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6"/>
  </p:notesMasterIdLst>
  <p:sldIdLst>
    <p:sldId id="312" r:id="rId2"/>
    <p:sldId id="295" r:id="rId3"/>
    <p:sldId id="315" r:id="rId4"/>
    <p:sldId id="316" r:id="rId5"/>
  </p:sldIdLst>
  <p:sldSz cx="9144000" cy="6858000" type="screen4x3"/>
  <p:notesSz cx="6858000" cy="9144000"/>
  <p:custDataLst>
    <p:tags r:id="rId7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239B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75655" autoAdjust="0"/>
  </p:normalViewPr>
  <p:slideViewPr>
    <p:cSldViewPr>
      <p:cViewPr varScale="1">
        <p:scale>
          <a:sx n="82" d="100"/>
          <a:sy n="82" d="100"/>
        </p:scale>
        <p:origin x="-7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24EDE-6FC8-44B1-80C5-C01ABCD477B9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EF7D4-9348-40E3-979F-0D1DD9F7A8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Criar uma página padrão para</a:t>
            </a:r>
            <a:r>
              <a:rPr lang="pt-BR" baseline="0" dirty="0" smtClean="0">
                <a:solidFill>
                  <a:srgbClr val="FF0000"/>
                </a:solidFill>
              </a:rPr>
              <a:t> abertura para a organização didática. Incluir os logos e dados acima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F7D4-9348-40E3-979F-0D1DD9F7A8B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4B1582-9E04-4512-8146-C8B2C8119DBA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9F8B07-D4A9-4827-85AF-AB10EB0E7397}" type="datetimeFigureOut">
              <a:rPr lang="pt-BR" smtClean="0"/>
              <a:pPr/>
              <a:t>24/10/2011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defor.usp.br/cursos/course/view.php?id=92&amp;topic=1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idia.atp.usp.br/video/redefor-ano2/gestao-curriculo-coordenadores/Redefor-A2-Coordenadores-TrabalhoPesquisasProjeto-SilviaValeria.flv" TargetMode="External"/><Relationship Id="rId2" Type="http://schemas.openxmlformats.org/officeDocument/2006/relationships/hyperlink" Target="http://midia.atp.usp.br/video/redefor-ano2/gestao-curriculo-coordenadores/Redefor-A2-Coordenadores-TrabalhoPesquisasProjeto-SilviaValeria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defor.usp.br/cursos/course/view.php?id=92&amp;topic=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idia.atp.usp.br/video/redefor-ano2/gestao-curriculo-coordenadores/Redefor-A2-Coordenadores-TrabalhoPesquisasProjeto-SilviaValeria.flv" TargetMode="External"/><Relationship Id="rId2" Type="http://schemas.openxmlformats.org/officeDocument/2006/relationships/hyperlink" Target="http://midia.atp.usp.br/video/redefor-ano2/gestao-curriculo-coordenadores/Redefor-A2-Coordenadores-TrabalhoPesquisasProjeto-SilviaValeria.wm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defor.usp.br/cursos/mod/forum/view.php?id=6357" TargetMode="External"/><Relationship Id="rId5" Type="http://schemas.openxmlformats.org/officeDocument/2006/relationships/hyperlink" Target="http://docs.google.com/a/redefor.usp.br" TargetMode="External"/><Relationship Id="rId4" Type="http://schemas.openxmlformats.org/officeDocument/2006/relationships/hyperlink" Target="http://redefor.usp.br/cursos/mod/resource/view.php?id=81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21704" y="1628800"/>
            <a:ext cx="8686800" cy="122413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Módulo 1 – Semana 7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pt-B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Projeto de pesquisa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71470" y="142852"/>
            <a:ext cx="8572530" cy="10668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Disciplinas (</a:t>
            </a:r>
            <a:r>
              <a:rPr lang="pt-BR" sz="1100" b="1" dirty="0" smtClean="0">
                <a:solidFill>
                  <a:srgbClr val="0070C0"/>
                </a:solidFill>
              </a:rPr>
              <a:t>os arquivos  originais estão no </a:t>
            </a:r>
            <a:r>
              <a:rPr lang="pt-BR" sz="1100" b="1" dirty="0" err="1" smtClean="0">
                <a:solidFill>
                  <a:srgbClr val="0070C0"/>
                </a:solidFill>
              </a:rPr>
              <a:t>Moodle</a:t>
            </a:r>
            <a:r>
              <a:rPr lang="pt-BR" sz="1100" b="1" dirty="0" smtClean="0">
                <a:solidFill>
                  <a:srgbClr val="0070C0"/>
                </a:solidFill>
              </a:rPr>
              <a:t>  </a:t>
            </a:r>
            <a:r>
              <a:rPr lang="pt-BR" sz="1100" dirty="0" smtClean="0">
                <a:hlinkClick r:id="rId3"/>
              </a:rPr>
              <a:t>http://redefor.usp.br/cursos/course/view.</a:t>
            </a:r>
            <a:r>
              <a:rPr lang="pt-BR" sz="1100" dirty="0" err="1" smtClean="0">
                <a:hlinkClick r:id="rId3"/>
              </a:rPr>
              <a:t>php</a:t>
            </a:r>
            <a:r>
              <a:rPr lang="pt-BR" sz="1100" dirty="0" smtClean="0">
                <a:hlinkClick r:id="rId3"/>
              </a:rPr>
              <a:t>?id=92&amp;</a:t>
            </a:r>
            <a:r>
              <a:rPr lang="pt-BR" sz="1100" dirty="0" err="1" smtClean="0">
                <a:hlinkClick r:id="rId3"/>
              </a:rPr>
              <a:t>topic</a:t>
            </a:r>
            <a:r>
              <a:rPr lang="pt-BR" sz="1100" dirty="0" smtClean="0">
                <a:hlinkClick r:id="rId3"/>
              </a:rPr>
              <a:t>=11</a:t>
            </a:r>
            <a:r>
              <a:rPr lang="pt-BR" b="1" dirty="0" smtClean="0">
                <a:solidFill>
                  <a:srgbClr val="0070C0"/>
                </a:solidFill>
              </a:rPr>
              <a:t>)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9001156" cy="5486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Na semana 7, iremos trabalhar exclusivamente com o Trabalho com Projetos. Entre no ambiente </a:t>
            </a:r>
            <a:r>
              <a:rPr lang="pt-BR" sz="18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Projetos de Pesquisa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(incluir link da semana 7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) onde encontrará uma nova etapa do trabalho que deverá ser realizada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colaborativamente. </a:t>
            </a: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Além disso, disponibilizamos materiais que foram preparados especialmente para esta semana para que voc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ê tenha uma melhor compreensão da importância e papel dos Projetos de Pesquisa na sua formação como participante deste curso. 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2844" y="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Semana 5 – TT e valores  -– Organização Didática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4282" y="1164134"/>
            <a:ext cx="87484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Iniciamos a Semana 7 de nosso curso. Nesta semana, iremos trabalhar exclusivamente com  o Trabalho com Projetos. Entre no ambiente </a:t>
            </a:r>
            <a:r>
              <a:rPr lang="pt-BR" sz="20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Projetos de Pesquisa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(incluir link da semana 7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 onde encontrará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uma nova etapa 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trabalho que deverá ser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colaborativamente e os materiais que deverá acessar.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 coordenação do curso preparou um vídeo onde explica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 exemplifica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 importância dos Projetos de Pesquisa na formação dos coordenadores participantes deste curso. O vídeo pode ser acessado de duas maneiras: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Vídeo projeto de pesquisa – versão para download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(link  - </a:t>
            </a:r>
            <a:r>
              <a:rPr lang="pt-BR" sz="1200" dirty="0" smtClean="0">
                <a:hlinkClick r:id="rId2"/>
              </a:rPr>
              <a:t>http://midia.atp.usp.br/video/redefor-ano2/gestao-curriculo-coordenadores/Redefor-A2-Coordenadores-TrabalhoPesquisasProjeto-SilviaValeria.</a:t>
            </a:r>
            <a:r>
              <a:rPr lang="pt-BR" sz="1200" dirty="0" err="1" smtClean="0">
                <a:hlinkClick r:id="rId2"/>
              </a:rPr>
              <a:t>wmv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Vídeo projeto de pesquisa -  versão para assistir on-line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(link </a:t>
            </a:r>
            <a:r>
              <a:rPr lang="pt-BR" sz="1200" dirty="0" smtClean="0">
                <a:hlinkClick r:id="rId3"/>
              </a:rPr>
              <a:t>http://midia.atp.usp.br/video/redefor-ano2/gestao-curriculo-coordenadores/Redefor-A2-Coordenadores-TrabalhoPesquisasProjeto-SilviaValeria.</a:t>
            </a:r>
            <a:r>
              <a:rPr lang="pt-BR" sz="1200" dirty="0" err="1" smtClean="0">
                <a:hlinkClick r:id="rId3"/>
              </a:rPr>
              <a:t>flv</a:t>
            </a:r>
            <a:r>
              <a:rPr lang="pt-BR" sz="1200" dirty="0" smtClean="0">
                <a:hlinkClick r:id="rId3"/>
              </a:rPr>
              <a:t> </a:t>
            </a:r>
            <a:r>
              <a:rPr lang="pt-BR" sz="1200" dirty="0" smtClean="0"/>
              <a:t> )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572530" cy="10668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Roteiro da Semana 6</a:t>
            </a:r>
            <a:br>
              <a:rPr lang="pt-BR" b="1" dirty="0" smtClean="0">
                <a:solidFill>
                  <a:srgbClr val="0070C0"/>
                </a:solidFill>
              </a:rPr>
            </a:br>
            <a:r>
              <a:rPr lang="pt-BR" sz="1200" b="1" dirty="0" smtClean="0">
                <a:solidFill>
                  <a:srgbClr val="0070C0"/>
                </a:solidFill>
              </a:rPr>
              <a:t>os arquivos  originais estão no </a:t>
            </a:r>
            <a:r>
              <a:rPr lang="pt-BR" sz="1200" b="1" dirty="0" err="1" smtClean="0">
                <a:solidFill>
                  <a:srgbClr val="0070C0"/>
                </a:solidFill>
              </a:rPr>
              <a:t>Moodle</a:t>
            </a:r>
            <a:r>
              <a:rPr lang="pt-BR" sz="1200" b="1" dirty="0" smtClean="0">
                <a:solidFill>
                  <a:srgbClr val="0070C0"/>
                </a:solidFill>
              </a:rPr>
              <a:t>  </a:t>
            </a:r>
            <a:r>
              <a:rPr lang="pt-BR" sz="1200" dirty="0" smtClean="0">
                <a:hlinkClick r:id="rId4"/>
              </a:rPr>
              <a:t>http://redefor.usp.br/cursos/course/view.</a:t>
            </a:r>
            <a:r>
              <a:rPr lang="pt-BR" sz="1200" dirty="0" err="1" smtClean="0">
                <a:hlinkClick r:id="rId4"/>
              </a:rPr>
              <a:t>php</a:t>
            </a:r>
            <a:r>
              <a:rPr lang="pt-BR" sz="1200" dirty="0" smtClean="0">
                <a:hlinkClick r:id="rId4"/>
              </a:rPr>
              <a:t>?id=92&amp;</a:t>
            </a:r>
            <a:r>
              <a:rPr lang="pt-BR" sz="1200" dirty="0" err="1" smtClean="0">
                <a:hlinkClick r:id="rId4"/>
              </a:rPr>
              <a:t>topic</a:t>
            </a:r>
            <a:r>
              <a:rPr lang="pt-BR" sz="1200" dirty="0" smtClean="0">
                <a:hlinkClick r:id="rId4"/>
              </a:rPr>
              <a:t>=11</a:t>
            </a:r>
            <a:endParaRPr lang="pt-BR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2844" y="571480"/>
            <a:ext cx="87484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As etapas que deverá realizar, colaborativamente, no projeto de pesquisa da Semana 7 estão descritas abaixo.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- Desenvolvimento de estudos e pesquisas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- Discussão e análise de dados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- Sistematização da pesquisa bibliográfica no texto do relatório.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Além disso assista a um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vídeo preparado pelo coordenação do curso onde encontrará informações extremamente importantes sobre o papel do Projeto de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Pesquisa neste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curso. </a:t>
            </a:r>
          </a:p>
          <a:p>
            <a:pPr>
              <a:buFont typeface="Arial" pitchFamily="34" charset="0"/>
              <a:buChar char="•"/>
            </a:pPr>
            <a:r>
              <a:rPr lang="pt-BR" sz="12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Vídeo </a:t>
            </a:r>
            <a:r>
              <a:rPr lang="pt-BR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projeto de pesquisa – versão para download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link  - </a:t>
            </a:r>
            <a:r>
              <a:rPr lang="pt-BR" sz="1200" dirty="0" smtClean="0">
                <a:hlinkClick r:id="rId2"/>
              </a:rPr>
              <a:t>http://midia.atp.usp.br/video/redefor-ano2/gestao-curriculo-coordenadores/Redefor-A2-Coordenadores-TrabalhoPesquisasProjeto-SilviaValeria.</a:t>
            </a:r>
            <a:r>
              <a:rPr lang="pt-BR" sz="1200" dirty="0" err="1" smtClean="0">
                <a:hlinkClick r:id="rId2"/>
              </a:rPr>
              <a:t>wmv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2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Vídeo </a:t>
            </a:r>
            <a:r>
              <a:rPr lang="pt-BR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projeto de pesquisa -  versão para assistir on-line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(link </a:t>
            </a:r>
            <a:r>
              <a:rPr lang="pt-BR" sz="1200" dirty="0" smtClean="0">
                <a:hlinkClick r:id="rId3"/>
              </a:rPr>
              <a:t>http://midia.atp.usp.br/video/redefor-ano2/gestao-curriculo-coordenadores/Redefor-A2-Coordenadores-TrabalhoPesquisasProjeto-SilviaValeria.</a:t>
            </a:r>
            <a:r>
              <a:rPr lang="pt-BR" sz="1200" dirty="0" err="1" smtClean="0">
                <a:hlinkClick r:id="rId3"/>
              </a:rPr>
              <a:t>flv</a:t>
            </a:r>
            <a:r>
              <a:rPr lang="pt-BR" sz="1200" dirty="0" smtClean="0">
                <a:hlinkClick r:id="rId3"/>
              </a:rPr>
              <a:t> </a:t>
            </a:r>
            <a:r>
              <a:rPr lang="pt-BR" sz="1200" dirty="0" smtClean="0"/>
              <a:t> )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Se tiver dúvidas, entre em contato com o seu tutor.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  <a:hlinkClick r:id="rId4"/>
              </a:rPr>
              <a:t>1.Manual do Trabalho com Projetos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Aprendizagem baseada em problemas e por projetos - princípios gerais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  <a:hlinkClick r:id="rId5"/>
              </a:rPr>
              <a:t>2. Google </a:t>
            </a:r>
            <a:r>
              <a:rPr lang="pt-BR" sz="2000" dirty="0" err="1" smtClean="0">
                <a:latin typeface="Arial" pitchFamily="34" charset="0"/>
                <a:cs typeface="Arial" pitchFamily="34" charset="0"/>
                <a:hlinkClick r:id="rId5"/>
              </a:rPr>
              <a:t>Docs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  <a:hlinkClick r:id="rId6"/>
              </a:rPr>
              <a:t>3. Fórum do Projeto de Pesquisa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572530" cy="10668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Projetos de Pesquisa</a:t>
            </a:r>
            <a:endParaRPr lang="pt-B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5991</TotalTime>
  <Words>176</Words>
  <Application>Microsoft Office PowerPoint</Application>
  <PresentationFormat>Apresentação na tela (4:3)</PresentationFormat>
  <Paragraphs>32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Patrimônio Líquido</vt:lpstr>
      <vt:lpstr>Slide 1</vt:lpstr>
      <vt:lpstr>Disciplinas (os arquivos  originais estão no Moodle  http://redefor.usp.br/cursos/course/view.php?id=92&amp;topic=11)</vt:lpstr>
      <vt:lpstr>Roteiro da Semana 6 os arquivos  originais estão no Moodle  http://redefor.usp.br/cursos/course/view.php?id=92&amp;topic=11</vt:lpstr>
      <vt:lpstr>Projetos de Pesquisa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Juliana</cp:lastModifiedBy>
  <cp:revision>770</cp:revision>
  <dcterms:created xsi:type="dcterms:W3CDTF">2011-09-07T23:45:01Z</dcterms:created>
  <dcterms:modified xsi:type="dcterms:W3CDTF">2011-10-24T16:36:09Z</dcterms:modified>
</cp:coreProperties>
</file>