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7"/>
  </p:notesMasterIdLst>
  <p:sldIdLst>
    <p:sldId id="312" r:id="rId2"/>
    <p:sldId id="295" r:id="rId3"/>
    <p:sldId id="314" r:id="rId4"/>
    <p:sldId id="315" r:id="rId5"/>
    <p:sldId id="316" r:id="rId6"/>
  </p:sldIdLst>
  <p:sldSz cx="9144000" cy="6858000" type="screen4x3"/>
  <p:notesSz cx="6858000" cy="9144000"/>
  <p:custDataLst>
    <p:tags r:id="rId8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239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75655" autoAdjust="0"/>
  </p:normalViewPr>
  <p:slideViewPr>
    <p:cSldViewPr>
      <p:cViewPr varScale="1">
        <p:scale>
          <a:sx n="82" d="100"/>
          <a:sy n="82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24EDE-6FC8-44B1-80C5-C01ABCD477B9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EF7D4-9348-40E3-979F-0D1DD9F7A8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Criar uma página padrão para</a:t>
            </a:r>
            <a:r>
              <a:rPr lang="pt-BR" baseline="0" dirty="0" smtClean="0">
                <a:solidFill>
                  <a:srgbClr val="FF0000"/>
                </a:solidFill>
              </a:rPr>
              <a:t> abertura para a organização didática. Incluir os logos e dados acima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F7D4-9348-40E3-979F-0D1DD9F7A8B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4B1582-9E04-4512-8146-C8B2C8119DBA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F7D4-9348-40E3-979F-0D1DD9F7A8B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9F8B07-D4A9-4827-85AF-AB10EB0E7397}" type="datetimeFigureOut">
              <a:rPr lang="pt-BR" smtClean="0"/>
              <a:pPr/>
              <a:t>20/10/2011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A589B4-10E5-439B-AB2F-8DF7F0054D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edefor.usp.br/cursos/mod/resource/view.php?id=8444" TargetMode="External"/><Relationship Id="rId13" Type="http://schemas.openxmlformats.org/officeDocument/2006/relationships/hyperlink" Target="http://redefor.usp.br/cursos/mod/resource/view.php?id=8722" TargetMode="External"/><Relationship Id="rId3" Type="http://schemas.openxmlformats.org/officeDocument/2006/relationships/hyperlink" Target="http://redefor.usp.br/cursos/course/view.php?id=92&amp;topic=11" TargetMode="External"/><Relationship Id="rId7" Type="http://schemas.openxmlformats.org/officeDocument/2006/relationships/hyperlink" Target="http://redefor.usp.br/cursos/mod/resource/view.php?id=8718" TargetMode="External"/><Relationship Id="rId12" Type="http://schemas.openxmlformats.org/officeDocument/2006/relationships/hyperlink" Target="http://redefor.usp.br/cursos/mod/forum/view.php?id=865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dia.atp.usp.br/impressos/redefor/GestaoCoordenadores/GCVC_Cult_2011_2012/Coor_Cultura_tema1.pdf" TargetMode="External"/><Relationship Id="rId11" Type="http://schemas.openxmlformats.org/officeDocument/2006/relationships/hyperlink" Target="http://redefor.usp.br/cursos/mod/assignment/view.php?id=8721" TargetMode="External"/><Relationship Id="rId5" Type="http://schemas.openxmlformats.org/officeDocument/2006/relationships/hyperlink" Target="http://redefor.usp.br/cursos/mod/resource/view.php?id=8684" TargetMode="External"/><Relationship Id="rId10" Type="http://schemas.openxmlformats.org/officeDocument/2006/relationships/hyperlink" Target="http://redefor.usp.br/cursos/mod/assignment/view.php?id=8649" TargetMode="External"/><Relationship Id="rId4" Type="http://schemas.openxmlformats.org/officeDocument/2006/relationships/hyperlink" Target="http://sistemas3.usp.br/tycho/CurriculoLattesMostrar?codpub=07A11D07F780" TargetMode="External"/><Relationship Id="rId9" Type="http://schemas.openxmlformats.org/officeDocument/2006/relationships/hyperlink" Target="http://redefor.usp.br/cursos/mod/resource/view.php?id=871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defor.usp.br/cursos/mod/assignment/view.php?id=864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defor.usp.br/cursos/mod/assignment/view.php?id=872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edefor.usp.br/cursos/mod/assignment/view.php?id=8721" TargetMode="External"/><Relationship Id="rId3" Type="http://schemas.openxmlformats.org/officeDocument/2006/relationships/hyperlink" Target="http://midia.atp.usp.br/impressos/redefor/GestaoCoordenadores/GCVC_Cult_2011_2012/Coor_Cultura_tema1.pdf" TargetMode="External"/><Relationship Id="rId7" Type="http://schemas.openxmlformats.org/officeDocument/2006/relationships/hyperlink" Target="http://redefor.usp.br/cursos/mod/assignment/view.php?id=8649" TargetMode="External"/><Relationship Id="rId2" Type="http://schemas.openxmlformats.org/officeDocument/2006/relationships/hyperlink" Target="http://redefor.usp.br/cursos/course/view.php?id=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defor.usp.br/cursos/mod/resource/view.php?id=8719" TargetMode="External"/><Relationship Id="rId11" Type="http://schemas.openxmlformats.org/officeDocument/2006/relationships/hyperlink" Target="http://redefor.usp.br/cursos/course/view.php?id=92&amp;topic=11" TargetMode="External"/><Relationship Id="rId5" Type="http://schemas.openxmlformats.org/officeDocument/2006/relationships/hyperlink" Target="http://redefor.usp.br/cursos/mod/mod/resource/view.php?id=8612" TargetMode="External"/><Relationship Id="rId10" Type="http://schemas.openxmlformats.org/officeDocument/2006/relationships/hyperlink" Target="http://redefor.usp.br/cursos/mod/resource/view.php?id=8722" TargetMode="External"/><Relationship Id="rId4" Type="http://schemas.openxmlformats.org/officeDocument/2006/relationships/hyperlink" Target="http://redefor.usp.br/cursos/mod/resource/view.php?id=8718" TargetMode="External"/><Relationship Id="rId9" Type="http://schemas.openxmlformats.org/officeDocument/2006/relationships/hyperlink" Target="http://redefor.usp.br/cursos/mod/forum/view.php?id=865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google.com/a/redefor.usp.br" TargetMode="External"/><Relationship Id="rId2" Type="http://schemas.openxmlformats.org/officeDocument/2006/relationships/hyperlink" Target="http://redefor.usp.br/cursos/mod/resource/view.php?id=817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defor.usp.br/cursos/mod/forum/view.php?id=63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21704" y="1628800"/>
            <a:ext cx="8686800" cy="122413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Módulo 1 – Semana 5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Ciências Naturais e suas Tecnologias (CNT)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71470" y="142852"/>
            <a:ext cx="8572530" cy="10668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Disciplinas (</a:t>
            </a:r>
            <a:r>
              <a:rPr lang="pt-BR" sz="1100" b="1" dirty="0" smtClean="0">
                <a:solidFill>
                  <a:srgbClr val="0070C0"/>
                </a:solidFill>
              </a:rPr>
              <a:t>os arquivos  originais estão no </a:t>
            </a:r>
            <a:r>
              <a:rPr lang="pt-BR" sz="1100" b="1" dirty="0" err="1" smtClean="0">
                <a:solidFill>
                  <a:srgbClr val="0070C0"/>
                </a:solidFill>
              </a:rPr>
              <a:t>Moodle</a:t>
            </a:r>
            <a:r>
              <a:rPr lang="pt-BR" sz="1100" b="1" dirty="0" smtClean="0">
                <a:solidFill>
                  <a:srgbClr val="0070C0"/>
                </a:solidFill>
              </a:rPr>
              <a:t>  </a:t>
            </a:r>
            <a:r>
              <a:rPr lang="pt-BR" sz="1100" dirty="0" smtClean="0">
                <a:hlinkClick r:id="rId3"/>
              </a:rPr>
              <a:t>http://redefor.usp.br/cursos/course/view.</a:t>
            </a:r>
            <a:r>
              <a:rPr lang="pt-BR" sz="1100" dirty="0" err="1" smtClean="0">
                <a:hlinkClick r:id="rId3"/>
              </a:rPr>
              <a:t>php</a:t>
            </a:r>
            <a:r>
              <a:rPr lang="pt-BR" sz="1100" dirty="0" smtClean="0">
                <a:hlinkClick r:id="rId3"/>
              </a:rPr>
              <a:t>?id=92&amp;</a:t>
            </a:r>
            <a:r>
              <a:rPr lang="pt-BR" sz="1100" dirty="0" err="1" smtClean="0">
                <a:hlinkClick r:id="rId3"/>
              </a:rPr>
              <a:t>topic</a:t>
            </a:r>
            <a:r>
              <a:rPr lang="pt-BR" sz="1100" dirty="0" smtClean="0">
                <a:hlinkClick r:id="rId3"/>
              </a:rPr>
              <a:t>=11</a:t>
            </a:r>
            <a:r>
              <a:rPr lang="pt-BR" b="1" dirty="0" smtClean="0">
                <a:solidFill>
                  <a:srgbClr val="0070C0"/>
                </a:solidFill>
              </a:rPr>
              <a:t>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9001156" cy="5486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Nesta semana, iremos trabalhar a disciplina Ciências Naturais e suas Tecnologias (CNT, tema 3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 Tecnologias da Informação e Comunicação " </a:t>
            </a: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e tema 4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Inovação"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sob responsabilidade do </a:t>
            </a:r>
            <a:r>
              <a:rPr lang="pt-BR" sz="1800" dirty="0" smtClean="0">
                <a:latin typeface="Arial" pitchFamily="34" charset="0"/>
                <a:cs typeface="Arial" pitchFamily="34" charset="0"/>
                <a:hlinkClick r:id="rId4"/>
              </a:rPr>
              <a:t>Prof. Dr. Agnaldo Arroio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Esta disciplina é composta por 4 unidades temáticas, 2 atividades e 1 fórum. Veja a programação da disciplina no </a:t>
            </a:r>
            <a:r>
              <a:rPr lang="pt-BR" sz="1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hlinkClick r:id="rId5"/>
              </a:rPr>
              <a:t>Roteiro da Semana </a:t>
            </a:r>
            <a:r>
              <a:rPr lang="pt-BR" sz="1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Bons estudos!</a:t>
            </a: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  <a:hlinkClick r:id="rId6"/>
              </a:rPr>
              <a:t>1.</a:t>
            </a:r>
            <a:r>
              <a:rPr lang="pt-BR" sz="1800" dirty="0" smtClean="0">
                <a:latin typeface="Arial" pitchFamily="34" charset="0"/>
                <a:cs typeface="Arial" pitchFamily="34" charset="0"/>
                <a:hlinkClick r:id="rId7"/>
              </a:rPr>
              <a:t>  Texto-base da semana 5 (CNT) - Tema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3 (link)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  <a:hlinkClick r:id="rId8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  <a:hlinkClick r:id="rId8"/>
              </a:rPr>
              <a:t>2. </a:t>
            </a:r>
            <a:r>
              <a:rPr lang="pt-BR" sz="1800" u="sng" dirty="0" smtClean="0">
                <a:latin typeface="Arial" pitchFamily="34" charset="0"/>
                <a:cs typeface="Arial" pitchFamily="34" charset="0"/>
                <a:hlinkClick r:id="rId9"/>
              </a:rPr>
              <a:t>Texto-base da semana 5 (CNT) - Tema </a:t>
            </a: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(link)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  <a:hlinkClick r:id="rId6"/>
              </a:rPr>
              <a:t>3.</a:t>
            </a:r>
            <a:r>
              <a:rPr lang="pt-BR" sz="1800" dirty="0" smtClean="0">
                <a:latin typeface="Arial" pitchFamily="34" charset="0"/>
                <a:cs typeface="Arial" pitchFamily="34" charset="0"/>
                <a:hlinkClick r:id="rId7"/>
              </a:rPr>
              <a:t>  Aula Web da semana 5 (CNT) - Tema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3 (link)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  <a:hlinkClick r:id="rId8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  <a:hlinkClick r:id="rId8"/>
              </a:rPr>
              <a:t>4. </a:t>
            </a:r>
            <a:r>
              <a:rPr lang="pt-BR" sz="1800" u="sng" dirty="0" smtClean="0">
                <a:latin typeface="Arial" pitchFamily="34" charset="0"/>
                <a:cs typeface="Arial" pitchFamily="34" charset="0"/>
                <a:hlinkClick r:id="rId9"/>
              </a:rPr>
              <a:t>Aula Web da semana 5 (CNT) - Tema </a:t>
            </a: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(link)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  <a:hlinkClick r:id="rId10"/>
              </a:rPr>
              <a:t>5. </a:t>
            </a:r>
            <a:r>
              <a:rPr lang="pt-BR" sz="1800" dirty="0" smtClean="0">
                <a:latin typeface="Arial" pitchFamily="34" charset="0"/>
                <a:cs typeface="Arial" pitchFamily="34" charset="0"/>
                <a:hlinkClick r:id="rId11"/>
              </a:rPr>
              <a:t> Atividade da Semana 5 (CNT) Temas 3 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4 (link)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  <a:hlinkClick r:id="rId12"/>
              </a:rPr>
              <a:t>6. . </a:t>
            </a:r>
            <a:r>
              <a:rPr lang="pt-BR" sz="1800" u="sng" dirty="0" smtClean="0">
                <a:latin typeface="Arial" pitchFamily="34" charset="0"/>
                <a:cs typeface="Arial" pitchFamily="34" charset="0"/>
                <a:hlinkClick r:id="rId13"/>
              </a:rPr>
              <a:t>Fórum das Semanas 5 e 6  (CNT) - participar até 14/11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(link)</a:t>
            </a:r>
          </a:p>
          <a:p>
            <a:pPr algn="just" eaLnBrk="1" hangingPunct="1">
              <a:lnSpc>
                <a:spcPct val="90000"/>
              </a:lnSpc>
              <a:buFont typeface="Georgia" pitchFamily="18" charset="0"/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2844" y="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Semana 5 – TT e valores  -– Organização Didática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72400" cy="11430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  <a:hlinkClick r:id="rId3"/>
              </a:rPr>
              <a:t>5. </a:t>
            </a:r>
            <a:r>
              <a:rPr lang="pt-BR" sz="2800" u="sng" dirty="0" smtClean="0">
                <a:hlinkClick r:id="rId4"/>
              </a:rPr>
              <a:t>Atividade da Semana 5 - CNT - Temas 3 e </a:t>
            </a:r>
            <a:r>
              <a:rPr lang="pt-BR" sz="2800" u="sng" dirty="0" smtClean="0"/>
              <a:t>4</a:t>
            </a:r>
            <a:endParaRPr lang="pt-BR" sz="2800" b="1" dirty="0" smtClean="0">
              <a:solidFill>
                <a:srgbClr val="0070C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5720" y="192880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Responda à questão abaixo individualmente: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Quais as principais características da linguagem audiovisual que poderiam ser consideradas para auxiliar o professor na organização do ensino de Ciências da Natureza?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5934" y="-243408"/>
            <a:ext cx="8572530" cy="10668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Disciplinas 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4282" y="1164134"/>
            <a:ext cx="87484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Iniciamos a Semana 5 de nosso curso. Nesta semana, iremos trabalhar exclusivamente com duas disciplinas Ciências Naturais e suas Tecnologias (CNT,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tema 3 “ 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Tecnologias da Informação e Comunicação" e tema 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“Inovação"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) e Trabalho com Projetos.</a:t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dirty="0" smtClean="0">
                <a:latin typeface="Arial" pitchFamily="34" charset="0"/>
                <a:cs typeface="Arial" pitchFamily="34" charset="0"/>
              </a:rPr>
              <a:t>Acesse o ambiente </a:t>
            </a:r>
            <a:r>
              <a:rPr lang="pt-BR" sz="1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Disciplinas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i</a:t>
            </a:r>
            <a:r>
              <a:rPr lang="pt-BR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ncluir link da semana 5)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 para ver as leituras e atividades que devem ser realizadas. Além disso, acesse o ambiente 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Projetos de Pesquisa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(incluir link da semana 5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) onde encontrará mais uma etapa do trabalho que deverá ser realizada colaborativamente.</a:t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3"/>
              </a:rPr>
              <a:t>1.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4"/>
              </a:rPr>
              <a:t>Texto-base da semana 5 (CNT) - Tema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pt-BR" sz="1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(link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para o texto)  </a:t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dirty="0" smtClean="0">
                <a:latin typeface="Arial" pitchFamily="34" charset="0"/>
                <a:cs typeface="Arial" pitchFamily="34" charset="0"/>
              </a:rPr>
              <a:t>Leitura do Texto</a:t>
            </a:r>
          </a:p>
          <a:p>
            <a:endParaRPr lang="pt-BR" sz="1400" dirty="0" smtClean="0">
              <a:latin typeface="Arial" pitchFamily="34" charset="0"/>
              <a:cs typeface="Arial" pitchFamily="34" charset="0"/>
              <a:hlinkClick r:id="rId5"/>
            </a:endParaRPr>
          </a:p>
          <a:p>
            <a:r>
              <a:rPr lang="pt-BR" sz="1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5"/>
              </a:rPr>
              <a:t>2.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6"/>
              </a:rPr>
              <a:t>Texto-base da semana 5 (CNT) - Tema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(link para o texto)</a:t>
            </a:r>
          </a:p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Leitura do Texto</a:t>
            </a:r>
          </a:p>
          <a:p>
            <a:endParaRPr lang="pt-BR" sz="1400" dirty="0" smtClean="0">
              <a:latin typeface="Arial" pitchFamily="34" charset="0"/>
              <a:cs typeface="Arial" pitchFamily="34" charset="0"/>
              <a:hlinkClick r:id="rId5"/>
            </a:endParaRPr>
          </a:p>
          <a:p>
            <a:r>
              <a:rPr lang="pt-BR" sz="1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5"/>
              </a:rPr>
              <a:t>3.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Aula Web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6"/>
              </a:rPr>
              <a:t> da semana 5 (CNT) - Tema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(link para o aula)</a:t>
            </a:r>
          </a:p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Acessar a web aula da semana 4</a:t>
            </a:r>
          </a:p>
          <a:p>
            <a:endParaRPr lang="pt-BR" sz="1400" dirty="0" smtClean="0">
              <a:latin typeface="Arial" pitchFamily="34" charset="0"/>
              <a:cs typeface="Arial" pitchFamily="34" charset="0"/>
              <a:hlinkClick r:id="rId5"/>
            </a:endParaRPr>
          </a:p>
          <a:p>
            <a:r>
              <a:rPr lang="pt-BR" sz="1400" dirty="0" smtClean="0">
                <a:latin typeface="Arial" pitchFamily="34" charset="0"/>
                <a:cs typeface="Arial" pitchFamily="34" charset="0"/>
                <a:hlinkClick r:id="rId5"/>
              </a:rPr>
              <a:t>4.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Aula Web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6"/>
              </a:rPr>
              <a:t> da semana 5 (CNT) - Tema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(link para o aula)</a:t>
            </a:r>
          </a:p>
          <a:p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5 . Bibliografia Completa (CNT) – Temas 1, 2, 3 e 4 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(link para arquivo PDF)</a:t>
            </a:r>
          </a:p>
          <a:p>
            <a:endParaRPr lang="pt-BR" sz="1400" dirty="0" smtClean="0">
              <a:latin typeface="Arial" pitchFamily="34" charset="0"/>
              <a:cs typeface="Arial" pitchFamily="34" charset="0"/>
              <a:hlinkClick r:id="rId7"/>
            </a:endParaRPr>
          </a:p>
          <a:p>
            <a:r>
              <a:rPr lang="pt-BR" sz="1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7"/>
              </a:rPr>
              <a:t>6.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  <a:hlinkClick r:id="rId8"/>
              </a:rPr>
              <a:t>Atividade da Semana 5 - CNT - Temas 3 e </a:t>
            </a:r>
            <a:r>
              <a:rPr lang="pt-BR" sz="1400" u="sng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4 – participar até dia 07/11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(link)</a:t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dirty="0" smtClean="0">
                <a:latin typeface="Arial" pitchFamily="34" charset="0"/>
                <a:cs typeface="Arial" pitchFamily="34" charset="0"/>
              </a:rPr>
              <a:t>Elaborar a tarefa em enviar.</a:t>
            </a:r>
          </a:p>
          <a:p>
            <a:endParaRPr lang="pt-BR" sz="1400" dirty="0" smtClean="0">
              <a:latin typeface="Arial" pitchFamily="34" charset="0"/>
              <a:cs typeface="Arial" pitchFamily="34" charset="0"/>
              <a:hlinkClick r:id="rId9"/>
            </a:endParaRPr>
          </a:p>
          <a:p>
            <a:r>
              <a:rPr lang="pt-BR" sz="1400" dirty="0" smtClean="0">
                <a:latin typeface="Arial" pitchFamily="34" charset="0"/>
                <a:cs typeface="Arial" pitchFamily="34" charset="0"/>
                <a:hlinkClick r:id="rId9"/>
              </a:rPr>
              <a:t>7. </a:t>
            </a:r>
            <a:r>
              <a:rPr lang="pt-BR" sz="1400" u="sng" dirty="0" smtClean="0">
                <a:latin typeface="Arial" pitchFamily="34" charset="0"/>
                <a:cs typeface="Arial" pitchFamily="34" charset="0"/>
                <a:hlinkClick r:id="rId10"/>
              </a:rPr>
              <a:t>Fórum das Semanas 5 e 6 - CNT participar até </a:t>
            </a:r>
            <a:r>
              <a:rPr lang="pt-BR" sz="1400" u="sng" dirty="0" smtClean="0">
                <a:latin typeface="Arial" pitchFamily="34" charset="0"/>
                <a:cs typeface="Arial" pitchFamily="34" charset="0"/>
                <a:hlinkClick r:id="rId10"/>
              </a:rPr>
              <a:t>14/11</a:t>
            </a:r>
            <a:r>
              <a:rPr lang="pt-BR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(link)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dirty="0" smtClean="0">
                <a:latin typeface="Arial" pitchFamily="34" charset="0"/>
                <a:cs typeface="Arial" pitchFamily="34" charset="0"/>
              </a:rPr>
              <a:t>Participar do Fórum.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30" cy="10668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Roteiro da Semana 5</a:t>
            </a:r>
            <a:br>
              <a:rPr lang="pt-BR" b="1" dirty="0" smtClean="0">
                <a:solidFill>
                  <a:srgbClr val="0070C0"/>
                </a:solidFill>
              </a:rPr>
            </a:br>
            <a:r>
              <a:rPr lang="pt-BR" sz="1200" b="1" dirty="0" smtClean="0">
                <a:solidFill>
                  <a:srgbClr val="0070C0"/>
                </a:solidFill>
              </a:rPr>
              <a:t>os arquivos  originais estão no </a:t>
            </a:r>
            <a:r>
              <a:rPr lang="pt-BR" sz="1200" b="1" dirty="0" err="1" smtClean="0">
                <a:solidFill>
                  <a:srgbClr val="0070C0"/>
                </a:solidFill>
              </a:rPr>
              <a:t>Moodle</a:t>
            </a:r>
            <a:r>
              <a:rPr lang="pt-BR" sz="1200" b="1" dirty="0" smtClean="0">
                <a:solidFill>
                  <a:srgbClr val="0070C0"/>
                </a:solidFill>
              </a:rPr>
              <a:t>  </a:t>
            </a:r>
            <a:r>
              <a:rPr lang="pt-BR" sz="1200" dirty="0" smtClean="0">
                <a:hlinkClick r:id="rId11"/>
              </a:rPr>
              <a:t>http://redefor.usp.br/cursos/course/view.</a:t>
            </a:r>
            <a:r>
              <a:rPr lang="pt-BR" sz="1200" dirty="0" err="1" smtClean="0">
                <a:hlinkClick r:id="rId11"/>
              </a:rPr>
              <a:t>php</a:t>
            </a:r>
            <a:r>
              <a:rPr lang="pt-BR" sz="1200" dirty="0" smtClean="0">
                <a:hlinkClick r:id="rId11"/>
              </a:rPr>
              <a:t>?id=92&amp;</a:t>
            </a:r>
            <a:r>
              <a:rPr lang="pt-BR" sz="1200" dirty="0" err="1" smtClean="0">
                <a:hlinkClick r:id="rId11"/>
              </a:rPr>
              <a:t>topic</a:t>
            </a:r>
            <a:r>
              <a:rPr lang="pt-BR" sz="1200" dirty="0" smtClean="0">
                <a:hlinkClick r:id="rId11"/>
              </a:rPr>
              <a:t>=11</a:t>
            </a:r>
            <a:endParaRPr lang="pt-BR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6024" y="1502688"/>
            <a:ext cx="874846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As etapas que deverá realizar, colaborativamente, no projeto de pesquisa da Semana 5 estão descritas abaixo.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1) Elaboração do instrumento de pesquisa. 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2) Escrita do projeto de pesquisa, contendo os seguintes itens: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Introdução e justificativa: apresentação do tema e considerações sobre a sua importância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Objetivos: explicitação clara dos objetivos do trabalho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Problema: apresentação da(s) pergunta(s) que norteia(m) a investigação a ser feita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Metodologia: procedimentos para a coleta de dados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Formas de análise: critérios para a organização e análise dos dados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Bibliografia: relação dos livros e textos que fundamentam </a:t>
            </a:r>
            <a:r>
              <a:rPr lang="pt-BR" smtClean="0">
                <a:latin typeface="Arial" pitchFamily="34" charset="0"/>
                <a:cs typeface="Arial" pitchFamily="34" charset="0"/>
              </a:rPr>
              <a:t>as análises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Se tiver dúvidas, entre em contato com o seu tutor.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1.Manual do Trabalho com Projetos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Aprendizagem baseada em problemas e por projetos - princípios gerais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hlinkClick r:id="rId3"/>
              </a:rPr>
              <a:t>2. Google </a:t>
            </a:r>
            <a:r>
              <a:rPr lang="pt-BR" sz="2000" dirty="0" err="1" smtClean="0">
                <a:latin typeface="Arial" pitchFamily="34" charset="0"/>
                <a:cs typeface="Arial" pitchFamily="34" charset="0"/>
                <a:hlinkClick r:id="rId3"/>
              </a:rPr>
              <a:t>Docs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hlinkClick r:id="rId4"/>
              </a:rPr>
              <a:t>3. Fórum do Projeto de Pesquisa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7942" y="260648"/>
            <a:ext cx="8572530" cy="10668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Projetos de Pesquisa</a:t>
            </a: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5934</TotalTime>
  <Words>169</Words>
  <Application>Microsoft Office PowerPoint</Application>
  <PresentationFormat>Apresentação na tela (4:3)</PresentationFormat>
  <Paragraphs>57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Patrimônio Líquido</vt:lpstr>
      <vt:lpstr>Slide 1</vt:lpstr>
      <vt:lpstr>Disciplinas (os arquivos  originais estão no Moodle  http://redefor.usp.br/cursos/course/view.php?id=92&amp;topic=11)</vt:lpstr>
      <vt:lpstr>5. Atividade da Semana 5 - CNT - Temas 3 e 4</vt:lpstr>
      <vt:lpstr>Roteiro da Semana 5 os arquivos  originais estão no Moodle  http://redefor.usp.br/cursos/course/view.php?id=92&amp;topic=11</vt:lpstr>
      <vt:lpstr>Projetos de Pesquisa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Juliana</cp:lastModifiedBy>
  <cp:revision>765</cp:revision>
  <dcterms:created xsi:type="dcterms:W3CDTF">2011-09-07T23:45:01Z</dcterms:created>
  <dcterms:modified xsi:type="dcterms:W3CDTF">2011-10-20T13:43:20Z</dcterms:modified>
</cp:coreProperties>
</file>