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78" r:id="rId2"/>
    <p:sldId id="336" r:id="rId3"/>
    <p:sldId id="318" r:id="rId4"/>
    <p:sldId id="417" r:id="rId5"/>
    <p:sldId id="433" r:id="rId6"/>
    <p:sldId id="434" r:id="rId7"/>
    <p:sldId id="418" r:id="rId8"/>
    <p:sldId id="419" r:id="rId9"/>
    <p:sldId id="420" r:id="rId10"/>
    <p:sldId id="421" r:id="rId11"/>
    <p:sldId id="422" r:id="rId12"/>
    <p:sldId id="423" r:id="rId13"/>
    <p:sldId id="424" r:id="rId14"/>
    <p:sldId id="388" r:id="rId15"/>
    <p:sldId id="397" r:id="rId16"/>
    <p:sldId id="398" r:id="rId17"/>
    <p:sldId id="399" r:id="rId18"/>
    <p:sldId id="425" r:id="rId19"/>
    <p:sldId id="426" r:id="rId20"/>
    <p:sldId id="400" r:id="rId21"/>
    <p:sldId id="401" r:id="rId22"/>
    <p:sldId id="402" r:id="rId23"/>
    <p:sldId id="403" r:id="rId24"/>
    <p:sldId id="404" r:id="rId25"/>
    <p:sldId id="405" r:id="rId26"/>
    <p:sldId id="406" r:id="rId27"/>
    <p:sldId id="407" r:id="rId28"/>
    <p:sldId id="427" r:id="rId29"/>
    <p:sldId id="428" r:id="rId30"/>
    <p:sldId id="429" r:id="rId31"/>
    <p:sldId id="430" r:id="rId32"/>
    <p:sldId id="431" r:id="rId33"/>
    <p:sldId id="432" r:id="rId34"/>
    <p:sldId id="389" r:id="rId35"/>
    <p:sldId id="410" r:id="rId36"/>
    <p:sldId id="435" r:id="rId37"/>
    <p:sldId id="436" r:id="rId38"/>
    <p:sldId id="437" r:id="rId39"/>
    <p:sldId id="438" r:id="rId40"/>
    <p:sldId id="439" r:id="rId41"/>
    <p:sldId id="440" r:id="rId42"/>
    <p:sldId id="441" r:id="rId43"/>
    <p:sldId id="442" r:id="rId44"/>
    <p:sldId id="443" r:id="rId45"/>
    <p:sldId id="444" r:id="rId46"/>
    <p:sldId id="445" r:id="rId47"/>
    <p:sldId id="415" r:id="rId48"/>
    <p:sldId id="416" r:id="rId49"/>
    <p:sldId id="316"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52EDC-D9D8-48E3-A12E-00DD22C40269}" v="6134" dt="2018-09-24T18:04:32.12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14" autoAdjust="0"/>
    <p:restoredTop sz="96966" autoAdjust="0"/>
  </p:normalViewPr>
  <p:slideViewPr>
    <p:cSldViewPr>
      <p:cViewPr>
        <p:scale>
          <a:sx n="63" d="100"/>
          <a:sy n="63" d="100"/>
        </p:scale>
        <p:origin x="-1340" y="-96"/>
      </p:cViewPr>
      <p:guideLst>
        <p:guide orient="horz" pos="2160"/>
        <p:guide pos="2880"/>
      </p:guideLst>
    </p:cSldViewPr>
  </p:slideViewPr>
  <p:outlineViewPr>
    <p:cViewPr>
      <p:scale>
        <a:sx n="33" d="100"/>
        <a:sy n="33" d="100"/>
      </p:scale>
      <p:origin x="0" y="9312"/>
    </p:cViewPr>
  </p:outlineViewPr>
  <p:notesTextViewPr>
    <p:cViewPr>
      <p:scale>
        <a:sx n="3" d="2"/>
        <a:sy n="3" d="2"/>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Siqueira" userId="94c393a73704f6b1" providerId="LiveId" clId="{32196AF4-F7E7-4AFD-9A67-E94226BF9329}"/>
    <pc:docChg chg="custSel mod addSld delSld modSld modMainMaster">
      <pc:chgData name="Jose Siqueira" userId="94c393a73704f6b1" providerId="LiveId" clId="{32196AF4-F7E7-4AFD-9A67-E94226BF9329}" dt="2018-09-10T13:56:56.811" v="4137" actId="2696"/>
      <pc:docMkLst>
        <pc:docMk/>
      </pc:docMkLst>
      <pc:sldChg chg="modSp">
        <pc:chgData name="Jose Siqueira" userId="94c393a73704f6b1" providerId="LiveId" clId="{32196AF4-F7E7-4AFD-9A67-E94226BF9329}" dt="2018-09-10T11:50:47.629" v="132" actId="20577"/>
        <pc:sldMkLst>
          <pc:docMk/>
          <pc:sldMk cId="0" sldId="278"/>
        </pc:sldMkLst>
        <pc:spChg chg="mod">
          <ac:chgData name="Jose Siqueira" userId="94c393a73704f6b1" providerId="LiveId" clId="{32196AF4-F7E7-4AFD-9A67-E94226BF9329}" dt="2018-09-10T11:50:47.629" v="132" actId="20577"/>
          <ac:spMkLst>
            <pc:docMk/>
            <pc:sldMk cId="0" sldId="278"/>
            <ac:spMk id="2050" creationId="{00000000-0000-0000-0000-000000000000}"/>
          </ac:spMkLst>
        </pc:spChg>
      </pc:sldChg>
      <pc:sldChg chg="modSp">
        <pc:chgData name="Jose Siqueira" userId="94c393a73704f6b1" providerId="LiveId" clId="{32196AF4-F7E7-4AFD-9A67-E94226BF9329}" dt="2018-09-10T13:56:45.952" v="4135" actId="20577"/>
        <pc:sldMkLst>
          <pc:docMk/>
          <pc:sldMk cId="2395704641" sldId="316"/>
        </pc:sldMkLst>
        <pc:spChg chg="mod">
          <ac:chgData name="Jose Siqueira" userId="94c393a73704f6b1" providerId="LiveId" clId="{32196AF4-F7E7-4AFD-9A67-E94226BF9329}" dt="2018-09-10T13:56:45.952" v="4135" actId="20577"/>
          <ac:spMkLst>
            <pc:docMk/>
            <pc:sldMk cId="2395704641" sldId="316"/>
            <ac:spMk id="2" creationId="{00000000-0000-0000-0000-000000000000}"/>
          </ac:spMkLst>
        </pc:spChg>
      </pc:sldChg>
      <pc:sldChg chg="modSp">
        <pc:chgData name="Jose Siqueira" userId="94c393a73704f6b1" providerId="LiveId" clId="{32196AF4-F7E7-4AFD-9A67-E94226BF9329}" dt="2018-09-10T11:51:19.425" v="150" actId="20577"/>
        <pc:sldMkLst>
          <pc:docMk/>
          <pc:sldMk cId="572459763" sldId="318"/>
        </pc:sldMkLst>
        <pc:spChg chg="mod">
          <ac:chgData name="Jose Siqueira" userId="94c393a73704f6b1" providerId="LiveId" clId="{32196AF4-F7E7-4AFD-9A67-E94226BF9329}" dt="2018-09-10T11:51:19.425" v="150" actId="20577"/>
          <ac:spMkLst>
            <pc:docMk/>
            <pc:sldMk cId="572459763" sldId="318"/>
            <ac:spMk id="3" creationId="{D748BFB1-32E1-4C7B-8DA4-AC89D7E99C98}"/>
          </ac:spMkLst>
        </pc:spChg>
      </pc:sldChg>
      <pc:sldChg chg="modSp">
        <pc:chgData name="Jose Siqueira" userId="94c393a73704f6b1" providerId="LiveId" clId="{32196AF4-F7E7-4AFD-9A67-E94226BF9329}" dt="2018-09-10T11:50:21.606" v="122" actId="20577"/>
        <pc:sldMkLst>
          <pc:docMk/>
          <pc:sldMk cId="1021373162" sldId="336"/>
        </pc:sldMkLst>
        <pc:graphicFrameChg chg="modGraphic">
          <ac:chgData name="Jose Siqueira" userId="94c393a73704f6b1" providerId="LiveId" clId="{32196AF4-F7E7-4AFD-9A67-E94226BF9329}" dt="2018-09-10T11:50:21.606" v="122" actId="20577"/>
          <ac:graphicFrameMkLst>
            <pc:docMk/>
            <pc:sldMk cId="1021373162" sldId="336"/>
            <ac:graphicFrameMk id="4" creationId="{DCAD86CC-0BB6-42DB-B055-3BA837431695}"/>
          </ac:graphicFrameMkLst>
        </pc:graphicFrameChg>
      </pc:sldChg>
      <pc:sldChg chg="addSp delSp modSp mod setBg setClrOvrMap">
        <pc:chgData name="Jose Siqueira" userId="94c393a73704f6b1" providerId="LiveId" clId="{32196AF4-F7E7-4AFD-9A67-E94226BF9329}" dt="2018-09-10T13:09:05.784" v="2990"/>
        <pc:sldMkLst>
          <pc:docMk/>
          <pc:sldMk cId="2444796935" sldId="388"/>
        </pc:sldMkLst>
        <pc:spChg chg="mod">
          <ac:chgData name="Jose Siqueira" userId="94c393a73704f6b1" providerId="LiveId" clId="{32196AF4-F7E7-4AFD-9A67-E94226BF9329}" dt="2018-09-10T13:09:01.972" v="2988" actId="26606"/>
          <ac:spMkLst>
            <pc:docMk/>
            <pc:sldMk cId="2444796935" sldId="388"/>
            <ac:spMk id="2" creationId="{1ADAD3C9-712B-493F-A1C1-F3BFBEBFD22F}"/>
          </ac:spMkLst>
        </pc:spChg>
        <pc:spChg chg="del mod">
          <ac:chgData name="Jose Siqueira" userId="94c393a73704f6b1" providerId="LiveId" clId="{32196AF4-F7E7-4AFD-9A67-E94226BF9329}" dt="2018-09-10T13:09:05.784" v="2990"/>
          <ac:spMkLst>
            <pc:docMk/>
            <pc:sldMk cId="2444796935" sldId="388"/>
            <ac:spMk id="6" creationId="{0236C9FD-052A-4B83-99A7-F2D4AAE27F7E}"/>
          </ac:spMkLst>
        </pc:spChg>
        <pc:spChg chg="add">
          <ac:chgData name="Jose Siqueira" userId="94c393a73704f6b1" providerId="LiveId" clId="{32196AF4-F7E7-4AFD-9A67-E94226BF9329}" dt="2018-09-10T13:09:01.972" v="2988" actId="26606"/>
          <ac:spMkLst>
            <pc:docMk/>
            <pc:sldMk cId="2444796935" sldId="388"/>
            <ac:spMk id="11" creationId="{133F8CB7-795C-4272-9073-64D8CF97F220}"/>
          </ac:spMkLst>
        </pc:spChg>
        <pc:spChg chg="add">
          <ac:chgData name="Jose Siqueira" userId="94c393a73704f6b1" providerId="LiveId" clId="{32196AF4-F7E7-4AFD-9A67-E94226BF9329}" dt="2018-09-10T13:09:01.972" v="2988" actId="26606"/>
          <ac:spMkLst>
            <pc:docMk/>
            <pc:sldMk cId="2444796935" sldId="388"/>
            <ac:spMk id="13" creationId="{B7743172-17A8-4FA4-8434-B813E03B7665}"/>
          </ac:spMkLst>
        </pc:spChg>
        <pc:spChg chg="add">
          <ac:chgData name="Jose Siqueira" userId="94c393a73704f6b1" providerId="LiveId" clId="{32196AF4-F7E7-4AFD-9A67-E94226BF9329}" dt="2018-09-10T13:09:01.972" v="2988" actId="26606"/>
          <ac:spMkLst>
            <pc:docMk/>
            <pc:sldMk cId="2444796935" sldId="388"/>
            <ac:spMk id="15" creationId="{4CE1233C-FD2F-489E-BFDE-086F5FED6491}"/>
          </ac:spMkLst>
        </pc:spChg>
        <pc:picChg chg="mod">
          <ac:chgData name="Jose Siqueira" userId="94c393a73704f6b1" providerId="LiveId" clId="{32196AF4-F7E7-4AFD-9A67-E94226BF9329}" dt="2018-09-10T13:09:01.972" v="2988" actId="26606"/>
          <ac:picMkLst>
            <pc:docMk/>
            <pc:sldMk cId="2444796935" sldId="388"/>
            <ac:picMk id="5" creationId="{61689E54-2934-438A-9606-57BC711B6598}"/>
          </ac:picMkLst>
        </pc:picChg>
      </pc:sldChg>
      <pc:sldChg chg="addSp delSp modSp mod setBg setClrOvrMap">
        <pc:chgData name="Jose Siqueira" userId="94c393a73704f6b1" providerId="LiveId" clId="{32196AF4-F7E7-4AFD-9A67-E94226BF9329}" dt="2018-09-10T13:08:12.629" v="2985" actId="26606"/>
        <pc:sldMkLst>
          <pc:docMk/>
          <pc:sldMk cId="320888343" sldId="389"/>
        </pc:sldMkLst>
        <pc:spChg chg="mod">
          <ac:chgData name="Jose Siqueira" userId="94c393a73704f6b1" providerId="LiveId" clId="{32196AF4-F7E7-4AFD-9A67-E94226BF9329}" dt="2018-09-10T13:08:12.629" v="2985" actId="26606"/>
          <ac:spMkLst>
            <pc:docMk/>
            <pc:sldMk cId="320888343" sldId="389"/>
            <ac:spMk id="2" creationId="{1DCD023C-3B31-4364-A90C-C43EA5C9B0FE}"/>
          </ac:spMkLst>
        </pc:spChg>
        <pc:spChg chg="del">
          <ac:chgData name="Jose Siqueira" userId="94c393a73704f6b1" providerId="LiveId" clId="{32196AF4-F7E7-4AFD-9A67-E94226BF9329}" dt="2018-09-10T13:08:12.629" v="2985" actId="26606"/>
          <ac:spMkLst>
            <pc:docMk/>
            <pc:sldMk cId="320888343" sldId="389"/>
            <ac:spMk id="6" creationId="{8573B536-CED0-4233-8387-7C2C9D6A0E6F}"/>
          </ac:spMkLst>
        </pc:spChg>
        <pc:spChg chg="add">
          <ac:chgData name="Jose Siqueira" userId="94c393a73704f6b1" providerId="LiveId" clId="{32196AF4-F7E7-4AFD-9A67-E94226BF9329}" dt="2018-09-10T13:08:12.629" v="2985" actId="26606"/>
          <ac:spMkLst>
            <pc:docMk/>
            <pc:sldMk cId="320888343" sldId="389"/>
            <ac:spMk id="11" creationId="{133F8CB7-795C-4272-9073-64D8CF97F220}"/>
          </ac:spMkLst>
        </pc:spChg>
        <pc:spChg chg="add">
          <ac:chgData name="Jose Siqueira" userId="94c393a73704f6b1" providerId="LiveId" clId="{32196AF4-F7E7-4AFD-9A67-E94226BF9329}" dt="2018-09-10T13:08:12.629" v="2985" actId="26606"/>
          <ac:spMkLst>
            <pc:docMk/>
            <pc:sldMk cId="320888343" sldId="389"/>
            <ac:spMk id="13" creationId="{B7743172-17A8-4FA4-8434-B813E03B7665}"/>
          </ac:spMkLst>
        </pc:spChg>
        <pc:spChg chg="add">
          <ac:chgData name="Jose Siqueira" userId="94c393a73704f6b1" providerId="LiveId" clId="{32196AF4-F7E7-4AFD-9A67-E94226BF9329}" dt="2018-09-10T13:08:12.629" v="2985" actId="26606"/>
          <ac:spMkLst>
            <pc:docMk/>
            <pc:sldMk cId="320888343" sldId="389"/>
            <ac:spMk id="15" creationId="{4CE1233C-FD2F-489E-BFDE-086F5FED6491}"/>
          </ac:spMkLst>
        </pc:spChg>
        <pc:picChg chg="mod">
          <ac:chgData name="Jose Siqueira" userId="94c393a73704f6b1" providerId="LiveId" clId="{32196AF4-F7E7-4AFD-9A67-E94226BF9329}" dt="2018-09-10T13:08:12.629" v="2985" actId="26606"/>
          <ac:picMkLst>
            <pc:docMk/>
            <pc:sldMk cId="320888343" sldId="389"/>
            <ac:picMk id="5" creationId="{956E6CBA-AB65-46C6-9435-CFF9EF615BCE}"/>
          </ac:picMkLst>
        </pc:picChg>
      </pc:sldChg>
      <pc:sldChg chg="modSp add">
        <pc:chgData name="Jose Siqueira" userId="94c393a73704f6b1" providerId="LiveId" clId="{32196AF4-F7E7-4AFD-9A67-E94226BF9329}" dt="2018-09-10T11:57:38.733" v="388" actId="20577"/>
        <pc:sldMkLst>
          <pc:docMk/>
          <pc:sldMk cId="4271987511" sldId="397"/>
        </pc:sldMkLst>
        <pc:spChg chg="mod">
          <ac:chgData name="Jose Siqueira" userId="94c393a73704f6b1" providerId="LiveId" clId="{32196AF4-F7E7-4AFD-9A67-E94226BF9329}" dt="2018-09-10T11:55:31.366" v="208" actId="20577"/>
          <ac:spMkLst>
            <pc:docMk/>
            <pc:sldMk cId="4271987511" sldId="397"/>
            <ac:spMk id="2" creationId="{421B986C-59DC-495E-820F-B01DE75FF81D}"/>
          </ac:spMkLst>
        </pc:spChg>
        <pc:spChg chg="mod">
          <ac:chgData name="Jose Siqueira" userId="94c393a73704f6b1" providerId="LiveId" clId="{32196AF4-F7E7-4AFD-9A67-E94226BF9329}" dt="2018-09-10T11:57:38.733" v="388" actId="20577"/>
          <ac:spMkLst>
            <pc:docMk/>
            <pc:sldMk cId="4271987511" sldId="397"/>
            <ac:spMk id="3" creationId="{ADE67D7E-A0A0-4A69-B9B6-1EC52EA24540}"/>
          </ac:spMkLst>
        </pc:spChg>
      </pc:sldChg>
      <pc:sldChg chg="addSp delSp modSp add">
        <pc:chgData name="Jose Siqueira" userId="94c393a73704f6b1" providerId="LiveId" clId="{32196AF4-F7E7-4AFD-9A67-E94226BF9329}" dt="2018-09-10T12:14:29.578" v="841" actId="1035"/>
        <pc:sldMkLst>
          <pc:docMk/>
          <pc:sldMk cId="4098791577" sldId="398"/>
        </pc:sldMkLst>
        <pc:spChg chg="mod">
          <ac:chgData name="Jose Siqueira" userId="94c393a73704f6b1" providerId="LiveId" clId="{32196AF4-F7E7-4AFD-9A67-E94226BF9329}" dt="2018-09-10T12:14:29.578" v="841" actId="1035"/>
          <ac:spMkLst>
            <pc:docMk/>
            <pc:sldMk cId="4098791577" sldId="398"/>
            <ac:spMk id="2" creationId="{2B99E48F-579C-4FF4-87FD-445978954632}"/>
          </ac:spMkLst>
        </pc:spChg>
        <pc:spChg chg="del">
          <ac:chgData name="Jose Siqueira" userId="94c393a73704f6b1" providerId="LiveId" clId="{32196AF4-F7E7-4AFD-9A67-E94226BF9329}" dt="2018-09-10T11:59:49.083" v="390" actId="931"/>
          <ac:spMkLst>
            <pc:docMk/>
            <pc:sldMk cId="4098791577" sldId="398"/>
            <ac:spMk id="3" creationId="{521383AC-816A-4FCB-9181-B04A9E269326}"/>
          </ac:spMkLst>
        </pc:spChg>
        <pc:picChg chg="add mod modCrop">
          <ac:chgData name="Jose Siqueira" userId="94c393a73704f6b1" providerId="LiveId" clId="{32196AF4-F7E7-4AFD-9A67-E94226BF9329}" dt="2018-09-10T12:00:49.368" v="396" actId="1076"/>
          <ac:picMkLst>
            <pc:docMk/>
            <pc:sldMk cId="4098791577" sldId="398"/>
            <ac:picMk id="5" creationId="{6100A4F0-427F-4A95-B29C-ED78A63B2F04}"/>
          </ac:picMkLst>
        </pc:picChg>
        <pc:picChg chg="add del">
          <ac:chgData name="Jose Siqueira" userId="94c393a73704f6b1" providerId="LiveId" clId="{32196AF4-F7E7-4AFD-9A67-E94226BF9329}" dt="2018-09-10T12:01:33.871" v="398"/>
          <ac:picMkLst>
            <pc:docMk/>
            <pc:sldMk cId="4098791577" sldId="398"/>
            <ac:picMk id="6" creationId="{37C0BF4F-124A-4117-BC4C-66940434D940}"/>
          </ac:picMkLst>
        </pc:picChg>
      </pc:sldChg>
      <pc:sldChg chg="modSp add">
        <pc:chgData name="Jose Siqueira" userId="94c393a73704f6b1" providerId="LiveId" clId="{32196AF4-F7E7-4AFD-9A67-E94226BF9329}" dt="2018-09-10T12:22:33.916" v="1055" actId="20577"/>
        <pc:sldMkLst>
          <pc:docMk/>
          <pc:sldMk cId="3789136997" sldId="399"/>
        </pc:sldMkLst>
        <pc:spChg chg="mod">
          <ac:chgData name="Jose Siqueira" userId="94c393a73704f6b1" providerId="LiveId" clId="{32196AF4-F7E7-4AFD-9A67-E94226BF9329}" dt="2018-09-10T12:12:37.728" v="777" actId="20577"/>
          <ac:spMkLst>
            <pc:docMk/>
            <pc:sldMk cId="3789136997" sldId="399"/>
            <ac:spMk id="2" creationId="{5D936AC0-B3A7-43D3-ABEE-71061CCC239B}"/>
          </ac:spMkLst>
        </pc:spChg>
        <pc:spChg chg="mod">
          <ac:chgData name="Jose Siqueira" userId="94c393a73704f6b1" providerId="LiveId" clId="{32196AF4-F7E7-4AFD-9A67-E94226BF9329}" dt="2018-09-10T12:22:33.916" v="1055" actId="20577"/>
          <ac:spMkLst>
            <pc:docMk/>
            <pc:sldMk cId="3789136997" sldId="399"/>
            <ac:spMk id="3" creationId="{65F6EA54-A756-4CA4-AA30-E7B8726089E8}"/>
          </ac:spMkLst>
        </pc:spChg>
      </pc:sldChg>
      <pc:sldChg chg="modSp add">
        <pc:chgData name="Jose Siqueira" userId="94c393a73704f6b1" providerId="LiveId" clId="{32196AF4-F7E7-4AFD-9A67-E94226BF9329}" dt="2018-09-10T12:26:26.075" v="1300" actId="20577"/>
        <pc:sldMkLst>
          <pc:docMk/>
          <pc:sldMk cId="1895304904" sldId="400"/>
        </pc:sldMkLst>
        <pc:spChg chg="mod">
          <ac:chgData name="Jose Siqueira" userId="94c393a73704f6b1" providerId="LiveId" clId="{32196AF4-F7E7-4AFD-9A67-E94226BF9329}" dt="2018-09-10T12:21:56.210" v="1000" actId="20577"/>
          <ac:spMkLst>
            <pc:docMk/>
            <pc:sldMk cId="1895304904" sldId="400"/>
            <ac:spMk id="2" creationId="{9033D468-C41C-42F3-90B0-39FC19A5E3E9}"/>
          </ac:spMkLst>
        </pc:spChg>
        <pc:spChg chg="mod">
          <ac:chgData name="Jose Siqueira" userId="94c393a73704f6b1" providerId="LiveId" clId="{32196AF4-F7E7-4AFD-9A67-E94226BF9329}" dt="2018-09-10T12:26:26.075" v="1300" actId="20577"/>
          <ac:spMkLst>
            <pc:docMk/>
            <pc:sldMk cId="1895304904" sldId="400"/>
            <ac:spMk id="3" creationId="{56A3CE79-598D-4C9B-9268-789C63BDBD8E}"/>
          </ac:spMkLst>
        </pc:spChg>
      </pc:sldChg>
      <pc:sldChg chg="modSp add">
        <pc:chgData name="Jose Siqueira" userId="94c393a73704f6b1" providerId="LiveId" clId="{32196AF4-F7E7-4AFD-9A67-E94226BF9329}" dt="2018-09-10T12:29:20.562" v="1621" actId="403"/>
        <pc:sldMkLst>
          <pc:docMk/>
          <pc:sldMk cId="2175341905" sldId="401"/>
        </pc:sldMkLst>
        <pc:spChg chg="mod">
          <ac:chgData name="Jose Siqueira" userId="94c393a73704f6b1" providerId="LiveId" clId="{32196AF4-F7E7-4AFD-9A67-E94226BF9329}" dt="2018-09-10T12:27:01.103" v="1364" actId="20577"/>
          <ac:spMkLst>
            <pc:docMk/>
            <pc:sldMk cId="2175341905" sldId="401"/>
            <ac:spMk id="2" creationId="{4B5C6551-B764-4776-9DE3-DD290133332E}"/>
          </ac:spMkLst>
        </pc:spChg>
        <pc:spChg chg="mod">
          <ac:chgData name="Jose Siqueira" userId="94c393a73704f6b1" providerId="LiveId" clId="{32196AF4-F7E7-4AFD-9A67-E94226BF9329}" dt="2018-09-10T12:29:20.562" v="1621" actId="403"/>
          <ac:spMkLst>
            <pc:docMk/>
            <pc:sldMk cId="2175341905" sldId="401"/>
            <ac:spMk id="3" creationId="{2414E149-71B4-4DCE-9FCF-656934B47E56}"/>
          </ac:spMkLst>
        </pc:spChg>
      </pc:sldChg>
      <pc:sldChg chg="modSp add">
        <pc:chgData name="Jose Siqueira" userId="94c393a73704f6b1" providerId="LiveId" clId="{32196AF4-F7E7-4AFD-9A67-E94226BF9329}" dt="2018-09-10T12:42:31.665" v="1758" actId="20577"/>
        <pc:sldMkLst>
          <pc:docMk/>
          <pc:sldMk cId="2823458759" sldId="402"/>
        </pc:sldMkLst>
        <pc:spChg chg="mod">
          <ac:chgData name="Jose Siqueira" userId="94c393a73704f6b1" providerId="LiveId" clId="{32196AF4-F7E7-4AFD-9A67-E94226BF9329}" dt="2018-09-10T12:29:48.830" v="1630" actId="20577"/>
          <ac:spMkLst>
            <pc:docMk/>
            <pc:sldMk cId="2823458759" sldId="402"/>
            <ac:spMk id="2" creationId="{96E37EB3-A54A-489C-8CF6-AE964CC0C0ED}"/>
          </ac:spMkLst>
        </pc:spChg>
        <pc:spChg chg="mod">
          <ac:chgData name="Jose Siqueira" userId="94c393a73704f6b1" providerId="LiveId" clId="{32196AF4-F7E7-4AFD-9A67-E94226BF9329}" dt="2018-09-10T12:42:31.665" v="1758" actId="20577"/>
          <ac:spMkLst>
            <pc:docMk/>
            <pc:sldMk cId="2823458759" sldId="402"/>
            <ac:spMk id="3" creationId="{5C30A755-4DC0-4D4D-B59A-E62223D5517F}"/>
          </ac:spMkLst>
        </pc:spChg>
      </pc:sldChg>
      <pc:sldChg chg="modSp add">
        <pc:chgData name="Jose Siqueira" userId="94c393a73704f6b1" providerId="LiveId" clId="{32196AF4-F7E7-4AFD-9A67-E94226BF9329}" dt="2018-09-10T12:47:22.163" v="2181" actId="20577"/>
        <pc:sldMkLst>
          <pc:docMk/>
          <pc:sldMk cId="2890440461" sldId="403"/>
        </pc:sldMkLst>
        <pc:spChg chg="mod">
          <ac:chgData name="Jose Siqueira" userId="94c393a73704f6b1" providerId="LiveId" clId="{32196AF4-F7E7-4AFD-9A67-E94226BF9329}" dt="2018-09-10T12:43:16.853" v="1811" actId="20577"/>
          <ac:spMkLst>
            <pc:docMk/>
            <pc:sldMk cId="2890440461" sldId="403"/>
            <ac:spMk id="2" creationId="{38057025-B91E-46B2-A419-274B3FDE3C3E}"/>
          </ac:spMkLst>
        </pc:spChg>
        <pc:spChg chg="mod">
          <ac:chgData name="Jose Siqueira" userId="94c393a73704f6b1" providerId="LiveId" clId="{32196AF4-F7E7-4AFD-9A67-E94226BF9329}" dt="2018-09-10T12:47:22.163" v="2181" actId="20577"/>
          <ac:spMkLst>
            <pc:docMk/>
            <pc:sldMk cId="2890440461" sldId="403"/>
            <ac:spMk id="3" creationId="{6F948294-04F8-4F62-A8B3-034C0D5CB15A}"/>
          </ac:spMkLst>
        </pc:spChg>
      </pc:sldChg>
      <pc:sldChg chg="modSp add">
        <pc:chgData name="Jose Siqueira" userId="94c393a73704f6b1" providerId="LiveId" clId="{32196AF4-F7E7-4AFD-9A67-E94226BF9329}" dt="2018-09-10T12:49:10.257" v="2360" actId="403"/>
        <pc:sldMkLst>
          <pc:docMk/>
          <pc:sldMk cId="4059757246" sldId="404"/>
        </pc:sldMkLst>
        <pc:spChg chg="mod">
          <ac:chgData name="Jose Siqueira" userId="94c393a73704f6b1" providerId="LiveId" clId="{32196AF4-F7E7-4AFD-9A67-E94226BF9329}" dt="2018-09-10T12:48:12.368" v="2234" actId="20577"/>
          <ac:spMkLst>
            <pc:docMk/>
            <pc:sldMk cId="4059757246" sldId="404"/>
            <ac:spMk id="2" creationId="{2CD277DC-CD39-4E8F-B0D2-F977BE3CE67B}"/>
          </ac:spMkLst>
        </pc:spChg>
        <pc:spChg chg="mod">
          <ac:chgData name="Jose Siqueira" userId="94c393a73704f6b1" providerId="LiveId" clId="{32196AF4-F7E7-4AFD-9A67-E94226BF9329}" dt="2018-09-10T12:49:10.257" v="2360" actId="403"/>
          <ac:spMkLst>
            <pc:docMk/>
            <pc:sldMk cId="4059757246" sldId="404"/>
            <ac:spMk id="3" creationId="{3F18AB2B-640C-48A2-B454-A97EB7F7EEB1}"/>
          </ac:spMkLst>
        </pc:spChg>
      </pc:sldChg>
      <pc:sldChg chg="modSp add">
        <pc:chgData name="Jose Siqueira" userId="94c393a73704f6b1" providerId="LiveId" clId="{32196AF4-F7E7-4AFD-9A67-E94226BF9329}" dt="2018-09-10T12:55:04.977" v="2840" actId="20577"/>
        <pc:sldMkLst>
          <pc:docMk/>
          <pc:sldMk cId="1193349026" sldId="405"/>
        </pc:sldMkLst>
        <pc:spChg chg="mod">
          <ac:chgData name="Jose Siqueira" userId="94c393a73704f6b1" providerId="LiveId" clId="{32196AF4-F7E7-4AFD-9A67-E94226BF9329}" dt="2018-09-10T12:51:04.673" v="2400" actId="20577"/>
          <ac:spMkLst>
            <pc:docMk/>
            <pc:sldMk cId="1193349026" sldId="405"/>
            <ac:spMk id="2" creationId="{60689025-57F9-4727-8F90-7EE2694CFF9A}"/>
          </ac:spMkLst>
        </pc:spChg>
        <pc:spChg chg="mod">
          <ac:chgData name="Jose Siqueira" userId="94c393a73704f6b1" providerId="LiveId" clId="{32196AF4-F7E7-4AFD-9A67-E94226BF9329}" dt="2018-09-10T12:55:04.977" v="2840" actId="20577"/>
          <ac:spMkLst>
            <pc:docMk/>
            <pc:sldMk cId="1193349026" sldId="405"/>
            <ac:spMk id="3" creationId="{2140AE37-CF82-41BC-BA9E-FF579360BB50}"/>
          </ac:spMkLst>
        </pc:spChg>
      </pc:sldChg>
      <pc:sldChg chg="addSp delSp modSp add">
        <pc:chgData name="Jose Siqueira" userId="94c393a73704f6b1" providerId="LiveId" clId="{32196AF4-F7E7-4AFD-9A67-E94226BF9329}" dt="2018-09-10T12:57:09.417" v="2848" actId="14100"/>
        <pc:sldMkLst>
          <pc:docMk/>
          <pc:sldMk cId="1297548590" sldId="406"/>
        </pc:sldMkLst>
        <pc:spChg chg="del">
          <ac:chgData name="Jose Siqueira" userId="94c393a73704f6b1" providerId="LiveId" clId="{32196AF4-F7E7-4AFD-9A67-E94226BF9329}" dt="2018-09-10T12:56:13.654" v="2842" actId="931"/>
          <ac:spMkLst>
            <pc:docMk/>
            <pc:sldMk cId="1297548590" sldId="406"/>
            <ac:spMk id="3" creationId="{86831D25-C71E-4C23-9EAF-72458D546BA0}"/>
          </ac:spMkLst>
        </pc:spChg>
        <pc:picChg chg="add mod modCrop">
          <ac:chgData name="Jose Siqueira" userId="94c393a73704f6b1" providerId="LiveId" clId="{32196AF4-F7E7-4AFD-9A67-E94226BF9329}" dt="2018-09-10T12:57:09.417" v="2848" actId="14100"/>
          <ac:picMkLst>
            <pc:docMk/>
            <pc:sldMk cId="1297548590" sldId="406"/>
            <ac:picMk id="5" creationId="{A328B146-4633-4DB3-BFCE-5CDFB4ED5B27}"/>
          </ac:picMkLst>
        </pc:picChg>
      </pc:sldChg>
      <pc:sldChg chg="addSp delSp modSp add">
        <pc:chgData name="Jose Siqueira" userId="94c393a73704f6b1" providerId="LiveId" clId="{32196AF4-F7E7-4AFD-9A67-E94226BF9329}" dt="2018-09-10T13:00:09.095" v="2904" actId="20577"/>
        <pc:sldMkLst>
          <pc:docMk/>
          <pc:sldMk cId="3262155245" sldId="407"/>
        </pc:sldMkLst>
        <pc:spChg chg="mod">
          <ac:chgData name="Jose Siqueira" userId="94c393a73704f6b1" providerId="LiveId" clId="{32196AF4-F7E7-4AFD-9A67-E94226BF9329}" dt="2018-09-10T13:00:09.095" v="2904" actId="20577"/>
          <ac:spMkLst>
            <pc:docMk/>
            <pc:sldMk cId="3262155245" sldId="407"/>
            <ac:spMk id="2" creationId="{00F5C991-6A22-43DA-AB43-29FE54E6DDE0}"/>
          </ac:spMkLst>
        </pc:spChg>
        <pc:spChg chg="del">
          <ac:chgData name="Jose Siqueira" userId="94c393a73704f6b1" providerId="LiveId" clId="{32196AF4-F7E7-4AFD-9A67-E94226BF9329}" dt="2018-09-10T12:58:17.710" v="2850" actId="931"/>
          <ac:spMkLst>
            <pc:docMk/>
            <pc:sldMk cId="3262155245" sldId="407"/>
            <ac:spMk id="3" creationId="{A1B7F1A6-4DFF-4FA3-B4E9-C6C05C7E2BE0}"/>
          </ac:spMkLst>
        </pc:spChg>
        <pc:picChg chg="add mod modCrop">
          <ac:chgData name="Jose Siqueira" userId="94c393a73704f6b1" providerId="LiveId" clId="{32196AF4-F7E7-4AFD-9A67-E94226BF9329}" dt="2018-09-10T12:59:12.525" v="2857" actId="14100"/>
          <ac:picMkLst>
            <pc:docMk/>
            <pc:sldMk cId="3262155245" sldId="407"/>
            <ac:picMk id="5" creationId="{44A8F09A-0BC2-4063-AF36-9DF751CE1863}"/>
          </ac:picMkLst>
        </pc:picChg>
      </pc:sldChg>
      <pc:sldChg chg="modSp add">
        <pc:chgData name="Jose Siqueira" userId="94c393a73704f6b1" providerId="LiveId" clId="{32196AF4-F7E7-4AFD-9A67-E94226BF9329}" dt="2018-09-10T13:15:17.993" v="3197" actId="20577"/>
        <pc:sldMkLst>
          <pc:docMk/>
          <pc:sldMk cId="502367241" sldId="410"/>
        </pc:sldMkLst>
        <pc:spChg chg="mod">
          <ac:chgData name="Jose Siqueira" userId="94c393a73704f6b1" providerId="LiveId" clId="{32196AF4-F7E7-4AFD-9A67-E94226BF9329}" dt="2018-09-10T13:12:13.017" v="3010" actId="20577"/>
          <ac:spMkLst>
            <pc:docMk/>
            <pc:sldMk cId="502367241" sldId="410"/>
            <ac:spMk id="2" creationId="{9B2E1433-2D06-4C06-BA6E-1E9B4D3AA2D2}"/>
          </ac:spMkLst>
        </pc:spChg>
        <pc:spChg chg="mod">
          <ac:chgData name="Jose Siqueira" userId="94c393a73704f6b1" providerId="LiveId" clId="{32196AF4-F7E7-4AFD-9A67-E94226BF9329}" dt="2018-09-10T13:15:17.993" v="3197" actId="20577"/>
          <ac:spMkLst>
            <pc:docMk/>
            <pc:sldMk cId="502367241" sldId="410"/>
            <ac:spMk id="3" creationId="{5F320187-D7EF-4CEF-8DA7-46FB922E7F66}"/>
          </ac:spMkLst>
        </pc:spChg>
      </pc:sldChg>
      <pc:sldChg chg="addSp delSp modSp add">
        <pc:chgData name="Jose Siqueira" userId="94c393a73704f6b1" providerId="LiveId" clId="{32196AF4-F7E7-4AFD-9A67-E94226BF9329}" dt="2018-09-10T13:35:08.040" v="3654" actId="14100"/>
        <pc:sldMkLst>
          <pc:docMk/>
          <pc:sldMk cId="1411097765" sldId="415"/>
        </pc:sldMkLst>
        <pc:spChg chg="mod">
          <ac:chgData name="Jose Siqueira" userId="94c393a73704f6b1" providerId="LiveId" clId="{32196AF4-F7E7-4AFD-9A67-E94226BF9329}" dt="2018-09-10T13:35:08.040" v="3654" actId="14100"/>
          <ac:spMkLst>
            <pc:docMk/>
            <pc:sldMk cId="1411097765" sldId="415"/>
            <ac:spMk id="2" creationId="{4D709374-20B4-4520-9523-DF1F1C069DEE}"/>
          </ac:spMkLst>
        </pc:spChg>
        <pc:spChg chg="del">
          <ac:chgData name="Jose Siqueira" userId="94c393a73704f6b1" providerId="LiveId" clId="{32196AF4-F7E7-4AFD-9A67-E94226BF9329}" dt="2018-09-10T13:33:42.493" v="3641" actId="931"/>
          <ac:spMkLst>
            <pc:docMk/>
            <pc:sldMk cId="1411097765" sldId="415"/>
            <ac:spMk id="3" creationId="{6C129D36-9D1F-42FD-A498-95D3E1DE338C}"/>
          </ac:spMkLst>
        </pc:spChg>
        <pc:picChg chg="add mod modCrop">
          <ac:chgData name="Jose Siqueira" userId="94c393a73704f6b1" providerId="LiveId" clId="{32196AF4-F7E7-4AFD-9A67-E94226BF9329}" dt="2018-09-10T13:34:46.759" v="3650" actId="14100"/>
          <ac:picMkLst>
            <pc:docMk/>
            <pc:sldMk cId="1411097765" sldId="415"/>
            <ac:picMk id="5" creationId="{0BAC90E4-1A4E-447D-A36C-EB90F8717AA6}"/>
          </ac:picMkLst>
        </pc:picChg>
      </pc:sldChg>
      <pc:sldChg chg="addSp delSp modSp add">
        <pc:chgData name="Jose Siqueira" userId="94c393a73704f6b1" providerId="LiveId" clId="{32196AF4-F7E7-4AFD-9A67-E94226BF9329}" dt="2018-09-10T13:38:46.728" v="3707" actId="14100"/>
        <pc:sldMkLst>
          <pc:docMk/>
          <pc:sldMk cId="856271241" sldId="416"/>
        </pc:sldMkLst>
        <pc:spChg chg="mod">
          <ac:chgData name="Jose Siqueira" userId="94c393a73704f6b1" providerId="LiveId" clId="{32196AF4-F7E7-4AFD-9A67-E94226BF9329}" dt="2018-09-10T13:37:09.505" v="3699" actId="1076"/>
          <ac:spMkLst>
            <pc:docMk/>
            <pc:sldMk cId="856271241" sldId="416"/>
            <ac:spMk id="2" creationId="{6BA0AE4A-FC60-438B-9219-D852BDA638A3}"/>
          </ac:spMkLst>
        </pc:spChg>
        <pc:spChg chg="del">
          <ac:chgData name="Jose Siqueira" userId="94c393a73704f6b1" providerId="LiveId" clId="{32196AF4-F7E7-4AFD-9A67-E94226BF9329}" dt="2018-09-10T13:37:51.595" v="3700" actId="931"/>
          <ac:spMkLst>
            <pc:docMk/>
            <pc:sldMk cId="856271241" sldId="416"/>
            <ac:spMk id="3" creationId="{BF1759DD-5BA2-46D9-BAC4-DC727DAADD23}"/>
          </ac:spMkLst>
        </pc:spChg>
        <pc:picChg chg="add mod modCrop">
          <ac:chgData name="Jose Siqueira" userId="94c393a73704f6b1" providerId="LiveId" clId="{32196AF4-F7E7-4AFD-9A67-E94226BF9329}" dt="2018-09-10T13:38:46.728" v="3707" actId="14100"/>
          <ac:picMkLst>
            <pc:docMk/>
            <pc:sldMk cId="856271241" sldId="416"/>
            <ac:picMk id="5" creationId="{E6952562-0062-4616-8324-6321B9A3D32D}"/>
          </ac:picMkLst>
        </pc:picChg>
      </pc:sldChg>
      <pc:sldMasterChg chg="modSldLayout">
        <pc:chgData name="Jose Siqueira" userId="94c393a73704f6b1" providerId="LiveId" clId="{32196AF4-F7E7-4AFD-9A67-E94226BF9329}" dt="2018-09-10T12:09:50.151" v="722" actId="207"/>
        <pc:sldMasterMkLst>
          <pc:docMk/>
          <pc:sldMasterMk cId="263280962" sldId="2147483660"/>
        </pc:sldMasterMkLst>
        <pc:sldLayoutChg chg="modSp">
          <pc:chgData name="Jose Siqueira" userId="94c393a73704f6b1" providerId="LiveId" clId="{32196AF4-F7E7-4AFD-9A67-E94226BF9329}" dt="2018-09-10T12:07:01.827" v="713" actId="207"/>
          <pc:sldLayoutMkLst>
            <pc:docMk/>
            <pc:sldMasterMk cId="263280962" sldId="2147483660"/>
            <pc:sldLayoutMk cId="339340309" sldId="2147483662"/>
          </pc:sldLayoutMkLst>
          <pc:spChg chg="mod">
            <ac:chgData name="Jose Siqueira" userId="94c393a73704f6b1" providerId="LiveId" clId="{32196AF4-F7E7-4AFD-9A67-E94226BF9329}" dt="2018-09-10T12:07:01.827" v="713" actId="207"/>
            <ac:spMkLst>
              <pc:docMk/>
              <pc:sldMasterMk cId="263280962" sldId="2147483660"/>
              <pc:sldLayoutMk cId="339340309" sldId="2147483662"/>
              <ac:spMk id="11" creationId="{00000000-0000-0000-0000-000000000000}"/>
            </ac:spMkLst>
          </pc:spChg>
        </pc:sldLayoutChg>
        <pc:sldLayoutChg chg="modSp">
          <pc:chgData name="Jose Siqueira" userId="94c393a73704f6b1" providerId="LiveId" clId="{32196AF4-F7E7-4AFD-9A67-E94226BF9329}" dt="2018-09-10T12:07:26.607" v="714" actId="207"/>
          <pc:sldLayoutMkLst>
            <pc:docMk/>
            <pc:sldMasterMk cId="263280962" sldId="2147483660"/>
            <pc:sldLayoutMk cId="849972272" sldId="2147483663"/>
          </pc:sldLayoutMkLst>
          <pc:spChg chg="mod">
            <ac:chgData name="Jose Siqueira" userId="94c393a73704f6b1" providerId="LiveId" clId="{32196AF4-F7E7-4AFD-9A67-E94226BF9329}" dt="2018-09-10T12:07:26.607" v="714" actId="207"/>
            <ac:spMkLst>
              <pc:docMk/>
              <pc:sldMasterMk cId="263280962" sldId="2147483660"/>
              <pc:sldLayoutMk cId="849972272" sldId="2147483663"/>
              <ac:spMk id="10" creationId="{00000000-0000-0000-0000-000000000000}"/>
            </ac:spMkLst>
          </pc:spChg>
        </pc:sldLayoutChg>
        <pc:sldLayoutChg chg="modSp">
          <pc:chgData name="Jose Siqueira" userId="94c393a73704f6b1" providerId="LiveId" clId="{32196AF4-F7E7-4AFD-9A67-E94226BF9329}" dt="2018-09-10T12:07:50.872" v="715" actId="207"/>
          <pc:sldLayoutMkLst>
            <pc:docMk/>
            <pc:sldMasterMk cId="263280962" sldId="2147483660"/>
            <pc:sldLayoutMk cId="3675459696" sldId="2147483664"/>
          </pc:sldLayoutMkLst>
          <pc:spChg chg="mod">
            <ac:chgData name="Jose Siqueira" userId="94c393a73704f6b1" providerId="LiveId" clId="{32196AF4-F7E7-4AFD-9A67-E94226BF9329}" dt="2018-09-10T12:07:50.872" v="715" actId="207"/>
            <ac:spMkLst>
              <pc:docMk/>
              <pc:sldMasterMk cId="263280962" sldId="2147483660"/>
              <pc:sldLayoutMk cId="3675459696" sldId="2147483664"/>
              <ac:spMk id="8" creationId="{00000000-0000-0000-0000-000000000000}"/>
            </ac:spMkLst>
          </pc:spChg>
        </pc:sldLayoutChg>
        <pc:sldLayoutChg chg="modSp">
          <pc:chgData name="Jose Siqueira" userId="94c393a73704f6b1" providerId="LiveId" clId="{32196AF4-F7E7-4AFD-9A67-E94226BF9329}" dt="2018-09-10T12:08:06.653" v="716" actId="207"/>
          <pc:sldLayoutMkLst>
            <pc:docMk/>
            <pc:sldMasterMk cId="263280962" sldId="2147483660"/>
            <pc:sldLayoutMk cId="664971268" sldId="2147483665"/>
          </pc:sldLayoutMkLst>
          <pc:spChg chg="mod">
            <ac:chgData name="Jose Siqueira" userId="94c393a73704f6b1" providerId="LiveId" clId="{32196AF4-F7E7-4AFD-9A67-E94226BF9329}" dt="2018-09-10T12:08:06.653" v="716" actId="207"/>
            <ac:spMkLst>
              <pc:docMk/>
              <pc:sldMasterMk cId="263280962" sldId="2147483660"/>
              <pc:sldLayoutMk cId="664971268" sldId="2147483665"/>
              <ac:spMk id="10" creationId="{00000000-0000-0000-0000-000000000000}"/>
            </ac:spMkLst>
          </pc:spChg>
        </pc:sldLayoutChg>
        <pc:sldLayoutChg chg="modSp">
          <pc:chgData name="Jose Siqueira" userId="94c393a73704f6b1" providerId="LiveId" clId="{32196AF4-F7E7-4AFD-9A67-E94226BF9329}" dt="2018-09-10T12:08:17.543" v="717" actId="207"/>
          <pc:sldLayoutMkLst>
            <pc:docMk/>
            <pc:sldMasterMk cId="263280962" sldId="2147483660"/>
            <pc:sldLayoutMk cId="4043681769" sldId="2147483666"/>
          </pc:sldLayoutMkLst>
          <pc:spChg chg="mod">
            <ac:chgData name="Jose Siqueira" userId="94c393a73704f6b1" providerId="LiveId" clId="{32196AF4-F7E7-4AFD-9A67-E94226BF9329}" dt="2018-09-10T12:08:17.543" v="717" actId="207"/>
            <ac:spMkLst>
              <pc:docMk/>
              <pc:sldMasterMk cId="263280962" sldId="2147483660"/>
              <pc:sldLayoutMk cId="4043681769" sldId="2147483666"/>
              <ac:spMk id="6" creationId="{00000000-0000-0000-0000-000000000000}"/>
            </ac:spMkLst>
          </pc:spChg>
        </pc:sldLayoutChg>
        <pc:sldLayoutChg chg="modSp">
          <pc:chgData name="Jose Siqueira" userId="94c393a73704f6b1" providerId="LiveId" clId="{32196AF4-F7E7-4AFD-9A67-E94226BF9329}" dt="2018-09-10T12:08:32.840" v="718" actId="207"/>
          <pc:sldLayoutMkLst>
            <pc:docMk/>
            <pc:sldMasterMk cId="263280962" sldId="2147483660"/>
            <pc:sldLayoutMk cId="3209768524" sldId="2147483668"/>
          </pc:sldLayoutMkLst>
          <pc:spChg chg="mod">
            <ac:chgData name="Jose Siqueira" userId="94c393a73704f6b1" providerId="LiveId" clId="{32196AF4-F7E7-4AFD-9A67-E94226BF9329}" dt="2018-09-10T12:08:32.840" v="718" actId="207"/>
            <ac:spMkLst>
              <pc:docMk/>
              <pc:sldMasterMk cId="263280962" sldId="2147483660"/>
              <pc:sldLayoutMk cId="3209768524" sldId="2147483668"/>
              <ac:spMk id="12" creationId="{00000000-0000-0000-0000-000000000000}"/>
            </ac:spMkLst>
          </pc:spChg>
        </pc:sldLayoutChg>
        <pc:sldLayoutChg chg="modSp">
          <pc:chgData name="Jose Siqueira" userId="94c393a73704f6b1" providerId="LiveId" clId="{32196AF4-F7E7-4AFD-9A67-E94226BF9329}" dt="2018-09-10T12:09:50.151" v="722" actId="207"/>
          <pc:sldLayoutMkLst>
            <pc:docMk/>
            <pc:sldMasterMk cId="263280962" sldId="2147483660"/>
            <pc:sldLayoutMk cId="2149825527" sldId="2147483671"/>
          </pc:sldLayoutMkLst>
          <pc:spChg chg="mod">
            <ac:chgData name="Jose Siqueira" userId="94c393a73704f6b1" providerId="LiveId" clId="{32196AF4-F7E7-4AFD-9A67-E94226BF9329}" dt="2018-09-10T12:09:50.151" v="722" actId="207"/>
            <ac:spMkLst>
              <pc:docMk/>
              <pc:sldMasterMk cId="263280962" sldId="2147483660"/>
              <pc:sldLayoutMk cId="2149825527" sldId="2147483671"/>
              <ac:spMk id="8" creationId="{00000000-0000-0000-0000-000000000000}"/>
            </ac:spMkLst>
          </pc:spChg>
        </pc:sldLayoutChg>
        <pc:sldLayoutChg chg="modSp">
          <pc:chgData name="Jose Siqueira" userId="94c393a73704f6b1" providerId="LiveId" clId="{32196AF4-F7E7-4AFD-9A67-E94226BF9329}" dt="2018-09-10T12:09:32.386" v="721" actId="207"/>
          <pc:sldLayoutMkLst>
            <pc:docMk/>
            <pc:sldMasterMk cId="263280962" sldId="2147483660"/>
            <pc:sldLayoutMk cId="2664303184" sldId="2147483672"/>
          </pc:sldLayoutMkLst>
          <pc:spChg chg="mod">
            <ac:chgData name="Jose Siqueira" userId="94c393a73704f6b1" providerId="LiveId" clId="{32196AF4-F7E7-4AFD-9A67-E94226BF9329}" dt="2018-09-10T12:09:32.386" v="721" actId="207"/>
            <ac:spMkLst>
              <pc:docMk/>
              <pc:sldMasterMk cId="263280962" sldId="2147483660"/>
              <pc:sldLayoutMk cId="2664303184" sldId="2147483672"/>
              <ac:spMk id="9" creationId="{00000000-0000-0000-0000-000000000000}"/>
            </ac:spMkLst>
          </pc:spChg>
        </pc:sldLayoutChg>
        <pc:sldLayoutChg chg="modSp">
          <pc:chgData name="Jose Siqueira" userId="94c393a73704f6b1" providerId="LiveId" clId="{32196AF4-F7E7-4AFD-9A67-E94226BF9329}" dt="2018-09-10T12:08:57.355" v="720" actId="207"/>
          <pc:sldLayoutMkLst>
            <pc:docMk/>
            <pc:sldMasterMk cId="263280962" sldId="2147483660"/>
            <pc:sldLayoutMk cId="14032867" sldId="2147483673"/>
          </pc:sldLayoutMkLst>
          <pc:spChg chg="mod">
            <ac:chgData name="Jose Siqueira" userId="94c393a73704f6b1" providerId="LiveId" clId="{32196AF4-F7E7-4AFD-9A67-E94226BF9329}" dt="2018-09-10T12:08:57.355" v="720" actId="207"/>
            <ac:spMkLst>
              <pc:docMk/>
              <pc:sldMasterMk cId="263280962" sldId="2147483660"/>
              <pc:sldLayoutMk cId="14032867" sldId="2147483673"/>
              <ac:spMk id="7" creationId="{00000000-0000-0000-0000-000000000000}"/>
            </ac:spMkLst>
          </pc:spChg>
        </pc:sldLayoutChg>
        <pc:sldLayoutChg chg="modSp">
          <pc:chgData name="Jose Siqueira" userId="94c393a73704f6b1" providerId="LiveId" clId="{32196AF4-F7E7-4AFD-9A67-E94226BF9329}" dt="2018-09-10T12:08:46.418" v="719" actId="207"/>
          <pc:sldLayoutMkLst>
            <pc:docMk/>
            <pc:sldMasterMk cId="263280962" sldId="2147483660"/>
            <pc:sldLayoutMk cId="682298888" sldId="2147483674"/>
          </pc:sldLayoutMkLst>
          <pc:spChg chg="mod">
            <ac:chgData name="Jose Siqueira" userId="94c393a73704f6b1" providerId="LiveId" clId="{32196AF4-F7E7-4AFD-9A67-E94226BF9329}" dt="2018-09-10T12:08:46.418" v="719" actId="207"/>
            <ac:spMkLst>
              <pc:docMk/>
              <pc:sldMasterMk cId="263280962" sldId="2147483660"/>
              <pc:sldLayoutMk cId="682298888" sldId="2147483674"/>
              <ac:spMk id="12" creationId="{00000000-0000-0000-0000-000000000000}"/>
            </ac:spMkLst>
          </pc:spChg>
        </pc:sldLayoutChg>
      </pc:sldMasterChg>
    </pc:docChg>
  </pc:docChgLst>
  <pc:docChgLst>
    <pc:chgData name="Jose Siqueira" userId="94c393a73704f6b1" providerId="LiveId" clId="{1CB52EDC-D9D8-48E3-A12E-00DD22C40269}"/>
    <pc:docChg chg="undo custSel addSld delSld modSld modMainMaster">
      <pc:chgData name="Jose Siqueira" userId="94c393a73704f6b1" providerId="LiveId" clId="{1CB52EDC-D9D8-48E3-A12E-00DD22C40269}" dt="2018-09-24T18:04:32.121" v="6126" actId="403"/>
      <pc:docMkLst>
        <pc:docMk/>
      </pc:docMkLst>
      <pc:sldChg chg="modSp">
        <pc:chgData name="Jose Siqueira" userId="94c393a73704f6b1" providerId="LiveId" clId="{1CB52EDC-D9D8-48E3-A12E-00DD22C40269}" dt="2018-09-18T11:52:59.127" v="14" actId="1036"/>
        <pc:sldMkLst>
          <pc:docMk/>
          <pc:sldMk cId="0" sldId="278"/>
        </pc:sldMkLst>
        <pc:spChg chg="mod">
          <ac:chgData name="Jose Siqueira" userId="94c393a73704f6b1" providerId="LiveId" clId="{1CB52EDC-D9D8-48E3-A12E-00DD22C40269}" dt="2018-09-18T11:52:59.127" v="14" actId="1036"/>
          <ac:spMkLst>
            <pc:docMk/>
            <pc:sldMk cId="0" sldId="278"/>
            <ac:spMk id="2050" creationId="{00000000-0000-0000-0000-000000000000}"/>
          </ac:spMkLst>
        </pc:spChg>
      </pc:sldChg>
      <pc:sldChg chg="setBg">
        <pc:chgData name="Jose Siqueira" userId="94c393a73704f6b1" providerId="LiveId" clId="{1CB52EDC-D9D8-48E3-A12E-00DD22C40269}" dt="2018-09-18T12:46:05.210" v="1683"/>
        <pc:sldMkLst>
          <pc:docMk/>
          <pc:sldMk cId="2395704641" sldId="316"/>
        </pc:sldMkLst>
      </pc:sldChg>
      <pc:sldChg chg="modSp">
        <pc:chgData name="Jose Siqueira" userId="94c393a73704f6b1" providerId="LiveId" clId="{1CB52EDC-D9D8-48E3-A12E-00DD22C40269}" dt="2018-09-18T12:24:11.400" v="1234" actId="20577"/>
        <pc:sldMkLst>
          <pc:docMk/>
          <pc:sldMk cId="572459763" sldId="318"/>
        </pc:sldMkLst>
        <pc:spChg chg="mod">
          <ac:chgData name="Jose Siqueira" userId="94c393a73704f6b1" providerId="LiveId" clId="{1CB52EDC-D9D8-48E3-A12E-00DD22C40269}" dt="2018-09-18T12:24:11.400" v="1234" actId="20577"/>
          <ac:spMkLst>
            <pc:docMk/>
            <pc:sldMk cId="572459763" sldId="318"/>
            <ac:spMk id="3" creationId="{D748BFB1-32E1-4C7B-8DA4-AC89D7E99C98}"/>
          </ac:spMkLst>
        </pc:spChg>
      </pc:sldChg>
      <pc:sldChg chg="modSp">
        <pc:chgData name="Jose Siqueira" userId="94c393a73704f6b1" providerId="LiveId" clId="{1CB52EDC-D9D8-48E3-A12E-00DD22C40269}" dt="2018-09-24T18:04:32.121" v="6126" actId="403"/>
        <pc:sldMkLst>
          <pc:docMk/>
          <pc:sldMk cId="1021373162" sldId="336"/>
        </pc:sldMkLst>
        <pc:graphicFrameChg chg="modGraphic">
          <ac:chgData name="Jose Siqueira" userId="94c393a73704f6b1" providerId="LiveId" clId="{1CB52EDC-D9D8-48E3-A12E-00DD22C40269}" dt="2018-09-24T18:04:32.121" v="6126" actId="403"/>
          <ac:graphicFrameMkLst>
            <pc:docMk/>
            <pc:sldMk cId="1021373162" sldId="336"/>
            <ac:graphicFrameMk id="4" creationId="{DCAD86CC-0BB6-42DB-B055-3BA837431695}"/>
          </ac:graphicFrameMkLst>
        </pc:graphicFrameChg>
      </pc:sldChg>
      <pc:sldChg chg="setBg">
        <pc:chgData name="Jose Siqueira" userId="94c393a73704f6b1" providerId="LiveId" clId="{1CB52EDC-D9D8-48E3-A12E-00DD22C40269}" dt="2018-09-18T12:46:05.210" v="1683"/>
        <pc:sldMkLst>
          <pc:docMk/>
          <pc:sldMk cId="2444796935" sldId="388"/>
        </pc:sldMkLst>
      </pc:sldChg>
      <pc:sldChg chg="setBg">
        <pc:chgData name="Jose Siqueira" userId="94c393a73704f6b1" providerId="LiveId" clId="{1CB52EDC-D9D8-48E3-A12E-00DD22C40269}" dt="2018-09-18T12:46:05.210" v="1683"/>
        <pc:sldMkLst>
          <pc:docMk/>
          <pc:sldMk cId="320888343" sldId="389"/>
        </pc:sldMkLst>
      </pc:sldChg>
      <pc:sldChg chg="modNotesTx">
        <pc:chgData name="Jose Siqueira" userId="94c393a73704f6b1" providerId="LiveId" clId="{1CB52EDC-D9D8-48E3-A12E-00DD22C40269}" dt="2018-09-18T12:27:19.745" v="1297" actId="20577"/>
        <pc:sldMkLst>
          <pc:docMk/>
          <pc:sldMk cId="4098791577" sldId="398"/>
        </pc:sldMkLst>
      </pc:sldChg>
      <pc:sldChg chg="modSp">
        <pc:chgData name="Jose Siqueira" userId="94c393a73704f6b1" providerId="LiveId" clId="{1CB52EDC-D9D8-48E3-A12E-00DD22C40269}" dt="2018-09-18T12:27:35.145" v="1298" actId="20577"/>
        <pc:sldMkLst>
          <pc:docMk/>
          <pc:sldMk cId="1895304904" sldId="400"/>
        </pc:sldMkLst>
        <pc:spChg chg="mod">
          <ac:chgData name="Jose Siqueira" userId="94c393a73704f6b1" providerId="LiveId" clId="{1CB52EDC-D9D8-48E3-A12E-00DD22C40269}" dt="2018-09-18T12:27:35.145" v="1298" actId="20577"/>
          <ac:spMkLst>
            <pc:docMk/>
            <pc:sldMk cId="1895304904" sldId="400"/>
            <ac:spMk id="3" creationId="{56A3CE79-598D-4C9B-9268-789C63BDBD8E}"/>
          </ac:spMkLst>
        </pc:spChg>
      </pc:sldChg>
      <pc:sldChg chg="modSp">
        <pc:chgData name="Jose Siqueira" userId="94c393a73704f6b1" providerId="LiveId" clId="{1CB52EDC-D9D8-48E3-A12E-00DD22C40269}" dt="2018-09-18T12:28:38.967" v="1324" actId="14100"/>
        <pc:sldMkLst>
          <pc:docMk/>
          <pc:sldMk cId="2823458759" sldId="402"/>
        </pc:sldMkLst>
        <pc:spChg chg="mod">
          <ac:chgData name="Jose Siqueira" userId="94c393a73704f6b1" providerId="LiveId" clId="{1CB52EDC-D9D8-48E3-A12E-00DD22C40269}" dt="2018-09-18T12:28:38.967" v="1324" actId="14100"/>
          <ac:spMkLst>
            <pc:docMk/>
            <pc:sldMk cId="2823458759" sldId="402"/>
            <ac:spMk id="3" creationId="{5C30A755-4DC0-4D4D-B59A-E62223D5517F}"/>
          </ac:spMkLst>
        </pc:spChg>
      </pc:sldChg>
      <pc:sldChg chg="modSp">
        <pc:chgData name="Jose Siqueira" userId="94c393a73704f6b1" providerId="LiveId" clId="{1CB52EDC-D9D8-48E3-A12E-00DD22C40269}" dt="2018-09-18T12:28:52.590" v="1325" actId="14100"/>
        <pc:sldMkLst>
          <pc:docMk/>
          <pc:sldMk cId="2890440461" sldId="403"/>
        </pc:sldMkLst>
        <pc:spChg chg="mod">
          <ac:chgData name="Jose Siqueira" userId="94c393a73704f6b1" providerId="LiveId" clId="{1CB52EDC-D9D8-48E3-A12E-00DD22C40269}" dt="2018-09-18T12:28:52.590" v="1325" actId="14100"/>
          <ac:spMkLst>
            <pc:docMk/>
            <pc:sldMk cId="2890440461" sldId="403"/>
            <ac:spMk id="3" creationId="{6F948294-04F8-4F62-A8B3-034C0D5CB15A}"/>
          </ac:spMkLst>
        </pc:spChg>
      </pc:sldChg>
      <pc:sldChg chg="modSp">
        <pc:chgData name="Jose Siqueira" userId="94c393a73704f6b1" providerId="LiveId" clId="{1CB52EDC-D9D8-48E3-A12E-00DD22C40269}" dt="2018-09-18T12:29:46.222" v="1340" actId="6549"/>
        <pc:sldMkLst>
          <pc:docMk/>
          <pc:sldMk cId="3262155245" sldId="407"/>
        </pc:sldMkLst>
        <pc:spChg chg="mod">
          <ac:chgData name="Jose Siqueira" userId="94c393a73704f6b1" providerId="LiveId" clId="{1CB52EDC-D9D8-48E3-A12E-00DD22C40269}" dt="2018-09-18T12:29:46.222" v="1340" actId="6549"/>
          <ac:spMkLst>
            <pc:docMk/>
            <pc:sldMk cId="3262155245" sldId="407"/>
            <ac:spMk id="2" creationId="{00F5C991-6A22-43DA-AB43-29FE54E6DDE0}"/>
          </ac:spMkLst>
        </pc:spChg>
        <pc:spChg chg="mod">
          <ac:chgData name="Jose Siqueira" userId="94c393a73704f6b1" providerId="LiveId" clId="{1CB52EDC-D9D8-48E3-A12E-00DD22C40269}" dt="2018-09-18T12:29:36.189" v="1336" actId="20577"/>
          <ac:spMkLst>
            <pc:docMk/>
            <pc:sldMk cId="3262155245" sldId="407"/>
            <ac:spMk id="4" creationId="{00000000-0000-0000-0000-000000000000}"/>
          </ac:spMkLst>
        </pc:spChg>
      </pc:sldChg>
      <pc:sldChg chg="addSp delSp modSp mod setBg setClrOvrMap">
        <pc:chgData name="Jose Siqueira" userId="94c393a73704f6b1" providerId="LiveId" clId="{1CB52EDC-D9D8-48E3-A12E-00DD22C40269}" dt="2018-09-18T12:47:07.583" v="1698" actId="1036"/>
        <pc:sldMkLst>
          <pc:docMk/>
          <pc:sldMk cId="502367241" sldId="410"/>
        </pc:sldMkLst>
        <pc:spChg chg="mod">
          <ac:chgData name="Jose Siqueira" userId="94c393a73704f6b1" providerId="LiveId" clId="{1CB52EDC-D9D8-48E3-A12E-00DD22C40269}" dt="2018-09-18T12:46:16.234" v="1689" actId="26606"/>
          <ac:spMkLst>
            <pc:docMk/>
            <pc:sldMk cId="502367241" sldId="410"/>
            <ac:spMk id="2" creationId="{9B2E1433-2D06-4C06-BA6E-1E9B4D3AA2D2}"/>
          </ac:spMkLst>
        </pc:spChg>
        <pc:spChg chg="del mod">
          <ac:chgData name="Jose Siqueira" userId="94c393a73704f6b1" providerId="LiveId" clId="{1CB52EDC-D9D8-48E3-A12E-00DD22C40269}" dt="2018-09-18T12:43:30.050" v="1659" actId="931"/>
          <ac:spMkLst>
            <pc:docMk/>
            <pc:sldMk cId="502367241" sldId="410"/>
            <ac:spMk id="3" creationId="{5F320187-D7EF-4CEF-8DA7-46FB922E7F66}"/>
          </ac:spMkLst>
        </pc:spChg>
        <pc:spChg chg="add del">
          <ac:chgData name="Jose Siqueira" userId="94c393a73704f6b1" providerId="LiveId" clId="{1CB52EDC-D9D8-48E3-A12E-00DD22C40269}" dt="2018-09-18T12:46:16.234" v="1689" actId="26606"/>
          <ac:spMkLst>
            <pc:docMk/>
            <pc:sldMk cId="502367241" sldId="410"/>
            <ac:spMk id="10" creationId="{133F8CB7-795C-4272-9073-64D8CF97F220}"/>
          </ac:spMkLst>
        </pc:spChg>
        <pc:spChg chg="add del">
          <ac:chgData name="Jose Siqueira" userId="94c393a73704f6b1" providerId="LiveId" clId="{1CB52EDC-D9D8-48E3-A12E-00DD22C40269}" dt="2018-09-18T12:46:16.234" v="1689" actId="26606"/>
          <ac:spMkLst>
            <pc:docMk/>
            <pc:sldMk cId="502367241" sldId="410"/>
            <ac:spMk id="12" creationId="{B7743172-17A8-4FA4-8434-B813E03B7665}"/>
          </ac:spMkLst>
        </pc:spChg>
        <pc:spChg chg="add del">
          <ac:chgData name="Jose Siqueira" userId="94c393a73704f6b1" providerId="LiveId" clId="{1CB52EDC-D9D8-48E3-A12E-00DD22C40269}" dt="2018-09-18T12:46:16.234" v="1689" actId="26606"/>
          <ac:spMkLst>
            <pc:docMk/>
            <pc:sldMk cId="502367241" sldId="410"/>
            <ac:spMk id="14" creationId="{4CE1233C-FD2F-489E-BFDE-086F5FED6491}"/>
          </ac:spMkLst>
        </pc:spChg>
        <pc:picChg chg="add mod modCrop">
          <ac:chgData name="Jose Siqueira" userId="94c393a73704f6b1" providerId="LiveId" clId="{1CB52EDC-D9D8-48E3-A12E-00DD22C40269}" dt="2018-09-18T12:47:07.583" v="1698" actId="1036"/>
          <ac:picMkLst>
            <pc:docMk/>
            <pc:sldMk cId="502367241" sldId="410"/>
            <ac:picMk id="5" creationId="{2FFB3C38-C333-4996-92B3-775A6206492A}"/>
          </ac:picMkLst>
        </pc:picChg>
      </pc:sldChg>
      <pc:sldChg chg="addSp delSp modSp">
        <pc:chgData name="Jose Siqueira" userId="94c393a73704f6b1" providerId="LiveId" clId="{1CB52EDC-D9D8-48E3-A12E-00DD22C40269}" dt="2018-09-18T12:36:02.095" v="1485" actId="1038"/>
        <pc:sldMkLst>
          <pc:docMk/>
          <pc:sldMk cId="1411097765" sldId="415"/>
        </pc:sldMkLst>
        <pc:spChg chg="mod">
          <ac:chgData name="Jose Siqueira" userId="94c393a73704f6b1" providerId="LiveId" clId="{1CB52EDC-D9D8-48E3-A12E-00DD22C40269}" dt="2018-09-18T12:33:59.552" v="1439" actId="1076"/>
          <ac:spMkLst>
            <pc:docMk/>
            <pc:sldMk cId="1411097765" sldId="415"/>
            <ac:spMk id="2" creationId="{4D709374-20B4-4520-9523-DF1F1C069DEE}"/>
          </ac:spMkLst>
        </pc:spChg>
        <pc:spChg chg="del">
          <ac:chgData name="Jose Siqueira" userId="94c393a73704f6b1" providerId="LiveId" clId="{1CB52EDC-D9D8-48E3-A12E-00DD22C40269}" dt="2018-09-18T12:35:04.067" v="1440" actId="931"/>
          <ac:spMkLst>
            <pc:docMk/>
            <pc:sldMk cId="1411097765" sldId="415"/>
            <ac:spMk id="4" creationId="{00000000-0000-0000-0000-000000000000}"/>
          </ac:spMkLst>
        </pc:spChg>
        <pc:picChg chg="add mod modCrop">
          <ac:chgData name="Jose Siqueira" userId="94c393a73704f6b1" providerId="LiveId" clId="{1CB52EDC-D9D8-48E3-A12E-00DD22C40269}" dt="2018-09-18T12:36:02.095" v="1485" actId="1038"/>
          <ac:picMkLst>
            <pc:docMk/>
            <pc:sldMk cId="1411097765" sldId="415"/>
            <ac:picMk id="5" creationId="{F2081449-EC5B-43E0-A8B4-5AE0627FAA04}"/>
          </ac:picMkLst>
        </pc:picChg>
      </pc:sldChg>
      <pc:sldChg chg="addSp delSp modSp">
        <pc:chgData name="Jose Siqueira" userId="94c393a73704f6b1" providerId="LiveId" clId="{1CB52EDC-D9D8-48E3-A12E-00DD22C40269}" dt="2018-09-18T12:39:10.426" v="1610" actId="20577"/>
        <pc:sldMkLst>
          <pc:docMk/>
          <pc:sldMk cId="856271241" sldId="416"/>
        </pc:sldMkLst>
        <pc:spChg chg="mod">
          <ac:chgData name="Jose Siqueira" userId="94c393a73704f6b1" providerId="LiveId" clId="{1CB52EDC-D9D8-48E3-A12E-00DD22C40269}" dt="2018-09-18T12:39:10.426" v="1610" actId="20577"/>
          <ac:spMkLst>
            <pc:docMk/>
            <pc:sldMk cId="856271241" sldId="416"/>
            <ac:spMk id="2" creationId="{6BA0AE4A-FC60-438B-9219-D852BDA638A3}"/>
          </ac:spMkLst>
        </pc:spChg>
        <pc:spChg chg="del">
          <ac:chgData name="Jose Siqueira" userId="94c393a73704f6b1" providerId="LiveId" clId="{1CB52EDC-D9D8-48E3-A12E-00DD22C40269}" dt="2018-09-18T12:38:21.445" v="1599" actId="931"/>
          <ac:spMkLst>
            <pc:docMk/>
            <pc:sldMk cId="856271241" sldId="416"/>
            <ac:spMk id="4" creationId="{00000000-0000-0000-0000-000000000000}"/>
          </ac:spMkLst>
        </pc:spChg>
        <pc:picChg chg="add mod modCrop">
          <ac:chgData name="Jose Siqueira" userId="94c393a73704f6b1" providerId="LiveId" clId="{1CB52EDC-D9D8-48E3-A12E-00DD22C40269}" dt="2018-09-18T12:39:02.072" v="1609" actId="1038"/>
          <ac:picMkLst>
            <pc:docMk/>
            <pc:sldMk cId="856271241" sldId="416"/>
            <ac:picMk id="5" creationId="{E5D85F29-5435-4028-97E1-377DADB76212}"/>
          </ac:picMkLst>
        </pc:picChg>
      </pc:sldChg>
      <pc:sldChg chg="delSp">
        <pc:chgData name="Jose Siqueira" userId="94c393a73704f6b1" providerId="LiveId" clId="{1CB52EDC-D9D8-48E3-A12E-00DD22C40269}" dt="2018-09-18T12:21:38.701" v="1169"/>
        <pc:sldMkLst>
          <pc:docMk/>
          <pc:sldMk cId="0" sldId="418"/>
        </pc:sldMkLst>
        <pc:spChg chg="del">
          <ac:chgData name="Jose Siqueira" userId="94c393a73704f6b1" providerId="LiveId" clId="{1CB52EDC-D9D8-48E3-A12E-00DD22C40269}" dt="2018-09-18T12:21:38.701" v="1169"/>
          <ac:spMkLst>
            <pc:docMk/>
            <pc:sldMk cId="0" sldId="418"/>
            <ac:spMk id="28" creationId="{00000000-0000-0000-0000-000000000000}"/>
          </ac:spMkLst>
        </pc:spChg>
        <pc:spChg chg="del">
          <ac:chgData name="Jose Siqueira" userId="94c393a73704f6b1" providerId="LiveId" clId="{1CB52EDC-D9D8-48E3-A12E-00DD22C40269}" dt="2018-09-18T11:54:00.772" v="17" actId="478"/>
          <ac:spMkLst>
            <pc:docMk/>
            <pc:sldMk cId="0" sldId="418"/>
            <ac:spMk id="29" creationId="{00000000-0000-0000-0000-000000000000}"/>
          </ac:spMkLst>
        </pc:spChg>
        <pc:spChg chg="del">
          <ac:chgData name="Jose Siqueira" userId="94c393a73704f6b1" providerId="LiveId" clId="{1CB52EDC-D9D8-48E3-A12E-00DD22C40269}" dt="2018-09-18T11:53:58.678" v="16" actId="478"/>
          <ac:spMkLst>
            <pc:docMk/>
            <pc:sldMk cId="0" sldId="418"/>
            <ac:spMk id="30" creationId="{00000000-0000-0000-0000-000000000000}"/>
          </ac:spMkLst>
        </pc:spChg>
        <pc:spChg chg="del">
          <ac:chgData name="Jose Siqueira" userId="94c393a73704f6b1" providerId="LiveId" clId="{1CB52EDC-D9D8-48E3-A12E-00DD22C40269}" dt="2018-09-18T11:53:56.057" v="15" actId="478"/>
          <ac:spMkLst>
            <pc:docMk/>
            <pc:sldMk cId="0" sldId="418"/>
            <ac:spMk id="31" creationId="{00000000-0000-0000-0000-000000000000}"/>
          </ac:spMkLst>
        </pc:spChg>
      </pc:sldChg>
      <pc:sldChg chg="addSp">
        <pc:chgData name="Jose Siqueira" userId="94c393a73704f6b1" providerId="LiveId" clId="{1CB52EDC-D9D8-48E3-A12E-00DD22C40269}" dt="2018-09-18T12:21:44.651" v="1170"/>
        <pc:sldMkLst>
          <pc:docMk/>
          <pc:sldMk cId="0" sldId="419"/>
        </pc:sldMkLst>
        <pc:spChg chg="add">
          <ac:chgData name="Jose Siqueira" userId="94c393a73704f6b1" providerId="LiveId" clId="{1CB52EDC-D9D8-48E3-A12E-00DD22C40269}" dt="2018-09-18T12:21:44.651" v="1170"/>
          <ac:spMkLst>
            <pc:docMk/>
            <pc:sldMk cId="0" sldId="419"/>
            <ac:spMk id="14" creationId="{0C55A959-6CB0-48BD-A9D4-D101FB77825B}"/>
          </ac:spMkLst>
        </pc:spChg>
      </pc:sldChg>
      <pc:sldChg chg="modSp">
        <pc:chgData name="Jose Siqueira" userId="94c393a73704f6b1" providerId="LiveId" clId="{1CB52EDC-D9D8-48E3-A12E-00DD22C40269}" dt="2018-09-18T12:25:29.919" v="1290" actId="1035"/>
        <pc:sldMkLst>
          <pc:docMk/>
          <pc:sldMk cId="3789136997" sldId="426"/>
        </pc:sldMkLst>
        <pc:spChg chg="mod">
          <ac:chgData name="Jose Siqueira" userId="94c393a73704f6b1" providerId="LiveId" clId="{1CB52EDC-D9D8-48E3-A12E-00DD22C40269}" dt="2018-09-18T12:25:29.919" v="1290" actId="1035"/>
          <ac:spMkLst>
            <pc:docMk/>
            <pc:sldMk cId="3789136997" sldId="426"/>
            <ac:spMk id="5" creationId="{00000000-0000-0000-0000-000000000000}"/>
          </ac:spMkLst>
        </pc:spChg>
        <pc:spChg chg="mod">
          <ac:chgData name="Jose Siqueira" userId="94c393a73704f6b1" providerId="LiveId" clId="{1CB52EDC-D9D8-48E3-A12E-00DD22C40269}" dt="2018-09-18T12:25:23.398" v="1278" actId="1038"/>
          <ac:spMkLst>
            <pc:docMk/>
            <pc:sldMk cId="3789136997" sldId="426"/>
            <ac:spMk id="6" creationId="{00000000-0000-0000-0000-000000000000}"/>
          </ac:spMkLst>
        </pc:spChg>
      </pc:sldChg>
      <pc:sldChg chg="modSp">
        <pc:chgData name="Jose Siqueira" userId="94c393a73704f6b1" providerId="LiveId" clId="{1CB52EDC-D9D8-48E3-A12E-00DD22C40269}" dt="2018-09-18T12:29:58.769" v="1341" actId="12"/>
        <pc:sldMkLst>
          <pc:docMk/>
          <pc:sldMk cId="3262155245" sldId="427"/>
        </pc:sldMkLst>
        <pc:spChg chg="mod">
          <ac:chgData name="Jose Siqueira" userId="94c393a73704f6b1" providerId="LiveId" clId="{1CB52EDC-D9D8-48E3-A12E-00DD22C40269}" dt="2018-09-18T12:29:58.769" v="1341" actId="12"/>
          <ac:spMkLst>
            <pc:docMk/>
            <pc:sldMk cId="3262155245" sldId="427"/>
            <ac:spMk id="4" creationId="{00000000-0000-0000-0000-000000000000}"/>
          </ac:spMkLst>
        </pc:spChg>
      </pc:sldChg>
      <pc:sldChg chg="modSp">
        <pc:chgData name="Jose Siqueira" userId="94c393a73704f6b1" providerId="LiveId" clId="{1CB52EDC-D9D8-48E3-A12E-00DD22C40269}" dt="2018-09-18T12:30:31.137" v="1372" actId="20577"/>
        <pc:sldMkLst>
          <pc:docMk/>
          <pc:sldMk cId="3262155245" sldId="428"/>
        </pc:sldMkLst>
        <pc:spChg chg="mod">
          <ac:chgData name="Jose Siqueira" userId="94c393a73704f6b1" providerId="LiveId" clId="{1CB52EDC-D9D8-48E3-A12E-00DD22C40269}" dt="2018-09-18T12:30:23.950" v="1369" actId="20577"/>
          <ac:spMkLst>
            <pc:docMk/>
            <pc:sldMk cId="3262155245" sldId="428"/>
            <ac:spMk id="2" creationId="{00F5C991-6A22-43DA-AB43-29FE54E6DDE0}"/>
          </ac:spMkLst>
        </pc:spChg>
        <pc:spChg chg="mod">
          <ac:chgData name="Jose Siqueira" userId="94c393a73704f6b1" providerId="LiveId" clId="{1CB52EDC-D9D8-48E3-A12E-00DD22C40269}" dt="2018-09-18T12:30:31.137" v="1372" actId="20577"/>
          <ac:spMkLst>
            <pc:docMk/>
            <pc:sldMk cId="3262155245" sldId="428"/>
            <ac:spMk id="4" creationId="{00000000-0000-0000-0000-000000000000}"/>
          </ac:spMkLst>
        </pc:spChg>
      </pc:sldChg>
      <pc:sldChg chg="modSp add">
        <pc:chgData name="Jose Siqueira" userId="94c393a73704f6b1" providerId="LiveId" clId="{1CB52EDC-D9D8-48E3-A12E-00DD22C40269}" dt="2018-09-18T12:18:41.623" v="1113" actId="5793"/>
        <pc:sldMkLst>
          <pc:docMk/>
          <pc:sldMk cId="1627972476" sldId="433"/>
        </pc:sldMkLst>
        <pc:spChg chg="mod">
          <ac:chgData name="Jose Siqueira" userId="94c393a73704f6b1" providerId="LiveId" clId="{1CB52EDC-D9D8-48E3-A12E-00DD22C40269}" dt="2018-09-18T11:55:04.414" v="73" actId="20577"/>
          <ac:spMkLst>
            <pc:docMk/>
            <pc:sldMk cId="1627972476" sldId="433"/>
            <ac:spMk id="2" creationId="{955FCBD9-AEBD-456E-9EAF-3EB4FA42FB65}"/>
          </ac:spMkLst>
        </pc:spChg>
        <pc:spChg chg="mod">
          <ac:chgData name="Jose Siqueira" userId="94c393a73704f6b1" providerId="LiveId" clId="{1CB52EDC-D9D8-48E3-A12E-00DD22C40269}" dt="2018-09-18T12:18:41.623" v="1113" actId="5793"/>
          <ac:spMkLst>
            <pc:docMk/>
            <pc:sldMk cId="1627972476" sldId="433"/>
            <ac:spMk id="3" creationId="{5C6C0EC9-9AED-4894-BA76-F0BBCEAC702B}"/>
          </ac:spMkLst>
        </pc:spChg>
      </pc:sldChg>
      <pc:sldChg chg="modSp add">
        <pc:chgData name="Jose Siqueira" userId="94c393a73704f6b1" providerId="LiveId" clId="{1CB52EDC-D9D8-48E3-A12E-00DD22C40269}" dt="2018-09-18T12:21:03.273" v="1168" actId="20577"/>
        <pc:sldMkLst>
          <pc:docMk/>
          <pc:sldMk cId="3655021692" sldId="434"/>
        </pc:sldMkLst>
        <pc:spChg chg="mod">
          <ac:chgData name="Jose Siqueira" userId="94c393a73704f6b1" providerId="LiveId" clId="{1CB52EDC-D9D8-48E3-A12E-00DD22C40269}" dt="2018-09-18T12:01:33.104" v="409" actId="20577"/>
          <ac:spMkLst>
            <pc:docMk/>
            <pc:sldMk cId="3655021692" sldId="434"/>
            <ac:spMk id="2" creationId="{1D9D235F-90C3-4062-9C73-8AAD8FB42A57}"/>
          </ac:spMkLst>
        </pc:spChg>
        <pc:spChg chg="mod">
          <ac:chgData name="Jose Siqueira" userId="94c393a73704f6b1" providerId="LiveId" clId="{1CB52EDC-D9D8-48E3-A12E-00DD22C40269}" dt="2018-09-18T12:21:03.273" v="1168" actId="20577"/>
          <ac:spMkLst>
            <pc:docMk/>
            <pc:sldMk cId="3655021692" sldId="434"/>
            <ac:spMk id="3" creationId="{633A47C7-2E65-4A67-82D6-533CFBF3DD94}"/>
          </ac:spMkLst>
        </pc:spChg>
      </pc:sldChg>
      <pc:sldChg chg="modSp add">
        <pc:chgData name="Jose Siqueira" userId="94c393a73704f6b1" providerId="LiveId" clId="{1CB52EDC-D9D8-48E3-A12E-00DD22C40269}" dt="2018-09-18T12:51:15.045" v="1975" actId="20577"/>
        <pc:sldMkLst>
          <pc:docMk/>
          <pc:sldMk cId="959567410" sldId="435"/>
        </pc:sldMkLst>
        <pc:spChg chg="mod">
          <ac:chgData name="Jose Siqueira" userId="94c393a73704f6b1" providerId="LiveId" clId="{1CB52EDC-D9D8-48E3-A12E-00DD22C40269}" dt="2018-09-18T12:48:13.425" v="1726" actId="14100"/>
          <ac:spMkLst>
            <pc:docMk/>
            <pc:sldMk cId="959567410" sldId="435"/>
            <ac:spMk id="2" creationId="{B6DBD7C3-4E12-419D-A46E-79427ABB19D5}"/>
          </ac:spMkLst>
        </pc:spChg>
        <pc:spChg chg="mod">
          <ac:chgData name="Jose Siqueira" userId="94c393a73704f6b1" providerId="LiveId" clId="{1CB52EDC-D9D8-48E3-A12E-00DD22C40269}" dt="2018-09-18T12:51:15.045" v="1975" actId="20577"/>
          <ac:spMkLst>
            <pc:docMk/>
            <pc:sldMk cId="959567410" sldId="435"/>
            <ac:spMk id="3" creationId="{1EC4F8F8-0375-4E0A-960E-2896BD7EEC38}"/>
          </ac:spMkLst>
        </pc:spChg>
      </pc:sldChg>
      <pc:sldChg chg="modSp add">
        <pc:chgData name="Jose Siqueira" userId="94c393a73704f6b1" providerId="LiveId" clId="{1CB52EDC-D9D8-48E3-A12E-00DD22C40269}" dt="2018-09-18T13:55:42.001" v="2627" actId="20577"/>
        <pc:sldMkLst>
          <pc:docMk/>
          <pc:sldMk cId="1390891057" sldId="436"/>
        </pc:sldMkLst>
        <pc:spChg chg="mod">
          <ac:chgData name="Jose Siqueira" userId="94c393a73704f6b1" providerId="LiveId" clId="{1CB52EDC-D9D8-48E3-A12E-00DD22C40269}" dt="2018-09-18T13:55:42.001" v="2627" actId="20577"/>
          <ac:spMkLst>
            <pc:docMk/>
            <pc:sldMk cId="1390891057" sldId="436"/>
            <ac:spMk id="2" creationId="{6572B731-256E-494C-8740-F6931E5A3C18}"/>
          </ac:spMkLst>
        </pc:spChg>
        <pc:spChg chg="mod">
          <ac:chgData name="Jose Siqueira" userId="94c393a73704f6b1" providerId="LiveId" clId="{1CB52EDC-D9D8-48E3-A12E-00DD22C40269}" dt="2018-09-18T13:55:03.228" v="2606" actId="27636"/>
          <ac:spMkLst>
            <pc:docMk/>
            <pc:sldMk cId="1390891057" sldId="436"/>
            <ac:spMk id="3" creationId="{800DEB3D-3AF2-41C1-97F5-3A89BA52085A}"/>
          </ac:spMkLst>
        </pc:spChg>
      </pc:sldChg>
      <pc:sldChg chg="addSp modSp add">
        <pc:chgData name="Jose Siqueira" userId="94c393a73704f6b1" providerId="LiveId" clId="{1CB52EDC-D9D8-48E3-A12E-00DD22C40269}" dt="2018-09-18T14:18:02.063" v="3276" actId="20577"/>
        <pc:sldMkLst>
          <pc:docMk/>
          <pc:sldMk cId="476467057" sldId="437"/>
        </pc:sldMkLst>
        <pc:spChg chg="mod">
          <ac:chgData name="Jose Siqueira" userId="94c393a73704f6b1" providerId="LiveId" clId="{1CB52EDC-D9D8-48E3-A12E-00DD22C40269}" dt="2018-09-18T14:18:02.063" v="3276" actId="20577"/>
          <ac:spMkLst>
            <pc:docMk/>
            <pc:sldMk cId="476467057" sldId="437"/>
            <ac:spMk id="2" creationId="{B35B39F6-4CF9-4BD1-B460-22C038FBF756}"/>
          </ac:spMkLst>
        </pc:spChg>
        <pc:spChg chg="mod">
          <ac:chgData name="Jose Siqueira" userId="94c393a73704f6b1" providerId="LiveId" clId="{1CB52EDC-D9D8-48E3-A12E-00DD22C40269}" dt="2018-09-18T14:17:53.641" v="3272" actId="6549"/>
          <ac:spMkLst>
            <pc:docMk/>
            <pc:sldMk cId="476467057" sldId="437"/>
            <ac:spMk id="3" creationId="{63AC5780-EC2B-4FD7-A92F-A62F843054CE}"/>
          </ac:spMkLst>
        </pc:spChg>
        <pc:spChg chg="add mod">
          <ac:chgData name="Jose Siqueira" userId="94c393a73704f6b1" providerId="LiveId" clId="{1CB52EDC-D9D8-48E3-A12E-00DD22C40269}" dt="2018-09-18T14:05:02.136" v="3038" actId="207"/>
          <ac:spMkLst>
            <pc:docMk/>
            <pc:sldMk cId="476467057" sldId="437"/>
            <ac:spMk id="4" creationId="{F26273EA-B5FF-462C-8C39-BE6D46B1C0F5}"/>
          </ac:spMkLst>
        </pc:spChg>
        <pc:spChg chg="add mod">
          <ac:chgData name="Jose Siqueira" userId="94c393a73704f6b1" providerId="LiveId" clId="{1CB52EDC-D9D8-48E3-A12E-00DD22C40269}" dt="2018-09-18T14:05:17.276" v="3040" actId="1076"/>
          <ac:spMkLst>
            <pc:docMk/>
            <pc:sldMk cId="476467057" sldId="437"/>
            <ac:spMk id="5" creationId="{03A6C20A-2AD0-4911-BD89-23AFFCB3FB13}"/>
          </ac:spMkLst>
        </pc:spChg>
        <pc:spChg chg="add mod">
          <ac:chgData name="Jose Siqueira" userId="94c393a73704f6b1" providerId="LiveId" clId="{1CB52EDC-D9D8-48E3-A12E-00DD22C40269}" dt="2018-09-18T14:05:31.206" v="3042" actId="1076"/>
          <ac:spMkLst>
            <pc:docMk/>
            <pc:sldMk cId="476467057" sldId="437"/>
            <ac:spMk id="6" creationId="{B9888733-F3F6-4BC2-B5A8-9B73977BF226}"/>
          </ac:spMkLst>
        </pc:spChg>
        <pc:spChg chg="add mod">
          <ac:chgData name="Jose Siqueira" userId="94c393a73704f6b1" providerId="LiveId" clId="{1CB52EDC-D9D8-48E3-A12E-00DD22C40269}" dt="2018-09-18T14:05:31.206" v="3042" actId="1076"/>
          <ac:spMkLst>
            <pc:docMk/>
            <pc:sldMk cId="476467057" sldId="437"/>
            <ac:spMk id="7" creationId="{12EE2EF0-0A08-4DDC-BDBC-4D4B3A45D255}"/>
          </ac:spMkLst>
        </pc:spChg>
        <pc:spChg chg="add mod">
          <ac:chgData name="Jose Siqueira" userId="94c393a73704f6b1" providerId="LiveId" clId="{1CB52EDC-D9D8-48E3-A12E-00DD22C40269}" dt="2018-09-18T14:05:39.770" v="3044" actId="1076"/>
          <ac:spMkLst>
            <pc:docMk/>
            <pc:sldMk cId="476467057" sldId="437"/>
            <ac:spMk id="8" creationId="{3D479FA1-9824-4317-A27B-5217A4D42B47}"/>
          </ac:spMkLst>
        </pc:spChg>
        <pc:spChg chg="add mod">
          <ac:chgData name="Jose Siqueira" userId="94c393a73704f6b1" providerId="LiveId" clId="{1CB52EDC-D9D8-48E3-A12E-00DD22C40269}" dt="2018-09-18T14:05:51.130" v="3046" actId="1076"/>
          <ac:spMkLst>
            <pc:docMk/>
            <pc:sldMk cId="476467057" sldId="437"/>
            <ac:spMk id="9" creationId="{19D576CE-E2C7-4400-8727-FB4AF71ECBC0}"/>
          </ac:spMkLst>
        </pc:spChg>
        <pc:spChg chg="add mod">
          <ac:chgData name="Jose Siqueira" userId="94c393a73704f6b1" providerId="LiveId" clId="{1CB52EDC-D9D8-48E3-A12E-00DD22C40269}" dt="2018-09-18T14:05:51.130" v="3046" actId="1076"/>
          <ac:spMkLst>
            <pc:docMk/>
            <pc:sldMk cId="476467057" sldId="437"/>
            <ac:spMk id="10" creationId="{29BDC440-E26C-42DE-912E-8D7A3D78B189}"/>
          </ac:spMkLst>
        </pc:spChg>
        <pc:spChg chg="add mod">
          <ac:chgData name="Jose Siqueira" userId="94c393a73704f6b1" providerId="LiveId" clId="{1CB52EDC-D9D8-48E3-A12E-00DD22C40269}" dt="2018-09-18T14:05:51.130" v="3046" actId="1076"/>
          <ac:spMkLst>
            <pc:docMk/>
            <pc:sldMk cId="476467057" sldId="437"/>
            <ac:spMk id="11" creationId="{3E887914-896A-44E3-9DC2-9124E1C51577}"/>
          </ac:spMkLst>
        </pc:spChg>
        <pc:spChg chg="add mod">
          <ac:chgData name="Jose Siqueira" userId="94c393a73704f6b1" providerId="LiveId" clId="{1CB52EDC-D9D8-48E3-A12E-00DD22C40269}" dt="2018-09-18T14:06:09.251" v="3050" actId="1076"/>
          <ac:spMkLst>
            <pc:docMk/>
            <pc:sldMk cId="476467057" sldId="437"/>
            <ac:spMk id="12" creationId="{01393D55-DBD6-46B8-A130-168EAD75DEA1}"/>
          </ac:spMkLst>
        </pc:spChg>
        <pc:spChg chg="add mod">
          <ac:chgData name="Jose Siqueira" userId="94c393a73704f6b1" providerId="LiveId" clId="{1CB52EDC-D9D8-48E3-A12E-00DD22C40269}" dt="2018-09-18T14:09:10.969" v="3087" actId="20577"/>
          <ac:spMkLst>
            <pc:docMk/>
            <pc:sldMk cId="476467057" sldId="437"/>
            <ac:spMk id="38" creationId="{FC7D79FD-75CE-4A3F-983C-756E3AB6A664}"/>
          </ac:spMkLst>
        </pc:spChg>
        <pc:spChg chg="add mod">
          <ac:chgData name="Jose Siqueira" userId="94c393a73704f6b1" providerId="LiveId" clId="{1CB52EDC-D9D8-48E3-A12E-00DD22C40269}" dt="2018-09-18T14:09:28.640" v="3093" actId="20577"/>
          <ac:spMkLst>
            <pc:docMk/>
            <pc:sldMk cId="476467057" sldId="437"/>
            <ac:spMk id="39" creationId="{929B2753-BD73-4378-8399-0F43284C33B0}"/>
          </ac:spMkLst>
        </pc:spChg>
        <pc:spChg chg="add mod">
          <ac:chgData name="Jose Siqueira" userId="94c393a73704f6b1" providerId="LiveId" clId="{1CB52EDC-D9D8-48E3-A12E-00DD22C40269}" dt="2018-09-18T14:09:59.950" v="3099" actId="20577"/>
          <ac:spMkLst>
            <pc:docMk/>
            <pc:sldMk cId="476467057" sldId="437"/>
            <ac:spMk id="40" creationId="{B26F5BC5-CF09-4BA4-BCED-2195A0636865}"/>
          </ac:spMkLst>
        </pc:spChg>
        <pc:spChg chg="add mod">
          <ac:chgData name="Jose Siqueira" userId="94c393a73704f6b1" providerId="LiveId" clId="{1CB52EDC-D9D8-48E3-A12E-00DD22C40269}" dt="2018-09-18T14:16:47.198" v="3245" actId="113"/>
          <ac:spMkLst>
            <pc:docMk/>
            <pc:sldMk cId="476467057" sldId="437"/>
            <ac:spMk id="41" creationId="{C76EBD2D-53CD-4787-A777-70116026CD1C}"/>
          </ac:spMkLst>
        </pc:spChg>
        <pc:cxnChg chg="add mod">
          <ac:chgData name="Jose Siqueira" userId="94c393a73704f6b1" providerId="LiveId" clId="{1CB52EDC-D9D8-48E3-A12E-00DD22C40269}" dt="2018-09-18T14:08:33.912" v="3076" actId="14100"/>
          <ac:cxnSpMkLst>
            <pc:docMk/>
            <pc:sldMk cId="476467057" sldId="437"/>
            <ac:cxnSpMk id="14" creationId="{1F1AFF33-61CC-4B88-BCC5-CA7BDE231F28}"/>
          </ac:cxnSpMkLst>
        </pc:cxnChg>
        <pc:cxnChg chg="add mod">
          <ac:chgData name="Jose Siqueira" userId="94c393a73704f6b1" providerId="LiveId" clId="{1CB52EDC-D9D8-48E3-A12E-00DD22C40269}" dt="2018-09-18T14:06:34.928" v="3052" actId="11529"/>
          <ac:cxnSpMkLst>
            <pc:docMk/>
            <pc:sldMk cId="476467057" sldId="437"/>
            <ac:cxnSpMk id="16" creationId="{CB8C7DB8-5776-4833-9C5E-52794B58FBB1}"/>
          </ac:cxnSpMkLst>
        </pc:cxnChg>
        <pc:cxnChg chg="add mod">
          <ac:chgData name="Jose Siqueira" userId="94c393a73704f6b1" providerId="LiveId" clId="{1CB52EDC-D9D8-48E3-A12E-00DD22C40269}" dt="2018-09-18T14:06:48.578" v="3053" actId="11529"/>
          <ac:cxnSpMkLst>
            <pc:docMk/>
            <pc:sldMk cId="476467057" sldId="437"/>
            <ac:cxnSpMk id="18" creationId="{768F735F-91D4-4B79-BA64-84CFF92B3296}"/>
          </ac:cxnSpMkLst>
        </pc:cxnChg>
        <pc:cxnChg chg="add mod">
          <ac:chgData name="Jose Siqueira" userId="94c393a73704f6b1" providerId="LiveId" clId="{1CB52EDC-D9D8-48E3-A12E-00DD22C40269}" dt="2018-09-18T14:07:24.707" v="3067" actId="14100"/>
          <ac:cxnSpMkLst>
            <pc:docMk/>
            <pc:sldMk cId="476467057" sldId="437"/>
            <ac:cxnSpMk id="20" creationId="{1B2C6CB0-BA0A-4220-B1AC-1C8F32291A1C}"/>
          </ac:cxnSpMkLst>
        </pc:cxnChg>
        <pc:cxnChg chg="add mod">
          <ac:chgData name="Jose Siqueira" userId="94c393a73704f6b1" providerId="LiveId" clId="{1CB52EDC-D9D8-48E3-A12E-00DD22C40269}" dt="2018-09-18T14:07:45.049" v="3070" actId="14100"/>
          <ac:cxnSpMkLst>
            <pc:docMk/>
            <pc:sldMk cId="476467057" sldId="437"/>
            <ac:cxnSpMk id="24" creationId="{ED40C08C-367D-4FBD-A1E3-BAFA7B5F42FD}"/>
          </ac:cxnSpMkLst>
        </pc:cxnChg>
        <pc:cxnChg chg="add mod">
          <ac:chgData name="Jose Siqueira" userId="94c393a73704f6b1" providerId="LiveId" clId="{1CB52EDC-D9D8-48E3-A12E-00DD22C40269}" dt="2018-09-18T14:07:51.549" v="3071" actId="11529"/>
          <ac:cxnSpMkLst>
            <pc:docMk/>
            <pc:sldMk cId="476467057" sldId="437"/>
            <ac:cxnSpMk id="28" creationId="{DDAD4928-C672-42A9-A504-2C101F171DEC}"/>
          </ac:cxnSpMkLst>
        </pc:cxnChg>
        <pc:cxnChg chg="add mod">
          <ac:chgData name="Jose Siqueira" userId="94c393a73704f6b1" providerId="LiveId" clId="{1CB52EDC-D9D8-48E3-A12E-00DD22C40269}" dt="2018-09-18T14:07:58.232" v="3072" actId="11529"/>
          <ac:cxnSpMkLst>
            <pc:docMk/>
            <pc:sldMk cId="476467057" sldId="437"/>
            <ac:cxnSpMk id="30" creationId="{3B372BA7-AFF7-4E56-95F7-5C8DC85D010C}"/>
          </ac:cxnSpMkLst>
        </pc:cxnChg>
        <pc:cxnChg chg="add mod">
          <ac:chgData name="Jose Siqueira" userId="94c393a73704f6b1" providerId="LiveId" clId="{1CB52EDC-D9D8-48E3-A12E-00DD22C40269}" dt="2018-09-18T14:08:06.411" v="3073" actId="11529"/>
          <ac:cxnSpMkLst>
            <pc:docMk/>
            <pc:sldMk cId="476467057" sldId="437"/>
            <ac:cxnSpMk id="32" creationId="{A7493B8A-C590-45A3-B6D7-02DFA2920452}"/>
          </ac:cxnSpMkLst>
        </pc:cxnChg>
        <pc:cxnChg chg="add mod">
          <ac:chgData name="Jose Siqueira" userId="94c393a73704f6b1" providerId="LiveId" clId="{1CB52EDC-D9D8-48E3-A12E-00DD22C40269}" dt="2018-09-18T14:08:15.181" v="3074" actId="11529"/>
          <ac:cxnSpMkLst>
            <pc:docMk/>
            <pc:sldMk cId="476467057" sldId="437"/>
            <ac:cxnSpMk id="34" creationId="{F3C928A2-5AED-4139-8143-006E6615F7E2}"/>
          </ac:cxnSpMkLst>
        </pc:cxnChg>
        <pc:cxnChg chg="add mod">
          <ac:chgData name="Jose Siqueira" userId="94c393a73704f6b1" providerId="LiveId" clId="{1CB52EDC-D9D8-48E3-A12E-00DD22C40269}" dt="2018-09-18T14:08:22.491" v="3075" actId="11529"/>
          <ac:cxnSpMkLst>
            <pc:docMk/>
            <pc:sldMk cId="476467057" sldId="437"/>
            <ac:cxnSpMk id="36" creationId="{828D911E-37A1-40B3-B0A0-639A11CECF8F}"/>
          </ac:cxnSpMkLst>
        </pc:cxnChg>
      </pc:sldChg>
      <pc:sldChg chg="modSp add">
        <pc:chgData name="Jose Siqueira" userId="94c393a73704f6b1" providerId="LiveId" clId="{1CB52EDC-D9D8-48E3-A12E-00DD22C40269}" dt="2018-09-18T14:20:38.456" v="3393" actId="403"/>
        <pc:sldMkLst>
          <pc:docMk/>
          <pc:sldMk cId="1943408428" sldId="438"/>
        </pc:sldMkLst>
        <pc:spChg chg="mod">
          <ac:chgData name="Jose Siqueira" userId="94c393a73704f6b1" providerId="LiveId" clId="{1CB52EDC-D9D8-48E3-A12E-00DD22C40269}" dt="2018-09-18T14:18:31.313" v="3300" actId="20577"/>
          <ac:spMkLst>
            <pc:docMk/>
            <pc:sldMk cId="1943408428" sldId="438"/>
            <ac:spMk id="2" creationId="{60ECDBBC-F5DA-4401-B624-F094A67610CA}"/>
          </ac:spMkLst>
        </pc:spChg>
        <pc:spChg chg="mod">
          <ac:chgData name="Jose Siqueira" userId="94c393a73704f6b1" providerId="LiveId" clId="{1CB52EDC-D9D8-48E3-A12E-00DD22C40269}" dt="2018-09-18T14:20:38.456" v="3393" actId="403"/>
          <ac:spMkLst>
            <pc:docMk/>
            <pc:sldMk cId="1943408428" sldId="438"/>
            <ac:spMk id="3" creationId="{C6E935EB-90E0-4574-8F6E-D67E64D6F188}"/>
          </ac:spMkLst>
        </pc:spChg>
      </pc:sldChg>
      <pc:sldChg chg="modSp add modNotesTx">
        <pc:chgData name="Jose Siqueira" userId="94c393a73704f6b1" providerId="LiveId" clId="{1CB52EDC-D9D8-48E3-A12E-00DD22C40269}" dt="2018-09-18T14:24:06.902" v="3492" actId="20577"/>
        <pc:sldMkLst>
          <pc:docMk/>
          <pc:sldMk cId="4194686382" sldId="439"/>
        </pc:sldMkLst>
        <pc:spChg chg="mod">
          <ac:chgData name="Jose Siqueira" userId="94c393a73704f6b1" providerId="LiveId" clId="{1CB52EDC-D9D8-48E3-A12E-00DD22C40269}" dt="2018-09-18T14:21:42.276" v="3405" actId="20577"/>
          <ac:spMkLst>
            <pc:docMk/>
            <pc:sldMk cId="4194686382" sldId="439"/>
            <ac:spMk id="2" creationId="{60ECDBBC-F5DA-4401-B624-F094A67610CA}"/>
          </ac:spMkLst>
        </pc:spChg>
        <pc:spChg chg="mod">
          <ac:chgData name="Jose Siqueira" userId="94c393a73704f6b1" providerId="LiveId" clId="{1CB52EDC-D9D8-48E3-A12E-00DD22C40269}" dt="2018-09-18T14:22:59.370" v="3487" actId="20577"/>
          <ac:spMkLst>
            <pc:docMk/>
            <pc:sldMk cId="4194686382" sldId="439"/>
            <ac:spMk id="3" creationId="{C6E935EB-90E0-4574-8F6E-D67E64D6F188}"/>
          </ac:spMkLst>
        </pc:spChg>
      </pc:sldChg>
      <pc:sldChg chg="modSp add modNotesTx">
        <pc:chgData name="Jose Siqueira" userId="94c393a73704f6b1" providerId="LiveId" clId="{1CB52EDC-D9D8-48E3-A12E-00DD22C40269}" dt="2018-09-18T14:28:04.023" v="3640" actId="14100"/>
        <pc:sldMkLst>
          <pc:docMk/>
          <pc:sldMk cId="2494189166" sldId="440"/>
        </pc:sldMkLst>
        <pc:spChg chg="mod">
          <ac:chgData name="Jose Siqueira" userId="94c393a73704f6b1" providerId="LiveId" clId="{1CB52EDC-D9D8-48E3-A12E-00DD22C40269}" dt="2018-09-18T14:24:50.377" v="3513" actId="20577"/>
          <ac:spMkLst>
            <pc:docMk/>
            <pc:sldMk cId="2494189166" sldId="440"/>
            <ac:spMk id="2" creationId="{60ECDBBC-F5DA-4401-B624-F094A67610CA}"/>
          </ac:spMkLst>
        </pc:spChg>
        <pc:spChg chg="mod">
          <ac:chgData name="Jose Siqueira" userId="94c393a73704f6b1" providerId="LiveId" clId="{1CB52EDC-D9D8-48E3-A12E-00DD22C40269}" dt="2018-09-18T14:28:04.023" v="3640" actId="14100"/>
          <ac:spMkLst>
            <pc:docMk/>
            <pc:sldMk cId="2494189166" sldId="440"/>
            <ac:spMk id="3" creationId="{C6E935EB-90E0-4574-8F6E-D67E64D6F188}"/>
          </ac:spMkLst>
        </pc:spChg>
      </pc:sldChg>
      <pc:sldChg chg="modSp add modNotesTx">
        <pc:chgData name="Jose Siqueira" userId="94c393a73704f6b1" providerId="LiveId" clId="{1CB52EDC-D9D8-48E3-A12E-00DD22C40269}" dt="2018-09-18T14:31:42.699" v="3879" actId="20577"/>
        <pc:sldMkLst>
          <pc:docMk/>
          <pc:sldMk cId="3407493787" sldId="441"/>
        </pc:sldMkLst>
        <pc:spChg chg="mod">
          <ac:chgData name="Jose Siqueira" userId="94c393a73704f6b1" providerId="LiveId" clId="{1CB52EDC-D9D8-48E3-A12E-00DD22C40269}" dt="2018-09-18T14:31:42.699" v="3879" actId="20577"/>
          <ac:spMkLst>
            <pc:docMk/>
            <pc:sldMk cId="3407493787" sldId="441"/>
            <ac:spMk id="2" creationId="{D178270F-E2D9-4592-9191-F342AAA12023}"/>
          </ac:spMkLst>
        </pc:spChg>
        <pc:spChg chg="mod">
          <ac:chgData name="Jose Siqueira" userId="94c393a73704f6b1" providerId="LiveId" clId="{1CB52EDC-D9D8-48E3-A12E-00DD22C40269}" dt="2018-09-18T14:31:36.083" v="3878" actId="403"/>
          <ac:spMkLst>
            <pc:docMk/>
            <pc:sldMk cId="3407493787" sldId="441"/>
            <ac:spMk id="3" creationId="{637D97FE-6E48-4042-AE6C-E90C22C6DE7F}"/>
          </ac:spMkLst>
        </pc:spChg>
      </pc:sldChg>
      <pc:sldChg chg="modSp add modNotesTx">
        <pc:chgData name="Jose Siqueira" userId="94c393a73704f6b1" providerId="LiveId" clId="{1CB52EDC-D9D8-48E3-A12E-00DD22C40269}" dt="2018-09-18T15:04:43.641" v="4636" actId="20577"/>
        <pc:sldMkLst>
          <pc:docMk/>
          <pc:sldMk cId="989334957" sldId="442"/>
        </pc:sldMkLst>
        <pc:spChg chg="mod">
          <ac:chgData name="Jose Siqueira" userId="94c393a73704f6b1" providerId="LiveId" clId="{1CB52EDC-D9D8-48E3-A12E-00DD22C40269}" dt="2018-09-18T14:32:16.226" v="3901" actId="20577"/>
          <ac:spMkLst>
            <pc:docMk/>
            <pc:sldMk cId="989334957" sldId="442"/>
            <ac:spMk id="2" creationId="{85490D61-0AAD-4494-944D-7B818B72161B}"/>
          </ac:spMkLst>
        </pc:spChg>
        <pc:spChg chg="mod">
          <ac:chgData name="Jose Siqueira" userId="94c393a73704f6b1" providerId="LiveId" clId="{1CB52EDC-D9D8-48E3-A12E-00DD22C40269}" dt="2018-09-18T15:00:29.219" v="4272" actId="6549"/>
          <ac:spMkLst>
            <pc:docMk/>
            <pc:sldMk cId="989334957" sldId="442"/>
            <ac:spMk id="3" creationId="{E101F25F-A2B3-46F8-83AB-00E58BC2DD48}"/>
          </ac:spMkLst>
        </pc:spChg>
      </pc:sldChg>
      <pc:sldChg chg="modSp add">
        <pc:chgData name="Jose Siqueira" userId="94c393a73704f6b1" providerId="LiveId" clId="{1CB52EDC-D9D8-48E3-A12E-00DD22C40269}" dt="2018-09-18T15:05:58.346" v="4787" actId="20577"/>
        <pc:sldMkLst>
          <pc:docMk/>
          <pc:sldMk cId="3981567618" sldId="443"/>
        </pc:sldMkLst>
        <pc:spChg chg="mod">
          <ac:chgData name="Jose Siqueira" userId="94c393a73704f6b1" providerId="LiveId" clId="{1CB52EDC-D9D8-48E3-A12E-00DD22C40269}" dt="2018-09-18T15:05:14.903" v="4686" actId="20577"/>
          <ac:spMkLst>
            <pc:docMk/>
            <pc:sldMk cId="3981567618" sldId="443"/>
            <ac:spMk id="2" creationId="{7E7CB653-38C6-4EDB-A960-4026DE8BBF4C}"/>
          </ac:spMkLst>
        </pc:spChg>
        <pc:spChg chg="mod">
          <ac:chgData name="Jose Siqueira" userId="94c393a73704f6b1" providerId="LiveId" clId="{1CB52EDC-D9D8-48E3-A12E-00DD22C40269}" dt="2018-09-18T15:05:58.346" v="4787" actId="20577"/>
          <ac:spMkLst>
            <pc:docMk/>
            <pc:sldMk cId="3981567618" sldId="443"/>
            <ac:spMk id="3" creationId="{DD40FB5B-7493-444A-8D7D-5FD4D6993B4A}"/>
          </ac:spMkLst>
        </pc:spChg>
      </pc:sldChg>
      <pc:sldChg chg="modSp add">
        <pc:chgData name="Jose Siqueira" userId="94c393a73704f6b1" providerId="LiveId" clId="{1CB52EDC-D9D8-48E3-A12E-00DD22C40269}" dt="2018-09-18T15:11:26.539" v="5025"/>
        <pc:sldMkLst>
          <pc:docMk/>
          <pc:sldMk cId="1744585758" sldId="444"/>
        </pc:sldMkLst>
        <pc:spChg chg="mod">
          <ac:chgData name="Jose Siqueira" userId="94c393a73704f6b1" providerId="LiveId" clId="{1CB52EDC-D9D8-48E3-A12E-00DD22C40269}" dt="2018-09-18T15:06:46.501" v="4816" actId="20577"/>
          <ac:spMkLst>
            <pc:docMk/>
            <pc:sldMk cId="1744585758" sldId="444"/>
            <ac:spMk id="2" creationId="{E0A03E73-EB85-49C8-A39C-F707283AF19F}"/>
          </ac:spMkLst>
        </pc:spChg>
        <pc:spChg chg="mod">
          <ac:chgData name="Jose Siqueira" userId="94c393a73704f6b1" providerId="LiveId" clId="{1CB52EDC-D9D8-48E3-A12E-00DD22C40269}" dt="2018-09-18T15:11:26.539" v="5025"/>
          <ac:spMkLst>
            <pc:docMk/>
            <pc:sldMk cId="1744585758" sldId="444"/>
            <ac:spMk id="3" creationId="{CA1DE66D-E351-4955-B637-4D4BE2B67158}"/>
          </ac:spMkLst>
        </pc:spChg>
      </pc:sldChg>
      <pc:sldChg chg="modSp add modNotesTx">
        <pc:chgData name="Jose Siqueira" userId="94c393a73704f6b1" providerId="LiveId" clId="{1CB52EDC-D9D8-48E3-A12E-00DD22C40269}" dt="2018-09-18T15:14:46.227" v="5148" actId="403"/>
        <pc:sldMkLst>
          <pc:docMk/>
          <pc:sldMk cId="2555792936" sldId="445"/>
        </pc:sldMkLst>
        <pc:spChg chg="mod">
          <ac:chgData name="Jose Siqueira" userId="94c393a73704f6b1" providerId="LiveId" clId="{1CB52EDC-D9D8-48E3-A12E-00DD22C40269}" dt="2018-09-18T15:11:55.425" v="5035" actId="20577"/>
          <ac:spMkLst>
            <pc:docMk/>
            <pc:sldMk cId="2555792936" sldId="445"/>
            <ac:spMk id="2" creationId="{AF783820-A848-4A54-8B26-A536444D4333}"/>
          </ac:spMkLst>
        </pc:spChg>
        <pc:spChg chg="mod">
          <ac:chgData name="Jose Siqueira" userId="94c393a73704f6b1" providerId="LiveId" clId="{1CB52EDC-D9D8-48E3-A12E-00DD22C40269}" dt="2018-09-18T15:14:46.227" v="5148" actId="403"/>
          <ac:spMkLst>
            <pc:docMk/>
            <pc:sldMk cId="2555792936" sldId="445"/>
            <ac:spMk id="3" creationId="{7B9E1FD4-7127-477A-B9FE-2BA172E98A5D}"/>
          </ac:spMkLst>
        </pc:spChg>
      </pc:sldChg>
      <pc:sldMasterChg chg="setBg modSldLayout">
        <pc:chgData name="Jose Siqueira" userId="94c393a73704f6b1" providerId="LiveId" clId="{1CB52EDC-D9D8-48E3-A12E-00DD22C40269}" dt="2018-09-18T12:46:05.210" v="1683"/>
        <pc:sldMasterMkLst>
          <pc:docMk/>
          <pc:sldMasterMk cId="263280962" sldId="2147483660"/>
        </pc:sldMasterMkLst>
        <pc:sldLayoutChg chg="setBg">
          <pc:chgData name="Jose Siqueira" userId="94c393a73704f6b1" providerId="LiveId" clId="{1CB52EDC-D9D8-48E3-A12E-00DD22C40269}" dt="2018-09-18T12:46:05.210" v="1683"/>
          <pc:sldLayoutMkLst>
            <pc:docMk/>
            <pc:sldMasterMk cId="263280962" sldId="2147483660"/>
            <pc:sldLayoutMk cId="2337867932" sldId="2147483661"/>
          </pc:sldLayoutMkLst>
        </pc:sldLayoutChg>
        <pc:sldLayoutChg chg="setBg">
          <pc:chgData name="Jose Siqueira" userId="94c393a73704f6b1" providerId="LiveId" clId="{1CB52EDC-D9D8-48E3-A12E-00DD22C40269}" dt="2018-09-18T12:46:05.210" v="1683"/>
          <pc:sldLayoutMkLst>
            <pc:docMk/>
            <pc:sldMasterMk cId="263280962" sldId="2147483660"/>
            <pc:sldLayoutMk cId="339340309" sldId="2147483662"/>
          </pc:sldLayoutMkLst>
        </pc:sldLayoutChg>
        <pc:sldLayoutChg chg="setBg">
          <pc:chgData name="Jose Siqueira" userId="94c393a73704f6b1" providerId="LiveId" clId="{1CB52EDC-D9D8-48E3-A12E-00DD22C40269}" dt="2018-09-18T12:46:05.210" v="1683"/>
          <pc:sldLayoutMkLst>
            <pc:docMk/>
            <pc:sldMasterMk cId="263280962" sldId="2147483660"/>
            <pc:sldLayoutMk cId="849972272" sldId="2147483663"/>
          </pc:sldLayoutMkLst>
        </pc:sldLayoutChg>
        <pc:sldLayoutChg chg="setBg">
          <pc:chgData name="Jose Siqueira" userId="94c393a73704f6b1" providerId="LiveId" clId="{1CB52EDC-D9D8-48E3-A12E-00DD22C40269}" dt="2018-09-18T12:46:05.210" v="1683"/>
          <pc:sldLayoutMkLst>
            <pc:docMk/>
            <pc:sldMasterMk cId="263280962" sldId="2147483660"/>
            <pc:sldLayoutMk cId="3675459696" sldId="2147483664"/>
          </pc:sldLayoutMkLst>
        </pc:sldLayoutChg>
        <pc:sldLayoutChg chg="setBg">
          <pc:chgData name="Jose Siqueira" userId="94c393a73704f6b1" providerId="LiveId" clId="{1CB52EDC-D9D8-48E3-A12E-00DD22C40269}" dt="2018-09-18T12:46:05.210" v="1683"/>
          <pc:sldLayoutMkLst>
            <pc:docMk/>
            <pc:sldMasterMk cId="263280962" sldId="2147483660"/>
            <pc:sldLayoutMk cId="664971268" sldId="2147483665"/>
          </pc:sldLayoutMkLst>
        </pc:sldLayoutChg>
        <pc:sldLayoutChg chg="setBg">
          <pc:chgData name="Jose Siqueira" userId="94c393a73704f6b1" providerId="LiveId" clId="{1CB52EDC-D9D8-48E3-A12E-00DD22C40269}" dt="2018-09-18T12:46:05.210" v="1683"/>
          <pc:sldLayoutMkLst>
            <pc:docMk/>
            <pc:sldMasterMk cId="263280962" sldId="2147483660"/>
            <pc:sldLayoutMk cId="4043681769" sldId="2147483666"/>
          </pc:sldLayoutMkLst>
        </pc:sldLayoutChg>
        <pc:sldLayoutChg chg="setBg">
          <pc:chgData name="Jose Siqueira" userId="94c393a73704f6b1" providerId="LiveId" clId="{1CB52EDC-D9D8-48E3-A12E-00DD22C40269}" dt="2018-09-18T12:46:05.210" v="1683"/>
          <pc:sldLayoutMkLst>
            <pc:docMk/>
            <pc:sldMasterMk cId="263280962" sldId="2147483660"/>
            <pc:sldLayoutMk cId="1460673400" sldId="2147483667"/>
          </pc:sldLayoutMkLst>
        </pc:sldLayoutChg>
        <pc:sldLayoutChg chg="setBg">
          <pc:chgData name="Jose Siqueira" userId="94c393a73704f6b1" providerId="LiveId" clId="{1CB52EDC-D9D8-48E3-A12E-00DD22C40269}" dt="2018-09-18T12:46:05.210" v="1683"/>
          <pc:sldLayoutMkLst>
            <pc:docMk/>
            <pc:sldMasterMk cId="263280962" sldId="2147483660"/>
            <pc:sldLayoutMk cId="3209768524" sldId="2147483668"/>
          </pc:sldLayoutMkLst>
        </pc:sldLayoutChg>
        <pc:sldLayoutChg chg="setBg">
          <pc:chgData name="Jose Siqueira" userId="94c393a73704f6b1" providerId="LiveId" clId="{1CB52EDC-D9D8-48E3-A12E-00DD22C40269}" dt="2018-09-18T12:46:05.210" v="1683"/>
          <pc:sldLayoutMkLst>
            <pc:docMk/>
            <pc:sldMasterMk cId="263280962" sldId="2147483660"/>
            <pc:sldLayoutMk cId="2005539221" sldId="2147483669"/>
          </pc:sldLayoutMkLst>
        </pc:sldLayoutChg>
        <pc:sldLayoutChg chg="setBg">
          <pc:chgData name="Jose Siqueira" userId="94c393a73704f6b1" providerId="LiveId" clId="{1CB52EDC-D9D8-48E3-A12E-00DD22C40269}" dt="2018-09-18T12:46:05.210" v="1683"/>
          <pc:sldLayoutMkLst>
            <pc:docMk/>
            <pc:sldMasterMk cId="263280962" sldId="2147483660"/>
            <pc:sldLayoutMk cId="213686004" sldId="2147483670"/>
          </pc:sldLayoutMkLst>
        </pc:sldLayoutChg>
        <pc:sldLayoutChg chg="setBg">
          <pc:chgData name="Jose Siqueira" userId="94c393a73704f6b1" providerId="LiveId" clId="{1CB52EDC-D9D8-48E3-A12E-00DD22C40269}" dt="2018-09-18T12:46:05.210" v="1683"/>
          <pc:sldLayoutMkLst>
            <pc:docMk/>
            <pc:sldMasterMk cId="263280962" sldId="2147483660"/>
            <pc:sldLayoutMk cId="2149825527" sldId="2147483671"/>
          </pc:sldLayoutMkLst>
        </pc:sldLayoutChg>
        <pc:sldLayoutChg chg="setBg">
          <pc:chgData name="Jose Siqueira" userId="94c393a73704f6b1" providerId="LiveId" clId="{1CB52EDC-D9D8-48E3-A12E-00DD22C40269}" dt="2018-09-18T12:46:05.210" v="1683"/>
          <pc:sldLayoutMkLst>
            <pc:docMk/>
            <pc:sldMasterMk cId="263280962" sldId="2147483660"/>
            <pc:sldLayoutMk cId="2664303184" sldId="2147483672"/>
          </pc:sldLayoutMkLst>
        </pc:sldLayoutChg>
        <pc:sldLayoutChg chg="setBg">
          <pc:chgData name="Jose Siqueira" userId="94c393a73704f6b1" providerId="LiveId" clId="{1CB52EDC-D9D8-48E3-A12E-00DD22C40269}" dt="2018-09-18T12:46:05.210" v="1683"/>
          <pc:sldLayoutMkLst>
            <pc:docMk/>
            <pc:sldMasterMk cId="263280962" sldId="2147483660"/>
            <pc:sldLayoutMk cId="14032867" sldId="2147483673"/>
          </pc:sldLayoutMkLst>
        </pc:sldLayoutChg>
        <pc:sldLayoutChg chg="setBg">
          <pc:chgData name="Jose Siqueira" userId="94c393a73704f6b1" providerId="LiveId" clId="{1CB52EDC-D9D8-48E3-A12E-00DD22C40269}" dt="2018-09-18T12:46:05.210" v="1683"/>
          <pc:sldLayoutMkLst>
            <pc:docMk/>
            <pc:sldMasterMk cId="263280962" sldId="2147483660"/>
            <pc:sldLayoutMk cId="682298888" sldId="2147483674"/>
          </pc:sldLayoutMkLst>
        </pc:sldLayoutChg>
      </pc:sldMasterChg>
    </pc:docChg>
  </pc:docChgLst>
  <pc:docChgLst>
    <pc:chgData name="Jose Siqueira" userId="94c393a73704f6b1" providerId="LiveId" clId="{AE826B95-A998-4677-8613-B2EFDE715DF8}"/>
    <pc:docChg chg="addSld modSld">
      <pc:chgData name="Jose Siqueira" userId="94c393a73704f6b1" providerId="LiveId" clId="{AE826B95-A998-4677-8613-B2EFDE715DF8}" dt="2018-09-11T17:47:56.116" v="7" actId="1410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4C56E2D-B4EE-485F-ABFD-0BEFA1104AFD}" type="datetimeFigureOut">
              <a:rPr lang="en-US" smtClean="0"/>
              <a:pPr/>
              <a:t>10/18/2018</a:t>
            </a:fld>
            <a:endParaRPr lang="en-US"/>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ED02ACB-C24F-4D34-86A8-766C024A52FB}" type="slidenum">
              <a:rPr lang="en-US" smtClean="0"/>
              <a:pPr/>
              <a:t>‹nº›</a:t>
            </a:fld>
            <a:endParaRPr lang="en-US"/>
          </a:p>
        </p:txBody>
      </p:sp>
    </p:spTree>
    <p:extLst>
      <p:ext uri="{BB962C8B-B14F-4D97-AF65-F5344CB8AC3E}">
        <p14:creationId xmlns="" xmlns:p14="http://schemas.microsoft.com/office/powerpoint/2010/main" val="13616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ED02ACB-C24F-4D34-86A8-766C024A52F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Conseguir explicitamente</a:t>
            </a:r>
            <a:r>
              <a:rPr lang="pt-BR" baseline="0" dirty="0"/>
              <a:t> identificar dez pessoas que se encaixam no mesmo molde da </a:t>
            </a:r>
            <a:r>
              <a:rPr lang="pt-BR" baseline="0" dirty="0" err="1"/>
              <a:t>Persona</a:t>
            </a:r>
            <a:r>
              <a:rPr lang="pt-BR" baseline="0" dirty="0"/>
              <a:t> é uma grande sinal de que a equipe está caminhando na dimensão correta, no eixo definido pela </a:t>
            </a:r>
            <a:r>
              <a:rPr lang="pt-BR" baseline="0" dirty="0" err="1"/>
              <a:t>Persona</a:t>
            </a:r>
            <a:r>
              <a:rPr lang="pt-BR" baseline="0" dirty="0"/>
              <a:t>, e porque a equipe conseguiu identificar mais dez pessoas parecidas com a </a:t>
            </a:r>
            <a:r>
              <a:rPr lang="pt-BR" baseline="0" dirty="0" err="1"/>
              <a:t>Persona</a:t>
            </a:r>
            <a:r>
              <a:rPr lang="pt-BR" baseline="0" dirty="0"/>
              <a:t> agora ela conseguirá fazer uma comprovação estatística embora ainda com uma amostra pequena. Que tal contar a eles a sua versão do ciclo de vida do produto? Que tal depois também contar a sua história de uso? Mas quanto tempo irei levar para fazer uma entrevista tão detalhada? Pior ainda, quanto tempo irei gastar para encontrar essas dez pessoas com o mesmo jeitão da </a:t>
            </a:r>
            <a:r>
              <a:rPr lang="pt-BR" baseline="0" dirty="0" err="1"/>
              <a:t>Persona</a:t>
            </a:r>
            <a:r>
              <a:rPr lang="pt-BR" baseline="0" dirty="0"/>
              <a:t>? E então talvez pela 10ª. vez nesta jornada você se recorda da premissa inicial que ainda não foi explicitada mas agora não conseguirá escapar do registro: só fazemos aquilo que vale a pena. </a:t>
            </a:r>
            <a:endParaRPr lang="pt-BR" dirty="0"/>
          </a:p>
        </p:txBody>
      </p:sp>
      <p:sp>
        <p:nvSpPr>
          <p:cNvPr id="4" name="Espaço Reservado para Número de Slide 3"/>
          <p:cNvSpPr>
            <a:spLocks noGrp="1"/>
          </p:cNvSpPr>
          <p:nvPr>
            <p:ph type="sldNum" sz="quarter" idx="10"/>
          </p:nvPr>
        </p:nvSpPr>
        <p:spPr/>
        <p:txBody>
          <a:bodyPr/>
          <a:lstStyle/>
          <a:p>
            <a:fld id="{2ED02ACB-C24F-4D34-86A8-766C024A52FB}"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Em sumo:</a:t>
            </a:r>
            <a:r>
              <a:rPr lang="pt-BR" baseline="0" dirty="0"/>
              <a:t> entrevistando dez pessoas você estará colocando em teste cada um dos passos que deu até agora.</a:t>
            </a:r>
            <a:endParaRPr lang="pt-BR" dirty="0"/>
          </a:p>
        </p:txBody>
      </p:sp>
      <p:sp>
        <p:nvSpPr>
          <p:cNvPr id="4" name="Espaço Reservado para Número de Slide 3"/>
          <p:cNvSpPr>
            <a:spLocks noGrp="1"/>
          </p:cNvSpPr>
          <p:nvPr>
            <p:ph type="sldNum" sz="quarter" idx="10"/>
          </p:nvPr>
        </p:nvSpPr>
        <p:spPr/>
        <p:txBody>
          <a:bodyPr/>
          <a:lstStyle/>
          <a:p>
            <a:fld id="{2ED02ACB-C24F-4D34-86A8-766C024A52FB}"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Se existe alguma característica da </a:t>
            </a:r>
            <a:r>
              <a:rPr lang="pt-BR" sz="1200" dirty="0" err="1"/>
              <a:t>Persona</a:t>
            </a:r>
            <a:r>
              <a:rPr lang="pt-BR" sz="1200" dirty="0"/>
              <a:t> que não seja atendida por quase nenhum membro da primeira lista, é provável que a </a:t>
            </a:r>
            <a:r>
              <a:rPr lang="pt-BR" sz="1200" dirty="0" err="1"/>
              <a:t>Persona</a:t>
            </a:r>
            <a:r>
              <a:rPr lang="pt-BR" sz="1200" dirty="0"/>
              <a:t> seja a exceção e não a regra.</a:t>
            </a:r>
          </a:p>
          <a:p>
            <a:endParaRPr lang="pt-BR" dirty="0"/>
          </a:p>
        </p:txBody>
      </p:sp>
      <p:sp>
        <p:nvSpPr>
          <p:cNvPr id="4" name="Espaço Reservado para Número de Slide 3"/>
          <p:cNvSpPr>
            <a:spLocks noGrp="1"/>
          </p:cNvSpPr>
          <p:nvPr>
            <p:ph type="sldNum" sz="quarter" idx="10"/>
          </p:nvPr>
        </p:nvSpPr>
        <p:spPr/>
        <p:txBody>
          <a:bodyPr/>
          <a:lstStyle/>
          <a:p>
            <a:fld id="{2ED02ACB-C24F-4D34-86A8-766C024A52FB}"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Develop the skills, relationships, processes, volumes, financial overhead, and culture to outcompete anyone else in the market on cost and become the long-term low-cost player. </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40</a:t>
            </a:fld>
            <a:endParaRPr lang="en-US"/>
          </a:p>
        </p:txBody>
      </p:sp>
    </p:spTree>
    <p:extLst>
      <p:ext uri="{BB962C8B-B14F-4D97-AF65-F5344CB8AC3E}">
        <p14:creationId xmlns="" xmlns:p14="http://schemas.microsoft.com/office/powerpoint/2010/main" val="11688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Become the best at developing and continually improving the UX through the company’s emphasis on it. One company’s (</a:t>
            </a:r>
            <a:r>
              <a:rPr lang="en-US" sz="1200" b="0" i="0" u="none" strike="noStrike" kern="1200" dirty="0" err="1">
                <a:solidFill>
                  <a:schemeClr val="tx1"/>
                </a:solidFill>
                <a:effectLst/>
                <a:latin typeface="+mn-lt"/>
                <a:ea typeface="+mn-ea"/>
                <a:cs typeface="+mn-cs"/>
              </a:rPr>
              <a:t>Gemvara</a:t>
            </a:r>
            <a:r>
              <a:rPr lang="en-US" sz="1200" b="0" i="0" u="none" strike="noStrike" kern="1200" dirty="0">
                <a:solidFill>
                  <a:schemeClr val="tx1"/>
                </a:solidFill>
                <a:effectLst/>
                <a:latin typeface="+mn-lt"/>
                <a:ea typeface="+mn-ea"/>
                <a:cs typeface="+mn-cs"/>
              </a:rPr>
              <a:t>) relentless focus on this from the CEO on down has resulted in recruiting top talent, prioritization in operational reviews, and a culture where every employee knows that the bar is very high for this area and nothing less than excellence will be accepted. </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41</a:t>
            </a:fld>
            <a:endParaRPr lang="en-US"/>
          </a:p>
        </p:txBody>
      </p:sp>
    </p:spTree>
    <p:extLst>
      <p:ext uri="{BB962C8B-B14F-4D97-AF65-F5344CB8AC3E}">
        <p14:creationId xmlns="" xmlns:p14="http://schemas.microsoft.com/office/powerpoint/2010/main" val="278579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050" b="0" i="0" u="none" strike="noStrike" kern="1200" dirty="0">
                <a:solidFill>
                  <a:schemeClr val="tx1"/>
                </a:solidFill>
                <a:effectLst/>
                <a:latin typeface="+mn-lt"/>
                <a:ea typeface="+mn-ea"/>
                <a:cs typeface="+mn-cs"/>
              </a:rPr>
              <a:t>The key is that the Core be clearly defined, and your founding team aligned so that the Core is what the business will continually work to develop, and will always put first when planning and executing any strategy. The Core is your business’s last defense against the competition.</a:t>
            </a:r>
            <a:endParaRPr lang="pt-BR" sz="1050"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42</a:t>
            </a:fld>
            <a:endParaRPr lang="en-US"/>
          </a:p>
        </p:txBody>
      </p:sp>
    </p:spTree>
    <p:extLst>
      <p:ext uri="{BB962C8B-B14F-4D97-AF65-F5344CB8AC3E}">
        <p14:creationId xmlns="" xmlns:p14="http://schemas.microsoft.com/office/powerpoint/2010/main" val="322882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Of all the steps thus far, defining your Core is more inward-looking and less research-based than the others. You will rely on this internal introspection, combined with external data gathering and analysis. While the process may seem broad and general at first, your end definition of your Core should be concrete and specific. </a:t>
            </a:r>
            <a:r>
              <a:rPr lang="en-US" sz="1200" b="0" i="0" u="none" strike="noStrike" kern="1200" dirty="0" err="1">
                <a:solidFill>
                  <a:schemeClr val="tx1"/>
                </a:solidFill>
                <a:effectLst/>
                <a:latin typeface="+mn-lt"/>
                <a:ea typeface="+mn-ea"/>
                <a:cs typeface="+mn-cs"/>
              </a:rPr>
              <a:t>Não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levar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muito</a:t>
            </a:r>
            <a:r>
              <a:rPr lang="en-US" sz="1200" b="0" i="0" u="none" strike="noStrike" kern="1200" dirty="0">
                <a:solidFill>
                  <a:schemeClr val="tx1"/>
                </a:solidFill>
                <a:effectLst/>
                <a:latin typeface="+mn-lt"/>
                <a:ea typeface="+mn-ea"/>
                <a:cs typeface="+mn-cs"/>
              </a:rPr>
              <a:t> tempo para </a:t>
            </a:r>
            <a:r>
              <a:rPr lang="en-US" sz="1200" b="0" i="0" u="none" strike="noStrike" kern="1200" dirty="0" err="1">
                <a:solidFill>
                  <a:schemeClr val="tx1"/>
                </a:solidFill>
                <a:effectLst/>
                <a:latin typeface="+mn-lt"/>
                <a:ea typeface="+mn-ea"/>
                <a:cs typeface="+mn-cs"/>
              </a:rPr>
              <a:t>decidir</a:t>
            </a:r>
            <a:r>
              <a:rPr lang="en-US" sz="1200" b="0" i="0" u="none" strike="noStrike" kern="1200" dirty="0">
                <a:solidFill>
                  <a:schemeClr val="tx1"/>
                </a:solidFill>
                <a:effectLst/>
                <a:latin typeface="+mn-lt"/>
                <a:ea typeface="+mn-ea"/>
                <a:cs typeface="+mn-cs"/>
              </a:rPr>
              <a:t> e é </a:t>
            </a:r>
            <a:r>
              <a:rPr lang="en-US" sz="1200" b="0" i="0" u="none" strike="noStrike" kern="1200" dirty="0" err="1">
                <a:solidFill>
                  <a:schemeClr val="tx1"/>
                </a:solidFill>
                <a:effectLst/>
                <a:latin typeface="+mn-lt"/>
                <a:ea typeface="+mn-ea"/>
                <a:cs typeface="+mn-cs"/>
              </a:rPr>
              <a:t>necessário</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ele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seja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específico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Ao</a:t>
            </a:r>
            <a:r>
              <a:rPr lang="en-US" sz="1200" b="0" i="0" u="none" strike="noStrike" kern="1200" dirty="0">
                <a:solidFill>
                  <a:schemeClr val="tx1"/>
                </a:solidFill>
                <a:effectLst/>
                <a:latin typeface="+mn-lt"/>
                <a:ea typeface="+mn-ea"/>
                <a:cs typeface="+mn-cs"/>
              </a:rPr>
              <a:t> final, </a:t>
            </a:r>
            <a:r>
              <a:rPr lang="en-US" sz="1200" b="0" i="0" u="none" strike="noStrike" kern="1200" dirty="0" err="1">
                <a:solidFill>
                  <a:schemeClr val="tx1"/>
                </a:solidFill>
                <a:effectLst/>
                <a:latin typeface="+mn-lt"/>
                <a:ea typeface="+mn-ea"/>
                <a:cs typeface="+mn-cs"/>
              </a:rPr>
              <a:t>você</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deve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certeza</a:t>
            </a:r>
            <a:r>
              <a:rPr lang="en-US" sz="1200" b="0" i="0" u="none" strike="noStrike" kern="1200" dirty="0">
                <a:solidFill>
                  <a:schemeClr val="tx1"/>
                </a:solidFill>
                <a:effectLst/>
                <a:latin typeface="+mn-lt"/>
                <a:ea typeface="+mn-ea"/>
                <a:cs typeface="+mn-cs"/>
              </a:rPr>
              <a:t> de que </a:t>
            </a:r>
            <a:r>
              <a:rPr lang="en-US" sz="1200" b="0" i="0" u="none" strike="noStrike" kern="1200" dirty="0" err="1">
                <a:solidFill>
                  <a:schemeClr val="tx1"/>
                </a:solidFill>
                <a:effectLst/>
                <a:latin typeface="+mn-lt"/>
                <a:ea typeface="+mn-ea"/>
                <a:cs typeface="+mn-cs"/>
              </a:rPr>
              <a:t>foi</a:t>
            </a:r>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escolha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certa</a:t>
            </a:r>
            <a:r>
              <a:rPr lang="en-US" sz="1200" b="0" i="0" u="none" strike="noStrike" kern="1200" dirty="0">
                <a:solidFill>
                  <a:schemeClr val="tx1"/>
                </a:solidFill>
                <a:effectLst/>
                <a:latin typeface="+mn-lt"/>
                <a:ea typeface="+mn-ea"/>
                <a:cs typeface="+mn-cs"/>
              </a:rPr>
              <a:t> e </a:t>
            </a:r>
            <a:r>
              <a:rPr lang="en-US" sz="1200" b="0" i="0" u="none" strike="noStrike" kern="1200" dirty="0" err="1">
                <a:solidFill>
                  <a:schemeClr val="tx1"/>
                </a:solidFill>
                <a:effectLst/>
                <a:latin typeface="+mn-lt"/>
                <a:ea typeface="+mn-ea"/>
                <a:cs typeface="+mn-cs"/>
              </a:rPr>
              <a:t>acurada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Ademais</a:t>
            </a:r>
            <a:r>
              <a:rPr lang="en-US" sz="1200" b="0" i="0" u="none" strike="noStrike" kern="1200" dirty="0">
                <a:solidFill>
                  <a:schemeClr val="tx1"/>
                </a:solidFill>
                <a:effectLst/>
                <a:latin typeface="+mn-lt"/>
                <a:ea typeface="+mn-ea"/>
                <a:cs typeface="+mn-cs"/>
              </a:rPr>
              <a:t>, o </a:t>
            </a:r>
            <a:r>
              <a:rPr lang="en-US" sz="1200" b="0" i="0" u="none" strike="noStrike" kern="1200" dirty="0" err="1">
                <a:solidFill>
                  <a:schemeClr val="tx1"/>
                </a:solidFill>
                <a:effectLst/>
                <a:latin typeface="+mn-lt"/>
                <a:ea typeface="+mn-ea"/>
                <a:cs typeface="+mn-cs"/>
              </a:rPr>
              <a:t>Núcleo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não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pode</a:t>
            </a:r>
            <a:r>
              <a:rPr lang="en-US" sz="1200" b="0" i="0" u="none" strike="noStrike" kern="1200" dirty="0">
                <a:solidFill>
                  <a:schemeClr val="tx1"/>
                </a:solidFill>
                <a:effectLst/>
                <a:latin typeface="+mn-lt"/>
                <a:ea typeface="+mn-ea"/>
                <a:cs typeface="+mn-cs"/>
              </a:rPr>
              <a:t> ser </a:t>
            </a:r>
            <a:r>
              <a:rPr lang="en-US" sz="1200" b="0" i="0" u="none" strike="noStrike" kern="1200" dirty="0" err="1">
                <a:solidFill>
                  <a:schemeClr val="tx1"/>
                </a:solidFill>
                <a:effectLst/>
                <a:latin typeface="+mn-lt"/>
                <a:ea typeface="+mn-ea"/>
                <a:cs typeface="+mn-cs"/>
              </a:rPr>
              <a:t>mudado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depois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os</a:t>
            </a:r>
            <a:r>
              <a:rPr lang="en-US" sz="1200" b="0" i="0" u="none" strike="noStrike" kern="1200" dirty="0">
                <a:solidFill>
                  <a:schemeClr val="tx1"/>
                </a:solidFill>
                <a:effectLst/>
                <a:latin typeface="+mn-lt"/>
                <a:ea typeface="+mn-ea"/>
                <a:cs typeface="+mn-cs"/>
              </a:rPr>
              <a:t> outros </a:t>
            </a:r>
            <a:r>
              <a:rPr lang="en-US" sz="1200" b="0" i="0" u="none" strike="noStrike" kern="1200" dirty="0" err="1">
                <a:solidFill>
                  <a:schemeClr val="tx1"/>
                </a:solidFill>
                <a:effectLst/>
                <a:latin typeface="+mn-lt"/>
                <a:ea typeface="+mn-ea"/>
                <a:cs typeface="+mn-cs"/>
              </a:rPr>
              <a:t>elementos</a:t>
            </a:r>
            <a:r>
              <a:rPr lang="en-US" sz="1200" b="0" i="0" u="none" strike="noStrike" kern="1200" dirty="0">
                <a:solidFill>
                  <a:schemeClr val="tx1"/>
                </a:solidFill>
                <a:effectLst/>
                <a:latin typeface="+mn-lt"/>
                <a:ea typeface="+mn-ea"/>
                <a:cs typeface="+mn-cs"/>
              </a:rPr>
              <a:t> do </a:t>
            </a:r>
            <a:r>
              <a:rPr lang="en-US" sz="1200" b="0" i="0" u="none" strike="noStrike" kern="1200" dirty="0" err="1">
                <a:solidFill>
                  <a:schemeClr val="tx1"/>
                </a:solidFill>
                <a:effectLst/>
                <a:latin typeface="+mn-lt"/>
                <a:ea typeface="+mn-ea"/>
                <a:cs typeface="+mn-cs"/>
              </a:rPr>
              <a:t>processo</a:t>
            </a:r>
            <a:r>
              <a:rPr lang="en-US" sz="1200" b="0" i="0" u="none" strike="noStrike" kern="1200" dirty="0">
                <a:solidFill>
                  <a:schemeClr val="tx1"/>
                </a:solidFill>
                <a:effectLst/>
                <a:latin typeface="+mn-lt"/>
                <a:ea typeface="+mn-ea"/>
                <a:cs typeface="+mn-cs"/>
              </a:rPr>
              <a:t>. Mas </a:t>
            </a:r>
            <a:r>
              <a:rPr lang="en-US" sz="1200" b="0" i="0" u="none" strike="noStrike" kern="1200" dirty="0" err="1">
                <a:solidFill>
                  <a:schemeClr val="tx1"/>
                </a:solidFill>
                <a:effectLst/>
                <a:latin typeface="+mn-lt"/>
                <a:ea typeface="+mn-ea"/>
                <a:cs typeface="+mn-cs"/>
              </a:rPr>
              <a:t>acontece</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ao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longo</a:t>
            </a:r>
            <a:r>
              <a:rPr lang="en-US" sz="1200" b="0" i="0" u="none" strike="noStrike" kern="1200" dirty="0">
                <a:solidFill>
                  <a:schemeClr val="tx1"/>
                </a:solidFill>
                <a:effectLst/>
                <a:latin typeface="+mn-lt"/>
                <a:ea typeface="+mn-ea"/>
                <a:cs typeface="+mn-cs"/>
              </a:rPr>
              <a:t> da </a:t>
            </a:r>
            <a:r>
              <a:rPr lang="en-US" sz="1200" b="0" i="0" u="none" strike="noStrike" kern="1200" dirty="0" err="1">
                <a:solidFill>
                  <a:schemeClr val="tx1"/>
                </a:solidFill>
                <a:effectLst/>
                <a:latin typeface="+mn-lt"/>
                <a:ea typeface="+mn-ea"/>
                <a:cs typeface="+mn-cs"/>
              </a:rPr>
              <a:t>vida</a:t>
            </a:r>
            <a:r>
              <a:rPr lang="en-US" sz="1200" b="0" i="0" u="none" strike="noStrike" kern="1200" dirty="0">
                <a:solidFill>
                  <a:schemeClr val="tx1"/>
                </a:solidFill>
                <a:effectLst/>
                <a:latin typeface="+mn-lt"/>
                <a:ea typeface="+mn-ea"/>
                <a:cs typeface="+mn-cs"/>
              </a:rPr>
              <a:t> da </a:t>
            </a:r>
            <a:r>
              <a:rPr lang="en-US" sz="1200" b="0" i="0" u="none" strike="noStrike" kern="1200" dirty="0" err="1">
                <a:solidFill>
                  <a:schemeClr val="tx1"/>
                </a:solidFill>
                <a:effectLst/>
                <a:latin typeface="+mn-lt"/>
                <a:ea typeface="+mn-ea"/>
                <a:cs typeface="+mn-cs"/>
              </a:rPr>
              <a:t>empresa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ela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mudar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seu</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Núcleo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Exemplo</a:t>
            </a:r>
            <a:r>
              <a:rPr lang="en-US" sz="1200" b="0" i="0" u="none" strike="noStrike" kern="1200" dirty="0">
                <a:solidFill>
                  <a:schemeClr val="tx1"/>
                </a:solidFill>
                <a:effectLst/>
                <a:latin typeface="+mn-lt"/>
                <a:ea typeface="+mn-ea"/>
                <a:cs typeface="+mn-cs"/>
              </a:rPr>
              <a:t>: Google.</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43</a:t>
            </a:fld>
            <a:endParaRPr lang="en-US"/>
          </a:p>
        </p:txBody>
      </p:sp>
    </p:spTree>
    <p:extLst>
      <p:ext uri="{BB962C8B-B14F-4D97-AF65-F5344CB8AC3E}">
        <p14:creationId xmlns="" xmlns:p14="http://schemas.microsoft.com/office/powerpoint/2010/main" val="4699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Defining the Core is the first step where you spend a lot of time looking internally,</a:t>
            </a:r>
          </a:p>
          <a:p>
            <a:r>
              <a:rPr lang="en-US" sz="1200" b="0" i="0" u="none" strike="noStrike" kern="1200" dirty="0">
                <a:solidFill>
                  <a:schemeClr val="tx1"/>
                </a:solidFill>
                <a:effectLst/>
                <a:latin typeface="+mn-lt"/>
                <a:ea typeface="+mn-ea"/>
                <a:cs typeface="+mn-cs"/>
              </a:rPr>
              <a:t>it can change as you discover what your customers value most and what you do best. </a:t>
            </a:r>
          </a:p>
          <a:p>
            <a:r>
              <a:rPr lang="en-US" sz="1200" b="0" i="0" u="none" strike="noStrike" kern="1200" dirty="0">
                <a:solidFill>
                  <a:schemeClr val="tx1"/>
                </a:solidFill>
                <a:effectLst/>
                <a:latin typeface="+mn-lt"/>
                <a:ea typeface="+mn-ea"/>
                <a:cs typeface="+mn-cs"/>
              </a:rPr>
              <a:t>Defining your Core is not easy and may seem abstract,</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46</a:t>
            </a:fld>
            <a:endParaRPr lang="en-US"/>
          </a:p>
        </p:txBody>
      </p:sp>
    </p:spTree>
    <p:extLst>
      <p:ext uri="{BB962C8B-B14F-4D97-AF65-F5344CB8AC3E}">
        <p14:creationId xmlns="" xmlns:p14="http://schemas.microsoft.com/office/powerpoint/2010/main" val="338021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70C0"/>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3378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t-BR"/>
              <a:t>Clique para editar o título Mestre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6" name="Footer Placeholder 5"/>
          <p:cNvSpPr>
            <a:spLocks noGrp="1"/>
          </p:cNvSpPr>
          <p:nvPr>
            <p:ph type="ftr" sz="quarter" idx="11"/>
          </p:nvPr>
        </p:nvSpPr>
        <p:spPr/>
        <p:txBody>
          <a:bodyPr/>
          <a:lstStyle/>
          <a:p>
            <a:r>
              <a:rPr lang="en-US"/>
              <a:t>pef3111</a:t>
            </a:r>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1368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t-BR"/>
              <a:t>Clique para editar o título Mestre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1498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a:solidFill>
            <a:srgbClr val="0070C0"/>
          </a:solidFill>
        </p:spPr>
        <p:txBody>
          <a:bodyPr/>
          <a:lstStyle>
            <a:lvl1pPr>
              <a:defRPr sz="3200"/>
            </a:lvl1pPr>
          </a:lstStyle>
          <a:p>
            <a:r>
              <a:rPr lang="pt-BR" dirty="0"/>
              <a:t>Clique para editar o título Mestre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t-BR"/>
              <a:t>Editar estilos de texto Mestre</a:t>
            </a:r>
          </a:p>
        </p:txBody>
      </p:sp>
      <p:sp>
        <p:nvSpPr>
          <p:cNvPr id="2" name="Date Placeholder 1"/>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6643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1403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68229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3934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t-BR"/>
              <a:t>Clique para editar o título Mestre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8499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67545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66497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4" name="Footer Placeholder 3"/>
          <p:cNvSpPr>
            <a:spLocks noGrp="1"/>
          </p:cNvSpPr>
          <p:nvPr>
            <p:ph type="ftr" sz="quarter" idx="11"/>
          </p:nvPr>
        </p:nvSpPr>
        <p:spPr/>
        <p:txBody>
          <a:bodyPr/>
          <a:lstStyle/>
          <a:p>
            <a:r>
              <a:rPr lang="en-US"/>
              <a:t>pef3111</a:t>
            </a:r>
          </a:p>
        </p:txBody>
      </p:sp>
      <p:sp>
        <p:nvSpPr>
          <p:cNvPr id="5" name="Slide Number Placeholder 4"/>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404368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14606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a:solidFill>
            <a:srgbClr val="0070C0"/>
          </a:solidFill>
        </p:spPr>
        <p:txBody>
          <a:bodyPr anchor="b"/>
          <a:lstStyle>
            <a:lvl1pPr algn="l">
              <a:defRPr sz="2000" b="1"/>
            </a:lvl1pPr>
          </a:lstStyle>
          <a:p>
            <a:r>
              <a:rPr lang="pt-BR"/>
              <a:t>Clique para editar o título Mestre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2097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t-BR"/>
              <a:t>Clique para editar o título Mestre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2914357" y="6041361"/>
            <a:ext cx="732659" cy="365125"/>
          </a:xfrm>
        </p:spPr>
        <p:txBody>
          <a:bodyPr/>
          <a:lstStyle/>
          <a:p>
            <a:fld id="{B57E645E-9514-46B1-B7F7-03C4D6A4C5DD}" type="datetimeFigureOut">
              <a:rPr lang="en-US" smtClean="0"/>
              <a:pPr/>
              <a:t>10/18/2018</a:t>
            </a:fld>
            <a:endParaRPr lang="en-US"/>
          </a:p>
        </p:txBody>
      </p:sp>
      <p:sp>
        <p:nvSpPr>
          <p:cNvPr id="6" name="Footer Placeholder 5"/>
          <p:cNvSpPr>
            <a:spLocks noGrp="1"/>
          </p:cNvSpPr>
          <p:nvPr>
            <p:ph type="ftr" sz="quarter" idx="11"/>
          </p:nvPr>
        </p:nvSpPr>
        <p:spPr>
          <a:xfrm>
            <a:off x="442797" y="6041361"/>
            <a:ext cx="2471560" cy="365125"/>
          </a:xfrm>
        </p:spPr>
        <p:txBody>
          <a:bodyPr/>
          <a:lstStyle/>
          <a:p>
            <a:r>
              <a:rPr lang="en-US"/>
              <a:t>pef3111</a:t>
            </a:r>
          </a:p>
        </p:txBody>
      </p:sp>
      <p:sp>
        <p:nvSpPr>
          <p:cNvPr id="7" name="Slide Number Placeholder 6"/>
          <p:cNvSpPr>
            <a:spLocks noGrp="1"/>
          </p:cNvSpPr>
          <p:nvPr>
            <p:ph type="sldNum" sz="quarter" idx="12"/>
          </p:nvPr>
        </p:nvSpPr>
        <p:spPr>
          <a:xfrm>
            <a:off x="3647017" y="5915887"/>
            <a:ext cx="796616" cy="490599"/>
          </a:xfrm>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0055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t-BR"/>
              <a:t>Clique para editar o título Mestre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r>
              <a:rPr lang="en-US"/>
              <a:t>pef3111</a:t>
            </a: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57E645E-9514-46B1-B7F7-03C4D6A4C5DD}" type="datetimeFigureOut">
              <a:rPr lang="en-US" smtClean="0"/>
              <a:pPr/>
              <a:t>10/18/2018</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63280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808831" y="5573588"/>
            <a:ext cx="7526338" cy="991197"/>
          </a:xfrm>
        </p:spPr>
        <p:txBody>
          <a:bodyPr/>
          <a:lstStyle/>
          <a:p>
            <a:pPr algn="ctr" eaLnBrk="1" hangingPunct="1"/>
            <a:r>
              <a:rPr lang="pt-BR" sz="4400" dirty="0"/>
              <a:t>PEF3111 – aula 6</a:t>
            </a:r>
            <a:br>
              <a:rPr lang="pt-BR" sz="4400" dirty="0"/>
            </a:br>
            <a:r>
              <a:rPr lang="pt-BR" sz="4400" dirty="0"/>
              <a:t>18 set 2018</a:t>
            </a:r>
          </a:p>
        </p:txBody>
      </p:sp>
      <p:sp>
        <p:nvSpPr>
          <p:cNvPr id="2051" name="Subtítulo 2"/>
          <p:cNvSpPr>
            <a:spLocks noGrp="1"/>
          </p:cNvSpPr>
          <p:nvPr>
            <p:ph type="subTitle" idx="1"/>
          </p:nvPr>
        </p:nvSpPr>
        <p:spPr>
          <a:xfrm>
            <a:off x="1115616" y="1038188"/>
            <a:ext cx="7526338" cy="434974"/>
          </a:xfrm>
        </p:spPr>
        <p:txBody>
          <a:bodyPr>
            <a:normAutofit fontScale="25000" lnSpcReduction="20000"/>
          </a:bodyPr>
          <a:lstStyle/>
          <a:p>
            <a:pPr eaLnBrk="1" hangingPunct="1"/>
            <a:r>
              <a:rPr lang="pt-BR" sz="14400" dirty="0"/>
              <a:t>Empreendedorismo e Modelos de Negócio</a:t>
            </a:r>
          </a:p>
          <a:p>
            <a:pPr eaLnBrk="1" hangingPunct="1"/>
            <a:r>
              <a:rPr lang="pt-BR" sz="9600" dirty="0"/>
              <a:t>Professor José Antonio Lerosa de Siqueira</a:t>
            </a:r>
          </a:p>
          <a:p>
            <a:pPr eaLnBrk="1" hangingPunct="1"/>
            <a:r>
              <a:rPr lang="pt-BR" sz="9600" dirty="0"/>
              <a:t>jals@usp.br</a:t>
            </a:r>
          </a:p>
          <a:p>
            <a:pPr eaLnBrk="1" hangingPunct="1"/>
            <a:endParaRPr lang="pt-BR" dirty="0">
              <a:solidFill>
                <a:srgbClr val="1737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5715040" cy="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7358082" y="5214950"/>
            <a:ext cx="1357322" cy="369332"/>
          </a:xfrm>
          <a:prstGeom prst="rect">
            <a:avLst/>
          </a:prstGeom>
          <a:noFill/>
        </p:spPr>
        <p:txBody>
          <a:bodyPr wrap="square" rtlCol="0">
            <a:spAutoFit/>
          </a:bodyPr>
          <a:lstStyle/>
          <a:p>
            <a:r>
              <a:rPr lang="pt-BR" dirty="0"/>
              <a:t>minutos</a:t>
            </a:r>
          </a:p>
        </p:txBody>
      </p:sp>
      <p:sp>
        <p:nvSpPr>
          <p:cNvPr id="19" name="Retângulo 18"/>
          <p:cNvSpPr/>
          <p:nvPr/>
        </p:nvSpPr>
        <p:spPr>
          <a:xfrm>
            <a:off x="4143372"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500438"/>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28" name="Texto explicativo retangular 27"/>
          <p:cNvSpPr/>
          <p:nvPr/>
        </p:nvSpPr>
        <p:spPr>
          <a:xfrm>
            <a:off x="3500430" y="5857892"/>
            <a:ext cx="2071702" cy="857256"/>
          </a:xfrm>
          <a:prstGeom prst="wedgeRectCallout">
            <a:avLst>
              <a:gd name="adj1" fmla="val 13975"/>
              <a:gd name="adj2" fmla="val -2149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rPr>
              <a:t>As ideias são somadas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642942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8072398" y="5214950"/>
            <a:ext cx="1071602" cy="369332"/>
          </a:xfrm>
          <a:prstGeom prst="rect">
            <a:avLst/>
          </a:prstGeom>
          <a:noFill/>
        </p:spPr>
        <p:txBody>
          <a:bodyPr wrap="square" rtlCol="0">
            <a:spAutoFit/>
          </a:bodyPr>
          <a:lstStyle/>
          <a:p>
            <a:r>
              <a:rPr lang="pt-BR" dirty="0"/>
              <a:t>minutos</a:t>
            </a:r>
          </a:p>
        </p:txBody>
      </p:sp>
      <p:sp>
        <p:nvSpPr>
          <p:cNvPr id="19" name="Retângulo 18"/>
          <p:cNvSpPr/>
          <p:nvPr/>
        </p:nvSpPr>
        <p:spPr>
          <a:xfrm>
            <a:off x="4143372"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500438"/>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5429256" y="3500438"/>
            <a:ext cx="1285884" cy="1857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28" name="Texto explicativo retangular 27"/>
          <p:cNvSpPr/>
          <p:nvPr/>
        </p:nvSpPr>
        <p:spPr>
          <a:xfrm>
            <a:off x="5214942" y="5786454"/>
            <a:ext cx="3000396" cy="857256"/>
          </a:xfrm>
          <a:prstGeom prst="wedgeRectCallout">
            <a:avLst>
              <a:gd name="adj1" fmla="val -18508"/>
              <a:gd name="adj2" fmla="val -21910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600" dirty="0">
                <a:solidFill>
                  <a:schemeClr val="bg1"/>
                </a:solidFill>
              </a:rPr>
              <a:t>O conjunto de ideias é reorganizado numa única história de uso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642942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8072398" y="5214950"/>
            <a:ext cx="1071602" cy="369332"/>
          </a:xfrm>
          <a:prstGeom prst="rect">
            <a:avLst/>
          </a:prstGeom>
          <a:noFill/>
        </p:spPr>
        <p:txBody>
          <a:bodyPr wrap="square" rtlCol="0">
            <a:spAutoFit/>
          </a:bodyPr>
          <a:lstStyle/>
          <a:p>
            <a:r>
              <a:rPr lang="pt-BR" dirty="0"/>
              <a:t>minutos</a:t>
            </a:r>
          </a:p>
        </p:txBody>
      </p:sp>
      <p:sp>
        <p:nvSpPr>
          <p:cNvPr id="19" name="Retângulo 18"/>
          <p:cNvSpPr/>
          <p:nvPr/>
        </p:nvSpPr>
        <p:spPr>
          <a:xfrm>
            <a:off x="4143372"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500438"/>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5429256" y="3500438"/>
            <a:ext cx="1285884" cy="1857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24" name="Retângulo 23"/>
          <p:cNvSpPr/>
          <p:nvPr/>
        </p:nvSpPr>
        <p:spPr>
          <a:xfrm>
            <a:off x="6715140" y="3214686"/>
            <a:ext cx="571504" cy="21431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Texto explicativo retangular 27"/>
          <p:cNvSpPr/>
          <p:nvPr/>
        </p:nvSpPr>
        <p:spPr>
          <a:xfrm>
            <a:off x="5500694" y="1357298"/>
            <a:ext cx="3000396" cy="857256"/>
          </a:xfrm>
          <a:prstGeom prst="wedgeRectCallout">
            <a:avLst>
              <a:gd name="adj1" fmla="val 1809"/>
              <a:gd name="adj2" fmla="val 18568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600" dirty="0">
                <a:solidFill>
                  <a:schemeClr val="bg1"/>
                </a:solidFill>
              </a:rPr>
              <a:t>A+B conta sua nova história de uso em um minuto para C e 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6858048"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8072398" y="4857760"/>
            <a:ext cx="1071602" cy="369332"/>
          </a:xfrm>
          <a:prstGeom prst="rect">
            <a:avLst/>
          </a:prstGeom>
          <a:noFill/>
        </p:spPr>
        <p:txBody>
          <a:bodyPr wrap="square" rtlCol="0">
            <a:spAutoFit/>
          </a:bodyPr>
          <a:lstStyle/>
          <a:p>
            <a:r>
              <a:rPr lang="pt-BR" dirty="0"/>
              <a:t>minutos</a:t>
            </a:r>
          </a:p>
        </p:txBody>
      </p:sp>
      <p:sp>
        <p:nvSpPr>
          <p:cNvPr id="19" name="Retângulo 18"/>
          <p:cNvSpPr/>
          <p:nvPr/>
        </p:nvSpPr>
        <p:spPr>
          <a:xfrm>
            <a:off x="4143372"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500438"/>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5429256" y="3500438"/>
            <a:ext cx="1285884" cy="1857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000232" y="4714884"/>
            <a:ext cx="428628" cy="369332"/>
          </a:xfrm>
          <a:prstGeom prst="rect">
            <a:avLst/>
          </a:prstGeom>
          <a:noFill/>
        </p:spPr>
        <p:txBody>
          <a:bodyPr wrap="square" rtlCol="0">
            <a:spAutoFit/>
          </a:bodyPr>
          <a:lstStyle/>
          <a:p>
            <a:r>
              <a:rPr lang="pt-BR" dirty="0">
                <a:solidFill>
                  <a:schemeClr val="bg1"/>
                </a:solidFill>
              </a:rPr>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24" name="Retângulo 23"/>
          <p:cNvSpPr/>
          <p:nvPr/>
        </p:nvSpPr>
        <p:spPr>
          <a:xfrm>
            <a:off x="6715140" y="3214686"/>
            <a:ext cx="571504" cy="21431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7311190" y="3214686"/>
            <a:ext cx="571504" cy="21431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7167214" y="5430364"/>
            <a:ext cx="357190" cy="369332"/>
          </a:xfrm>
          <a:prstGeom prst="rect">
            <a:avLst/>
          </a:prstGeom>
          <a:noFill/>
        </p:spPr>
        <p:txBody>
          <a:bodyPr wrap="square" rtlCol="0">
            <a:spAutoFit/>
          </a:bodyPr>
          <a:lstStyle/>
          <a:p>
            <a:r>
              <a:rPr lang="pt-BR" dirty="0"/>
              <a:t>9</a:t>
            </a:r>
          </a:p>
        </p:txBody>
      </p:sp>
      <p:sp>
        <p:nvSpPr>
          <p:cNvPr id="32" name="CaixaDeTexto 31"/>
          <p:cNvSpPr txBox="1"/>
          <p:nvPr/>
        </p:nvSpPr>
        <p:spPr>
          <a:xfrm>
            <a:off x="7680102" y="5442087"/>
            <a:ext cx="535235" cy="369332"/>
          </a:xfrm>
          <a:prstGeom prst="rect">
            <a:avLst/>
          </a:prstGeom>
          <a:noFill/>
        </p:spPr>
        <p:txBody>
          <a:bodyPr wrap="square" rtlCol="0">
            <a:spAutoFit/>
          </a:bodyPr>
          <a:lstStyle/>
          <a:p>
            <a:r>
              <a:rPr lang="pt-BR" dirty="0"/>
              <a:t>10</a:t>
            </a:r>
          </a:p>
        </p:txBody>
      </p:sp>
      <p:sp>
        <p:nvSpPr>
          <p:cNvPr id="33" name="CaixaDeTexto 32"/>
          <p:cNvSpPr txBox="1"/>
          <p:nvPr/>
        </p:nvSpPr>
        <p:spPr>
          <a:xfrm>
            <a:off x="3286116" y="4714884"/>
            <a:ext cx="428628" cy="369332"/>
          </a:xfrm>
          <a:prstGeom prst="rect">
            <a:avLst/>
          </a:prstGeom>
          <a:noFill/>
        </p:spPr>
        <p:txBody>
          <a:bodyPr wrap="square" rtlCol="0">
            <a:spAutoFit/>
          </a:bodyPr>
          <a:lstStyle/>
          <a:p>
            <a:r>
              <a:rPr lang="pt-BR" dirty="0">
                <a:solidFill>
                  <a:schemeClr val="bg1"/>
                </a:solidFill>
              </a:rPr>
              <a:t>B</a:t>
            </a:r>
          </a:p>
        </p:txBody>
      </p:sp>
      <p:sp>
        <p:nvSpPr>
          <p:cNvPr id="34" name="CaixaDeTexto 33"/>
          <p:cNvSpPr txBox="1"/>
          <p:nvPr/>
        </p:nvSpPr>
        <p:spPr>
          <a:xfrm>
            <a:off x="4572000" y="3714752"/>
            <a:ext cx="428628" cy="369332"/>
          </a:xfrm>
          <a:prstGeom prst="rect">
            <a:avLst/>
          </a:prstGeom>
          <a:noFill/>
        </p:spPr>
        <p:txBody>
          <a:bodyPr wrap="square" rtlCol="0">
            <a:spAutoFit/>
          </a:bodyPr>
          <a:lstStyle/>
          <a:p>
            <a:r>
              <a:rPr lang="pt-BR" dirty="0">
                <a:solidFill>
                  <a:schemeClr val="bg1"/>
                </a:solidFill>
              </a:rPr>
              <a:t>B</a:t>
            </a:r>
          </a:p>
        </p:txBody>
      </p:sp>
      <p:sp>
        <p:nvSpPr>
          <p:cNvPr id="35" name="CaixaDeTexto 34"/>
          <p:cNvSpPr txBox="1"/>
          <p:nvPr/>
        </p:nvSpPr>
        <p:spPr>
          <a:xfrm>
            <a:off x="4500562" y="4714884"/>
            <a:ext cx="428628" cy="369332"/>
          </a:xfrm>
          <a:prstGeom prst="rect">
            <a:avLst/>
          </a:prstGeom>
          <a:noFill/>
        </p:spPr>
        <p:txBody>
          <a:bodyPr wrap="square" rtlCol="0">
            <a:spAutoFit/>
          </a:bodyPr>
          <a:lstStyle/>
          <a:p>
            <a:r>
              <a:rPr lang="pt-BR" dirty="0">
                <a:solidFill>
                  <a:schemeClr val="bg1"/>
                </a:solidFill>
              </a:rPr>
              <a:t>A</a:t>
            </a:r>
          </a:p>
        </p:txBody>
      </p:sp>
      <p:sp>
        <p:nvSpPr>
          <p:cNvPr id="36" name="CaixaDeTexto 35"/>
          <p:cNvSpPr txBox="1"/>
          <p:nvPr/>
        </p:nvSpPr>
        <p:spPr>
          <a:xfrm>
            <a:off x="5857884" y="4071942"/>
            <a:ext cx="500066" cy="369332"/>
          </a:xfrm>
          <a:prstGeom prst="rect">
            <a:avLst/>
          </a:prstGeom>
          <a:noFill/>
        </p:spPr>
        <p:txBody>
          <a:bodyPr wrap="square" rtlCol="0">
            <a:spAutoFit/>
          </a:bodyPr>
          <a:lstStyle/>
          <a:p>
            <a:r>
              <a:rPr lang="pt-BR" dirty="0">
                <a:solidFill>
                  <a:schemeClr val="bg1"/>
                </a:solidFill>
              </a:rPr>
              <a:t>AB</a:t>
            </a:r>
          </a:p>
        </p:txBody>
      </p:sp>
      <p:sp>
        <p:nvSpPr>
          <p:cNvPr id="37" name="CaixaDeTexto 36"/>
          <p:cNvSpPr txBox="1"/>
          <p:nvPr/>
        </p:nvSpPr>
        <p:spPr>
          <a:xfrm>
            <a:off x="6786578" y="4071942"/>
            <a:ext cx="500066" cy="369332"/>
          </a:xfrm>
          <a:prstGeom prst="rect">
            <a:avLst/>
          </a:prstGeom>
          <a:noFill/>
        </p:spPr>
        <p:txBody>
          <a:bodyPr wrap="square" rtlCol="0">
            <a:spAutoFit/>
          </a:bodyPr>
          <a:lstStyle/>
          <a:p>
            <a:r>
              <a:rPr lang="pt-BR" dirty="0">
                <a:solidFill>
                  <a:schemeClr val="bg1"/>
                </a:solidFill>
              </a:rPr>
              <a:t>AB</a:t>
            </a:r>
          </a:p>
        </p:txBody>
      </p:sp>
      <p:sp>
        <p:nvSpPr>
          <p:cNvPr id="38" name="CaixaDeTexto 37"/>
          <p:cNvSpPr txBox="1"/>
          <p:nvPr/>
        </p:nvSpPr>
        <p:spPr>
          <a:xfrm>
            <a:off x="7358082" y="4071942"/>
            <a:ext cx="571504" cy="369332"/>
          </a:xfrm>
          <a:prstGeom prst="rect">
            <a:avLst/>
          </a:prstGeom>
          <a:noFill/>
        </p:spPr>
        <p:txBody>
          <a:bodyPr wrap="square" rtlCol="0">
            <a:spAutoFit/>
          </a:bodyPr>
          <a:lstStyle/>
          <a:p>
            <a:r>
              <a:rPr lang="pt-BR" dirty="0">
                <a:solidFill>
                  <a:schemeClr val="bg1"/>
                </a:solidFill>
              </a:rPr>
              <a:t>CD</a:t>
            </a:r>
          </a:p>
        </p:txBody>
      </p:sp>
      <p:sp>
        <p:nvSpPr>
          <p:cNvPr id="28" name="Texto explicativo retangular 27"/>
          <p:cNvSpPr/>
          <p:nvPr/>
        </p:nvSpPr>
        <p:spPr>
          <a:xfrm>
            <a:off x="5500694" y="1357298"/>
            <a:ext cx="3000396" cy="857256"/>
          </a:xfrm>
          <a:prstGeom prst="wedgeRectCallout">
            <a:avLst>
              <a:gd name="adj1" fmla="val 19001"/>
              <a:gd name="adj2" fmla="val 19388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600" dirty="0">
                <a:solidFill>
                  <a:schemeClr val="bg1"/>
                </a:solidFill>
              </a:rPr>
              <a:t>C+D conta sua nova história de uso em um minuto para A e 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 xmlns:a16="http://schemas.microsoft.com/office/drawing/2014/main" id="{133F8CB7-795C-4272-9073-64D8CF97F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B7743172-17A8-4FA4-8434-B813E03B76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 xmlns:a16="http://schemas.microsoft.com/office/drawing/2014/main" id="{4CE1233C-FD2F-489E-BFDE-086F5FED6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 xmlns:a16="http://schemas.microsoft.com/office/drawing/2014/main" id="{1ADAD3C9-712B-493F-A1C1-F3BFBEBFD22F}"/>
              </a:ext>
            </a:extLst>
          </p:cNvPr>
          <p:cNvSpPr>
            <a:spLocks noGrp="1"/>
          </p:cNvSpPr>
          <p:nvPr>
            <p:ph type="title"/>
          </p:nvPr>
        </p:nvSpPr>
        <p:spPr>
          <a:xfrm>
            <a:off x="214282" y="1800225"/>
            <a:ext cx="2928957" cy="4241136"/>
          </a:xfrm>
        </p:spPr>
        <p:txBody>
          <a:bodyPr vert="horz" lIns="91440" tIns="45720" rIns="91440" bIns="45720" rtlCol="0" anchor="t">
            <a:normAutofit/>
          </a:bodyPr>
          <a:lstStyle/>
          <a:p>
            <a:r>
              <a:rPr lang="pt-BR" sz="3600" dirty="0"/>
              <a:t>Passo 9: identificar dez clientes em potencial</a:t>
            </a:r>
            <a:endParaRPr lang="en-US" sz="3500" dirty="0">
              <a:cs typeface="+mj-cs"/>
            </a:endParaRPr>
          </a:p>
        </p:txBody>
      </p:sp>
      <p:sp>
        <p:nvSpPr>
          <p:cNvPr id="7" name="Espaço Reservado para Conteúdo 6"/>
          <p:cNvSpPr>
            <a:spLocks noGrp="1"/>
          </p:cNvSpPr>
          <p:nvPr>
            <p:ph idx="1"/>
          </p:nvPr>
        </p:nvSpPr>
        <p:spPr/>
        <p:txBody>
          <a:bodyPr/>
          <a:lstStyle/>
          <a:p>
            <a:endParaRPr lang="pt-BR" dirty="0"/>
          </a:p>
        </p:txBody>
      </p:sp>
      <p:pic>
        <p:nvPicPr>
          <p:cNvPr id="8" name="Espaço Reservado para Conteúdo 4">
            <a:extLst>
              <a:ext uri="{FF2B5EF4-FFF2-40B4-BE49-F238E27FC236}">
                <a16:creationId xmlns="" xmlns:a16="http://schemas.microsoft.com/office/drawing/2014/main" id="{0BAC90E4-1A4E-447D-A36C-EB90F8717AA6}"/>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1001" t="17334" r="56179" b="17329"/>
          <a:stretch/>
        </p:blipFill>
        <p:spPr>
          <a:xfrm>
            <a:off x="3681259" y="357166"/>
            <a:ext cx="5429288" cy="6076620"/>
          </a:xfrm>
          <a:prstGeom prst="rect">
            <a:avLst/>
          </a:prstGeom>
          <a:effectLst>
            <a:outerShdw blurRad="50800" dir="14400000">
              <a:srgbClr val="000000">
                <a:alpha val="40000"/>
              </a:srgbClr>
            </a:outerShdw>
          </a:effectLst>
        </p:spPr>
      </p:pic>
    </p:spTree>
    <p:extLst>
      <p:ext uri="{BB962C8B-B14F-4D97-AF65-F5344CB8AC3E}">
        <p14:creationId xmlns="" xmlns:p14="http://schemas.microsoft.com/office/powerpoint/2010/main" val="244479693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1B986C-59DC-495E-820F-B01DE75FF81D}"/>
              </a:ext>
            </a:extLst>
          </p:cNvPr>
          <p:cNvSpPr>
            <a:spLocks noGrp="1"/>
          </p:cNvSpPr>
          <p:nvPr>
            <p:ph type="title"/>
          </p:nvPr>
        </p:nvSpPr>
        <p:spPr/>
        <p:txBody>
          <a:bodyPr/>
          <a:lstStyle/>
          <a:p>
            <a:r>
              <a:rPr lang="pt-BR" dirty="0"/>
              <a:t>Neste passo você irá:</a:t>
            </a:r>
          </a:p>
        </p:txBody>
      </p:sp>
      <p:sp>
        <p:nvSpPr>
          <p:cNvPr id="3" name="Espaço Reservado para Conteúdo 2">
            <a:extLst>
              <a:ext uri="{FF2B5EF4-FFF2-40B4-BE49-F238E27FC236}">
                <a16:creationId xmlns="" xmlns:a16="http://schemas.microsoft.com/office/drawing/2014/main" id="{ADE67D7E-A0A0-4A69-B9B6-1EC52EA24540}"/>
              </a:ext>
            </a:extLst>
          </p:cNvPr>
          <p:cNvSpPr>
            <a:spLocks noGrp="1"/>
          </p:cNvSpPr>
          <p:nvPr>
            <p:ph idx="1"/>
          </p:nvPr>
        </p:nvSpPr>
        <p:spPr/>
        <p:txBody>
          <a:bodyPr>
            <a:normAutofit/>
          </a:bodyPr>
          <a:lstStyle/>
          <a:p>
            <a:pPr>
              <a:buFont typeface="Arial" panose="020B0604020202020204" pitchFamily="34" charset="0"/>
              <a:buChar char="•"/>
            </a:pPr>
            <a:r>
              <a:rPr lang="pt-BR" sz="2400" dirty="0"/>
              <a:t>Localizar dez pessoas, além da </a:t>
            </a:r>
            <a:r>
              <a:rPr lang="pt-BR" sz="2400" dirty="0" err="1"/>
              <a:t>Persona</a:t>
            </a:r>
            <a:r>
              <a:rPr lang="pt-BR" sz="2400" dirty="0"/>
              <a:t>, que se encaixam no perfil do usuário final.</a:t>
            </a:r>
          </a:p>
          <a:p>
            <a:pPr>
              <a:buFont typeface="Arial" panose="020B0604020202020204" pitchFamily="34" charset="0"/>
              <a:buChar char="•"/>
            </a:pPr>
            <a:r>
              <a:rPr lang="pt-BR" sz="2400" dirty="0"/>
              <a:t>Entrar em contato com elas para validar a sua semelhança deles com a </a:t>
            </a:r>
            <a:r>
              <a:rPr lang="pt-BR" sz="2400" dirty="0" err="1"/>
              <a:t>Persona</a:t>
            </a:r>
            <a:r>
              <a:rPr lang="pt-BR" sz="2400" dirty="0"/>
              <a:t>.</a:t>
            </a:r>
          </a:p>
          <a:p>
            <a:pPr>
              <a:buFont typeface="Arial" panose="020B0604020202020204" pitchFamily="34" charset="0"/>
              <a:buChar char="•"/>
            </a:pPr>
            <a:r>
              <a:rPr lang="pt-BR" sz="2400" dirty="0"/>
              <a:t>Validar com eles se desejariam comprar o produto.</a:t>
            </a:r>
          </a:p>
        </p:txBody>
      </p:sp>
      <p:sp>
        <p:nvSpPr>
          <p:cNvPr id="4" name="CaixaDeTexto 3"/>
          <p:cNvSpPr txBox="1"/>
          <p:nvPr/>
        </p:nvSpPr>
        <p:spPr>
          <a:xfrm>
            <a:off x="2000232" y="4714884"/>
            <a:ext cx="428628" cy="369332"/>
          </a:xfrm>
          <a:prstGeom prst="rect">
            <a:avLst/>
          </a:prstGeom>
          <a:noFill/>
        </p:spPr>
        <p:txBody>
          <a:bodyPr wrap="square" rtlCol="0">
            <a:spAutoFit/>
          </a:bodyPr>
          <a:lstStyle/>
          <a:p>
            <a:r>
              <a:rPr lang="pt-BR" dirty="0">
                <a:solidFill>
                  <a:schemeClr val="bg1"/>
                </a:solidFill>
              </a:rPr>
              <a:t>A</a:t>
            </a:r>
          </a:p>
        </p:txBody>
      </p:sp>
    </p:spTree>
    <p:extLst>
      <p:ext uri="{BB962C8B-B14F-4D97-AF65-F5344CB8AC3E}">
        <p14:creationId xmlns="" xmlns:p14="http://schemas.microsoft.com/office/powerpoint/2010/main" val="42719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B99E48F-579C-4FF4-87FD-445978954632}"/>
              </a:ext>
            </a:extLst>
          </p:cNvPr>
          <p:cNvSpPr>
            <a:spLocks noGrp="1"/>
          </p:cNvSpPr>
          <p:nvPr>
            <p:ph type="title"/>
          </p:nvPr>
        </p:nvSpPr>
        <p:spPr>
          <a:xfrm>
            <a:off x="-20035" y="612124"/>
            <a:ext cx="9144000" cy="1253620"/>
          </a:xfrm>
        </p:spPr>
        <p:txBody>
          <a:bodyPr/>
          <a:lstStyle/>
          <a:p>
            <a:r>
              <a:rPr lang="pt-BR" sz="2800" dirty="0"/>
              <a:t>Conseguir efetivamente localizar, nomear e identificar dez pessoas, além da </a:t>
            </a:r>
            <a:r>
              <a:rPr lang="pt-BR" sz="2800" dirty="0" err="1"/>
              <a:t>Persona</a:t>
            </a:r>
            <a:r>
              <a:rPr lang="pt-BR" sz="2800" dirty="0"/>
              <a:t>, que se encaixam no perfil do seu usuário final.</a:t>
            </a:r>
          </a:p>
        </p:txBody>
      </p:sp>
      <p:pic>
        <p:nvPicPr>
          <p:cNvPr id="7" name="Espaço Reservado para Conteúdo 6" descr="Captura de Tela (14).png"/>
          <p:cNvPicPr>
            <a:picLocks noGrp="1" noChangeAspect="1"/>
          </p:cNvPicPr>
          <p:nvPr>
            <p:ph idx="1"/>
          </p:nvPr>
        </p:nvPicPr>
        <p:blipFill>
          <a:blip r:embed="rId3"/>
          <a:srcRect l="21273" t="17459" r="21273" b="11829"/>
          <a:stretch>
            <a:fillRect/>
          </a:stretch>
        </p:blipFill>
        <p:spPr>
          <a:xfrm>
            <a:off x="142844" y="2714620"/>
            <a:ext cx="5643602" cy="3907109"/>
          </a:xfrm>
        </p:spPr>
      </p:pic>
    </p:spTree>
    <p:extLst>
      <p:ext uri="{BB962C8B-B14F-4D97-AF65-F5344CB8AC3E}">
        <p14:creationId xmlns="" xmlns:p14="http://schemas.microsoft.com/office/powerpoint/2010/main" val="409879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D936AC0-B3A7-43D3-ABEE-71061CCC239B}"/>
              </a:ext>
            </a:extLst>
          </p:cNvPr>
          <p:cNvSpPr>
            <a:spLocks noGrp="1"/>
          </p:cNvSpPr>
          <p:nvPr>
            <p:ph type="title"/>
          </p:nvPr>
        </p:nvSpPr>
        <p:spPr/>
        <p:txBody>
          <a:bodyPr/>
          <a:lstStyle/>
          <a:p>
            <a:r>
              <a:rPr lang="pt-BR" dirty="0"/>
              <a:t>Apenas fazemos aquilo que vale a pena</a:t>
            </a:r>
          </a:p>
        </p:txBody>
      </p:sp>
      <p:sp>
        <p:nvSpPr>
          <p:cNvPr id="3" name="Espaço Reservado para Conteúdo 2">
            <a:extLst>
              <a:ext uri="{FF2B5EF4-FFF2-40B4-BE49-F238E27FC236}">
                <a16:creationId xmlns="" xmlns:a16="http://schemas.microsoft.com/office/drawing/2014/main" id="{65F6EA54-A756-4CA4-AA30-E7B8726089E8}"/>
              </a:ext>
            </a:extLst>
          </p:cNvPr>
          <p:cNvSpPr>
            <a:spLocks noGrp="1"/>
          </p:cNvSpPr>
          <p:nvPr>
            <p:ph idx="1"/>
          </p:nvPr>
        </p:nvSpPr>
        <p:spPr>
          <a:xfrm>
            <a:off x="571472" y="2500306"/>
            <a:ext cx="8001056" cy="2786082"/>
          </a:xfrm>
          <a:solidFill>
            <a:schemeClr val="bg2"/>
          </a:solidFill>
        </p:spPr>
        <p:txBody>
          <a:bodyPr>
            <a:normAutofit/>
          </a:bodyPr>
          <a:lstStyle/>
          <a:p>
            <a:pPr marL="0" indent="0">
              <a:spcBef>
                <a:spcPts val="0"/>
              </a:spcBef>
              <a:buNone/>
            </a:pPr>
            <a:r>
              <a:rPr lang="pt-BR" sz="2800" dirty="0"/>
              <a:t>E - </a:t>
            </a:r>
            <a:r>
              <a:rPr lang="pt-BR" sz="2800" dirty="0" err="1"/>
              <a:t>Expectância</a:t>
            </a:r>
            <a:r>
              <a:rPr lang="pt-BR" sz="2800" dirty="0"/>
              <a:t> ou Esperança matemática ou valor esperado</a:t>
            </a:r>
          </a:p>
          <a:p>
            <a:pPr marL="0" indent="0">
              <a:spcBef>
                <a:spcPts val="0"/>
              </a:spcBef>
              <a:buNone/>
            </a:pPr>
            <a:r>
              <a:rPr lang="pt-BR" sz="2800" dirty="0"/>
              <a:t>W – Trabalho executado</a:t>
            </a:r>
          </a:p>
          <a:p>
            <a:pPr>
              <a:buFont typeface="Arial" panose="020B0604020202020204" pitchFamily="34" charset="0"/>
              <a:buChar char="•"/>
            </a:pPr>
            <a:endParaRPr lang="pt-BR" sz="2800" dirty="0"/>
          </a:p>
          <a:p>
            <a:pPr>
              <a:buFont typeface="Arial" panose="020B0604020202020204" pitchFamily="34" charset="0"/>
              <a:buChar char="•"/>
            </a:pPr>
            <a:endParaRPr lang="pt-BR" sz="2800" dirty="0"/>
          </a:p>
          <a:p>
            <a:pPr>
              <a:buFont typeface="Arial" panose="020B0604020202020204" pitchFamily="34" charset="0"/>
              <a:buChar char="•"/>
            </a:pPr>
            <a:endParaRPr lang="pt-BR" sz="2800" dirty="0"/>
          </a:p>
        </p:txBody>
      </p:sp>
      <p:pic>
        <p:nvPicPr>
          <p:cNvPr id="29697" name="Picture 1" descr="C:\Users\leros\AppData\Local\Microsoft\Windows\INetCache\IE\U936LGMV\balanca[1].jpg"/>
          <p:cNvPicPr>
            <a:picLocks noChangeAspect="1" noChangeArrowheads="1"/>
          </p:cNvPicPr>
          <p:nvPr/>
        </p:nvPicPr>
        <p:blipFill>
          <a:blip r:embed="rId2"/>
          <a:srcRect/>
          <a:stretch>
            <a:fillRect/>
          </a:stretch>
        </p:blipFill>
        <p:spPr bwMode="auto">
          <a:xfrm>
            <a:off x="2071670" y="3857628"/>
            <a:ext cx="5080000" cy="2362200"/>
          </a:xfrm>
          <a:prstGeom prst="rect">
            <a:avLst/>
          </a:prstGeom>
          <a:noFill/>
        </p:spPr>
      </p:pic>
      <p:sp>
        <p:nvSpPr>
          <p:cNvPr id="5" name="CaixaDeTexto 4"/>
          <p:cNvSpPr txBox="1"/>
          <p:nvPr/>
        </p:nvSpPr>
        <p:spPr>
          <a:xfrm>
            <a:off x="2285984" y="3857628"/>
            <a:ext cx="1714512" cy="707886"/>
          </a:xfrm>
          <a:prstGeom prst="rect">
            <a:avLst/>
          </a:prstGeom>
          <a:solidFill>
            <a:schemeClr val="accent5"/>
          </a:solidFill>
        </p:spPr>
        <p:txBody>
          <a:bodyPr wrap="square" rtlCol="0">
            <a:spAutoFit/>
          </a:bodyPr>
          <a:lstStyle/>
          <a:p>
            <a:pPr algn="ctr"/>
            <a:r>
              <a:rPr lang="pt-BR" sz="4000" i="1" dirty="0">
                <a:solidFill>
                  <a:schemeClr val="bg1"/>
                </a:solidFill>
                <a:latin typeface="Franklin Gothic Medium Cond" pitchFamily="34" charset="0"/>
              </a:rPr>
              <a:t>E</a:t>
            </a:r>
          </a:p>
        </p:txBody>
      </p:sp>
      <p:sp>
        <p:nvSpPr>
          <p:cNvPr id="6" name="CaixaDeTexto 5"/>
          <p:cNvSpPr txBox="1"/>
          <p:nvPr/>
        </p:nvSpPr>
        <p:spPr>
          <a:xfrm>
            <a:off x="5143504" y="3929066"/>
            <a:ext cx="1714512" cy="707886"/>
          </a:xfrm>
          <a:prstGeom prst="rect">
            <a:avLst/>
          </a:prstGeom>
          <a:solidFill>
            <a:schemeClr val="accent5"/>
          </a:solidFill>
        </p:spPr>
        <p:txBody>
          <a:bodyPr wrap="square" rtlCol="0">
            <a:spAutoFit/>
          </a:bodyPr>
          <a:lstStyle/>
          <a:p>
            <a:pPr algn="ctr"/>
            <a:r>
              <a:rPr lang="pt-BR" sz="4000" i="1" dirty="0">
                <a:solidFill>
                  <a:schemeClr val="bg1"/>
                </a:solidFill>
                <a:latin typeface="Franklin Gothic Medium Cond" pitchFamily="34" charset="0"/>
              </a:rPr>
              <a:t>W</a:t>
            </a:r>
          </a:p>
        </p:txBody>
      </p:sp>
    </p:spTree>
    <p:extLst>
      <p:ext uri="{BB962C8B-B14F-4D97-AF65-F5344CB8AC3E}">
        <p14:creationId xmlns="" xmlns:p14="http://schemas.microsoft.com/office/powerpoint/2010/main" val="378913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D936AC0-B3A7-43D3-ABEE-71061CCC239B}"/>
              </a:ext>
            </a:extLst>
          </p:cNvPr>
          <p:cNvSpPr>
            <a:spLocks noGrp="1"/>
          </p:cNvSpPr>
          <p:nvPr>
            <p:ph type="title"/>
          </p:nvPr>
        </p:nvSpPr>
        <p:spPr/>
        <p:txBody>
          <a:bodyPr/>
          <a:lstStyle/>
          <a:p>
            <a:r>
              <a:rPr lang="pt-BR" dirty="0"/>
              <a:t>Apenas fazemos aquilo que vale a pena</a:t>
            </a:r>
          </a:p>
        </p:txBody>
      </p:sp>
      <p:sp>
        <p:nvSpPr>
          <p:cNvPr id="3" name="Espaço Reservado para Conteúdo 2">
            <a:extLst>
              <a:ext uri="{FF2B5EF4-FFF2-40B4-BE49-F238E27FC236}">
                <a16:creationId xmlns="" xmlns:a16="http://schemas.microsoft.com/office/drawing/2014/main" id="{65F6EA54-A756-4CA4-AA30-E7B8726089E8}"/>
              </a:ext>
            </a:extLst>
          </p:cNvPr>
          <p:cNvSpPr>
            <a:spLocks noGrp="1"/>
          </p:cNvSpPr>
          <p:nvPr>
            <p:ph idx="1"/>
          </p:nvPr>
        </p:nvSpPr>
        <p:spPr>
          <a:xfrm>
            <a:off x="571472" y="2500306"/>
            <a:ext cx="8001056" cy="2786082"/>
          </a:xfrm>
          <a:solidFill>
            <a:schemeClr val="bg2"/>
          </a:solidFill>
        </p:spPr>
        <p:txBody>
          <a:bodyPr>
            <a:normAutofit/>
          </a:bodyPr>
          <a:lstStyle/>
          <a:p>
            <a:pPr marL="0" indent="0">
              <a:spcBef>
                <a:spcPts val="0"/>
              </a:spcBef>
              <a:buNone/>
            </a:pPr>
            <a:r>
              <a:rPr lang="pt-BR" sz="2800" dirty="0"/>
              <a:t>E - </a:t>
            </a:r>
            <a:r>
              <a:rPr lang="pt-BR" sz="2800" dirty="0" err="1"/>
              <a:t>Expectância</a:t>
            </a:r>
            <a:r>
              <a:rPr lang="pt-BR" sz="2800" dirty="0"/>
              <a:t> ou Esperança matemática ou valor esperado</a:t>
            </a:r>
          </a:p>
          <a:p>
            <a:pPr marL="0" indent="0">
              <a:spcBef>
                <a:spcPts val="0"/>
              </a:spcBef>
              <a:buNone/>
            </a:pPr>
            <a:r>
              <a:rPr lang="pt-BR" sz="2800" dirty="0"/>
              <a:t>W – Trabalho executado</a:t>
            </a:r>
          </a:p>
          <a:p>
            <a:pPr>
              <a:buFont typeface="Arial" panose="020B0604020202020204" pitchFamily="34" charset="0"/>
              <a:buChar char="•"/>
            </a:pPr>
            <a:endParaRPr lang="pt-BR" sz="2800" dirty="0"/>
          </a:p>
          <a:p>
            <a:pPr>
              <a:buFont typeface="Arial" panose="020B0604020202020204" pitchFamily="34" charset="0"/>
              <a:buChar char="•"/>
            </a:pPr>
            <a:endParaRPr lang="pt-BR" sz="2800" dirty="0"/>
          </a:p>
          <a:p>
            <a:pPr>
              <a:buFont typeface="Arial" panose="020B0604020202020204" pitchFamily="34" charset="0"/>
              <a:buChar char="•"/>
            </a:pPr>
            <a:endParaRPr lang="pt-BR" sz="2800" dirty="0"/>
          </a:p>
        </p:txBody>
      </p:sp>
      <p:pic>
        <p:nvPicPr>
          <p:cNvPr id="29697" name="Picture 1" descr="C:\Users\leros\AppData\Local\Microsoft\Windows\INetCache\IE\U936LGMV\balanca[1].jpg"/>
          <p:cNvPicPr>
            <a:picLocks noChangeAspect="1" noChangeArrowheads="1"/>
          </p:cNvPicPr>
          <p:nvPr/>
        </p:nvPicPr>
        <p:blipFill>
          <a:blip r:embed="rId2"/>
          <a:srcRect/>
          <a:stretch>
            <a:fillRect/>
          </a:stretch>
        </p:blipFill>
        <p:spPr bwMode="auto">
          <a:xfrm>
            <a:off x="2071670" y="3857628"/>
            <a:ext cx="5080000" cy="2362200"/>
          </a:xfrm>
          <a:prstGeom prst="rect">
            <a:avLst/>
          </a:prstGeom>
          <a:noFill/>
        </p:spPr>
      </p:pic>
      <p:sp>
        <p:nvSpPr>
          <p:cNvPr id="5" name="CaixaDeTexto 4"/>
          <p:cNvSpPr txBox="1"/>
          <p:nvPr/>
        </p:nvSpPr>
        <p:spPr>
          <a:xfrm>
            <a:off x="2214546" y="357166"/>
            <a:ext cx="1714512" cy="4401205"/>
          </a:xfrm>
          <a:prstGeom prst="rect">
            <a:avLst/>
          </a:prstGeom>
          <a:solidFill>
            <a:schemeClr val="accent5"/>
          </a:solidFill>
        </p:spPr>
        <p:txBody>
          <a:bodyPr wrap="square" rtlCol="0">
            <a:spAutoFit/>
          </a:bodyPr>
          <a:lstStyle/>
          <a:p>
            <a:pPr algn="ctr"/>
            <a:r>
              <a:rPr lang="pt-BR" sz="4000" i="1" dirty="0">
                <a:solidFill>
                  <a:schemeClr val="bg1"/>
                </a:solidFill>
                <a:latin typeface="Franklin Gothic Medium Cond" pitchFamily="34" charset="0"/>
              </a:rPr>
              <a:t>E</a:t>
            </a: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p:txBody>
      </p:sp>
      <p:sp>
        <p:nvSpPr>
          <p:cNvPr id="6" name="CaixaDeTexto 5"/>
          <p:cNvSpPr txBox="1"/>
          <p:nvPr/>
        </p:nvSpPr>
        <p:spPr>
          <a:xfrm>
            <a:off x="5500694" y="4286256"/>
            <a:ext cx="1000132" cy="461665"/>
          </a:xfrm>
          <a:prstGeom prst="rect">
            <a:avLst/>
          </a:prstGeom>
          <a:solidFill>
            <a:schemeClr val="accent5"/>
          </a:solidFill>
        </p:spPr>
        <p:txBody>
          <a:bodyPr wrap="square" rtlCol="0">
            <a:spAutoFit/>
          </a:bodyPr>
          <a:lstStyle/>
          <a:p>
            <a:pPr algn="ctr"/>
            <a:r>
              <a:rPr lang="pt-BR" sz="2400" i="1" dirty="0">
                <a:solidFill>
                  <a:schemeClr val="bg1"/>
                </a:solidFill>
                <a:latin typeface="Franklin Gothic Medium Cond" pitchFamily="34" charset="0"/>
              </a:rPr>
              <a:t>W</a:t>
            </a:r>
          </a:p>
        </p:txBody>
      </p:sp>
    </p:spTree>
    <p:extLst>
      <p:ext uri="{BB962C8B-B14F-4D97-AF65-F5344CB8AC3E}">
        <p14:creationId xmlns="" xmlns:p14="http://schemas.microsoft.com/office/powerpoint/2010/main" val="378913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D936AC0-B3A7-43D3-ABEE-71061CCC239B}"/>
              </a:ext>
            </a:extLst>
          </p:cNvPr>
          <p:cNvSpPr>
            <a:spLocks noGrp="1"/>
          </p:cNvSpPr>
          <p:nvPr>
            <p:ph type="title"/>
          </p:nvPr>
        </p:nvSpPr>
        <p:spPr/>
        <p:txBody>
          <a:bodyPr/>
          <a:lstStyle/>
          <a:p>
            <a:r>
              <a:rPr lang="pt-BR" dirty="0"/>
              <a:t>Apenas fazemos aquilo que vale a pena</a:t>
            </a:r>
          </a:p>
        </p:txBody>
      </p:sp>
      <p:sp>
        <p:nvSpPr>
          <p:cNvPr id="3" name="Espaço Reservado para Conteúdo 2">
            <a:extLst>
              <a:ext uri="{FF2B5EF4-FFF2-40B4-BE49-F238E27FC236}">
                <a16:creationId xmlns="" xmlns:a16="http://schemas.microsoft.com/office/drawing/2014/main" id="{65F6EA54-A756-4CA4-AA30-E7B8726089E8}"/>
              </a:ext>
            </a:extLst>
          </p:cNvPr>
          <p:cNvSpPr>
            <a:spLocks noGrp="1"/>
          </p:cNvSpPr>
          <p:nvPr>
            <p:ph idx="1"/>
          </p:nvPr>
        </p:nvSpPr>
        <p:spPr>
          <a:xfrm>
            <a:off x="571472" y="2500306"/>
            <a:ext cx="8001056" cy="2786082"/>
          </a:xfrm>
          <a:solidFill>
            <a:schemeClr val="bg2"/>
          </a:solidFill>
        </p:spPr>
        <p:txBody>
          <a:bodyPr>
            <a:normAutofit/>
          </a:bodyPr>
          <a:lstStyle/>
          <a:p>
            <a:pPr marL="0" indent="0">
              <a:spcBef>
                <a:spcPts val="0"/>
              </a:spcBef>
              <a:buNone/>
            </a:pPr>
            <a:r>
              <a:rPr lang="pt-BR" sz="2800" dirty="0"/>
              <a:t>E - </a:t>
            </a:r>
            <a:r>
              <a:rPr lang="pt-BR" sz="2800" dirty="0" err="1"/>
              <a:t>Expectância</a:t>
            </a:r>
            <a:r>
              <a:rPr lang="pt-BR" sz="2800" dirty="0"/>
              <a:t> ou Esperança matemática ou valor esperado</a:t>
            </a:r>
          </a:p>
          <a:p>
            <a:pPr marL="0" indent="0">
              <a:spcBef>
                <a:spcPts val="0"/>
              </a:spcBef>
              <a:buNone/>
            </a:pPr>
            <a:r>
              <a:rPr lang="pt-BR" sz="2800" dirty="0"/>
              <a:t>W – Trabalho executado</a:t>
            </a:r>
          </a:p>
          <a:p>
            <a:pPr>
              <a:buFont typeface="Arial" panose="020B0604020202020204" pitchFamily="34" charset="0"/>
              <a:buChar char="•"/>
            </a:pPr>
            <a:endParaRPr lang="pt-BR" sz="2800" dirty="0"/>
          </a:p>
          <a:p>
            <a:pPr>
              <a:buFont typeface="Arial" panose="020B0604020202020204" pitchFamily="34" charset="0"/>
              <a:buChar char="•"/>
            </a:pPr>
            <a:endParaRPr lang="pt-BR" sz="2800" dirty="0"/>
          </a:p>
          <a:p>
            <a:pPr>
              <a:buFont typeface="Arial" panose="020B0604020202020204" pitchFamily="34" charset="0"/>
              <a:buChar char="•"/>
            </a:pPr>
            <a:endParaRPr lang="pt-BR" sz="2800" dirty="0"/>
          </a:p>
        </p:txBody>
      </p:sp>
      <p:pic>
        <p:nvPicPr>
          <p:cNvPr id="29697" name="Picture 1" descr="C:\Users\leros\AppData\Local\Microsoft\Windows\INetCache\IE\U936LGMV\balanca[1].jpg"/>
          <p:cNvPicPr>
            <a:picLocks noChangeAspect="1" noChangeArrowheads="1"/>
          </p:cNvPicPr>
          <p:nvPr/>
        </p:nvPicPr>
        <p:blipFill>
          <a:blip r:embed="rId2"/>
          <a:srcRect/>
          <a:stretch>
            <a:fillRect/>
          </a:stretch>
        </p:blipFill>
        <p:spPr bwMode="auto">
          <a:xfrm>
            <a:off x="2071670" y="3857628"/>
            <a:ext cx="5080000" cy="2362200"/>
          </a:xfrm>
          <a:prstGeom prst="rect">
            <a:avLst/>
          </a:prstGeom>
          <a:noFill/>
        </p:spPr>
      </p:pic>
      <p:sp>
        <p:nvSpPr>
          <p:cNvPr id="5" name="CaixaDeTexto 4"/>
          <p:cNvSpPr txBox="1"/>
          <p:nvPr/>
        </p:nvSpPr>
        <p:spPr>
          <a:xfrm>
            <a:off x="2285984" y="4015318"/>
            <a:ext cx="1714512" cy="707886"/>
          </a:xfrm>
          <a:prstGeom prst="rect">
            <a:avLst/>
          </a:prstGeom>
          <a:solidFill>
            <a:schemeClr val="accent5"/>
          </a:solidFill>
        </p:spPr>
        <p:txBody>
          <a:bodyPr wrap="square" rtlCol="0">
            <a:spAutoFit/>
          </a:bodyPr>
          <a:lstStyle/>
          <a:p>
            <a:pPr algn="ctr"/>
            <a:r>
              <a:rPr lang="pt-BR" sz="4000" i="1" dirty="0">
                <a:solidFill>
                  <a:schemeClr val="bg1"/>
                </a:solidFill>
                <a:latin typeface="Franklin Gothic Medium Cond" pitchFamily="34" charset="0"/>
              </a:rPr>
              <a:t>E</a:t>
            </a:r>
          </a:p>
        </p:txBody>
      </p:sp>
      <p:sp>
        <p:nvSpPr>
          <p:cNvPr id="6" name="CaixaDeTexto 5"/>
          <p:cNvSpPr txBox="1"/>
          <p:nvPr/>
        </p:nvSpPr>
        <p:spPr>
          <a:xfrm>
            <a:off x="5206883" y="1539678"/>
            <a:ext cx="1714512" cy="3170099"/>
          </a:xfrm>
          <a:prstGeom prst="rect">
            <a:avLst/>
          </a:prstGeom>
          <a:solidFill>
            <a:schemeClr val="accent5"/>
          </a:solidFill>
        </p:spPr>
        <p:txBody>
          <a:bodyPr wrap="square" rtlCol="0">
            <a:spAutoFit/>
          </a:bodyPr>
          <a:lstStyle/>
          <a:p>
            <a:pPr algn="ctr"/>
            <a:r>
              <a:rPr lang="pt-BR" sz="4000" i="1" dirty="0">
                <a:solidFill>
                  <a:schemeClr val="bg1"/>
                </a:solidFill>
                <a:latin typeface="Franklin Gothic Medium Cond" pitchFamily="34" charset="0"/>
              </a:rPr>
              <a:t>W</a:t>
            </a: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a:p>
            <a:pPr algn="ctr"/>
            <a:endParaRPr lang="pt-BR" sz="4000" i="1" dirty="0">
              <a:solidFill>
                <a:schemeClr val="bg1"/>
              </a:solidFill>
              <a:latin typeface="Franklin Gothic Medium Cond" pitchFamily="34" charset="0"/>
            </a:endParaRPr>
          </a:p>
        </p:txBody>
      </p:sp>
    </p:spTree>
    <p:extLst>
      <p:ext uri="{BB962C8B-B14F-4D97-AF65-F5344CB8AC3E}">
        <p14:creationId xmlns="" xmlns:p14="http://schemas.microsoft.com/office/powerpoint/2010/main" val="378913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9182E0-1FDF-4DE1-91A3-E8CC3F3B1D2F}"/>
              </a:ext>
            </a:extLst>
          </p:cNvPr>
          <p:cNvSpPr>
            <a:spLocks noGrp="1"/>
          </p:cNvSpPr>
          <p:nvPr>
            <p:ph type="title"/>
          </p:nvPr>
        </p:nvSpPr>
        <p:spPr>
          <a:xfrm>
            <a:off x="809250" y="188640"/>
            <a:ext cx="7524003" cy="648072"/>
          </a:xfrm>
        </p:spPr>
        <p:txBody>
          <a:bodyPr/>
          <a:lstStyle/>
          <a:p>
            <a:r>
              <a:rPr lang="pt-BR" dirty="0"/>
              <a:t>Programação das aulas</a:t>
            </a:r>
          </a:p>
        </p:txBody>
      </p:sp>
      <p:graphicFrame>
        <p:nvGraphicFramePr>
          <p:cNvPr id="4" name="Espaço Reservado para Conteúdo 3">
            <a:extLst>
              <a:ext uri="{FF2B5EF4-FFF2-40B4-BE49-F238E27FC236}">
                <a16:creationId xmlns="" xmlns:a16="http://schemas.microsoft.com/office/drawing/2014/main" id="{DCAD86CC-0BB6-42DB-B055-3BA837431695}"/>
              </a:ext>
            </a:extLst>
          </p:cNvPr>
          <p:cNvGraphicFramePr>
            <a:graphicFrameLocks noGrp="1"/>
          </p:cNvGraphicFramePr>
          <p:nvPr>
            <p:ph idx="1"/>
            <p:extLst>
              <p:ext uri="{D42A27DB-BD31-4B8C-83A1-F6EECF244321}">
                <p14:modId xmlns="" xmlns:p14="http://schemas.microsoft.com/office/powerpoint/2010/main" val="1614963858"/>
              </p:ext>
            </p:extLst>
          </p:nvPr>
        </p:nvGraphicFramePr>
        <p:xfrm>
          <a:off x="142844" y="72737"/>
          <a:ext cx="8568952" cy="6715760"/>
        </p:xfrm>
        <a:graphic>
          <a:graphicData uri="http://schemas.openxmlformats.org/drawingml/2006/table">
            <a:tbl>
              <a:tblPr firstRow="1" bandRow="1">
                <a:tableStyleId>{073A0DAA-6AF3-43AB-8588-CEC1D06C72B9}</a:tableStyleId>
              </a:tblPr>
              <a:tblGrid>
                <a:gridCol w="468716">
                  <a:extLst>
                    <a:ext uri="{9D8B030D-6E8A-4147-A177-3AD203B41FA5}">
                      <a16:colId xmlns="" xmlns:a16="http://schemas.microsoft.com/office/drawing/2014/main" val="953225803"/>
                    </a:ext>
                  </a:extLst>
                </a:gridCol>
                <a:gridCol w="1296144">
                  <a:extLst>
                    <a:ext uri="{9D8B030D-6E8A-4147-A177-3AD203B41FA5}">
                      <a16:colId xmlns="" xmlns:a16="http://schemas.microsoft.com/office/drawing/2014/main" val="3339344552"/>
                    </a:ext>
                  </a:extLst>
                </a:gridCol>
                <a:gridCol w="6804092">
                  <a:extLst>
                    <a:ext uri="{9D8B030D-6E8A-4147-A177-3AD203B41FA5}">
                      <a16:colId xmlns="" xmlns:a16="http://schemas.microsoft.com/office/drawing/2014/main" val="4288614767"/>
                    </a:ext>
                  </a:extLst>
                </a:gridCol>
              </a:tblGrid>
              <a:tr h="370840">
                <a:tc>
                  <a:txBody>
                    <a:bodyPr/>
                    <a:lstStyle/>
                    <a:p>
                      <a:endParaRPr lang="pt-BR" dirty="0"/>
                    </a:p>
                  </a:txBody>
                  <a:tcPr/>
                </a:tc>
                <a:tc>
                  <a:txBody>
                    <a:bodyPr/>
                    <a:lstStyle/>
                    <a:p>
                      <a:r>
                        <a:rPr lang="pt-BR" dirty="0"/>
                        <a:t>Data</a:t>
                      </a:r>
                    </a:p>
                  </a:txBody>
                  <a:tcPr/>
                </a:tc>
                <a:tc>
                  <a:txBody>
                    <a:bodyPr/>
                    <a:lstStyle/>
                    <a:p>
                      <a:r>
                        <a:rPr lang="pt-BR" dirty="0"/>
                        <a:t>Programação das aulas</a:t>
                      </a:r>
                    </a:p>
                  </a:txBody>
                  <a:tcPr/>
                </a:tc>
                <a:extLst>
                  <a:ext uri="{0D108BD9-81ED-4DB2-BD59-A6C34878D82A}">
                    <a16:rowId xmlns="" xmlns:a16="http://schemas.microsoft.com/office/drawing/2014/main" val="2348584515"/>
                  </a:ext>
                </a:extLst>
              </a:tr>
              <a:tr h="370840">
                <a:tc>
                  <a:txBody>
                    <a:bodyPr/>
                    <a:lstStyle/>
                    <a:p>
                      <a:r>
                        <a:rPr lang="pt-BR" sz="1200" dirty="0"/>
                        <a:t>1</a:t>
                      </a:r>
                    </a:p>
                  </a:txBody>
                  <a:tcPr/>
                </a:tc>
                <a:tc>
                  <a:txBody>
                    <a:bodyPr/>
                    <a:lstStyle/>
                    <a:p>
                      <a:r>
                        <a:rPr lang="pt-BR" sz="1200" dirty="0"/>
                        <a:t>07/08</a:t>
                      </a:r>
                    </a:p>
                  </a:txBody>
                  <a:tcPr/>
                </a:tc>
                <a:tc>
                  <a:txBody>
                    <a:bodyPr/>
                    <a:lstStyle/>
                    <a:p>
                      <a:r>
                        <a:rPr lang="pt-BR" sz="1200" dirty="0"/>
                        <a:t>Introdução geral</a:t>
                      </a:r>
                    </a:p>
                  </a:txBody>
                  <a:tcPr/>
                </a:tc>
                <a:extLst>
                  <a:ext uri="{0D108BD9-81ED-4DB2-BD59-A6C34878D82A}">
                    <a16:rowId xmlns="" xmlns:a16="http://schemas.microsoft.com/office/drawing/2014/main" val="3924135163"/>
                  </a:ext>
                </a:extLst>
              </a:tr>
              <a:tr h="370840">
                <a:tc>
                  <a:txBody>
                    <a:bodyPr/>
                    <a:lstStyle/>
                    <a:p>
                      <a:r>
                        <a:rPr lang="pt-BR" sz="1200" dirty="0"/>
                        <a:t>2</a:t>
                      </a:r>
                    </a:p>
                  </a:txBody>
                  <a:tcPr/>
                </a:tc>
                <a:tc>
                  <a:txBody>
                    <a:bodyPr/>
                    <a:lstStyle/>
                    <a:p>
                      <a:r>
                        <a:rPr lang="pt-BR" sz="1200" dirty="0"/>
                        <a:t>14/08</a:t>
                      </a:r>
                    </a:p>
                  </a:txBody>
                  <a:tcPr/>
                </a:tc>
                <a:tc>
                  <a:txBody>
                    <a:bodyPr/>
                    <a:lstStyle/>
                    <a:p>
                      <a:r>
                        <a:rPr lang="pt-BR" sz="1200" dirty="0"/>
                        <a:t>1.</a:t>
                      </a:r>
                      <a:r>
                        <a:rPr lang="pt-BR" sz="1200" baseline="0" dirty="0"/>
                        <a:t> Segmentação do mercado; 2. Seleção de um setor para conseguir entrar no mercado</a:t>
                      </a:r>
                      <a:endParaRPr lang="pt-BR" sz="1200" dirty="0"/>
                    </a:p>
                  </a:txBody>
                  <a:tcPr/>
                </a:tc>
                <a:extLst>
                  <a:ext uri="{0D108BD9-81ED-4DB2-BD59-A6C34878D82A}">
                    <a16:rowId xmlns="" xmlns:a16="http://schemas.microsoft.com/office/drawing/2014/main" val="1014547908"/>
                  </a:ext>
                </a:extLst>
              </a:tr>
              <a:tr h="370840">
                <a:tc>
                  <a:txBody>
                    <a:bodyPr/>
                    <a:lstStyle/>
                    <a:p>
                      <a:r>
                        <a:rPr lang="pt-BR" sz="1200" dirty="0"/>
                        <a:t>3</a:t>
                      </a:r>
                    </a:p>
                  </a:txBody>
                  <a:tcPr/>
                </a:tc>
                <a:tc>
                  <a:txBody>
                    <a:bodyPr/>
                    <a:lstStyle/>
                    <a:p>
                      <a:r>
                        <a:rPr lang="pt-BR" sz="1200" dirty="0"/>
                        <a:t>21/08</a:t>
                      </a:r>
                    </a:p>
                  </a:txBody>
                  <a:tcPr/>
                </a:tc>
                <a:tc>
                  <a:txBody>
                    <a:bodyPr/>
                    <a:lstStyle/>
                    <a:p>
                      <a:r>
                        <a:rPr lang="pt-BR" sz="1200" dirty="0"/>
                        <a:t>3. Descrição de um perfil para o usuário; 4. Cálculo do TAM (total </a:t>
                      </a:r>
                      <a:r>
                        <a:rPr lang="pt-BR" sz="1200" dirty="0" err="1"/>
                        <a:t>addressable</a:t>
                      </a:r>
                      <a:r>
                        <a:rPr lang="pt-BR" sz="1200" dirty="0"/>
                        <a:t> </a:t>
                      </a:r>
                      <a:r>
                        <a:rPr lang="pt-BR" sz="1200" dirty="0" err="1"/>
                        <a:t>market</a:t>
                      </a:r>
                      <a:r>
                        <a:rPr lang="pt-BR" sz="1200" dirty="0"/>
                        <a:t>) para o mercado piloto</a:t>
                      </a:r>
                    </a:p>
                  </a:txBody>
                  <a:tcPr/>
                </a:tc>
                <a:extLst>
                  <a:ext uri="{0D108BD9-81ED-4DB2-BD59-A6C34878D82A}">
                    <a16:rowId xmlns="" xmlns:a16="http://schemas.microsoft.com/office/drawing/2014/main" val="3749755630"/>
                  </a:ext>
                </a:extLst>
              </a:tr>
              <a:tr h="370840">
                <a:tc>
                  <a:txBody>
                    <a:bodyPr/>
                    <a:lstStyle/>
                    <a:p>
                      <a:r>
                        <a:rPr lang="pt-BR" sz="1200" dirty="0"/>
                        <a:t>4</a:t>
                      </a:r>
                    </a:p>
                  </a:txBody>
                  <a:tcPr/>
                </a:tc>
                <a:tc>
                  <a:txBody>
                    <a:bodyPr/>
                    <a:lstStyle/>
                    <a:p>
                      <a:r>
                        <a:rPr lang="pt-BR" sz="1200" dirty="0"/>
                        <a:t>28/08</a:t>
                      </a:r>
                    </a:p>
                  </a:txBody>
                  <a:tcPr/>
                </a:tc>
                <a:tc>
                  <a:txBody>
                    <a:bodyPr/>
                    <a:lstStyle/>
                    <a:p>
                      <a:r>
                        <a:rPr lang="pt-BR" sz="1200" dirty="0"/>
                        <a:t>5. Detalhamento de um representante real da persona;  6. Execução de um caso de uso de um ciclo de vida completo.</a:t>
                      </a:r>
                    </a:p>
                  </a:txBody>
                  <a:tcPr/>
                </a:tc>
                <a:extLst>
                  <a:ext uri="{0D108BD9-81ED-4DB2-BD59-A6C34878D82A}">
                    <a16:rowId xmlns="" xmlns:a16="http://schemas.microsoft.com/office/drawing/2014/main" val="3140740114"/>
                  </a:ext>
                </a:extLst>
              </a:tr>
              <a:tr h="370840">
                <a:tc>
                  <a:txBody>
                    <a:bodyPr/>
                    <a:lstStyle/>
                    <a:p>
                      <a:r>
                        <a:rPr lang="pt-BR" sz="1200" dirty="0"/>
                        <a:t>5</a:t>
                      </a:r>
                    </a:p>
                  </a:txBody>
                  <a:tcPr/>
                </a:tc>
                <a:tc>
                  <a:txBody>
                    <a:bodyPr/>
                    <a:lstStyle/>
                    <a:p>
                      <a:r>
                        <a:rPr lang="pt-BR" sz="1200" dirty="0"/>
                        <a:t>11/09</a:t>
                      </a:r>
                    </a:p>
                  </a:txBody>
                  <a:tcPr/>
                </a:tc>
                <a:tc>
                  <a:txBody>
                    <a:bodyPr/>
                    <a:lstStyle/>
                    <a:p>
                      <a:r>
                        <a:rPr lang="pt-BR" sz="1200" dirty="0"/>
                        <a:t>7. Especificação de alto nível do produto; 8. Quantificação da proposta de valor.</a:t>
                      </a:r>
                    </a:p>
                  </a:txBody>
                  <a:tcPr/>
                </a:tc>
                <a:extLst>
                  <a:ext uri="{0D108BD9-81ED-4DB2-BD59-A6C34878D82A}">
                    <a16:rowId xmlns="" xmlns:a16="http://schemas.microsoft.com/office/drawing/2014/main" val="346733841"/>
                  </a:ext>
                </a:extLst>
              </a:tr>
              <a:tr h="370840">
                <a:tc>
                  <a:txBody>
                    <a:bodyPr/>
                    <a:lstStyle/>
                    <a:p>
                      <a:r>
                        <a:rPr lang="pt-BR" sz="1800" dirty="0"/>
                        <a:t>6</a:t>
                      </a:r>
                    </a:p>
                  </a:txBody>
                  <a:tcPr/>
                </a:tc>
                <a:tc>
                  <a:txBody>
                    <a:bodyPr/>
                    <a:lstStyle/>
                    <a:p>
                      <a:r>
                        <a:rPr lang="pt-BR" sz="1800" dirty="0"/>
                        <a:t>18/09</a:t>
                      </a:r>
                    </a:p>
                  </a:txBody>
                  <a:tcPr/>
                </a:tc>
                <a:tc>
                  <a:txBody>
                    <a:bodyPr/>
                    <a:lstStyle/>
                    <a:p>
                      <a:r>
                        <a:rPr lang="pt-BR" sz="1800" dirty="0"/>
                        <a:t>9. Identificação de dez clientes em potencial; 10: identificação do seu núcleo.</a:t>
                      </a:r>
                    </a:p>
                  </a:txBody>
                  <a:tcPr/>
                </a:tc>
                <a:extLst>
                  <a:ext uri="{0D108BD9-81ED-4DB2-BD59-A6C34878D82A}">
                    <a16:rowId xmlns="" xmlns:a16="http://schemas.microsoft.com/office/drawing/2014/main" val="91344092"/>
                  </a:ext>
                </a:extLst>
              </a:tr>
              <a:tr h="370840">
                <a:tc>
                  <a:txBody>
                    <a:bodyPr/>
                    <a:lstStyle/>
                    <a:p>
                      <a:r>
                        <a:rPr lang="pt-BR" sz="1200" dirty="0"/>
                        <a:t>7</a:t>
                      </a:r>
                    </a:p>
                  </a:txBody>
                  <a:tcPr/>
                </a:tc>
                <a:tc>
                  <a:txBody>
                    <a:bodyPr/>
                    <a:lstStyle/>
                    <a:p>
                      <a:r>
                        <a:rPr lang="pt-BR" sz="1200" dirty="0"/>
                        <a:t>25/09</a:t>
                      </a:r>
                    </a:p>
                  </a:txBody>
                  <a:tcPr/>
                </a:tc>
                <a:tc>
                  <a:txBody>
                    <a:bodyPr/>
                    <a:lstStyle/>
                    <a:p>
                      <a:r>
                        <a:rPr lang="pt-BR" sz="1200" dirty="0"/>
                        <a:t>11. Levantamento da sua posição competitiva. 12. Descoberta de qual seria a unidade ou setor que toma a decisão de compra pelo cliente.</a:t>
                      </a:r>
                    </a:p>
                  </a:txBody>
                  <a:tcPr/>
                </a:tc>
                <a:extLst>
                  <a:ext uri="{0D108BD9-81ED-4DB2-BD59-A6C34878D82A}">
                    <a16:rowId xmlns="" xmlns:a16="http://schemas.microsoft.com/office/drawing/2014/main" val="3459322865"/>
                  </a:ext>
                </a:extLst>
              </a:tr>
              <a:tr h="370840">
                <a:tc>
                  <a:txBody>
                    <a:bodyPr/>
                    <a:lstStyle/>
                    <a:p>
                      <a:r>
                        <a:rPr lang="pt-BR" sz="1100" dirty="0"/>
                        <a:t>8</a:t>
                      </a:r>
                    </a:p>
                  </a:txBody>
                  <a:tcPr/>
                </a:tc>
                <a:tc>
                  <a:txBody>
                    <a:bodyPr/>
                    <a:lstStyle/>
                    <a:p>
                      <a:r>
                        <a:rPr lang="pt-BR" sz="1100" dirty="0"/>
                        <a:t>02/10</a:t>
                      </a:r>
                    </a:p>
                  </a:txBody>
                  <a:tcPr/>
                </a:tc>
                <a:tc>
                  <a:txBody>
                    <a:bodyPr/>
                    <a:lstStyle/>
                    <a:p>
                      <a:r>
                        <a:rPr lang="pt-BR" sz="1100" dirty="0"/>
                        <a:t>13. Mapeamento do processo para conseguir um cliente pagante. 14. Calculo do tamanho total do mercado endereçável para os mercados subsequentes.</a:t>
                      </a:r>
                    </a:p>
                  </a:txBody>
                  <a:tcPr/>
                </a:tc>
                <a:extLst>
                  <a:ext uri="{0D108BD9-81ED-4DB2-BD59-A6C34878D82A}">
                    <a16:rowId xmlns="" xmlns:a16="http://schemas.microsoft.com/office/drawing/2014/main" val="1130593907"/>
                  </a:ext>
                </a:extLst>
              </a:tr>
              <a:tr h="370840">
                <a:tc>
                  <a:txBody>
                    <a:bodyPr/>
                    <a:lstStyle/>
                    <a:p>
                      <a:r>
                        <a:rPr lang="pt-BR" sz="1100" dirty="0"/>
                        <a:t>9</a:t>
                      </a:r>
                    </a:p>
                  </a:txBody>
                  <a:tcPr/>
                </a:tc>
                <a:tc>
                  <a:txBody>
                    <a:bodyPr/>
                    <a:lstStyle/>
                    <a:p>
                      <a:r>
                        <a:rPr lang="pt-BR" sz="1100" dirty="0"/>
                        <a:t>09/10</a:t>
                      </a:r>
                    </a:p>
                  </a:txBody>
                  <a:tcPr/>
                </a:tc>
                <a:tc>
                  <a:txBody>
                    <a:bodyPr/>
                    <a:lstStyle/>
                    <a:p>
                      <a:r>
                        <a:rPr lang="pt-BR" sz="1100" dirty="0"/>
                        <a:t>15. Concepção do modelo de negocio. 16. Definição </a:t>
                      </a:r>
                      <a:r>
                        <a:rPr lang="pt-BR" sz="1100"/>
                        <a:t>do </a:t>
                      </a:r>
                      <a:r>
                        <a:rPr lang="pt-BR" sz="1100" smtClean="0"/>
                        <a:t>esquema de </a:t>
                      </a:r>
                      <a:r>
                        <a:rPr lang="pt-BR" sz="1100" dirty="0"/>
                        <a:t>precificação. </a:t>
                      </a:r>
                    </a:p>
                  </a:txBody>
                  <a:tcPr/>
                </a:tc>
                <a:extLst>
                  <a:ext uri="{0D108BD9-81ED-4DB2-BD59-A6C34878D82A}">
                    <a16:rowId xmlns="" xmlns:a16="http://schemas.microsoft.com/office/drawing/2014/main" val="2139450948"/>
                  </a:ext>
                </a:extLst>
              </a:tr>
              <a:tr h="370840">
                <a:tc>
                  <a:txBody>
                    <a:bodyPr/>
                    <a:lstStyle/>
                    <a:p>
                      <a:r>
                        <a:rPr lang="pt-BR" sz="1100" dirty="0"/>
                        <a:t>10</a:t>
                      </a:r>
                    </a:p>
                  </a:txBody>
                  <a:tcPr/>
                </a:tc>
                <a:tc>
                  <a:txBody>
                    <a:bodyPr/>
                    <a:lstStyle/>
                    <a:p>
                      <a:r>
                        <a:rPr lang="pt-BR" sz="1100" dirty="0"/>
                        <a:t>16/10</a:t>
                      </a:r>
                    </a:p>
                  </a:txBody>
                  <a:tcPr/>
                </a:tc>
                <a:tc>
                  <a:txBody>
                    <a:bodyPr/>
                    <a:lstStyle/>
                    <a:p>
                      <a:r>
                        <a:rPr lang="pt-BR" sz="1100" dirty="0"/>
                        <a:t>17. Calculo do </a:t>
                      </a:r>
                      <a:r>
                        <a:rPr lang="pt-BR" sz="1100" dirty="0" err="1"/>
                        <a:t>lifetime</a:t>
                      </a:r>
                      <a:r>
                        <a:rPr lang="pt-BR" sz="1100" dirty="0"/>
                        <a:t> </a:t>
                      </a:r>
                      <a:r>
                        <a:rPr lang="pt-BR" sz="1100" dirty="0" err="1"/>
                        <a:t>value</a:t>
                      </a:r>
                      <a:r>
                        <a:rPr lang="pt-BR" sz="1100" dirty="0"/>
                        <a:t> (LTV) de um cliente conquistado. 18. Mapeamento do processo de vendas para conquistar um cliente.</a:t>
                      </a:r>
                    </a:p>
                  </a:txBody>
                  <a:tcPr/>
                </a:tc>
                <a:extLst>
                  <a:ext uri="{0D108BD9-81ED-4DB2-BD59-A6C34878D82A}">
                    <a16:rowId xmlns="" xmlns:a16="http://schemas.microsoft.com/office/drawing/2014/main" val="1431399067"/>
                  </a:ext>
                </a:extLst>
              </a:tr>
              <a:tr h="370840">
                <a:tc>
                  <a:txBody>
                    <a:bodyPr/>
                    <a:lstStyle/>
                    <a:p>
                      <a:r>
                        <a:rPr lang="pt-BR" sz="1100" dirty="0"/>
                        <a:t>11</a:t>
                      </a:r>
                    </a:p>
                  </a:txBody>
                  <a:tcPr/>
                </a:tc>
                <a:tc>
                  <a:txBody>
                    <a:bodyPr/>
                    <a:lstStyle/>
                    <a:p>
                      <a:r>
                        <a:rPr lang="pt-BR" sz="1100" dirty="0"/>
                        <a:t>23/10</a:t>
                      </a:r>
                    </a:p>
                  </a:txBody>
                  <a:tcPr/>
                </a:tc>
                <a:tc>
                  <a:txBody>
                    <a:bodyPr/>
                    <a:lstStyle/>
                    <a:p>
                      <a:r>
                        <a:rPr lang="pt-BR" sz="1100" dirty="0"/>
                        <a:t>19. Calculo do custo de aquisição de um cliente. 20. identificação das premissas essenciais.</a:t>
                      </a:r>
                    </a:p>
                  </a:txBody>
                  <a:tcPr/>
                </a:tc>
                <a:extLst>
                  <a:ext uri="{0D108BD9-81ED-4DB2-BD59-A6C34878D82A}">
                    <a16:rowId xmlns="" xmlns:a16="http://schemas.microsoft.com/office/drawing/2014/main" val="2986647599"/>
                  </a:ext>
                </a:extLst>
              </a:tr>
              <a:tr h="370840">
                <a:tc>
                  <a:txBody>
                    <a:bodyPr/>
                    <a:lstStyle/>
                    <a:p>
                      <a:r>
                        <a:rPr lang="pt-BR" sz="1100" dirty="0"/>
                        <a:t>12</a:t>
                      </a:r>
                    </a:p>
                  </a:txBody>
                  <a:tcPr/>
                </a:tc>
                <a:tc>
                  <a:txBody>
                    <a:bodyPr/>
                    <a:lstStyle/>
                    <a:p>
                      <a:r>
                        <a:rPr lang="pt-BR" sz="1100" dirty="0"/>
                        <a:t>30/10</a:t>
                      </a:r>
                    </a:p>
                  </a:txBody>
                  <a:tcPr/>
                </a:tc>
                <a:tc>
                  <a:txBody>
                    <a:bodyPr/>
                    <a:lstStyle/>
                    <a:p>
                      <a:r>
                        <a:rPr lang="pt-BR" sz="1100" dirty="0"/>
                        <a:t>21. Teste das premissas essenciais. 22. Definição do produto minimamente viável do negócio (MVBP)</a:t>
                      </a:r>
                    </a:p>
                  </a:txBody>
                  <a:tcPr/>
                </a:tc>
                <a:extLst>
                  <a:ext uri="{0D108BD9-81ED-4DB2-BD59-A6C34878D82A}">
                    <a16:rowId xmlns="" xmlns:a16="http://schemas.microsoft.com/office/drawing/2014/main" val="389694896"/>
                  </a:ext>
                </a:extLst>
              </a:tr>
              <a:tr h="370840">
                <a:tc>
                  <a:txBody>
                    <a:bodyPr/>
                    <a:lstStyle/>
                    <a:p>
                      <a:r>
                        <a:rPr lang="pt-BR" sz="1100" dirty="0"/>
                        <a:t>13</a:t>
                      </a:r>
                    </a:p>
                  </a:txBody>
                  <a:tcPr/>
                </a:tc>
                <a:tc>
                  <a:txBody>
                    <a:bodyPr/>
                    <a:lstStyle/>
                    <a:p>
                      <a:r>
                        <a:rPr lang="pt-BR" sz="1100" dirty="0"/>
                        <a:t>06/11</a:t>
                      </a:r>
                    </a:p>
                  </a:txBody>
                  <a:tcPr/>
                </a:tc>
                <a:tc>
                  <a:txBody>
                    <a:bodyPr/>
                    <a:lstStyle/>
                    <a:p>
                      <a:r>
                        <a:rPr lang="pt-BR" sz="1100" dirty="0"/>
                        <a:t>23. Avaliação do produto pelo cliente. 24. Desenvolvimento de um plano de produto.</a:t>
                      </a:r>
                    </a:p>
                  </a:txBody>
                  <a:tcPr/>
                </a:tc>
                <a:extLst>
                  <a:ext uri="{0D108BD9-81ED-4DB2-BD59-A6C34878D82A}">
                    <a16:rowId xmlns="" xmlns:a16="http://schemas.microsoft.com/office/drawing/2014/main" val="2227577163"/>
                  </a:ext>
                </a:extLst>
              </a:tr>
              <a:tr h="370840">
                <a:tc>
                  <a:txBody>
                    <a:bodyPr/>
                    <a:lstStyle/>
                    <a:p>
                      <a:r>
                        <a:rPr lang="pt-BR" dirty="0"/>
                        <a:t>14</a:t>
                      </a:r>
                    </a:p>
                  </a:txBody>
                  <a:tcPr/>
                </a:tc>
                <a:tc>
                  <a:txBody>
                    <a:bodyPr/>
                    <a:lstStyle/>
                    <a:p>
                      <a:r>
                        <a:rPr lang="pt-BR" dirty="0"/>
                        <a:t>13/11</a:t>
                      </a:r>
                    </a:p>
                  </a:txBody>
                  <a:tcPr/>
                </a:tc>
                <a:tc>
                  <a:txBody>
                    <a:bodyPr/>
                    <a:lstStyle/>
                    <a:p>
                      <a:r>
                        <a:rPr lang="pt-BR" dirty="0"/>
                        <a:t>Fechamento do curso por palestrantes convidados</a:t>
                      </a:r>
                    </a:p>
                  </a:txBody>
                  <a:tcPr/>
                </a:tc>
                <a:extLst>
                  <a:ext uri="{0D108BD9-81ED-4DB2-BD59-A6C34878D82A}">
                    <a16:rowId xmlns="" xmlns:a16="http://schemas.microsoft.com/office/drawing/2014/main" val="3091312840"/>
                  </a:ext>
                </a:extLst>
              </a:tr>
              <a:tr h="370840">
                <a:tc>
                  <a:txBody>
                    <a:bodyPr/>
                    <a:lstStyle/>
                    <a:p>
                      <a:r>
                        <a:rPr lang="pt-BR" dirty="0"/>
                        <a:t>15</a:t>
                      </a:r>
                    </a:p>
                  </a:txBody>
                  <a:tcPr/>
                </a:tc>
                <a:tc>
                  <a:txBody>
                    <a:bodyPr/>
                    <a:lstStyle/>
                    <a:p>
                      <a:r>
                        <a:rPr lang="pt-BR" dirty="0"/>
                        <a:t>27/11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a:t>Apresentações finais dos modelos de negócio</a:t>
                      </a:r>
                    </a:p>
                  </a:txBody>
                  <a:tcPr/>
                </a:tc>
                <a:extLst>
                  <a:ext uri="{0D108BD9-81ED-4DB2-BD59-A6C34878D82A}">
                    <a16:rowId xmlns="" xmlns:a16="http://schemas.microsoft.com/office/drawing/2014/main" val="1719177703"/>
                  </a:ext>
                </a:extLst>
              </a:tr>
            </a:tbl>
          </a:graphicData>
        </a:graphic>
      </p:graphicFrame>
    </p:spTree>
    <p:extLst>
      <p:ext uri="{BB962C8B-B14F-4D97-AF65-F5344CB8AC3E}">
        <p14:creationId xmlns="" xmlns:p14="http://schemas.microsoft.com/office/powerpoint/2010/main" val="102137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033D468-C41C-42F3-90B0-39FC19A5E3E9}"/>
              </a:ext>
            </a:extLst>
          </p:cNvPr>
          <p:cNvSpPr>
            <a:spLocks noGrp="1"/>
          </p:cNvSpPr>
          <p:nvPr>
            <p:ph type="title"/>
          </p:nvPr>
        </p:nvSpPr>
        <p:spPr/>
        <p:txBody>
          <a:bodyPr/>
          <a:lstStyle/>
          <a:p>
            <a:r>
              <a:rPr lang="pt-BR" sz="3200" dirty="0"/>
              <a:t>Perfil ideal das dez pessoas (além de terem o mesmo perfil da </a:t>
            </a:r>
            <a:r>
              <a:rPr lang="pt-BR" sz="3200" dirty="0" err="1"/>
              <a:t>Persona</a:t>
            </a:r>
            <a:r>
              <a:rPr lang="pt-BR" sz="3200" dirty="0"/>
              <a:t>)</a:t>
            </a:r>
          </a:p>
        </p:txBody>
      </p:sp>
      <p:sp>
        <p:nvSpPr>
          <p:cNvPr id="3" name="Espaço Reservado para Conteúdo 2">
            <a:extLst>
              <a:ext uri="{FF2B5EF4-FFF2-40B4-BE49-F238E27FC236}">
                <a16:creationId xmlns="" xmlns:a16="http://schemas.microsoft.com/office/drawing/2014/main" id="{56A3CE79-598D-4C9B-9268-789C63BDBD8E}"/>
              </a:ext>
            </a:extLst>
          </p:cNvPr>
          <p:cNvSpPr>
            <a:spLocks noGrp="1"/>
          </p:cNvSpPr>
          <p:nvPr>
            <p:ph idx="1"/>
          </p:nvPr>
        </p:nvSpPr>
        <p:spPr/>
        <p:txBody>
          <a:bodyPr>
            <a:normAutofit/>
          </a:bodyPr>
          <a:lstStyle/>
          <a:p>
            <a:pPr>
              <a:buFont typeface="Arial" panose="020B0604020202020204" pitchFamily="34" charset="0"/>
              <a:buChar char="•"/>
            </a:pPr>
            <a:r>
              <a:rPr lang="pt-BR" sz="2800" dirty="0" err="1"/>
              <a:t>Aproxímável</a:t>
            </a:r>
            <a:endParaRPr lang="pt-BR" sz="2800" dirty="0"/>
          </a:p>
          <a:p>
            <a:pPr>
              <a:buFont typeface="Arial" panose="020B0604020202020204" pitchFamily="34" charset="0"/>
              <a:buChar char="•"/>
            </a:pPr>
            <a:r>
              <a:rPr lang="pt-BR" sz="2800" dirty="0"/>
              <a:t>Formador de opinião</a:t>
            </a:r>
          </a:p>
          <a:p>
            <a:pPr>
              <a:buFont typeface="Arial" panose="020B0604020202020204" pitchFamily="34" charset="0"/>
              <a:buChar char="•"/>
            </a:pPr>
            <a:r>
              <a:rPr lang="pt-BR" sz="2800" dirty="0"/>
              <a:t>Com as condições necessárias para investir no seu produto</a:t>
            </a:r>
          </a:p>
        </p:txBody>
      </p:sp>
    </p:spTree>
    <p:extLst>
      <p:ext uri="{BB962C8B-B14F-4D97-AF65-F5344CB8AC3E}">
        <p14:creationId xmlns="" xmlns:p14="http://schemas.microsoft.com/office/powerpoint/2010/main" val="189530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B5C6551-B764-4776-9DE3-DD290133332E}"/>
              </a:ext>
            </a:extLst>
          </p:cNvPr>
          <p:cNvSpPr>
            <a:spLocks noGrp="1"/>
          </p:cNvSpPr>
          <p:nvPr>
            <p:ph type="title"/>
          </p:nvPr>
        </p:nvSpPr>
        <p:spPr/>
        <p:txBody>
          <a:bodyPr/>
          <a:lstStyle/>
          <a:p>
            <a:r>
              <a:rPr lang="pt-BR" dirty="0"/>
              <a:t>Depois de ter uma aula sobre o ciclo de vida do produto...</a:t>
            </a:r>
          </a:p>
        </p:txBody>
      </p:sp>
      <p:sp>
        <p:nvSpPr>
          <p:cNvPr id="3" name="Espaço Reservado para Conteúdo 2">
            <a:extLst>
              <a:ext uri="{FF2B5EF4-FFF2-40B4-BE49-F238E27FC236}">
                <a16:creationId xmlns="" xmlns:a16="http://schemas.microsoft.com/office/drawing/2014/main" id="{2414E149-71B4-4DCE-9FCF-656934B47E56}"/>
              </a:ext>
            </a:extLst>
          </p:cNvPr>
          <p:cNvSpPr>
            <a:spLocks noGrp="1"/>
          </p:cNvSpPr>
          <p:nvPr>
            <p:ph idx="1"/>
          </p:nvPr>
        </p:nvSpPr>
        <p:spPr/>
        <p:txBody>
          <a:bodyPr>
            <a:normAutofit/>
          </a:bodyPr>
          <a:lstStyle/>
          <a:p>
            <a:pPr>
              <a:buFont typeface="Arial" panose="020B0604020202020204" pitchFamily="34" charset="0"/>
              <a:buChar char="•"/>
            </a:pPr>
            <a:r>
              <a:rPr lang="pt-BR" sz="2800" dirty="0"/>
              <a:t>Teste sua história de uso</a:t>
            </a:r>
          </a:p>
          <a:p>
            <a:pPr>
              <a:buFont typeface="Arial" panose="020B0604020202020204" pitchFamily="34" charset="0"/>
              <a:buChar char="•"/>
            </a:pPr>
            <a:r>
              <a:rPr lang="pt-BR" sz="2800" dirty="0"/>
              <a:t>Teste o algoritmo de quantificação da sua proposta de valor</a:t>
            </a:r>
          </a:p>
        </p:txBody>
      </p:sp>
    </p:spTree>
    <p:extLst>
      <p:ext uri="{BB962C8B-B14F-4D97-AF65-F5344CB8AC3E}">
        <p14:creationId xmlns="" xmlns:p14="http://schemas.microsoft.com/office/powerpoint/2010/main" val="217534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E37EB3-A54A-489C-8CF6-AE964CC0C0ED}"/>
              </a:ext>
            </a:extLst>
          </p:cNvPr>
          <p:cNvSpPr>
            <a:spLocks noGrp="1"/>
          </p:cNvSpPr>
          <p:nvPr>
            <p:ph type="title"/>
          </p:nvPr>
        </p:nvSpPr>
        <p:spPr/>
        <p:txBody>
          <a:bodyPr/>
          <a:lstStyle/>
          <a:p>
            <a:r>
              <a:rPr lang="pt-BR" dirty="0"/>
              <a:t>Resultados desejados</a:t>
            </a:r>
          </a:p>
        </p:txBody>
      </p:sp>
      <p:sp>
        <p:nvSpPr>
          <p:cNvPr id="3" name="Espaço Reservado para Conteúdo 2">
            <a:extLst>
              <a:ext uri="{FF2B5EF4-FFF2-40B4-BE49-F238E27FC236}">
                <a16:creationId xmlns="" xmlns:a16="http://schemas.microsoft.com/office/drawing/2014/main" id="{5C30A755-4DC0-4D4D-B59A-E62223D5517F}"/>
              </a:ext>
            </a:extLst>
          </p:cNvPr>
          <p:cNvSpPr>
            <a:spLocks noGrp="1"/>
          </p:cNvSpPr>
          <p:nvPr>
            <p:ph idx="1"/>
          </p:nvPr>
        </p:nvSpPr>
        <p:spPr>
          <a:xfrm>
            <a:off x="323529" y="2222287"/>
            <a:ext cx="8640960" cy="3636510"/>
          </a:xfrm>
        </p:spPr>
        <p:txBody>
          <a:bodyPr>
            <a:normAutofit/>
          </a:bodyPr>
          <a:lstStyle/>
          <a:p>
            <a:pPr>
              <a:buFont typeface="Arial" panose="020B0604020202020204" pitchFamily="34" charset="0"/>
              <a:buChar char="•"/>
            </a:pPr>
            <a:r>
              <a:rPr lang="pt-BR" sz="2400" dirty="0"/>
              <a:t>Percepção de um monte de erros na interpretação das características do mercado?   </a:t>
            </a:r>
          </a:p>
          <a:p>
            <a:pPr marL="0" indent="0">
              <a:buNone/>
            </a:pPr>
            <a:r>
              <a:rPr lang="pt-BR" sz="2400" dirty="0"/>
              <a:t>                      ou</a:t>
            </a:r>
          </a:p>
          <a:p>
            <a:pPr>
              <a:buFont typeface="Arial" panose="020B0604020202020204" pitchFamily="34" charset="0"/>
              <a:buChar char="•"/>
            </a:pPr>
            <a:r>
              <a:rPr lang="pt-BR" sz="2400" dirty="0"/>
              <a:t>Comprovação de que você entendeu tudo corretamente?</a:t>
            </a:r>
          </a:p>
        </p:txBody>
      </p:sp>
    </p:spTree>
    <p:extLst>
      <p:ext uri="{BB962C8B-B14F-4D97-AF65-F5344CB8AC3E}">
        <p14:creationId xmlns="" xmlns:p14="http://schemas.microsoft.com/office/powerpoint/2010/main" val="282345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057025-B91E-46B2-A419-274B3FDE3C3E}"/>
              </a:ext>
            </a:extLst>
          </p:cNvPr>
          <p:cNvSpPr>
            <a:spLocks noGrp="1"/>
          </p:cNvSpPr>
          <p:nvPr>
            <p:ph type="title"/>
          </p:nvPr>
        </p:nvSpPr>
        <p:spPr/>
        <p:txBody>
          <a:bodyPr/>
          <a:lstStyle/>
          <a:p>
            <a:r>
              <a:rPr lang="pt-BR" dirty="0"/>
              <a:t>Os melhores resultados possíveis são:</a:t>
            </a:r>
          </a:p>
        </p:txBody>
      </p:sp>
      <p:sp>
        <p:nvSpPr>
          <p:cNvPr id="3" name="Espaço Reservado para Conteúdo 2">
            <a:extLst>
              <a:ext uri="{FF2B5EF4-FFF2-40B4-BE49-F238E27FC236}">
                <a16:creationId xmlns="" xmlns:a16="http://schemas.microsoft.com/office/drawing/2014/main" id="{6F948294-04F8-4F62-A8B3-034C0D5CB15A}"/>
              </a:ext>
            </a:extLst>
          </p:cNvPr>
          <p:cNvSpPr>
            <a:spLocks noGrp="1"/>
          </p:cNvSpPr>
          <p:nvPr>
            <p:ph idx="1"/>
          </p:nvPr>
        </p:nvSpPr>
        <p:spPr>
          <a:xfrm>
            <a:off x="323529" y="2060848"/>
            <a:ext cx="8010472" cy="4635713"/>
          </a:xfrm>
        </p:spPr>
        <p:txBody>
          <a:bodyPr>
            <a:normAutofit/>
          </a:bodyPr>
          <a:lstStyle/>
          <a:p>
            <a:pPr>
              <a:buFont typeface="Arial" panose="020B0604020202020204" pitchFamily="34" charset="0"/>
              <a:buChar char="•"/>
            </a:pPr>
            <a:r>
              <a:rPr lang="pt-BR" sz="2800" dirty="0"/>
              <a:t>Demonstrações de esforço pelas pessoas para explicar onde você está enganado. </a:t>
            </a:r>
          </a:p>
          <a:p>
            <a:pPr>
              <a:buFont typeface="Arial" panose="020B0604020202020204" pitchFamily="34" charset="0"/>
              <a:buChar char="•"/>
            </a:pPr>
            <a:r>
              <a:rPr lang="pt-BR" sz="2800" dirty="0"/>
              <a:t>Significa que confiam em você e na sua capacidade de conseguir sucesso.</a:t>
            </a:r>
          </a:p>
          <a:p>
            <a:pPr>
              <a:buFont typeface="Arial" panose="020B0604020202020204" pitchFamily="34" charset="0"/>
              <a:buChar char="•"/>
            </a:pPr>
            <a:r>
              <a:rPr lang="pt-BR" sz="2800" dirty="0"/>
              <a:t>O melhor resultado possível: uma carta de intenção de compra.</a:t>
            </a:r>
          </a:p>
          <a:p>
            <a:pPr>
              <a:buNone/>
            </a:pPr>
            <a:endParaRPr lang="pt-BR" sz="2800" dirty="0"/>
          </a:p>
        </p:txBody>
      </p:sp>
    </p:spTree>
    <p:extLst>
      <p:ext uri="{BB962C8B-B14F-4D97-AF65-F5344CB8AC3E}">
        <p14:creationId xmlns="" xmlns:p14="http://schemas.microsoft.com/office/powerpoint/2010/main" val="289044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D277DC-CD39-4E8F-B0D2-F977BE3CE67B}"/>
              </a:ext>
            </a:extLst>
          </p:cNvPr>
          <p:cNvSpPr>
            <a:spLocks noGrp="1"/>
          </p:cNvSpPr>
          <p:nvPr>
            <p:ph type="title"/>
          </p:nvPr>
        </p:nvSpPr>
        <p:spPr>
          <a:xfrm>
            <a:off x="857224" y="714356"/>
            <a:ext cx="7524003" cy="970450"/>
          </a:xfrm>
        </p:spPr>
        <p:txBody>
          <a:bodyPr/>
          <a:lstStyle/>
          <a:p>
            <a:r>
              <a:rPr lang="pt-BR" sz="3200" dirty="0"/>
              <a:t>Se existir muita discordância entre o que a </a:t>
            </a:r>
            <a:r>
              <a:rPr lang="pt-BR" sz="3200" dirty="0" err="1"/>
              <a:t>Persona</a:t>
            </a:r>
            <a:r>
              <a:rPr lang="pt-BR" sz="3200" dirty="0"/>
              <a:t> diz e as dez pessoas dizem... </a:t>
            </a:r>
          </a:p>
        </p:txBody>
      </p:sp>
      <p:sp>
        <p:nvSpPr>
          <p:cNvPr id="3" name="Espaço Reservado para Conteúdo 2">
            <a:extLst>
              <a:ext uri="{FF2B5EF4-FFF2-40B4-BE49-F238E27FC236}">
                <a16:creationId xmlns="" xmlns:a16="http://schemas.microsoft.com/office/drawing/2014/main" id="{3F18AB2B-640C-48A2-B454-A97EB7F7EEB1}"/>
              </a:ext>
            </a:extLst>
          </p:cNvPr>
          <p:cNvSpPr>
            <a:spLocks noGrp="1"/>
          </p:cNvSpPr>
          <p:nvPr>
            <p:ph idx="1"/>
          </p:nvPr>
        </p:nvSpPr>
        <p:spPr/>
        <p:txBody>
          <a:bodyPr>
            <a:normAutofit/>
          </a:bodyPr>
          <a:lstStyle/>
          <a:p>
            <a:pPr>
              <a:buFont typeface="Arial" panose="020B0604020202020204" pitchFamily="34" charset="0"/>
              <a:buChar char="•"/>
            </a:pPr>
            <a:r>
              <a:rPr lang="pt-BR" sz="2800" dirty="0"/>
              <a:t>Não quer dizer que a </a:t>
            </a:r>
            <a:r>
              <a:rPr lang="pt-BR" sz="2800" dirty="0" err="1"/>
              <a:t>Persona</a:t>
            </a:r>
            <a:r>
              <a:rPr lang="pt-BR" sz="2800" dirty="0"/>
              <a:t> está errada.</a:t>
            </a:r>
          </a:p>
          <a:p>
            <a:pPr>
              <a:buFont typeface="Arial" panose="020B0604020202020204" pitchFamily="34" charset="0"/>
              <a:buChar char="•"/>
            </a:pPr>
            <a:r>
              <a:rPr lang="pt-BR" sz="2800" dirty="0"/>
              <a:t>Quer dizer que você está mirando em um segmento de mercado que deve ser pequeno.</a:t>
            </a:r>
          </a:p>
          <a:p>
            <a:pPr>
              <a:buNone/>
            </a:pPr>
            <a:endParaRPr lang="pt-BR" sz="2800" dirty="0"/>
          </a:p>
        </p:txBody>
      </p:sp>
    </p:spTree>
    <p:extLst>
      <p:ext uri="{BB962C8B-B14F-4D97-AF65-F5344CB8AC3E}">
        <p14:creationId xmlns="" xmlns:p14="http://schemas.microsoft.com/office/powerpoint/2010/main" val="405975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689025-57F9-4727-8F90-7EE2694CFF9A}"/>
              </a:ext>
            </a:extLst>
          </p:cNvPr>
          <p:cNvSpPr>
            <a:spLocks noGrp="1"/>
          </p:cNvSpPr>
          <p:nvPr>
            <p:ph type="title"/>
          </p:nvPr>
        </p:nvSpPr>
        <p:spPr/>
        <p:txBody>
          <a:bodyPr/>
          <a:lstStyle/>
          <a:p>
            <a:r>
              <a:rPr lang="pt-BR" dirty="0"/>
              <a:t>Como executar este passo</a:t>
            </a:r>
          </a:p>
        </p:txBody>
      </p:sp>
      <p:sp>
        <p:nvSpPr>
          <p:cNvPr id="3" name="Espaço Reservado para Conteúdo 2">
            <a:extLst>
              <a:ext uri="{FF2B5EF4-FFF2-40B4-BE49-F238E27FC236}">
                <a16:creationId xmlns="" xmlns:a16="http://schemas.microsoft.com/office/drawing/2014/main" id="{2140AE37-CF82-41BC-BA9E-FF579360BB50}"/>
              </a:ext>
            </a:extLst>
          </p:cNvPr>
          <p:cNvSpPr>
            <a:spLocks noGrp="1"/>
          </p:cNvSpPr>
          <p:nvPr>
            <p:ph idx="1"/>
          </p:nvPr>
        </p:nvSpPr>
        <p:spPr>
          <a:xfrm>
            <a:off x="214282" y="2222286"/>
            <a:ext cx="8929717" cy="4375065"/>
          </a:xfrm>
        </p:spPr>
        <p:txBody>
          <a:bodyPr>
            <a:normAutofit lnSpcReduction="10000"/>
          </a:bodyPr>
          <a:lstStyle/>
          <a:p>
            <a:pPr marL="457200" indent="-457200">
              <a:buFont typeface="+mj-lt"/>
              <a:buAutoNum type="arabicPeriod"/>
            </a:pPr>
            <a:r>
              <a:rPr lang="pt-BR" sz="2400" dirty="0"/>
              <a:t>Primeira lista: selecionar o número suficiente de candidatos tal que entre eles seja possível obter a lista final com 10 suficientemente semelhantes à </a:t>
            </a:r>
            <a:r>
              <a:rPr lang="pt-BR" sz="2400" dirty="0" err="1"/>
              <a:t>Persona</a:t>
            </a:r>
            <a:r>
              <a:rPr lang="pt-BR" sz="2400" dirty="0"/>
              <a:t>. </a:t>
            </a:r>
          </a:p>
          <a:p>
            <a:pPr marL="457200" indent="-457200">
              <a:buFont typeface="+mj-lt"/>
              <a:buAutoNum type="arabicPeriod"/>
            </a:pPr>
            <a:r>
              <a:rPr lang="pt-BR" sz="2400" dirty="0"/>
              <a:t>Entre em contato com cada um dos elementos da lista final. (Ler “</a:t>
            </a:r>
            <a:r>
              <a:rPr lang="pt-BR" sz="2400" dirty="0" err="1"/>
              <a:t>Talking</a:t>
            </a:r>
            <a:r>
              <a:rPr lang="pt-BR" sz="2400" dirty="0"/>
              <a:t> to </a:t>
            </a:r>
            <a:r>
              <a:rPr lang="pt-BR" sz="2400" dirty="0" err="1"/>
              <a:t>Humans</a:t>
            </a:r>
            <a:r>
              <a:rPr lang="pt-BR" sz="2400" dirty="0"/>
              <a:t>” para saber como chegar no cliente).</a:t>
            </a:r>
          </a:p>
          <a:p>
            <a:pPr marL="457200" indent="-457200">
              <a:buFont typeface="+mj-lt"/>
              <a:buAutoNum type="arabicPeriod"/>
            </a:pPr>
            <a:r>
              <a:rPr lang="pt-BR" sz="2400" dirty="0"/>
              <a:t>Opere no “</a:t>
            </a:r>
            <a:r>
              <a:rPr lang="pt-BR" sz="2400" dirty="0" err="1"/>
              <a:t>inquiry</a:t>
            </a:r>
            <a:r>
              <a:rPr lang="pt-BR" sz="2400" dirty="0"/>
              <a:t> </a:t>
            </a:r>
            <a:r>
              <a:rPr lang="pt-BR" sz="2400" dirty="0" err="1"/>
              <a:t>mode</a:t>
            </a:r>
            <a:r>
              <a:rPr lang="pt-BR" sz="2400" dirty="0"/>
              <a:t>”, não no “</a:t>
            </a:r>
            <a:r>
              <a:rPr lang="pt-BR" sz="2400" dirty="0" err="1"/>
              <a:t>sales</a:t>
            </a:r>
            <a:r>
              <a:rPr lang="pt-BR" sz="2400" dirty="0"/>
              <a:t> </a:t>
            </a:r>
            <a:r>
              <a:rPr lang="pt-BR" sz="2400" dirty="0" err="1"/>
              <a:t>mode</a:t>
            </a:r>
            <a:r>
              <a:rPr lang="pt-BR" sz="2400" dirty="0"/>
              <a:t>”.</a:t>
            </a:r>
          </a:p>
          <a:p>
            <a:pPr marL="457200" indent="-457200">
              <a:buFont typeface="+mj-lt"/>
              <a:buAutoNum type="arabicPeriod"/>
            </a:pPr>
            <a:r>
              <a:rPr lang="pt-BR" sz="2400" dirty="0"/>
              <a:t>Valide antes de tudo as prioridades essenciais a serem atendidas para decidir uma compra.</a:t>
            </a:r>
          </a:p>
          <a:p>
            <a:pPr marL="457200" indent="-457200">
              <a:buFont typeface="+mj-lt"/>
              <a:buAutoNum type="arabicPeriod"/>
            </a:pPr>
            <a:r>
              <a:rPr lang="pt-BR" sz="2400" dirty="0"/>
              <a:t>Valide o ciclo de vida do produto, a história de uso e a quantificação da proposta de valor.</a:t>
            </a:r>
          </a:p>
        </p:txBody>
      </p:sp>
    </p:spTree>
    <p:extLst>
      <p:ext uri="{BB962C8B-B14F-4D97-AF65-F5344CB8AC3E}">
        <p14:creationId xmlns="" xmlns:p14="http://schemas.microsoft.com/office/powerpoint/2010/main" val="1193349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DE34D77-0EDF-4C5E-8C07-F1A7B1932A60}"/>
              </a:ext>
            </a:extLst>
          </p:cNvPr>
          <p:cNvSpPr>
            <a:spLocks noGrp="1"/>
          </p:cNvSpPr>
          <p:nvPr>
            <p:ph type="title"/>
          </p:nvPr>
        </p:nvSpPr>
        <p:spPr/>
        <p:txBody>
          <a:bodyPr/>
          <a:lstStyle/>
          <a:p>
            <a:r>
              <a:rPr lang="pt-BR" dirty="0"/>
              <a:t>Se tudo ou quase tudo der certo, pergunte...</a:t>
            </a:r>
          </a:p>
        </p:txBody>
      </p:sp>
      <p:sp>
        <p:nvSpPr>
          <p:cNvPr id="4" name="Espaço Reservado para Conteúdo 3"/>
          <p:cNvSpPr>
            <a:spLocks noGrp="1"/>
          </p:cNvSpPr>
          <p:nvPr>
            <p:ph idx="1"/>
          </p:nvPr>
        </p:nvSpPr>
        <p:spPr>
          <a:xfrm>
            <a:off x="809997" y="2428867"/>
            <a:ext cx="7524003" cy="3429929"/>
          </a:xfrm>
        </p:spPr>
        <p:txBody>
          <a:bodyPr>
            <a:normAutofit fontScale="92500" lnSpcReduction="10000"/>
          </a:bodyPr>
          <a:lstStyle/>
          <a:p>
            <a:pPr>
              <a:buNone/>
            </a:pPr>
            <a:r>
              <a:rPr lang="pt-BR" sz="2800" dirty="0"/>
              <a:t>Caso uma empresa ofereça este produto no mercado, você estaria interessado em adquiri-lo?</a:t>
            </a:r>
          </a:p>
          <a:p>
            <a:pPr marL="514350" indent="-514350">
              <a:buNone/>
            </a:pPr>
            <a:r>
              <a:rPr lang="pt-BR" sz="2800" dirty="0"/>
              <a:t> </a:t>
            </a:r>
          </a:p>
          <a:p>
            <a:pPr marL="514350" indent="-514350">
              <a:buNone/>
            </a:pPr>
            <a:r>
              <a:rPr lang="pt-BR" sz="2800" dirty="0"/>
              <a:t>e nunca: </a:t>
            </a:r>
          </a:p>
          <a:p>
            <a:pPr>
              <a:buNone/>
            </a:pPr>
            <a:endParaRPr lang="pt-BR" sz="2800" dirty="0"/>
          </a:p>
          <a:p>
            <a:pPr>
              <a:buNone/>
            </a:pPr>
            <a:r>
              <a:rPr lang="pt-BR" sz="2800" dirty="0"/>
              <a:t>Você compraria este produto?</a:t>
            </a:r>
          </a:p>
          <a:p>
            <a:pPr>
              <a:buNone/>
            </a:pPr>
            <a:endParaRPr lang="pt-BR" sz="2800" dirty="0"/>
          </a:p>
        </p:txBody>
      </p:sp>
    </p:spTree>
    <p:extLst>
      <p:ext uri="{BB962C8B-B14F-4D97-AF65-F5344CB8AC3E}">
        <p14:creationId xmlns="" xmlns:p14="http://schemas.microsoft.com/office/powerpoint/2010/main" val="129754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85720" y="447188"/>
            <a:ext cx="8501121" cy="970450"/>
          </a:xfrm>
        </p:spPr>
        <p:txBody>
          <a:bodyPr/>
          <a:lstStyle/>
          <a:p>
            <a:r>
              <a:rPr lang="pt-BR" sz="3200" dirty="0"/>
              <a:t>E se der tudo absolutamente certo e ele quiser fazer uma pré-compra?</a:t>
            </a:r>
          </a:p>
        </p:txBody>
      </p:sp>
      <p:sp>
        <p:nvSpPr>
          <p:cNvPr id="4" name="Espaço Reservado para Conteúdo 3"/>
          <p:cNvSpPr>
            <a:spLocks noGrp="1"/>
          </p:cNvSpPr>
          <p:nvPr>
            <p:ph idx="1"/>
          </p:nvPr>
        </p:nvSpPr>
        <p:spPr>
          <a:xfrm>
            <a:off x="809997" y="2222287"/>
            <a:ext cx="7976844" cy="3636510"/>
          </a:xfrm>
        </p:spPr>
        <p:txBody>
          <a:bodyPr>
            <a:normAutofit/>
          </a:bodyPr>
          <a:lstStyle/>
          <a:p>
            <a:pPr marL="0" indent="0">
              <a:buNone/>
            </a:pPr>
            <a:r>
              <a:rPr lang="pt-BR" sz="3200" dirty="0"/>
              <a:t>Se você tiver certeza de que consegue entregar o produto, aceite o cheque.</a:t>
            </a:r>
          </a:p>
        </p:txBody>
      </p:sp>
    </p:spTree>
    <p:extLst>
      <p:ext uri="{BB962C8B-B14F-4D97-AF65-F5344CB8AC3E}">
        <p14:creationId xmlns="" xmlns:p14="http://schemas.microsoft.com/office/powerpoint/2010/main" val="326215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14282" y="447188"/>
            <a:ext cx="8643997" cy="970450"/>
          </a:xfrm>
        </p:spPr>
        <p:txBody>
          <a:bodyPr/>
          <a:lstStyle/>
          <a:p>
            <a:r>
              <a:rPr lang="pt-BR" sz="3600" dirty="0"/>
              <a:t>Se o feedback do cliente fugir do que você esperava...</a:t>
            </a:r>
          </a:p>
        </p:txBody>
      </p:sp>
      <p:sp>
        <p:nvSpPr>
          <p:cNvPr id="4" name="Espaço Reservado para Conteúdo 3"/>
          <p:cNvSpPr>
            <a:spLocks noGrp="1"/>
          </p:cNvSpPr>
          <p:nvPr>
            <p:ph idx="1"/>
          </p:nvPr>
        </p:nvSpPr>
        <p:spPr/>
        <p:txBody>
          <a:bodyPr>
            <a:normAutofit lnSpcReduction="10000"/>
          </a:bodyPr>
          <a:lstStyle/>
          <a:p>
            <a:pPr>
              <a:buFont typeface="Arial" panose="020B0604020202020204" pitchFamily="34" charset="0"/>
              <a:buChar char="•"/>
            </a:pPr>
            <a:r>
              <a:rPr lang="pt-BR" sz="3200" dirty="0"/>
              <a:t>Anote tudo com cuidado.</a:t>
            </a:r>
          </a:p>
          <a:p>
            <a:pPr>
              <a:buFont typeface="Arial" panose="020B0604020202020204" pitchFamily="34" charset="0"/>
              <a:buChar char="•"/>
            </a:pPr>
            <a:r>
              <a:rPr lang="pt-BR" sz="3200" dirty="0"/>
              <a:t>Espere até ter obtido o feedback do décimo cliente, a não ser que você perceba uma desconexão total entre o que você esperava e o que ouviu até o momento.</a:t>
            </a:r>
          </a:p>
          <a:p>
            <a:pPr>
              <a:buFont typeface="Arial" panose="020B0604020202020204" pitchFamily="34" charset="0"/>
              <a:buChar char="•"/>
            </a:pPr>
            <a:r>
              <a:rPr lang="pt-BR" sz="3200" dirty="0"/>
              <a:t>Aí então, tome uma decisão.</a:t>
            </a:r>
          </a:p>
        </p:txBody>
      </p:sp>
    </p:spTree>
    <p:extLst>
      <p:ext uri="{BB962C8B-B14F-4D97-AF65-F5344CB8AC3E}">
        <p14:creationId xmlns="" xmlns:p14="http://schemas.microsoft.com/office/powerpoint/2010/main" val="326215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14282" y="447188"/>
            <a:ext cx="8643997" cy="970450"/>
          </a:xfrm>
        </p:spPr>
        <p:txBody>
          <a:bodyPr/>
          <a:lstStyle/>
          <a:p>
            <a:r>
              <a:rPr lang="pt-BR" sz="3600" dirty="0"/>
              <a:t>Repita todo o processo descrito...</a:t>
            </a:r>
          </a:p>
        </p:txBody>
      </p:sp>
      <p:sp>
        <p:nvSpPr>
          <p:cNvPr id="4" name="Espaço Reservado para Conteúdo 3"/>
          <p:cNvSpPr>
            <a:spLocks noGrp="1"/>
          </p:cNvSpPr>
          <p:nvPr>
            <p:ph idx="1"/>
          </p:nvPr>
        </p:nvSpPr>
        <p:spPr/>
        <p:txBody>
          <a:bodyPr>
            <a:normAutofit/>
          </a:bodyPr>
          <a:lstStyle/>
          <a:p>
            <a:pPr>
              <a:buNone/>
            </a:pPr>
            <a:r>
              <a:rPr lang="pt-BR" sz="3200" dirty="0"/>
              <a:t>...Até que você consiga uma lista com dez pessoas com perfil igual ao da Persona.</a:t>
            </a:r>
          </a:p>
        </p:txBody>
      </p:sp>
    </p:spTree>
    <p:extLst>
      <p:ext uri="{BB962C8B-B14F-4D97-AF65-F5344CB8AC3E}">
        <p14:creationId xmlns="" xmlns:p14="http://schemas.microsoft.com/office/powerpoint/2010/main" val="326215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E7F4B8-0862-4AC4-9B1E-C66E1D16E1C8}"/>
              </a:ext>
            </a:extLst>
          </p:cNvPr>
          <p:cNvSpPr>
            <a:spLocks noGrp="1"/>
          </p:cNvSpPr>
          <p:nvPr>
            <p:ph type="title"/>
          </p:nvPr>
        </p:nvSpPr>
        <p:spPr>
          <a:xfrm>
            <a:off x="857224" y="857232"/>
            <a:ext cx="7524003" cy="970450"/>
          </a:xfrm>
        </p:spPr>
        <p:txBody>
          <a:bodyPr/>
          <a:lstStyle/>
          <a:p>
            <a:r>
              <a:rPr lang="pt-BR" dirty="0"/>
              <a:t>Exercício semanal de aquecimento cognitivo</a:t>
            </a:r>
          </a:p>
        </p:txBody>
      </p:sp>
      <p:sp>
        <p:nvSpPr>
          <p:cNvPr id="3" name="Espaço Reservado para Conteúdo 2">
            <a:extLst>
              <a:ext uri="{FF2B5EF4-FFF2-40B4-BE49-F238E27FC236}">
                <a16:creationId xmlns="" xmlns:a16="http://schemas.microsoft.com/office/drawing/2014/main" id="{D748BFB1-32E1-4C7B-8DA4-AC89D7E99C98}"/>
              </a:ext>
            </a:extLst>
          </p:cNvPr>
          <p:cNvSpPr>
            <a:spLocks noGrp="1"/>
          </p:cNvSpPr>
          <p:nvPr>
            <p:ph idx="1"/>
          </p:nvPr>
        </p:nvSpPr>
        <p:spPr>
          <a:xfrm>
            <a:off x="214282" y="2222287"/>
            <a:ext cx="8715437" cy="3636510"/>
          </a:xfrm>
        </p:spPr>
        <p:txBody>
          <a:bodyPr>
            <a:normAutofit/>
          </a:bodyPr>
          <a:lstStyle/>
          <a:p>
            <a:pPr marL="0" indent="0">
              <a:buNone/>
            </a:pPr>
            <a:r>
              <a:rPr lang="pt-BR" sz="3200" dirty="0"/>
              <a:t>Nome do exercício: somar cabeças.</a:t>
            </a:r>
          </a:p>
          <a:p>
            <a:pPr marL="0" indent="0">
              <a:buNone/>
            </a:pPr>
            <a:r>
              <a:rPr lang="pt-BR" sz="3200" dirty="0"/>
              <a:t>Uma </a:t>
            </a:r>
            <a:r>
              <a:rPr lang="pt-BR" sz="3200" b="1" dirty="0"/>
              <a:t>história complexa de uso é </a:t>
            </a:r>
            <a:r>
              <a:rPr lang="pt-BR" sz="3200" dirty="0"/>
              <a:t>criada em 10 minutos</a:t>
            </a:r>
          </a:p>
          <a:p>
            <a:pPr marL="0" indent="0">
              <a:buNone/>
            </a:pPr>
            <a:r>
              <a:rPr lang="pt-BR" sz="3200" dirty="0"/>
              <a:t>Duas equipes aprendem a somar cabeças</a:t>
            </a:r>
          </a:p>
          <a:p>
            <a:pPr marL="0" indent="0">
              <a:buNone/>
            </a:pPr>
            <a:r>
              <a:rPr lang="pt-BR" sz="3200" dirty="0"/>
              <a:t>Ritmo: blitz (urgência, não há tempo a perder)</a:t>
            </a:r>
          </a:p>
          <a:p>
            <a:pPr marL="1371600" lvl="3" indent="0">
              <a:buNone/>
            </a:pPr>
            <a:endParaRPr lang="pt-BR" dirty="0"/>
          </a:p>
        </p:txBody>
      </p:sp>
    </p:spTree>
    <p:extLst>
      <p:ext uri="{BB962C8B-B14F-4D97-AF65-F5344CB8AC3E}">
        <p14:creationId xmlns="" xmlns:p14="http://schemas.microsoft.com/office/powerpoint/2010/main" val="57245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14282" y="447188"/>
            <a:ext cx="8643997" cy="970450"/>
          </a:xfrm>
        </p:spPr>
        <p:txBody>
          <a:bodyPr/>
          <a:lstStyle/>
          <a:p>
            <a:r>
              <a:rPr lang="pt-BR" sz="3600" dirty="0"/>
              <a:t>Este passo é simples mas dará muito trabalho.</a:t>
            </a:r>
          </a:p>
        </p:txBody>
      </p:sp>
      <p:sp>
        <p:nvSpPr>
          <p:cNvPr id="4" name="Espaço Reservado para Conteúdo 3"/>
          <p:cNvSpPr>
            <a:spLocks noGrp="1"/>
          </p:cNvSpPr>
          <p:nvPr>
            <p:ph idx="1"/>
          </p:nvPr>
        </p:nvSpPr>
        <p:spPr/>
        <p:txBody>
          <a:bodyPr>
            <a:normAutofit/>
          </a:bodyPr>
          <a:lstStyle/>
          <a:p>
            <a:pPr indent="12700">
              <a:buNone/>
            </a:pPr>
            <a:r>
              <a:rPr lang="pt-BR" sz="3200" dirty="0"/>
              <a:t>Ao seu término, não compartilhe o que você aprendeu com ninguém de fora da sua startup. O que você obteve deu trabalho, mas vale muito.</a:t>
            </a:r>
          </a:p>
        </p:txBody>
      </p:sp>
    </p:spTree>
    <p:extLst>
      <p:ext uri="{BB962C8B-B14F-4D97-AF65-F5344CB8AC3E}">
        <p14:creationId xmlns="" xmlns:p14="http://schemas.microsoft.com/office/powerpoint/2010/main" val="326215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14282" y="447188"/>
            <a:ext cx="8643997" cy="970450"/>
          </a:xfrm>
        </p:spPr>
        <p:txBody>
          <a:bodyPr/>
          <a:lstStyle/>
          <a:p>
            <a:r>
              <a:rPr lang="pt-BR" sz="3600" dirty="0"/>
              <a:t>Obter feedback negativo faz parte do jogo.</a:t>
            </a:r>
          </a:p>
        </p:txBody>
      </p:sp>
      <p:sp>
        <p:nvSpPr>
          <p:cNvPr id="4" name="Espaço Reservado para Conteúdo 3"/>
          <p:cNvSpPr>
            <a:spLocks noGrp="1"/>
          </p:cNvSpPr>
          <p:nvPr>
            <p:ph idx="1"/>
          </p:nvPr>
        </p:nvSpPr>
        <p:spPr/>
        <p:txBody>
          <a:bodyPr>
            <a:normAutofit/>
          </a:bodyPr>
          <a:lstStyle/>
          <a:p>
            <a:pPr indent="12700">
              <a:buNone/>
            </a:pPr>
            <a:r>
              <a:rPr lang="pt-BR" sz="3200" dirty="0"/>
              <a:t>Toda vez que você recebe um feedback negativo, você está aprendendo e chegando cada vez mais perto da realidade do seu mercado alvo.</a:t>
            </a:r>
          </a:p>
        </p:txBody>
      </p:sp>
    </p:spTree>
    <p:extLst>
      <p:ext uri="{BB962C8B-B14F-4D97-AF65-F5344CB8AC3E}">
        <p14:creationId xmlns="" xmlns:p14="http://schemas.microsoft.com/office/powerpoint/2010/main" val="326215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F5C991-6A22-43DA-AB43-29FE54E6DDE0}"/>
              </a:ext>
            </a:extLst>
          </p:cNvPr>
          <p:cNvSpPr>
            <a:spLocks noGrp="1"/>
          </p:cNvSpPr>
          <p:nvPr>
            <p:ph type="title"/>
          </p:nvPr>
        </p:nvSpPr>
        <p:spPr>
          <a:xfrm>
            <a:off x="214282" y="447188"/>
            <a:ext cx="8643997" cy="970450"/>
          </a:xfrm>
        </p:spPr>
        <p:txBody>
          <a:bodyPr/>
          <a:lstStyle/>
          <a:p>
            <a:r>
              <a:rPr lang="pt-BR" sz="3600" dirty="0"/>
              <a:t>Mas... Por que eu preciso escutar os negativistas?</a:t>
            </a:r>
          </a:p>
        </p:txBody>
      </p:sp>
      <p:sp>
        <p:nvSpPr>
          <p:cNvPr id="4" name="Espaço Reservado para Conteúdo 3"/>
          <p:cNvSpPr>
            <a:spLocks noGrp="1"/>
          </p:cNvSpPr>
          <p:nvPr>
            <p:ph idx="1"/>
          </p:nvPr>
        </p:nvSpPr>
        <p:spPr/>
        <p:txBody>
          <a:bodyPr>
            <a:normAutofit/>
          </a:bodyPr>
          <a:lstStyle/>
          <a:p>
            <a:pPr indent="12700">
              <a:buNone/>
            </a:pPr>
            <a:r>
              <a:rPr lang="pt-BR" sz="3200" dirty="0"/>
              <a:t>Até o Steve Jobs errou.</a:t>
            </a:r>
          </a:p>
        </p:txBody>
      </p:sp>
    </p:spTree>
    <p:extLst>
      <p:ext uri="{BB962C8B-B14F-4D97-AF65-F5344CB8AC3E}">
        <p14:creationId xmlns="" xmlns:p14="http://schemas.microsoft.com/office/powerpoint/2010/main" val="326215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Para entender melhor, leia os exemplos:</a:t>
            </a:r>
          </a:p>
        </p:txBody>
      </p:sp>
      <p:sp>
        <p:nvSpPr>
          <p:cNvPr id="3" name="Espaço Reservado para Conteúdo 2"/>
          <p:cNvSpPr>
            <a:spLocks noGrp="1"/>
          </p:cNvSpPr>
          <p:nvPr>
            <p:ph idx="1"/>
          </p:nvPr>
        </p:nvSpPr>
        <p:spPr/>
        <p:txBody>
          <a:bodyPr/>
          <a:lstStyle/>
          <a:p>
            <a:r>
              <a:rPr lang="en-US" b="1" dirty="0"/>
              <a:t>Methane Capture of Landfill Sites</a:t>
            </a:r>
          </a:p>
          <a:p>
            <a:r>
              <a:rPr lang="en-US" b="1" dirty="0"/>
              <a:t>Virtual Arts Academy: A B2C Two-Sided Market Example</a:t>
            </a:r>
          </a:p>
          <a:p>
            <a:pPr>
              <a:buNone/>
            </a:pPr>
            <a:endParaRPr lang="pt-BR" b="1" dirty="0"/>
          </a:p>
          <a:p>
            <a:pPr>
              <a:buNone/>
            </a:pPr>
            <a:r>
              <a:rPr lang="pt-BR" b="1" dirty="0" err="1"/>
              <a:t>Aulet</a:t>
            </a:r>
            <a:r>
              <a:rPr lang="pt-BR" b="1" dirty="0"/>
              <a:t>, Bill, </a:t>
            </a:r>
            <a:r>
              <a:rPr lang="pt-BR" b="1" dirty="0" err="1"/>
              <a:t>Disciplined</a:t>
            </a:r>
            <a:r>
              <a:rPr lang="pt-BR" b="1" dirty="0"/>
              <a:t> </a:t>
            </a:r>
            <a:r>
              <a:rPr lang="pt-BR" b="1" dirty="0" err="1"/>
              <a:t>Entrepreneurship</a:t>
            </a:r>
            <a:r>
              <a:rPr lang="pt-BR" b="1" dirty="0"/>
              <a:t>.</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 xmlns:a16="http://schemas.microsoft.com/office/drawing/2014/main" id="{133F8CB7-795C-4272-9073-64D8CF97F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B7743172-17A8-4FA4-8434-B813E03B76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 xmlns:a16="http://schemas.microsoft.com/office/drawing/2014/main" id="{4CE1233C-FD2F-489E-BFDE-086F5FED6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 xmlns:a16="http://schemas.microsoft.com/office/drawing/2014/main" id="{1DCD023C-3B31-4364-A90C-C43EA5C9B0FE}"/>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err="1">
                <a:cs typeface="+mj-cs"/>
              </a:rPr>
              <a:t>Passo</a:t>
            </a:r>
            <a:r>
              <a:rPr lang="en-US" sz="3500" dirty="0">
                <a:cs typeface="+mj-cs"/>
              </a:rPr>
              <a:t> 10: </a:t>
            </a:r>
            <a:r>
              <a:rPr lang="en-US" sz="3500" dirty="0" err="1">
                <a:cs typeface="+mj-cs"/>
              </a:rPr>
              <a:t>identificar</a:t>
            </a:r>
            <a:r>
              <a:rPr lang="en-US" sz="3500" dirty="0">
                <a:cs typeface="+mj-cs"/>
              </a:rPr>
              <a:t> o </a:t>
            </a:r>
            <a:r>
              <a:rPr lang="en-US" sz="3500" dirty="0" err="1">
                <a:cs typeface="+mj-cs"/>
              </a:rPr>
              <a:t>seu</a:t>
            </a:r>
            <a:r>
              <a:rPr lang="en-US" sz="3500" dirty="0">
                <a:cs typeface="+mj-cs"/>
              </a:rPr>
              <a:t> </a:t>
            </a:r>
            <a:r>
              <a:rPr lang="en-US" sz="3500" dirty="0" err="1">
                <a:cs typeface="+mj-cs"/>
              </a:rPr>
              <a:t>núcleo</a:t>
            </a:r>
            <a:endParaRPr lang="en-US" sz="3500" dirty="0">
              <a:cs typeface="+mj-cs"/>
            </a:endParaRPr>
          </a:p>
        </p:txBody>
      </p:sp>
      <p:sp>
        <p:nvSpPr>
          <p:cNvPr id="7" name="Espaço Reservado para Conteúdo 6"/>
          <p:cNvSpPr>
            <a:spLocks noGrp="1"/>
          </p:cNvSpPr>
          <p:nvPr>
            <p:ph idx="1"/>
          </p:nvPr>
        </p:nvSpPr>
        <p:spPr/>
        <p:txBody>
          <a:bodyPr/>
          <a:lstStyle/>
          <a:p>
            <a:endParaRPr lang="pt-BR" dirty="0"/>
          </a:p>
        </p:txBody>
      </p:sp>
      <p:pic>
        <p:nvPicPr>
          <p:cNvPr id="8" name="Espaço Reservado para Conteúdo 4">
            <a:extLst>
              <a:ext uri="{FF2B5EF4-FFF2-40B4-BE49-F238E27FC236}">
                <a16:creationId xmlns="" xmlns:a16="http://schemas.microsoft.com/office/drawing/2014/main" id="{E6952562-0062-4616-8324-6321B9A3D3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29963" t="17334" r="29963" b="11390"/>
          <a:stretch/>
        </p:blipFill>
        <p:spPr>
          <a:xfrm>
            <a:off x="3500430" y="285728"/>
            <a:ext cx="5643570" cy="6120683"/>
          </a:xfrm>
          <a:prstGeom prst="rect">
            <a:avLst/>
          </a:prstGeom>
          <a:effectLst>
            <a:outerShdw blurRad="50800" dir="14400000">
              <a:srgbClr val="000000">
                <a:alpha val="40000"/>
              </a:srgbClr>
            </a:outerShdw>
          </a:effectLst>
        </p:spPr>
      </p:pic>
    </p:spTree>
    <p:extLst>
      <p:ext uri="{BB962C8B-B14F-4D97-AF65-F5344CB8AC3E}">
        <p14:creationId xmlns="" xmlns:p14="http://schemas.microsoft.com/office/powerpoint/2010/main" val="32088834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2E1433-2D06-4C06-BA6E-1E9B4D3AA2D2}"/>
              </a:ext>
            </a:extLst>
          </p:cNvPr>
          <p:cNvSpPr>
            <a:spLocks noGrp="1"/>
          </p:cNvSpPr>
          <p:nvPr>
            <p:ph type="title"/>
          </p:nvPr>
        </p:nvSpPr>
        <p:spPr>
          <a:xfrm>
            <a:off x="0" y="725946"/>
            <a:ext cx="9144000" cy="970450"/>
          </a:xfrm>
        </p:spPr>
        <p:txBody>
          <a:bodyPr/>
          <a:lstStyle/>
          <a:p>
            <a:r>
              <a:rPr lang="pt-BR" sz="3200"/>
              <a:t>Este passo envolve e</a:t>
            </a:r>
            <a:r>
              <a:rPr lang="en-US" sz="3200"/>
              <a:t>xplicar por que o seu negócio pode prover seus clientes com uma solução melhor que as das outras empresas.</a:t>
            </a:r>
            <a:endParaRPr lang="pt-BR" sz="3200" dirty="0"/>
          </a:p>
        </p:txBody>
      </p:sp>
      <p:pic>
        <p:nvPicPr>
          <p:cNvPr id="5" name="Espaço Reservado para Conteúdo 4">
            <a:extLst>
              <a:ext uri="{FF2B5EF4-FFF2-40B4-BE49-F238E27FC236}">
                <a16:creationId xmlns="" xmlns:a16="http://schemas.microsoft.com/office/drawing/2014/main" id="{2FFB3C38-C333-4996-92B3-775A6206492A}"/>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29963" t="15354" r="29963" b="11390"/>
          <a:stretch/>
        </p:blipFill>
        <p:spPr>
          <a:xfrm>
            <a:off x="4355976" y="1966707"/>
            <a:ext cx="4659111" cy="4788533"/>
          </a:xfrm>
        </p:spPr>
      </p:pic>
    </p:spTree>
    <p:extLst>
      <p:ext uri="{BB962C8B-B14F-4D97-AF65-F5344CB8AC3E}">
        <p14:creationId xmlns="" xmlns:p14="http://schemas.microsoft.com/office/powerpoint/2010/main" val="50236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DBD7C3-4E12-419D-A46E-79427ABB19D5}"/>
              </a:ext>
            </a:extLst>
          </p:cNvPr>
          <p:cNvSpPr>
            <a:spLocks noGrp="1"/>
          </p:cNvSpPr>
          <p:nvPr>
            <p:ph type="title"/>
          </p:nvPr>
        </p:nvSpPr>
        <p:spPr>
          <a:xfrm>
            <a:off x="809997" y="447188"/>
            <a:ext cx="7938467" cy="970450"/>
          </a:xfrm>
        </p:spPr>
        <p:txBody>
          <a:bodyPr/>
          <a:lstStyle/>
          <a:p>
            <a:r>
              <a:rPr lang="pt-BR" dirty="0"/>
              <a:t>Uma mudança de perspectiva</a:t>
            </a:r>
          </a:p>
        </p:txBody>
      </p:sp>
      <p:sp>
        <p:nvSpPr>
          <p:cNvPr id="3" name="Espaço Reservado para Conteúdo 2">
            <a:extLst>
              <a:ext uri="{FF2B5EF4-FFF2-40B4-BE49-F238E27FC236}">
                <a16:creationId xmlns="" xmlns:a16="http://schemas.microsoft.com/office/drawing/2014/main" id="{1EC4F8F8-0375-4E0A-960E-2896BD7EEC38}"/>
              </a:ext>
            </a:extLst>
          </p:cNvPr>
          <p:cNvSpPr>
            <a:spLocks noGrp="1"/>
          </p:cNvSpPr>
          <p:nvPr>
            <p:ph idx="1"/>
          </p:nvPr>
        </p:nvSpPr>
        <p:spPr>
          <a:xfrm>
            <a:off x="251521" y="2139161"/>
            <a:ext cx="8712968" cy="4635713"/>
          </a:xfrm>
        </p:spPr>
        <p:txBody>
          <a:bodyPr>
            <a:normAutofit/>
          </a:bodyPr>
          <a:lstStyle/>
          <a:p>
            <a:pPr>
              <a:buFont typeface="Arial" panose="020B0604020202020204" pitchFamily="34" charset="0"/>
              <a:buChar char="•"/>
            </a:pPr>
            <a:r>
              <a:rPr lang="pt-BR" sz="3200" dirty="0"/>
              <a:t>Até agora, sua preocupação foi conseguir atender aos desejos do cliente alvo.</a:t>
            </a:r>
          </a:p>
          <a:p>
            <a:pPr>
              <a:buFont typeface="Arial" panose="020B0604020202020204" pitchFamily="34" charset="0"/>
              <a:buChar char="•"/>
            </a:pPr>
            <a:r>
              <a:rPr lang="pt-BR" sz="3200" dirty="0"/>
              <a:t>Agora será preciso olhar para o futuro e se perguntar:</a:t>
            </a:r>
          </a:p>
          <a:p>
            <a:pPr marL="0" indent="0">
              <a:buNone/>
            </a:pPr>
            <a:r>
              <a:rPr lang="pt-BR" sz="3200" dirty="0"/>
              <a:t>“</a:t>
            </a:r>
            <a:r>
              <a:rPr lang="pt-BR" sz="3200" b="1" dirty="0"/>
              <a:t>O que torna o meu negócio especial? Qual é o meu molho secreto?”</a:t>
            </a:r>
          </a:p>
        </p:txBody>
      </p:sp>
    </p:spTree>
    <p:extLst>
      <p:ext uri="{BB962C8B-B14F-4D97-AF65-F5344CB8AC3E}">
        <p14:creationId xmlns="" xmlns:p14="http://schemas.microsoft.com/office/powerpoint/2010/main" val="959567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72B731-256E-494C-8740-F6931E5A3C18}"/>
              </a:ext>
            </a:extLst>
          </p:cNvPr>
          <p:cNvSpPr>
            <a:spLocks noGrp="1"/>
          </p:cNvSpPr>
          <p:nvPr>
            <p:ph type="title"/>
          </p:nvPr>
        </p:nvSpPr>
        <p:spPr>
          <a:xfrm>
            <a:off x="107504" y="447188"/>
            <a:ext cx="9036496" cy="970450"/>
          </a:xfrm>
        </p:spPr>
        <p:txBody>
          <a:bodyPr/>
          <a:lstStyle/>
          <a:p>
            <a:r>
              <a:rPr lang="pt-BR" dirty="0"/>
              <a:t>O Núcleo é aquilo que distingue sua empresa das outras</a:t>
            </a:r>
          </a:p>
        </p:txBody>
      </p:sp>
      <p:sp>
        <p:nvSpPr>
          <p:cNvPr id="3" name="Espaço Reservado para Conteúdo 2">
            <a:extLst>
              <a:ext uri="{FF2B5EF4-FFF2-40B4-BE49-F238E27FC236}">
                <a16:creationId xmlns="" xmlns:a16="http://schemas.microsoft.com/office/drawing/2014/main" id="{800DEB3D-3AF2-41C1-97F5-3A89BA52085A}"/>
              </a:ext>
            </a:extLst>
          </p:cNvPr>
          <p:cNvSpPr>
            <a:spLocks noGrp="1"/>
          </p:cNvSpPr>
          <p:nvPr>
            <p:ph idx="1"/>
          </p:nvPr>
        </p:nvSpPr>
        <p:spPr>
          <a:xfrm>
            <a:off x="251520" y="2222286"/>
            <a:ext cx="8640959" cy="4447073"/>
          </a:xfrm>
        </p:spPr>
        <p:txBody>
          <a:bodyPr>
            <a:normAutofit/>
          </a:bodyPr>
          <a:lstStyle/>
          <a:p>
            <a:pPr>
              <a:buFont typeface="Arial" panose="020B0604020202020204" pitchFamily="34" charset="0"/>
              <a:buChar char="•"/>
            </a:pPr>
            <a:r>
              <a:rPr lang="en-US" sz="2400" dirty="0"/>
              <a:t>O </a:t>
            </a:r>
            <a:r>
              <a:rPr lang="en-US" sz="2400" dirty="0" err="1"/>
              <a:t>Núcleo</a:t>
            </a:r>
            <a:r>
              <a:rPr lang="en-US" sz="2400" dirty="0"/>
              <a:t> é </a:t>
            </a:r>
            <a:r>
              <a:rPr lang="en-US" sz="2400" dirty="0" err="1"/>
              <a:t>algo</a:t>
            </a:r>
            <a:r>
              <a:rPr lang="en-US" sz="2400" dirty="0"/>
              <a:t> que </a:t>
            </a:r>
            <a:r>
              <a:rPr lang="en-US" sz="2400" dirty="0" err="1"/>
              <a:t>lhe</a:t>
            </a:r>
            <a:r>
              <a:rPr lang="en-US" sz="2400" dirty="0"/>
              <a:t> </a:t>
            </a:r>
            <a:r>
              <a:rPr lang="en-US" sz="2400" dirty="0" err="1"/>
              <a:t>permite</a:t>
            </a:r>
            <a:r>
              <a:rPr lang="en-US" sz="2400" dirty="0"/>
              <a:t> </a:t>
            </a:r>
            <a:r>
              <a:rPr lang="en-US" sz="2400" dirty="0" err="1"/>
              <a:t>entregar</a:t>
            </a:r>
            <a:r>
              <a:rPr lang="en-US" sz="2400" dirty="0"/>
              <a:t> </a:t>
            </a:r>
            <a:r>
              <a:rPr lang="en-US" sz="2400" dirty="0" err="1"/>
              <a:t>os</a:t>
            </a:r>
            <a:r>
              <a:rPr lang="en-US" sz="2400" dirty="0"/>
              <a:t> </a:t>
            </a:r>
            <a:r>
              <a:rPr lang="en-US" sz="2400" dirty="0" err="1"/>
              <a:t>benefícios</a:t>
            </a:r>
            <a:r>
              <a:rPr lang="en-US" sz="2400" dirty="0"/>
              <a:t> que </a:t>
            </a:r>
            <a:r>
              <a:rPr lang="en-US" sz="2400" dirty="0" err="1"/>
              <a:t>os</a:t>
            </a:r>
            <a:r>
              <a:rPr lang="en-US" sz="2400" dirty="0"/>
              <a:t> </a:t>
            </a:r>
            <a:r>
              <a:rPr lang="en-US" sz="2400" dirty="0" err="1"/>
              <a:t>seus</a:t>
            </a:r>
            <a:r>
              <a:rPr lang="en-US" sz="2400" dirty="0"/>
              <a:t> </a:t>
            </a:r>
            <a:r>
              <a:rPr lang="en-US" sz="2400" dirty="0" err="1"/>
              <a:t>clientes</a:t>
            </a:r>
            <a:r>
              <a:rPr lang="en-US" sz="2400" dirty="0"/>
              <a:t> </a:t>
            </a:r>
            <a:r>
              <a:rPr lang="en-US" sz="2400" dirty="0" err="1"/>
              <a:t>valorizam</a:t>
            </a:r>
            <a:r>
              <a:rPr lang="en-US" sz="2400" dirty="0"/>
              <a:t> com </a:t>
            </a:r>
            <a:r>
              <a:rPr lang="en-US" sz="2400" dirty="0" err="1"/>
              <a:t>muito</a:t>
            </a:r>
            <a:r>
              <a:rPr lang="en-US" sz="2400" dirty="0"/>
              <a:t> </a:t>
            </a:r>
            <a:r>
              <a:rPr lang="en-US" sz="2400" dirty="0" err="1"/>
              <a:t>maior</a:t>
            </a:r>
            <a:r>
              <a:rPr lang="en-US" sz="2400" dirty="0"/>
              <a:t> </a:t>
            </a:r>
            <a:r>
              <a:rPr lang="en-US" sz="2400" dirty="0" err="1"/>
              <a:t>efetividade</a:t>
            </a:r>
            <a:r>
              <a:rPr lang="en-US" sz="2400" dirty="0"/>
              <a:t> do que </a:t>
            </a:r>
            <a:r>
              <a:rPr lang="en-US" sz="2400" dirty="0" err="1"/>
              <a:t>qualquer</a:t>
            </a:r>
            <a:r>
              <a:rPr lang="en-US" sz="2400" dirty="0"/>
              <a:t> </a:t>
            </a:r>
            <a:r>
              <a:rPr lang="en-US" sz="2400" dirty="0" err="1"/>
              <a:t>concorrente</a:t>
            </a:r>
            <a:r>
              <a:rPr lang="en-US" sz="2400" dirty="0"/>
              <a:t>. </a:t>
            </a:r>
          </a:p>
          <a:p>
            <a:pPr>
              <a:buFont typeface="Arial" panose="020B0604020202020204" pitchFamily="34" charset="0"/>
              <a:buChar char="•"/>
            </a:pPr>
            <a:r>
              <a:rPr lang="en-US" sz="2400" dirty="0"/>
              <a:t>O que se </a:t>
            </a:r>
            <a:r>
              <a:rPr lang="en-US" sz="2400" dirty="0" err="1"/>
              <a:t>procura</a:t>
            </a:r>
            <a:r>
              <a:rPr lang="en-US" sz="2400" dirty="0"/>
              <a:t> é </a:t>
            </a:r>
            <a:r>
              <a:rPr lang="en-US" sz="2400" dirty="0" err="1"/>
              <a:t>aquela</a:t>
            </a:r>
            <a:r>
              <a:rPr lang="en-US" sz="2400" dirty="0"/>
              <a:t> </a:t>
            </a:r>
            <a:r>
              <a:rPr lang="en-US" sz="2400" dirty="0" err="1"/>
              <a:t>pequena</a:t>
            </a:r>
            <a:r>
              <a:rPr lang="en-US" sz="2400" dirty="0"/>
              <a:t> </a:t>
            </a:r>
            <a:r>
              <a:rPr lang="en-US" sz="2400" dirty="0" err="1"/>
              <a:t>diferença</a:t>
            </a:r>
            <a:r>
              <a:rPr lang="en-US" sz="2400" dirty="0"/>
              <a:t> que </a:t>
            </a:r>
            <a:r>
              <a:rPr lang="en-US" sz="2400" dirty="0" err="1"/>
              <a:t>tornará</a:t>
            </a:r>
            <a:r>
              <a:rPr lang="en-US" sz="2400" dirty="0"/>
              <a:t> </a:t>
            </a:r>
            <a:r>
              <a:rPr lang="en-US" sz="2400" dirty="0" err="1"/>
              <a:t>muito</a:t>
            </a:r>
            <a:r>
              <a:rPr lang="en-US" sz="2400" dirty="0"/>
              <a:t> </a:t>
            </a:r>
            <a:r>
              <a:rPr lang="en-US" sz="2400" dirty="0" err="1"/>
              <a:t>difícil</a:t>
            </a:r>
            <a:r>
              <a:rPr lang="en-US" sz="2400" dirty="0"/>
              <a:t> a </a:t>
            </a:r>
            <a:r>
              <a:rPr lang="en-US" sz="2400" dirty="0" err="1"/>
              <a:t>tarefa</a:t>
            </a:r>
            <a:r>
              <a:rPr lang="en-US" sz="2400" dirty="0"/>
              <a:t> de </a:t>
            </a:r>
            <a:r>
              <a:rPr lang="en-US" sz="2400" dirty="0" err="1"/>
              <a:t>outras</a:t>
            </a:r>
            <a:r>
              <a:rPr lang="en-US" sz="2400" dirty="0"/>
              <a:t> </a:t>
            </a:r>
            <a:r>
              <a:rPr lang="en-US" sz="2400" dirty="0" err="1"/>
              <a:t>empresas</a:t>
            </a:r>
            <a:r>
              <a:rPr lang="en-US" sz="2400" dirty="0"/>
              <a:t> que </a:t>
            </a:r>
            <a:r>
              <a:rPr lang="en-US" sz="2400" dirty="0" err="1"/>
              <a:t>tentarem</a:t>
            </a:r>
            <a:r>
              <a:rPr lang="en-US" sz="2400" dirty="0"/>
              <a:t> </a:t>
            </a:r>
            <a:r>
              <a:rPr lang="en-US" sz="2400" dirty="0" err="1"/>
              <a:t>fazer</a:t>
            </a:r>
            <a:r>
              <a:rPr lang="en-US" sz="2400" dirty="0"/>
              <a:t> o </a:t>
            </a:r>
            <a:r>
              <a:rPr lang="en-US" sz="2400" dirty="0" err="1"/>
              <a:t>mesmo</a:t>
            </a:r>
            <a:r>
              <a:rPr lang="en-US" sz="2400" dirty="0"/>
              <a:t> que </a:t>
            </a:r>
            <a:r>
              <a:rPr lang="en-US" sz="2400" dirty="0" err="1"/>
              <a:t>você</a:t>
            </a:r>
            <a:r>
              <a:rPr lang="en-US" sz="2400" dirty="0"/>
              <a:t>. </a:t>
            </a:r>
          </a:p>
          <a:p>
            <a:pPr>
              <a:buFont typeface="Arial" panose="020B0604020202020204" pitchFamily="34" charset="0"/>
              <a:buChar char="•"/>
            </a:pPr>
            <a:r>
              <a:rPr lang="en-US" sz="2400" dirty="0" err="1"/>
              <a:t>Pode</a:t>
            </a:r>
            <a:r>
              <a:rPr lang="en-US" sz="2400" dirty="0"/>
              <a:t> ser </a:t>
            </a:r>
            <a:r>
              <a:rPr lang="en-US" sz="2400" dirty="0" err="1"/>
              <a:t>uma</a:t>
            </a:r>
            <a:r>
              <a:rPr lang="en-US" sz="2400" dirty="0"/>
              <a:t> </a:t>
            </a:r>
            <a:r>
              <a:rPr lang="en-US" sz="2400" dirty="0" err="1"/>
              <a:t>parte</a:t>
            </a:r>
            <a:r>
              <a:rPr lang="en-US" sz="2400" dirty="0"/>
              <a:t> </a:t>
            </a:r>
            <a:r>
              <a:rPr lang="en-US" sz="2400" dirty="0" err="1"/>
              <a:t>muito</a:t>
            </a:r>
            <a:r>
              <a:rPr lang="en-US" sz="2400" dirty="0"/>
              <a:t> </a:t>
            </a:r>
            <a:r>
              <a:rPr lang="en-US" sz="2400" dirty="0" err="1"/>
              <a:t>pequena</a:t>
            </a:r>
            <a:r>
              <a:rPr lang="en-US" sz="2400" dirty="0"/>
              <a:t> da </a:t>
            </a:r>
            <a:r>
              <a:rPr lang="en-US" sz="2400" dirty="0" err="1"/>
              <a:t>solução</a:t>
            </a:r>
            <a:r>
              <a:rPr lang="en-US" sz="2400" dirty="0"/>
              <a:t> </a:t>
            </a:r>
            <a:r>
              <a:rPr lang="en-US" sz="2400" dirty="0" err="1"/>
              <a:t>como</a:t>
            </a:r>
            <a:r>
              <a:rPr lang="en-US" sz="2400" dirty="0"/>
              <a:t> um </a:t>
            </a:r>
            <a:r>
              <a:rPr lang="en-US" sz="2400" dirty="0" err="1"/>
              <a:t>todo</a:t>
            </a:r>
            <a:r>
              <a:rPr lang="en-US" sz="2400" dirty="0"/>
              <a:t>, mas </a:t>
            </a:r>
            <a:r>
              <a:rPr lang="en-US" sz="2400" dirty="0" err="1"/>
              <a:t>sem</a:t>
            </a:r>
            <a:r>
              <a:rPr lang="en-US" sz="2400" dirty="0"/>
              <a:t> </a:t>
            </a:r>
            <a:r>
              <a:rPr lang="en-US" sz="2400" dirty="0" err="1"/>
              <a:t>ela</a:t>
            </a:r>
            <a:r>
              <a:rPr lang="en-US" sz="2400" dirty="0"/>
              <a:t>, </a:t>
            </a:r>
            <a:r>
              <a:rPr lang="en-US" sz="2400" dirty="0" err="1"/>
              <a:t>não</a:t>
            </a:r>
            <a:r>
              <a:rPr lang="en-US" sz="2400" dirty="0"/>
              <a:t> se </a:t>
            </a:r>
            <a:r>
              <a:rPr lang="en-US" sz="2400" dirty="0" err="1"/>
              <a:t>obtém</a:t>
            </a:r>
            <a:r>
              <a:rPr lang="en-US" sz="2400" dirty="0"/>
              <a:t> </a:t>
            </a:r>
            <a:r>
              <a:rPr lang="en-US" sz="2400" dirty="0" err="1"/>
              <a:t>uma</a:t>
            </a:r>
            <a:r>
              <a:rPr lang="en-US" sz="2400" dirty="0"/>
              <a:t> </a:t>
            </a:r>
            <a:r>
              <a:rPr lang="en-US" sz="2400" dirty="0" err="1"/>
              <a:t>solução</a:t>
            </a:r>
            <a:r>
              <a:rPr lang="en-US" sz="2400" dirty="0"/>
              <a:t> </a:t>
            </a:r>
            <a:r>
              <a:rPr lang="en-US" sz="2400" dirty="0" err="1"/>
              <a:t>tão</a:t>
            </a:r>
            <a:r>
              <a:rPr lang="en-US" sz="2400" dirty="0"/>
              <a:t> </a:t>
            </a:r>
            <a:r>
              <a:rPr lang="en-US" sz="2400" dirty="0" err="1"/>
              <a:t>valiosa</a:t>
            </a:r>
            <a:r>
              <a:rPr lang="en-US" sz="2400" dirty="0"/>
              <a:t>. </a:t>
            </a:r>
          </a:p>
          <a:p>
            <a:pPr>
              <a:buFont typeface="Arial" panose="020B0604020202020204" pitchFamily="34" charset="0"/>
              <a:buChar char="•"/>
            </a:pPr>
            <a:r>
              <a:rPr lang="en-US" sz="2400" dirty="0"/>
              <a:t>O que </a:t>
            </a:r>
            <a:r>
              <a:rPr lang="en-US" sz="2400" dirty="0" err="1"/>
              <a:t>você</a:t>
            </a:r>
            <a:r>
              <a:rPr lang="en-US" sz="2400" dirty="0"/>
              <a:t> </a:t>
            </a:r>
            <a:r>
              <a:rPr lang="en-US" sz="2400" dirty="0" err="1"/>
              <a:t>faz</a:t>
            </a:r>
            <a:r>
              <a:rPr lang="en-US" sz="2400" dirty="0"/>
              <a:t> </a:t>
            </a:r>
            <a:r>
              <a:rPr lang="en-US" sz="2400" dirty="0" err="1"/>
              <a:t>melhor</a:t>
            </a:r>
            <a:r>
              <a:rPr lang="en-US" sz="2400" dirty="0"/>
              <a:t> do que </a:t>
            </a:r>
            <a:r>
              <a:rPr lang="en-US" sz="2400" dirty="0" err="1"/>
              <a:t>todos</a:t>
            </a:r>
            <a:r>
              <a:rPr lang="en-US" sz="2400" dirty="0"/>
              <a:t>?</a:t>
            </a:r>
            <a:endParaRPr lang="pt-BR" sz="2400" dirty="0"/>
          </a:p>
        </p:txBody>
      </p:sp>
    </p:spTree>
    <p:extLst>
      <p:ext uri="{BB962C8B-B14F-4D97-AF65-F5344CB8AC3E}">
        <p14:creationId xmlns="" xmlns:p14="http://schemas.microsoft.com/office/powerpoint/2010/main" val="1390891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35B39F6-4CF9-4BD1-B460-22C038FBF756}"/>
              </a:ext>
            </a:extLst>
          </p:cNvPr>
          <p:cNvSpPr>
            <a:spLocks noGrp="1"/>
          </p:cNvSpPr>
          <p:nvPr>
            <p:ph type="title"/>
          </p:nvPr>
        </p:nvSpPr>
        <p:spPr/>
        <p:txBody>
          <a:bodyPr/>
          <a:lstStyle/>
          <a:p>
            <a:r>
              <a:rPr lang="pt-BR" dirty="0"/>
              <a:t>Exemplos de Núcleo: </a:t>
            </a:r>
            <a:br>
              <a:rPr lang="pt-BR" dirty="0"/>
            </a:br>
            <a:r>
              <a:rPr lang="pt-BR" dirty="0"/>
              <a:t>Efeito de rede </a:t>
            </a:r>
          </a:p>
        </p:txBody>
      </p:sp>
      <p:sp>
        <p:nvSpPr>
          <p:cNvPr id="3" name="Espaço Reservado para Conteúdo 2">
            <a:extLst>
              <a:ext uri="{FF2B5EF4-FFF2-40B4-BE49-F238E27FC236}">
                <a16:creationId xmlns="" xmlns:a16="http://schemas.microsoft.com/office/drawing/2014/main" id="{63AC5780-EC2B-4FD7-A92F-A62F843054CE}"/>
              </a:ext>
            </a:extLst>
          </p:cNvPr>
          <p:cNvSpPr>
            <a:spLocks noGrp="1"/>
          </p:cNvSpPr>
          <p:nvPr>
            <p:ph idx="1"/>
          </p:nvPr>
        </p:nvSpPr>
        <p:spPr>
          <a:xfrm>
            <a:off x="251521" y="2222286"/>
            <a:ext cx="3960440" cy="4375065"/>
          </a:xfrm>
        </p:spPr>
        <p:txBody>
          <a:bodyPr>
            <a:normAutofit/>
          </a:bodyPr>
          <a:lstStyle/>
          <a:p>
            <a:pPr>
              <a:buFont typeface="Arial" panose="020B0604020202020204" pitchFamily="34" charset="0"/>
              <a:buChar char="•"/>
            </a:pPr>
            <a:r>
              <a:rPr lang="pt-BR" dirty="0"/>
              <a:t>Consegue-se atingir uma massa crítica tão grande no mercado que começa a não fazer sentido para clientes em potencial usarem um produto concorrente. </a:t>
            </a:r>
          </a:p>
          <a:p>
            <a:pPr>
              <a:buFont typeface="Arial" panose="020B0604020202020204" pitchFamily="34" charset="0"/>
              <a:buChar char="•"/>
            </a:pPr>
            <a:r>
              <a:rPr lang="pt-BR" dirty="0"/>
              <a:t>Lei de </a:t>
            </a:r>
            <a:r>
              <a:rPr lang="pt-BR" dirty="0" err="1"/>
              <a:t>Metcalfe</a:t>
            </a:r>
            <a:r>
              <a:rPr lang="pt-BR" dirty="0"/>
              <a:t>: o valor de uma rede para qualquer nó daquela rede é proporcional ao quadrado do número de nós naquela rede.</a:t>
            </a:r>
          </a:p>
          <a:p>
            <a:pPr>
              <a:buFont typeface="Arial" panose="020B0604020202020204" pitchFamily="34" charset="0"/>
              <a:buChar char="•"/>
            </a:pPr>
            <a:r>
              <a:rPr lang="pt-BR" dirty="0"/>
              <a:t>Exemplos: </a:t>
            </a:r>
            <a:r>
              <a:rPr lang="en-US" dirty="0"/>
              <a:t>eBay, LinkedIn, Facebook, and Google for Ads</a:t>
            </a:r>
            <a:endParaRPr lang="pt-BR" dirty="0"/>
          </a:p>
        </p:txBody>
      </p:sp>
      <p:sp>
        <p:nvSpPr>
          <p:cNvPr id="4" name="Elipse 3">
            <a:extLst>
              <a:ext uri="{FF2B5EF4-FFF2-40B4-BE49-F238E27FC236}">
                <a16:creationId xmlns="" xmlns:a16="http://schemas.microsoft.com/office/drawing/2014/main" id="{F26273EA-B5FF-462C-8C39-BE6D46B1C0F5}"/>
              </a:ext>
            </a:extLst>
          </p:cNvPr>
          <p:cNvSpPr/>
          <p:nvPr/>
        </p:nvSpPr>
        <p:spPr>
          <a:xfrm>
            <a:off x="5148064" y="2276872"/>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a:extLst>
              <a:ext uri="{FF2B5EF4-FFF2-40B4-BE49-F238E27FC236}">
                <a16:creationId xmlns="" xmlns:a16="http://schemas.microsoft.com/office/drawing/2014/main" id="{03A6C20A-2AD0-4911-BD89-23AFFCB3FB13}"/>
              </a:ext>
            </a:extLst>
          </p:cNvPr>
          <p:cNvSpPr/>
          <p:nvPr/>
        </p:nvSpPr>
        <p:spPr>
          <a:xfrm>
            <a:off x="6238910" y="2281456"/>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a:extLst>
              <a:ext uri="{FF2B5EF4-FFF2-40B4-BE49-F238E27FC236}">
                <a16:creationId xmlns="" xmlns:a16="http://schemas.microsoft.com/office/drawing/2014/main" id="{B9888733-F3F6-4BC2-B5A8-9B73977BF226}"/>
              </a:ext>
            </a:extLst>
          </p:cNvPr>
          <p:cNvSpPr/>
          <p:nvPr/>
        </p:nvSpPr>
        <p:spPr>
          <a:xfrm>
            <a:off x="5164262" y="3933979"/>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 xmlns:a16="http://schemas.microsoft.com/office/drawing/2014/main" id="{12EE2EF0-0A08-4DDC-BDBC-4D4B3A45D255}"/>
              </a:ext>
            </a:extLst>
          </p:cNvPr>
          <p:cNvSpPr/>
          <p:nvPr/>
        </p:nvSpPr>
        <p:spPr>
          <a:xfrm>
            <a:off x="6255108" y="3938563"/>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extLst>
              <a:ext uri="{FF2B5EF4-FFF2-40B4-BE49-F238E27FC236}">
                <a16:creationId xmlns="" xmlns:a16="http://schemas.microsoft.com/office/drawing/2014/main" id="{3D479FA1-9824-4317-A27B-5217A4D42B47}"/>
              </a:ext>
            </a:extLst>
          </p:cNvPr>
          <p:cNvSpPr/>
          <p:nvPr/>
        </p:nvSpPr>
        <p:spPr>
          <a:xfrm>
            <a:off x="5724128" y="3140968"/>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 xmlns:a16="http://schemas.microsoft.com/office/drawing/2014/main" id="{19D576CE-E2C7-4400-8727-FB4AF71ECBC0}"/>
              </a:ext>
            </a:extLst>
          </p:cNvPr>
          <p:cNvSpPr/>
          <p:nvPr/>
        </p:nvSpPr>
        <p:spPr>
          <a:xfrm>
            <a:off x="5164262" y="5651871"/>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a:extLst>
              <a:ext uri="{FF2B5EF4-FFF2-40B4-BE49-F238E27FC236}">
                <a16:creationId xmlns="" xmlns:a16="http://schemas.microsoft.com/office/drawing/2014/main" id="{29BDC440-E26C-42DE-912E-8D7A3D78B189}"/>
              </a:ext>
            </a:extLst>
          </p:cNvPr>
          <p:cNvSpPr/>
          <p:nvPr/>
        </p:nvSpPr>
        <p:spPr>
          <a:xfrm>
            <a:off x="6255108" y="5656455"/>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 xmlns:a16="http://schemas.microsoft.com/office/drawing/2014/main" id="{3E887914-896A-44E3-9DC2-9124E1C51577}"/>
              </a:ext>
            </a:extLst>
          </p:cNvPr>
          <p:cNvSpPr/>
          <p:nvPr/>
        </p:nvSpPr>
        <p:spPr>
          <a:xfrm>
            <a:off x="5724128" y="4858860"/>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 xmlns:a16="http://schemas.microsoft.com/office/drawing/2014/main" id="{01393D55-DBD6-46B8-A130-168EAD75DEA1}"/>
              </a:ext>
            </a:extLst>
          </p:cNvPr>
          <p:cNvSpPr/>
          <p:nvPr/>
        </p:nvSpPr>
        <p:spPr>
          <a:xfrm>
            <a:off x="5724128" y="6410812"/>
            <a:ext cx="288032" cy="288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a:extLst>
              <a:ext uri="{FF2B5EF4-FFF2-40B4-BE49-F238E27FC236}">
                <a16:creationId xmlns="" xmlns:a16="http://schemas.microsoft.com/office/drawing/2014/main" id="{1F1AFF33-61CC-4B88-BCC5-CA7BDE231F28}"/>
              </a:ext>
            </a:extLst>
          </p:cNvPr>
          <p:cNvCxnSpPr>
            <a:cxnSpLocks/>
          </p:cNvCxnSpPr>
          <p:nvPr/>
        </p:nvCxnSpPr>
        <p:spPr>
          <a:xfrm>
            <a:off x="5292080" y="2420888"/>
            <a:ext cx="10908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 xmlns:a16="http://schemas.microsoft.com/office/drawing/2014/main" id="{CB8C7DB8-5776-4833-9C5E-52794B58FBB1}"/>
              </a:ext>
            </a:extLst>
          </p:cNvPr>
          <p:cNvCxnSpPr/>
          <p:nvPr/>
        </p:nvCxnSpPr>
        <p:spPr>
          <a:xfrm flipV="1">
            <a:off x="5308278" y="3277542"/>
            <a:ext cx="559866" cy="800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 xmlns:a16="http://schemas.microsoft.com/office/drawing/2014/main" id="{768F735F-91D4-4B79-BA64-84CFF92B3296}"/>
              </a:ext>
            </a:extLst>
          </p:cNvPr>
          <p:cNvCxnSpPr>
            <a:endCxn id="8" idx="5"/>
          </p:cNvCxnSpPr>
          <p:nvPr/>
        </p:nvCxnSpPr>
        <p:spPr>
          <a:xfrm flipH="1" flipV="1">
            <a:off x="5969979" y="3386819"/>
            <a:ext cx="429145" cy="69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 xmlns:a16="http://schemas.microsoft.com/office/drawing/2014/main" id="{1B2C6CB0-BA0A-4220-B1AC-1C8F32291A1C}"/>
              </a:ext>
            </a:extLst>
          </p:cNvPr>
          <p:cNvCxnSpPr>
            <a:cxnSpLocks/>
          </p:cNvCxnSpPr>
          <p:nvPr/>
        </p:nvCxnSpPr>
        <p:spPr>
          <a:xfrm flipH="1">
            <a:off x="5306194" y="4053897"/>
            <a:ext cx="1092930" cy="42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 xmlns:a16="http://schemas.microsoft.com/office/drawing/2014/main" id="{ED40C08C-367D-4FBD-A1E3-BAFA7B5F42FD}"/>
              </a:ext>
            </a:extLst>
          </p:cNvPr>
          <p:cNvCxnSpPr>
            <a:cxnSpLocks/>
          </p:cNvCxnSpPr>
          <p:nvPr/>
        </p:nvCxnSpPr>
        <p:spPr>
          <a:xfrm>
            <a:off x="5868144" y="5002876"/>
            <a:ext cx="530980" cy="793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 xmlns:a16="http://schemas.microsoft.com/office/drawing/2014/main" id="{DDAD4928-C672-42A9-A504-2C101F171DEC}"/>
              </a:ext>
            </a:extLst>
          </p:cNvPr>
          <p:cNvCxnSpPr/>
          <p:nvPr/>
        </p:nvCxnSpPr>
        <p:spPr>
          <a:xfrm flipH="1">
            <a:off x="5306194" y="5002876"/>
            <a:ext cx="561950" cy="793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 xmlns:a16="http://schemas.microsoft.com/office/drawing/2014/main" id="{3B372BA7-AFF7-4E56-95F7-5C8DC85D010C}"/>
              </a:ext>
            </a:extLst>
          </p:cNvPr>
          <p:cNvCxnSpPr/>
          <p:nvPr/>
        </p:nvCxnSpPr>
        <p:spPr>
          <a:xfrm>
            <a:off x="5306194" y="5795887"/>
            <a:ext cx="10929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 xmlns:a16="http://schemas.microsoft.com/office/drawing/2014/main" id="{A7493B8A-C590-45A3-B6D7-02DFA2920452}"/>
              </a:ext>
            </a:extLst>
          </p:cNvPr>
          <p:cNvCxnSpPr/>
          <p:nvPr/>
        </p:nvCxnSpPr>
        <p:spPr>
          <a:xfrm>
            <a:off x="5306194" y="5795887"/>
            <a:ext cx="561950" cy="758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 xmlns:a16="http://schemas.microsoft.com/office/drawing/2014/main" id="{F3C928A2-5AED-4139-8143-006E6615F7E2}"/>
              </a:ext>
            </a:extLst>
          </p:cNvPr>
          <p:cNvCxnSpPr/>
          <p:nvPr/>
        </p:nvCxnSpPr>
        <p:spPr>
          <a:xfrm>
            <a:off x="5868144" y="4998292"/>
            <a:ext cx="0" cy="1573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 xmlns:a16="http://schemas.microsoft.com/office/drawing/2014/main" id="{828D911E-37A1-40B3-B0A0-639A11CECF8F}"/>
              </a:ext>
            </a:extLst>
          </p:cNvPr>
          <p:cNvCxnSpPr>
            <a:stCxn id="12" idx="4"/>
          </p:cNvCxnSpPr>
          <p:nvPr/>
        </p:nvCxnSpPr>
        <p:spPr>
          <a:xfrm flipV="1">
            <a:off x="5868144" y="5795887"/>
            <a:ext cx="530980" cy="902957"/>
          </a:xfrm>
          <a:prstGeom prst="line">
            <a:avLst/>
          </a:prstGeom>
        </p:spPr>
        <p:style>
          <a:lnRef idx="1">
            <a:schemeClr val="accent1"/>
          </a:lnRef>
          <a:fillRef idx="0">
            <a:schemeClr val="accent1"/>
          </a:fillRef>
          <a:effectRef idx="0">
            <a:schemeClr val="accent1"/>
          </a:effectRef>
          <a:fontRef idx="minor">
            <a:schemeClr val="tx1"/>
          </a:fontRef>
        </p:style>
      </p:cxnSp>
      <p:sp>
        <p:nvSpPr>
          <p:cNvPr id="38" name="CaixaDeTexto 37">
            <a:extLst>
              <a:ext uri="{FF2B5EF4-FFF2-40B4-BE49-F238E27FC236}">
                <a16:creationId xmlns="" xmlns:a16="http://schemas.microsoft.com/office/drawing/2014/main" id="{FC7D79FD-75CE-4A3F-983C-756E3AB6A664}"/>
              </a:ext>
            </a:extLst>
          </p:cNvPr>
          <p:cNvSpPr txBox="1"/>
          <p:nvPr/>
        </p:nvSpPr>
        <p:spPr>
          <a:xfrm>
            <a:off x="6732240" y="2204864"/>
            <a:ext cx="1152128" cy="369332"/>
          </a:xfrm>
          <a:prstGeom prst="rect">
            <a:avLst/>
          </a:prstGeom>
          <a:noFill/>
        </p:spPr>
        <p:txBody>
          <a:bodyPr wrap="square" rtlCol="0">
            <a:spAutoFit/>
          </a:bodyPr>
          <a:lstStyle/>
          <a:p>
            <a:r>
              <a:rPr lang="pt-BR" dirty="0"/>
              <a:t>n=2; i=1</a:t>
            </a:r>
          </a:p>
        </p:txBody>
      </p:sp>
      <p:sp>
        <p:nvSpPr>
          <p:cNvPr id="39" name="CaixaDeTexto 38">
            <a:extLst>
              <a:ext uri="{FF2B5EF4-FFF2-40B4-BE49-F238E27FC236}">
                <a16:creationId xmlns="" xmlns:a16="http://schemas.microsoft.com/office/drawing/2014/main" id="{929B2753-BD73-4378-8399-0F43284C33B0}"/>
              </a:ext>
            </a:extLst>
          </p:cNvPr>
          <p:cNvSpPr txBox="1"/>
          <p:nvPr/>
        </p:nvSpPr>
        <p:spPr>
          <a:xfrm>
            <a:off x="6732240" y="3429000"/>
            <a:ext cx="1152128" cy="369332"/>
          </a:xfrm>
          <a:prstGeom prst="rect">
            <a:avLst/>
          </a:prstGeom>
          <a:noFill/>
        </p:spPr>
        <p:txBody>
          <a:bodyPr wrap="square" rtlCol="0">
            <a:spAutoFit/>
          </a:bodyPr>
          <a:lstStyle/>
          <a:p>
            <a:r>
              <a:rPr lang="pt-BR" dirty="0"/>
              <a:t>n=3; i=3</a:t>
            </a:r>
          </a:p>
        </p:txBody>
      </p:sp>
      <p:sp>
        <p:nvSpPr>
          <p:cNvPr id="40" name="CaixaDeTexto 39">
            <a:extLst>
              <a:ext uri="{FF2B5EF4-FFF2-40B4-BE49-F238E27FC236}">
                <a16:creationId xmlns="" xmlns:a16="http://schemas.microsoft.com/office/drawing/2014/main" id="{B26F5BC5-CF09-4BA4-BCED-2195A0636865}"/>
              </a:ext>
            </a:extLst>
          </p:cNvPr>
          <p:cNvSpPr txBox="1"/>
          <p:nvPr/>
        </p:nvSpPr>
        <p:spPr>
          <a:xfrm>
            <a:off x="6732240" y="4998292"/>
            <a:ext cx="1152128" cy="369332"/>
          </a:xfrm>
          <a:prstGeom prst="rect">
            <a:avLst/>
          </a:prstGeom>
          <a:noFill/>
        </p:spPr>
        <p:txBody>
          <a:bodyPr wrap="square" rtlCol="0">
            <a:spAutoFit/>
          </a:bodyPr>
          <a:lstStyle/>
          <a:p>
            <a:r>
              <a:rPr lang="pt-BR" dirty="0"/>
              <a:t>n=4; i=6</a:t>
            </a:r>
          </a:p>
        </p:txBody>
      </p:sp>
      <p:sp>
        <p:nvSpPr>
          <p:cNvPr id="41" name="CaixaDeTexto 40">
            <a:extLst>
              <a:ext uri="{FF2B5EF4-FFF2-40B4-BE49-F238E27FC236}">
                <a16:creationId xmlns="" xmlns:a16="http://schemas.microsoft.com/office/drawing/2014/main" id="{C76EBD2D-53CD-4787-A777-70116026CD1C}"/>
              </a:ext>
            </a:extLst>
          </p:cNvPr>
          <p:cNvSpPr txBox="1"/>
          <p:nvPr/>
        </p:nvSpPr>
        <p:spPr>
          <a:xfrm>
            <a:off x="3457779" y="5299975"/>
            <a:ext cx="1425546" cy="369332"/>
          </a:xfrm>
          <a:prstGeom prst="rect">
            <a:avLst/>
          </a:prstGeom>
          <a:solidFill>
            <a:schemeClr val="tx1"/>
          </a:solidFill>
        </p:spPr>
        <p:txBody>
          <a:bodyPr wrap="square" rtlCol="0">
            <a:spAutoFit/>
          </a:bodyPr>
          <a:lstStyle/>
          <a:p>
            <a:r>
              <a:rPr lang="pt-BR" b="1" dirty="0">
                <a:solidFill>
                  <a:srgbClr val="00B0F0"/>
                </a:solidFill>
              </a:rPr>
              <a:t>i=(n-1)n/2</a:t>
            </a:r>
          </a:p>
        </p:txBody>
      </p:sp>
    </p:spTree>
    <p:extLst>
      <p:ext uri="{BB962C8B-B14F-4D97-AF65-F5344CB8AC3E}">
        <p14:creationId xmlns="" xmlns:p14="http://schemas.microsoft.com/office/powerpoint/2010/main" val="47646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ECDBBC-F5DA-4401-B624-F094A67610CA}"/>
              </a:ext>
            </a:extLst>
          </p:cNvPr>
          <p:cNvSpPr>
            <a:spLocks noGrp="1"/>
          </p:cNvSpPr>
          <p:nvPr>
            <p:ph type="title"/>
          </p:nvPr>
        </p:nvSpPr>
        <p:spPr/>
        <p:txBody>
          <a:bodyPr/>
          <a:lstStyle/>
          <a:p>
            <a:r>
              <a:rPr lang="pt-BR" dirty="0"/>
              <a:t>Exemplos de Núcleo:</a:t>
            </a:r>
            <a:br>
              <a:rPr lang="pt-BR" dirty="0"/>
            </a:br>
            <a:r>
              <a:rPr lang="pt-BR" dirty="0"/>
              <a:t>Atendimento ao cliente</a:t>
            </a:r>
          </a:p>
        </p:txBody>
      </p:sp>
      <p:sp>
        <p:nvSpPr>
          <p:cNvPr id="3" name="Espaço Reservado para Conteúdo 2">
            <a:extLst>
              <a:ext uri="{FF2B5EF4-FFF2-40B4-BE49-F238E27FC236}">
                <a16:creationId xmlns="" xmlns:a16="http://schemas.microsoft.com/office/drawing/2014/main" id="{C6E935EB-90E0-4574-8F6E-D67E64D6F188}"/>
              </a:ext>
            </a:extLst>
          </p:cNvPr>
          <p:cNvSpPr>
            <a:spLocks noGrp="1"/>
          </p:cNvSpPr>
          <p:nvPr>
            <p:ph idx="1"/>
          </p:nvPr>
        </p:nvSpPr>
        <p:spPr/>
        <p:txBody>
          <a:bodyPr>
            <a:normAutofit/>
          </a:bodyPr>
          <a:lstStyle/>
          <a:p>
            <a:pPr>
              <a:buFont typeface="Arial" panose="020B0604020202020204" pitchFamily="34" charset="0"/>
              <a:buChar char="•"/>
            </a:pPr>
            <a:r>
              <a:rPr lang="pt-BR" sz="3200" dirty="0"/>
              <a:t>Seus clientes se transformam em propagandistas do seu produto</a:t>
            </a:r>
          </a:p>
          <a:p>
            <a:pPr>
              <a:buFont typeface="Arial" panose="020B0604020202020204" pitchFamily="34" charset="0"/>
              <a:buChar char="•"/>
            </a:pPr>
            <a:r>
              <a:rPr lang="pt-BR" sz="3200" dirty="0"/>
              <a:t>Exemplos: </a:t>
            </a:r>
            <a:r>
              <a:rPr lang="pt-BR" sz="3200" dirty="0" err="1"/>
              <a:t>Amazon</a:t>
            </a:r>
            <a:r>
              <a:rPr lang="pt-BR" sz="3200" dirty="0"/>
              <a:t>, </a:t>
            </a:r>
            <a:r>
              <a:rPr lang="pt-BR" sz="3200" dirty="0" err="1"/>
              <a:t>Zappo’s</a:t>
            </a:r>
            <a:endParaRPr lang="pt-BR" sz="3200" dirty="0"/>
          </a:p>
        </p:txBody>
      </p:sp>
    </p:spTree>
    <p:extLst>
      <p:ext uri="{BB962C8B-B14F-4D97-AF65-F5344CB8AC3E}">
        <p14:creationId xmlns="" xmlns:p14="http://schemas.microsoft.com/office/powerpoint/2010/main" val="194340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1000108"/>
            <a:ext cx="7524003" cy="970450"/>
          </a:xfrm>
        </p:spPr>
        <p:txBody>
          <a:bodyPr/>
          <a:lstStyle/>
          <a:p>
            <a:r>
              <a:rPr lang="pt-BR" dirty="0"/>
              <a:t>Qual é o maior ativo existente nesta sala hoje?</a:t>
            </a:r>
          </a:p>
        </p:txBody>
      </p:sp>
      <p:sp>
        <p:nvSpPr>
          <p:cNvPr id="3" name="Espaço Reservado para Conteúdo 2"/>
          <p:cNvSpPr>
            <a:spLocks noGrp="1"/>
          </p:cNvSpPr>
          <p:nvPr>
            <p:ph idx="1"/>
          </p:nvPr>
        </p:nvSpPr>
        <p:spPr/>
        <p:txBody>
          <a:bodyPr/>
          <a:lstStyle/>
          <a:p>
            <a:pPr>
              <a:buFont typeface="+mj-lt"/>
              <a:buAutoNum type="arabicPeriod"/>
            </a:pPr>
            <a:r>
              <a:rPr lang="pt-BR" dirty="0"/>
              <a:t>O conjunto de ideias?</a:t>
            </a:r>
          </a:p>
          <a:p>
            <a:pPr>
              <a:buFont typeface="+mj-lt"/>
              <a:buAutoNum type="arabicPeriod"/>
            </a:pPr>
            <a:r>
              <a:rPr lang="pt-BR" dirty="0"/>
              <a:t>A capacidade de raciocinar em conjunto?</a:t>
            </a:r>
          </a:p>
          <a:p>
            <a:pPr>
              <a:buFont typeface="+mj-lt"/>
              <a:buAutoNum type="arabicPeriod"/>
            </a:pPr>
            <a:r>
              <a:rPr lang="pt-BR" dirty="0"/>
              <a:t>A capacidade de raciocínio individual?</a:t>
            </a:r>
          </a:p>
          <a:p>
            <a:pPr>
              <a:buFont typeface="+mj-lt"/>
              <a:buAutoNum type="arabicPeriod"/>
            </a:pPr>
            <a:endParaRPr lang="pt-BR" dirty="0"/>
          </a:p>
          <a:p>
            <a:pPr>
              <a:buFont typeface="+mj-lt"/>
              <a:buAutoNum type="arabicPeriod"/>
            </a:pPr>
            <a:endParaRPr lang="pt-BR" dirty="0"/>
          </a:p>
          <a:p>
            <a:pPr>
              <a:buNone/>
            </a:pPr>
            <a:r>
              <a:rPr lang="pt-BR" dirty="0"/>
              <a:t>Resposta: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ECDBBC-F5DA-4401-B624-F094A67610CA}"/>
              </a:ext>
            </a:extLst>
          </p:cNvPr>
          <p:cNvSpPr>
            <a:spLocks noGrp="1"/>
          </p:cNvSpPr>
          <p:nvPr>
            <p:ph type="title"/>
          </p:nvPr>
        </p:nvSpPr>
        <p:spPr/>
        <p:txBody>
          <a:bodyPr/>
          <a:lstStyle/>
          <a:p>
            <a:r>
              <a:rPr lang="pt-BR" dirty="0"/>
              <a:t>Exemplos de Núcleo:</a:t>
            </a:r>
            <a:br>
              <a:rPr lang="pt-BR" dirty="0"/>
            </a:br>
            <a:r>
              <a:rPr lang="pt-BR" dirty="0"/>
              <a:t>Menor custo</a:t>
            </a:r>
          </a:p>
        </p:txBody>
      </p:sp>
      <p:sp>
        <p:nvSpPr>
          <p:cNvPr id="3" name="Espaço Reservado para Conteúdo 2">
            <a:extLst>
              <a:ext uri="{FF2B5EF4-FFF2-40B4-BE49-F238E27FC236}">
                <a16:creationId xmlns="" xmlns:a16="http://schemas.microsoft.com/office/drawing/2014/main" id="{C6E935EB-90E0-4574-8F6E-D67E64D6F188}"/>
              </a:ext>
            </a:extLst>
          </p:cNvPr>
          <p:cNvSpPr>
            <a:spLocks noGrp="1"/>
          </p:cNvSpPr>
          <p:nvPr>
            <p:ph idx="1"/>
          </p:nvPr>
        </p:nvSpPr>
        <p:spPr/>
        <p:txBody>
          <a:bodyPr>
            <a:normAutofit/>
          </a:bodyPr>
          <a:lstStyle/>
          <a:p>
            <a:pPr>
              <a:buFont typeface="Arial" panose="020B0604020202020204" pitchFamily="34" charset="0"/>
              <a:buChar char="•"/>
            </a:pPr>
            <a:r>
              <a:rPr lang="pt-BR" sz="3200" dirty="0"/>
              <a:t>Condições que permitam ter um custo baixo sem perder a qualidade.</a:t>
            </a:r>
          </a:p>
          <a:p>
            <a:pPr>
              <a:buFont typeface="Arial" panose="020B0604020202020204" pitchFamily="34" charset="0"/>
              <a:buChar char="•"/>
            </a:pPr>
            <a:r>
              <a:rPr lang="pt-BR" sz="3200" dirty="0"/>
              <a:t>Exemplos: </a:t>
            </a:r>
            <a:r>
              <a:rPr lang="pt-BR" sz="3200" dirty="0" err="1"/>
              <a:t>Walmart</a:t>
            </a:r>
            <a:endParaRPr lang="pt-BR" sz="3200" dirty="0"/>
          </a:p>
        </p:txBody>
      </p:sp>
    </p:spTree>
    <p:extLst>
      <p:ext uri="{BB962C8B-B14F-4D97-AF65-F5344CB8AC3E}">
        <p14:creationId xmlns="" xmlns:p14="http://schemas.microsoft.com/office/powerpoint/2010/main" val="4194686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ECDBBC-F5DA-4401-B624-F094A67610CA}"/>
              </a:ext>
            </a:extLst>
          </p:cNvPr>
          <p:cNvSpPr>
            <a:spLocks noGrp="1"/>
          </p:cNvSpPr>
          <p:nvPr>
            <p:ph type="title"/>
          </p:nvPr>
        </p:nvSpPr>
        <p:spPr/>
        <p:txBody>
          <a:bodyPr/>
          <a:lstStyle/>
          <a:p>
            <a:r>
              <a:rPr lang="pt-BR" dirty="0"/>
              <a:t>Exemplos de Núcleo:</a:t>
            </a:r>
            <a:br>
              <a:rPr lang="pt-BR" dirty="0"/>
            </a:br>
            <a:r>
              <a:rPr lang="pt-BR" dirty="0"/>
              <a:t>UX (</a:t>
            </a:r>
            <a:r>
              <a:rPr lang="pt-BR" dirty="0" err="1"/>
              <a:t>User</a:t>
            </a:r>
            <a:r>
              <a:rPr lang="pt-BR" dirty="0"/>
              <a:t> </a:t>
            </a:r>
            <a:r>
              <a:rPr lang="pt-BR" dirty="0" err="1"/>
              <a:t>experience</a:t>
            </a:r>
            <a:r>
              <a:rPr lang="pt-BR" dirty="0"/>
              <a:t>)</a:t>
            </a:r>
          </a:p>
        </p:txBody>
      </p:sp>
      <p:sp>
        <p:nvSpPr>
          <p:cNvPr id="3" name="Espaço Reservado para Conteúdo 2">
            <a:extLst>
              <a:ext uri="{FF2B5EF4-FFF2-40B4-BE49-F238E27FC236}">
                <a16:creationId xmlns="" xmlns:a16="http://schemas.microsoft.com/office/drawing/2014/main" id="{C6E935EB-90E0-4574-8F6E-D67E64D6F188}"/>
              </a:ext>
            </a:extLst>
          </p:cNvPr>
          <p:cNvSpPr>
            <a:spLocks noGrp="1"/>
          </p:cNvSpPr>
          <p:nvPr>
            <p:ph idx="1"/>
          </p:nvPr>
        </p:nvSpPr>
        <p:spPr>
          <a:xfrm>
            <a:off x="809997" y="2222287"/>
            <a:ext cx="8082483" cy="3636510"/>
          </a:xfrm>
        </p:spPr>
        <p:txBody>
          <a:bodyPr>
            <a:normAutofit/>
          </a:bodyPr>
          <a:lstStyle/>
          <a:p>
            <a:pPr>
              <a:buFont typeface="Arial" panose="020B0604020202020204" pitchFamily="34" charset="0"/>
              <a:buChar char="•"/>
            </a:pPr>
            <a:r>
              <a:rPr lang="pt-BR" sz="3200" dirty="0"/>
              <a:t>Torne-se a melhor que todas as outras empresas no desenvolvimento e aprimoramento contínuo da experiência do usuário.</a:t>
            </a:r>
          </a:p>
          <a:p>
            <a:pPr>
              <a:buFont typeface="Arial" panose="020B0604020202020204" pitchFamily="34" charset="0"/>
              <a:buChar char="•"/>
            </a:pPr>
            <a:r>
              <a:rPr lang="pt-BR" sz="3200" dirty="0"/>
              <a:t>Exemplos: Apple</a:t>
            </a:r>
          </a:p>
        </p:txBody>
      </p:sp>
    </p:spTree>
    <p:extLst>
      <p:ext uri="{BB962C8B-B14F-4D97-AF65-F5344CB8AC3E}">
        <p14:creationId xmlns="" xmlns:p14="http://schemas.microsoft.com/office/powerpoint/2010/main" val="249418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178270F-E2D9-4592-9191-F342AAA12023}"/>
              </a:ext>
            </a:extLst>
          </p:cNvPr>
          <p:cNvSpPr>
            <a:spLocks noGrp="1"/>
          </p:cNvSpPr>
          <p:nvPr>
            <p:ph type="title"/>
          </p:nvPr>
        </p:nvSpPr>
        <p:spPr/>
        <p:txBody>
          <a:bodyPr/>
          <a:lstStyle/>
          <a:p>
            <a:r>
              <a:rPr lang="pt-BR" dirty="0"/>
              <a:t>Por que o Núcleo é importante:</a:t>
            </a:r>
          </a:p>
        </p:txBody>
      </p:sp>
      <p:sp>
        <p:nvSpPr>
          <p:cNvPr id="3" name="Espaço Reservado para Conteúdo 2">
            <a:extLst>
              <a:ext uri="{FF2B5EF4-FFF2-40B4-BE49-F238E27FC236}">
                <a16:creationId xmlns="" xmlns:a16="http://schemas.microsoft.com/office/drawing/2014/main" id="{637D97FE-6E48-4042-AE6C-E90C22C6DE7F}"/>
              </a:ext>
            </a:extLst>
          </p:cNvPr>
          <p:cNvSpPr>
            <a:spLocks noGrp="1"/>
          </p:cNvSpPr>
          <p:nvPr>
            <p:ph idx="1"/>
          </p:nvPr>
        </p:nvSpPr>
        <p:spPr/>
        <p:txBody>
          <a:bodyPr>
            <a:normAutofit/>
          </a:bodyPr>
          <a:lstStyle/>
          <a:p>
            <a:pPr>
              <a:buFont typeface="Arial" panose="020B0604020202020204" pitchFamily="34" charset="0"/>
              <a:buChar char="•"/>
            </a:pPr>
            <a:r>
              <a:rPr lang="pt-BR" sz="2800" dirty="0"/>
              <a:t>Será estrategicamente aquilo que a empresa sempre irá colocar em primeiro lugar quando estiver planejando ou executando qualquer plano.</a:t>
            </a:r>
          </a:p>
          <a:p>
            <a:pPr>
              <a:buFont typeface="Arial" panose="020B0604020202020204" pitchFamily="34" charset="0"/>
              <a:buChar char="•"/>
            </a:pPr>
            <a:r>
              <a:rPr lang="pt-BR" sz="2800" dirty="0"/>
              <a:t>O Núcleo é a última defesa do seu negócio contra a concorrência.</a:t>
            </a:r>
          </a:p>
        </p:txBody>
      </p:sp>
    </p:spTree>
    <p:extLst>
      <p:ext uri="{BB962C8B-B14F-4D97-AF65-F5344CB8AC3E}">
        <p14:creationId xmlns="" xmlns:p14="http://schemas.microsoft.com/office/powerpoint/2010/main" val="3407493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490D61-0AAD-4494-944D-7B818B72161B}"/>
              </a:ext>
            </a:extLst>
          </p:cNvPr>
          <p:cNvSpPr>
            <a:spLocks noGrp="1"/>
          </p:cNvSpPr>
          <p:nvPr>
            <p:ph type="title"/>
          </p:nvPr>
        </p:nvSpPr>
        <p:spPr/>
        <p:txBody>
          <a:bodyPr/>
          <a:lstStyle/>
          <a:p>
            <a:r>
              <a:rPr lang="pt-BR" dirty="0"/>
              <a:t>Como definir o Núcleo</a:t>
            </a:r>
          </a:p>
        </p:txBody>
      </p:sp>
      <p:sp>
        <p:nvSpPr>
          <p:cNvPr id="3" name="Espaço Reservado para Conteúdo 2">
            <a:extLst>
              <a:ext uri="{FF2B5EF4-FFF2-40B4-BE49-F238E27FC236}">
                <a16:creationId xmlns="" xmlns:a16="http://schemas.microsoft.com/office/drawing/2014/main" id="{E101F25F-A2B3-46F8-83AB-00E58BC2DD48}"/>
              </a:ext>
            </a:extLst>
          </p:cNvPr>
          <p:cNvSpPr>
            <a:spLocks noGrp="1"/>
          </p:cNvSpPr>
          <p:nvPr>
            <p:ph idx="1"/>
          </p:nvPr>
        </p:nvSpPr>
        <p:spPr/>
        <p:txBody>
          <a:bodyPr/>
          <a:lstStyle/>
          <a:p>
            <a:pPr>
              <a:buFont typeface="Arial" panose="020B0604020202020204" pitchFamily="34" charset="0"/>
              <a:buChar char="•"/>
            </a:pPr>
            <a:r>
              <a:rPr lang="pt-BR" dirty="0"/>
              <a:t>A escolha do Núcleo irá depender de uma série de aspectos:</a:t>
            </a:r>
          </a:p>
          <a:p>
            <a:pPr>
              <a:buFont typeface="Arial" panose="020B0604020202020204" pitchFamily="34" charset="0"/>
              <a:buChar char="•"/>
            </a:pPr>
            <a:r>
              <a:rPr lang="pt-BR" dirty="0"/>
              <a:t>O que o cliente quer</a:t>
            </a:r>
          </a:p>
          <a:p>
            <a:pPr>
              <a:buFont typeface="Arial" panose="020B0604020202020204" pitchFamily="34" charset="0"/>
              <a:buChar char="•"/>
            </a:pPr>
            <a:r>
              <a:rPr lang="pt-BR" dirty="0"/>
              <a:t>Quais ativos a equipe tem</a:t>
            </a:r>
          </a:p>
          <a:p>
            <a:pPr>
              <a:buFont typeface="Arial" panose="020B0604020202020204" pitchFamily="34" charset="0"/>
              <a:buChar char="•"/>
            </a:pPr>
            <a:r>
              <a:rPr lang="pt-BR" dirty="0"/>
              <a:t>O que você gosta de fazer, de verdade</a:t>
            </a:r>
          </a:p>
          <a:p>
            <a:pPr>
              <a:buFont typeface="Arial" panose="020B0604020202020204" pitchFamily="34" charset="0"/>
              <a:buChar char="•"/>
            </a:pPr>
            <a:r>
              <a:rPr lang="pt-BR" dirty="0"/>
              <a:t>O que parceiros fora da empresa podem fazer</a:t>
            </a:r>
          </a:p>
          <a:p>
            <a:pPr>
              <a:buFont typeface="Arial" panose="020B0604020202020204" pitchFamily="34" charset="0"/>
              <a:buChar char="•"/>
            </a:pPr>
            <a:r>
              <a:rPr lang="pt-BR" dirty="0"/>
              <a:t>Quais são os objetivos pessoais e financeiros dos proprietários da empresa</a:t>
            </a:r>
          </a:p>
        </p:txBody>
      </p:sp>
    </p:spTree>
    <p:extLst>
      <p:ext uri="{BB962C8B-B14F-4D97-AF65-F5344CB8AC3E}">
        <p14:creationId xmlns="" xmlns:p14="http://schemas.microsoft.com/office/powerpoint/2010/main" val="989334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7CB653-38C6-4EDB-A960-4026DE8BBF4C}"/>
              </a:ext>
            </a:extLst>
          </p:cNvPr>
          <p:cNvSpPr>
            <a:spLocks noGrp="1"/>
          </p:cNvSpPr>
          <p:nvPr>
            <p:ph type="title"/>
          </p:nvPr>
        </p:nvSpPr>
        <p:spPr/>
        <p:txBody>
          <a:bodyPr/>
          <a:lstStyle/>
          <a:p>
            <a:r>
              <a:rPr lang="pt-BR" dirty="0"/>
              <a:t>Que tal usar propriedade intelectual como Núcleo?</a:t>
            </a:r>
          </a:p>
        </p:txBody>
      </p:sp>
      <p:sp>
        <p:nvSpPr>
          <p:cNvPr id="3" name="Espaço Reservado para Conteúdo 2">
            <a:extLst>
              <a:ext uri="{FF2B5EF4-FFF2-40B4-BE49-F238E27FC236}">
                <a16:creationId xmlns="" xmlns:a16="http://schemas.microsoft.com/office/drawing/2014/main" id="{DD40FB5B-7493-444A-8D7D-5FD4D6993B4A}"/>
              </a:ext>
            </a:extLst>
          </p:cNvPr>
          <p:cNvSpPr>
            <a:spLocks noGrp="1"/>
          </p:cNvSpPr>
          <p:nvPr>
            <p:ph idx="1"/>
          </p:nvPr>
        </p:nvSpPr>
        <p:spPr/>
        <p:txBody>
          <a:bodyPr/>
          <a:lstStyle/>
          <a:p>
            <a:r>
              <a:rPr lang="pt-BR" dirty="0"/>
              <a:t>Uma patente em biotecnologia pode ser o Núcleo</a:t>
            </a:r>
          </a:p>
          <a:p>
            <a:r>
              <a:rPr lang="pt-BR" dirty="0"/>
              <a:t>Mas em outros setores pode não ser tão importante</a:t>
            </a:r>
          </a:p>
        </p:txBody>
      </p:sp>
    </p:spTree>
    <p:extLst>
      <p:ext uri="{BB962C8B-B14F-4D97-AF65-F5344CB8AC3E}">
        <p14:creationId xmlns="" xmlns:p14="http://schemas.microsoft.com/office/powerpoint/2010/main" val="3981567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A03E73-EB85-49C8-A39C-F707283AF19F}"/>
              </a:ext>
            </a:extLst>
          </p:cNvPr>
          <p:cNvSpPr>
            <a:spLocks noGrp="1"/>
          </p:cNvSpPr>
          <p:nvPr>
            <p:ph type="title"/>
          </p:nvPr>
        </p:nvSpPr>
        <p:spPr/>
        <p:txBody>
          <a:bodyPr/>
          <a:lstStyle/>
          <a:p>
            <a:r>
              <a:rPr lang="pt-BR" dirty="0"/>
              <a:t>Outros aspectos a considerar</a:t>
            </a:r>
          </a:p>
        </p:txBody>
      </p:sp>
      <p:sp>
        <p:nvSpPr>
          <p:cNvPr id="3" name="Espaço Reservado para Conteúdo 2">
            <a:extLst>
              <a:ext uri="{FF2B5EF4-FFF2-40B4-BE49-F238E27FC236}">
                <a16:creationId xmlns="" xmlns:a16="http://schemas.microsoft.com/office/drawing/2014/main" id="{CA1DE66D-E351-4955-B637-4D4BE2B67158}"/>
              </a:ext>
            </a:extLst>
          </p:cNvPr>
          <p:cNvSpPr>
            <a:spLocks noGrp="1"/>
          </p:cNvSpPr>
          <p:nvPr>
            <p:ph idx="1"/>
          </p:nvPr>
        </p:nvSpPr>
        <p:spPr/>
        <p:txBody>
          <a:bodyPr/>
          <a:lstStyle/>
          <a:p>
            <a:pPr>
              <a:buFont typeface="Arial" panose="020B0604020202020204" pitchFamily="34" charset="0"/>
              <a:buChar char="•"/>
            </a:pPr>
            <a:r>
              <a:rPr lang="pt-BR" dirty="0"/>
              <a:t>O seu cliente não compra de você por causa do seu Núcleo</a:t>
            </a:r>
          </a:p>
          <a:p>
            <a:pPr>
              <a:buFont typeface="Arial" panose="020B0604020202020204" pitchFamily="34" charset="0"/>
              <a:buChar char="•"/>
            </a:pPr>
            <a:r>
              <a:rPr lang="pt-BR" dirty="0"/>
              <a:t>Ser o primeiro a entrar no mercado não é Núcleo</a:t>
            </a:r>
          </a:p>
          <a:p>
            <a:pPr>
              <a:buFont typeface="Arial" panose="020B0604020202020204" pitchFamily="34" charset="0"/>
              <a:buChar char="•"/>
            </a:pPr>
            <a:r>
              <a:rPr lang="pt-BR" dirty="0"/>
              <a:t>Garantir exclusividade de fornecedores não é Núcleo</a:t>
            </a:r>
          </a:p>
          <a:p>
            <a:pPr>
              <a:buFont typeface="Arial" panose="020B0604020202020204" pitchFamily="34" charset="0"/>
              <a:buChar char="•"/>
            </a:pPr>
            <a:r>
              <a:rPr lang="pt-BR" dirty="0"/>
              <a:t>Ver exemplo do livro do Bill </a:t>
            </a:r>
            <a:r>
              <a:rPr lang="pt-BR" dirty="0" err="1"/>
              <a:t>Aulet</a:t>
            </a:r>
            <a:r>
              <a:rPr lang="pt-BR" dirty="0"/>
              <a:t>: </a:t>
            </a:r>
            <a:r>
              <a:rPr lang="pt-BR" b="1" dirty="0" err="1"/>
              <a:t>SensAble</a:t>
            </a:r>
            <a:r>
              <a:rPr lang="pt-BR" b="1" dirty="0"/>
              <a:t> Technologies</a:t>
            </a:r>
            <a:endParaRPr lang="pt-BR" dirty="0"/>
          </a:p>
        </p:txBody>
      </p:sp>
    </p:spTree>
    <p:extLst>
      <p:ext uri="{BB962C8B-B14F-4D97-AF65-F5344CB8AC3E}">
        <p14:creationId xmlns="" xmlns:p14="http://schemas.microsoft.com/office/powerpoint/2010/main" val="1744585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783820-A848-4A54-8B26-A536444D4333}"/>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 xmlns:a16="http://schemas.microsoft.com/office/drawing/2014/main" id="{7B9E1FD4-7127-477A-B9FE-2BA172E98A5D}"/>
              </a:ext>
            </a:extLst>
          </p:cNvPr>
          <p:cNvSpPr>
            <a:spLocks noGrp="1"/>
          </p:cNvSpPr>
          <p:nvPr>
            <p:ph idx="1"/>
          </p:nvPr>
        </p:nvSpPr>
        <p:spPr/>
        <p:txBody>
          <a:bodyPr>
            <a:normAutofit/>
          </a:bodyPr>
          <a:lstStyle/>
          <a:p>
            <a:pPr marL="0" indent="0">
              <a:buNone/>
            </a:pPr>
            <a:r>
              <a:rPr lang="pt-BR" sz="2400" dirty="0"/>
              <a:t>Definir o seu Núcleo é um passo crítico e essencial para maximizar o valor do seu novo negócio.</a:t>
            </a:r>
          </a:p>
        </p:txBody>
      </p:sp>
    </p:spTree>
    <p:extLst>
      <p:ext uri="{BB962C8B-B14F-4D97-AF65-F5344CB8AC3E}">
        <p14:creationId xmlns="" xmlns:p14="http://schemas.microsoft.com/office/powerpoint/2010/main" val="2555792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709374-20B4-4520-9523-DF1F1C069DEE}"/>
              </a:ext>
            </a:extLst>
          </p:cNvPr>
          <p:cNvSpPr>
            <a:spLocks noGrp="1"/>
          </p:cNvSpPr>
          <p:nvPr>
            <p:ph type="title"/>
          </p:nvPr>
        </p:nvSpPr>
        <p:spPr>
          <a:xfrm>
            <a:off x="33572" y="636332"/>
            <a:ext cx="9034962" cy="725741"/>
          </a:xfrm>
        </p:spPr>
        <p:txBody>
          <a:bodyPr/>
          <a:lstStyle/>
          <a:p>
            <a:r>
              <a:rPr lang="pt-BR" sz="3200" dirty="0"/>
              <a:t>Passo 11: Verificar sua vantagem competitiva</a:t>
            </a:r>
          </a:p>
        </p:txBody>
      </p:sp>
      <p:pic>
        <p:nvPicPr>
          <p:cNvPr id="5" name="Espaço Reservado para Conteúdo 4">
            <a:extLst>
              <a:ext uri="{FF2B5EF4-FFF2-40B4-BE49-F238E27FC236}">
                <a16:creationId xmlns="" xmlns:a16="http://schemas.microsoft.com/office/drawing/2014/main" id="{F2081449-EC5B-43E0-A8B4-5AE0627FAA04}"/>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28850" t="15354" r="28850" b="11390"/>
          <a:stretch/>
        </p:blipFill>
        <p:spPr>
          <a:xfrm>
            <a:off x="3265797" y="1196752"/>
            <a:ext cx="5814252" cy="5661247"/>
          </a:xfrm>
        </p:spPr>
      </p:pic>
    </p:spTree>
    <p:extLst>
      <p:ext uri="{BB962C8B-B14F-4D97-AF65-F5344CB8AC3E}">
        <p14:creationId xmlns="" xmlns:p14="http://schemas.microsoft.com/office/powerpoint/2010/main" val="141109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BA0AE4A-FC60-438B-9219-D852BDA638A3}"/>
              </a:ext>
            </a:extLst>
          </p:cNvPr>
          <p:cNvSpPr>
            <a:spLocks noGrp="1"/>
          </p:cNvSpPr>
          <p:nvPr>
            <p:ph type="title"/>
          </p:nvPr>
        </p:nvSpPr>
        <p:spPr>
          <a:xfrm>
            <a:off x="17131" y="1247153"/>
            <a:ext cx="9017187" cy="648072"/>
          </a:xfrm>
        </p:spPr>
        <p:txBody>
          <a:bodyPr/>
          <a:lstStyle/>
          <a:p>
            <a:r>
              <a:rPr lang="pt-BR" dirty="0"/>
              <a:t>Passo 12: Descobrir quem toma as decisões de compra para o seu cliente</a:t>
            </a:r>
          </a:p>
        </p:txBody>
      </p:sp>
      <p:pic>
        <p:nvPicPr>
          <p:cNvPr id="5" name="Espaço Reservado para Conteúdo 4">
            <a:extLst>
              <a:ext uri="{FF2B5EF4-FFF2-40B4-BE49-F238E27FC236}">
                <a16:creationId xmlns="" xmlns:a16="http://schemas.microsoft.com/office/drawing/2014/main" id="{E5D85F29-5435-4028-97E1-377DADB76212}"/>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3247" t="17334" r="5474" b="15349"/>
          <a:stretch/>
        </p:blipFill>
        <p:spPr>
          <a:xfrm>
            <a:off x="83631" y="2218325"/>
            <a:ext cx="8998185" cy="3730956"/>
          </a:xfrm>
        </p:spPr>
      </p:pic>
    </p:spTree>
    <p:extLst>
      <p:ext uri="{BB962C8B-B14F-4D97-AF65-F5344CB8AC3E}">
        <p14:creationId xmlns="" xmlns:p14="http://schemas.microsoft.com/office/powerpoint/2010/main" val="856271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23900" y="1218476"/>
            <a:ext cx="2390488" cy="4421050"/>
          </a:xfrm>
          <a:effectLst/>
        </p:spPr>
        <p:txBody>
          <a:bodyPr anchor="ctr">
            <a:normAutofit/>
          </a:bodyPr>
          <a:lstStyle/>
          <a:p>
            <a:pPr algn="r"/>
            <a:r>
              <a:rPr lang="pt-BR" sz="2800" dirty="0">
                <a:solidFill>
                  <a:schemeClr val="tx1"/>
                </a:solidFill>
              </a:rPr>
              <a:t>Fim da aula 6</a:t>
            </a:r>
          </a:p>
        </p:txBody>
      </p:sp>
      <p:cxnSp>
        <p:nvCxnSpPr>
          <p:cNvPr id="10" name="Straight Connector 9">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860063" y="1218475"/>
            <a:ext cx="4560037" cy="4421051"/>
          </a:xfrm>
          <a:effectLst/>
        </p:spPr>
        <p:txBody>
          <a:bodyPr>
            <a:normAutofit/>
          </a:bodyPr>
          <a:lstStyle/>
          <a:p>
            <a:pPr marL="0" indent="0">
              <a:buNone/>
            </a:pPr>
            <a:r>
              <a:rPr lang="pt-BR" sz="1400"/>
              <a:t>Obrigado!</a:t>
            </a:r>
          </a:p>
          <a:p>
            <a:pPr marL="0" indent="0">
              <a:buNone/>
            </a:pPr>
            <a:r>
              <a:rPr lang="pt-BR" sz="1400"/>
              <a:t>José Antonio Lerosa</a:t>
            </a:r>
          </a:p>
          <a:p>
            <a:pPr marL="0" indent="0">
              <a:buNone/>
            </a:pPr>
            <a:endParaRPr lang="pt-BR" sz="1400"/>
          </a:p>
          <a:p>
            <a:pPr marL="0" indent="0">
              <a:buNone/>
            </a:pPr>
            <a:r>
              <a:rPr lang="pt-BR" sz="1400"/>
              <a:t>jals@usp.br</a:t>
            </a:r>
          </a:p>
        </p:txBody>
      </p:sp>
    </p:spTree>
    <p:extLst>
      <p:ext uri="{BB962C8B-B14F-4D97-AF65-F5344CB8AC3E}">
        <p14:creationId xmlns="" xmlns:p14="http://schemas.microsoft.com/office/powerpoint/2010/main" val="239570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5FCBD9-AEBD-456E-9EAF-3EB4FA42FB65}"/>
              </a:ext>
            </a:extLst>
          </p:cNvPr>
          <p:cNvSpPr>
            <a:spLocks noGrp="1"/>
          </p:cNvSpPr>
          <p:nvPr>
            <p:ph type="title"/>
          </p:nvPr>
        </p:nvSpPr>
        <p:spPr/>
        <p:txBody>
          <a:bodyPr/>
          <a:lstStyle/>
          <a:p>
            <a:r>
              <a:rPr lang="pt-BR" dirty="0"/>
              <a:t>Como transformar uma ideia em uma história de uso</a:t>
            </a:r>
          </a:p>
        </p:txBody>
      </p:sp>
      <p:sp>
        <p:nvSpPr>
          <p:cNvPr id="3" name="Espaço Reservado para Conteúdo 2">
            <a:extLst>
              <a:ext uri="{FF2B5EF4-FFF2-40B4-BE49-F238E27FC236}">
                <a16:creationId xmlns="" xmlns:a16="http://schemas.microsoft.com/office/drawing/2014/main" id="{5C6C0EC9-9AED-4894-BA76-F0BBCEAC702B}"/>
              </a:ext>
            </a:extLst>
          </p:cNvPr>
          <p:cNvSpPr>
            <a:spLocks noGrp="1"/>
          </p:cNvSpPr>
          <p:nvPr>
            <p:ph idx="1"/>
          </p:nvPr>
        </p:nvSpPr>
        <p:spPr>
          <a:xfrm>
            <a:off x="251521" y="2222287"/>
            <a:ext cx="8784976" cy="3636510"/>
          </a:xfrm>
        </p:spPr>
        <p:txBody>
          <a:bodyPr/>
          <a:lstStyle/>
          <a:p>
            <a:r>
              <a:rPr lang="pt-BR" sz="2400" dirty="0"/>
              <a:t>Exemplo: </a:t>
            </a:r>
          </a:p>
          <a:p>
            <a:r>
              <a:rPr lang="pt-BR" sz="2400" dirty="0"/>
              <a:t>Ideia: criar um aplicativo para ajudar a colocar em contato quem tem dúvidas na matéria da prova X com quem tem condições de sanar a dúvida.</a:t>
            </a:r>
          </a:p>
          <a:p>
            <a:r>
              <a:rPr lang="pt-BR" sz="2400" dirty="0"/>
              <a:t>História de uso: mais fácil e descritiva dos atores e dos processos; deve ser curta (menos de 30 segundos para ser lida)</a:t>
            </a:r>
          </a:p>
          <a:p>
            <a:pPr marL="0" indent="0">
              <a:buNone/>
            </a:pPr>
            <a:endParaRPr lang="pt-BR" dirty="0"/>
          </a:p>
        </p:txBody>
      </p:sp>
    </p:spTree>
    <p:extLst>
      <p:ext uri="{BB962C8B-B14F-4D97-AF65-F5344CB8AC3E}">
        <p14:creationId xmlns="" xmlns:p14="http://schemas.microsoft.com/office/powerpoint/2010/main" val="162797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9D235F-90C3-4062-9C73-8AAD8FB42A57}"/>
              </a:ext>
            </a:extLst>
          </p:cNvPr>
          <p:cNvSpPr>
            <a:spLocks noGrp="1"/>
          </p:cNvSpPr>
          <p:nvPr>
            <p:ph type="title"/>
          </p:nvPr>
        </p:nvSpPr>
        <p:spPr/>
        <p:txBody>
          <a:bodyPr/>
          <a:lstStyle/>
          <a:p>
            <a:r>
              <a:rPr lang="pt-BR" dirty="0"/>
              <a:t>História de uso:</a:t>
            </a:r>
          </a:p>
        </p:txBody>
      </p:sp>
      <p:sp>
        <p:nvSpPr>
          <p:cNvPr id="3" name="Espaço Reservado para Conteúdo 2">
            <a:extLst>
              <a:ext uri="{FF2B5EF4-FFF2-40B4-BE49-F238E27FC236}">
                <a16:creationId xmlns="" xmlns:a16="http://schemas.microsoft.com/office/drawing/2014/main" id="{633A47C7-2E65-4A67-82D6-533CFBF3DD94}"/>
              </a:ext>
            </a:extLst>
          </p:cNvPr>
          <p:cNvSpPr>
            <a:spLocks noGrp="1"/>
          </p:cNvSpPr>
          <p:nvPr>
            <p:ph idx="1"/>
          </p:nvPr>
        </p:nvSpPr>
        <p:spPr>
          <a:xfrm>
            <a:off x="323528" y="2222286"/>
            <a:ext cx="8640959" cy="4519081"/>
          </a:xfrm>
        </p:spPr>
        <p:txBody>
          <a:bodyPr>
            <a:normAutofit lnSpcReduction="10000"/>
          </a:bodyPr>
          <a:lstStyle/>
          <a:p>
            <a:pPr marL="0" indent="0">
              <a:buNone/>
            </a:pPr>
            <a:r>
              <a:rPr lang="pt-BR" sz="2800" dirty="0"/>
              <a:t>Atores: Adão (tem dúvidas em Física); Beto (conhece tudo da </a:t>
            </a:r>
            <a:r>
              <a:rPr lang="pt-BR" sz="2800" dirty="0" err="1"/>
              <a:t>materia</a:t>
            </a:r>
            <a:r>
              <a:rPr lang="pt-BR" sz="2800" dirty="0"/>
              <a:t> que vai cair na prova de Física)</a:t>
            </a:r>
          </a:p>
          <a:p>
            <a:pPr marL="0" indent="0">
              <a:buNone/>
            </a:pPr>
            <a:r>
              <a:rPr lang="pt-BR" sz="2400" dirty="0"/>
              <a:t>História de uso: Beto conecta-se com Adão através do aplicativo para marcar uma conversa privada em que irá apresentar todas as suas dúvidas sobre a matéria da prova, que serão esclarecidas por Adão, que recebe créditos pelo tempo que despendeu, que ele poderá utilizar no futuro para contratar outra pessoa, que pode ou não ser o Beto, que irão formatar um trabalho em Word para ele. Não há troca de dinheiro, apenas de tempo (30 segundos para ser lido)</a:t>
            </a:r>
          </a:p>
          <a:p>
            <a:pPr marL="457200" lvl="1" indent="0">
              <a:buNone/>
            </a:pPr>
            <a:endParaRPr lang="pt-BR" dirty="0"/>
          </a:p>
        </p:txBody>
      </p:sp>
    </p:spTree>
    <p:extLst>
      <p:ext uri="{BB962C8B-B14F-4D97-AF65-F5344CB8AC3E}">
        <p14:creationId xmlns="" xmlns:p14="http://schemas.microsoft.com/office/powerpoint/2010/main" val="365502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5715040" cy="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7358082" y="5214950"/>
            <a:ext cx="1357322" cy="369332"/>
          </a:xfrm>
          <a:prstGeom prst="rect">
            <a:avLst/>
          </a:prstGeom>
          <a:noFill/>
        </p:spPr>
        <p:txBody>
          <a:bodyPr wrap="square" rtlCol="0">
            <a:spAutoFit/>
          </a:bodyPr>
          <a:lstStyle/>
          <a:p>
            <a:r>
              <a:rPr lang="pt-BR" dirty="0"/>
              <a:t>minutos</a:t>
            </a:r>
          </a:p>
        </p:txBody>
      </p:sp>
      <p:sp>
        <p:nvSpPr>
          <p:cNvPr id="19" name="Retângulo 18"/>
          <p:cNvSpPr/>
          <p:nvPr/>
        </p:nvSpPr>
        <p:spPr>
          <a:xfrm>
            <a:off x="4143372"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500438"/>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5429256" y="3500438"/>
            <a:ext cx="1285884" cy="1857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5715040" cy="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7358082" y="5214950"/>
            <a:ext cx="1357322" cy="369332"/>
          </a:xfrm>
          <a:prstGeom prst="rect">
            <a:avLst/>
          </a:prstGeom>
          <a:noFill/>
        </p:spPr>
        <p:txBody>
          <a:bodyPr wrap="square" rtlCol="0">
            <a:spAutoFit/>
          </a:bodyPr>
          <a:lstStyle/>
          <a:p>
            <a:r>
              <a:rPr lang="pt-BR" dirty="0"/>
              <a:t>minutos</a:t>
            </a: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14" name="Texto explicativo retangular 27">
            <a:extLst>
              <a:ext uri="{FF2B5EF4-FFF2-40B4-BE49-F238E27FC236}">
                <a16:creationId xmlns="" xmlns:a16="http://schemas.microsoft.com/office/drawing/2014/main" id="{0C55A959-6CB0-48BD-A9D4-D101FB77825B}"/>
              </a:ext>
            </a:extLst>
          </p:cNvPr>
          <p:cNvSpPr/>
          <p:nvPr/>
        </p:nvSpPr>
        <p:spPr>
          <a:xfrm>
            <a:off x="2071670" y="5857892"/>
            <a:ext cx="2071702" cy="857256"/>
          </a:xfrm>
          <a:prstGeom prst="wedgeRectCallout">
            <a:avLst>
              <a:gd name="adj1" fmla="val -58456"/>
              <a:gd name="adj2" fmla="val -16303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rPr>
              <a:t>Equipe A conta sua história de uso para a equipe 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exercício</a:t>
            </a:r>
          </a:p>
        </p:txBody>
      </p:sp>
      <p:cxnSp>
        <p:nvCxnSpPr>
          <p:cNvPr id="5" name="Conector de seta reta 4"/>
          <p:cNvCxnSpPr/>
          <p:nvPr/>
        </p:nvCxnSpPr>
        <p:spPr>
          <a:xfrm rot="5400000" flipH="1" flipV="1">
            <a:off x="130652" y="3929066"/>
            <a:ext cx="28575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1571604" y="5357826"/>
            <a:ext cx="5715040" cy="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14480" y="2428868"/>
            <a:ext cx="1500198" cy="369332"/>
          </a:xfrm>
          <a:prstGeom prst="rect">
            <a:avLst/>
          </a:prstGeom>
          <a:noFill/>
        </p:spPr>
        <p:txBody>
          <a:bodyPr wrap="square" rtlCol="0">
            <a:spAutoFit/>
          </a:bodyPr>
          <a:lstStyle/>
          <a:p>
            <a:r>
              <a:rPr lang="pt-BR" dirty="0" err="1"/>
              <a:t>quiloideias</a:t>
            </a:r>
            <a:endParaRPr lang="pt-BR" dirty="0"/>
          </a:p>
        </p:txBody>
      </p:sp>
      <p:sp>
        <p:nvSpPr>
          <p:cNvPr id="9" name="Retângulo 8"/>
          <p:cNvSpPr/>
          <p:nvPr/>
        </p:nvSpPr>
        <p:spPr>
          <a:xfrm>
            <a:off x="1571604" y="4429132"/>
            <a:ext cx="128588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57488" y="4429132"/>
            <a:ext cx="1285884"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Conteúdo 2"/>
          <p:cNvSpPr txBox="1">
            <a:spLocks/>
          </p:cNvSpPr>
          <p:nvPr/>
        </p:nvSpPr>
        <p:spPr>
          <a:xfrm>
            <a:off x="3214678" y="2214554"/>
            <a:ext cx="5595177" cy="714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pt-BR" sz="1800" b="0" i="0" u="none" strike="noStrike" kern="1200" cap="none" spc="0" normalizeH="0" baseline="0" noProof="0" dirty="0">
                <a:ln>
                  <a:noFill/>
                </a:ln>
                <a:solidFill>
                  <a:srgbClr val="FF0000"/>
                </a:solidFill>
                <a:effectLst/>
                <a:uLnTx/>
                <a:uFillTx/>
                <a:latin typeface="+mn-lt"/>
                <a:ea typeface="+mn-ea"/>
                <a:cs typeface="+mn-cs"/>
              </a:rPr>
              <a:t>Gráfico da soma de ideias das equipes A e B</a:t>
            </a:r>
          </a:p>
        </p:txBody>
      </p:sp>
      <p:sp>
        <p:nvSpPr>
          <p:cNvPr id="17" name="CaixaDeTexto 16"/>
          <p:cNvSpPr txBox="1"/>
          <p:nvPr/>
        </p:nvSpPr>
        <p:spPr>
          <a:xfrm>
            <a:off x="7358082" y="5214950"/>
            <a:ext cx="1357322" cy="369332"/>
          </a:xfrm>
          <a:prstGeom prst="rect">
            <a:avLst/>
          </a:prstGeom>
          <a:noFill/>
        </p:spPr>
        <p:txBody>
          <a:bodyPr wrap="square" rtlCol="0">
            <a:spAutoFit/>
          </a:bodyPr>
          <a:lstStyle/>
          <a:p>
            <a:r>
              <a:rPr lang="pt-BR" dirty="0"/>
              <a:t>minutos</a:t>
            </a:r>
          </a:p>
        </p:txBody>
      </p:sp>
      <p:sp>
        <p:nvSpPr>
          <p:cNvPr id="22" name="CaixaDeTexto 21"/>
          <p:cNvSpPr txBox="1"/>
          <p:nvPr/>
        </p:nvSpPr>
        <p:spPr>
          <a:xfrm>
            <a:off x="1928794" y="5572140"/>
            <a:ext cx="428628" cy="369332"/>
          </a:xfrm>
          <a:prstGeom prst="rect">
            <a:avLst/>
          </a:prstGeom>
          <a:noFill/>
        </p:spPr>
        <p:txBody>
          <a:bodyPr wrap="square" rtlCol="0">
            <a:spAutoFit/>
          </a:bodyPr>
          <a:lstStyle/>
          <a:p>
            <a:r>
              <a:rPr lang="pt-BR" dirty="0"/>
              <a:t>A</a:t>
            </a:r>
          </a:p>
        </p:txBody>
      </p:sp>
      <p:sp>
        <p:nvSpPr>
          <p:cNvPr id="23" name="CaixaDeTexto 22"/>
          <p:cNvSpPr txBox="1"/>
          <p:nvPr/>
        </p:nvSpPr>
        <p:spPr>
          <a:xfrm>
            <a:off x="2714612" y="5429264"/>
            <a:ext cx="357190" cy="369332"/>
          </a:xfrm>
          <a:prstGeom prst="rect">
            <a:avLst/>
          </a:prstGeom>
          <a:noFill/>
        </p:spPr>
        <p:txBody>
          <a:bodyPr wrap="square" rtlCol="0">
            <a:spAutoFit/>
          </a:bodyPr>
          <a:lstStyle/>
          <a:p>
            <a:r>
              <a:rPr lang="pt-BR" dirty="0"/>
              <a:t>2</a:t>
            </a:r>
          </a:p>
        </p:txBody>
      </p:sp>
      <p:sp>
        <p:nvSpPr>
          <p:cNvPr id="25" name="CaixaDeTexto 24"/>
          <p:cNvSpPr txBox="1"/>
          <p:nvPr/>
        </p:nvSpPr>
        <p:spPr>
          <a:xfrm>
            <a:off x="3972127" y="5429264"/>
            <a:ext cx="357190" cy="369332"/>
          </a:xfrm>
          <a:prstGeom prst="rect">
            <a:avLst/>
          </a:prstGeom>
          <a:noFill/>
        </p:spPr>
        <p:txBody>
          <a:bodyPr wrap="square" rtlCol="0">
            <a:spAutoFit/>
          </a:bodyPr>
          <a:lstStyle/>
          <a:p>
            <a:r>
              <a:rPr lang="pt-BR" dirty="0"/>
              <a:t>4</a:t>
            </a:r>
          </a:p>
        </p:txBody>
      </p:sp>
      <p:sp>
        <p:nvSpPr>
          <p:cNvPr id="26" name="CaixaDeTexto 25"/>
          <p:cNvSpPr txBox="1"/>
          <p:nvPr/>
        </p:nvSpPr>
        <p:spPr>
          <a:xfrm>
            <a:off x="5286380" y="5429264"/>
            <a:ext cx="357190" cy="369332"/>
          </a:xfrm>
          <a:prstGeom prst="rect">
            <a:avLst/>
          </a:prstGeom>
          <a:noFill/>
        </p:spPr>
        <p:txBody>
          <a:bodyPr wrap="square" rtlCol="0">
            <a:spAutoFit/>
          </a:bodyPr>
          <a:lstStyle/>
          <a:p>
            <a:r>
              <a:rPr lang="pt-BR" dirty="0"/>
              <a:t>6</a:t>
            </a:r>
          </a:p>
        </p:txBody>
      </p:sp>
      <p:sp>
        <p:nvSpPr>
          <p:cNvPr id="27" name="CaixaDeTexto 26"/>
          <p:cNvSpPr txBox="1"/>
          <p:nvPr/>
        </p:nvSpPr>
        <p:spPr>
          <a:xfrm>
            <a:off x="6572264" y="5429264"/>
            <a:ext cx="357190" cy="369332"/>
          </a:xfrm>
          <a:prstGeom prst="rect">
            <a:avLst/>
          </a:prstGeom>
          <a:noFill/>
        </p:spPr>
        <p:txBody>
          <a:bodyPr wrap="square" rtlCol="0">
            <a:spAutoFit/>
          </a:bodyPr>
          <a:lstStyle/>
          <a:p>
            <a:r>
              <a:rPr lang="pt-BR" dirty="0"/>
              <a:t>8</a:t>
            </a:r>
          </a:p>
        </p:txBody>
      </p:sp>
      <p:sp>
        <p:nvSpPr>
          <p:cNvPr id="29" name="Texto explicativo retangular 28"/>
          <p:cNvSpPr/>
          <p:nvPr/>
        </p:nvSpPr>
        <p:spPr>
          <a:xfrm>
            <a:off x="2224070" y="6010292"/>
            <a:ext cx="2071702" cy="857256"/>
          </a:xfrm>
          <a:prstGeom prst="wedgeRectCallout">
            <a:avLst>
              <a:gd name="adj1" fmla="val 7750"/>
              <a:gd name="adj2" fmla="val -1767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rPr>
              <a:t>Equipe B conta sua história de uso para a equipe 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vel">
  <a:themeElements>
    <a:clrScheme name="Citável">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ável">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vel">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2504</Words>
  <Application>Microsoft Office PowerPoint</Application>
  <PresentationFormat>Apresentação na tela (4:3)</PresentationFormat>
  <Paragraphs>302</Paragraphs>
  <Slides>49</Slides>
  <Notes>9</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Citável</vt:lpstr>
      <vt:lpstr>PEF3111 – aula 6 18 set 2018</vt:lpstr>
      <vt:lpstr>Programação das aulas</vt:lpstr>
      <vt:lpstr>Exercício semanal de aquecimento cognitivo</vt:lpstr>
      <vt:lpstr>Qual é o maior ativo existente nesta sala hoje?</vt:lpstr>
      <vt:lpstr>Como transformar uma ideia em uma história de uso</vt:lpstr>
      <vt:lpstr>História de uso:</vt:lpstr>
      <vt:lpstr>Estrutura do exercício</vt:lpstr>
      <vt:lpstr>Estrutura do exercício</vt:lpstr>
      <vt:lpstr>Estrutura do exercício</vt:lpstr>
      <vt:lpstr>Estrutura do exercício</vt:lpstr>
      <vt:lpstr>Estrutura do exercício</vt:lpstr>
      <vt:lpstr>Estrutura do exercício</vt:lpstr>
      <vt:lpstr>Estrutura do exercício</vt:lpstr>
      <vt:lpstr>Passo 9: identificar dez clientes em potencial</vt:lpstr>
      <vt:lpstr>Neste passo você irá:</vt:lpstr>
      <vt:lpstr>Conseguir efetivamente localizar, nomear e identificar dez pessoas, além da Persona, que se encaixam no perfil do seu usuário final.</vt:lpstr>
      <vt:lpstr>Apenas fazemos aquilo que vale a pena</vt:lpstr>
      <vt:lpstr>Apenas fazemos aquilo que vale a pena</vt:lpstr>
      <vt:lpstr>Apenas fazemos aquilo que vale a pena</vt:lpstr>
      <vt:lpstr>Perfil ideal das dez pessoas (além de terem o mesmo perfil da Persona)</vt:lpstr>
      <vt:lpstr>Depois de ter uma aula sobre o ciclo de vida do produto...</vt:lpstr>
      <vt:lpstr>Resultados desejados</vt:lpstr>
      <vt:lpstr>Os melhores resultados possíveis são:</vt:lpstr>
      <vt:lpstr>Se existir muita discordância entre o que a Persona diz e as dez pessoas dizem... </vt:lpstr>
      <vt:lpstr>Como executar este passo</vt:lpstr>
      <vt:lpstr>Se tudo ou quase tudo der certo, pergunte...</vt:lpstr>
      <vt:lpstr>E se der tudo absolutamente certo e ele quiser fazer uma pré-compra?</vt:lpstr>
      <vt:lpstr>Se o feedback do cliente fugir do que você esperava...</vt:lpstr>
      <vt:lpstr>Repita todo o processo descrito...</vt:lpstr>
      <vt:lpstr>Este passo é simples mas dará muito trabalho.</vt:lpstr>
      <vt:lpstr>Obter feedback negativo faz parte do jogo.</vt:lpstr>
      <vt:lpstr>Mas... Por que eu preciso escutar os negativistas?</vt:lpstr>
      <vt:lpstr>Para entender melhor, leia os exemplos:</vt:lpstr>
      <vt:lpstr>Passo 10: identificar o seu núcleo</vt:lpstr>
      <vt:lpstr>Este passo envolve explicar por que o seu negócio pode prover seus clientes com uma solução melhor que as das outras empresas.</vt:lpstr>
      <vt:lpstr>Uma mudança de perspectiva</vt:lpstr>
      <vt:lpstr>O Núcleo é aquilo que distingue sua empresa das outras</vt:lpstr>
      <vt:lpstr>Exemplos de Núcleo:  Efeito de rede </vt:lpstr>
      <vt:lpstr>Exemplos de Núcleo: Atendimento ao cliente</vt:lpstr>
      <vt:lpstr>Exemplos de Núcleo: Menor custo</vt:lpstr>
      <vt:lpstr>Exemplos de Núcleo: UX (User experience)</vt:lpstr>
      <vt:lpstr>Por que o Núcleo é importante:</vt:lpstr>
      <vt:lpstr>Como definir o Núcleo</vt:lpstr>
      <vt:lpstr>Que tal usar propriedade intelectual como Núcleo?</vt:lpstr>
      <vt:lpstr>Outros aspectos a considerar</vt:lpstr>
      <vt:lpstr>Conclusão</vt:lpstr>
      <vt:lpstr>Passo 11: Verificar sua vantagem competitiva</vt:lpstr>
      <vt:lpstr>Passo 12: Descobrir quem toma as decisões de compra para o seu cliente</vt:lpstr>
      <vt:lpstr>Fim da aula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PEF3111 – aula 5</dc:title>
  <dc:creator>Jose Siqueira</dc:creator>
  <cp:lastModifiedBy>Jose Siqueira</cp:lastModifiedBy>
  <cp:revision>7</cp:revision>
  <dcterms:created xsi:type="dcterms:W3CDTF">2018-09-10T13:06:59Z</dcterms:created>
  <dcterms:modified xsi:type="dcterms:W3CDTF">2018-10-18T18:58:42Z</dcterms:modified>
</cp:coreProperties>
</file>