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74" r:id="rId3"/>
    <p:sldId id="258" r:id="rId4"/>
    <p:sldId id="268" r:id="rId5"/>
    <p:sldId id="275" r:id="rId6"/>
    <p:sldId id="277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8" initials="W8" lastIdx="1" clrIdx="0">
    <p:extLst>
      <p:ext uri="{19B8F6BF-5375-455C-9EA6-DF929625EA0E}">
        <p15:presenceInfo xmlns:p15="http://schemas.microsoft.com/office/powerpoint/2012/main" userId="Windows 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85CF-EED5-4ECC-8258-CD03015F759F}" type="datetimeFigureOut">
              <a:rPr lang="pt-BR" smtClean="0"/>
              <a:pPr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3AE7-E50D-4BFF-96BA-A4C14557CA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80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85CF-EED5-4ECC-8258-CD03015F759F}" type="datetimeFigureOut">
              <a:rPr lang="pt-BR" smtClean="0"/>
              <a:pPr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3AE7-E50D-4BFF-96BA-A4C14557CA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31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85CF-EED5-4ECC-8258-CD03015F759F}" type="datetimeFigureOut">
              <a:rPr lang="pt-BR" smtClean="0"/>
              <a:pPr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3AE7-E50D-4BFF-96BA-A4C14557CA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34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85CF-EED5-4ECC-8258-CD03015F759F}" type="datetimeFigureOut">
              <a:rPr lang="pt-BR" smtClean="0"/>
              <a:pPr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3AE7-E50D-4BFF-96BA-A4C14557CA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6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85CF-EED5-4ECC-8258-CD03015F759F}" type="datetimeFigureOut">
              <a:rPr lang="pt-BR" smtClean="0"/>
              <a:pPr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3AE7-E50D-4BFF-96BA-A4C14557CA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47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85CF-EED5-4ECC-8258-CD03015F759F}" type="datetimeFigureOut">
              <a:rPr lang="pt-BR" smtClean="0"/>
              <a:pPr/>
              <a:t>18/10/2018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3AE7-E50D-4BFF-96BA-A4C14557CA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92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85CF-EED5-4ECC-8258-CD03015F759F}" type="datetimeFigureOut">
              <a:rPr lang="pt-BR" smtClean="0"/>
              <a:pPr/>
              <a:t>18/10/2018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3AE7-E50D-4BFF-96BA-A4C14557CA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74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85CF-EED5-4ECC-8258-CD03015F759F}" type="datetimeFigureOut">
              <a:rPr lang="pt-BR" smtClean="0"/>
              <a:pPr/>
              <a:t>18/10/2018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3AE7-E50D-4BFF-96BA-A4C14557CA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22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85CF-EED5-4ECC-8258-CD03015F759F}" type="datetimeFigureOut">
              <a:rPr lang="pt-BR" smtClean="0"/>
              <a:pPr/>
              <a:t>18/10/2018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3AE7-E50D-4BFF-96BA-A4C14557CA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27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85CF-EED5-4ECC-8258-CD03015F759F}" type="datetimeFigureOut">
              <a:rPr lang="pt-BR" smtClean="0"/>
              <a:pPr/>
              <a:t>18/10/2018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3AE7-E50D-4BFF-96BA-A4C14557CA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263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85CF-EED5-4ECC-8258-CD03015F759F}" type="datetimeFigureOut">
              <a:rPr lang="pt-BR" smtClean="0"/>
              <a:pPr/>
              <a:t>18/10/2018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3AE7-E50D-4BFF-96BA-A4C14557CA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0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885CF-EED5-4ECC-8258-CD03015F759F}" type="datetimeFigureOut">
              <a:rPr lang="pt-BR" smtClean="0"/>
              <a:pPr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3AE7-E50D-4BFF-96BA-A4C14557CA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62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ciohenrique@usp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75137"/>
            <a:ext cx="9144000" cy="1223963"/>
          </a:xfrm>
        </p:spPr>
        <p:txBody>
          <a:bodyPr/>
          <a:lstStyle/>
          <a:p>
            <a:r>
              <a:rPr lang="pt-BR" dirty="0" smtClean="0"/>
              <a:t>Aula de Exercícios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135086"/>
            <a:ext cx="9144000" cy="2122714"/>
          </a:xfrm>
        </p:spPr>
        <p:txBody>
          <a:bodyPr>
            <a:normAutofit/>
          </a:bodyPr>
          <a:lstStyle/>
          <a:p>
            <a:r>
              <a:rPr lang="pt-BR" dirty="0" smtClean="0"/>
              <a:t>Comportamento Mecânico dos Materiais</a:t>
            </a:r>
          </a:p>
          <a:p>
            <a:r>
              <a:rPr lang="pt-BR" dirty="0" smtClean="0"/>
              <a:t>Monitor: Márcio Henrique</a:t>
            </a:r>
          </a:p>
          <a:p>
            <a:r>
              <a:rPr lang="pt-BR" dirty="0" smtClean="0">
                <a:hlinkClick r:id="rId2"/>
              </a:rPr>
              <a:t>marciohenrique@usp.br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704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6570" y="224138"/>
            <a:ext cx="115497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pt-BR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Uma determinada peça de uma aeronave, fabricada de uma liga Ti-6Al-4V, é submetida uma história de carregamentos repetitivos axiais mostrado na figura abaixo. Estime o número de repetições necessárias para causar a falha por fadiga. Dados </a:t>
            </a:r>
            <a:r>
              <a:rPr kumimoji="0" 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pt-BR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’= 2030 </a:t>
            </a:r>
            <a:r>
              <a:rPr kumimoji="0" 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MPa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 b=-0,104. Use SWT e </a:t>
            </a:r>
            <a:r>
              <a:rPr kumimoji="0" 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Morrow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1" name="Picture 3" descr="Untitled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744" y="1709058"/>
            <a:ext cx="8598934" cy="2764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94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44147"/>
            <a:ext cx="1219199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pt-BR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pt-BR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Corpos de prova de uma liga de Al 2024 foram carregados axialmente com tensão media igual a zero e os resultados são apresentados na Tabela I abaixo.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>
                <a:tab pos="457200" algn="l"/>
              </a:tabLst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Determine os parâmetros A e B da curva S-N para este material.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>
                <a:tab pos="457200" algn="l"/>
              </a:tabLst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b)Caso o histórico de carregamentos apresentados na figura abaixo for aplicado, quantas repetições do histórico de carregamentos serão necessárias para causar falha do componente? Caso o projeto necessite de no mínimo 500 repetições, quais seriam os fatores de segurança em tensão e em vida?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80656"/>
            <a:ext cx="4278079" cy="2873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400065" y="2943066"/>
            <a:ext cx="7655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Tabela I </a:t>
            </a:r>
            <a:endParaRPr lang="pt-BR" dirty="0"/>
          </a:p>
        </p:txBody>
      </p:sp>
      <p:pic>
        <p:nvPicPr>
          <p:cNvPr id="11269" name="Imagem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9629" y="2710543"/>
            <a:ext cx="8245434" cy="3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083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4430" y="0"/>
            <a:ext cx="1203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pt-BR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Um eixo circula feito de aço SAE 4142 (450 HB) é carregado axialmente e possui uma variação de diâmetro. As dimensões como definidas pela Figura são d</a:t>
            </a:r>
            <a:r>
              <a:rPr kumimoji="0" lang="pt-B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=15 mm, d</a:t>
            </a:r>
            <a:r>
              <a:rPr kumimoji="0" lang="pt-B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 18 mm e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Calibri" pitchFamily="34" charset="0"/>
                <a:cs typeface="Arial" pitchFamily="34" charset="0"/>
              </a:rPr>
              <a:t>r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1 mm, sendo que o raio de concordância é retificado (</a:t>
            </a:r>
            <a:r>
              <a:rPr kumimoji="0" 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grounded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).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>
                <a:tab pos="457200" algn="l"/>
              </a:tabLst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Usando as estimativas de </a:t>
            </a:r>
            <a:r>
              <a:rPr kumimoji="0" 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Juvinal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determine os fatores de segurança em vida e em tensão se uma vida de 30000 ciclos é esperada, sendo </a:t>
            </a:r>
            <a:r>
              <a:rPr kumimoji="0" 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Pmin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0 e </a:t>
            </a:r>
            <a:r>
              <a:rPr kumimoji="0" 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Pmax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70 </a:t>
            </a:r>
            <a:r>
              <a:rPr kumimoji="0" 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kN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>
                <a:tab pos="457200" algn="l"/>
              </a:tabLst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b) Caso o projeto deseja um fator de segurança de 1,7, está o projeto adequado. Caso não apresente uma solução e execute-a usando o mínimo possível para atender este fator de segurança.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pt-BR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c)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Caso este componente seja carregado com um histórico de carregamento como apresentado abaixo, determine o número de repetições que pode ser aplicado até a falha do mesmo. Caso o projeto exija uma vida de 100 repetições quais são os fatores de segurança em vida e em tensão?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Imagem 9"/>
          <p:cNvPicPr>
            <a:picLocks noChangeAspect="1" noChangeArrowheads="1"/>
          </p:cNvPicPr>
          <p:nvPr/>
        </p:nvPicPr>
        <p:blipFill>
          <a:blip r:embed="rId2" cstate="print"/>
          <a:srcRect r="48700" b="54784"/>
          <a:stretch>
            <a:fillRect/>
          </a:stretch>
        </p:blipFill>
        <p:spPr bwMode="auto">
          <a:xfrm>
            <a:off x="141515" y="3743098"/>
            <a:ext cx="3902075" cy="3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Imagem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9220" y="3801503"/>
            <a:ext cx="6766093" cy="293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41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2610" y="128954"/>
            <a:ext cx="5966298" cy="647113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67354"/>
            <a:ext cx="6102610" cy="413824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943" y="128953"/>
            <a:ext cx="6114724" cy="2168769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48098" y="6488668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Frutiger-Bold"/>
              </a:rPr>
              <a:t>Figure </a:t>
            </a:r>
            <a:r>
              <a:rPr lang="pt-BR" b="1" dirty="0" smtClean="0">
                <a:latin typeface="Frutiger-Bold"/>
              </a:rPr>
              <a:t>9.24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953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267" y="241773"/>
            <a:ext cx="6222778" cy="579561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200" y="0"/>
            <a:ext cx="6053187" cy="577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</TotalTime>
  <Words>340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Frutiger-Bold</vt:lpstr>
      <vt:lpstr>Symbol</vt:lpstr>
      <vt:lpstr>Times New Roman</vt:lpstr>
      <vt:lpstr>Tema do Office</vt:lpstr>
      <vt:lpstr>Aula de Exercícios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de Exercícios</dc:title>
  <dc:creator>Windows 8</dc:creator>
  <cp:lastModifiedBy>Márcio Henrique</cp:lastModifiedBy>
  <cp:revision>49</cp:revision>
  <dcterms:created xsi:type="dcterms:W3CDTF">2016-08-30T15:46:35Z</dcterms:created>
  <dcterms:modified xsi:type="dcterms:W3CDTF">2018-10-18T12:07:29Z</dcterms:modified>
</cp:coreProperties>
</file>