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2"/>
  </p:notesMasterIdLst>
  <p:handoutMasterIdLst>
    <p:handoutMasterId r:id="rId13"/>
  </p:handoutMasterIdLst>
  <p:sldIdLst>
    <p:sldId id="256" r:id="rId2"/>
    <p:sldId id="273" r:id="rId3"/>
    <p:sldId id="263" r:id="rId4"/>
    <p:sldId id="274" r:id="rId5"/>
    <p:sldId id="266" r:id="rId6"/>
    <p:sldId id="267" r:id="rId7"/>
    <p:sldId id="275" r:id="rId8"/>
    <p:sldId id="271" r:id="rId9"/>
    <p:sldId id="272"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9" autoAdjust="0"/>
    <p:restoredTop sz="86364" autoAdjust="0"/>
  </p:normalViewPr>
  <p:slideViewPr>
    <p:cSldViewPr snapToGrid="0">
      <p:cViewPr varScale="1">
        <p:scale>
          <a:sx n="93" d="100"/>
          <a:sy n="93" d="100"/>
        </p:scale>
        <p:origin x="-114" y="-180"/>
      </p:cViewPr>
      <p:guideLst>
        <p:guide orient="horz" pos="2160"/>
        <p:guide pos="3840"/>
      </p:guideLst>
    </p:cSldViewPr>
  </p:slideViewPr>
  <p:outlineViewPr>
    <p:cViewPr>
      <p:scale>
        <a:sx n="33" d="100"/>
        <a:sy n="33" d="100"/>
      </p:scale>
      <p:origin x="0" y="-2952"/>
    </p:cViewPr>
  </p:outlineViewPr>
  <p:notesTextViewPr>
    <p:cViewPr>
      <p:scale>
        <a:sx n="1" d="1"/>
        <a:sy n="1" d="1"/>
      </p:scale>
      <p:origin x="0" y="0"/>
    </p:cViewPr>
  </p:notesTextViewPr>
  <p:notesViewPr>
    <p:cSldViewPr snapToGrid="0" showGuides="1">
      <p:cViewPr varScale="1">
        <p:scale>
          <a:sx n="72" d="100"/>
          <a:sy n="72" d="100"/>
        </p:scale>
        <p:origin x="414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63AAA38-D8AF-446B-A273-A55525F0F758}" type="datetime1">
              <a:rPr lang="pt-BR" smtClean="0"/>
              <a:t>11/10/2018</a:t>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dirty="0"/>
          </a:p>
        </p:txBody>
      </p:sp>
      <p:sp>
        <p:nvSpPr>
          <p:cNvPr id="5" name="Espaço reservado para o número do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798501B-77B5-4365-9881-C6E19A3C1E42}" type="slidenum">
              <a:rPr lang="pt-BR" smtClean="0"/>
              <a:t>‹nº›</a:t>
            </a:fld>
            <a:endParaRPr lang="pt-BR" dirty="0"/>
          </a:p>
        </p:txBody>
      </p:sp>
    </p:spTree>
    <p:extLst>
      <p:ext uri="{BB962C8B-B14F-4D97-AF65-F5344CB8AC3E}">
        <p14:creationId xmlns:p14="http://schemas.microsoft.com/office/powerpoint/2010/main" val="28514561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noProof="0"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B196068D-8D84-48FB-B7F8-AE8EA1CF5779}" type="datetime1">
              <a:rPr lang="pt-BR" noProof="0" smtClean="0"/>
              <a:t>11/10/2018</a:t>
            </a:fld>
            <a:endParaRPr lang="pt-BR" noProof="0" dirty="0"/>
          </a:p>
        </p:txBody>
      </p:sp>
      <p:sp>
        <p:nvSpPr>
          <p:cNvPr id="4" name="Espaço reservado par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t-BR" noProof="0" dirty="0"/>
          </a:p>
        </p:txBody>
      </p:sp>
      <p:sp>
        <p:nvSpPr>
          <p:cNvPr id="5" name="Espaço reservado para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t-BR" noProof="0" dirty="0"/>
              <a:t>Clique para editar o texto Mestre</a:t>
            </a:r>
          </a:p>
          <a:p>
            <a:pPr lvl="1" rtl="0"/>
            <a:r>
              <a:rPr lang="pt-BR" noProof="0" dirty="0"/>
              <a:t>Segundo nível</a:t>
            </a:r>
          </a:p>
          <a:p>
            <a:pPr lvl="2" rtl="0"/>
            <a:r>
              <a:rPr lang="pt-BR" noProof="0" dirty="0"/>
              <a:t>Terceiro nível</a:t>
            </a:r>
          </a:p>
          <a:p>
            <a:pPr lvl="3" rtl="0"/>
            <a:r>
              <a:rPr lang="pt-BR" noProof="0" dirty="0"/>
              <a:t>Quarto nível</a:t>
            </a:r>
          </a:p>
          <a:p>
            <a:pPr lvl="4" rtl="0"/>
            <a:r>
              <a:rPr lang="pt-BR" noProof="0" dirty="0"/>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noProof="0" dirty="0"/>
          </a:p>
        </p:txBody>
      </p:sp>
      <p:sp>
        <p:nvSpPr>
          <p:cNvPr id="7" name="Espaço reservado para 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C8BD8E7-1312-41F3-99C4-6DA5AF891969}" type="slidenum">
              <a:rPr lang="pt-BR" noProof="0" smtClean="0"/>
              <a:t>‹nº›</a:t>
            </a:fld>
            <a:endParaRPr lang="pt-BR" noProof="0" dirty="0"/>
          </a:p>
        </p:txBody>
      </p:sp>
    </p:spTree>
    <p:extLst>
      <p:ext uri="{BB962C8B-B14F-4D97-AF65-F5344CB8AC3E}">
        <p14:creationId xmlns:p14="http://schemas.microsoft.com/office/powerpoint/2010/main" val="28920842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pPr rtl="0"/>
            <a:fld id="{FC8BD8E7-1312-41F3-99C4-6DA5AF891969}" type="slidenum">
              <a:rPr lang="pt-BR" noProof="0" smtClean="0"/>
              <a:t>2</a:t>
            </a:fld>
            <a:endParaRPr lang="pt-BR" noProof="0" dirty="0"/>
          </a:p>
        </p:txBody>
      </p:sp>
    </p:spTree>
    <p:extLst>
      <p:ext uri="{BB962C8B-B14F-4D97-AF65-F5344CB8AC3E}">
        <p14:creationId xmlns:p14="http://schemas.microsoft.com/office/powerpoint/2010/main" val="3655854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rtl="0"/>
            <a:fld id="{36F24D8A-E704-45F4-86A6-0F1BB19AC007}" type="datetime1">
              <a:rPr lang="pt-BR" noProof="0" smtClean="0"/>
              <a:t>11/10/2018</a:t>
            </a:fld>
            <a:endParaRPr lang="pt-BR" noProof="0" dirty="0"/>
          </a:p>
        </p:txBody>
      </p:sp>
      <p:sp>
        <p:nvSpPr>
          <p:cNvPr id="5" name="Footer Placeholder 4"/>
          <p:cNvSpPr>
            <a:spLocks noGrp="1"/>
          </p:cNvSpPr>
          <p:nvPr>
            <p:ph type="ftr" sz="quarter" idx="11"/>
          </p:nvPr>
        </p:nvSpPr>
        <p:spPr/>
        <p:txBody>
          <a:bodyPr/>
          <a:lstStyle/>
          <a:p>
            <a:pPr rtl="0"/>
            <a:r>
              <a:rPr lang="pt-BR" noProof="0"/>
              <a:t>Adicionar um rodapé</a:t>
            </a:r>
            <a:endParaRPr lang="pt-BR" noProof="0" dirty="0"/>
          </a:p>
        </p:txBody>
      </p:sp>
      <p:sp>
        <p:nvSpPr>
          <p:cNvPr id="6" name="Slide Number Placeholder 5"/>
          <p:cNvSpPr>
            <a:spLocks noGrp="1"/>
          </p:cNvSpPr>
          <p:nvPr>
            <p:ph type="sldNum" sz="quarter" idx="12"/>
          </p:nvPr>
        </p:nvSpPr>
        <p:spPr/>
        <p:txBody>
          <a:bodyPr/>
          <a:lstStyle/>
          <a:p>
            <a:pPr rtl="0"/>
            <a:fld id="{E31375A4-56A4-47D6-9801-1991572033F7}" type="slidenum">
              <a:rPr lang="pt-BR" noProof="0" smtClean="0"/>
              <a:pPr rtl="0"/>
              <a:t>‹nº›</a:t>
            </a:fld>
            <a:endParaRPr lang="pt-BR" noProof="0"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649601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lide de Título com Imagens">
    <p:bg>
      <p:bgRef idx="1001">
        <a:schemeClr val="bg1"/>
      </p:bgRef>
    </p:bg>
    <p:spTree>
      <p:nvGrpSpPr>
        <p:cNvPr id="1" name=""/>
        <p:cNvGrpSpPr/>
        <p:nvPr/>
      </p:nvGrpSpPr>
      <p:grpSpPr>
        <a:xfrm>
          <a:off x="0" y="0"/>
          <a:ext cx="0" cy="0"/>
          <a:chOff x="0" y="0"/>
          <a:chExt cx="0" cy="0"/>
        </a:xfrm>
      </p:grpSpPr>
      <p:sp>
        <p:nvSpPr>
          <p:cNvPr id="8" name="Retângulo 7"/>
          <p:cNvSpPr/>
          <p:nvPr userDrawn="1"/>
        </p:nvSpPr>
        <p:spPr>
          <a:xfrm>
            <a:off x="0" y="4800600"/>
            <a:ext cx="12192000" cy="2057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2" name="Título 1"/>
          <p:cNvSpPr>
            <a:spLocks noGrp="1"/>
          </p:cNvSpPr>
          <p:nvPr>
            <p:ph type="ctrTitle"/>
          </p:nvPr>
        </p:nvSpPr>
        <p:spPr>
          <a:xfrm>
            <a:off x="533400" y="5084483"/>
            <a:ext cx="11125200" cy="914400"/>
          </a:xfrm>
        </p:spPr>
        <p:txBody>
          <a:bodyPr rtlCol="0" anchor="b">
            <a:normAutofit/>
          </a:bodyPr>
          <a:lstStyle>
            <a:lvl1pPr algn="ctr">
              <a:defRPr sz="4400" spc="-50" baseline="0">
                <a:solidFill>
                  <a:schemeClr val="bg1"/>
                </a:solidFill>
              </a:defRPr>
            </a:lvl1pPr>
          </a:lstStyle>
          <a:p>
            <a:pPr rtl="0"/>
            <a:r>
              <a:rPr lang="en-US" noProof="0"/>
              <a:t>Click to edit Master title style</a:t>
            </a:r>
            <a:endParaRPr lang="pt-BR" noProof="0" dirty="0"/>
          </a:p>
        </p:txBody>
      </p:sp>
      <p:sp>
        <p:nvSpPr>
          <p:cNvPr id="9" name="Espaço reservado para imagem 2" descr="Um espaço reservado vazio para adicionar uma imagem. Clique no espaço reservado e selecione a imagem que você deseja adicionar"/>
          <p:cNvSpPr>
            <a:spLocks noGrp="1"/>
          </p:cNvSpPr>
          <p:nvPr>
            <p:ph type="pic" idx="10"/>
          </p:nvPr>
        </p:nvSpPr>
        <p:spPr>
          <a:xfrm>
            <a:off x="1" y="1"/>
            <a:ext cx="402336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noProof="0"/>
              <a:t>Click icon to add picture</a:t>
            </a:r>
            <a:endParaRPr lang="pt-BR" noProof="0" dirty="0"/>
          </a:p>
        </p:txBody>
      </p:sp>
      <p:sp>
        <p:nvSpPr>
          <p:cNvPr id="13" name="Espaço reservado para imagem 2" descr="Um espaço reservado vazio para adicionar uma imagem. Clique no espaço reservado e selecione a imagem que você deseja adicionar"/>
          <p:cNvSpPr>
            <a:spLocks noGrp="1"/>
          </p:cNvSpPr>
          <p:nvPr>
            <p:ph type="pic" idx="11"/>
          </p:nvPr>
        </p:nvSpPr>
        <p:spPr>
          <a:xfrm>
            <a:off x="4084320" y="1"/>
            <a:ext cx="402336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noProof="0"/>
              <a:t>Click icon to add picture</a:t>
            </a:r>
            <a:endParaRPr lang="pt-BR" noProof="0" dirty="0"/>
          </a:p>
        </p:txBody>
      </p:sp>
      <p:sp>
        <p:nvSpPr>
          <p:cNvPr id="14" name="Espaço reservado para imagem 2" descr="Um espaço reservado vazio para adicionar uma imagem. Clique no espaço reservado e selecione a imagem que você deseja adicionar"/>
          <p:cNvSpPr>
            <a:spLocks noGrp="1"/>
          </p:cNvSpPr>
          <p:nvPr>
            <p:ph type="pic" idx="12"/>
          </p:nvPr>
        </p:nvSpPr>
        <p:spPr>
          <a:xfrm>
            <a:off x="8168640" y="1"/>
            <a:ext cx="402336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noProof="0"/>
              <a:t>Click icon to add picture</a:t>
            </a:r>
            <a:endParaRPr lang="pt-BR" noProof="0" dirty="0"/>
          </a:p>
        </p:txBody>
      </p:sp>
      <p:sp>
        <p:nvSpPr>
          <p:cNvPr id="3" name="Subtítulo 2"/>
          <p:cNvSpPr>
            <a:spLocks noGrp="1"/>
          </p:cNvSpPr>
          <p:nvPr>
            <p:ph type="subTitle" idx="1"/>
          </p:nvPr>
        </p:nvSpPr>
        <p:spPr>
          <a:xfrm>
            <a:off x="533400" y="6043123"/>
            <a:ext cx="11125200" cy="571500"/>
          </a:xfrm>
        </p:spPr>
        <p:txBody>
          <a:bodyPr rtlCol="0">
            <a:normAutofit/>
          </a:bodyPr>
          <a:lstStyle>
            <a:lvl1pPr marL="0" indent="0" algn="ctr">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pt-BR" noProof="0" dirty="0"/>
          </a:p>
        </p:txBody>
      </p:sp>
    </p:spTree>
    <p:extLst>
      <p:ext uri="{BB962C8B-B14F-4D97-AF65-F5344CB8AC3E}">
        <p14:creationId xmlns:p14="http://schemas.microsoft.com/office/powerpoint/2010/main" val="14637454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abeçalho da Seção">
    <p:bg>
      <p:bgPr>
        <a:solidFill>
          <a:schemeClr val="accent1">
            <a:lumMod val="75000"/>
          </a:schemeClr>
        </a:solidFill>
        <a:effectLst/>
      </p:bgPr>
    </p:bg>
    <p:spTree>
      <p:nvGrpSpPr>
        <p:cNvPr id="1" name=""/>
        <p:cNvGrpSpPr/>
        <p:nvPr/>
      </p:nvGrpSpPr>
      <p:grpSpPr>
        <a:xfrm>
          <a:off x="0" y="0"/>
          <a:ext cx="0" cy="0"/>
          <a:chOff x="0" y="0"/>
          <a:chExt cx="0" cy="0"/>
        </a:xfrm>
      </p:grpSpPr>
      <p:sp>
        <p:nvSpPr>
          <p:cNvPr id="7" name="Retângulo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2" name="Título 1"/>
          <p:cNvSpPr>
            <a:spLocks noGrp="1"/>
          </p:cNvSpPr>
          <p:nvPr>
            <p:ph type="title"/>
          </p:nvPr>
        </p:nvSpPr>
        <p:spPr>
          <a:xfrm>
            <a:off x="831850" y="2483427"/>
            <a:ext cx="10515600" cy="2743200"/>
          </a:xfrm>
        </p:spPr>
        <p:txBody>
          <a:bodyPr rtlCol="0" anchor="b">
            <a:normAutofit/>
          </a:bodyPr>
          <a:lstStyle>
            <a:lvl1pPr algn="ctr">
              <a:defRPr sz="4400" spc="-50" baseline="0">
                <a:solidFill>
                  <a:schemeClr val="bg1"/>
                </a:solidFill>
              </a:defRPr>
            </a:lvl1pPr>
          </a:lstStyle>
          <a:p>
            <a:pPr rtl="0"/>
            <a:r>
              <a:rPr lang="en-US" noProof="0"/>
              <a:t>Click to edit Master title style</a:t>
            </a:r>
            <a:endParaRPr lang="pt-BR" noProof="0" dirty="0"/>
          </a:p>
        </p:txBody>
      </p:sp>
      <p:sp>
        <p:nvSpPr>
          <p:cNvPr id="5" name="Espaço reservado para texto 4"/>
          <p:cNvSpPr>
            <a:spLocks noGrp="1"/>
          </p:cNvSpPr>
          <p:nvPr>
            <p:ph type="body" sz="quarter" idx="10"/>
          </p:nvPr>
        </p:nvSpPr>
        <p:spPr>
          <a:xfrm>
            <a:off x="835025" y="5257800"/>
            <a:ext cx="10515600" cy="914400"/>
          </a:xfrm>
        </p:spPr>
        <p:txBody>
          <a:bodyPr rtlCol="0">
            <a:normAutofit/>
          </a:bodyPr>
          <a:lstStyle>
            <a:lvl1pPr marL="0" indent="0" algn="ctr">
              <a:spcBef>
                <a:spcPts val="0"/>
              </a:spcBef>
              <a:buFontTx/>
              <a:buNone/>
              <a:defRPr sz="2000" cap="all" spc="50" baseline="0">
                <a:solidFill>
                  <a:schemeClr val="bg1"/>
                </a:solidFill>
              </a:defRPr>
            </a:lvl1pPr>
            <a:lvl2pPr marL="365760" indent="0" algn="ctr">
              <a:buNone/>
              <a:defRPr sz="2000" cap="all" spc="50" baseline="0">
                <a:solidFill>
                  <a:schemeClr val="bg1"/>
                </a:solidFill>
              </a:defRPr>
            </a:lvl2pPr>
            <a:lvl3pPr algn="ctr">
              <a:defRPr sz="2000" cap="all" spc="50" baseline="0">
                <a:solidFill>
                  <a:schemeClr val="bg1"/>
                </a:solidFill>
              </a:defRPr>
            </a:lvl3pPr>
            <a:lvl4pPr algn="ctr">
              <a:defRPr sz="2000" cap="all" spc="50" baseline="0">
                <a:solidFill>
                  <a:schemeClr val="bg1"/>
                </a:solidFill>
              </a:defRPr>
            </a:lvl4pPr>
            <a:lvl5pPr algn="ctr">
              <a:defRPr sz="2000" cap="all" spc="50" baseline="0">
                <a:solidFill>
                  <a:schemeClr val="bg1"/>
                </a:solidFill>
              </a:defRPr>
            </a:lvl5pPr>
          </a:lstStyle>
          <a:p>
            <a:pPr lvl="0" rtl="0"/>
            <a:r>
              <a:rPr lang="en-US" noProof="0"/>
              <a:t>Edit Master text styles</a:t>
            </a:r>
          </a:p>
        </p:txBody>
      </p:sp>
    </p:spTree>
    <p:extLst>
      <p:ext uri="{BB962C8B-B14F-4D97-AF65-F5344CB8AC3E}">
        <p14:creationId xmlns:p14="http://schemas.microsoft.com/office/powerpoint/2010/main" val="35067780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151812" y="1672934"/>
            <a:ext cx="3506788" cy="2880360"/>
          </a:xfrm>
        </p:spPr>
        <p:txBody>
          <a:bodyPr rtlCol="0" anchor="b">
            <a:normAutofit/>
          </a:bodyPr>
          <a:lstStyle>
            <a:lvl1pPr>
              <a:defRPr sz="3000"/>
            </a:lvl1pPr>
          </a:lstStyle>
          <a:p>
            <a:pPr rtl="0"/>
            <a:r>
              <a:rPr lang="en-US" noProof="0"/>
              <a:t>Click to edit Master title style</a:t>
            </a:r>
            <a:endParaRPr lang="pt-BR" noProof="0" dirty="0"/>
          </a:p>
        </p:txBody>
      </p:sp>
      <p:sp>
        <p:nvSpPr>
          <p:cNvPr id="3" name="Espaço reservado para conteúdo 2"/>
          <p:cNvSpPr>
            <a:spLocks noGrp="1"/>
          </p:cNvSpPr>
          <p:nvPr>
            <p:ph idx="1"/>
          </p:nvPr>
        </p:nvSpPr>
        <p:spPr>
          <a:xfrm>
            <a:off x="530352" y="457200"/>
            <a:ext cx="7242111" cy="5715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n-US" noProof="0"/>
              <a:t>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pt-BR" noProof="0" dirty="0"/>
          </a:p>
        </p:txBody>
      </p:sp>
      <p:sp>
        <p:nvSpPr>
          <p:cNvPr id="4" name="Espaço reservado para texto 3"/>
          <p:cNvSpPr>
            <a:spLocks noGrp="1"/>
          </p:cNvSpPr>
          <p:nvPr>
            <p:ph type="body" sz="half" idx="2"/>
          </p:nvPr>
        </p:nvSpPr>
        <p:spPr>
          <a:xfrm>
            <a:off x="8151812" y="4590288"/>
            <a:ext cx="3514564" cy="1581912"/>
          </a:xfrm>
        </p:spPr>
        <p:txBody>
          <a:bodyPr rtlCol="0"/>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US" noProof="0"/>
              <a:t>Edit Master text styles</a:t>
            </a:r>
          </a:p>
        </p:txBody>
      </p:sp>
      <p:sp>
        <p:nvSpPr>
          <p:cNvPr id="6" name="Espaço reservado para rodapé 5"/>
          <p:cNvSpPr>
            <a:spLocks noGrp="1"/>
          </p:cNvSpPr>
          <p:nvPr>
            <p:ph type="ftr" sz="quarter" idx="11"/>
          </p:nvPr>
        </p:nvSpPr>
        <p:spPr/>
        <p:txBody>
          <a:bodyPr rtlCol="0"/>
          <a:lstStyle/>
          <a:p>
            <a:pPr rtl="0"/>
            <a:r>
              <a:rPr lang="pt-BR" noProof="0" dirty="0"/>
              <a:t>Adicionar um rodapé</a:t>
            </a:r>
          </a:p>
        </p:txBody>
      </p:sp>
      <p:sp>
        <p:nvSpPr>
          <p:cNvPr id="5" name="Espaço reservado para data 4"/>
          <p:cNvSpPr>
            <a:spLocks noGrp="1"/>
          </p:cNvSpPr>
          <p:nvPr>
            <p:ph type="dt" sz="half" idx="10"/>
          </p:nvPr>
        </p:nvSpPr>
        <p:spPr/>
        <p:txBody>
          <a:bodyPr rtlCol="0"/>
          <a:lstStyle/>
          <a:p>
            <a:pPr rtl="0"/>
            <a:fld id="{70A0D7A5-3A49-4400-8F11-942391BE5F18}" type="datetime1">
              <a:rPr lang="pt-BR" noProof="0" smtClean="0"/>
              <a:t>11/10/2018</a:t>
            </a:fld>
            <a:endParaRPr lang="pt-BR" noProof="0" dirty="0"/>
          </a:p>
        </p:txBody>
      </p:sp>
      <p:sp>
        <p:nvSpPr>
          <p:cNvPr id="7" name="Espaço reservado para o número do slide 6"/>
          <p:cNvSpPr>
            <a:spLocks noGrp="1"/>
          </p:cNvSpPr>
          <p:nvPr>
            <p:ph type="sldNum" sz="quarter" idx="12"/>
          </p:nvPr>
        </p:nvSpPr>
        <p:spPr/>
        <p:txBody>
          <a:bodyPr rtlCol="0"/>
          <a:lstStyle/>
          <a:p>
            <a:pPr rtl="0"/>
            <a:fld id="{E31375A4-56A4-47D6-9801-1991572033F7}" type="slidenum">
              <a:rPr lang="pt-BR" noProof="0" smtClean="0"/>
              <a:t>‹nº›</a:t>
            </a:fld>
            <a:endParaRPr lang="pt-BR" noProof="0"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Imagem com legenda">
    <p:spTree>
      <p:nvGrpSpPr>
        <p:cNvPr id="1" name=""/>
        <p:cNvGrpSpPr/>
        <p:nvPr/>
      </p:nvGrpSpPr>
      <p:grpSpPr>
        <a:xfrm>
          <a:off x="0" y="0"/>
          <a:ext cx="0" cy="0"/>
          <a:chOff x="0" y="0"/>
          <a:chExt cx="0" cy="0"/>
        </a:xfrm>
      </p:grpSpPr>
      <p:sp>
        <p:nvSpPr>
          <p:cNvPr id="8" name="Retângulo 7"/>
          <p:cNvSpPr/>
          <p:nvPr userDrawn="1"/>
        </p:nvSpPr>
        <p:spPr>
          <a:xfrm>
            <a:off x="8153400" y="0"/>
            <a:ext cx="403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2" name="Título 1"/>
          <p:cNvSpPr>
            <a:spLocks noGrp="1"/>
          </p:cNvSpPr>
          <p:nvPr>
            <p:ph type="title"/>
          </p:nvPr>
        </p:nvSpPr>
        <p:spPr>
          <a:xfrm>
            <a:off x="8532813" y="1683327"/>
            <a:ext cx="3125787" cy="2877260"/>
          </a:xfrm>
        </p:spPr>
        <p:txBody>
          <a:bodyPr rtlCol="0" anchor="b">
            <a:normAutofit/>
          </a:bodyPr>
          <a:lstStyle>
            <a:lvl1pPr>
              <a:defRPr sz="3000">
                <a:solidFill>
                  <a:schemeClr val="bg1"/>
                </a:solidFill>
              </a:defRPr>
            </a:lvl1pPr>
          </a:lstStyle>
          <a:p>
            <a:pPr rtl="0"/>
            <a:r>
              <a:rPr lang="en-US" noProof="0"/>
              <a:t>Click to edit Master title style</a:t>
            </a:r>
            <a:endParaRPr lang="pt-BR" noProof="0" dirty="0"/>
          </a:p>
        </p:txBody>
      </p:sp>
      <p:sp>
        <p:nvSpPr>
          <p:cNvPr id="6" name="Espaço reservado para imagem 2" descr="Um espaço reservado vazio para adicionar uma imagem. Clique no espaço reservado e selecione a imagem que você deseja adicionar"/>
          <p:cNvSpPr>
            <a:spLocks noGrp="1"/>
          </p:cNvSpPr>
          <p:nvPr>
            <p:ph type="pic" idx="1"/>
          </p:nvPr>
        </p:nvSpPr>
        <p:spPr>
          <a:xfrm>
            <a:off x="0" y="0"/>
            <a:ext cx="8101584" cy="6857999"/>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noProof="0"/>
              <a:t>Click icon to add picture</a:t>
            </a:r>
            <a:endParaRPr lang="pt-BR" noProof="0" dirty="0"/>
          </a:p>
        </p:txBody>
      </p:sp>
      <p:sp>
        <p:nvSpPr>
          <p:cNvPr id="4" name="Espaço reservado para texto 3"/>
          <p:cNvSpPr>
            <a:spLocks noGrp="1"/>
          </p:cNvSpPr>
          <p:nvPr>
            <p:ph type="body" sz="half" idx="2"/>
          </p:nvPr>
        </p:nvSpPr>
        <p:spPr>
          <a:xfrm>
            <a:off x="8532813" y="4591761"/>
            <a:ext cx="3125787" cy="1580440"/>
          </a:xfrm>
        </p:spPr>
        <p:txBody>
          <a:bodyPr rtlCol="0"/>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US" noProof="0"/>
              <a:t>Edit Master text styles</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42A504FD-A376-4BB5-A7B2-0F1C5E98AC05}" type="slidenum">
              <a:rPr lang="en-US" altLang="zh-TW" smtClean="0"/>
              <a:pPr>
                <a:defRPr/>
              </a:pPr>
              <a:t>‹nº›</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pPr rtl="0"/>
            <a:fld id="{36F24D8A-E704-45F4-86A6-0F1BB19AC007}" type="datetime1">
              <a:rPr lang="pt-BR" noProof="0" smtClean="0"/>
              <a:t>11/10/2018</a:t>
            </a:fld>
            <a:endParaRPr lang="pt-BR" noProof="0"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pPr rtl="0"/>
            <a:r>
              <a:rPr lang="pt-BR" noProof="0"/>
              <a:t>Adicionar um rodapé</a:t>
            </a:r>
            <a:endParaRPr lang="pt-BR" noProof="0"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pPr rtl="0"/>
            <a:fld id="{E31375A4-56A4-47D6-9801-1991572033F7}" type="slidenum">
              <a:rPr lang="pt-BR" noProof="0" smtClean="0"/>
              <a:pPr rtl="0"/>
              <a:t>‹nº›</a:t>
            </a:fld>
            <a:endParaRPr lang="pt-BR" noProof="0"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tângulo 6">
            <a:extLst>
              <a:ext uri="{FF2B5EF4-FFF2-40B4-BE49-F238E27FC236}">
                <a16:creationId xmlns="" xmlns:a16="http://schemas.microsoft.com/office/drawing/2014/main" id="{BCA9BCB9-F87A-4BA5-B6AA-669B8994D128}"/>
              </a:ext>
            </a:extLst>
          </p:cNvPr>
          <p:cNvSpPr/>
          <p:nvPr userDrawn="1"/>
        </p:nvSpPr>
        <p:spPr>
          <a:xfrm>
            <a:off x="0" y="6583680"/>
            <a:ext cx="12192000" cy="2743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Tree>
    <p:extLst>
      <p:ext uri="{BB962C8B-B14F-4D97-AF65-F5344CB8AC3E}">
        <p14:creationId xmlns:p14="http://schemas.microsoft.com/office/powerpoint/2010/main" val="3763289921"/>
      </p:ext>
    </p:extLst>
  </p:cSld>
  <p:clrMap bg1="lt1" tx1="dk1" bg2="lt2" tx2="dk2" accent1="accent1" accent2="accent2" accent3="accent3" accent4="accent4" accent5="accent5" accent6="accent6" hlink="hlink" folHlink="folHlink"/>
  <p:sldLayoutIdLst>
    <p:sldLayoutId id="2147483662" r:id="rId1"/>
    <p:sldLayoutId id="2147483660" r:id="rId2"/>
    <p:sldLayoutId id="2147483651" r:id="rId3"/>
    <p:sldLayoutId id="2147483656" r:id="rId4"/>
    <p:sldLayoutId id="2147483657" r:id="rId5"/>
    <p:sldLayoutId id="2147483663"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1A0FC9-A36D-4A00-9CAF-A045C3D8C493}"/>
              </a:ext>
            </a:extLst>
          </p:cNvPr>
          <p:cNvSpPr>
            <a:spLocks noGrp="1"/>
          </p:cNvSpPr>
          <p:nvPr>
            <p:ph type="ctrTitle"/>
          </p:nvPr>
        </p:nvSpPr>
        <p:spPr/>
        <p:txBody>
          <a:bodyPr/>
          <a:lstStyle/>
          <a:p>
            <a:r>
              <a:rPr lang="en-GB"/>
              <a:t>Topics in research</a:t>
            </a:r>
            <a:endParaRPr lang="en-GB" dirty="0"/>
          </a:p>
        </p:txBody>
      </p:sp>
      <p:sp>
        <p:nvSpPr>
          <p:cNvPr id="3" name="Subtitle 2">
            <a:extLst>
              <a:ext uri="{FF2B5EF4-FFF2-40B4-BE49-F238E27FC236}">
                <a16:creationId xmlns="" xmlns:a16="http://schemas.microsoft.com/office/drawing/2014/main" id="{19C0EE6F-EA0D-4C55-B84C-09F656ECF087}"/>
              </a:ext>
            </a:extLst>
          </p:cNvPr>
          <p:cNvSpPr>
            <a:spLocks noGrp="1"/>
          </p:cNvSpPr>
          <p:nvPr>
            <p:ph type="subTitle" idx="1"/>
          </p:nvPr>
        </p:nvSpPr>
        <p:spPr/>
        <p:txBody>
          <a:bodyPr/>
          <a:lstStyle/>
          <a:p>
            <a:r>
              <a:rPr lang="en-GB"/>
              <a:t>Dr John Corbett</a:t>
            </a:r>
          </a:p>
          <a:p>
            <a:r>
              <a:rPr lang="en-GB"/>
              <a:t>USP-CAPES International Fellow</a:t>
            </a:r>
            <a:endParaRPr lang="en-GB" dirty="0"/>
          </a:p>
        </p:txBody>
      </p:sp>
    </p:spTree>
    <p:extLst>
      <p:ext uri="{BB962C8B-B14F-4D97-AF65-F5344CB8AC3E}">
        <p14:creationId xmlns:p14="http://schemas.microsoft.com/office/powerpoint/2010/main" val="1902508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smtClean="0"/>
              <a:t>General advice</a:t>
            </a:r>
            <a:endParaRPr lang="en-GB" dirty="0"/>
          </a:p>
        </p:txBody>
      </p:sp>
      <p:sp>
        <p:nvSpPr>
          <p:cNvPr id="3" name="Espaço Reservado para Conteúdo 2"/>
          <p:cNvSpPr>
            <a:spLocks noGrp="1"/>
          </p:cNvSpPr>
          <p:nvPr>
            <p:ph idx="1"/>
          </p:nvPr>
        </p:nvSpPr>
        <p:spPr/>
        <p:txBody>
          <a:bodyPr/>
          <a:lstStyle/>
          <a:p>
            <a:r>
              <a:rPr lang="en-GB" dirty="0" smtClean="0"/>
              <a:t>Get into the habit of using a consistent style (</a:t>
            </a:r>
            <a:r>
              <a:rPr lang="en-GB" dirty="0" err="1" smtClean="0"/>
              <a:t>eg</a:t>
            </a:r>
            <a:r>
              <a:rPr lang="en-GB" dirty="0" smtClean="0"/>
              <a:t> APA, MLA, Chicago…)</a:t>
            </a:r>
          </a:p>
          <a:p>
            <a:r>
              <a:rPr lang="en-GB" dirty="0" smtClean="0"/>
              <a:t>Keep a note of the source of all quotations you use.</a:t>
            </a:r>
          </a:p>
          <a:p>
            <a:r>
              <a:rPr lang="en-GB" dirty="0" smtClean="0"/>
              <a:t>Build up a list of references in alphabetical order.</a:t>
            </a:r>
          </a:p>
          <a:p>
            <a:r>
              <a:rPr lang="en-GB" dirty="0" smtClean="0"/>
              <a:t>Do not totally trust Google Scholar! Check for missing information (often page runs).</a:t>
            </a:r>
            <a:endParaRPr lang="en-GB" dirty="0"/>
          </a:p>
        </p:txBody>
      </p:sp>
    </p:spTree>
    <p:extLst>
      <p:ext uri="{BB962C8B-B14F-4D97-AF65-F5344CB8AC3E}">
        <p14:creationId xmlns:p14="http://schemas.microsoft.com/office/powerpoint/2010/main" val="2538056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n-GB" dirty="0" smtClean="0"/>
              <a:t>APA style guide</a:t>
            </a:r>
            <a:endParaRPr lang="en-GB" dirty="0"/>
          </a:p>
        </p:txBody>
      </p:sp>
      <p:pic>
        <p:nvPicPr>
          <p:cNvPr id="1026"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28637" t="12387" r="29845" b="8209"/>
          <a:stretch/>
        </p:blipFill>
        <p:spPr bwMode="auto">
          <a:xfrm>
            <a:off x="3657600" y="1664880"/>
            <a:ext cx="4469258" cy="480783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Seta para a direita 3"/>
          <p:cNvSpPr/>
          <p:nvPr/>
        </p:nvSpPr>
        <p:spPr>
          <a:xfrm>
            <a:off x="1654138" y="5137079"/>
            <a:ext cx="2242129" cy="8545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60667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 </a:t>
            </a:r>
            <a:r>
              <a:rPr lang="en-US" dirty="0" smtClean="0"/>
              <a:t>citation: Journal</a:t>
            </a:r>
            <a:endParaRPr lang="en-US" dirty="0"/>
          </a:p>
        </p:txBody>
      </p:sp>
      <p:sp>
        <p:nvSpPr>
          <p:cNvPr id="3" name="Content Placeholder 2"/>
          <p:cNvSpPr>
            <a:spLocks noGrp="1"/>
          </p:cNvSpPr>
          <p:nvPr>
            <p:ph idx="1"/>
          </p:nvPr>
        </p:nvSpPr>
        <p:spPr/>
        <p:txBody>
          <a:bodyPr>
            <a:normAutofit/>
          </a:bodyPr>
          <a:lstStyle/>
          <a:p>
            <a:pPr marL="0" indent="0">
              <a:buNone/>
            </a:pPr>
            <a:r>
              <a:rPr lang="en-GB" i="1" dirty="0" smtClean="0"/>
              <a:t>When you </a:t>
            </a:r>
            <a:r>
              <a:rPr lang="en-GB" i="1" dirty="0" smtClean="0"/>
              <a:t>want </a:t>
            </a:r>
            <a:r>
              <a:rPr lang="en-GB" i="1" dirty="0"/>
              <a:t>to use other people’s work, use proper citation practice, </a:t>
            </a:r>
            <a:r>
              <a:rPr lang="en-GB" i="1" dirty="0" err="1"/>
              <a:t>eg</a:t>
            </a:r>
            <a:r>
              <a:rPr lang="en-GB" i="1" dirty="0" smtClean="0"/>
              <a:t>:</a:t>
            </a:r>
          </a:p>
          <a:p>
            <a:pPr marL="0" indent="0">
              <a:buNone/>
            </a:pPr>
            <a:endParaRPr lang="en-GB" dirty="0"/>
          </a:p>
          <a:p>
            <a:pPr marL="0" indent="0">
              <a:buNone/>
            </a:pPr>
            <a:r>
              <a:rPr lang="en-US" dirty="0" smtClean="0"/>
              <a:t>Zhang (2016, p. 588) argues that “</a:t>
            </a:r>
            <a:r>
              <a:rPr lang="en-GB" dirty="0" smtClean="0"/>
              <a:t>The </a:t>
            </a:r>
            <a:r>
              <a:rPr lang="en-GB" dirty="0"/>
              <a:t>distribution and representation of languages in the posters construct discourse and social practice on the basis of different institutional or organizational contexts and are indicative of language status, ideologies, and social </a:t>
            </a:r>
            <a:r>
              <a:rPr lang="en-GB" dirty="0" smtClean="0"/>
              <a:t>power.”</a:t>
            </a:r>
            <a:endParaRPr lang="en-US" dirty="0" smtClean="0"/>
          </a:p>
          <a:p>
            <a:pPr marL="0" indent="0">
              <a:buNone/>
            </a:pPr>
            <a:endParaRPr lang="en-US" dirty="0"/>
          </a:p>
        </p:txBody>
      </p:sp>
    </p:spTree>
    <p:extLst>
      <p:ext uri="{BB962C8B-B14F-4D97-AF65-F5344CB8AC3E}">
        <p14:creationId xmlns:p14="http://schemas.microsoft.com/office/powerpoint/2010/main" val="2806578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smtClean="0"/>
              <a:t>Multiple citations</a:t>
            </a:r>
            <a:endParaRPr lang="en-GB" dirty="0"/>
          </a:p>
        </p:txBody>
      </p:sp>
      <p:sp>
        <p:nvSpPr>
          <p:cNvPr id="3" name="Espaço Reservado para Conteúdo 2"/>
          <p:cNvSpPr>
            <a:spLocks noGrp="1"/>
          </p:cNvSpPr>
          <p:nvPr>
            <p:ph idx="1"/>
          </p:nvPr>
        </p:nvSpPr>
        <p:spPr/>
        <p:txBody>
          <a:bodyPr>
            <a:normAutofit lnSpcReduction="10000"/>
          </a:bodyPr>
          <a:lstStyle/>
          <a:p>
            <a:r>
              <a:rPr lang="en-GB" dirty="0"/>
              <a:t>When two or more works are cited within the same parentheses, arrange them into</a:t>
            </a:r>
          </a:p>
          <a:p>
            <a:r>
              <a:rPr lang="en-GB" dirty="0"/>
              <a:t>the same order in which they appear in the reference list:</a:t>
            </a:r>
          </a:p>
          <a:p>
            <a:r>
              <a:rPr lang="en-GB" dirty="0"/>
              <a:t>(Brown, 1980; Dawson &amp; Briggs, 1974; Dawson &amp; Jones, 1974; A. L. Smith, 1978;</a:t>
            </a:r>
          </a:p>
          <a:p>
            <a:r>
              <a:rPr lang="en-GB" dirty="0"/>
              <a:t>G. T. Smith, 1978; Smith et al., 1978; Tyndall et al., 1978; Willis, 1978)</a:t>
            </a:r>
          </a:p>
          <a:p>
            <a:endParaRPr lang="en-GB" dirty="0" smtClean="0"/>
          </a:p>
          <a:p>
            <a:r>
              <a:rPr lang="en-GB" dirty="0" smtClean="0"/>
              <a:t>An </a:t>
            </a:r>
            <a:r>
              <a:rPr lang="en-GB" dirty="0"/>
              <a:t>exception to this rule is that a major citation may be separated from other</a:t>
            </a:r>
          </a:p>
          <a:p>
            <a:r>
              <a:rPr lang="en-GB" dirty="0"/>
              <a:t>citations within parentheses using a phrase such as “see also”:</a:t>
            </a:r>
          </a:p>
          <a:p>
            <a:r>
              <a:rPr lang="en-GB" dirty="0"/>
              <a:t>(Willis, 1978; see also Brown, 1980; Dawson &amp; Briggs, 1974; Dawson &amp; Jones,</a:t>
            </a:r>
          </a:p>
          <a:p>
            <a:r>
              <a:rPr lang="en-GB" dirty="0"/>
              <a:t>1974; A. L. Smith, 1978; G. T. Smith, 1978; Smith et al., 1978; Tyndall et al., 1978)</a:t>
            </a:r>
          </a:p>
        </p:txBody>
      </p:sp>
    </p:spTree>
    <p:extLst>
      <p:ext uri="{BB962C8B-B14F-4D97-AF65-F5344CB8AC3E}">
        <p14:creationId xmlns:p14="http://schemas.microsoft.com/office/powerpoint/2010/main" val="4158416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Quoting material with errors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What do you do if the source you are quoting contains a slight error (</a:t>
            </a:r>
            <a:r>
              <a:rPr lang="en-US" dirty="0" err="1" smtClean="0"/>
              <a:t>eg</a:t>
            </a:r>
            <a:r>
              <a:rPr lang="en-US" dirty="0" smtClean="0"/>
              <a:t> lack of definite article before ‘English as a Foreign Language’ here)?</a:t>
            </a:r>
          </a:p>
          <a:p>
            <a:pPr marL="0" indent="0">
              <a:buNone/>
            </a:pPr>
            <a:endParaRPr lang="en-US" dirty="0" smtClean="0"/>
          </a:p>
          <a:p>
            <a:r>
              <a:rPr lang="en-US" dirty="0" err="1"/>
              <a:t>Engku</a:t>
            </a:r>
            <a:r>
              <a:rPr lang="en-US" dirty="0"/>
              <a:t> </a:t>
            </a:r>
            <a:r>
              <a:rPr lang="en-US" dirty="0" err="1" smtClean="0"/>
              <a:t>Haliza</a:t>
            </a:r>
            <a:r>
              <a:rPr lang="en-US" dirty="0" smtClean="0"/>
              <a:t>, </a:t>
            </a:r>
            <a:r>
              <a:rPr lang="en-US" dirty="0" err="1"/>
              <a:t>Engku</a:t>
            </a:r>
            <a:r>
              <a:rPr lang="en-US" dirty="0"/>
              <a:t> Ibrahim, Mohamed Ismail </a:t>
            </a:r>
            <a:r>
              <a:rPr lang="en-US" dirty="0" err="1"/>
              <a:t>Ahamad</a:t>
            </a:r>
            <a:r>
              <a:rPr lang="en-US" dirty="0"/>
              <a:t> Shah, &amp; </a:t>
            </a:r>
            <a:r>
              <a:rPr lang="en-US" dirty="0" err="1"/>
              <a:t>Najwa</a:t>
            </a:r>
            <a:r>
              <a:rPr lang="en-US" dirty="0"/>
              <a:t> </a:t>
            </a:r>
            <a:r>
              <a:rPr lang="en-US" dirty="0" err="1"/>
              <a:t>Tgk</a:t>
            </a:r>
            <a:r>
              <a:rPr lang="en-US" dirty="0"/>
              <a:t>. </a:t>
            </a:r>
            <a:r>
              <a:rPr lang="en-US" dirty="0" err="1"/>
              <a:t>Armia</a:t>
            </a:r>
            <a:r>
              <a:rPr lang="en-US" dirty="0"/>
              <a:t>. (2013). </a:t>
            </a:r>
            <a:r>
              <a:rPr lang="en-US" dirty="0">
                <a:solidFill>
                  <a:srgbClr val="FF0000"/>
                </a:solidFill>
              </a:rPr>
              <a:t>Code-Switching in English as a Foreign Language Classroom</a:t>
            </a:r>
            <a:r>
              <a:rPr lang="en-US" dirty="0"/>
              <a:t> </a:t>
            </a:r>
            <a:r>
              <a:rPr lang="en-US" dirty="0" smtClean="0"/>
              <a:t>: </a:t>
            </a:r>
            <a:r>
              <a:rPr lang="en-US" dirty="0"/>
              <a:t>Teachers’ Attitudes. </a:t>
            </a:r>
            <a:r>
              <a:rPr lang="en-US" i="1" dirty="0"/>
              <a:t>English Language Teaching</a:t>
            </a:r>
            <a:r>
              <a:rPr lang="en-US" dirty="0"/>
              <a:t>, 6 (7), 139-150.</a:t>
            </a:r>
          </a:p>
          <a:p>
            <a:endParaRPr lang="en-US" dirty="0"/>
          </a:p>
        </p:txBody>
      </p:sp>
    </p:spTree>
    <p:extLst>
      <p:ext uri="{BB962C8B-B14F-4D97-AF65-F5344CB8AC3E}">
        <p14:creationId xmlns:p14="http://schemas.microsoft.com/office/powerpoint/2010/main" val="3052254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Quoting material with errors</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t>You can use the expression </a:t>
            </a:r>
            <a:r>
              <a:rPr lang="en-US" i="1" dirty="0" smtClean="0">
                <a:solidFill>
                  <a:srgbClr val="FF0000"/>
                </a:solidFill>
              </a:rPr>
              <a:t>[sic] </a:t>
            </a:r>
            <a:r>
              <a:rPr lang="en-US" i="1" dirty="0" smtClean="0"/>
              <a:t>to indicate that the error is in the original text:</a:t>
            </a:r>
          </a:p>
          <a:p>
            <a:pPr marL="0" indent="0">
              <a:buNone/>
            </a:pPr>
            <a:endParaRPr lang="en-US" dirty="0"/>
          </a:p>
          <a:p>
            <a:pPr marL="0" indent="0">
              <a:buNone/>
            </a:pPr>
            <a:r>
              <a:rPr lang="en-US" dirty="0" err="1" smtClean="0"/>
              <a:t>Engku</a:t>
            </a:r>
            <a:r>
              <a:rPr lang="en-US" dirty="0" smtClean="0"/>
              <a:t> </a:t>
            </a:r>
            <a:r>
              <a:rPr lang="en-US" dirty="0" err="1"/>
              <a:t>Haliza</a:t>
            </a:r>
            <a:r>
              <a:rPr lang="en-US" dirty="0"/>
              <a:t> </a:t>
            </a:r>
            <a:r>
              <a:rPr lang="en-US" dirty="0" err="1"/>
              <a:t>Engku</a:t>
            </a:r>
            <a:r>
              <a:rPr lang="en-US" dirty="0"/>
              <a:t> Ibrahim, Mohamed Ismail </a:t>
            </a:r>
            <a:r>
              <a:rPr lang="en-US" dirty="0" err="1"/>
              <a:t>Ahamad</a:t>
            </a:r>
            <a:r>
              <a:rPr lang="en-US" dirty="0"/>
              <a:t> Shah, &amp; </a:t>
            </a:r>
            <a:r>
              <a:rPr lang="en-US" dirty="0" err="1"/>
              <a:t>Najwa</a:t>
            </a:r>
            <a:r>
              <a:rPr lang="en-US" dirty="0"/>
              <a:t> </a:t>
            </a:r>
            <a:r>
              <a:rPr lang="en-US" dirty="0" err="1"/>
              <a:t>Tgk</a:t>
            </a:r>
            <a:r>
              <a:rPr lang="en-US" dirty="0"/>
              <a:t>. </a:t>
            </a:r>
            <a:r>
              <a:rPr lang="en-US" dirty="0" err="1"/>
              <a:t>Armia</a:t>
            </a:r>
            <a:r>
              <a:rPr lang="en-US" dirty="0"/>
              <a:t>. (2013). </a:t>
            </a:r>
            <a:r>
              <a:rPr lang="en-US" dirty="0">
                <a:solidFill>
                  <a:srgbClr val="FF0000"/>
                </a:solidFill>
              </a:rPr>
              <a:t>Code-Switching in English as a Foreign Language </a:t>
            </a:r>
            <a:r>
              <a:rPr lang="en-US" dirty="0" smtClean="0">
                <a:solidFill>
                  <a:srgbClr val="FF0000"/>
                </a:solidFill>
              </a:rPr>
              <a:t>Classroom [sic]</a:t>
            </a:r>
            <a:r>
              <a:rPr lang="en-US" dirty="0" smtClean="0"/>
              <a:t>: </a:t>
            </a:r>
            <a:r>
              <a:rPr lang="en-US" dirty="0"/>
              <a:t>Teachers’ Attitudes. </a:t>
            </a:r>
            <a:r>
              <a:rPr lang="en-US" i="1" dirty="0"/>
              <a:t>English Language Teaching</a:t>
            </a:r>
            <a:r>
              <a:rPr lang="en-US" dirty="0"/>
              <a:t>, 6 (7), 139-150.</a:t>
            </a:r>
          </a:p>
        </p:txBody>
      </p:sp>
    </p:spTree>
    <p:extLst>
      <p:ext uri="{BB962C8B-B14F-4D97-AF65-F5344CB8AC3E}">
        <p14:creationId xmlns:p14="http://schemas.microsoft.com/office/powerpoint/2010/main" val="1968850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smtClean="0"/>
              <a:t>Your life…made easy</a:t>
            </a:r>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44556" y="1902554"/>
            <a:ext cx="8137133" cy="4577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eta para a direita 3"/>
          <p:cNvSpPr/>
          <p:nvPr/>
        </p:nvSpPr>
        <p:spPr>
          <a:xfrm>
            <a:off x="1828800" y="2982022"/>
            <a:ext cx="132773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eta para a esquerda 4"/>
          <p:cNvSpPr/>
          <p:nvPr/>
        </p:nvSpPr>
        <p:spPr>
          <a:xfrm>
            <a:off x="7140538" y="3815976"/>
            <a:ext cx="1366463"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55623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wrong with this list of references?</a:t>
            </a:r>
            <a:endParaRPr lang="en-US" dirty="0"/>
          </a:p>
        </p:txBody>
      </p:sp>
      <p:sp>
        <p:nvSpPr>
          <p:cNvPr id="3" name="Content Placeholder 2"/>
          <p:cNvSpPr>
            <a:spLocks noGrp="1"/>
          </p:cNvSpPr>
          <p:nvPr>
            <p:ph idx="1"/>
          </p:nvPr>
        </p:nvSpPr>
        <p:spPr/>
        <p:txBody>
          <a:bodyPr>
            <a:normAutofit/>
          </a:bodyPr>
          <a:lstStyle/>
          <a:p>
            <a:pPr marL="0" indent="0">
              <a:buNone/>
            </a:pPr>
            <a:r>
              <a:rPr lang="en-US" dirty="0" err="1"/>
              <a:t>Muchnik</a:t>
            </a:r>
            <a:r>
              <a:rPr lang="en-US" dirty="0"/>
              <a:t>, M. &amp; </a:t>
            </a:r>
            <a:r>
              <a:rPr lang="en-US" dirty="0" err="1"/>
              <a:t>Stavans</a:t>
            </a:r>
            <a:r>
              <a:rPr lang="en-US" dirty="0"/>
              <a:t>, A. (2009).  Telling the Same Story to Your Child:  Mothers’ versus Fathers’ Storytelling Interactions.  </a:t>
            </a:r>
            <a:r>
              <a:rPr lang="en-US" i="1" dirty="0"/>
              <a:t>Women &amp; Language </a:t>
            </a:r>
            <a:r>
              <a:rPr lang="en-US" dirty="0"/>
              <a:t>32(1), 60-69. </a:t>
            </a:r>
            <a:endParaRPr lang="en-US" dirty="0" smtClean="0"/>
          </a:p>
          <a:p>
            <a:pPr marL="0" indent="0">
              <a:buNone/>
            </a:pPr>
            <a:endParaRPr lang="en-US" dirty="0"/>
          </a:p>
          <a:p>
            <a:pPr marL="0" indent="0">
              <a:buNone/>
            </a:pPr>
            <a:r>
              <a:rPr lang="en-US" dirty="0"/>
              <a:t>Chao, M. R. (2011). Family Interaction Relationship Types And Differences in Parent-Child Interactions </a:t>
            </a:r>
            <a:r>
              <a:rPr lang="en-US" i="1" dirty="0"/>
              <a:t>Social Behavior &amp; </a:t>
            </a:r>
            <a:r>
              <a:rPr lang="en-US" i="1" dirty="0" err="1"/>
              <a:t>Personality:An</a:t>
            </a:r>
            <a:r>
              <a:rPr lang="en-US" i="1" dirty="0"/>
              <a:t> International Journal</a:t>
            </a:r>
            <a:r>
              <a:rPr lang="en-US" dirty="0"/>
              <a:t>, 39(7</a:t>
            </a:r>
            <a:r>
              <a:rPr lang="en-US" dirty="0" smtClean="0"/>
              <a:t>).</a:t>
            </a:r>
          </a:p>
          <a:p>
            <a:pPr marL="0" indent="0">
              <a:buNone/>
            </a:pPr>
            <a:endParaRPr lang="en-US" dirty="0"/>
          </a:p>
          <a:p>
            <a:pPr marL="0" indent="0">
              <a:buNone/>
            </a:pPr>
            <a:r>
              <a:rPr lang="en-US" dirty="0"/>
              <a:t>Roger, K. M., </a:t>
            </a:r>
            <a:r>
              <a:rPr lang="en-US" dirty="0" err="1"/>
              <a:t>Rinaldi</a:t>
            </a:r>
            <a:r>
              <a:rPr lang="en-US" dirty="0"/>
              <a:t>, C. M., &amp; Howe, N. (2012). Mothers' and Fathers' Internal State Language with Their Young Children: An Examination of Gender Differences During an Emotions Task. </a:t>
            </a:r>
            <a:r>
              <a:rPr lang="en-US" i="1" dirty="0"/>
              <a:t>Infant and Child Development</a:t>
            </a:r>
            <a:r>
              <a:rPr lang="en-US" dirty="0"/>
              <a:t>, 21(6), 646-666. </a:t>
            </a:r>
          </a:p>
          <a:p>
            <a:pPr marL="0" indent="0">
              <a:buNone/>
            </a:pPr>
            <a:endParaRPr lang="en-US" dirty="0"/>
          </a:p>
        </p:txBody>
      </p:sp>
    </p:spTree>
    <p:extLst>
      <p:ext uri="{BB962C8B-B14F-4D97-AF65-F5344CB8AC3E}">
        <p14:creationId xmlns:p14="http://schemas.microsoft.com/office/powerpoint/2010/main" val="1902185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wrong with this list of references?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rgbClr val="FF0000"/>
                </a:solidFill>
              </a:rPr>
              <a:t>1. REORDER ALPHABETICALLY BY SURNAME OF FIRST AUTHOR</a:t>
            </a:r>
          </a:p>
          <a:p>
            <a:pPr marL="0" indent="0">
              <a:buNone/>
            </a:pPr>
            <a:endParaRPr lang="en-US" dirty="0" smtClean="0"/>
          </a:p>
          <a:p>
            <a:pPr marL="0" indent="0">
              <a:buNone/>
            </a:pPr>
            <a:r>
              <a:rPr lang="en-US" dirty="0" smtClean="0"/>
              <a:t>Chao</a:t>
            </a:r>
            <a:r>
              <a:rPr lang="en-US" dirty="0"/>
              <a:t>, M. R. (2011). Family Interaction Relationship Types And Differences in Parent-Child Interactions Social Behavior &amp; </a:t>
            </a:r>
            <a:r>
              <a:rPr lang="en-US" dirty="0" err="1"/>
              <a:t>Personality:An</a:t>
            </a:r>
            <a:r>
              <a:rPr lang="en-US" dirty="0"/>
              <a:t> International Journal, 39(7</a:t>
            </a:r>
            <a:r>
              <a:rPr lang="en-US" dirty="0" smtClean="0"/>
              <a:t>). </a:t>
            </a:r>
            <a:r>
              <a:rPr lang="en-US" dirty="0" smtClean="0">
                <a:solidFill>
                  <a:srgbClr val="FF0000"/>
                </a:solidFill>
              </a:rPr>
              <a:t>2. MISSING PAGE RANGE</a:t>
            </a:r>
          </a:p>
          <a:p>
            <a:pPr marL="0" indent="0">
              <a:buNone/>
            </a:pPr>
            <a:endParaRPr lang="en-US" dirty="0"/>
          </a:p>
          <a:p>
            <a:pPr marL="0" indent="0">
              <a:buNone/>
            </a:pPr>
            <a:r>
              <a:rPr lang="en-US" dirty="0" err="1" smtClean="0"/>
              <a:t>Muchnik</a:t>
            </a:r>
            <a:r>
              <a:rPr lang="en-US" dirty="0"/>
              <a:t>, M. &amp; </a:t>
            </a:r>
            <a:r>
              <a:rPr lang="en-US" dirty="0" err="1"/>
              <a:t>Stavans</a:t>
            </a:r>
            <a:r>
              <a:rPr lang="en-US" dirty="0"/>
              <a:t>, A. (2009).  Telling the Same Story to Your Child:  Mothers’ versus Fathers’ Storytelling Interactions.  </a:t>
            </a:r>
            <a:r>
              <a:rPr lang="en-US" i="1" dirty="0"/>
              <a:t>Women &amp; Language </a:t>
            </a:r>
            <a:r>
              <a:rPr lang="en-US" dirty="0"/>
              <a:t>32(1), 60-69. </a:t>
            </a:r>
            <a:endParaRPr lang="en-US" dirty="0" smtClean="0"/>
          </a:p>
          <a:p>
            <a:pPr marL="0" indent="0">
              <a:buNone/>
            </a:pPr>
            <a:endParaRPr lang="en-US" dirty="0"/>
          </a:p>
          <a:p>
            <a:pPr marL="0" indent="0">
              <a:buNone/>
            </a:pPr>
            <a:r>
              <a:rPr lang="en-US" dirty="0"/>
              <a:t>Roger, K. M., </a:t>
            </a:r>
            <a:r>
              <a:rPr lang="en-US" dirty="0" err="1"/>
              <a:t>Rinaldi</a:t>
            </a:r>
            <a:r>
              <a:rPr lang="en-US" dirty="0"/>
              <a:t>, C. M., &amp; Howe, N. (2012). Mothers' and Fathers' Internal State Language with Their Young Children: An Examination of Gender Differences During an Emotions Task. </a:t>
            </a:r>
            <a:r>
              <a:rPr lang="en-US" i="1" dirty="0"/>
              <a:t>Infant and Child Development</a:t>
            </a:r>
            <a:r>
              <a:rPr lang="en-US" dirty="0"/>
              <a:t>, 21(6), 646-666. </a:t>
            </a:r>
          </a:p>
          <a:p>
            <a:pPr marL="0" indent="0">
              <a:buNone/>
            </a:pPr>
            <a:endParaRPr lang="en-US" dirty="0"/>
          </a:p>
        </p:txBody>
      </p:sp>
    </p:spTree>
    <p:extLst>
      <p:ext uri="{BB962C8B-B14F-4D97-AF65-F5344CB8AC3E}">
        <p14:creationId xmlns:p14="http://schemas.microsoft.com/office/powerpoint/2010/main" val="16860224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Tema do Offic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pptCCAB.tmp</Template>
  <TotalTime>760</TotalTime>
  <Words>700</Words>
  <Application>Microsoft Office PowerPoint</Application>
  <PresentationFormat>Personalizar</PresentationFormat>
  <Paragraphs>47</Paragraphs>
  <Slides>10</Slides>
  <Notes>1</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Integral</vt:lpstr>
      <vt:lpstr>Topics in research</vt:lpstr>
      <vt:lpstr>APA style guide</vt:lpstr>
      <vt:lpstr>Proper citation: Journal</vt:lpstr>
      <vt:lpstr>Multiple citations</vt:lpstr>
      <vt:lpstr>Quoting material with errors</vt:lpstr>
      <vt:lpstr>Quoting material with errors</vt:lpstr>
      <vt:lpstr>Your life…made easy</vt:lpstr>
      <vt:lpstr>What is wrong with this list of references?</vt:lpstr>
      <vt:lpstr>What is wrong with this list of references?</vt:lpstr>
      <vt:lpstr>General advice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agricultural students</dc:title>
  <dc:creator>John Corbett</dc:creator>
  <cp:lastModifiedBy>Aucani</cp:lastModifiedBy>
  <cp:revision>48</cp:revision>
  <dcterms:created xsi:type="dcterms:W3CDTF">2018-05-01T13:39:40Z</dcterms:created>
  <dcterms:modified xsi:type="dcterms:W3CDTF">2018-10-11T21:29:11Z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