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88" r:id="rId4"/>
    <p:sldId id="261" r:id="rId5"/>
    <p:sldId id="295" r:id="rId6"/>
    <p:sldId id="258" r:id="rId7"/>
    <p:sldId id="293" r:id="rId8"/>
    <p:sldId id="260" r:id="rId9"/>
    <p:sldId id="294" r:id="rId10"/>
    <p:sldId id="289" r:id="rId11"/>
    <p:sldId id="259" r:id="rId12"/>
    <p:sldId id="290" r:id="rId13"/>
    <p:sldId id="263" r:id="rId14"/>
    <p:sldId id="262" r:id="rId15"/>
    <p:sldId id="264" r:id="rId16"/>
    <p:sldId id="265" r:id="rId17"/>
    <p:sldId id="291" r:id="rId18"/>
    <p:sldId id="292" r:id="rId19"/>
    <p:sldId id="267" r:id="rId20"/>
    <p:sldId id="310" r:id="rId21"/>
    <p:sldId id="313" r:id="rId22"/>
    <p:sldId id="314" r:id="rId23"/>
    <p:sldId id="296" r:id="rId24"/>
    <p:sldId id="312" r:id="rId25"/>
    <p:sldId id="311" r:id="rId26"/>
    <p:sldId id="297" r:id="rId27"/>
    <p:sldId id="268" r:id="rId28"/>
    <p:sldId id="298" r:id="rId29"/>
    <p:sldId id="299" r:id="rId30"/>
    <p:sldId id="300" r:id="rId31"/>
    <p:sldId id="301" r:id="rId32"/>
    <p:sldId id="303" r:id="rId33"/>
    <p:sldId id="302" r:id="rId34"/>
    <p:sldId id="304" r:id="rId35"/>
    <p:sldId id="305" r:id="rId36"/>
    <p:sldId id="306" r:id="rId37"/>
    <p:sldId id="307" r:id="rId38"/>
    <p:sldId id="316" r:id="rId39"/>
    <p:sldId id="317" r:id="rId40"/>
    <p:sldId id="308" r:id="rId41"/>
    <p:sldId id="315" r:id="rId42"/>
    <p:sldId id="309" r:id="rId43"/>
    <p:sldId id="318" r:id="rId44"/>
    <p:sldId id="319" r:id="rId45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5AAA7-2ED0-4634-9B0B-EDAACB8A065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F9A5D6-1ABE-4862-8215-7821ED7795A1}">
      <dgm:prSet phldrT="[Texto]"/>
      <dgm:spPr/>
      <dgm:t>
        <a:bodyPr/>
        <a:lstStyle/>
        <a:p>
          <a:r>
            <a:rPr lang="pt-BR" dirty="0" smtClean="0">
              <a:solidFill>
                <a:srgbClr val="000000"/>
              </a:solidFill>
              <a:latin typeface="Calibri"/>
            </a:rPr>
            <a:t>Produção</a:t>
          </a:r>
          <a:endParaRPr lang="pt-BR" dirty="0"/>
        </a:p>
      </dgm:t>
    </dgm:pt>
    <dgm:pt modelId="{8B17767A-FE4D-4C64-A76B-3F4946CB23C2}" type="parTrans" cxnId="{32C1433E-5802-4F15-9B76-0C547C80D1D2}">
      <dgm:prSet/>
      <dgm:spPr/>
      <dgm:t>
        <a:bodyPr/>
        <a:lstStyle/>
        <a:p>
          <a:endParaRPr lang="pt-BR"/>
        </a:p>
      </dgm:t>
    </dgm:pt>
    <dgm:pt modelId="{4B37657E-C30E-4E91-8249-49403CD728B2}" type="sibTrans" cxnId="{32C1433E-5802-4F15-9B76-0C547C80D1D2}">
      <dgm:prSet/>
      <dgm:spPr/>
      <dgm:t>
        <a:bodyPr/>
        <a:lstStyle/>
        <a:p>
          <a:endParaRPr lang="pt-BR"/>
        </a:p>
      </dgm:t>
    </dgm:pt>
    <dgm:pt modelId="{24412443-7D21-45B9-922B-514F79BB7ECD}">
      <dgm:prSet phldrT="[Texto]"/>
      <dgm:spPr/>
      <dgm:t>
        <a:bodyPr/>
        <a:lstStyle/>
        <a:p>
          <a:r>
            <a:rPr lang="pt-BR" dirty="0" smtClean="0"/>
            <a:t>Função produção</a:t>
          </a:r>
          <a:endParaRPr lang="pt-BR" dirty="0"/>
        </a:p>
      </dgm:t>
    </dgm:pt>
    <dgm:pt modelId="{0EBFFD3A-BB19-44EF-928D-7A53E16E9D0A}" type="parTrans" cxnId="{82E49487-6AE1-4A66-A737-3452A5DF2E6D}">
      <dgm:prSet/>
      <dgm:spPr/>
      <dgm:t>
        <a:bodyPr/>
        <a:lstStyle/>
        <a:p>
          <a:endParaRPr lang="pt-BR"/>
        </a:p>
      </dgm:t>
    </dgm:pt>
    <dgm:pt modelId="{DAE06B0C-F95B-46A7-A4C8-D618F6552030}" type="sibTrans" cxnId="{82E49487-6AE1-4A66-A737-3452A5DF2E6D}">
      <dgm:prSet/>
      <dgm:spPr/>
      <dgm:t>
        <a:bodyPr/>
        <a:lstStyle/>
        <a:p>
          <a:endParaRPr lang="pt-BR"/>
        </a:p>
      </dgm:t>
    </dgm:pt>
    <dgm:pt modelId="{FC952BB5-0AB5-4745-A298-432B658741C2}">
      <dgm:prSet phldrT="[Texto]"/>
      <dgm:spPr/>
      <dgm:t>
        <a:bodyPr/>
        <a:lstStyle/>
        <a:p>
          <a:r>
            <a:rPr lang="pt-BR" dirty="0" smtClean="0">
              <a:solidFill>
                <a:srgbClr val="000000"/>
              </a:solidFill>
              <a:latin typeface="Calibri"/>
            </a:rPr>
            <a:t>Custo</a:t>
          </a:r>
          <a:endParaRPr lang="pt-BR" dirty="0">
            <a:solidFill>
              <a:srgbClr val="000000"/>
            </a:solidFill>
            <a:latin typeface="Calibri"/>
          </a:endParaRPr>
        </a:p>
      </dgm:t>
    </dgm:pt>
    <dgm:pt modelId="{EFB22718-9620-41B0-BA2B-1647AF0784B2}" type="parTrans" cxnId="{E900351E-F8E0-4877-9D63-6B018DB72FFA}">
      <dgm:prSet/>
      <dgm:spPr/>
      <dgm:t>
        <a:bodyPr/>
        <a:lstStyle/>
        <a:p>
          <a:endParaRPr lang="pt-BR"/>
        </a:p>
      </dgm:t>
    </dgm:pt>
    <dgm:pt modelId="{DB717AFD-8019-48F8-9DAC-0DA36AB0BC63}" type="sibTrans" cxnId="{E900351E-F8E0-4877-9D63-6B018DB72FFA}">
      <dgm:prSet/>
      <dgm:spPr/>
      <dgm:t>
        <a:bodyPr/>
        <a:lstStyle/>
        <a:p>
          <a:endParaRPr lang="pt-BR"/>
        </a:p>
      </dgm:t>
    </dgm:pt>
    <dgm:pt modelId="{3264ACEF-CE95-4854-9971-8EDB4917E525}">
      <dgm:prSet phldrT="[Texto]"/>
      <dgm:spPr/>
      <dgm:t>
        <a:bodyPr/>
        <a:lstStyle/>
        <a:p>
          <a:r>
            <a:rPr lang="pt-BR" dirty="0" smtClean="0"/>
            <a:t>Preços dos insumos</a:t>
          </a:r>
          <a:endParaRPr lang="pt-BR" dirty="0"/>
        </a:p>
      </dgm:t>
    </dgm:pt>
    <dgm:pt modelId="{138321F9-1DE1-410B-BD69-C2E61437F972}" type="parTrans" cxnId="{B555F981-1DED-43B6-8EA4-4B32ED1C9BA0}">
      <dgm:prSet/>
      <dgm:spPr/>
      <dgm:t>
        <a:bodyPr/>
        <a:lstStyle/>
        <a:p>
          <a:endParaRPr lang="pt-BR"/>
        </a:p>
      </dgm:t>
    </dgm:pt>
    <dgm:pt modelId="{FCF70C91-380D-40BF-A558-F84B84C1B1BE}" type="sibTrans" cxnId="{B555F981-1DED-43B6-8EA4-4B32ED1C9BA0}">
      <dgm:prSet/>
      <dgm:spPr/>
      <dgm:t>
        <a:bodyPr/>
        <a:lstStyle/>
        <a:p>
          <a:endParaRPr lang="pt-BR"/>
        </a:p>
      </dgm:t>
    </dgm:pt>
    <dgm:pt modelId="{DB06CECB-ED24-4F6D-A814-0C12E2A29A34}">
      <dgm:prSet phldrT="[Texto]"/>
      <dgm:spPr/>
      <dgm:t>
        <a:bodyPr/>
        <a:lstStyle/>
        <a:p>
          <a:r>
            <a:rPr lang="pt-BR" dirty="0" smtClean="0">
              <a:solidFill>
                <a:srgbClr val="000000"/>
              </a:solidFill>
              <a:latin typeface="Calibri"/>
            </a:rPr>
            <a:t>Lucros</a:t>
          </a:r>
          <a:endParaRPr lang="pt-BR" dirty="0"/>
        </a:p>
      </dgm:t>
    </dgm:pt>
    <dgm:pt modelId="{9C8B89AC-9449-45CE-B05B-A9615A637617}" type="parTrans" cxnId="{D41A77EE-3EC9-4588-888A-A4DFC8E7E511}">
      <dgm:prSet/>
      <dgm:spPr/>
      <dgm:t>
        <a:bodyPr/>
        <a:lstStyle/>
        <a:p>
          <a:endParaRPr lang="pt-BR"/>
        </a:p>
      </dgm:t>
    </dgm:pt>
    <dgm:pt modelId="{1D89B49D-83F0-4F0E-AA69-D24E8CF4E600}" type="sibTrans" cxnId="{D41A77EE-3EC9-4588-888A-A4DFC8E7E511}">
      <dgm:prSet/>
      <dgm:spPr/>
      <dgm:t>
        <a:bodyPr/>
        <a:lstStyle/>
        <a:p>
          <a:endParaRPr lang="pt-BR"/>
        </a:p>
      </dgm:t>
    </dgm:pt>
    <dgm:pt modelId="{17E2F657-7D47-44CC-B25F-9326A8B24125}">
      <dgm:prSet phldrT="[Texto]"/>
      <dgm:spPr/>
      <dgm:t>
        <a:bodyPr/>
        <a:lstStyle/>
        <a:p>
          <a:r>
            <a:rPr lang="pt-BR" dirty="0" smtClean="0"/>
            <a:t>Produção (Receita) menos os Custos</a:t>
          </a:r>
          <a:endParaRPr lang="pt-BR" dirty="0"/>
        </a:p>
      </dgm:t>
    </dgm:pt>
    <dgm:pt modelId="{7ED9114D-9684-46FB-84BD-BEF3E6456F55}" type="parTrans" cxnId="{154C11FD-C9FC-4D9F-86A5-A9F206A48F2B}">
      <dgm:prSet/>
      <dgm:spPr/>
      <dgm:t>
        <a:bodyPr/>
        <a:lstStyle/>
        <a:p>
          <a:endParaRPr lang="pt-BR"/>
        </a:p>
      </dgm:t>
    </dgm:pt>
    <dgm:pt modelId="{24C5D583-2BBA-4A17-B89D-2A0F105C0793}" type="sibTrans" cxnId="{154C11FD-C9FC-4D9F-86A5-A9F206A48F2B}">
      <dgm:prSet/>
      <dgm:spPr/>
      <dgm:t>
        <a:bodyPr/>
        <a:lstStyle/>
        <a:p>
          <a:endParaRPr lang="pt-BR"/>
        </a:p>
      </dgm:t>
    </dgm:pt>
    <dgm:pt modelId="{7EE38685-8276-46CD-B64A-EBE695D6713B}">
      <dgm:prSet phldrT="[Texto]"/>
      <dgm:spPr/>
      <dgm:t>
        <a:bodyPr/>
        <a:lstStyle/>
        <a:p>
          <a:r>
            <a:rPr lang="pt-BR" dirty="0" smtClean="0"/>
            <a:t>Rendimentos</a:t>
          </a:r>
          <a:endParaRPr lang="pt-BR" dirty="0"/>
        </a:p>
      </dgm:t>
    </dgm:pt>
    <dgm:pt modelId="{E3F7E42B-A1AB-43B8-9616-B06B93B1D7D8}" type="parTrans" cxnId="{B0BA54EF-7878-4991-BE9F-69B20DCED547}">
      <dgm:prSet/>
      <dgm:spPr/>
      <dgm:t>
        <a:bodyPr/>
        <a:lstStyle/>
        <a:p>
          <a:endParaRPr lang="pt-BR"/>
        </a:p>
      </dgm:t>
    </dgm:pt>
    <dgm:pt modelId="{9174251E-3012-4722-8949-35AA63C719BC}" type="sibTrans" cxnId="{B0BA54EF-7878-4991-BE9F-69B20DCED547}">
      <dgm:prSet/>
      <dgm:spPr/>
      <dgm:t>
        <a:bodyPr/>
        <a:lstStyle/>
        <a:p>
          <a:endParaRPr lang="pt-BR"/>
        </a:p>
      </dgm:t>
    </dgm:pt>
    <dgm:pt modelId="{2055B15F-C09B-4D84-8370-F90808C61BDE}" type="pres">
      <dgm:prSet presAssocID="{F785AAA7-2ED0-4634-9B0B-EDAACB8A06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D1B77E8-5F22-463C-ACBC-26247D2C2D69}" type="pres">
      <dgm:prSet presAssocID="{F785AAA7-2ED0-4634-9B0B-EDAACB8A0652}" presName="tSp" presStyleCnt="0"/>
      <dgm:spPr/>
    </dgm:pt>
    <dgm:pt modelId="{85E7E98E-79D7-4836-8081-C388B0A805AC}" type="pres">
      <dgm:prSet presAssocID="{F785AAA7-2ED0-4634-9B0B-EDAACB8A0652}" presName="bSp" presStyleCnt="0"/>
      <dgm:spPr/>
    </dgm:pt>
    <dgm:pt modelId="{A5562033-D10D-4D34-9D61-0C12DFC69876}" type="pres">
      <dgm:prSet presAssocID="{F785AAA7-2ED0-4634-9B0B-EDAACB8A0652}" presName="process" presStyleCnt="0"/>
      <dgm:spPr/>
    </dgm:pt>
    <dgm:pt modelId="{9D4F2C99-26A5-4368-A304-76127470FCA5}" type="pres">
      <dgm:prSet presAssocID="{8AF9A5D6-1ABE-4862-8215-7821ED7795A1}" presName="composite1" presStyleCnt="0"/>
      <dgm:spPr/>
    </dgm:pt>
    <dgm:pt modelId="{B54F1905-35DF-40CE-8025-E3B288BC1495}" type="pres">
      <dgm:prSet presAssocID="{8AF9A5D6-1ABE-4862-8215-7821ED7795A1}" presName="dummyNode1" presStyleLbl="node1" presStyleIdx="0" presStyleCnt="3"/>
      <dgm:spPr/>
    </dgm:pt>
    <dgm:pt modelId="{FDAFA90A-65AB-4FB1-A99B-CD6E0A07A9BC}" type="pres">
      <dgm:prSet presAssocID="{8AF9A5D6-1ABE-4862-8215-7821ED7795A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F44B40-653A-4A9A-B748-1EB055C09A2F}" type="pres">
      <dgm:prSet presAssocID="{8AF9A5D6-1ABE-4862-8215-7821ED7795A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A4BEA9-5D81-4FA8-849A-7A68C77EDFA5}" type="pres">
      <dgm:prSet presAssocID="{8AF9A5D6-1ABE-4862-8215-7821ED7795A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6D7150-8F4C-4FA8-8110-47C11360AB99}" type="pres">
      <dgm:prSet presAssocID="{8AF9A5D6-1ABE-4862-8215-7821ED7795A1}" presName="connSite1" presStyleCnt="0"/>
      <dgm:spPr/>
    </dgm:pt>
    <dgm:pt modelId="{04B25EFC-833A-4E5E-810D-3E60124BADF0}" type="pres">
      <dgm:prSet presAssocID="{4B37657E-C30E-4E91-8249-49403CD728B2}" presName="Name9" presStyleLbl="sibTrans2D1" presStyleIdx="0" presStyleCnt="2"/>
      <dgm:spPr/>
      <dgm:t>
        <a:bodyPr/>
        <a:lstStyle/>
        <a:p>
          <a:endParaRPr lang="pt-BR"/>
        </a:p>
      </dgm:t>
    </dgm:pt>
    <dgm:pt modelId="{EA3FF563-3B82-4E85-B63F-7B0963137801}" type="pres">
      <dgm:prSet presAssocID="{FC952BB5-0AB5-4745-A298-432B658741C2}" presName="composite2" presStyleCnt="0"/>
      <dgm:spPr/>
    </dgm:pt>
    <dgm:pt modelId="{747C7045-5489-4B46-8B85-D47840CDF0EC}" type="pres">
      <dgm:prSet presAssocID="{FC952BB5-0AB5-4745-A298-432B658741C2}" presName="dummyNode2" presStyleLbl="node1" presStyleIdx="0" presStyleCnt="3"/>
      <dgm:spPr/>
    </dgm:pt>
    <dgm:pt modelId="{C9CD276A-236B-4378-BFBA-62B8A90F509B}" type="pres">
      <dgm:prSet presAssocID="{FC952BB5-0AB5-4745-A298-432B658741C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DE416B-7EC5-444B-99EA-868332892BEA}" type="pres">
      <dgm:prSet presAssocID="{FC952BB5-0AB5-4745-A298-432B658741C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0EB1EC-2083-4931-991E-D7E73D330FC4}" type="pres">
      <dgm:prSet presAssocID="{FC952BB5-0AB5-4745-A298-432B658741C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DBC58B-DCED-4F0B-AAC9-233117CC12FC}" type="pres">
      <dgm:prSet presAssocID="{FC952BB5-0AB5-4745-A298-432B658741C2}" presName="connSite2" presStyleCnt="0"/>
      <dgm:spPr/>
    </dgm:pt>
    <dgm:pt modelId="{1374FF61-152C-439A-B335-297794890AE8}" type="pres">
      <dgm:prSet presAssocID="{DB717AFD-8019-48F8-9DAC-0DA36AB0BC63}" presName="Name18" presStyleLbl="sibTrans2D1" presStyleIdx="1" presStyleCnt="2"/>
      <dgm:spPr/>
      <dgm:t>
        <a:bodyPr/>
        <a:lstStyle/>
        <a:p>
          <a:endParaRPr lang="pt-BR"/>
        </a:p>
      </dgm:t>
    </dgm:pt>
    <dgm:pt modelId="{E5205D26-D943-43F0-B96B-371018C0ED27}" type="pres">
      <dgm:prSet presAssocID="{DB06CECB-ED24-4F6D-A814-0C12E2A29A34}" presName="composite1" presStyleCnt="0"/>
      <dgm:spPr/>
    </dgm:pt>
    <dgm:pt modelId="{81B7379D-2A55-4ECE-9B7A-24B5C4368AC0}" type="pres">
      <dgm:prSet presAssocID="{DB06CECB-ED24-4F6D-A814-0C12E2A29A34}" presName="dummyNode1" presStyleLbl="node1" presStyleIdx="1" presStyleCnt="3"/>
      <dgm:spPr/>
    </dgm:pt>
    <dgm:pt modelId="{46895DD8-7DBD-4BEC-8030-E117D4950E63}" type="pres">
      <dgm:prSet presAssocID="{DB06CECB-ED24-4F6D-A814-0C12E2A29A3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E8A5AF-D27C-4FEC-845F-BAEA2F9C58A1}" type="pres">
      <dgm:prSet presAssocID="{DB06CECB-ED24-4F6D-A814-0C12E2A29A3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E5DD65-4F52-4528-B80D-1B42F940CAE8}" type="pres">
      <dgm:prSet presAssocID="{DB06CECB-ED24-4F6D-A814-0C12E2A29A3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D8F5A3-6A85-4D7A-AE4F-89D1EC67ED94}" type="pres">
      <dgm:prSet presAssocID="{DB06CECB-ED24-4F6D-A814-0C12E2A29A34}" presName="connSite1" presStyleCnt="0"/>
      <dgm:spPr/>
    </dgm:pt>
  </dgm:ptLst>
  <dgm:cxnLst>
    <dgm:cxn modelId="{F841111A-853A-4472-B366-D6C8CD0BB178}" type="presOf" srcId="{24412443-7D21-45B9-922B-514F79BB7ECD}" destId="{16F44B40-653A-4A9A-B748-1EB055C09A2F}" srcOrd="1" destOrd="0" presId="urn:microsoft.com/office/officeart/2005/8/layout/hProcess4"/>
    <dgm:cxn modelId="{B555F981-1DED-43B6-8EA4-4B32ED1C9BA0}" srcId="{FC952BB5-0AB5-4745-A298-432B658741C2}" destId="{3264ACEF-CE95-4854-9971-8EDB4917E525}" srcOrd="0" destOrd="0" parTransId="{138321F9-1DE1-410B-BD69-C2E61437F972}" sibTransId="{FCF70C91-380D-40BF-A558-F84B84C1B1BE}"/>
    <dgm:cxn modelId="{A33FD793-C23E-418D-BE39-62BE417805D4}" type="presOf" srcId="{DB717AFD-8019-48F8-9DAC-0DA36AB0BC63}" destId="{1374FF61-152C-439A-B335-297794890AE8}" srcOrd="0" destOrd="0" presId="urn:microsoft.com/office/officeart/2005/8/layout/hProcess4"/>
    <dgm:cxn modelId="{154C11FD-C9FC-4D9F-86A5-A9F206A48F2B}" srcId="{DB06CECB-ED24-4F6D-A814-0C12E2A29A34}" destId="{17E2F657-7D47-44CC-B25F-9326A8B24125}" srcOrd="0" destOrd="0" parTransId="{7ED9114D-9684-46FB-84BD-BEF3E6456F55}" sibTransId="{24C5D583-2BBA-4A17-B89D-2A0F105C0793}"/>
    <dgm:cxn modelId="{B74470DC-A8B2-45F4-95E7-84D462C40595}" type="presOf" srcId="{7EE38685-8276-46CD-B64A-EBE695D6713B}" destId="{16F44B40-653A-4A9A-B748-1EB055C09A2F}" srcOrd="1" destOrd="1" presId="urn:microsoft.com/office/officeart/2005/8/layout/hProcess4"/>
    <dgm:cxn modelId="{55A1C655-E053-4093-9316-494467DDB026}" type="presOf" srcId="{FC952BB5-0AB5-4745-A298-432B658741C2}" destId="{D60EB1EC-2083-4931-991E-D7E73D330FC4}" srcOrd="0" destOrd="0" presId="urn:microsoft.com/office/officeart/2005/8/layout/hProcess4"/>
    <dgm:cxn modelId="{82E49487-6AE1-4A66-A737-3452A5DF2E6D}" srcId="{8AF9A5D6-1ABE-4862-8215-7821ED7795A1}" destId="{24412443-7D21-45B9-922B-514F79BB7ECD}" srcOrd="0" destOrd="0" parTransId="{0EBFFD3A-BB19-44EF-928D-7A53E16E9D0A}" sibTransId="{DAE06B0C-F95B-46A7-A4C8-D618F6552030}"/>
    <dgm:cxn modelId="{83CF6FF0-2885-49C0-A51B-C193B41A2B20}" type="presOf" srcId="{8AF9A5D6-1ABE-4862-8215-7821ED7795A1}" destId="{AFA4BEA9-5D81-4FA8-849A-7A68C77EDFA5}" srcOrd="0" destOrd="0" presId="urn:microsoft.com/office/officeart/2005/8/layout/hProcess4"/>
    <dgm:cxn modelId="{4A4A7E28-9E76-45E3-AD59-B6215FD630B7}" type="presOf" srcId="{24412443-7D21-45B9-922B-514F79BB7ECD}" destId="{FDAFA90A-65AB-4FB1-A99B-CD6E0A07A9BC}" srcOrd="0" destOrd="0" presId="urn:microsoft.com/office/officeart/2005/8/layout/hProcess4"/>
    <dgm:cxn modelId="{32C1433E-5802-4F15-9B76-0C547C80D1D2}" srcId="{F785AAA7-2ED0-4634-9B0B-EDAACB8A0652}" destId="{8AF9A5D6-1ABE-4862-8215-7821ED7795A1}" srcOrd="0" destOrd="0" parTransId="{8B17767A-FE4D-4C64-A76B-3F4946CB23C2}" sibTransId="{4B37657E-C30E-4E91-8249-49403CD728B2}"/>
    <dgm:cxn modelId="{487035CD-6E22-40C0-A18B-DBDB2B1EA02A}" type="presOf" srcId="{3264ACEF-CE95-4854-9971-8EDB4917E525}" destId="{5BDE416B-7EC5-444B-99EA-868332892BEA}" srcOrd="1" destOrd="0" presId="urn:microsoft.com/office/officeart/2005/8/layout/hProcess4"/>
    <dgm:cxn modelId="{58C1F4C1-0E52-4A25-9712-4828D35C3B11}" type="presOf" srcId="{F785AAA7-2ED0-4634-9B0B-EDAACB8A0652}" destId="{2055B15F-C09B-4D84-8370-F90808C61BDE}" srcOrd="0" destOrd="0" presId="urn:microsoft.com/office/officeart/2005/8/layout/hProcess4"/>
    <dgm:cxn modelId="{C4F09475-239B-4997-A0CA-A3EF2CA692AD}" type="presOf" srcId="{17E2F657-7D47-44CC-B25F-9326A8B24125}" destId="{46895DD8-7DBD-4BEC-8030-E117D4950E63}" srcOrd="0" destOrd="0" presId="urn:microsoft.com/office/officeart/2005/8/layout/hProcess4"/>
    <dgm:cxn modelId="{36071874-AA5A-4B7D-9206-45F8817F1EC0}" type="presOf" srcId="{7EE38685-8276-46CD-B64A-EBE695D6713B}" destId="{FDAFA90A-65AB-4FB1-A99B-CD6E0A07A9BC}" srcOrd="0" destOrd="1" presId="urn:microsoft.com/office/officeart/2005/8/layout/hProcess4"/>
    <dgm:cxn modelId="{7DFF4736-F475-48D8-BC5E-C81CC200598E}" type="presOf" srcId="{4B37657E-C30E-4E91-8249-49403CD728B2}" destId="{04B25EFC-833A-4E5E-810D-3E60124BADF0}" srcOrd="0" destOrd="0" presId="urn:microsoft.com/office/officeart/2005/8/layout/hProcess4"/>
    <dgm:cxn modelId="{D41A77EE-3EC9-4588-888A-A4DFC8E7E511}" srcId="{F785AAA7-2ED0-4634-9B0B-EDAACB8A0652}" destId="{DB06CECB-ED24-4F6D-A814-0C12E2A29A34}" srcOrd="2" destOrd="0" parTransId="{9C8B89AC-9449-45CE-B05B-A9615A637617}" sibTransId="{1D89B49D-83F0-4F0E-AA69-D24E8CF4E600}"/>
    <dgm:cxn modelId="{A89ACCF7-EFAE-40C0-86F5-80CDE4C6C25C}" type="presOf" srcId="{3264ACEF-CE95-4854-9971-8EDB4917E525}" destId="{C9CD276A-236B-4378-BFBA-62B8A90F509B}" srcOrd="0" destOrd="0" presId="urn:microsoft.com/office/officeart/2005/8/layout/hProcess4"/>
    <dgm:cxn modelId="{E900351E-F8E0-4877-9D63-6B018DB72FFA}" srcId="{F785AAA7-2ED0-4634-9B0B-EDAACB8A0652}" destId="{FC952BB5-0AB5-4745-A298-432B658741C2}" srcOrd="1" destOrd="0" parTransId="{EFB22718-9620-41B0-BA2B-1647AF0784B2}" sibTransId="{DB717AFD-8019-48F8-9DAC-0DA36AB0BC63}"/>
    <dgm:cxn modelId="{B0BA54EF-7878-4991-BE9F-69B20DCED547}" srcId="{8AF9A5D6-1ABE-4862-8215-7821ED7795A1}" destId="{7EE38685-8276-46CD-B64A-EBE695D6713B}" srcOrd="1" destOrd="0" parTransId="{E3F7E42B-A1AB-43B8-9616-B06B93B1D7D8}" sibTransId="{9174251E-3012-4722-8949-35AA63C719BC}"/>
    <dgm:cxn modelId="{895D9CFD-51D8-4DB9-A50B-1B1E3956957A}" type="presOf" srcId="{17E2F657-7D47-44CC-B25F-9326A8B24125}" destId="{D5E8A5AF-D27C-4FEC-845F-BAEA2F9C58A1}" srcOrd="1" destOrd="0" presId="urn:microsoft.com/office/officeart/2005/8/layout/hProcess4"/>
    <dgm:cxn modelId="{A85AB179-08C1-46AA-8FAA-24C4C8CE74E7}" type="presOf" srcId="{DB06CECB-ED24-4F6D-A814-0C12E2A29A34}" destId="{7EE5DD65-4F52-4528-B80D-1B42F940CAE8}" srcOrd="0" destOrd="0" presId="urn:microsoft.com/office/officeart/2005/8/layout/hProcess4"/>
    <dgm:cxn modelId="{1ADFDEA2-0EBC-4DAA-8D65-D98C1D466066}" type="presParOf" srcId="{2055B15F-C09B-4D84-8370-F90808C61BDE}" destId="{4D1B77E8-5F22-463C-ACBC-26247D2C2D69}" srcOrd="0" destOrd="0" presId="urn:microsoft.com/office/officeart/2005/8/layout/hProcess4"/>
    <dgm:cxn modelId="{BD2B6C16-8955-4B5D-B68F-107D53B803CF}" type="presParOf" srcId="{2055B15F-C09B-4D84-8370-F90808C61BDE}" destId="{85E7E98E-79D7-4836-8081-C388B0A805AC}" srcOrd="1" destOrd="0" presId="urn:microsoft.com/office/officeart/2005/8/layout/hProcess4"/>
    <dgm:cxn modelId="{D424DEA8-3234-4361-B247-22E49A2AFEE7}" type="presParOf" srcId="{2055B15F-C09B-4D84-8370-F90808C61BDE}" destId="{A5562033-D10D-4D34-9D61-0C12DFC69876}" srcOrd="2" destOrd="0" presId="urn:microsoft.com/office/officeart/2005/8/layout/hProcess4"/>
    <dgm:cxn modelId="{EF6A3152-F35B-454E-A37A-F2A86BBD28C3}" type="presParOf" srcId="{A5562033-D10D-4D34-9D61-0C12DFC69876}" destId="{9D4F2C99-26A5-4368-A304-76127470FCA5}" srcOrd="0" destOrd="0" presId="urn:microsoft.com/office/officeart/2005/8/layout/hProcess4"/>
    <dgm:cxn modelId="{7EA66A42-949C-487D-876F-36C37D653A18}" type="presParOf" srcId="{9D4F2C99-26A5-4368-A304-76127470FCA5}" destId="{B54F1905-35DF-40CE-8025-E3B288BC1495}" srcOrd="0" destOrd="0" presId="urn:microsoft.com/office/officeart/2005/8/layout/hProcess4"/>
    <dgm:cxn modelId="{FBC71C5B-1637-490A-A677-6D2D82A6CF99}" type="presParOf" srcId="{9D4F2C99-26A5-4368-A304-76127470FCA5}" destId="{FDAFA90A-65AB-4FB1-A99B-CD6E0A07A9BC}" srcOrd="1" destOrd="0" presId="urn:microsoft.com/office/officeart/2005/8/layout/hProcess4"/>
    <dgm:cxn modelId="{2CAED267-5473-4637-8290-64CDF0747384}" type="presParOf" srcId="{9D4F2C99-26A5-4368-A304-76127470FCA5}" destId="{16F44B40-653A-4A9A-B748-1EB055C09A2F}" srcOrd="2" destOrd="0" presId="urn:microsoft.com/office/officeart/2005/8/layout/hProcess4"/>
    <dgm:cxn modelId="{8BA56CBD-CB97-4679-ACA2-68263168A10E}" type="presParOf" srcId="{9D4F2C99-26A5-4368-A304-76127470FCA5}" destId="{AFA4BEA9-5D81-4FA8-849A-7A68C77EDFA5}" srcOrd="3" destOrd="0" presId="urn:microsoft.com/office/officeart/2005/8/layout/hProcess4"/>
    <dgm:cxn modelId="{71BEF794-4AA4-4317-99B4-E669E0689AF7}" type="presParOf" srcId="{9D4F2C99-26A5-4368-A304-76127470FCA5}" destId="{8C6D7150-8F4C-4FA8-8110-47C11360AB99}" srcOrd="4" destOrd="0" presId="urn:microsoft.com/office/officeart/2005/8/layout/hProcess4"/>
    <dgm:cxn modelId="{924AD834-88BE-4979-A42A-3EF7CBE5DA47}" type="presParOf" srcId="{A5562033-D10D-4D34-9D61-0C12DFC69876}" destId="{04B25EFC-833A-4E5E-810D-3E60124BADF0}" srcOrd="1" destOrd="0" presId="urn:microsoft.com/office/officeart/2005/8/layout/hProcess4"/>
    <dgm:cxn modelId="{A18B9B60-1F70-47EA-A948-EE3EA2E50C62}" type="presParOf" srcId="{A5562033-D10D-4D34-9D61-0C12DFC69876}" destId="{EA3FF563-3B82-4E85-B63F-7B0963137801}" srcOrd="2" destOrd="0" presId="urn:microsoft.com/office/officeart/2005/8/layout/hProcess4"/>
    <dgm:cxn modelId="{591DAFA5-AFC2-4EB1-9E39-9FA7E848C2BC}" type="presParOf" srcId="{EA3FF563-3B82-4E85-B63F-7B0963137801}" destId="{747C7045-5489-4B46-8B85-D47840CDF0EC}" srcOrd="0" destOrd="0" presId="urn:microsoft.com/office/officeart/2005/8/layout/hProcess4"/>
    <dgm:cxn modelId="{7A2AC927-8B6B-4084-B924-A968413633C1}" type="presParOf" srcId="{EA3FF563-3B82-4E85-B63F-7B0963137801}" destId="{C9CD276A-236B-4378-BFBA-62B8A90F509B}" srcOrd="1" destOrd="0" presId="urn:microsoft.com/office/officeart/2005/8/layout/hProcess4"/>
    <dgm:cxn modelId="{1A8D0127-DD7D-4DC1-A9F9-C05CA4390989}" type="presParOf" srcId="{EA3FF563-3B82-4E85-B63F-7B0963137801}" destId="{5BDE416B-7EC5-444B-99EA-868332892BEA}" srcOrd="2" destOrd="0" presId="urn:microsoft.com/office/officeart/2005/8/layout/hProcess4"/>
    <dgm:cxn modelId="{5D89C0E5-1DCB-4E38-A84E-89CA2FE0B823}" type="presParOf" srcId="{EA3FF563-3B82-4E85-B63F-7B0963137801}" destId="{D60EB1EC-2083-4931-991E-D7E73D330FC4}" srcOrd="3" destOrd="0" presId="urn:microsoft.com/office/officeart/2005/8/layout/hProcess4"/>
    <dgm:cxn modelId="{48CB0FA2-4618-4124-BAC0-ECEA3BD9983C}" type="presParOf" srcId="{EA3FF563-3B82-4E85-B63F-7B0963137801}" destId="{13DBC58B-DCED-4F0B-AAC9-233117CC12FC}" srcOrd="4" destOrd="0" presId="urn:microsoft.com/office/officeart/2005/8/layout/hProcess4"/>
    <dgm:cxn modelId="{48A84D8B-E92E-48BE-BAB8-146CA02BF3F2}" type="presParOf" srcId="{A5562033-D10D-4D34-9D61-0C12DFC69876}" destId="{1374FF61-152C-439A-B335-297794890AE8}" srcOrd="3" destOrd="0" presId="urn:microsoft.com/office/officeart/2005/8/layout/hProcess4"/>
    <dgm:cxn modelId="{22DCBEA1-5ABF-49B9-B236-8B3154BB8A40}" type="presParOf" srcId="{A5562033-D10D-4D34-9D61-0C12DFC69876}" destId="{E5205D26-D943-43F0-B96B-371018C0ED27}" srcOrd="4" destOrd="0" presId="urn:microsoft.com/office/officeart/2005/8/layout/hProcess4"/>
    <dgm:cxn modelId="{1C003C28-6D57-439A-8ACB-10CD631210A1}" type="presParOf" srcId="{E5205D26-D943-43F0-B96B-371018C0ED27}" destId="{81B7379D-2A55-4ECE-9B7A-24B5C4368AC0}" srcOrd="0" destOrd="0" presId="urn:microsoft.com/office/officeart/2005/8/layout/hProcess4"/>
    <dgm:cxn modelId="{01CB2317-BF30-49B4-A33A-CA7DD3AC67EC}" type="presParOf" srcId="{E5205D26-D943-43F0-B96B-371018C0ED27}" destId="{46895DD8-7DBD-4BEC-8030-E117D4950E63}" srcOrd="1" destOrd="0" presId="urn:microsoft.com/office/officeart/2005/8/layout/hProcess4"/>
    <dgm:cxn modelId="{BE026B2F-7DF9-4A6A-B7B5-6E8736E45ACA}" type="presParOf" srcId="{E5205D26-D943-43F0-B96B-371018C0ED27}" destId="{D5E8A5AF-D27C-4FEC-845F-BAEA2F9C58A1}" srcOrd="2" destOrd="0" presId="urn:microsoft.com/office/officeart/2005/8/layout/hProcess4"/>
    <dgm:cxn modelId="{1C0B47B3-91CE-49E7-B694-F61734ED99D6}" type="presParOf" srcId="{E5205D26-D943-43F0-B96B-371018C0ED27}" destId="{7EE5DD65-4F52-4528-B80D-1B42F940CAE8}" srcOrd="3" destOrd="0" presId="urn:microsoft.com/office/officeart/2005/8/layout/hProcess4"/>
    <dgm:cxn modelId="{28088A69-285A-4243-B132-5144F9677D0B}" type="presParOf" srcId="{E5205D26-D943-43F0-B96B-371018C0ED27}" destId="{90D8F5A3-6A85-4D7A-AE4F-89D1EC67ED9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C156B6-4150-4E9C-9CF8-43D833636A8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6432373-A0C8-452B-B32F-0DEEA1040E52}">
      <dgm:prSet phldrT="[Texto]"/>
      <dgm:spPr/>
      <dgm:t>
        <a:bodyPr/>
        <a:lstStyle/>
        <a:p>
          <a:r>
            <a:rPr lang="pt-BR" dirty="0" smtClean="0"/>
            <a:t>Economia de Escala</a:t>
          </a:r>
          <a:endParaRPr lang="pt-BR" dirty="0"/>
        </a:p>
      </dgm:t>
    </dgm:pt>
    <dgm:pt modelId="{55066A31-A2B3-4D20-967C-C325D8E6922A}" type="parTrans" cxnId="{DAA800BD-2583-4811-B09A-199675315F6D}">
      <dgm:prSet/>
      <dgm:spPr/>
      <dgm:t>
        <a:bodyPr/>
        <a:lstStyle/>
        <a:p>
          <a:endParaRPr lang="pt-BR"/>
        </a:p>
      </dgm:t>
    </dgm:pt>
    <dgm:pt modelId="{78F8E5A0-0D22-47FB-AE13-77FE780CFAEB}" type="sibTrans" cxnId="{DAA800BD-2583-4811-B09A-199675315F6D}">
      <dgm:prSet/>
      <dgm:spPr/>
      <dgm:t>
        <a:bodyPr/>
        <a:lstStyle/>
        <a:p>
          <a:endParaRPr lang="pt-BR"/>
        </a:p>
      </dgm:t>
    </dgm:pt>
    <dgm:pt modelId="{C82A06FB-11EA-40E9-AF91-D1D30ED943B0}">
      <dgm:prSet phldrT="[Texto]"/>
      <dgm:spPr/>
      <dgm:t>
        <a:bodyPr/>
        <a:lstStyle/>
        <a:p>
          <a:r>
            <a:rPr lang="pt-BR" dirty="0" smtClean="0"/>
            <a:t>Quando é capaz de duplicar sua produção com menos do dobro dos custos</a:t>
          </a:r>
          <a:endParaRPr lang="pt-BR" dirty="0"/>
        </a:p>
      </dgm:t>
    </dgm:pt>
    <dgm:pt modelId="{7E1EF9CF-EF44-4E84-B59A-81F41D2F2BD1}" type="parTrans" cxnId="{84C7BC0F-8E17-4ABB-BFAA-6F970F6DDD30}">
      <dgm:prSet/>
      <dgm:spPr/>
      <dgm:t>
        <a:bodyPr/>
        <a:lstStyle/>
        <a:p>
          <a:endParaRPr lang="pt-BR"/>
        </a:p>
      </dgm:t>
    </dgm:pt>
    <dgm:pt modelId="{336214F2-69BC-46C8-8C90-264365F6E976}" type="sibTrans" cxnId="{84C7BC0F-8E17-4ABB-BFAA-6F970F6DDD30}">
      <dgm:prSet/>
      <dgm:spPr/>
      <dgm:t>
        <a:bodyPr/>
        <a:lstStyle/>
        <a:p>
          <a:endParaRPr lang="pt-BR"/>
        </a:p>
      </dgm:t>
    </dgm:pt>
    <dgm:pt modelId="{FF67D29C-B6D6-4566-B9E2-6A0E1CE4BEC0}">
      <dgm:prSet phldrT="[Texto]"/>
      <dgm:spPr/>
      <dgm:t>
        <a:bodyPr/>
        <a:lstStyle/>
        <a:p>
          <a:r>
            <a:rPr lang="pt-BR" dirty="0" err="1" smtClean="0"/>
            <a:t>Deseconomia</a:t>
          </a:r>
          <a:r>
            <a:rPr lang="pt-BR" dirty="0" smtClean="0"/>
            <a:t> de </a:t>
          </a:r>
          <a:r>
            <a:rPr lang="pt-BR" dirty="0" err="1" smtClean="0"/>
            <a:t>Esacala</a:t>
          </a:r>
          <a:endParaRPr lang="pt-BR" dirty="0"/>
        </a:p>
      </dgm:t>
    </dgm:pt>
    <dgm:pt modelId="{0D018708-1146-491F-9FF3-EDE9C4B8A198}" type="parTrans" cxnId="{790376FD-DEFA-4879-A794-8B01D2B70433}">
      <dgm:prSet/>
      <dgm:spPr/>
      <dgm:t>
        <a:bodyPr/>
        <a:lstStyle/>
        <a:p>
          <a:endParaRPr lang="pt-BR"/>
        </a:p>
      </dgm:t>
    </dgm:pt>
    <dgm:pt modelId="{BBEB2DC3-C081-4572-AE62-3D818A44AF4B}" type="sibTrans" cxnId="{790376FD-DEFA-4879-A794-8B01D2B70433}">
      <dgm:prSet/>
      <dgm:spPr/>
      <dgm:t>
        <a:bodyPr/>
        <a:lstStyle/>
        <a:p>
          <a:endParaRPr lang="pt-BR"/>
        </a:p>
      </dgm:t>
    </dgm:pt>
    <dgm:pt modelId="{AB0B2BD6-064D-49B8-B727-678F473F34ED}">
      <dgm:prSet phldrT="[Texto]"/>
      <dgm:spPr/>
      <dgm:t>
        <a:bodyPr/>
        <a:lstStyle/>
        <a:p>
          <a:r>
            <a:rPr lang="pt-BR" dirty="0" smtClean="0"/>
            <a:t>Quando a duplicação corresponde a mais que o dobro dos custos</a:t>
          </a:r>
          <a:endParaRPr lang="pt-BR" dirty="0"/>
        </a:p>
      </dgm:t>
    </dgm:pt>
    <dgm:pt modelId="{F200CE1A-095B-43B8-A725-B31BBE28BD7D}" type="parTrans" cxnId="{B1F1ADDD-4F16-4885-8C34-FB0241404B9F}">
      <dgm:prSet/>
      <dgm:spPr/>
      <dgm:t>
        <a:bodyPr/>
        <a:lstStyle/>
        <a:p>
          <a:endParaRPr lang="pt-BR"/>
        </a:p>
      </dgm:t>
    </dgm:pt>
    <dgm:pt modelId="{95DED3D4-8E6E-492B-AA0D-5CFD7F3C3ED8}" type="sibTrans" cxnId="{B1F1ADDD-4F16-4885-8C34-FB0241404B9F}">
      <dgm:prSet/>
      <dgm:spPr/>
      <dgm:t>
        <a:bodyPr/>
        <a:lstStyle/>
        <a:p>
          <a:endParaRPr lang="pt-BR"/>
        </a:p>
      </dgm:t>
    </dgm:pt>
    <dgm:pt modelId="{6189B633-8CAE-40C8-9C20-E401E3CE1E6C}" type="pres">
      <dgm:prSet presAssocID="{CAC156B6-4150-4E9C-9CF8-43D833636A83}" presName="linear" presStyleCnt="0">
        <dgm:presLayoutVars>
          <dgm:animLvl val="lvl"/>
          <dgm:resizeHandles val="exact"/>
        </dgm:presLayoutVars>
      </dgm:prSet>
      <dgm:spPr/>
    </dgm:pt>
    <dgm:pt modelId="{3E984CA4-382F-4AB8-86A1-76170385AB23}" type="pres">
      <dgm:prSet presAssocID="{76432373-A0C8-452B-B32F-0DEEA1040E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BAD9C97-EB49-4FA4-AFDF-22E2D44F1248}" type="pres">
      <dgm:prSet presAssocID="{76432373-A0C8-452B-B32F-0DEEA1040E5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33A998-DC97-4511-A599-B0C2EC86265E}" type="pres">
      <dgm:prSet presAssocID="{FF67D29C-B6D6-4566-B9E2-6A0E1CE4BEC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44075D4-399D-41B1-80FE-96F693AEB62B}" type="pres">
      <dgm:prSet presAssocID="{FF67D29C-B6D6-4566-B9E2-6A0E1CE4BEC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28383E-B53F-437A-95FF-93BF76180F04}" type="presOf" srcId="{CAC156B6-4150-4E9C-9CF8-43D833636A83}" destId="{6189B633-8CAE-40C8-9C20-E401E3CE1E6C}" srcOrd="0" destOrd="0" presId="urn:microsoft.com/office/officeart/2005/8/layout/vList2"/>
    <dgm:cxn modelId="{BBD1CCD0-000E-4B79-8CFB-CBB2373059FC}" type="presOf" srcId="{AB0B2BD6-064D-49B8-B727-678F473F34ED}" destId="{C44075D4-399D-41B1-80FE-96F693AEB62B}" srcOrd="0" destOrd="0" presId="urn:microsoft.com/office/officeart/2005/8/layout/vList2"/>
    <dgm:cxn modelId="{790376FD-DEFA-4879-A794-8B01D2B70433}" srcId="{CAC156B6-4150-4E9C-9CF8-43D833636A83}" destId="{FF67D29C-B6D6-4566-B9E2-6A0E1CE4BEC0}" srcOrd="1" destOrd="0" parTransId="{0D018708-1146-491F-9FF3-EDE9C4B8A198}" sibTransId="{BBEB2DC3-C081-4572-AE62-3D818A44AF4B}"/>
    <dgm:cxn modelId="{0E7FE723-E295-4E7D-B1B9-5528FDDC0BFD}" type="presOf" srcId="{76432373-A0C8-452B-B32F-0DEEA1040E52}" destId="{3E984CA4-382F-4AB8-86A1-76170385AB23}" srcOrd="0" destOrd="0" presId="urn:microsoft.com/office/officeart/2005/8/layout/vList2"/>
    <dgm:cxn modelId="{B1F1ADDD-4F16-4885-8C34-FB0241404B9F}" srcId="{FF67D29C-B6D6-4566-B9E2-6A0E1CE4BEC0}" destId="{AB0B2BD6-064D-49B8-B727-678F473F34ED}" srcOrd="0" destOrd="0" parTransId="{F200CE1A-095B-43B8-A725-B31BBE28BD7D}" sibTransId="{95DED3D4-8E6E-492B-AA0D-5CFD7F3C3ED8}"/>
    <dgm:cxn modelId="{DAA800BD-2583-4811-B09A-199675315F6D}" srcId="{CAC156B6-4150-4E9C-9CF8-43D833636A83}" destId="{76432373-A0C8-452B-B32F-0DEEA1040E52}" srcOrd="0" destOrd="0" parTransId="{55066A31-A2B3-4D20-967C-C325D8E6922A}" sibTransId="{78F8E5A0-0D22-47FB-AE13-77FE780CFAEB}"/>
    <dgm:cxn modelId="{98FD8D76-AE56-49D5-BD0C-F4727EEE08E8}" type="presOf" srcId="{C82A06FB-11EA-40E9-AF91-D1D30ED943B0}" destId="{6BAD9C97-EB49-4FA4-AFDF-22E2D44F1248}" srcOrd="0" destOrd="0" presId="urn:microsoft.com/office/officeart/2005/8/layout/vList2"/>
    <dgm:cxn modelId="{84C7BC0F-8E17-4ABB-BFAA-6F970F6DDD30}" srcId="{76432373-A0C8-452B-B32F-0DEEA1040E52}" destId="{C82A06FB-11EA-40E9-AF91-D1D30ED943B0}" srcOrd="0" destOrd="0" parTransId="{7E1EF9CF-EF44-4E84-B59A-81F41D2F2BD1}" sibTransId="{336214F2-69BC-46C8-8C90-264365F6E976}"/>
    <dgm:cxn modelId="{5887C40F-59E9-4888-A87B-B0568B2885F3}" type="presOf" srcId="{FF67D29C-B6D6-4566-B9E2-6A0E1CE4BEC0}" destId="{7B33A998-DC97-4511-A599-B0C2EC86265E}" srcOrd="0" destOrd="0" presId="urn:microsoft.com/office/officeart/2005/8/layout/vList2"/>
    <dgm:cxn modelId="{897B3994-A17E-4904-A8B9-33C87DBE4D03}" type="presParOf" srcId="{6189B633-8CAE-40C8-9C20-E401E3CE1E6C}" destId="{3E984CA4-382F-4AB8-86A1-76170385AB23}" srcOrd="0" destOrd="0" presId="urn:microsoft.com/office/officeart/2005/8/layout/vList2"/>
    <dgm:cxn modelId="{E13026A6-F6B8-43AC-8588-E5D039EEEDF4}" type="presParOf" srcId="{6189B633-8CAE-40C8-9C20-E401E3CE1E6C}" destId="{6BAD9C97-EB49-4FA4-AFDF-22E2D44F1248}" srcOrd="1" destOrd="0" presId="urn:microsoft.com/office/officeart/2005/8/layout/vList2"/>
    <dgm:cxn modelId="{789ACF4D-F997-41C3-9C82-9EFD1DF05346}" type="presParOf" srcId="{6189B633-8CAE-40C8-9C20-E401E3CE1E6C}" destId="{7B33A998-DC97-4511-A599-B0C2EC86265E}" srcOrd="2" destOrd="0" presId="urn:microsoft.com/office/officeart/2005/8/layout/vList2"/>
    <dgm:cxn modelId="{DA730052-CBFD-4D3C-9EEC-3E22BCE2E190}" type="presParOf" srcId="{6189B633-8CAE-40C8-9C20-E401E3CE1E6C}" destId="{C44075D4-399D-41B1-80FE-96F693AEB62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E377C6-2FDF-4F43-9282-4EF4D3F43BA7}" type="doc">
      <dgm:prSet loTypeId="urn:microsoft.com/office/officeart/2005/8/layout/funnel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5AC2391-DF1C-4A9E-8867-FFB180C038DC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Capital</a:t>
          </a:r>
          <a:endParaRPr lang="pt-BR" b="1" dirty="0">
            <a:solidFill>
              <a:schemeClr val="tx1"/>
            </a:solidFill>
          </a:endParaRPr>
        </a:p>
      </dgm:t>
    </dgm:pt>
    <dgm:pt modelId="{9BC88E97-B9A4-4CD3-B7FF-D1778A1869B4}" type="parTrans" cxnId="{F3A7D658-6353-48B8-817D-717B87C645EF}">
      <dgm:prSet/>
      <dgm:spPr/>
      <dgm:t>
        <a:bodyPr/>
        <a:lstStyle/>
        <a:p>
          <a:endParaRPr lang="pt-BR"/>
        </a:p>
      </dgm:t>
    </dgm:pt>
    <dgm:pt modelId="{84A22D90-4355-490F-93BB-632765CA32B2}" type="sibTrans" cxnId="{F3A7D658-6353-48B8-817D-717B87C645EF}">
      <dgm:prSet/>
      <dgm:spPr/>
      <dgm:t>
        <a:bodyPr/>
        <a:lstStyle/>
        <a:p>
          <a:endParaRPr lang="pt-BR"/>
        </a:p>
      </dgm:t>
    </dgm:pt>
    <dgm:pt modelId="{57836357-D210-4D28-A53E-0287DA9FC874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Trabalho</a:t>
          </a:r>
          <a:endParaRPr lang="pt-BR" b="1" dirty="0">
            <a:solidFill>
              <a:schemeClr val="tx1"/>
            </a:solidFill>
          </a:endParaRPr>
        </a:p>
      </dgm:t>
    </dgm:pt>
    <dgm:pt modelId="{B7713A69-4D30-4A46-A715-46AA4E2731C5}" type="parTrans" cxnId="{14B1901C-A985-4D1A-874A-015A42358CB5}">
      <dgm:prSet/>
      <dgm:spPr/>
      <dgm:t>
        <a:bodyPr/>
        <a:lstStyle/>
        <a:p>
          <a:endParaRPr lang="pt-BR"/>
        </a:p>
      </dgm:t>
    </dgm:pt>
    <dgm:pt modelId="{0E932129-BCD3-47D2-9DAC-3B450C9BF7BC}" type="sibTrans" cxnId="{14B1901C-A985-4D1A-874A-015A42358CB5}">
      <dgm:prSet/>
      <dgm:spPr/>
      <dgm:t>
        <a:bodyPr/>
        <a:lstStyle/>
        <a:p>
          <a:endParaRPr lang="pt-BR"/>
        </a:p>
      </dgm:t>
    </dgm:pt>
    <dgm:pt modelId="{074D9BE4-3F06-403E-AF15-2DAEF9F76D38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Matérias Primas</a:t>
          </a:r>
          <a:endParaRPr lang="pt-BR" b="1" dirty="0">
            <a:solidFill>
              <a:schemeClr val="tx1"/>
            </a:solidFill>
          </a:endParaRPr>
        </a:p>
      </dgm:t>
    </dgm:pt>
    <dgm:pt modelId="{5AD3D12E-8A87-4A94-BA09-2B4243F4529D}" type="parTrans" cxnId="{BD22AD30-E6C6-424E-8E02-E2AC6528EF74}">
      <dgm:prSet/>
      <dgm:spPr/>
      <dgm:t>
        <a:bodyPr/>
        <a:lstStyle/>
        <a:p>
          <a:endParaRPr lang="pt-BR"/>
        </a:p>
      </dgm:t>
    </dgm:pt>
    <dgm:pt modelId="{6235B8B4-99EB-4E3F-98CE-D9E7E8EC80D3}" type="sibTrans" cxnId="{BD22AD30-E6C6-424E-8E02-E2AC6528EF74}">
      <dgm:prSet/>
      <dgm:spPr/>
      <dgm:t>
        <a:bodyPr/>
        <a:lstStyle/>
        <a:p>
          <a:endParaRPr lang="pt-BR"/>
        </a:p>
      </dgm:t>
    </dgm:pt>
    <dgm:pt modelId="{F1BAE856-82FF-45B1-B5B1-4B861D5BABAB}">
      <dgm:prSet phldrT="[Texto]"/>
      <dgm:spPr/>
      <dgm:t>
        <a:bodyPr/>
        <a:lstStyle/>
        <a:p>
          <a:r>
            <a:rPr lang="pt-BR" dirty="0" smtClean="0"/>
            <a:t>Bens e serviços</a:t>
          </a:r>
          <a:endParaRPr lang="pt-BR" dirty="0"/>
        </a:p>
      </dgm:t>
    </dgm:pt>
    <dgm:pt modelId="{BC39614A-3A6E-40B3-8B8D-944F7D5B2D12}" type="parTrans" cxnId="{6A131DF3-FF97-49DE-A3B3-098C62A792F5}">
      <dgm:prSet/>
      <dgm:spPr/>
      <dgm:t>
        <a:bodyPr/>
        <a:lstStyle/>
        <a:p>
          <a:endParaRPr lang="pt-BR"/>
        </a:p>
      </dgm:t>
    </dgm:pt>
    <dgm:pt modelId="{412D568F-1E7C-46CD-AF7E-0E2D41A9F99E}" type="sibTrans" cxnId="{6A131DF3-FF97-49DE-A3B3-098C62A792F5}">
      <dgm:prSet/>
      <dgm:spPr/>
      <dgm:t>
        <a:bodyPr/>
        <a:lstStyle/>
        <a:p>
          <a:endParaRPr lang="pt-BR"/>
        </a:p>
      </dgm:t>
    </dgm:pt>
    <dgm:pt modelId="{A69755B9-2B03-49AD-8B93-B19A5893D5E5}" type="pres">
      <dgm:prSet presAssocID="{88E377C6-2FDF-4F43-9282-4EF4D3F43BA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930577-01C4-4E22-AAF8-7083B4813DDE}" type="pres">
      <dgm:prSet presAssocID="{88E377C6-2FDF-4F43-9282-4EF4D3F43BA7}" presName="ellipse" presStyleLbl="trBgShp" presStyleIdx="0" presStyleCnt="1"/>
      <dgm:spPr/>
    </dgm:pt>
    <dgm:pt modelId="{0566E200-23EA-4799-9206-71E1DA24FE75}" type="pres">
      <dgm:prSet presAssocID="{88E377C6-2FDF-4F43-9282-4EF4D3F43BA7}" presName="arrow1" presStyleLbl="fgShp" presStyleIdx="0" presStyleCnt="1"/>
      <dgm:spPr/>
    </dgm:pt>
    <dgm:pt modelId="{81C08B4B-297E-40DD-A040-4A9231B6EE3B}" type="pres">
      <dgm:prSet presAssocID="{88E377C6-2FDF-4F43-9282-4EF4D3F43BA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4253EE-8D0C-4DB8-BD4C-B212DE73EF7B}" type="pres">
      <dgm:prSet presAssocID="{57836357-D210-4D28-A53E-0287DA9FC874}" presName="item1" presStyleLbl="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2B9F3E-7377-47AF-9911-ECCF354FFFBE}" type="pres">
      <dgm:prSet presAssocID="{074D9BE4-3F06-403E-AF15-2DAEF9F76D3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6E1337-55F9-40E4-BD2F-F4DA0619255A}" type="pres">
      <dgm:prSet presAssocID="{F1BAE856-82FF-45B1-B5B1-4B861D5BABA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7DD044-14AD-408E-B8C4-CD84886D8BCA}" type="pres">
      <dgm:prSet presAssocID="{88E377C6-2FDF-4F43-9282-4EF4D3F43BA7}" presName="funnel" presStyleLbl="trAlignAcc1" presStyleIdx="0" presStyleCnt="1" custAng="0"/>
      <dgm:spPr/>
    </dgm:pt>
  </dgm:ptLst>
  <dgm:cxnLst>
    <dgm:cxn modelId="{C05C176C-C40D-49CA-A949-5469AD618559}" type="presOf" srcId="{25AC2391-DF1C-4A9E-8867-FFB180C038DC}" destId="{1D6E1337-55F9-40E4-BD2F-F4DA0619255A}" srcOrd="0" destOrd="0" presId="urn:microsoft.com/office/officeart/2005/8/layout/funnel1"/>
    <dgm:cxn modelId="{BD22AD30-E6C6-424E-8E02-E2AC6528EF74}" srcId="{88E377C6-2FDF-4F43-9282-4EF4D3F43BA7}" destId="{074D9BE4-3F06-403E-AF15-2DAEF9F76D38}" srcOrd="2" destOrd="0" parTransId="{5AD3D12E-8A87-4A94-BA09-2B4243F4529D}" sibTransId="{6235B8B4-99EB-4E3F-98CE-D9E7E8EC80D3}"/>
    <dgm:cxn modelId="{F04EDD36-B895-4FBC-AE20-1C653DFCDCEA}" type="presOf" srcId="{074D9BE4-3F06-403E-AF15-2DAEF9F76D38}" destId="{DC4253EE-8D0C-4DB8-BD4C-B212DE73EF7B}" srcOrd="0" destOrd="0" presId="urn:microsoft.com/office/officeart/2005/8/layout/funnel1"/>
    <dgm:cxn modelId="{14B1901C-A985-4D1A-874A-015A42358CB5}" srcId="{88E377C6-2FDF-4F43-9282-4EF4D3F43BA7}" destId="{57836357-D210-4D28-A53E-0287DA9FC874}" srcOrd="1" destOrd="0" parTransId="{B7713A69-4D30-4A46-A715-46AA4E2731C5}" sibTransId="{0E932129-BCD3-47D2-9DAC-3B450C9BF7BC}"/>
    <dgm:cxn modelId="{986971E0-6535-4801-B3B5-12B8466FD098}" type="presOf" srcId="{F1BAE856-82FF-45B1-B5B1-4B861D5BABAB}" destId="{81C08B4B-297E-40DD-A040-4A9231B6EE3B}" srcOrd="0" destOrd="0" presId="urn:microsoft.com/office/officeart/2005/8/layout/funnel1"/>
    <dgm:cxn modelId="{F3A7D658-6353-48B8-817D-717B87C645EF}" srcId="{88E377C6-2FDF-4F43-9282-4EF4D3F43BA7}" destId="{25AC2391-DF1C-4A9E-8867-FFB180C038DC}" srcOrd="0" destOrd="0" parTransId="{9BC88E97-B9A4-4CD3-B7FF-D1778A1869B4}" sibTransId="{84A22D90-4355-490F-93BB-632765CA32B2}"/>
    <dgm:cxn modelId="{566F3D61-7845-4EF3-9E9E-7900E9F7E890}" type="presOf" srcId="{88E377C6-2FDF-4F43-9282-4EF4D3F43BA7}" destId="{A69755B9-2B03-49AD-8B93-B19A5893D5E5}" srcOrd="0" destOrd="0" presId="urn:microsoft.com/office/officeart/2005/8/layout/funnel1"/>
    <dgm:cxn modelId="{7E300E57-7E49-47EB-BA97-DEA1FEB7E1F8}" type="presOf" srcId="{57836357-D210-4D28-A53E-0287DA9FC874}" destId="{752B9F3E-7377-47AF-9911-ECCF354FFFBE}" srcOrd="0" destOrd="0" presId="urn:microsoft.com/office/officeart/2005/8/layout/funnel1"/>
    <dgm:cxn modelId="{6A131DF3-FF97-49DE-A3B3-098C62A792F5}" srcId="{88E377C6-2FDF-4F43-9282-4EF4D3F43BA7}" destId="{F1BAE856-82FF-45B1-B5B1-4B861D5BABAB}" srcOrd="3" destOrd="0" parTransId="{BC39614A-3A6E-40B3-8B8D-944F7D5B2D12}" sibTransId="{412D568F-1E7C-46CD-AF7E-0E2D41A9F99E}"/>
    <dgm:cxn modelId="{1B35FB58-D4DF-46C5-B268-4DE8A57C4F01}" type="presParOf" srcId="{A69755B9-2B03-49AD-8B93-B19A5893D5E5}" destId="{85930577-01C4-4E22-AAF8-7083B4813DDE}" srcOrd="0" destOrd="0" presId="urn:microsoft.com/office/officeart/2005/8/layout/funnel1"/>
    <dgm:cxn modelId="{BAE5F979-6B79-42C5-8ED8-BA06E80984A8}" type="presParOf" srcId="{A69755B9-2B03-49AD-8B93-B19A5893D5E5}" destId="{0566E200-23EA-4799-9206-71E1DA24FE75}" srcOrd="1" destOrd="0" presId="urn:microsoft.com/office/officeart/2005/8/layout/funnel1"/>
    <dgm:cxn modelId="{248ADFB6-E435-451F-9B2E-CEE33B6DA37B}" type="presParOf" srcId="{A69755B9-2B03-49AD-8B93-B19A5893D5E5}" destId="{81C08B4B-297E-40DD-A040-4A9231B6EE3B}" srcOrd="2" destOrd="0" presId="urn:microsoft.com/office/officeart/2005/8/layout/funnel1"/>
    <dgm:cxn modelId="{617A519B-6622-4452-9679-062B390AEA3E}" type="presParOf" srcId="{A69755B9-2B03-49AD-8B93-B19A5893D5E5}" destId="{DC4253EE-8D0C-4DB8-BD4C-B212DE73EF7B}" srcOrd="3" destOrd="0" presId="urn:microsoft.com/office/officeart/2005/8/layout/funnel1"/>
    <dgm:cxn modelId="{836FDB63-9D20-4FD1-A59E-8B28DDF5E293}" type="presParOf" srcId="{A69755B9-2B03-49AD-8B93-B19A5893D5E5}" destId="{752B9F3E-7377-47AF-9911-ECCF354FFFBE}" srcOrd="4" destOrd="0" presId="urn:microsoft.com/office/officeart/2005/8/layout/funnel1"/>
    <dgm:cxn modelId="{C94AF07B-1018-409C-9967-FF5C7A93913B}" type="presParOf" srcId="{A69755B9-2B03-49AD-8B93-B19A5893D5E5}" destId="{1D6E1337-55F9-40E4-BD2F-F4DA0619255A}" srcOrd="5" destOrd="0" presId="urn:microsoft.com/office/officeart/2005/8/layout/funnel1"/>
    <dgm:cxn modelId="{955C99DA-FD49-4851-9488-7DFC1DF9E199}" type="presParOf" srcId="{A69755B9-2B03-49AD-8B93-B19A5893D5E5}" destId="{BA7DD044-14AD-408E-B8C4-CD84886D8BC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ED0DB-DE6E-456B-B2FD-46A4AB9416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6028FA6-1BF2-4E8A-BA7F-5EEA6A97CBF5}">
      <dgm:prSet phldrT="[Texto]"/>
      <dgm:spPr/>
      <dgm:t>
        <a:bodyPr/>
        <a:lstStyle/>
        <a:p>
          <a:r>
            <a:rPr lang="pt-BR" dirty="0" smtClean="0"/>
            <a:t>Longo Prazo</a:t>
          </a:r>
          <a:endParaRPr lang="pt-BR" dirty="0"/>
        </a:p>
      </dgm:t>
    </dgm:pt>
    <dgm:pt modelId="{ABABA44A-F7E1-4BB1-8098-7EBEB81EB2F8}" type="parTrans" cxnId="{463361D9-D109-492E-8D7A-7D9CE3144375}">
      <dgm:prSet/>
      <dgm:spPr/>
      <dgm:t>
        <a:bodyPr/>
        <a:lstStyle/>
        <a:p>
          <a:endParaRPr lang="pt-BR"/>
        </a:p>
      </dgm:t>
    </dgm:pt>
    <dgm:pt modelId="{592F8406-E1F4-4316-A005-BC2D4DFDD575}" type="sibTrans" cxnId="{463361D9-D109-492E-8D7A-7D9CE3144375}">
      <dgm:prSet/>
      <dgm:spPr/>
      <dgm:t>
        <a:bodyPr/>
        <a:lstStyle/>
        <a:p>
          <a:endParaRPr lang="pt-BR"/>
        </a:p>
      </dgm:t>
    </dgm:pt>
    <dgm:pt modelId="{BA1EE794-960F-40BA-B735-77A75C030AF2}">
      <dgm:prSet phldrT="[Texto]"/>
      <dgm:spPr/>
      <dgm:t>
        <a:bodyPr/>
        <a:lstStyle/>
        <a:p>
          <a:r>
            <a:rPr lang="pt-BR" dirty="0" smtClean="0"/>
            <a:t>Período que leva para que todos insumos sejam variáveis.</a:t>
          </a:r>
          <a:endParaRPr lang="pt-BR" dirty="0"/>
        </a:p>
      </dgm:t>
    </dgm:pt>
    <dgm:pt modelId="{1AEB4931-8034-4013-BE01-40B301D0FF80}" type="parTrans" cxnId="{A08C72AE-DEC8-408F-8C85-D80395BCF6EC}">
      <dgm:prSet/>
      <dgm:spPr/>
      <dgm:t>
        <a:bodyPr/>
        <a:lstStyle/>
        <a:p>
          <a:endParaRPr lang="pt-BR"/>
        </a:p>
      </dgm:t>
    </dgm:pt>
    <dgm:pt modelId="{639B368C-605C-479C-A882-D56646085C43}" type="sibTrans" cxnId="{A08C72AE-DEC8-408F-8C85-D80395BCF6EC}">
      <dgm:prSet/>
      <dgm:spPr/>
      <dgm:t>
        <a:bodyPr/>
        <a:lstStyle/>
        <a:p>
          <a:endParaRPr lang="pt-BR"/>
        </a:p>
      </dgm:t>
    </dgm:pt>
    <dgm:pt modelId="{0CD370BA-C8A4-473C-8DD9-5B88F65DDCD3}">
      <dgm:prSet phldrT="[Texto]"/>
      <dgm:spPr/>
      <dgm:t>
        <a:bodyPr/>
        <a:lstStyle/>
        <a:p>
          <a:r>
            <a:rPr lang="pt-BR" dirty="0" smtClean="0"/>
            <a:t>Curto Prazo</a:t>
          </a:r>
          <a:endParaRPr lang="pt-BR" dirty="0"/>
        </a:p>
      </dgm:t>
    </dgm:pt>
    <dgm:pt modelId="{B97423ED-7289-43B2-A4E7-B0A7C71A432D}" type="parTrans" cxnId="{9071DAAE-5618-41A4-8935-6F26C8AAF283}">
      <dgm:prSet/>
      <dgm:spPr/>
      <dgm:t>
        <a:bodyPr/>
        <a:lstStyle/>
        <a:p>
          <a:endParaRPr lang="pt-BR"/>
        </a:p>
      </dgm:t>
    </dgm:pt>
    <dgm:pt modelId="{78F6B2C2-E450-482E-A0B9-59D4722FFA9B}" type="sibTrans" cxnId="{9071DAAE-5618-41A4-8935-6F26C8AAF283}">
      <dgm:prSet/>
      <dgm:spPr/>
      <dgm:t>
        <a:bodyPr/>
        <a:lstStyle/>
        <a:p>
          <a:endParaRPr lang="pt-BR"/>
        </a:p>
      </dgm:t>
    </dgm:pt>
    <dgm:pt modelId="{D35868D5-9FDC-4CF0-A354-47F184EC67B6}">
      <dgm:prSet phldrT="[Texto]"/>
      <dgm:spPr/>
      <dgm:t>
        <a:bodyPr/>
        <a:lstStyle/>
        <a:p>
          <a:r>
            <a:rPr lang="pt-BR" dirty="0" smtClean="0"/>
            <a:t>Pelo menos um insumo não pode ser modificados.</a:t>
          </a:r>
          <a:endParaRPr lang="pt-BR" dirty="0"/>
        </a:p>
      </dgm:t>
    </dgm:pt>
    <dgm:pt modelId="{56CADD2A-60DD-4195-9CDB-4EBBD1AC2A7D}" type="parTrans" cxnId="{E79643B1-11FC-4EC4-A83E-C782F1A783D4}">
      <dgm:prSet/>
      <dgm:spPr/>
      <dgm:t>
        <a:bodyPr/>
        <a:lstStyle/>
        <a:p>
          <a:endParaRPr lang="pt-BR"/>
        </a:p>
      </dgm:t>
    </dgm:pt>
    <dgm:pt modelId="{4B97020D-F681-4F01-9B89-C94373C3990B}" type="sibTrans" cxnId="{E79643B1-11FC-4EC4-A83E-C782F1A783D4}">
      <dgm:prSet/>
      <dgm:spPr/>
      <dgm:t>
        <a:bodyPr/>
        <a:lstStyle/>
        <a:p>
          <a:endParaRPr lang="pt-BR"/>
        </a:p>
      </dgm:t>
    </dgm:pt>
    <dgm:pt modelId="{341964AF-5673-4E2C-B48A-1F25E9F917DC}">
      <dgm:prSet phldrT="[Texto]"/>
      <dgm:spPr/>
      <dgm:t>
        <a:bodyPr/>
        <a:lstStyle/>
        <a:p>
          <a:r>
            <a:rPr lang="pt-BR" dirty="0" smtClean="0"/>
            <a:t>Consideraremos como insumo fixo o capital e o trabalho como o variável.</a:t>
          </a:r>
          <a:endParaRPr lang="pt-BR" dirty="0"/>
        </a:p>
      </dgm:t>
    </dgm:pt>
    <dgm:pt modelId="{14D4E3C1-3124-42A0-BAEC-6AE9AF59D45E}" type="parTrans" cxnId="{7503ABEA-85BF-48B4-B468-39E725194D8F}">
      <dgm:prSet/>
      <dgm:spPr/>
      <dgm:t>
        <a:bodyPr/>
        <a:lstStyle/>
        <a:p>
          <a:endParaRPr lang="pt-BR"/>
        </a:p>
      </dgm:t>
    </dgm:pt>
    <dgm:pt modelId="{C4188DDF-0A57-485C-A8B0-E5C496B63C6A}" type="sibTrans" cxnId="{7503ABEA-85BF-48B4-B468-39E725194D8F}">
      <dgm:prSet/>
      <dgm:spPr/>
      <dgm:t>
        <a:bodyPr/>
        <a:lstStyle/>
        <a:p>
          <a:endParaRPr lang="pt-BR"/>
        </a:p>
      </dgm:t>
    </dgm:pt>
    <dgm:pt modelId="{99ABB4C9-6642-458B-87D5-C7F50D9D1520}" type="pres">
      <dgm:prSet presAssocID="{C42ED0DB-DE6E-456B-B2FD-46A4AB9416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995C99-83B8-4735-B63F-5D85F3E343CD}" type="pres">
      <dgm:prSet presAssocID="{06028FA6-1BF2-4E8A-BA7F-5EEA6A97CBF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91A936-7542-4DD3-93D5-9D3278D2E3BC}" type="pres">
      <dgm:prSet presAssocID="{06028FA6-1BF2-4E8A-BA7F-5EEA6A97CBF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7F0F7B-539B-49CB-BEAB-D254AC1181FC}" type="pres">
      <dgm:prSet presAssocID="{0CD370BA-C8A4-473C-8DD9-5B88F65DDC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838CE8-CD99-4BA2-BFBB-37CDB1BEB531}" type="pres">
      <dgm:prSet presAssocID="{0CD370BA-C8A4-473C-8DD9-5B88F65DDC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3361D9-D109-492E-8D7A-7D9CE3144375}" srcId="{C42ED0DB-DE6E-456B-B2FD-46A4AB9416BB}" destId="{06028FA6-1BF2-4E8A-BA7F-5EEA6A97CBF5}" srcOrd="0" destOrd="0" parTransId="{ABABA44A-F7E1-4BB1-8098-7EBEB81EB2F8}" sibTransId="{592F8406-E1F4-4316-A005-BC2D4DFDD575}"/>
    <dgm:cxn modelId="{9071DAAE-5618-41A4-8935-6F26C8AAF283}" srcId="{C42ED0DB-DE6E-456B-B2FD-46A4AB9416BB}" destId="{0CD370BA-C8A4-473C-8DD9-5B88F65DDCD3}" srcOrd="1" destOrd="0" parTransId="{B97423ED-7289-43B2-A4E7-B0A7C71A432D}" sibTransId="{78F6B2C2-E450-482E-A0B9-59D4722FFA9B}"/>
    <dgm:cxn modelId="{E79643B1-11FC-4EC4-A83E-C782F1A783D4}" srcId="{0CD370BA-C8A4-473C-8DD9-5B88F65DDCD3}" destId="{D35868D5-9FDC-4CF0-A354-47F184EC67B6}" srcOrd="0" destOrd="0" parTransId="{56CADD2A-60DD-4195-9CDB-4EBBD1AC2A7D}" sibTransId="{4B97020D-F681-4F01-9B89-C94373C3990B}"/>
    <dgm:cxn modelId="{CA09AF43-E596-4FBD-BF98-ADF6678CF0DE}" type="presOf" srcId="{C42ED0DB-DE6E-456B-B2FD-46A4AB9416BB}" destId="{99ABB4C9-6642-458B-87D5-C7F50D9D1520}" srcOrd="0" destOrd="0" presId="urn:microsoft.com/office/officeart/2005/8/layout/vList2"/>
    <dgm:cxn modelId="{A08C72AE-DEC8-408F-8C85-D80395BCF6EC}" srcId="{06028FA6-1BF2-4E8A-BA7F-5EEA6A97CBF5}" destId="{BA1EE794-960F-40BA-B735-77A75C030AF2}" srcOrd="0" destOrd="0" parTransId="{1AEB4931-8034-4013-BE01-40B301D0FF80}" sibTransId="{639B368C-605C-479C-A882-D56646085C43}"/>
    <dgm:cxn modelId="{76DD9043-5523-43D0-BC0F-C61E11BEC92A}" type="presOf" srcId="{0CD370BA-C8A4-473C-8DD9-5B88F65DDCD3}" destId="{AE7F0F7B-539B-49CB-BEAB-D254AC1181FC}" srcOrd="0" destOrd="0" presId="urn:microsoft.com/office/officeart/2005/8/layout/vList2"/>
    <dgm:cxn modelId="{3132DD51-E455-4C49-81B7-D35A55A13104}" type="presOf" srcId="{341964AF-5673-4E2C-B48A-1F25E9F917DC}" destId="{C1838CE8-CD99-4BA2-BFBB-37CDB1BEB531}" srcOrd="0" destOrd="1" presId="urn:microsoft.com/office/officeart/2005/8/layout/vList2"/>
    <dgm:cxn modelId="{6D5DAAA3-B9EF-4C30-BC6D-03E19EADC348}" type="presOf" srcId="{D35868D5-9FDC-4CF0-A354-47F184EC67B6}" destId="{C1838CE8-CD99-4BA2-BFBB-37CDB1BEB531}" srcOrd="0" destOrd="0" presId="urn:microsoft.com/office/officeart/2005/8/layout/vList2"/>
    <dgm:cxn modelId="{94621FD8-C41B-45F8-87EA-3DC94AE0F0D6}" type="presOf" srcId="{BA1EE794-960F-40BA-B735-77A75C030AF2}" destId="{CC91A936-7542-4DD3-93D5-9D3278D2E3BC}" srcOrd="0" destOrd="0" presId="urn:microsoft.com/office/officeart/2005/8/layout/vList2"/>
    <dgm:cxn modelId="{954EDC31-ECC6-457E-B992-3E81973CBC9A}" type="presOf" srcId="{06028FA6-1BF2-4E8A-BA7F-5EEA6A97CBF5}" destId="{D7995C99-83B8-4735-B63F-5D85F3E343CD}" srcOrd="0" destOrd="0" presId="urn:microsoft.com/office/officeart/2005/8/layout/vList2"/>
    <dgm:cxn modelId="{7503ABEA-85BF-48B4-B468-39E725194D8F}" srcId="{0CD370BA-C8A4-473C-8DD9-5B88F65DDCD3}" destId="{341964AF-5673-4E2C-B48A-1F25E9F917DC}" srcOrd="1" destOrd="0" parTransId="{14D4E3C1-3124-42A0-BAEC-6AE9AF59D45E}" sibTransId="{C4188DDF-0A57-485C-A8B0-E5C496B63C6A}"/>
    <dgm:cxn modelId="{8C3C325C-4C26-42B5-950C-8BD1224C4EED}" type="presParOf" srcId="{99ABB4C9-6642-458B-87D5-C7F50D9D1520}" destId="{D7995C99-83B8-4735-B63F-5D85F3E343CD}" srcOrd="0" destOrd="0" presId="urn:microsoft.com/office/officeart/2005/8/layout/vList2"/>
    <dgm:cxn modelId="{C989540C-6B88-4393-BBEA-0C164735AE02}" type="presParOf" srcId="{99ABB4C9-6642-458B-87D5-C7F50D9D1520}" destId="{CC91A936-7542-4DD3-93D5-9D3278D2E3BC}" srcOrd="1" destOrd="0" presId="urn:microsoft.com/office/officeart/2005/8/layout/vList2"/>
    <dgm:cxn modelId="{4F7DE4EC-E34B-462A-8D2D-453E5195B3A5}" type="presParOf" srcId="{99ABB4C9-6642-458B-87D5-C7F50D9D1520}" destId="{AE7F0F7B-539B-49CB-BEAB-D254AC1181FC}" srcOrd="2" destOrd="0" presId="urn:microsoft.com/office/officeart/2005/8/layout/vList2"/>
    <dgm:cxn modelId="{0FC35D12-9522-4811-B1BA-B08695DA20CB}" type="presParOf" srcId="{99ABB4C9-6642-458B-87D5-C7F50D9D1520}" destId="{C1838CE8-CD99-4BA2-BFBB-37CDB1BEB5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2ED0DB-DE6E-456B-B2FD-46A4AB9416B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6028FA6-1BF2-4E8A-BA7F-5EEA6A97CBF5}">
      <dgm:prSet phldrT="[Texto]"/>
      <dgm:spPr/>
      <dgm:t>
        <a:bodyPr/>
        <a:lstStyle/>
        <a:p>
          <a:r>
            <a:rPr lang="pt-BR" dirty="0" smtClean="0"/>
            <a:t>Incremental - Marginal</a:t>
          </a:r>
          <a:endParaRPr lang="pt-BR" dirty="0"/>
        </a:p>
      </dgm:t>
    </dgm:pt>
    <dgm:pt modelId="{ABABA44A-F7E1-4BB1-8098-7EBEB81EB2F8}" type="parTrans" cxnId="{463361D9-D109-492E-8D7A-7D9CE3144375}">
      <dgm:prSet/>
      <dgm:spPr/>
      <dgm:t>
        <a:bodyPr/>
        <a:lstStyle/>
        <a:p>
          <a:endParaRPr lang="pt-BR"/>
        </a:p>
      </dgm:t>
    </dgm:pt>
    <dgm:pt modelId="{592F8406-E1F4-4316-A005-BC2D4DFDD575}" type="sibTrans" cxnId="{463361D9-D109-492E-8D7A-7D9CE3144375}">
      <dgm:prSet/>
      <dgm:spPr/>
      <dgm:t>
        <a:bodyPr/>
        <a:lstStyle/>
        <a:p>
          <a:endParaRPr lang="pt-BR"/>
        </a:p>
      </dgm:t>
    </dgm:pt>
    <dgm:pt modelId="{BA1EE794-960F-40BA-B735-77A75C030AF2}">
      <dgm:prSet phldrT="[Texto]"/>
      <dgm:spPr/>
      <dgm:t>
        <a:bodyPr/>
        <a:lstStyle/>
        <a:p>
          <a:r>
            <a:rPr lang="pt-BR" dirty="0" smtClean="0"/>
            <a:t>Quanto de insumo seria necessário para o incremento de um produto adicional.</a:t>
          </a:r>
          <a:endParaRPr lang="pt-BR" dirty="0"/>
        </a:p>
      </dgm:t>
    </dgm:pt>
    <dgm:pt modelId="{1AEB4931-8034-4013-BE01-40B301D0FF80}" type="parTrans" cxnId="{A08C72AE-DEC8-408F-8C85-D80395BCF6EC}">
      <dgm:prSet/>
      <dgm:spPr/>
      <dgm:t>
        <a:bodyPr/>
        <a:lstStyle/>
        <a:p>
          <a:endParaRPr lang="pt-BR"/>
        </a:p>
      </dgm:t>
    </dgm:pt>
    <dgm:pt modelId="{639B368C-605C-479C-A882-D56646085C43}" type="sibTrans" cxnId="{A08C72AE-DEC8-408F-8C85-D80395BCF6EC}">
      <dgm:prSet/>
      <dgm:spPr/>
      <dgm:t>
        <a:bodyPr/>
        <a:lstStyle/>
        <a:p>
          <a:endParaRPr lang="pt-BR"/>
        </a:p>
      </dgm:t>
    </dgm:pt>
    <dgm:pt modelId="{0CD370BA-C8A4-473C-8DD9-5B88F65DDCD3}">
      <dgm:prSet phldrT="[Texto]"/>
      <dgm:spPr/>
      <dgm:t>
        <a:bodyPr/>
        <a:lstStyle/>
        <a:p>
          <a:r>
            <a:rPr lang="pt-BR" dirty="0" smtClean="0"/>
            <a:t>Média</a:t>
          </a:r>
          <a:endParaRPr lang="pt-BR" dirty="0"/>
        </a:p>
      </dgm:t>
    </dgm:pt>
    <dgm:pt modelId="{B97423ED-7289-43B2-A4E7-B0A7C71A432D}" type="parTrans" cxnId="{9071DAAE-5618-41A4-8935-6F26C8AAF283}">
      <dgm:prSet/>
      <dgm:spPr/>
      <dgm:t>
        <a:bodyPr/>
        <a:lstStyle/>
        <a:p>
          <a:endParaRPr lang="pt-BR"/>
        </a:p>
      </dgm:t>
    </dgm:pt>
    <dgm:pt modelId="{78F6B2C2-E450-482E-A0B9-59D4722FFA9B}" type="sibTrans" cxnId="{9071DAAE-5618-41A4-8935-6F26C8AAF283}">
      <dgm:prSet/>
      <dgm:spPr/>
      <dgm:t>
        <a:bodyPr/>
        <a:lstStyle/>
        <a:p>
          <a:endParaRPr lang="pt-BR"/>
        </a:p>
      </dgm:t>
    </dgm:pt>
    <dgm:pt modelId="{D35868D5-9FDC-4CF0-A354-47F184EC67B6}">
      <dgm:prSet phldrT="[Texto]"/>
      <dgm:spPr/>
      <dgm:t>
        <a:bodyPr/>
        <a:lstStyle/>
        <a:p>
          <a:r>
            <a:rPr lang="pt-BR" dirty="0" smtClean="0"/>
            <a:t>Média considerando um aumento substancial nos insumos</a:t>
          </a:r>
          <a:endParaRPr lang="pt-BR" dirty="0"/>
        </a:p>
      </dgm:t>
    </dgm:pt>
    <dgm:pt modelId="{56CADD2A-60DD-4195-9CDB-4EBBD1AC2A7D}" type="parTrans" cxnId="{E79643B1-11FC-4EC4-A83E-C782F1A783D4}">
      <dgm:prSet/>
      <dgm:spPr/>
      <dgm:t>
        <a:bodyPr/>
        <a:lstStyle/>
        <a:p>
          <a:endParaRPr lang="pt-BR"/>
        </a:p>
      </dgm:t>
    </dgm:pt>
    <dgm:pt modelId="{4B97020D-F681-4F01-9B89-C94373C3990B}" type="sibTrans" cxnId="{E79643B1-11FC-4EC4-A83E-C782F1A783D4}">
      <dgm:prSet/>
      <dgm:spPr/>
      <dgm:t>
        <a:bodyPr/>
        <a:lstStyle/>
        <a:p>
          <a:endParaRPr lang="pt-BR"/>
        </a:p>
      </dgm:t>
    </dgm:pt>
    <dgm:pt modelId="{99ABB4C9-6642-458B-87D5-C7F50D9D1520}" type="pres">
      <dgm:prSet presAssocID="{C42ED0DB-DE6E-456B-B2FD-46A4AB9416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995C99-83B8-4735-B63F-5D85F3E343CD}" type="pres">
      <dgm:prSet presAssocID="{06028FA6-1BF2-4E8A-BA7F-5EEA6A97CBF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91A936-7542-4DD3-93D5-9D3278D2E3BC}" type="pres">
      <dgm:prSet presAssocID="{06028FA6-1BF2-4E8A-BA7F-5EEA6A97CBF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7F0F7B-539B-49CB-BEAB-D254AC1181FC}" type="pres">
      <dgm:prSet presAssocID="{0CD370BA-C8A4-473C-8DD9-5B88F65DDC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838CE8-CD99-4BA2-BFBB-37CDB1BEB531}" type="pres">
      <dgm:prSet presAssocID="{0CD370BA-C8A4-473C-8DD9-5B88F65DDC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3361D9-D109-492E-8D7A-7D9CE3144375}" srcId="{C42ED0DB-DE6E-456B-B2FD-46A4AB9416BB}" destId="{06028FA6-1BF2-4E8A-BA7F-5EEA6A97CBF5}" srcOrd="0" destOrd="0" parTransId="{ABABA44A-F7E1-4BB1-8098-7EBEB81EB2F8}" sibTransId="{592F8406-E1F4-4316-A005-BC2D4DFDD575}"/>
    <dgm:cxn modelId="{9071DAAE-5618-41A4-8935-6F26C8AAF283}" srcId="{C42ED0DB-DE6E-456B-B2FD-46A4AB9416BB}" destId="{0CD370BA-C8A4-473C-8DD9-5B88F65DDCD3}" srcOrd="1" destOrd="0" parTransId="{B97423ED-7289-43B2-A4E7-B0A7C71A432D}" sibTransId="{78F6B2C2-E450-482E-A0B9-59D4722FFA9B}"/>
    <dgm:cxn modelId="{E79643B1-11FC-4EC4-A83E-C782F1A783D4}" srcId="{0CD370BA-C8A4-473C-8DD9-5B88F65DDCD3}" destId="{D35868D5-9FDC-4CF0-A354-47F184EC67B6}" srcOrd="0" destOrd="0" parTransId="{56CADD2A-60DD-4195-9CDB-4EBBD1AC2A7D}" sibTransId="{4B97020D-F681-4F01-9B89-C94373C3990B}"/>
    <dgm:cxn modelId="{CA09AF43-E596-4FBD-BF98-ADF6678CF0DE}" type="presOf" srcId="{C42ED0DB-DE6E-456B-B2FD-46A4AB9416BB}" destId="{99ABB4C9-6642-458B-87D5-C7F50D9D1520}" srcOrd="0" destOrd="0" presId="urn:microsoft.com/office/officeart/2005/8/layout/vList2"/>
    <dgm:cxn modelId="{A08C72AE-DEC8-408F-8C85-D80395BCF6EC}" srcId="{06028FA6-1BF2-4E8A-BA7F-5EEA6A97CBF5}" destId="{BA1EE794-960F-40BA-B735-77A75C030AF2}" srcOrd="0" destOrd="0" parTransId="{1AEB4931-8034-4013-BE01-40B301D0FF80}" sibTransId="{639B368C-605C-479C-A882-D56646085C43}"/>
    <dgm:cxn modelId="{76DD9043-5523-43D0-BC0F-C61E11BEC92A}" type="presOf" srcId="{0CD370BA-C8A4-473C-8DD9-5B88F65DDCD3}" destId="{AE7F0F7B-539B-49CB-BEAB-D254AC1181FC}" srcOrd="0" destOrd="0" presId="urn:microsoft.com/office/officeart/2005/8/layout/vList2"/>
    <dgm:cxn modelId="{6D5DAAA3-B9EF-4C30-BC6D-03E19EADC348}" type="presOf" srcId="{D35868D5-9FDC-4CF0-A354-47F184EC67B6}" destId="{C1838CE8-CD99-4BA2-BFBB-37CDB1BEB531}" srcOrd="0" destOrd="0" presId="urn:microsoft.com/office/officeart/2005/8/layout/vList2"/>
    <dgm:cxn modelId="{94621FD8-C41B-45F8-87EA-3DC94AE0F0D6}" type="presOf" srcId="{BA1EE794-960F-40BA-B735-77A75C030AF2}" destId="{CC91A936-7542-4DD3-93D5-9D3278D2E3BC}" srcOrd="0" destOrd="0" presId="urn:microsoft.com/office/officeart/2005/8/layout/vList2"/>
    <dgm:cxn modelId="{954EDC31-ECC6-457E-B992-3E81973CBC9A}" type="presOf" srcId="{06028FA6-1BF2-4E8A-BA7F-5EEA6A97CBF5}" destId="{D7995C99-83B8-4735-B63F-5D85F3E343CD}" srcOrd="0" destOrd="0" presId="urn:microsoft.com/office/officeart/2005/8/layout/vList2"/>
    <dgm:cxn modelId="{8C3C325C-4C26-42B5-950C-8BD1224C4EED}" type="presParOf" srcId="{99ABB4C9-6642-458B-87D5-C7F50D9D1520}" destId="{D7995C99-83B8-4735-B63F-5D85F3E343CD}" srcOrd="0" destOrd="0" presId="urn:microsoft.com/office/officeart/2005/8/layout/vList2"/>
    <dgm:cxn modelId="{C989540C-6B88-4393-BBEA-0C164735AE02}" type="presParOf" srcId="{99ABB4C9-6642-458B-87D5-C7F50D9D1520}" destId="{CC91A936-7542-4DD3-93D5-9D3278D2E3BC}" srcOrd="1" destOrd="0" presId="urn:microsoft.com/office/officeart/2005/8/layout/vList2"/>
    <dgm:cxn modelId="{4F7DE4EC-E34B-462A-8D2D-453E5195B3A5}" type="presParOf" srcId="{99ABB4C9-6642-458B-87D5-C7F50D9D1520}" destId="{AE7F0F7B-539B-49CB-BEAB-D254AC1181FC}" srcOrd="2" destOrd="0" presId="urn:microsoft.com/office/officeart/2005/8/layout/vList2"/>
    <dgm:cxn modelId="{0FC35D12-9522-4811-B1BA-B08695DA20CB}" type="presParOf" srcId="{99ABB4C9-6642-458B-87D5-C7F50D9D1520}" destId="{C1838CE8-CD99-4BA2-BFBB-37CDB1BEB5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933809-B75E-405C-A45C-1D2000DA9432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F934AE7-AA94-4F65-AE0D-523471ED2422}">
      <dgm:prSet phldrT="[Texto]"/>
      <dgm:spPr/>
      <dgm:t>
        <a:bodyPr/>
        <a:lstStyle/>
        <a:p>
          <a:r>
            <a:rPr lang="pt-BR" b="1" dirty="0" smtClean="0"/>
            <a:t>Rendimentos</a:t>
          </a:r>
        </a:p>
        <a:p>
          <a:r>
            <a:rPr lang="pt-BR" b="1" dirty="0" smtClean="0"/>
            <a:t>Constantes de Escala</a:t>
          </a:r>
          <a:endParaRPr lang="pt-BR" b="1" dirty="0"/>
        </a:p>
      </dgm:t>
    </dgm:pt>
    <dgm:pt modelId="{8405BAAA-04AB-4C74-B4FA-E96120774D39}" type="parTrans" cxnId="{9497AF46-E137-4A65-BABB-B3FB5A782897}">
      <dgm:prSet/>
      <dgm:spPr/>
      <dgm:t>
        <a:bodyPr/>
        <a:lstStyle/>
        <a:p>
          <a:endParaRPr lang="pt-BR"/>
        </a:p>
      </dgm:t>
    </dgm:pt>
    <dgm:pt modelId="{819D0924-5A7F-4D19-A82C-5079205ABF48}" type="sibTrans" cxnId="{9497AF46-E137-4A65-BABB-B3FB5A782897}">
      <dgm:prSet/>
      <dgm:spPr/>
      <dgm:t>
        <a:bodyPr/>
        <a:lstStyle/>
        <a:p>
          <a:endParaRPr lang="pt-BR" dirty="0"/>
        </a:p>
      </dgm:t>
    </dgm:pt>
    <dgm:pt modelId="{8C9DFE3E-0717-476A-8ABB-426CE5EAD18B}">
      <dgm:prSet phldrT="[Texto]" custT="1"/>
      <dgm:spPr/>
      <dgm:t>
        <a:bodyPr/>
        <a:lstStyle/>
        <a:p>
          <a:r>
            <a:rPr lang="pt-BR" sz="1800" b="1" dirty="0" smtClean="0"/>
            <a:t>Produção é a mesma</a:t>
          </a:r>
          <a:endParaRPr lang="pt-BR" sz="1800" b="1" dirty="0"/>
        </a:p>
      </dgm:t>
    </dgm:pt>
    <dgm:pt modelId="{F9CE5772-07E9-49B7-BA65-FA84B87D778B}" type="parTrans" cxnId="{B3B9B10A-725B-42A3-B762-B0B8F2595F99}">
      <dgm:prSet/>
      <dgm:spPr/>
      <dgm:t>
        <a:bodyPr/>
        <a:lstStyle/>
        <a:p>
          <a:endParaRPr lang="pt-BR"/>
        </a:p>
      </dgm:t>
    </dgm:pt>
    <dgm:pt modelId="{F0AFDE98-522E-4A79-95BF-CD75DC61FD25}" type="sibTrans" cxnId="{B3B9B10A-725B-42A3-B762-B0B8F2595F99}">
      <dgm:prSet/>
      <dgm:spPr/>
      <dgm:t>
        <a:bodyPr/>
        <a:lstStyle/>
        <a:p>
          <a:endParaRPr lang="pt-BR"/>
        </a:p>
      </dgm:t>
    </dgm:pt>
    <dgm:pt modelId="{B4BC616C-FFE0-45DE-8D4E-AE8B7A84E0A4}">
      <dgm:prSet phldrT="[Texto]"/>
      <dgm:spPr/>
      <dgm:t>
        <a:bodyPr/>
        <a:lstStyle/>
        <a:p>
          <a:r>
            <a:rPr lang="pt-BR" b="1" dirty="0" smtClean="0"/>
            <a:t>Rendimentos</a:t>
          </a:r>
        </a:p>
        <a:p>
          <a:r>
            <a:rPr lang="pt-BR" b="1" dirty="0" smtClean="0"/>
            <a:t>Crescentes de Escala</a:t>
          </a:r>
          <a:endParaRPr lang="pt-BR" b="1" dirty="0"/>
        </a:p>
      </dgm:t>
    </dgm:pt>
    <dgm:pt modelId="{B2EACDD8-D920-4ADD-961A-E4A06E81A5B5}" type="parTrans" cxnId="{440DD88E-E8AC-4DEF-8000-22255B93D3C9}">
      <dgm:prSet/>
      <dgm:spPr/>
      <dgm:t>
        <a:bodyPr/>
        <a:lstStyle/>
        <a:p>
          <a:endParaRPr lang="pt-BR"/>
        </a:p>
      </dgm:t>
    </dgm:pt>
    <dgm:pt modelId="{037E9B51-06D6-4079-B6EC-0B9F670684E0}" type="sibTrans" cxnId="{440DD88E-E8AC-4DEF-8000-22255B93D3C9}">
      <dgm:prSet/>
      <dgm:spPr/>
      <dgm:t>
        <a:bodyPr/>
        <a:lstStyle/>
        <a:p>
          <a:endParaRPr lang="pt-BR" dirty="0"/>
        </a:p>
      </dgm:t>
    </dgm:pt>
    <dgm:pt modelId="{45BEBF5F-94C3-45F1-9B11-3E13BB93B4D0}">
      <dgm:prSet phldrT="[Texto]" custT="1"/>
      <dgm:spPr/>
      <dgm:t>
        <a:bodyPr/>
        <a:lstStyle/>
        <a:p>
          <a:r>
            <a:rPr lang="pt-BR" sz="1800" b="1" dirty="0" smtClean="0"/>
            <a:t>Produção é  maior</a:t>
          </a:r>
          <a:endParaRPr lang="pt-BR" sz="1800" b="1" dirty="0"/>
        </a:p>
      </dgm:t>
    </dgm:pt>
    <dgm:pt modelId="{8D5A8424-4AF4-4B19-A6F5-0BE564EEB7EB}" type="parTrans" cxnId="{10D9C1C4-87EA-4C45-AC30-10575EFA99F8}">
      <dgm:prSet/>
      <dgm:spPr/>
      <dgm:t>
        <a:bodyPr/>
        <a:lstStyle/>
        <a:p>
          <a:endParaRPr lang="pt-BR"/>
        </a:p>
      </dgm:t>
    </dgm:pt>
    <dgm:pt modelId="{37C52597-0B54-4F31-8E67-2A68A77DDCBF}" type="sibTrans" cxnId="{10D9C1C4-87EA-4C45-AC30-10575EFA99F8}">
      <dgm:prSet/>
      <dgm:spPr/>
      <dgm:t>
        <a:bodyPr/>
        <a:lstStyle/>
        <a:p>
          <a:endParaRPr lang="pt-BR"/>
        </a:p>
      </dgm:t>
    </dgm:pt>
    <dgm:pt modelId="{FADAE3E7-1509-4FAB-AFD8-071E9AB09316}">
      <dgm:prSet phldrT="[Texto]"/>
      <dgm:spPr/>
      <dgm:t>
        <a:bodyPr/>
        <a:lstStyle/>
        <a:p>
          <a:r>
            <a:rPr lang="pt-BR" b="1" dirty="0" smtClean="0"/>
            <a:t>Rendimentos</a:t>
          </a:r>
        </a:p>
        <a:p>
          <a:r>
            <a:rPr lang="pt-BR" b="1" dirty="0" smtClean="0"/>
            <a:t>Decrescentes de Escala</a:t>
          </a:r>
          <a:endParaRPr lang="pt-BR" b="1" dirty="0"/>
        </a:p>
      </dgm:t>
    </dgm:pt>
    <dgm:pt modelId="{DA1A2DAA-C9D1-4339-8CBD-83A779C85711}" type="parTrans" cxnId="{53417219-5B31-4DC4-B915-D51CF86BA945}">
      <dgm:prSet/>
      <dgm:spPr/>
      <dgm:t>
        <a:bodyPr/>
        <a:lstStyle/>
        <a:p>
          <a:endParaRPr lang="pt-BR"/>
        </a:p>
      </dgm:t>
    </dgm:pt>
    <dgm:pt modelId="{D7ECF1A1-993B-445B-A634-45EE59371837}" type="sibTrans" cxnId="{53417219-5B31-4DC4-B915-D51CF86BA945}">
      <dgm:prSet/>
      <dgm:spPr/>
      <dgm:t>
        <a:bodyPr/>
        <a:lstStyle/>
        <a:p>
          <a:endParaRPr lang="pt-BR" dirty="0"/>
        </a:p>
      </dgm:t>
    </dgm:pt>
    <dgm:pt modelId="{4B77113B-81A5-4A39-A29A-3322FB4B6037}">
      <dgm:prSet phldrT="[Texto]" custT="1"/>
      <dgm:spPr/>
      <dgm:t>
        <a:bodyPr/>
        <a:lstStyle/>
        <a:p>
          <a:r>
            <a:rPr lang="pt-BR" sz="1800" b="1" dirty="0" smtClean="0"/>
            <a:t>Produção é menor</a:t>
          </a:r>
          <a:endParaRPr lang="pt-BR" sz="1800" b="1" dirty="0"/>
        </a:p>
      </dgm:t>
    </dgm:pt>
    <dgm:pt modelId="{4E07B231-08E4-4F5A-96ED-37D9C8AE4CFA}" type="parTrans" cxnId="{4CD2C4E4-A0C0-4A0A-B6E9-FC5CF0086658}">
      <dgm:prSet/>
      <dgm:spPr/>
      <dgm:t>
        <a:bodyPr/>
        <a:lstStyle/>
        <a:p>
          <a:endParaRPr lang="pt-BR"/>
        </a:p>
      </dgm:t>
    </dgm:pt>
    <dgm:pt modelId="{E7DC88C5-C757-43E7-BFF5-DD5552127E9D}" type="sibTrans" cxnId="{4CD2C4E4-A0C0-4A0A-B6E9-FC5CF0086658}">
      <dgm:prSet/>
      <dgm:spPr/>
      <dgm:t>
        <a:bodyPr/>
        <a:lstStyle/>
        <a:p>
          <a:endParaRPr lang="pt-BR"/>
        </a:p>
      </dgm:t>
    </dgm:pt>
    <dgm:pt modelId="{8E16C31D-1BF2-4077-ADBA-57789948660A}" type="pres">
      <dgm:prSet presAssocID="{B5933809-B75E-405C-A45C-1D2000DA943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4FB669A-907E-4B26-AC78-746959EF9E60}" type="pres">
      <dgm:prSet presAssocID="{DF934AE7-AA94-4F65-AE0D-523471ED2422}" presName="composite" presStyleCnt="0"/>
      <dgm:spPr/>
    </dgm:pt>
    <dgm:pt modelId="{A5196E55-B8FB-46F7-8CC7-E0B438E53321}" type="pres">
      <dgm:prSet presAssocID="{DF934AE7-AA94-4F65-AE0D-523471ED2422}" presName="Parent1" presStyleLbl="node1" presStyleIdx="0" presStyleCnt="6" custLinFactNeighborX="-26282" custLinFactNeighborY="12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D9855A-716F-437C-9C80-BB85BCD0A5C6}" type="pres">
      <dgm:prSet presAssocID="{DF934AE7-AA94-4F65-AE0D-523471ED2422}" presName="Childtext1" presStyleLbl="revTx" presStyleIdx="0" presStyleCnt="3" custScaleX="99391" custScaleY="67695" custLinFactX="-100000" custLinFactNeighborX="-106954" custLinFactNeighborY="-8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5ABA99-7089-47C7-B453-272C9F1DC41D}" type="pres">
      <dgm:prSet presAssocID="{DF934AE7-AA94-4F65-AE0D-523471ED2422}" presName="BalanceSpacing" presStyleCnt="0"/>
      <dgm:spPr/>
    </dgm:pt>
    <dgm:pt modelId="{00461C3A-A364-437D-9617-FE3489DEACF5}" type="pres">
      <dgm:prSet presAssocID="{DF934AE7-AA94-4F65-AE0D-523471ED2422}" presName="BalanceSpacing1" presStyleCnt="0"/>
      <dgm:spPr/>
    </dgm:pt>
    <dgm:pt modelId="{63ABA0D3-68C4-466C-A278-FEB20ED39913}" type="pres">
      <dgm:prSet presAssocID="{819D0924-5A7F-4D19-A82C-5079205ABF48}" presName="Accent1Text" presStyleLbl="node1" presStyleIdx="1" presStyleCnt="6" custScaleX="11115" custScaleY="9797" custLinFactX="194234" custLinFactNeighborX="200000" custLinFactNeighborY="33759"/>
      <dgm:spPr/>
      <dgm:t>
        <a:bodyPr/>
        <a:lstStyle/>
        <a:p>
          <a:endParaRPr lang="pt-BR"/>
        </a:p>
      </dgm:t>
    </dgm:pt>
    <dgm:pt modelId="{F49883F7-0A2C-4CD7-ADE4-3E388BA02622}" type="pres">
      <dgm:prSet presAssocID="{819D0924-5A7F-4D19-A82C-5079205ABF48}" presName="spaceBetweenRectangles" presStyleCnt="0"/>
      <dgm:spPr/>
    </dgm:pt>
    <dgm:pt modelId="{F74448EE-35B2-41EC-8B40-1E9533923FB0}" type="pres">
      <dgm:prSet presAssocID="{B4BC616C-FFE0-45DE-8D4E-AE8B7A84E0A4}" presName="composite" presStyleCnt="0"/>
      <dgm:spPr/>
    </dgm:pt>
    <dgm:pt modelId="{86C7D8E6-8E4A-4D0D-AADF-0FF0D99E64F0}" type="pres">
      <dgm:prSet presAssocID="{B4BC616C-FFE0-45DE-8D4E-AE8B7A84E0A4}" presName="Parent1" presStyleLbl="node1" presStyleIdx="2" presStyleCnt="6" custLinFactNeighborX="-25219" custLinFactNeighborY="6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E4F4B3-1D12-4D64-9DFC-C2B2BACEAC7C}" type="pres">
      <dgm:prSet presAssocID="{B4BC616C-FFE0-45DE-8D4E-AE8B7A84E0A4}" presName="Childtext1" presStyleLbl="revTx" presStyleIdx="1" presStyleCnt="3" custLinFactNeighborX="-28100" custLinFactNeighborY="1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B75E76-B4BE-4302-B022-E5A605B95568}" type="pres">
      <dgm:prSet presAssocID="{B4BC616C-FFE0-45DE-8D4E-AE8B7A84E0A4}" presName="BalanceSpacing" presStyleCnt="0"/>
      <dgm:spPr/>
    </dgm:pt>
    <dgm:pt modelId="{96CA81A5-C1DF-4F08-AA33-38AA2490F2E6}" type="pres">
      <dgm:prSet presAssocID="{B4BC616C-FFE0-45DE-8D4E-AE8B7A84E0A4}" presName="BalanceSpacing1" presStyleCnt="0"/>
      <dgm:spPr/>
    </dgm:pt>
    <dgm:pt modelId="{CC04FA91-FDD2-4780-8912-CA37054C59C8}" type="pres">
      <dgm:prSet presAssocID="{037E9B51-06D6-4079-B6EC-0B9F670684E0}" presName="Accent1Text" presStyleLbl="node1" presStyleIdx="3" presStyleCnt="6" custScaleX="30551" custScaleY="22916" custLinFactX="100000" custLinFactNeighborX="120422" custLinFactNeighborY="-95874"/>
      <dgm:spPr/>
      <dgm:t>
        <a:bodyPr/>
        <a:lstStyle/>
        <a:p>
          <a:endParaRPr lang="pt-BR"/>
        </a:p>
      </dgm:t>
    </dgm:pt>
    <dgm:pt modelId="{29946262-61C7-4327-B1BA-D9C12EAD7A78}" type="pres">
      <dgm:prSet presAssocID="{037E9B51-06D6-4079-B6EC-0B9F670684E0}" presName="spaceBetweenRectangles" presStyleCnt="0"/>
      <dgm:spPr/>
    </dgm:pt>
    <dgm:pt modelId="{0F248464-9351-4DA2-8E1D-535345231AC8}" type="pres">
      <dgm:prSet presAssocID="{FADAE3E7-1509-4FAB-AFD8-071E9AB09316}" presName="composite" presStyleCnt="0"/>
      <dgm:spPr/>
    </dgm:pt>
    <dgm:pt modelId="{7A6DB1BC-4C46-4EE9-A032-76CEF74AF105}" type="pres">
      <dgm:prSet presAssocID="{FADAE3E7-1509-4FAB-AFD8-071E9AB09316}" presName="Parent1" presStyleLbl="node1" presStyleIdx="4" presStyleCnt="6" custLinFactNeighborX="-26648" custLinFactNeighborY="6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723C9E-A615-41FA-BB6B-84EDEE92086B}" type="pres">
      <dgm:prSet presAssocID="{FADAE3E7-1509-4FAB-AFD8-071E9AB09316}" presName="Childtext1" presStyleLbl="revTx" presStyleIdx="2" presStyleCnt="3" custLinFactX="-96609" custLinFactNeighborX="-100000" custLinFactNeighborY="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C8DB16-CA61-4FAA-ADF4-7FBCBF8F2290}" type="pres">
      <dgm:prSet presAssocID="{FADAE3E7-1509-4FAB-AFD8-071E9AB09316}" presName="BalanceSpacing" presStyleCnt="0"/>
      <dgm:spPr/>
    </dgm:pt>
    <dgm:pt modelId="{96BC4148-8CA6-4719-AB32-2166B226878A}" type="pres">
      <dgm:prSet presAssocID="{FADAE3E7-1509-4FAB-AFD8-071E9AB09316}" presName="BalanceSpacing1" presStyleCnt="0"/>
      <dgm:spPr/>
    </dgm:pt>
    <dgm:pt modelId="{6486A9C5-1ADD-4A0E-AC79-CF591381D1F6}" type="pres">
      <dgm:prSet presAssocID="{D7ECF1A1-993B-445B-A634-45EE59371837}" presName="Accent1Text" presStyleLbl="node1" presStyleIdx="5" presStyleCnt="6" custScaleX="21988" custScaleY="16128" custLinFactX="182617" custLinFactY="-54441" custLinFactNeighborX="200000" custLinFactNeighborY="-100000"/>
      <dgm:spPr/>
      <dgm:t>
        <a:bodyPr/>
        <a:lstStyle/>
        <a:p>
          <a:endParaRPr lang="pt-BR"/>
        </a:p>
      </dgm:t>
    </dgm:pt>
  </dgm:ptLst>
  <dgm:cxnLst>
    <dgm:cxn modelId="{9497AF46-E137-4A65-BABB-B3FB5A782897}" srcId="{B5933809-B75E-405C-A45C-1D2000DA9432}" destId="{DF934AE7-AA94-4F65-AE0D-523471ED2422}" srcOrd="0" destOrd="0" parTransId="{8405BAAA-04AB-4C74-B4FA-E96120774D39}" sibTransId="{819D0924-5A7F-4D19-A82C-5079205ABF48}"/>
    <dgm:cxn modelId="{BA954D68-10E7-44BD-9238-10C4D8165888}" type="presOf" srcId="{B4BC616C-FFE0-45DE-8D4E-AE8B7A84E0A4}" destId="{86C7D8E6-8E4A-4D0D-AADF-0FF0D99E64F0}" srcOrd="0" destOrd="0" presId="urn:microsoft.com/office/officeart/2008/layout/AlternatingHexagons"/>
    <dgm:cxn modelId="{C6481436-DC55-4C51-89C9-621DEF603ADC}" type="presOf" srcId="{45BEBF5F-94C3-45F1-9B11-3E13BB93B4D0}" destId="{E7E4F4B3-1D12-4D64-9DFC-C2B2BACEAC7C}" srcOrd="0" destOrd="0" presId="urn:microsoft.com/office/officeart/2008/layout/AlternatingHexagons"/>
    <dgm:cxn modelId="{576A3C0F-4E4F-48B7-BB23-60FA7D8ACE5E}" type="presOf" srcId="{D7ECF1A1-993B-445B-A634-45EE59371837}" destId="{6486A9C5-1ADD-4A0E-AC79-CF591381D1F6}" srcOrd="0" destOrd="0" presId="urn:microsoft.com/office/officeart/2008/layout/AlternatingHexagons"/>
    <dgm:cxn modelId="{1F5C255F-E0DD-4BE1-9779-94BE18B41F69}" type="presOf" srcId="{4B77113B-81A5-4A39-A29A-3322FB4B6037}" destId="{47723C9E-A615-41FA-BB6B-84EDEE92086B}" srcOrd="0" destOrd="0" presId="urn:microsoft.com/office/officeart/2008/layout/AlternatingHexagons"/>
    <dgm:cxn modelId="{4A0E48E1-2899-497D-A0F9-86DDC0BCAEB9}" type="presOf" srcId="{B5933809-B75E-405C-A45C-1D2000DA9432}" destId="{8E16C31D-1BF2-4077-ADBA-57789948660A}" srcOrd="0" destOrd="0" presId="urn:microsoft.com/office/officeart/2008/layout/AlternatingHexagons"/>
    <dgm:cxn modelId="{7C831C49-ED51-4F6B-AE4B-4E5B5D6E2A60}" type="presOf" srcId="{8C9DFE3E-0717-476A-8ABB-426CE5EAD18B}" destId="{B1D9855A-716F-437C-9C80-BB85BCD0A5C6}" srcOrd="0" destOrd="0" presId="urn:microsoft.com/office/officeart/2008/layout/AlternatingHexagons"/>
    <dgm:cxn modelId="{BD067C51-E771-4C11-8DCA-FD8DD226BCF1}" type="presOf" srcId="{037E9B51-06D6-4079-B6EC-0B9F670684E0}" destId="{CC04FA91-FDD2-4780-8912-CA37054C59C8}" srcOrd="0" destOrd="0" presId="urn:microsoft.com/office/officeart/2008/layout/AlternatingHexagons"/>
    <dgm:cxn modelId="{4CD2C4E4-A0C0-4A0A-B6E9-FC5CF0086658}" srcId="{FADAE3E7-1509-4FAB-AFD8-071E9AB09316}" destId="{4B77113B-81A5-4A39-A29A-3322FB4B6037}" srcOrd="0" destOrd="0" parTransId="{4E07B231-08E4-4F5A-96ED-37D9C8AE4CFA}" sibTransId="{E7DC88C5-C757-43E7-BFF5-DD5552127E9D}"/>
    <dgm:cxn modelId="{391E6CC2-D84D-40AB-96FA-B22AD04243A8}" type="presOf" srcId="{DF934AE7-AA94-4F65-AE0D-523471ED2422}" destId="{A5196E55-B8FB-46F7-8CC7-E0B438E53321}" srcOrd="0" destOrd="0" presId="urn:microsoft.com/office/officeart/2008/layout/AlternatingHexagons"/>
    <dgm:cxn modelId="{59259D88-5CC8-4EDF-90E4-DA3C5339CF07}" type="presOf" srcId="{FADAE3E7-1509-4FAB-AFD8-071E9AB09316}" destId="{7A6DB1BC-4C46-4EE9-A032-76CEF74AF105}" srcOrd="0" destOrd="0" presId="urn:microsoft.com/office/officeart/2008/layout/AlternatingHexagons"/>
    <dgm:cxn modelId="{10D9C1C4-87EA-4C45-AC30-10575EFA99F8}" srcId="{B4BC616C-FFE0-45DE-8D4E-AE8B7A84E0A4}" destId="{45BEBF5F-94C3-45F1-9B11-3E13BB93B4D0}" srcOrd="0" destOrd="0" parTransId="{8D5A8424-4AF4-4B19-A6F5-0BE564EEB7EB}" sibTransId="{37C52597-0B54-4F31-8E67-2A68A77DDCBF}"/>
    <dgm:cxn modelId="{440DD88E-E8AC-4DEF-8000-22255B93D3C9}" srcId="{B5933809-B75E-405C-A45C-1D2000DA9432}" destId="{B4BC616C-FFE0-45DE-8D4E-AE8B7A84E0A4}" srcOrd="1" destOrd="0" parTransId="{B2EACDD8-D920-4ADD-961A-E4A06E81A5B5}" sibTransId="{037E9B51-06D6-4079-B6EC-0B9F670684E0}"/>
    <dgm:cxn modelId="{53417219-5B31-4DC4-B915-D51CF86BA945}" srcId="{B5933809-B75E-405C-A45C-1D2000DA9432}" destId="{FADAE3E7-1509-4FAB-AFD8-071E9AB09316}" srcOrd="2" destOrd="0" parTransId="{DA1A2DAA-C9D1-4339-8CBD-83A779C85711}" sibTransId="{D7ECF1A1-993B-445B-A634-45EE59371837}"/>
    <dgm:cxn modelId="{B3B9B10A-725B-42A3-B762-B0B8F2595F99}" srcId="{DF934AE7-AA94-4F65-AE0D-523471ED2422}" destId="{8C9DFE3E-0717-476A-8ABB-426CE5EAD18B}" srcOrd="0" destOrd="0" parTransId="{F9CE5772-07E9-49B7-BA65-FA84B87D778B}" sibTransId="{F0AFDE98-522E-4A79-95BF-CD75DC61FD25}"/>
    <dgm:cxn modelId="{583764D1-DA5F-419F-AFCE-18635A51E502}" type="presOf" srcId="{819D0924-5A7F-4D19-A82C-5079205ABF48}" destId="{63ABA0D3-68C4-466C-A278-FEB20ED39913}" srcOrd="0" destOrd="0" presId="urn:microsoft.com/office/officeart/2008/layout/AlternatingHexagons"/>
    <dgm:cxn modelId="{FEB52279-2837-4C59-849F-D28B2E2EE0E9}" type="presParOf" srcId="{8E16C31D-1BF2-4077-ADBA-57789948660A}" destId="{74FB669A-907E-4B26-AC78-746959EF9E60}" srcOrd="0" destOrd="0" presId="urn:microsoft.com/office/officeart/2008/layout/AlternatingHexagons"/>
    <dgm:cxn modelId="{FB309186-D54D-4633-B406-D2826A174261}" type="presParOf" srcId="{74FB669A-907E-4B26-AC78-746959EF9E60}" destId="{A5196E55-B8FB-46F7-8CC7-E0B438E53321}" srcOrd="0" destOrd="0" presId="urn:microsoft.com/office/officeart/2008/layout/AlternatingHexagons"/>
    <dgm:cxn modelId="{6D9722D4-F4DF-4B5A-A048-00378A8031A6}" type="presParOf" srcId="{74FB669A-907E-4B26-AC78-746959EF9E60}" destId="{B1D9855A-716F-437C-9C80-BB85BCD0A5C6}" srcOrd="1" destOrd="0" presId="urn:microsoft.com/office/officeart/2008/layout/AlternatingHexagons"/>
    <dgm:cxn modelId="{F097EC07-2AD2-414B-B364-C8C798BC58CB}" type="presParOf" srcId="{74FB669A-907E-4B26-AC78-746959EF9E60}" destId="{835ABA99-7089-47C7-B453-272C9F1DC41D}" srcOrd="2" destOrd="0" presId="urn:microsoft.com/office/officeart/2008/layout/AlternatingHexagons"/>
    <dgm:cxn modelId="{8CBF37B0-354F-438D-AEA1-C761E1042954}" type="presParOf" srcId="{74FB669A-907E-4B26-AC78-746959EF9E60}" destId="{00461C3A-A364-437D-9617-FE3489DEACF5}" srcOrd="3" destOrd="0" presId="urn:microsoft.com/office/officeart/2008/layout/AlternatingHexagons"/>
    <dgm:cxn modelId="{7A412B07-17B0-4209-9A95-B944EF469214}" type="presParOf" srcId="{74FB669A-907E-4B26-AC78-746959EF9E60}" destId="{63ABA0D3-68C4-466C-A278-FEB20ED39913}" srcOrd="4" destOrd="0" presId="urn:microsoft.com/office/officeart/2008/layout/AlternatingHexagons"/>
    <dgm:cxn modelId="{8D1E32E9-8594-40C0-A60A-06179375578C}" type="presParOf" srcId="{8E16C31D-1BF2-4077-ADBA-57789948660A}" destId="{F49883F7-0A2C-4CD7-ADE4-3E388BA02622}" srcOrd="1" destOrd="0" presId="urn:microsoft.com/office/officeart/2008/layout/AlternatingHexagons"/>
    <dgm:cxn modelId="{017996CA-94BC-453C-9E93-7D04B97B2C0A}" type="presParOf" srcId="{8E16C31D-1BF2-4077-ADBA-57789948660A}" destId="{F74448EE-35B2-41EC-8B40-1E9533923FB0}" srcOrd="2" destOrd="0" presId="urn:microsoft.com/office/officeart/2008/layout/AlternatingHexagons"/>
    <dgm:cxn modelId="{38788024-01E4-4814-BF0C-B192E06AC460}" type="presParOf" srcId="{F74448EE-35B2-41EC-8B40-1E9533923FB0}" destId="{86C7D8E6-8E4A-4D0D-AADF-0FF0D99E64F0}" srcOrd="0" destOrd="0" presId="urn:microsoft.com/office/officeart/2008/layout/AlternatingHexagons"/>
    <dgm:cxn modelId="{B3E905B0-FBCB-46F5-A520-6E7F79BBB382}" type="presParOf" srcId="{F74448EE-35B2-41EC-8B40-1E9533923FB0}" destId="{E7E4F4B3-1D12-4D64-9DFC-C2B2BACEAC7C}" srcOrd="1" destOrd="0" presId="urn:microsoft.com/office/officeart/2008/layout/AlternatingHexagons"/>
    <dgm:cxn modelId="{27B0079B-BD0A-45BC-9AE5-D5A2AB4068F1}" type="presParOf" srcId="{F74448EE-35B2-41EC-8B40-1E9533923FB0}" destId="{8EB75E76-B4BE-4302-B022-E5A605B95568}" srcOrd="2" destOrd="0" presId="urn:microsoft.com/office/officeart/2008/layout/AlternatingHexagons"/>
    <dgm:cxn modelId="{B12746A5-ECF4-4AB6-8CB1-8FC582D7BFE1}" type="presParOf" srcId="{F74448EE-35B2-41EC-8B40-1E9533923FB0}" destId="{96CA81A5-C1DF-4F08-AA33-38AA2490F2E6}" srcOrd="3" destOrd="0" presId="urn:microsoft.com/office/officeart/2008/layout/AlternatingHexagons"/>
    <dgm:cxn modelId="{FD8679A7-B81E-43AB-A153-A7A6B189959C}" type="presParOf" srcId="{F74448EE-35B2-41EC-8B40-1E9533923FB0}" destId="{CC04FA91-FDD2-4780-8912-CA37054C59C8}" srcOrd="4" destOrd="0" presId="urn:microsoft.com/office/officeart/2008/layout/AlternatingHexagons"/>
    <dgm:cxn modelId="{BECC7E7D-10B0-41BE-806F-11023DBC7FA5}" type="presParOf" srcId="{8E16C31D-1BF2-4077-ADBA-57789948660A}" destId="{29946262-61C7-4327-B1BA-D9C12EAD7A78}" srcOrd="3" destOrd="0" presId="urn:microsoft.com/office/officeart/2008/layout/AlternatingHexagons"/>
    <dgm:cxn modelId="{C838F0C4-7D21-41FF-ACD4-D5F877BD8385}" type="presParOf" srcId="{8E16C31D-1BF2-4077-ADBA-57789948660A}" destId="{0F248464-9351-4DA2-8E1D-535345231AC8}" srcOrd="4" destOrd="0" presId="urn:microsoft.com/office/officeart/2008/layout/AlternatingHexagons"/>
    <dgm:cxn modelId="{9DAE7A93-F169-42A4-B111-97B17122A2DA}" type="presParOf" srcId="{0F248464-9351-4DA2-8E1D-535345231AC8}" destId="{7A6DB1BC-4C46-4EE9-A032-76CEF74AF105}" srcOrd="0" destOrd="0" presId="urn:microsoft.com/office/officeart/2008/layout/AlternatingHexagons"/>
    <dgm:cxn modelId="{B55A7D32-A175-43B4-AEF4-F056B037D10A}" type="presParOf" srcId="{0F248464-9351-4DA2-8E1D-535345231AC8}" destId="{47723C9E-A615-41FA-BB6B-84EDEE92086B}" srcOrd="1" destOrd="0" presId="urn:microsoft.com/office/officeart/2008/layout/AlternatingHexagons"/>
    <dgm:cxn modelId="{756F3CD6-8907-4F34-9231-1B8BB96CDF9F}" type="presParOf" srcId="{0F248464-9351-4DA2-8E1D-535345231AC8}" destId="{4EC8DB16-CA61-4FAA-ADF4-7FBCBF8F2290}" srcOrd="2" destOrd="0" presId="urn:microsoft.com/office/officeart/2008/layout/AlternatingHexagons"/>
    <dgm:cxn modelId="{FBC27C0F-9B69-46FC-9425-2E011E833795}" type="presParOf" srcId="{0F248464-9351-4DA2-8E1D-535345231AC8}" destId="{96BC4148-8CA6-4719-AB32-2166B226878A}" srcOrd="3" destOrd="0" presId="urn:microsoft.com/office/officeart/2008/layout/AlternatingHexagons"/>
    <dgm:cxn modelId="{BED952FC-4E1D-489B-B2FD-AEA48D372E34}" type="presParOf" srcId="{0F248464-9351-4DA2-8E1D-535345231AC8}" destId="{6486A9C5-1ADD-4A0E-AC79-CF591381D1F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E38811-5BDB-447F-B261-174682AB3723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4DFA986-F42B-424E-BBA6-F3BACF1AA59C}">
      <dgm:prSet phldrT="[Texto]" custT="1"/>
      <dgm:spPr/>
      <dgm:t>
        <a:bodyPr/>
        <a:lstStyle/>
        <a:p>
          <a:r>
            <a:rPr lang="pt-BR" sz="4400" dirty="0" smtClean="0"/>
            <a:t>Custos</a:t>
          </a:r>
          <a:endParaRPr lang="pt-BR" sz="4400" dirty="0"/>
        </a:p>
      </dgm:t>
    </dgm:pt>
    <dgm:pt modelId="{AC14D47A-D221-47EF-8498-AC52F04B100E}" type="parTrans" cxnId="{83DE68AF-42F9-4676-9238-7A140BEF7066}">
      <dgm:prSet/>
      <dgm:spPr/>
      <dgm:t>
        <a:bodyPr/>
        <a:lstStyle/>
        <a:p>
          <a:endParaRPr lang="pt-BR"/>
        </a:p>
      </dgm:t>
    </dgm:pt>
    <dgm:pt modelId="{51E1D78E-C1A5-473E-A87D-BE3079DA63A0}" type="sibTrans" cxnId="{83DE68AF-42F9-4676-9238-7A140BEF7066}">
      <dgm:prSet/>
      <dgm:spPr/>
      <dgm:t>
        <a:bodyPr/>
        <a:lstStyle/>
        <a:p>
          <a:endParaRPr lang="pt-BR"/>
        </a:p>
      </dgm:t>
    </dgm:pt>
    <dgm:pt modelId="{7EEB3538-562F-4319-84E8-5855EB53B859}">
      <dgm:prSet phldrT="[Texto]" custT="1"/>
      <dgm:spPr/>
      <dgm:t>
        <a:bodyPr/>
        <a:lstStyle/>
        <a:p>
          <a:r>
            <a:rPr lang="pt-BR" sz="3200" dirty="0" smtClean="0"/>
            <a:t>Total</a:t>
          </a:r>
          <a:endParaRPr lang="pt-BR" sz="3200" dirty="0"/>
        </a:p>
      </dgm:t>
    </dgm:pt>
    <dgm:pt modelId="{B2BE2D01-3EF7-4A8A-94CE-54B2E42DEC51}" type="parTrans" cxnId="{D9FCE2CE-5C3A-40EA-B4D9-56BB4CB8C3A2}">
      <dgm:prSet/>
      <dgm:spPr/>
      <dgm:t>
        <a:bodyPr/>
        <a:lstStyle/>
        <a:p>
          <a:endParaRPr lang="pt-BR"/>
        </a:p>
      </dgm:t>
    </dgm:pt>
    <dgm:pt modelId="{EEE0488B-8111-4178-9A2C-2844B845E452}" type="sibTrans" cxnId="{D9FCE2CE-5C3A-40EA-B4D9-56BB4CB8C3A2}">
      <dgm:prSet/>
      <dgm:spPr/>
      <dgm:t>
        <a:bodyPr/>
        <a:lstStyle/>
        <a:p>
          <a:endParaRPr lang="pt-BR"/>
        </a:p>
      </dgm:t>
    </dgm:pt>
    <dgm:pt modelId="{F3EA1835-87F6-47AE-8286-25111DC6DCCB}">
      <dgm:prSet phldrT="[Texto]" custT="1"/>
      <dgm:spPr/>
      <dgm:t>
        <a:bodyPr/>
        <a:lstStyle/>
        <a:p>
          <a:r>
            <a:rPr lang="pt-BR" sz="3200" dirty="0" smtClean="0"/>
            <a:t>Fixo</a:t>
          </a:r>
          <a:endParaRPr lang="pt-BR" sz="3200" dirty="0"/>
        </a:p>
      </dgm:t>
    </dgm:pt>
    <dgm:pt modelId="{B916595A-12BE-43FD-AE7E-B43D52210F6C}" type="parTrans" cxnId="{D7F0FC76-5518-4D9C-B5EF-F9876DC466E8}">
      <dgm:prSet/>
      <dgm:spPr/>
      <dgm:t>
        <a:bodyPr/>
        <a:lstStyle/>
        <a:p>
          <a:endParaRPr lang="pt-BR"/>
        </a:p>
      </dgm:t>
    </dgm:pt>
    <dgm:pt modelId="{984AE1D8-1828-4EAC-8FB1-6CDCEC73FDF3}" type="sibTrans" cxnId="{D7F0FC76-5518-4D9C-B5EF-F9876DC466E8}">
      <dgm:prSet/>
      <dgm:spPr/>
      <dgm:t>
        <a:bodyPr/>
        <a:lstStyle/>
        <a:p>
          <a:endParaRPr lang="pt-BR"/>
        </a:p>
      </dgm:t>
    </dgm:pt>
    <dgm:pt modelId="{98ECDA8D-3D49-4FA5-9746-B727C87D86A2}">
      <dgm:prSet phldrT="[Texto]" custT="1"/>
      <dgm:spPr/>
      <dgm:t>
        <a:bodyPr/>
        <a:lstStyle/>
        <a:p>
          <a:r>
            <a:rPr lang="pt-BR" sz="3200" dirty="0" smtClean="0"/>
            <a:t>Variável</a:t>
          </a:r>
          <a:endParaRPr lang="pt-BR" sz="3200" dirty="0"/>
        </a:p>
      </dgm:t>
    </dgm:pt>
    <dgm:pt modelId="{AB641DD7-2A8D-47D8-9306-69382D032F68}" type="parTrans" cxnId="{386AF531-C723-48D9-A19E-6541F5DC262A}">
      <dgm:prSet/>
      <dgm:spPr/>
      <dgm:t>
        <a:bodyPr/>
        <a:lstStyle/>
        <a:p>
          <a:endParaRPr lang="pt-BR"/>
        </a:p>
      </dgm:t>
    </dgm:pt>
    <dgm:pt modelId="{29D5FA2C-35C3-4D05-A77C-CEFFC4D5EAA6}" type="sibTrans" cxnId="{386AF531-C723-48D9-A19E-6541F5DC262A}">
      <dgm:prSet/>
      <dgm:spPr/>
      <dgm:t>
        <a:bodyPr/>
        <a:lstStyle/>
        <a:p>
          <a:endParaRPr lang="pt-BR"/>
        </a:p>
      </dgm:t>
    </dgm:pt>
    <dgm:pt modelId="{2A493ED2-503C-4216-8A78-96089ED000CE}" type="pres">
      <dgm:prSet presAssocID="{5AE38811-5BDB-447F-B261-174682AB37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B627F4E-E45D-4C08-A9CB-834AC5D29EB0}" type="pres">
      <dgm:prSet presAssocID="{E4DFA986-F42B-424E-BBA6-F3BACF1AA59C}" presName="root" presStyleCnt="0"/>
      <dgm:spPr/>
    </dgm:pt>
    <dgm:pt modelId="{12BC7D23-D37E-4672-BDB8-25B71907BD8E}" type="pres">
      <dgm:prSet presAssocID="{E4DFA986-F42B-424E-BBA6-F3BACF1AA59C}" presName="rootComposite" presStyleCnt="0"/>
      <dgm:spPr/>
    </dgm:pt>
    <dgm:pt modelId="{CEC0939B-9E68-45E3-A892-7A3A4DA00FF7}" type="pres">
      <dgm:prSet presAssocID="{E4DFA986-F42B-424E-BBA6-F3BACF1AA59C}" presName="rootText" presStyleLbl="node1" presStyleIdx="0" presStyleCnt="1"/>
      <dgm:spPr/>
      <dgm:t>
        <a:bodyPr/>
        <a:lstStyle/>
        <a:p>
          <a:endParaRPr lang="pt-BR"/>
        </a:p>
      </dgm:t>
    </dgm:pt>
    <dgm:pt modelId="{970347E3-D6A3-4EE7-9779-6115A0884BFA}" type="pres">
      <dgm:prSet presAssocID="{E4DFA986-F42B-424E-BBA6-F3BACF1AA59C}" presName="rootConnector" presStyleLbl="node1" presStyleIdx="0" presStyleCnt="1"/>
      <dgm:spPr/>
      <dgm:t>
        <a:bodyPr/>
        <a:lstStyle/>
        <a:p>
          <a:endParaRPr lang="pt-BR"/>
        </a:p>
      </dgm:t>
    </dgm:pt>
    <dgm:pt modelId="{22B1FD14-23A4-4B1A-983F-1889FC948301}" type="pres">
      <dgm:prSet presAssocID="{E4DFA986-F42B-424E-BBA6-F3BACF1AA59C}" presName="childShape" presStyleCnt="0"/>
      <dgm:spPr/>
    </dgm:pt>
    <dgm:pt modelId="{E60CE2D9-E747-4EAB-BE28-1E2BF78A7221}" type="pres">
      <dgm:prSet presAssocID="{B2BE2D01-3EF7-4A8A-94CE-54B2E42DEC51}" presName="Name13" presStyleLbl="parChTrans1D2" presStyleIdx="0" presStyleCnt="3"/>
      <dgm:spPr/>
      <dgm:t>
        <a:bodyPr/>
        <a:lstStyle/>
        <a:p>
          <a:endParaRPr lang="pt-BR"/>
        </a:p>
      </dgm:t>
    </dgm:pt>
    <dgm:pt modelId="{978A0D64-3FB9-4B84-B15E-D44B6337D0FF}" type="pres">
      <dgm:prSet presAssocID="{7EEB3538-562F-4319-84E8-5855EB53B859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25E16E-A24E-4D66-A0DD-49883C3AC15E}" type="pres">
      <dgm:prSet presAssocID="{B916595A-12BE-43FD-AE7E-B43D52210F6C}" presName="Name13" presStyleLbl="parChTrans1D2" presStyleIdx="1" presStyleCnt="3"/>
      <dgm:spPr/>
      <dgm:t>
        <a:bodyPr/>
        <a:lstStyle/>
        <a:p>
          <a:endParaRPr lang="pt-BR"/>
        </a:p>
      </dgm:t>
    </dgm:pt>
    <dgm:pt modelId="{5C0E7150-0901-49EA-A798-03F56A37923F}" type="pres">
      <dgm:prSet presAssocID="{F3EA1835-87F6-47AE-8286-25111DC6DCCB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F23ECE-9DE0-4ADE-8D83-A94E842DC358}" type="pres">
      <dgm:prSet presAssocID="{AB641DD7-2A8D-47D8-9306-69382D032F68}" presName="Name13" presStyleLbl="parChTrans1D2" presStyleIdx="2" presStyleCnt="3"/>
      <dgm:spPr/>
      <dgm:t>
        <a:bodyPr/>
        <a:lstStyle/>
        <a:p>
          <a:endParaRPr lang="pt-BR"/>
        </a:p>
      </dgm:t>
    </dgm:pt>
    <dgm:pt modelId="{7A6A5FF3-53E7-4D89-820D-A0151F455C76}" type="pres">
      <dgm:prSet presAssocID="{98ECDA8D-3D49-4FA5-9746-B727C87D86A2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499B55-A160-4768-9593-68C90913C280}" type="presOf" srcId="{B2BE2D01-3EF7-4A8A-94CE-54B2E42DEC51}" destId="{E60CE2D9-E747-4EAB-BE28-1E2BF78A7221}" srcOrd="0" destOrd="0" presId="urn:microsoft.com/office/officeart/2005/8/layout/hierarchy3"/>
    <dgm:cxn modelId="{386AF531-C723-48D9-A19E-6541F5DC262A}" srcId="{E4DFA986-F42B-424E-BBA6-F3BACF1AA59C}" destId="{98ECDA8D-3D49-4FA5-9746-B727C87D86A2}" srcOrd="2" destOrd="0" parTransId="{AB641DD7-2A8D-47D8-9306-69382D032F68}" sibTransId="{29D5FA2C-35C3-4D05-A77C-CEFFC4D5EAA6}"/>
    <dgm:cxn modelId="{8EA82B83-B857-4DCC-9BFD-F5EA062872C7}" type="presOf" srcId="{E4DFA986-F42B-424E-BBA6-F3BACF1AA59C}" destId="{CEC0939B-9E68-45E3-A892-7A3A4DA00FF7}" srcOrd="0" destOrd="0" presId="urn:microsoft.com/office/officeart/2005/8/layout/hierarchy3"/>
    <dgm:cxn modelId="{73C6E34E-E4D2-4EFA-BF1B-AB36D64D3B61}" type="presOf" srcId="{B916595A-12BE-43FD-AE7E-B43D52210F6C}" destId="{0625E16E-A24E-4D66-A0DD-49883C3AC15E}" srcOrd="0" destOrd="0" presId="urn:microsoft.com/office/officeart/2005/8/layout/hierarchy3"/>
    <dgm:cxn modelId="{D9FCE2CE-5C3A-40EA-B4D9-56BB4CB8C3A2}" srcId="{E4DFA986-F42B-424E-BBA6-F3BACF1AA59C}" destId="{7EEB3538-562F-4319-84E8-5855EB53B859}" srcOrd="0" destOrd="0" parTransId="{B2BE2D01-3EF7-4A8A-94CE-54B2E42DEC51}" sibTransId="{EEE0488B-8111-4178-9A2C-2844B845E452}"/>
    <dgm:cxn modelId="{D7F0FC76-5518-4D9C-B5EF-F9876DC466E8}" srcId="{E4DFA986-F42B-424E-BBA6-F3BACF1AA59C}" destId="{F3EA1835-87F6-47AE-8286-25111DC6DCCB}" srcOrd="1" destOrd="0" parTransId="{B916595A-12BE-43FD-AE7E-B43D52210F6C}" sibTransId="{984AE1D8-1828-4EAC-8FB1-6CDCEC73FDF3}"/>
    <dgm:cxn modelId="{BD3E3BEC-539A-4177-A019-DFACBE4D5792}" type="presOf" srcId="{F3EA1835-87F6-47AE-8286-25111DC6DCCB}" destId="{5C0E7150-0901-49EA-A798-03F56A37923F}" srcOrd="0" destOrd="0" presId="urn:microsoft.com/office/officeart/2005/8/layout/hierarchy3"/>
    <dgm:cxn modelId="{63DC67DB-E56F-45C3-A5DD-9F3FE06EC07D}" type="presOf" srcId="{AB641DD7-2A8D-47D8-9306-69382D032F68}" destId="{62F23ECE-9DE0-4ADE-8D83-A94E842DC358}" srcOrd="0" destOrd="0" presId="urn:microsoft.com/office/officeart/2005/8/layout/hierarchy3"/>
    <dgm:cxn modelId="{C953ABD9-B9F2-40F6-B421-A422004A1185}" type="presOf" srcId="{7EEB3538-562F-4319-84E8-5855EB53B859}" destId="{978A0D64-3FB9-4B84-B15E-D44B6337D0FF}" srcOrd="0" destOrd="0" presId="urn:microsoft.com/office/officeart/2005/8/layout/hierarchy3"/>
    <dgm:cxn modelId="{83DE68AF-42F9-4676-9238-7A140BEF7066}" srcId="{5AE38811-5BDB-447F-B261-174682AB3723}" destId="{E4DFA986-F42B-424E-BBA6-F3BACF1AA59C}" srcOrd="0" destOrd="0" parTransId="{AC14D47A-D221-47EF-8498-AC52F04B100E}" sibTransId="{51E1D78E-C1A5-473E-A87D-BE3079DA63A0}"/>
    <dgm:cxn modelId="{B6C4F23C-63FD-4F12-8EDF-C18C7953991C}" type="presOf" srcId="{E4DFA986-F42B-424E-BBA6-F3BACF1AA59C}" destId="{970347E3-D6A3-4EE7-9779-6115A0884BFA}" srcOrd="1" destOrd="0" presId="urn:microsoft.com/office/officeart/2005/8/layout/hierarchy3"/>
    <dgm:cxn modelId="{1974E3D6-A641-49BD-AAE1-80C7833315F8}" type="presOf" srcId="{98ECDA8D-3D49-4FA5-9746-B727C87D86A2}" destId="{7A6A5FF3-53E7-4D89-820D-A0151F455C76}" srcOrd="0" destOrd="0" presId="urn:microsoft.com/office/officeart/2005/8/layout/hierarchy3"/>
    <dgm:cxn modelId="{9EF67E81-9A98-4901-97AC-FE78C206A3A5}" type="presOf" srcId="{5AE38811-5BDB-447F-B261-174682AB3723}" destId="{2A493ED2-503C-4216-8A78-96089ED000CE}" srcOrd="0" destOrd="0" presId="urn:microsoft.com/office/officeart/2005/8/layout/hierarchy3"/>
    <dgm:cxn modelId="{E9D7DE2E-E0E3-4B9E-B6E3-4205540A43D3}" type="presParOf" srcId="{2A493ED2-503C-4216-8A78-96089ED000CE}" destId="{4B627F4E-E45D-4C08-A9CB-834AC5D29EB0}" srcOrd="0" destOrd="0" presId="urn:microsoft.com/office/officeart/2005/8/layout/hierarchy3"/>
    <dgm:cxn modelId="{451FCD71-0370-46F2-83D6-8A57DA3A6516}" type="presParOf" srcId="{4B627F4E-E45D-4C08-A9CB-834AC5D29EB0}" destId="{12BC7D23-D37E-4672-BDB8-25B71907BD8E}" srcOrd="0" destOrd="0" presId="urn:microsoft.com/office/officeart/2005/8/layout/hierarchy3"/>
    <dgm:cxn modelId="{EC099FC2-2427-481C-9286-94BAEDBED252}" type="presParOf" srcId="{12BC7D23-D37E-4672-BDB8-25B71907BD8E}" destId="{CEC0939B-9E68-45E3-A892-7A3A4DA00FF7}" srcOrd="0" destOrd="0" presId="urn:microsoft.com/office/officeart/2005/8/layout/hierarchy3"/>
    <dgm:cxn modelId="{CE410B5B-946C-4E1C-A90F-94621F64EC12}" type="presParOf" srcId="{12BC7D23-D37E-4672-BDB8-25B71907BD8E}" destId="{970347E3-D6A3-4EE7-9779-6115A0884BFA}" srcOrd="1" destOrd="0" presId="urn:microsoft.com/office/officeart/2005/8/layout/hierarchy3"/>
    <dgm:cxn modelId="{C5952822-B18A-40A3-B816-A36A82C0FB05}" type="presParOf" srcId="{4B627F4E-E45D-4C08-A9CB-834AC5D29EB0}" destId="{22B1FD14-23A4-4B1A-983F-1889FC948301}" srcOrd="1" destOrd="0" presId="urn:microsoft.com/office/officeart/2005/8/layout/hierarchy3"/>
    <dgm:cxn modelId="{ADEA8016-A2D6-4714-BA3A-E06C7F4DCC09}" type="presParOf" srcId="{22B1FD14-23A4-4B1A-983F-1889FC948301}" destId="{E60CE2D9-E747-4EAB-BE28-1E2BF78A7221}" srcOrd="0" destOrd="0" presId="urn:microsoft.com/office/officeart/2005/8/layout/hierarchy3"/>
    <dgm:cxn modelId="{6FF9E65C-E397-4CA2-A33B-30CF9D77427C}" type="presParOf" srcId="{22B1FD14-23A4-4B1A-983F-1889FC948301}" destId="{978A0D64-3FB9-4B84-B15E-D44B6337D0FF}" srcOrd="1" destOrd="0" presId="urn:microsoft.com/office/officeart/2005/8/layout/hierarchy3"/>
    <dgm:cxn modelId="{019BD35F-3BDB-46F1-A547-4ED60980CD81}" type="presParOf" srcId="{22B1FD14-23A4-4B1A-983F-1889FC948301}" destId="{0625E16E-A24E-4D66-A0DD-49883C3AC15E}" srcOrd="2" destOrd="0" presId="urn:microsoft.com/office/officeart/2005/8/layout/hierarchy3"/>
    <dgm:cxn modelId="{600095AD-C65B-46B5-A007-8357FF6989D4}" type="presParOf" srcId="{22B1FD14-23A4-4B1A-983F-1889FC948301}" destId="{5C0E7150-0901-49EA-A798-03F56A37923F}" srcOrd="3" destOrd="0" presId="urn:microsoft.com/office/officeart/2005/8/layout/hierarchy3"/>
    <dgm:cxn modelId="{EBAA3E80-628D-497F-8FFC-4B60A1269CC1}" type="presParOf" srcId="{22B1FD14-23A4-4B1A-983F-1889FC948301}" destId="{62F23ECE-9DE0-4ADE-8D83-A94E842DC358}" srcOrd="4" destOrd="0" presId="urn:microsoft.com/office/officeart/2005/8/layout/hierarchy3"/>
    <dgm:cxn modelId="{BC9315BA-75A4-4F71-84B8-297D49E4DA27}" type="presParOf" srcId="{22B1FD14-23A4-4B1A-983F-1889FC948301}" destId="{7A6A5FF3-53E7-4D89-820D-A0151F455C7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E38811-5BDB-447F-B261-174682AB3723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E4DFA986-F42B-424E-BBA6-F3BACF1AA59C}">
      <dgm:prSet phldrT="[Texto]" custT="1"/>
      <dgm:spPr/>
      <dgm:t>
        <a:bodyPr/>
        <a:lstStyle/>
        <a:p>
          <a:r>
            <a:rPr lang="pt-BR" sz="4400" dirty="0" smtClean="0"/>
            <a:t>Custos</a:t>
          </a:r>
          <a:endParaRPr lang="pt-BR" sz="4400" dirty="0"/>
        </a:p>
      </dgm:t>
    </dgm:pt>
    <dgm:pt modelId="{AC14D47A-D221-47EF-8498-AC52F04B100E}" type="parTrans" cxnId="{83DE68AF-42F9-4676-9238-7A140BEF7066}">
      <dgm:prSet/>
      <dgm:spPr/>
      <dgm:t>
        <a:bodyPr/>
        <a:lstStyle/>
        <a:p>
          <a:endParaRPr lang="pt-BR"/>
        </a:p>
      </dgm:t>
    </dgm:pt>
    <dgm:pt modelId="{51E1D78E-C1A5-473E-A87D-BE3079DA63A0}" type="sibTrans" cxnId="{83DE68AF-42F9-4676-9238-7A140BEF7066}">
      <dgm:prSet/>
      <dgm:spPr/>
      <dgm:t>
        <a:bodyPr/>
        <a:lstStyle/>
        <a:p>
          <a:endParaRPr lang="pt-BR"/>
        </a:p>
      </dgm:t>
    </dgm:pt>
    <dgm:pt modelId="{7EEB3538-562F-4319-84E8-5855EB53B859}">
      <dgm:prSet phldrT="[Texto]" custT="1"/>
      <dgm:spPr/>
      <dgm:t>
        <a:bodyPr/>
        <a:lstStyle/>
        <a:p>
          <a:r>
            <a:rPr lang="pt-BR" sz="3200" dirty="0" smtClean="0"/>
            <a:t>Médio</a:t>
          </a:r>
          <a:endParaRPr lang="pt-BR" sz="3200" dirty="0"/>
        </a:p>
      </dgm:t>
    </dgm:pt>
    <dgm:pt modelId="{B2BE2D01-3EF7-4A8A-94CE-54B2E42DEC51}" type="parTrans" cxnId="{D9FCE2CE-5C3A-40EA-B4D9-56BB4CB8C3A2}">
      <dgm:prSet/>
      <dgm:spPr/>
      <dgm:t>
        <a:bodyPr/>
        <a:lstStyle/>
        <a:p>
          <a:endParaRPr lang="pt-BR"/>
        </a:p>
      </dgm:t>
    </dgm:pt>
    <dgm:pt modelId="{EEE0488B-8111-4178-9A2C-2844B845E452}" type="sibTrans" cxnId="{D9FCE2CE-5C3A-40EA-B4D9-56BB4CB8C3A2}">
      <dgm:prSet/>
      <dgm:spPr/>
      <dgm:t>
        <a:bodyPr/>
        <a:lstStyle/>
        <a:p>
          <a:endParaRPr lang="pt-BR"/>
        </a:p>
      </dgm:t>
    </dgm:pt>
    <dgm:pt modelId="{F3EA1835-87F6-47AE-8286-25111DC6DCCB}">
      <dgm:prSet phldrT="[Texto]" custT="1"/>
      <dgm:spPr/>
      <dgm:t>
        <a:bodyPr/>
        <a:lstStyle/>
        <a:p>
          <a:r>
            <a:rPr lang="pt-BR" sz="3200" dirty="0" smtClean="0"/>
            <a:t>Marginal</a:t>
          </a:r>
          <a:endParaRPr lang="pt-BR" sz="3200" dirty="0"/>
        </a:p>
      </dgm:t>
    </dgm:pt>
    <dgm:pt modelId="{B916595A-12BE-43FD-AE7E-B43D52210F6C}" type="parTrans" cxnId="{D7F0FC76-5518-4D9C-B5EF-F9876DC466E8}">
      <dgm:prSet/>
      <dgm:spPr/>
      <dgm:t>
        <a:bodyPr/>
        <a:lstStyle/>
        <a:p>
          <a:endParaRPr lang="pt-BR"/>
        </a:p>
      </dgm:t>
    </dgm:pt>
    <dgm:pt modelId="{984AE1D8-1828-4EAC-8FB1-6CDCEC73FDF3}" type="sibTrans" cxnId="{D7F0FC76-5518-4D9C-B5EF-F9876DC466E8}">
      <dgm:prSet/>
      <dgm:spPr/>
      <dgm:t>
        <a:bodyPr/>
        <a:lstStyle/>
        <a:p>
          <a:endParaRPr lang="pt-BR"/>
        </a:p>
      </dgm:t>
    </dgm:pt>
    <dgm:pt modelId="{2A493ED2-503C-4216-8A78-96089ED000CE}" type="pres">
      <dgm:prSet presAssocID="{5AE38811-5BDB-447F-B261-174682AB37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B627F4E-E45D-4C08-A9CB-834AC5D29EB0}" type="pres">
      <dgm:prSet presAssocID="{E4DFA986-F42B-424E-BBA6-F3BACF1AA59C}" presName="root" presStyleCnt="0"/>
      <dgm:spPr/>
    </dgm:pt>
    <dgm:pt modelId="{12BC7D23-D37E-4672-BDB8-25B71907BD8E}" type="pres">
      <dgm:prSet presAssocID="{E4DFA986-F42B-424E-BBA6-F3BACF1AA59C}" presName="rootComposite" presStyleCnt="0"/>
      <dgm:spPr/>
    </dgm:pt>
    <dgm:pt modelId="{CEC0939B-9E68-45E3-A892-7A3A4DA00FF7}" type="pres">
      <dgm:prSet presAssocID="{E4DFA986-F42B-424E-BBA6-F3BACF1AA59C}" presName="rootText" presStyleLbl="node1" presStyleIdx="0" presStyleCnt="1"/>
      <dgm:spPr/>
      <dgm:t>
        <a:bodyPr/>
        <a:lstStyle/>
        <a:p>
          <a:endParaRPr lang="pt-BR"/>
        </a:p>
      </dgm:t>
    </dgm:pt>
    <dgm:pt modelId="{970347E3-D6A3-4EE7-9779-6115A0884BFA}" type="pres">
      <dgm:prSet presAssocID="{E4DFA986-F42B-424E-BBA6-F3BACF1AA59C}" presName="rootConnector" presStyleLbl="node1" presStyleIdx="0" presStyleCnt="1"/>
      <dgm:spPr/>
      <dgm:t>
        <a:bodyPr/>
        <a:lstStyle/>
        <a:p>
          <a:endParaRPr lang="pt-BR"/>
        </a:p>
      </dgm:t>
    </dgm:pt>
    <dgm:pt modelId="{22B1FD14-23A4-4B1A-983F-1889FC948301}" type="pres">
      <dgm:prSet presAssocID="{E4DFA986-F42B-424E-BBA6-F3BACF1AA59C}" presName="childShape" presStyleCnt="0"/>
      <dgm:spPr/>
    </dgm:pt>
    <dgm:pt modelId="{E60CE2D9-E747-4EAB-BE28-1E2BF78A7221}" type="pres">
      <dgm:prSet presAssocID="{B2BE2D01-3EF7-4A8A-94CE-54B2E42DEC51}" presName="Name13" presStyleLbl="parChTrans1D2" presStyleIdx="0" presStyleCnt="2"/>
      <dgm:spPr/>
      <dgm:t>
        <a:bodyPr/>
        <a:lstStyle/>
        <a:p>
          <a:endParaRPr lang="pt-BR"/>
        </a:p>
      </dgm:t>
    </dgm:pt>
    <dgm:pt modelId="{978A0D64-3FB9-4B84-B15E-D44B6337D0FF}" type="pres">
      <dgm:prSet presAssocID="{7EEB3538-562F-4319-84E8-5855EB53B85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25E16E-A24E-4D66-A0DD-49883C3AC15E}" type="pres">
      <dgm:prSet presAssocID="{B916595A-12BE-43FD-AE7E-B43D52210F6C}" presName="Name13" presStyleLbl="parChTrans1D2" presStyleIdx="1" presStyleCnt="2"/>
      <dgm:spPr/>
      <dgm:t>
        <a:bodyPr/>
        <a:lstStyle/>
        <a:p>
          <a:endParaRPr lang="pt-BR"/>
        </a:p>
      </dgm:t>
    </dgm:pt>
    <dgm:pt modelId="{5C0E7150-0901-49EA-A798-03F56A37923F}" type="pres">
      <dgm:prSet presAssocID="{F3EA1835-87F6-47AE-8286-25111DC6DCCB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8499B55-A160-4768-9593-68C90913C280}" type="presOf" srcId="{B2BE2D01-3EF7-4A8A-94CE-54B2E42DEC51}" destId="{E60CE2D9-E747-4EAB-BE28-1E2BF78A7221}" srcOrd="0" destOrd="0" presId="urn:microsoft.com/office/officeart/2005/8/layout/hierarchy3"/>
    <dgm:cxn modelId="{8EA82B83-B857-4DCC-9BFD-F5EA062872C7}" type="presOf" srcId="{E4DFA986-F42B-424E-BBA6-F3BACF1AA59C}" destId="{CEC0939B-9E68-45E3-A892-7A3A4DA00FF7}" srcOrd="0" destOrd="0" presId="urn:microsoft.com/office/officeart/2005/8/layout/hierarchy3"/>
    <dgm:cxn modelId="{73C6E34E-E4D2-4EFA-BF1B-AB36D64D3B61}" type="presOf" srcId="{B916595A-12BE-43FD-AE7E-B43D52210F6C}" destId="{0625E16E-A24E-4D66-A0DD-49883C3AC15E}" srcOrd="0" destOrd="0" presId="urn:microsoft.com/office/officeart/2005/8/layout/hierarchy3"/>
    <dgm:cxn modelId="{D9FCE2CE-5C3A-40EA-B4D9-56BB4CB8C3A2}" srcId="{E4DFA986-F42B-424E-BBA6-F3BACF1AA59C}" destId="{7EEB3538-562F-4319-84E8-5855EB53B859}" srcOrd="0" destOrd="0" parTransId="{B2BE2D01-3EF7-4A8A-94CE-54B2E42DEC51}" sibTransId="{EEE0488B-8111-4178-9A2C-2844B845E452}"/>
    <dgm:cxn modelId="{D7F0FC76-5518-4D9C-B5EF-F9876DC466E8}" srcId="{E4DFA986-F42B-424E-BBA6-F3BACF1AA59C}" destId="{F3EA1835-87F6-47AE-8286-25111DC6DCCB}" srcOrd="1" destOrd="0" parTransId="{B916595A-12BE-43FD-AE7E-B43D52210F6C}" sibTransId="{984AE1D8-1828-4EAC-8FB1-6CDCEC73FDF3}"/>
    <dgm:cxn modelId="{BD3E3BEC-539A-4177-A019-DFACBE4D5792}" type="presOf" srcId="{F3EA1835-87F6-47AE-8286-25111DC6DCCB}" destId="{5C0E7150-0901-49EA-A798-03F56A37923F}" srcOrd="0" destOrd="0" presId="urn:microsoft.com/office/officeart/2005/8/layout/hierarchy3"/>
    <dgm:cxn modelId="{C953ABD9-B9F2-40F6-B421-A422004A1185}" type="presOf" srcId="{7EEB3538-562F-4319-84E8-5855EB53B859}" destId="{978A0D64-3FB9-4B84-B15E-D44B6337D0FF}" srcOrd="0" destOrd="0" presId="urn:microsoft.com/office/officeart/2005/8/layout/hierarchy3"/>
    <dgm:cxn modelId="{83DE68AF-42F9-4676-9238-7A140BEF7066}" srcId="{5AE38811-5BDB-447F-B261-174682AB3723}" destId="{E4DFA986-F42B-424E-BBA6-F3BACF1AA59C}" srcOrd="0" destOrd="0" parTransId="{AC14D47A-D221-47EF-8498-AC52F04B100E}" sibTransId="{51E1D78E-C1A5-473E-A87D-BE3079DA63A0}"/>
    <dgm:cxn modelId="{B6C4F23C-63FD-4F12-8EDF-C18C7953991C}" type="presOf" srcId="{E4DFA986-F42B-424E-BBA6-F3BACF1AA59C}" destId="{970347E3-D6A3-4EE7-9779-6115A0884BFA}" srcOrd="1" destOrd="0" presId="urn:microsoft.com/office/officeart/2005/8/layout/hierarchy3"/>
    <dgm:cxn modelId="{9EF67E81-9A98-4901-97AC-FE78C206A3A5}" type="presOf" srcId="{5AE38811-5BDB-447F-B261-174682AB3723}" destId="{2A493ED2-503C-4216-8A78-96089ED000CE}" srcOrd="0" destOrd="0" presId="urn:microsoft.com/office/officeart/2005/8/layout/hierarchy3"/>
    <dgm:cxn modelId="{E9D7DE2E-E0E3-4B9E-B6E3-4205540A43D3}" type="presParOf" srcId="{2A493ED2-503C-4216-8A78-96089ED000CE}" destId="{4B627F4E-E45D-4C08-A9CB-834AC5D29EB0}" srcOrd="0" destOrd="0" presId="urn:microsoft.com/office/officeart/2005/8/layout/hierarchy3"/>
    <dgm:cxn modelId="{451FCD71-0370-46F2-83D6-8A57DA3A6516}" type="presParOf" srcId="{4B627F4E-E45D-4C08-A9CB-834AC5D29EB0}" destId="{12BC7D23-D37E-4672-BDB8-25B71907BD8E}" srcOrd="0" destOrd="0" presId="urn:microsoft.com/office/officeart/2005/8/layout/hierarchy3"/>
    <dgm:cxn modelId="{EC099FC2-2427-481C-9286-94BAEDBED252}" type="presParOf" srcId="{12BC7D23-D37E-4672-BDB8-25B71907BD8E}" destId="{CEC0939B-9E68-45E3-A892-7A3A4DA00FF7}" srcOrd="0" destOrd="0" presId="urn:microsoft.com/office/officeart/2005/8/layout/hierarchy3"/>
    <dgm:cxn modelId="{CE410B5B-946C-4E1C-A90F-94621F64EC12}" type="presParOf" srcId="{12BC7D23-D37E-4672-BDB8-25B71907BD8E}" destId="{970347E3-D6A3-4EE7-9779-6115A0884BFA}" srcOrd="1" destOrd="0" presId="urn:microsoft.com/office/officeart/2005/8/layout/hierarchy3"/>
    <dgm:cxn modelId="{C5952822-B18A-40A3-B816-A36A82C0FB05}" type="presParOf" srcId="{4B627F4E-E45D-4C08-A9CB-834AC5D29EB0}" destId="{22B1FD14-23A4-4B1A-983F-1889FC948301}" srcOrd="1" destOrd="0" presId="urn:microsoft.com/office/officeart/2005/8/layout/hierarchy3"/>
    <dgm:cxn modelId="{ADEA8016-A2D6-4714-BA3A-E06C7F4DCC09}" type="presParOf" srcId="{22B1FD14-23A4-4B1A-983F-1889FC948301}" destId="{E60CE2D9-E747-4EAB-BE28-1E2BF78A7221}" srcOrd="0" destOrd="0" presId="urn:microsoft.com/office/officeart/2005/8/layout/hierarchy3"/>
    <dgm:cxn modelId="{6FF9E65C-E397-4CA2-A33B-30CF9D77427C}" type="presParOf" srcId="{22B1FD14-23A4-4B1A-983F-1889FC948301}" destId="{978A0D64-3FB9-4B84-B15E-D44B6337D0FF}" srcOrd="1" destOrd="0" presId="urn:microsoft.com/office/officeart/2005/8/layout/hierarchy3"/>
    <dgm:cxn modelId="{019BD35F-3BDB-46F1-A547-4ED60980CD81}" type="presParOf" srcId="{22B1FD14-23A4-4B1A-983F-1889FC948301}" destId="{0625E16E-A24E-4D66-A0DD-49883C3AC15E}" srcOrd="2" destOrd="0" presId="urn:microsoft.com/office/officeart/2005/8/layout/hierarchy3"/>
    <dgm:cxn modelId="{600095AD-C65B-46B5-A007-8357FF6989D4}" type="presParOf" srcId="{22B1FD14-23A4-4B1A-983F-1889FC948301}" destId="{5C0E7150-0901-49EA-A798-03F56A37923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A5CF13-D1B5-4BEB-A591-FFA6CE12505A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A37F943D-C1B5-4793-ABE6-D839462AE89F}">
      <dgm:prSet phldrT="[Texto]" phldr="1"/>
      <dgm:spPr/>
      <dgm:t>
        <a:bodyPr/>
        <a:lstStyle/>
        <a:p>
          <a:endParaRPr lang="pt-BR"/>
        </a:p>
      </dgm:t>
    </dgm:pt>
    <dgm:pt modelId="{E99135F4-1103-418C-AA92-76F339A0130B}" type="parTrans" cxnId="{423E3D08-F7D3-4139-BDD1-8CC575A0289D}">
      <dgm:prSet/>
      <dgm:spPr/>
      <dgm:t>
        <a:bodyPr/>
        <a:lstStyle/>
        <a:p>
          <a:endParaRPr lang="pt-BR"/>
        </a:p>
      </dgm:t>
    </dgm:pt>
    <dgm:pt modelId="{A5E51EEE-3374-41EA-B164-90865B16D683}" type="sibTrans" cxnId="{423E3D08-F7D3-4139-BDD1-8CC575A0289D}">
      <dgm:prSet/>
      <dgm:spPr/>
      <dgm:t>
        <a:bodyPr/>
        <a:lstStyle/>
        <a:p>
          <a:endParaRPr lang="pt-BR"/>
        </a:p>
      </dgm:t>
    </dgm:pt>
    <dgm:pt modelId="{0574E6B6-5279-4474-8461-C7CF524FB0A4}">
      <dgm:prSet phldrT="[Texto]" phldr="1"/>
      <dgm:spPr/>
      <dgm:t>
        <a:bodyPr/>
        <a:lstStyle/>
        <a:p>
          <a:endParaRPr lang="pt-BR"/>
        </a:p>
      </dgm:t>
    </dgm:pt>
    <dgm:pt modelId="{C0436448-29EC-41F4-B876-13905F575FE6}" type="parTrans" cxnId="{212EBE21-51BE-46AB-84F0-FEEC31E7AA46}">
      <dgm:prSet/>
      <dgm:spPr/>
      <dgm:t>
        <a:bodyPr/>
        <a:lstStyle/>
        <a:p>
          <a:endParaRPr lang="pt-BR"/>
        </a:p>
      </dgm:t>
    </dgm:pt>
    <dgm:pt modelId="{F5349C7D-371E-41D8-9D3E-20AD63A75C3E}" type="sibTrans" cxnId="{212EBE21-51BE-46AB-84F0-FEEC31E7AA46}">
      <dgm:prSet/>
      <dgm:spPr/>
      <dgm:t>
        <a:bodyPr/>
        <a:lstStyle/>
        <a:p>
          <a:endParaRPr lang="pt-BR"/>
        </a:p>
      </dgm:t>
    </dgm:pt>
    <dgm:pt modelId="{DE0DC614-A47E-4FC5-B08E-D31C8C5FA141}">
      <dgm:prSet phldrT="[Texto]" phldr="1"/>
      <dgm:spPr/>
      <dgm:t>
        <a:bodyPr/>
        <a:lstStyle/>
        <a:p>
          <a:endParaRPr lang="pt-BR"/>
        </a:p>
      </dgm:t>
    </dgm:pt>
    <dgm:pt modelId="{725D1D24-5CC9-4B59-8280-BBDEE4459EEA}" type="parTrans" cxnId="{0CCDC7F4-2198-44BF-B036-9CE785EC1976}">
      <dgm:prSet/>
      <dgm:spPr/>
      <dgm:t>
        <a:bodyPr/>
        <a:lstStyle/>
        <a:p>
          <a:endParaRPr lang="pt-BR"/>
        </a:p>
      </dgm:t>
    </dgm:pt>
    <dgm:pt modelId="{B7C980C6-CC8C-455B-9FBE-F72A0F458BB9}" type="sibTrans" cxnId="{0CCDC7F4-2198-44BF-B036-9CE785EC1976}">
      <dgm:prSet/>
      <dgm:spPr/>
      <dgm:t>
        <a:bodyPr/>
        <a:lstStyle/>
        <a:p>
          <a:endParaRPr lang="pt-BR"/>
        </a:p>
      </dgm:t>
    </dgm:pt>
    <dgm:pt modelId="{9E233D9C-41DD-40B4-A3B2-8EFB0C666301}">
      <dgm:prSet/>
      <dgm:spPr/>
      <dgm:t>
        <a:bodyPr/>
        <a:lstStyle/>
        <a:p>
          <a:r>
            <a:rPr lang="pt-BR" dirty="0" smtClean="0">
              <a:solidFill>
                <a:srgbClr val="000000"/>
              </a:solidFill>
              <a:latin typeface="Calibri"/>
            </a:rPr>
            <a:t>Se a empresa opera numa escala maior, os funcionários podem se especializar nas atividades em que são mais produtivos.</a:t>
          </a:r>
          <a:endParaRPr lang="pt-BR" dirty="0"/>
        </a:p>
      </dgm:t>
    </dgm:pt>
    <dgm:pt modelId="{420028F9-2B98-42C0-8E54-846789544D1A}" type="parTrans" cxnId="{1FAA26C8-4F8D-45C2-8712-1CC315469FAE}">
      <dgm:prSet/>
      <dgm:spPr/>
      <dgm:t>
        <a:bodyPr/>
        <a:lstStyle/>
        <a:p>
          <a:endParaRPr lang="pt-BR"/>
        </a:p>
      </dgm:t>
    </dgm:pt>
    <dgm:pt modelId="{0A9FA9D2-58CA-4CBF-AF5C-D4AE40E479F7}" type="sibTrans" cxnId="{1FAA26C8-4F8D-45C2-8712-1CC315469FAE}">
      <dgm:prSet/>
      <dgm:spPr/>
      <dgm:t>
        <a:bodyPr/>
        <a:lstStyle/>
        <a:p>
          <a:endParaRPr lang="pt-BR"/>
        </a:p>
      </dgm:t>
    </dgm:pt>
    <dgm:pt modelId="{EBDCE00B-9F03-412E-AB5D-A0C81177FB03}">
      <dgm:prSet/>
      <dgm:spPr/>
      <dgm:t>
        <a:bodyPr/>
        <a:lstStyle/>
        <a:p>
          <a:r>
            <a:rPr lang="pt-BR" smtClean="0">
              <a:solidFill>
                <a:srgbClr val="000000"/>
              </a:solidFill>
              <a:latin typeface="Calibri"/>
            </a:rPr>
            <a:t>A escala pode proporcionar flexibilidade. Ao dosar a combinação dos insumos utilizados na produção, os administradores podem organizar  processo produtivo de maneira mais eficaz.</a:t>
          </a:r>
          <a:endParaRPr lang="pt-BR"/>
        </a:p>
      </dgm:t>
    </dgm:pt>
    <dgm:pt modelId="{42AD50AB-9A4B-4B82-B22D-EF1CFA3C9E3D}" type="parTrans" cxnId="{A82A0BCA-CA2D-4EDC-8CE1-DEBC800B1268}">
      <dgm:prSet/>
      <dgm:spPr/>
      <dgm:t>
        <a:bodyPr/>
        <a:lstStyle/>
        <a:p>
          <a:endParaRPr lang="pt-BR"/>
        </a:p>
      </dgm:t>
    </dgm:pt>
    <dgm:pt modelId="{672C707A-2A6E-4F92-8995-C7E614F0DD54}" type="sibTrans" cxnId="{A82A0BCA-CA2D-4EDC-8CE1-DEBC800B1268}">
      <dgm:prSet/>
      <dgm:spPr/>
      <dgm:t>
        <a:bodyPr/>
        <a:lstStyle/>
        <a:p>
          <a:endParaRPr lang="pt-BR"/>
        </a:p>
      </dgm:t>
    </dgm:pt>
    <dgm:pt modelId="{0C8BCAFE-026F-4A05-BEA4-ABA276065D88}">
      <dgm:prSet/>
      <dgm:spPr/>
      <dgm:t>
        <a:bodyPr/>
        <a:lstStyle/>
        <a:p>
          <a:r>
            <a:rPr lang="pt-BR" smtClean="0">
              <a:solidFill>
                <a:srgbClr val="000000"/>
              </a:solidFill>
              <a:latin typeface="Calibri"/>
            </a:rPr>
            <a:t>Por comprar insumos em grandes quantidades e , assim, ter maior poder de negociação, a empresa pode consegui-los a preços mais baixos. Se os administradores aproveitarem os insumos de menor custo, o </a:t>
          </a:r>
          <a:r>
            <a:rPr lang="pt-BR" i="1" smtClean="0">
              <a:solidFill>
                <a:srgbClr val="000000"/>
              </a:solidFill>
              <a:latin typeface="Calibri"/>
            </a:rPr>
            <a:t>mix</a:t>
          </a:r>
          <a:r>
            <a:rPr lang="pt-BR" smtClean="0">
              <a:solidFill>
                <a:srgbClr val="000000"/>
              </a:solidFill>
              <a:latin typeface="Calibri"/>
            </a:rPr>
            <a:t> de insumos pode mudar conforme a escala.</a:t>
          </a:r>
          <a:endParaRPr lang="pt-BR"/>
        </a:p>
      </dgm:t>
    </dgm:pt>
    <dgm:pt modelId="{691C6534-755E-433D-B308-B921A71DFAAF}" type="parTrans" cxnId="{BFE109E7-437B-479E-9A31-68E0F4BE716A}">
      <dgm:prSet/>
      <dgm:spPr/>
      <dgm:t>
        <a:bodyPr/>
        <a:lstStyle/>
        <a:p>
          <a:endParaRPr lang="pt-BR"/>
        </a:p>
      </dgm:t>
    </dgm:pt>
    <dgm:pt modelId="{475205C9-9005-40E0-A702-F2EE4C9DD443}" type="sibTrans" cxnId="{BFE109E7-437B-479E-9A31-68E0F4BE716A}">
      <dgm:prSet/>
      <dgm:spPr/>
      <dgm:t>
        <a:bodyPr/>
        <a:lstStyle/>
        <a:p>
          <a:endParaRPr lang="pt-BR"/>
        </a:p>
      </dgm:t>
    </dgm:pt>
    <dgm:pt modelId="{EF062AA6-88C5-4D5A-8719-490CEB8E96E2}" type="pres">
      <dgm:prSet presAssocID="{42A5CF13-D1B5-4BEB-A591-FFA6CE12505A}" presName="diagram" presStyleCnt="0">
        <dgm:presLayoutVars>
          <dgm:dir/>
          <dgm:animLvl val="lvl"/>
          <dgm:resizeHandles val="exact"/>
        </dgm:presLayoutVars>
      </dgm:prSet>
      <dgm:spPr/>
    </dgm:pt>
    <dgm:pt modelId="{F499890A-F5A0-4844-924C-B99DE465D2AD}" type="pres">
      <dgm:prSet presAssocID="{A37F943D-C1B5-4793-ABE6-D839462AE89F}" presName="compNode" presStyleCnt="0"/>
      <dgm:spPr/>
    </dgm:pt>
    <dgm:pt modelId="{C4A98D14-FBF3-450A-B015-6A88755800A0}" type="pres">
      <dgm:prSet presAssocID="{A37F943D-C1B5-4793-ABE6-D839462AE89F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2545E4-FAC7-4C2C-B755-397CE8627F68}" type="pres">
      <dgm:prSet presAssocID="{A37F943D-C1B5-4793-ABE6-D839462AE89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7F6243-6B1F-42AC-AE6B-692CEA1ADF7E}" type="pres">
      <dgm:prSet presAssocID="{A37F943D-C1B5-4793-ABE6-D839462AE89F}" presName="parentRect" presStyleLbl="alignNode1" presStyleIdx="0" presStyleCnt="3"/>
      <dgm:spPr/>
      <dgm:t>
        <a:bodyPr/>
        <a:lstStyle/>
        <a:p>
          <a:endParaRPr lang="pt-BR"/>
        </a:p>
      </dgm:t>
    </dgm:pt>
    <dgm:pt modelId="{6420ECA3-32F9-4D96-93C3-0DBF3738A15A}" type="pres">
      <dgm:prSet presAssocID="{A37F943D-C1B5-4793-ABE6-D839462AE89F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280A8C3-0F27-403B-9FDD-1DA0CE3AD1F7}" type="pres">
      <dgm:prSet presAssocID="{A5E51EEE-3374-41EA-B164-90865B16D683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6DD5E31-D232-4AF9-93B1-DD8212E50D7A}" type="pres">
      <dgm:prSet presAssocID="{0574E6B6-5279-4474-8461-C7CF524FB0A4}" presName="compNode" presStyleCnt="0"/>
      <dgm:spPr/>
    </dgm:pt>
    <dgm:pt modelId="{BED30643-E94D-4EB2-A3A4-39CF6C9B692C}" type="pres">
      <dgm:prSet presAssocID="{0574E6B6-5279-4474-8461-C7CF524FB0A4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445AB9-BBEE-4D04-8F93-A707C2B834AC}" type="pres">
      <dgm:prSet presAssocID="{0574E6B6-5279-4474-8461-C7CF524FB0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AE4AC8-9FD9-424E-A888-A53EF3B84D82}" type="pres">
      <dgm:prSet presAssocID="{0574E6B6-5279-4474-8461-C7CF524FB0A4}" presName="parentRect" presStyleLbl="alignNode1" presStyleIdx="1" presStyleCnt="3"/>
      <dgm:spPr/>
      <dgm:t>
        <a:bodyPr/>
        <a:lstStyle/>
        <a:p>
          <a:endParaRPr lang="pt-BR"/>
        </a:p>
      </dgm:t>
    </dgm:pt>
    <dgm:pt modelId="{A98F23F3-296D-48DF-9F70-6345FCBAA2F3}" type="pres">
      <dgm:prSet presAssocID="{0574E6B6-5279-4474-8461-C7CF524FB0A4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05F5DE-DD87-485E-B1E9-372726B76A50}" type="pres">
      <dgm:prSet presAssocID="{F5349C7D-371E-41D8-9D3E-20AD63A75C3E}" presName="sibTrans" presStyleLbl="sibTrans2D1" presStyleIdx="0" presStyleCnt="0"/>
      <dgm:spPr/>
      <dgm:t>
        <a:bodyPr/>
        <a:lstStyle/>
        <a:p>
          <a:endParaRPr lang="pt-BR"/>
        </a:p>
      </dgm:t>
    </dgm:pt>
    <dgm:pt modelId="{13B2A1D1-0DB4-4F89-A8BE-28D05162FC3E}" type="pres">
      <dgm:prSet presAssocID="{DE0DC614-A47E-4FC5-B08E-D31C8C5FA141}" presName="compNode" presStyleCnt="0"/>
      <dgm:spPr/>
    </dgm:pt>
    <dgm:pt modelId="{43EFE6AC-9F31-456A-A616-B784C07B3B57}" type="pres">
      <dgm:prSet presAssocID="{DE0DC614-A47E-4FC5-B08E-D31C8C5FA141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D32A21-A3DF-4051-B5E4-C3BF4EB6317C}" type="pres">
      <dgm:prSet presAssocID="{DE0DC614-A47E-4FC5-B08E-D31C8C5FA14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0509EE-8135-408F-BE65-F66EB30D8D6A}" type="pres">
      <dgm:prSet presAssocID="{DE0DC614-A47E-4FC5-B08E-D31C8C5FA141}" presName="parentRect" presStyleLbl="alignNode1" presStyleIdx="2" presStyleCnt="3"/>
      <dgm:spPr/>
      <dgm:t>
        <a:bodyPr/>
        <a:lstStyle/>
        <a:p>
          <a:endParaRPr lang="pt-BR"/>
        </a:p>
      </dgm:t>
    </dgm:pt>
    <dgm:pt modelId="{DDFBF862-9690-407A-8311-5631672E91A9}" type="pres">
      <dgm:prSet presAssocID="{DE0DC614-A47E-4FC5-B08E-D31C8C5FA141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EEEFA25-FA46-4A66-9D8A-1E22B8C34F51}" type="presOf" srcId="{A37F943D-C1B5-4793-ABE6-D839462AE89F}" destId="{F22545E4-FAC7-4C2C-B755-397CE8627F68}" srcOrd="0" destOrd="0" presId="urn:microsoft.com/office/officeart/2005/8/layout/bList2"/>
    <dgm:cxn modelId="{073724FD-7D49-437F-A3EE-3ABFF1368482}" type="presOf" srcId="{A5E51EEE-3374-41EA-B164-90865B16D683}" destId="{4280A8C3-0F27-403B-9FDD-1DA0CE3AD1F7}" srcOrd="0" destOrd="0" presId="urn:microsoft.com/office/officeart/2005/8/layout/bList2"/>
    <dgm:cxn modelId="{212EBE21-51BE-46AB-84F0-FEEC31E7AA46}" srcId="{42A5CF13-D1B5-4BEB-A591-FFA6CE12505A}" destId="{0574E6B6-5279-4474-8461-C7CF524FB0A4}" srcOrd="1" destOrd="0" parTransId="{C0436448-29EC-41F4-B876-13905F575FE6}" sibTransId="{F5349C7D-371E-41D8-9D3E-20AD63A75C3E}"/>
    <dgm:cxn modelId="{9C4ACCCB-A407-4D86-9BEC-54B3876425CE}" type="presOf" srcId="{0574E6B6-5279-4474-8461-C7CF524FB0A4}" destId="{65AE4AC8-9FD9-424E-A888-A53EF3B84D82}" srcOrd="1" destOrd="0" presId="urn:microsoft.com/office/officeart/2005/8/layout/bList2"/>
    <dgm:cxn modelId="{E7082A8F-889E-4834-AC65-897DE88105BD}" type="presOf" srcId="{DE0DC614-A47E-4FC5-B08E-D31C8C5FA141}" destId="{6ED32A21-A3DF-4051-B5E4-C3BF4EB6317C}" srcOrd="0" destOrd="0" presId="urn:microsoft.com/office/officeart/2005/8/layout/bList2"/>
    <dgm:cxn modelId="{08287262-3236-4180-9EE2-7DDC3893E2E2}" type="presOf" srcId="{0C8BCAFE-026F-4A05-BEA4-ABA276065D88}" destId="{43EFE6AC-9F31-456A-A616-B784C07B3B57}" srcOrd="0" destOrd="0" presId="urn:microsoft.com/office/officeart/2005/8/layout/bList2"/>
    <dgm:cxn modelId="{0CCDC7F4-2198-44BF-B036-9CE785EC1976}" srcId="{42A5CF13-D1B5-4BEB-A591-FFA6CE12505A}" destId="{DE0DC614-A47E-4FC5-B08E-D31C8C5FA141}" srcOrd="2" destOrd="0" parTransId="{725D1D24-5CC9-4B59-8280-BBDEE4459EEA}" sibTransId="{B7C980C6-CC8C-455B-9FBE-F72A0F458BB9}"/>
    <dgm:cxn modelId="{32078C6A-19A7-4FD8-B446-B820CF8EE9BF}" type="presOf" srcId="{F5349C7D-371E-41D8-9D3E-20AD63A75C3E}" destId="{7E05F5DE-DD87-485E-B1E9-372726B76A50}" srcOrd="0" destOrd="0" presId="urn:microsoft.com/office/officeart/2005/8/layout/bList2"/>
    <dgm:cxn modelId="{BFE109E7-437B-479E-9A31-68E0F4BE716A}" srcId="{DE0DC614-A47E-4FC5-B08E-D31C8C5FA141}" destId="{0C8BCAFE-026F-4A05-BEA4-ABA276065D88}" srcOrd="0" destOrd="0" parTransId="{691C6534-755E-433D-B308-B921A71DFAAF}" sibTransId="{475205C9-9005-40E0-A702-F2EE4C9DD443}"/>
    <dgm:cxn modelId="{86204FDE-B19E-4E45-A3C8-D44151C4FA51}" type="presOf" srcId="{EBDCE00B-9F03-412E-AB5D-A0C81177FB03}" destId="{BED30643-E94D-4EB2-A3A4-39CF6C9B692C}" srcOrd="0" destOrd="0" presId="urn:microsoft.com/office/officeart/2005/8/layout/bList2"/>
    <dgm:cxn modelId="{137E204F-8A4E-4F16-9FE3-2BBB164356C9}" type="presOf" srcId="{A37F943D-C1B5-4793-ABE6-D839462AE89F}" destId="{EB7F6243-6B1F-42AC-AE6B-692CEA1ADF7E}" srcOrd="1" destOrd="0" presId="urn:microsoft.com/office/officeart/2005/8/layout/bList2"/>
    <dgm:cxn modelId="{8C7074C8-6054-489D-BB20-1CBB10D5E08E}" type="presOf" srcId="{9E233D9C-41DD-40B4-A3B2-8EFB0C666301}" destId="{C4A98D14-FBF3-450A-B015-6A88755800A0}" srcOrd="0" destOrd="0" presId="urn:microsoft.com/office/officeart/2005/8/layout/bList2"/>
    <dgm:cxn modelId="{281834B8-4293-4934-87FF-5E65AAB9A30E}" type="presOf" srcId="{0574E6B6-5279-4474-8461-C7CF524FB0A4}" destId="{18445AB9-BBEE-4D04-8F93-A707C2B834AC}" srcOrd="0" destOrd="0" presId="urn:microsoft.com/office/officeart/2005/8/layout/bList2"/>
    <dgm:cxn modelId="{29FCB73B-2CFD-4352-9BEE-3DA7DA12436B}" type="presOf" srcId="{42A5CF13-D1B5-4BEB-A591-FFA6CE12505A}" destId="{EF062AA6-88C5-4D5A-8719-490CEB8E96E2}" srcOrd="0" destOrd="0" presId="urn:microsoft.com/office/officeart/2005/8/layout/bList2"/>
    <dgm:cxn modelId="{423E3D08-F7D3-4139-BDD1-8CC575A0289D}" srcId="{42A5CF13-D1B5-4BEB-A591-FFA6CE12505A}" destId="{A37F943D-C1B5-4793-ABE6-D839462AE89F}" srcOrd="0" destOrd="0" parTransId="{E99135F4-1103-418C-AA92-76F339A0130B}" sibTransId="{A5E51EEE-3374-41EA-B164-90865B16D683}"/>
    <dgm:cxn modelId="{A82A0BCA-CA2D-4EDC-8CE1-DEBC800B1268}" srcId="{0574E6B6-5279-4474-8461-C7CF524FB0A4}" destId="{EBDCE00B-9F03-412E-AB5D-A0C81177FB03}" srcOrd="0" destOrd="0" parTransId="{42AD50AB-9A4B-4B82-B22D-EF1CFA3C9E3D}" sibTransId="{672C707A-2A6E-4F92-8995-C7E614F0DD54}"/>
    <dgm:cxn modelId="{10B81E5D-EDD5-4335-BAD9-C097A6E536C3}" type="presOf" srcId="{DE0DC614-A47E-4FC5-B08E-D31C8C5FA141}" destId="{370509EE-8135-408F-BE65-F66EB30D8D6A}" srcOrd="1" destOrd="0" presId="urn:microsoft.com/office/officeart/2005/8/layout/bList2"/>
    <dgm:cxn modelId="{1FAA26C8-4F8D-45C2-8712-1CC315469FAE}" srcId="{A37F943D-C1B5-4793-ABE6-D839462AE89F}" destId="{9E233D9C-41DD-40B4-A3B2-8EFB0C666301}" srcOrd="0" destOrd="0" parTransId="{420028F9-2B98-42C0-8E54-846789544D1A}" sibTransId="{0A9FA9D2-58CA-4CBF-AF5C-D4AE40E479F7}"/>
    <dgm:cxn modelId="{3AD2E494-D8B7-47D2-8425-F0A6C8CC50E0}" type="presParOf" srcId="{EF062AA6-88C5-4D5A-8719-490CEB8E96E2}" destId="{F499890A-F5A0-4844-924C-B99DE465D2AD}" srcOrd="0" destOrd="0" presId="urn:microsoft.com/office/officeart/2005/8/layout/bList2"/>
    <dgm:cxn modelId="{90119524-31FC-4D06-831A-02C4B7B72A44}" type="presParOf" srcId="{F499890A-F5A0-4844-924C-B99DE465D2AD}" destId="{C4A98D14-FBF3-450A-B015-6A88755800A0}" srcOrd="0" destOrd="0" presId="urn:microsoft.com/office/officeart/2005/8/layout/bList2"/>
    <dgm:cxn modelId="{19C749E6-2459-4D4C-B88F-1205CCDB8006}" type="presParOf" srcId="{F499890A-F5A0-4844-924C-B99DE465D2AD}" destId="{F22545E4-FAC7-4C2C-B755-397CE8627F68}" srcOrd="1" destOrd="0" presId="urn:microsoft.com/office/officeart/2005/8/layout/bList2"/>
    <dgm:cxn modelId="{C0441BE1-3EC1-4E2C-A312-181328B9A17F}" type="presParOf" srcId="{F499890A-F5A0-4844-924C-B99DE465D2AD}" destId="{EB7F6243-6B1F-42AC-AE6B-692CEA1ADF7E}" srcOrd="2" destOrd="0" presId="urn:microsoft.com/office/officeart/2005/8/layout/bList2"/>
    <dgm:cxn modelId="{48E98DEC-B465-4A2E-B475-A1E99046AA16}" type="presParOf" srcId="{F499890A-F5A0-4844-924C-B99DE465D2AD}" destId="{6420ECA3-32F9-4D96-93C3-0DBF3738A15A}" srcOrd="3" destOrd="0" presId="urn:microsoft.com/office/officeart/2005/8/layout/bList2"/>
    <dgm:cxn modelId="{AEA547DB-D0A0-4DF0-A358-DA63B0EBF485}" type="presParOf" srcId="{EF062AA6-88C5-4D5A-8719-490CEB8E96E2}" destId="{4280A8C3-0F27-403B-9FDD-1DA0CE3AD1F7}" srcOrd="1" destOrd="0" presId="urn:microsoft.com/office/officeart/2005/8/layout/bList2"/>
    <dgm:cxn modelId="{39E4C26A-1969-4AA4-951E-811A29EBFD86}" type="presParOf" srcId="{EF062AA6-88C5-4D5A-8719-490CEB8E96E2}" destId="{F6DD5E31-D232-4AF9-93B1-DD8212E50D7A}" srcOrd="2" destOrd="0" presId="urn:microsoft.com/office/officeart/2005/8/layout/bList2"/>
    <dgm:cxn modelId="{686BB91B-239B-4D87-A248-C15A19826826}" type="presParOf" srcId="{F6DD5E31-D232-4AF9-93B1-DD8212E50D7A}" destId="{BED30643-E94D-4EB2-A3A4-39CF6C9B692C}" srcOrd="0" destOrd="0" presId="urn:microsoft.com/office/officeart/2005/8/layout/bList2"/>
    <dgm:cxn modelId="{E97DFA52-C07E-4E00-8F7A-4BD43F370974}" type="presParOf" srcId="{F6DD5E31-D232-4AF9-93B1-DD8212E50D7A}" destId="{18445AB9-BBEE-4D04-8F93-A707C2B834AC}" srcOrd="1" destOrd="0" presId="urn:microsoft.com/office/officeart/2005/8/layout/bList2"/>
    <dgm:cxn modelId="{A497F02B-E16C-43C8-A20C-E04A540F2BD5}" type="presParOf" srcId="{F6DD5E31-D232-4AF9-93B1-DD8212E50D7A}" destId="{65AE4AC8-9FD9-424E-A888-A53EF3B84D82}" srcOrd="2" destOrd="0" presId="urn:microsoft.com/office/officeart/2005/8/layout/bList2"/>
    <dgm:cxn modelId="{BEC3D54B-F81F-49D4-BEBC-A59C2033B0DD}" type="presParOf" srcId="{F6DD5E31-D232-4AF9-93B1-DD8212E50D7A}" destId="{A98F23F3-296D-48DF-9F70-6345FCBAA2F3}" srcOrd="3" destOrd="0" presId="urn:microsoft.com/office/officeart/2005/8/layout/bList2"/>
    <dgm:cxn modelId="{71B117DA-A738-492E-9A2E-1AF19F6306A0}" type="presParOf" srcId="{EF062AA6-88C5-4D5A-8719-490CEB8E96E2}" destId="{7E05F5DE-DD87-485E-B1E9-372726B76A50}" srcOrd="3" destOrd="0" presId="urn:microsoft.com/office/officeart/2005/8/layout/bList2"/>
    <dgm:cxn modelId="{22DD3D6A-5189-4FFB-915E-5C1B301776F6}" type="presParOf" srcId="{EF062AA6-88C5-4D5A-8719-490CEB8E96E2}" destId="{13B2A1D1-0DB4-4F89-A8BE-28D05162FC3E}" srcOrd="4" destOrd="0" presId="urn:microsoft.com/office/officeart/2005/8/layout/bList2"/>
    <dgm:cxn modelId="{CB661293-A528-439F-8C19-69FCABB84AE9}" type="presParOf" srcId="{13B2A1D1-0DB4-4F89-A8BE-28D05162FC3E}" destId="{43EFE6AC-9F31-456A-A616-B784C07B3B57}" srcOrd="0" destOrd="0" presId="urn:microsoft.com/office/officeart/2005/8/layout/bList2"/>
    <dgm:cxn modelId="{ED5517F4-53FB-43EE-8595-45E51BDBB44F}" type="presParOf" srcId="{13B2A1D1-0DB4-4F89-A8BE-28D05162FC3E}" destId="{6ED32A21-A3DF-4051-B5E4-C3BF4EB6317C}" srcOrd="1" destOrd="0" presId="urn:microsoft.com/office/officeart/2005/8/layout/bList2"/>
    <dgm:cxn modelId="{F512FF37-6286-48F0-8105-B011C4A15D5A}" type="presParOf" srcId="{13B2A1D1-0DB4-4F89-A8BE-28D05162FC3E}" destId="{370509EE-8135-408F-BE65-F66EB30D8D6A}" srcOrd="2" destOrd="0" presId="urn:microsoft.com/office/officeart/2005/8/layout/bList2"/>
    <dgm:cxn modelId="{C3CE0BB2-667A-4336-AC3E-4E1E277BA7D6}" type="presParOf" srcId="{13B2A1D1-0DB4-4F89-A8BE-28D05162FC3E}" destId="{DDFBF862-9690-407A-8311-5631672E91A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A5CF13-D1B5-4BEB-A591-FFA6CE12505A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</dgm:pt>
    <dgm:pt modelId="{A37F943D-C1B5-4793-ABE6-D839462AE89F}">
      <dgm:prSet phldrT="[Texto]"/>
      <dgm:spPr/>
      <dgm:t>
        <a:bodyPr/>
        <a:lstStyle/>
        <a:p>
          <a:r>
            <a:rPr lang="pt-BR" dirty="0" smtClean="0">
              <a:solidFill>
                <a:srgbClr val="000000"/>
              </a:solidFill>
              <a:latin typeface="Calibri"/>
            </a:rPr>
            <a:t>Pelo menos no curto prazo, os funcionários terão dificuldade para fazer um trabalho eficaz por causa de fatores como espaço e maquinaria.</a:t>
          </a:r>
          <a:endParaRPr lang="pt-BR" dirty="0"/>
        </a:p>
      </dgm:t>
    </dgm:pt>
    <dgm:pt modelId="{E99135F4-1103-418C-AA92-76F339A0130B}" type="parTrans" cxnId="{423E3D08-F7D3-4139-BDD1-8CC575A0289D}">
      <dgm:prSet/>
      <dgm:spPr/>
      <dgm:t>
        <a:bodyPr/>
        <a:lstStyle/>
        <a:p>
          <a:endParaRPr lang="pt-BR"/>
        </a:p>
      </dgm:t>
    </dgm:pt>
    <dgm:pt modelId="{A5E51EEE-3374-41EA-B164-90865B16D683}" type="sibTrans" cxnId="{423E3D08-F7D3-4139-BDD1-8CC575A0289D}">
      <dgm:prSet/>
      <dgm:spPr/>
      <dgm:t>
        <a:bodyPr/>
        <a:lstStyle/>
        <a:p>
          <a:endParaRPr lang="pt-BR"/>
        </a:p>
      </dgm:t>
    </dgm:pt>
    <dgm:pt modelId="{0574E6B6-5279-4474-8461-C7CF524FB0A4}">
      <dgm:prSet phldrT="[Texto]"/>
      <dgm:spPr/>
      <dgm:t>
        <a:bodyPr/>
        <a:lstStyle/>
        <a:p>
          <a:r>
            <a:rPr lang="pt-BR" dirty="0" smtClean="0">
              <a:solidFill>
                <a:srgbClr val="000000"/>
              </a:solidFill>
              <a:latin typeface="Calibri"/>
            </a:rPr>
            <a:t>À medida que o número de tarefas aumenta, a gestão para uma empresa maior pode se tonar mais complexa e ineficiente.</a:t>
          </a:r>
          <a:endParaRPr lang="pt-BR" dirty="0"/>
        </a:p>
      </dgm:t>
    </dgm:pt>
    <dgm:pt modelId="{C0436448-29EC-41F4-B876-13905F575FE6}" type="parTrans" cxnId="{212EBE21-51BE-46AB-84F0-FEEC31E7AA46}">
      <dgm:prSet/>
      <dgm:spPr/>
      <dgm:t>
        <a:bodyPr/>
        <a:lstStyle/>
        <a:p>
          <a:endParaRPr lang="pt-BR"/>
        </a:p>
      </dgm:t>
    </dgm:pt>
    <dgm:pt modelId="{F5349C7D-371E-41D8-9D3E-20AD63A75C3E}" type="sibTrans" cxnId="{212EBE21-51BE-46AB-84F0-FEEC31E7AA46}">
      <dgm:prSet/>
      <dgm:spPr/>
      <dgm:t>
        <a:bodyPr/>
        <a:lstStyle/>
        <a:p>
          <a:endParaRPr lang="pt-BR"/>
        </a:p>
      </dgm:t>
    </dgm:pt>
    <dgm:pt modelId="{DE0DC614-A47E-4FC5-B08E-D31C8C5FA141}">
      <dgm:prSet phldrT="[Texto]"/>
      <dgm:spPr/>
      <dgm:t>
        <a:bodyPr/>
        <a:lstStyle/>
        <a:p>
          <a:r>
            <a:rPr lang="pt-BR" dirty="0" smtClean="0">
              <a:solidFill>
                <a:srgbClr val="000000"/>
              </a:solidFill>
              <a:latin typeface="Calibri"/>
            </a:rPr>
            <a:t>As vantagens de comprar em grandes quantidades podem desaparecer quando certo limite for atingido. Em determinado ponto, a oferta de insumos essenciais pode se tornar restrita, o que vai impulsionar o  preço deles.</a:t>
          </a:r>
          <a:endParaRPr lang="pt-BR" dirty="0"/>
        </a:p>
      </dgm:t>
    </dgm:pt>
    <dgm:pt modelId="{725D1D24-5CC9-4B59-8280-BBDEE4459EEA}" type="parTrans" cxnId="{0CCDC7F4-2198-44BF-B036-9CE785EC1976}">
      <dgm:prSet/>
      <dgm:spPr/>
      <dgm:t>
        <a:bodyPr/>
        <a:lstStyle/>
        <a:p>
          <a:endParaRPr lang="pt-BR"/>
        </a:p>
      </dgm:t>
    </dgm:pt>
    <dgm:pt modelId="{B7C980C6-CC8C-455B-9FBE-F72A0F458BB9}" type="sibTrans" cxnId="{0CCDC7F4-2198-44BF-B036-9CE785EC1976}">
      <dgm:prSet/>
      <dgm:spPr/>
      <dgm:t>
        <a:bodyPr/>
        <a:lstStyle/>
        <a:p>
          <a:endParaRPr lang="pt-BR"/>
        </a:p>
      </dgm:t>
    </dgm:pt>
    <dgm:pt modelId="{8978F1A7-40F7-413F-8B81-177D9947F581}" type="pres">
      <dgm:prSet presAssocID="{42A5CF13-D1B5-4BEB-A591-FFA6CE12505A}" presName="Name0" presStyleCnt="0">
        <dgm:presLayoutVars>
          <dgm:dir/>
          <dgm:resizeHandles val="exact"/>
        </dgm:presLayoutVars>
      </dgm:prSet>
      <dgm:spPr/>
    </dgm:pt>
    <dgm:pt modelId="{21201ADE-DF25-4AED-982C-721A42C18D05}" type="pres">
      <dgm:prSet presAssocID="{A37F943D-C1B5-4793-ABE6-D839462AE89F}" presName="composite" presStyleCnt="0"/>
      <dgm:spPr/>
    </dgm:pt>
    <dgm:pt modelId="{04C6DF43-21B8-4A33-9704-F57DE41C5CD4}" type="pres">
      <dgm:prSet presAssocID="{A37F943D-C1B5-4793-ABE6-D839462AE89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EE2D97-D6F6-4DBC-8878-285AB4FA4A7A}" type="pres">
      <dgm:prSet presAssocID="{A37F943D-C1B5-4793-ABE6-D839462AE89F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010FCB9-1374-4C69-95AD-D44BE8E11766}" type="pres">
      <dgm:prSet presAssocID="{A5E51EEE-3374-41EA-B164-90865B16D683}" presName="sibTrans" presStyleCnt="0"/>
      <dgm:spPr/>
    </dgm:pt>
    <dgm:pt modelId="{7D55E253-A91A-46A1-B414-AB4C157DAD3B}" type="pres">
      <dgm:prSet presAssocID="{0574E6B6-5279-4474-8461-C7CF524FB0A4}" presName="composite" presStyleCnt="0"/>
      <dgm:spPr/>
    </dgm:pt>
    <dgm:pt modelId="{1B7DE455-DC1B-45C8-A261-3C700FA43775}" type="pres">
      <dgm:prSet presAssocID="{0574E6B6-5279-4474-8461-C7CF524FB0A4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61085D-D942-497A-ADCE-726C5D25D58D}" type="pres">
      <dgm:prSet presAssocID="{0574E6B6-5279-4474-8461-C7CF524FB0A4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8571543-0B16-4F43-B532-3BBC545FB72B}" type="pres">
      <dgm:prSet presAssocID="{F5349C7D-371E-41D8-9D3E-20AD63A75C3E}" presName="sibTrans" presStyleCnt="0"/>
      <dgm:spPr/>
    </dgm:pt>
    <dgm:pt modelId="{D28ECED0-6652-4D71-8619-03DED31931BE}" type="pres">
      <dgm:prSet presAssocID="{DE0DC614-A47E-4FC5-B08E-D31C8C5FA141}" presName="composite" presStyleCnt="0"/>
      <dgm:spPr/>
    </dgm:pt>
    <dgm:pt modelId="{6E151724-B5CB-4C3B-BF2A-B8AEEAD11907}" type="pres">
      <dgm:prSet presAssocID="{DE0DC614-A47E-4FC5-B08E-D31C8C5FA14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83974B-7A43-412D-A266-29B7A285D052}" type="pres">
      <dgm:prSet presAssocID="{DE0DC614-A47E-4FC5-B08E-D31C8C5FA141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12EBE21-51BE-46AB-84F0-FEEC31E7AA46}" srcId="{42A5CF13-D1B5-4BEB-A591-FFA6CE12505A}" destId="{0574E6B6-5279-4474-8461-C7CF524FB0A4}" srcOrd="1" destOrd="0" parTransId="{C0436448-29EC-41F4-B876-13905F575FE6}" sibTransId="{F5349C7D-371E-41D8-9D3E-20AD63A75C3E}"/>
    <dgm:cxn modelId="{0CCDC7F4-2198-44BF-B036-9CE785EC1976}" srcId="{42A5CF13-D1B5-4BEB-A591-FFA6CE12505A}" destId="{DE0DC614-A47E-4FC5-B08E-D31C8C5FA141}" srcOrd="2" destOrd="0" parTransId="{725D1D24-5CC9-4B59-8280-BBDEE4459EEA}" sibTransId="{B7C980C6-CC8C-455B-9FBE-F72A0F458BB9}"/>
    <dgm:cxn modelId="{E460E595-8C8A-403F-8627-9D7521527337}" type="presOf" srcId="{42A5CF13-D1B5-4BEB-A591-FFA6CE12505A}" destId="{8978F1A7-40F7-413F-8B81-177D9947F581}" srcOrd="0" destOrd="0" presId="urn:microsoft.com/office/officeart/2008/layout/PictureStrips"/>
    <dgm:cxn modelId="{105D0914-BE9B-4414-B409-BD0EEF997B82}" type="presOf" srcId="{A37F943D-C1B5-4793-ABE6-D839462AE89F}" destId="{04C6DF43-21B8-4A33-9704-F57DE41C5CD4}" srcOrd="0" destOrd="0" presId="urn:microsoft.com/office/officeart/2008/layout/PictureStrips"/>
    <dgm:cxn modelId="{369A05F6-FDB7-4523-9427-B37CED4E55D5}" type="presOf" srcId="{DE0DC614-A47E-4FC5-B08E-D31C8C5FA141}" destId="{6E151724-B5CB-4C3B-BF2A-B8AEEAD11907}" srcOrd="0" destOrd="0" presId="urn:microsoft.com/office/officeart/2008/layout/PictureStrips"/>
    <dgm:cxn modelId="{423E3D08-F7D3-4139-BDD1-8CC575A0289D}" srcId="{42A5CF13-D1B5-4BEB-A591-FFA6CE12505A}" destId="{A37F943D-C1B5-4793-ABE6-D839462AE89F}" srcOrd="0" destOrd="0" parTransId="{E99135F4-1103-418C-AA92-76F339A0130B}" sibTransId="{A5E51EEE-3374-41EA-B164-90865B16D683}"/>
    <dgm:cxn modelId="{54661807-6DB8-4004-B0B9-6214C18EE499}" type="presOf" srcId="{0574E6B6-5279-4474-8461-C7CF524FB0A4}" destId="{1B7DE455-DC1B-45C8-A261-3C700FA43775}" srcOrd="0" destOrd="0" presId="urn:microsoft.com/office/officeart/2008/layout/PictureStrips"/>
    <dgm:cxn modelId="{591777CA-854A-43A4-AA4F-709737524E13}" type="presParOf" srcId="{8978F1A7-40F7-413F-8B81-177D9947F581}" destId="{21201ADE-DF25-4AED-982C-721A42C18D05}" srcOrd="0" destOrd="0" presId="urn:microsoft.com/office/officeart/2008/layout/PictureStrips"/>
    <dgm:cxn modelId="{2E8A4108-EA06-4C64-BB97-2A5806371460}" type="presParOf" srcId="{21201ADE-DF25-4AED-982C-721A42C18D05}" destId="{04C6DF43-21B8-4A33-9704-F57DE41C5CD4}" srcOrd="0" destOrd="0" presId="urn:microsoft.com/office/officeart/2008/layout/PictureStrips"/>
    <dgm:cxn modelId="{5F26D08D-E2C8-4686-A027-6668CC2498F5}" type="presParOf" srcId="{21201ADE-DF25-4AED-982C-721A42C18D05}" destId="{E5EE2D97-D6F6-4DBC-8878-285AB4FA4A7A}" srcOrd="1" destOrd="0" presId="urn:microsoft.com/office/officeart/2008/layout/PictureStrips"/>
    <dgm:cxn modelId="{4A46BC6F-875A-41F7-9DCF-D6AE7062B709}" type="presParOf" srcId="{8978F1A7-40F7-413F-8B81-177D9947F581}" destId="{F010FCB9-1374-4C69-95AD-D44BE8E11766}" srcOrd="1" destOrd="0" presId="urn:microsoft.com/office/officeart/2008/layout/PictureStrips"/>
    <dgm:cxn modelId="{442BB31A-9231-4420-AC29-AE7C69AB78E0}" type="presParOf" srcId="{8978F1A7-40F7-413F-8B81-177D9947F581}" destId="{7D55E253-A91A-46A1-B414-AB4C157DAD3B}" srcOrd="2" destOrd="0" presId="urn:microsoft.com/office/officeart/2008/layout/PictureStrips"/>
    <dgm:cxn modelId="{504FC291-9363-49A8-9424-9EEB5F41828B}" type="presParOf" srcId="{7D55E253-A91A-46A1-B414-AB4C157DAD3B}" destId="{1B7DE455-DC1B-45C8-A261-3C700FA43775}" srcOrd="0" destOrd="0" presId="urn:microsoft.com/office/officeart/2008/layout/PictureStrips"/>
    <dgm:cxn modelId="{3730D9DC-6269-4437-9ADB-0CDBA6A02141}" type="presParOf" srcId="{7D55E253-A91A-46A1-B414-AB4C157DAD3B}" destId="{AE61085D-D942-497A-ADCE-726C5D25D58D}" srcOrd="1" destOrd="0" presId="urn:microsoft.com/office/officeart/2008/layout/PictureStrips"/>
    <dgm:cxn modelId="{6D880EC6-9939-4B91-9F1D-9962206B147E}" type="presParOf" srcId="{8978F1A7-40F7-413F-8B81-177D9947F581}" destId="{A8571543-0B16-4F43-B532-3BBC545FB72B}" srcOrd="3" destOrd="0" presId="urn:microsoft.com/office/officeart/2008/layout/PictureStrips"/>
    <dgm:cxn modelId="{8E324C8B-61A1-4351-ADD4-BE514D020B6A}" type="presParOf" srcId="{8978F1A7-40F7-413F-8B81-177D9947F581}" destId="{D28ECED0-6652-4D71-8619-03DED31931BE}" srcOrd="4" destOrd="0" presId="urn:microsoft.com/office/officeart/2008/layout/PictureStrips"/>
    <dgm:cxn modelId="{113E6FE3-1E34-4A3F-8B1A-D4EEBD45B7F7}" type="presParOf" srcId="{D28ECED0-6652-4D71-8619-03DED31931BE}" destId="{6E151724-B5CB-4C3B-BF2A-B8AEEAD11907}" srcOrd="0" destOrd="0" presId="urn:microsoft.com/office/officeart/2008/layout/PictureStrips"/>
    <dgm:cxn modelId="{E67047DB-937C-4277-A504-3D0F7F7CA673}" type="presParOf" srcId="{D28ECED0-6652-4D71-8619-03DED31931BE}" destId="{CB83974B-7A43-412D-A266-29B7A285D05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FA90A-65AB-4FB1-A99B-CD6E0A07A9BC}">
      <dsp:nvSpPr>
        <dsp:cNvPr id="0" name=""/>
        <dsp:cNvSpPr/>
      </dsp:nvSpPr>
      <dsp:spPr>
        <a:xfrm>
          <a:off x="1303997" y="720912"/>
          <a:ext cx="1679555" cy="1385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Função produção</a:t>
          </a: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Rendimentos</a:t>
          </a:r>
          <a:endParaRPr lang="pt-BR" sz="1800" kern="1200" dirty="0"/>
        </a:p>
      </dsp:txBody>
      <dsp:txXfrm>
        <a:off x="1335876" y="752791"/>
        <a:ext cx="1615797" cy="1024678"/>
      </dsp:txXfrm>
    </dsp:sp>
    <dsp:sp modelId="{04B25EFC-833A-4E5E-810D-3E60124BADF0}">
      <dsp:nvSpPr>
        <dsp:cNvPr id="0" name=""/>
        <dsp:cNvSpPr/>
      </dsp:nvSpPr>
      <dsp:spPr>
        <a:xfrm>
          <a:off x="2194111" y="857785"/>
          <a:ext cx="2137442" cy="2137442"/>
        </a:xfrm>
        <a:prstGeom prst="leftCircularArrow">
          <a:avLst>
            <a:gd name="adj1" fmla="val 4479"/>
            <a:gd name="adj2" fmla="val 569111"/>
            <a:gd name="adj3" fmla="val 2344622"/>
            <a:gd name="adj4" fmla="val 9024489"/>
            <a:gd name="adj5" fmla="val 522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4BEA9-5D81-4FA8-849A-7A68C77EDFA5}">
      <dsp:nvSpPr>
        <dsp:cNvPr id="0" name=""/>
        <dsp:cNvSpPr/>
      </dsp:nvSpPr>
      <dsp:spPr>
        <a:xfrm>
          <a:off x="1677232" y="1809348"/>
          <a:ext cx="1492938" cy="593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solidFill>
                <a:srgbClr val="000000"/>
              </a:solidFill>
              <a:latin typeface="Calibri"/>
            </a:rPr>
            <a:t>Produção</a:t>
          </a:r>
          <a:endParaRPr lang="pt-BR" sz="2700" kern="1200" dirty="0"/>
        </a:p>
      </dsp:txBody>
      <dsp:txXfrm>
        <a:off x="1694621" y="1826737"/>
        <a:ext cx="1458160" cy="558914"/>
      </dsp:txXfrm>
    </dsp:sp>
    <dsp:sp modelId="{C9CD276A-236B-4378-BFBA-62B8A90F509B}">
      <dsp:nvSpPr>
        <dsp:cNvPr id="0" name=""/>
        <dsp:cNvSpPr/>
      </dsp:nvSpPr>
      <dsp:spPr>
        <a:xfrm>
          <a:off x="3626088" y="720912"/>
          <a:ext cx="1679555" cy="1385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Preços dos insumos</a:t>
          </a:r>
          <a:endParaRPr lang="pt-BR" sz="1800" kern="1200" dirty="0"/>
        </a:p>
      </dsp:txBody>
      <dsp:txXfrm>
        <a:off x="3657967" y="1049637"/>
        <a:ext cx="1615797" cy="1024678"/>
      </dsp:txXfrm>
    </dsp:sp>
    <dsp:sp modelId="{1374FF61-152C-439A-B335-297794890AE8}">
      <dsp:nvSpPr>
        <dsp:cNvPr id="0" name=""/>
        <dsp:cNvSpPr/>
      </dsp:nvSpPr>
      <dsp:spPr>
        <a:xfrm>
          <a:off x="4502205" y="-222436"/>
          <a:ext cx="2352052" cy="2352052"/>
        </a:xfrm>
        <a:prstGeom prst="circularArrow">
          <a:avLst>
            <a:gd name="adj1" fmla="val 4071"/>
            <a:gd name="adj2" fmla="val 512049"/>
            <a:gd name="adj3" fmla="val 19312440"/>
            <a:gd name="adj4" fmla="val 12575511"/>
            <a:gd name="adj5" fmla="val 474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EB1EC-2083-4931-991E-D7E73D330FC4}">
      <dsp:nvSpPr>
        <dsp:cNvPr id="0" name=""/>
        <dsp:cNvSpPr/>
      </dsp:nvSpPr>
      <dsp:spPr>
        <a:xfrm>
          <a:off x="3999323" y="424066"/>
          <a:ext cx="1492938" cy="593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solidFill>
                <a:srgbClr val="000000"/>
              </a:solidFill>
              <a:latin typeface="Calibri"/>
            </a:rPr>
            <a:t>Custo</a:t>
          </a:r>
          <a:endParaRPr lang="pt-BR" sz="2700" kern="1200" dirty="0">
            <a:solidFill>
              <a:srgbClr val="000000"/>
            </a:solidFill>
            <a:latin typeface="Calibri"/>
          </a:endParaRPr>
        </a:p>
      </dsp:txBody>
      <dsp:txXfrm>
        <a:off x="4016712" y="441455"/>
        <a:ext cx="1458160" cy="558914"/>
      </dsp:txXfrm>
    </dsp:sp>
    <dsp:sp modelId="{46895DD8-7DBD-4BEC-8030-E117D4950E63}">
      <dsp:nvSpPr>
        <dsp:cNvPr id="0" name=""/>
        <dsp:cNvSpPr/>
      </dsp:nvSpPr>
      <dsp:spPr>
        <a:xfrm>
          <a:off x="5948179" y="720912"/>
          <a:ext cx="1679555" cy="13852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Produção (Receita) menos os Custos</a:t>
          </a:r>
          <a:endParaRPr lang="pt-BR" sz="1800" kern="1200" dirty="0"/>
        </a:p>
      </dsp:txBody>
      <dsp:txXfrm>
        <a:off x="5980058" y="752791"/>
        <a:ext cx="1615797" cy="1024678"/>
      </dsp:txXfrm>
    </dsp:sp>
    <dsp:sp modelId="{7EE5DD65-4F52-4528-B80D-1B42F940CAE8}">
      <dsp:nvSpPr>
        <dsp:cNvPr id="0" name=""/>
        <dsp:cNvSpPr/>
      </dsp:nvSpPr>
      <dsp:spPr>
        <a:xfrm>
          <a:off x="6321414" y="1809348"/>
          <a:ext cx="1492938" cy="593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>
              <a:solidFill>
                <a:srgbClr val="000000"/>
              </a:solidFill>
              <a:latin typeface="Calibri"/>
            </a:rPr>
            <a:t>Lucros</a:t>
          </a:r>
          <a:endParaRPr lang="pt-BR" sz="2700" kern="1200" dirty="0"/>
        </a:p>
      </dsp:txBody>
      <dsp:txXfrm>
        <a:off x="6338803" y="1826737"/>
        <a:ext cx="1458160" cy="5589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84CA4-382F-4AB8-86A1-76170385AB23}">
      <dsp:nvSpPr>
        <dsp:cNvPr id="0" name=""/>
        <dsp:cNvSpPr/>
      </dsp:nvSpPr>
      <dsp:spPr>
        <a:xfrm>
          <a:off x="0" y="232353"/>
          <a:ext cx="8128000" cy="1123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Economia de Escala</a:t>
          </a:r>
          <a:endParaRPr lang="pt-BR" sz="4800" kern="1200" dirty="0"/>
        </a:p>
      </dsp:txBody>
      <dsp:txXfrm>
        <a:off x="54830" y="287183"/>
        <a:ext cx="8018340" cy="1013539"/>
      </dsp:txXfrm>
    </dsp:sp>
    <dsp:sp modelId="{6BAD9C97-EB49-4FA4-AFDF-22E2D44F1248}">
      <dsp:nvSpPr>
        <dsp:cNvPr id="0" name=""/>
        <dsp:cNvSpPr/>
      </dsp:nvSpPr>
      <dsp:spPr>
        <a:xfrm>
          <a:off x="0" y="1355553"/>
          <a:ext cx="8128000" cy="158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700" kern="1200" dirty="0" smtClean="0"/>
            <a:t>Quando é capaz de duplicar sua produção com menos do dobro dos custos</a:t>
          </a:r>
          <a:endParaRPr lang="pt-BR" sz="3700" kern="1200" dirty="0"/>
        </a:p>
      </dsp:txBody>
      <dsp:txXfrm>
        <a:off x="0" y="1355553"/>
        <a:ext cx="8128000" cy="1589760"/>
      </dsp:txXfrm>
    </dsp:sp>
    <dsp:sp modelId="{7B33A998-DC97-4511-A599-B0C2EC86265E}">
      <dsp:nvSpPr>
        <dsp:cNvPr id="0" name=""/>
        <dsp:cNvSpPr/>
      </dsp:nvSpPr>
      <dsp:spPr>
        <a:xfrm>
          <a:off x="0" y="2945313"/>
          <a:ext cx="8128000" cy="1123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err="1" smtClean="0"/>
            <a:t>Deseconomia</a:t>
          </a:r>
          <a:r>
            <a:rPr lang="pt-BR" sz="4800" kern="1200" dirty="0" smtClean="0"/>
            <a:t> de </a:t>
          </a:r>
          <a:r>
            <a:rPr lang="pt-BR" sz="4800" kern="1200" dirty="0" err="1" smtClean="0"/>
            <a:t>Esacala</a:t>
          </a:r>
          <a:endParaRPr lang="pt-BR" sz="4800" kern="1200" dirty="0"/>
        </a:p>
      </dsp:txBody>
      <dsp:txXfrm>
        <a:off x="54830" y="3000143"/>
        <a:ext cx="8018340" cy="1013539"/>
      </dsp:txXfrm>
    </dsp:sp>
    <dsp:sp modelId="{C44075D4-399D-41B1-80FE-96F693AEB62B}">
      <dsp:nvSpPr>
        <dsp:cNvPr id="0" name=""/>
        <dsp:cNvSpPr/>
      </dsp:nvSpPr>
      <dsp:spPr>
        <a:xfrm>
          <a:off x="0" y="4068513"/>
          <a:ext cx="812800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700" kern="1200" dirty="0" smtClean="0"/>
            <a:t>Quando a duplicação corresponde a mais que o dobro dos custos</a:t>
          </a:r>
          <a:endParaRPr lang="pt-BR" sz="3700" kern="1200" dirty="0"/>
        </a:p>
      </dsp:txBody>
      <dsp:txXfrm>
        <a:off x="0" y="4068513"/>
        <a:ext cx="8128000" cy="1117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30577-01C4-4E22-AAF8-7083B4813DDE}">
      <dsp:nvSpPr>
        <dsp:cNvPr id="0" name=""/>
        <dsp:cNvSpPr/>
      </dsp:nvSpPr>
      <dsp:spPr>
        <a:xfrm>
          <a:off x="1446718" y="161566"/>
          <a:ext cx="3206475" cy="111356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6E200-23EA-4799-9206-71E1DA24FE75}">
      <dsp:nvSpPr>
        <dsp:cNvPr id="0" name=""/>
        <dsp:cNvSpPr/>
      </dsp:nvSpPr>
      <dsp:spPr>
        <a:xfrm>
          <a:off x="2744222" y="2888313"/>
          <a:ext cx="621410" cy="39770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08B4B-297E-40DD-A040-4A9231B6EE3B}">
      <dsp:nvSpPr>
        <dsp:cNvPr id="0" name=""/>
        <dsp:cNvSpPr/>
      </dsp:nvSpPr>
      <dsp:spPr>
        <a:xfrm>
          <a:off x="1563543" y="3206475"/>
          <a:ext cx="2982768" cy="745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 smtClean="0"/>
            <a:t>Bens e serviços</a:t>
          </a:r>
          <a:endParaRPr lang="pt-BR" sz="2700" kern="1200" dirty="0"/>
        </a:p>
      </dsp:txBody>
      <dsp:txXfrm>
        <a:off x="1563543" y="3206475"/>
        <a:ext cx="2982768" cy="745692"/>
      </dsp:txXfrm>
    </dsp:sp>
    <dsp:sp modelId="{DC4253EE-8D0C-4DB8-BD4C-B212DE73EF7B}">
      <dsp:nvSpPr>
        <dsp:cNvPr id="0" name=""/>
        <dsp:cNvSpPr/>
      </dsp:nvSpPr>
      <dsp:spPr>
        <a:xfrm>
          <a:off x="2612483" y="1361136"/>
          <a:ext cx="1118538" cy="11185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Matérias Primas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2776289" y="1524942"/>
        <a:ext cx="790926" cy="790926"/>
      </dsp:txXfrm>
    </dsp:sp>
    <dsp:sp modelId="{752B9F3E-7377-47AF-9911-ECCF354FFFBE}">
      <dsp:nvSpPr>
        <dsp:cNvPr id="0" name=""/>
        <dsp:cNvSpPr/>
      </dsp:nvSpPr>
      <dsp:spPr>
        <a:xfrm>
          <a:off x="1812107" y="521984"/>
          <a:ext cx="1118538" cy="11185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Trabalho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1975913" y="685790"/>
        <a:ext cx="790926" cy="790926"/>
      </dsp:txXfrm>
    </dsp:sp>
    <dsp:sp modelId="{1D6E1337-55F9-40E4-BD2F-F4DA0619255A}">
      <dsp:nvSpPr>
        <dsp:cNvPr id="0" name=""/>
        <dsp:cNvSpPr/>
      </dsp:nvSpPr>
      <dsp:spPr>
        <a:xfrm>
          <a:off x="2955501" y="251546"/>
          <a:ext cx="1118538" cy="11185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Capital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3119307" y="415352"/>
        <a:ext cx="790926" cy="790926"/>
      </dsp:txXfrm>
    </dsp:sp>
    <dsp:sp modelId="{BA7DD044-14AD-408E-B8C4-CD84886D8BCA}">
      <dsp:nvSpPr>
        <dsp:cNvPr id="0" name=""/>
        <dsp:cNvSpPr/>
      </dsp:nvSpPr>
      <dsp:spPr>
        <a:xfrm>
          <a:off x="1314979" y="24856"/>
          <a:ext cx="3479896" cy="278391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95C99-83B8-4735-B63F-5D85F3E343CD}">
      <dsp:nvSpPr>
        <dsp:cNvPr id="0" name=""/>
        <dsp:cNvSpPr/>
      </dsp:nvSpPr>
      <dsp:spPr>
        <a:xfrm>
          <a:off x="0" y="111167"/>
          <a:ext cx="10668000" cy="865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Longo Prazo</a:t>
          </a:r>
          <a:endParaRPr lang="pt-BR" sz="3700" kern="1200" dirty="0"/>
        </a:p>
      </dsp:txBody>
      <dsp:txXfrm>
        <a:off x="42265" y="153432"/>
        <a:ext cx="10583470" cy="781270"/>
      </dsp:txXfrm>
    </dsp:sp>
    <dsp:sp modelId="{CC91A936-7542-4DD3-93D5-9D3278D2E3BC}">
      <dsp:nvSpPr>
        <dsp:cNvPr id="0" name=""/>
        <dsp:cNvSpPr/>
      </dsp:nvSpPr>
      <dsp:spPr>
        <a:xfrm>
          <a:off x="0" y="976968"/>
          <a:ext cx="10668000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09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900" kern="1200" dirty="0" smtClean="0"/>
            <a:t>Período que leva para que todos insumos sejam variáveis.</a:t>
          </a:r>
          <a:endParaRPr lang="pt-BR" sz="2900" kern="1200" dirty="0"/>
        </a:p>
      </dsp:txBody>
      <dsp:txXfrm>
        <a:off x="0" y="976968"/>
        <a:ext cx="10668000" cy="612720"/>
      </dsp:txXfrm>
    </dsp:sp>
    <dsp:sp modelId="{AE7F0F7B-539B-49CB-BEAB-D254AC1181FC}">
      <dsp:nvSpPr>
        <dsp:cNvPr id="0" name=""/>
        <dsp:cNvSpPr/>
      </dsp:nvSpPr>
      <dsp:spPr>
        <a:xfrm>
          <a:off x="0" y="1589688"/>
          <a:ext cx="10668000" cy="865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kern="1200" dirty="0" smtClean="0"/>
            <a:t>Curto Prazo</a:t>
          </a:r>
          <a:endParaRPr lang="pt-BR" sz="3700" kern="1200" dirty="0"/>
        </a:p>
      </dsp:txBody>
      <dsp:txXfrm>
        <a:off x="42265" y="1631953"/>
        <a:ext cx="10583470" cy="781270"/>
      </dsp:txXfrm>
    </dsp:sp>
    <dsp:sp modelId="{C1838CE8-CD99-4BA2-BFBB-37CDB1BEB531}">
      <dsp:nvSpPr>
        <dsp:cNvPr id="0" name=""/>
        <dsp:cNvSpPr/>
      </dsp:nvSpPr>
      <dsp:spPr>
        <a:xfrm>
          <a:off x="0" y="2455488"/>
          <a:ext cx="10668000" cy="134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709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900" kern="1200" dirty="0" smtClean="0"/>
            <a:t>Pelo menos um insumo não pode ser modificados.</a:t>
          </a:r>
          <a:endParaRPr lang="pt-B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900" kern="1200" dirty="0" smtClean="0"/>
            <a:t>Consideraremos como insumo fixo o capital e o trabalho como o variável.</a:t>
          </a:r>
          <a:endParaRPr lang="pt-BR" sz="2900" kern="1200" dirty="0"/>
        </a:p>
      </dsp:txBody>
      <dsp:txXfrm>
        <a:off x="0" y="2455488"/>
        <a:ext cx="10668000" cy="1340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95C99-83B8-4735-B63F-5D85F3E343CD}">
      <dsp:nvSpPr>
        <dsp:cNvPr id="0" name=""/>
        <dsp:cNvSpPr/>
      </dsp:nvSpPr>
      <dsp:spPr>
        <a:xfrm>
          <a:off x="0" y="4666"/>
          <a:ext cx="11420062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Incremental - Marginal</a:t>
          </a:r>
          <a:endParaRPr lang="pt-BR" sz="4100" kern="1200" dirty="0"/>
        </a:p>
      </dsp:txBody>
      <dsp:txXfrm>
        <a:off x="46834" y="51500"/>
        <a:ext cx="11326394" cy="865732"/>
      </dsp:txXfrm>
    </dsp:sp>
    <dsp:sp modelId="{CC91A936-7542-4DD3-93D5-9D3278D2E3BC}">
      <dsp:nvSpPr>
        <dsp:cNvPr id="0" name=""/>
        <dsp:cNvSpPr/>
      </dsp:nvSpPr>
      <dsp:spPr>
        <a:xfrm>
          <a:off x="0" y="964066"/>
          <a:ext cx="11420062" cy="95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587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200" kern="1200" dirty="0" smtClean="0"/>
            <a:t>Quanto de insumo seria necessário para o incremento de um produto adicional.</a:t>
          </a:r>
          <a:endParaRPr lang="pt-BR" sz="3200" kern="1200" dirty="0"/>
        </a:p>
      </dsp:txBody>
      <dsp:txXfrm>
        <a:off x="0" y="964066"/>
        <a:ext cx="11420062" cy="954787"/>
      </dsp:txXfrm>
    </dsp:sp>
    <dsp:sp modelId="{AE7F0F7B-539B-49CB-BEAB-D254AC1181FC}">
      <dsp:nvSpPr>
        <dsp:cNvPr id="0" name=""/>
        <dsp:cNvSpPr/>
      </dsp:nvSpPr>
      <dsp:spPr>
        <a:xfrm>
          <a:off x="0" y="1918854"/>
          <a:ext cx="11420062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100" kern="1200" dirty="0" smtClean="0"/>
            <a:t>Média</a:t>
          </a:r>
          <a:endParaRPr lang="pt-BR" sz="4100" kern="1200" dirty="0"/>
        </a:p>
      </dsp:txBody>
      <dsp:txXfrm>
        <a:off x="46834" y="1965688"/>
        <a:ext cx="11326394" cy="865732"/>
      </dsp:txXfrm>
    </dsp:sp>
    <dsp:sp modelId="{C1838CE8-CD99-4BA2-BFBB-37CDB1BEB531}">
      <dsp:nvSpPr>
        <dsp:cNvPr id="0" name=""/>
        <dsp:cNvSpPr/>
      </dsp:nvSpPr>
      <dsp:spPr>
        <a:xfrm>
          <a:off x="0" y="2878254"/>
          <a:ext cx="11420062" cy="954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587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3200" kern="1200" dirty="0" smtClean="0"/>
            <a:t>Média considerando um aumento substancial nos insumos</a:t>
          </a:r>
          <a:endParaRPr lang="pt-BR" sz="3200" kern="1200" dirty="0"/>
        </a:p>
      </dsp:txBody>
      <dsp:txXfrm>
        <a:off x="0" y="2878254"/>
        <a:ext cx="11420062" cy="9547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96E55-B8FB-46F7-8CC7-E0B438E53321}">
      <dsp:nvSpPr>
        <dsp:cNvPr id="0" name=""/>
        <dsp:cNvSpPr/>
      </dsp:nvSpPr>
      <dsp:spPr>
        <a:xfrm rot="5400000">
          <a:off x="4781454" y="173791"/>
          <a:ext cx="2228043" cy="193839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Rendimentos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Constantes de Escala</a:t>
          </a:r>
          <a:endParaRPr lang="pt-BR" sz="1400" b="1" kern="1200" dirty="0"/>
        </a:p>
      </dsp:txBody>
      <dsp:txXfrm rot="-5400000">
        <a:off x="5228344" y="376171"/>
        <a:ext cx="1334263" cy="1533637"/>
      </dsp:txXfrm>
    </dsp:sp>
    <dsp:sp modelId="{B1D9855A-716F-437C-9C80-BB85BCD0A5C6}">
      <dsp:nvSpPr>
        <dsp:cNvPr id="0" name=""/>
        <dsp:cNvSpPr/>
      </dsp:nvSpPr>
      <dsp:spPr>
        <a:xfrm>
          <a:off x="2294612" y="550791"/>
          <a:ext cx="2471353" cy="904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Produção é a mesma</a:t>
          </a:r>
          <a:endParaRPr lang="pt-BR" sz="1800" b="1" kern="1200" dirty="0"/>
        </a:p>
      </dsp:txBody>
      <dsp:txXfrm>
        <a:off x="2294612" y="550791"/>
        <a:ext cx="2471353" cy="904964"/>
      </dsp:txXfrm>
    </dsp:sp>
    <dsp:sp modelId="{63ABA0D3-68C4-466C-A278-FEB20ED39913}">
      <dsp:nvSpPr>
        <dsp:cNvPr id="0" name=""/>
        <dsp:cNvSpPr/>
      </dsp:nvSpPr>
      <dsp:spPr>
        <a:xfrm rot="5400000">
          <a:off x="11601059" y="1759711"/>
          <a:ext cx="218281" cy="21545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/>
        </a:p>
      </dsp:txBody>
      <dsp:txXfrm rot="-5400000">
        <a:off x="11638149" y="1794441"/>
        <a:ext cx="144100" cy="145993"/>
      </dsp:txXfrm>
    </dsp:sp>
    <dsp:sp modelId="{86C7D8E6-8E4A-4D0D-AADF-0FF0D99E64F0}">
      <dsp:nvSpPr>
        <dsp:cNvPr id="0" name=""/>
        <dsp:cNvSpPr/>
      </dsp:nvSpPr>
      <dsp:spPr>
        <a:xfrm rot="5400000">
          <a:off x="3751314" y="2051096"/>
          <a:ext cx="2228043" cy="193839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Rendimentos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Crescentes de Escala</a:t>
          </a:r>
          <a:endParaRPr lang="pt-BR" sz="1400" b="1" kern="1200" dirty="0"/>
        </a:p>
      </dsp:txBody>
      <dsp:txXfrm rot="-5400000">
        <a:off x="4198204" y="2253476"/>
        <a:ext cx="1334263" cy="1533637"/>
      </dsp:txXfrm>
    </dsp:sp>
    <dsp:sp modelId="{E7E4F4B3-1D12-4D64-9DFC-C2B2BACEAC7C}">
      <dsp:nvSpPr>
        <dsp:cNvPr id="0" name=""/>
        <dsp:cNvSpPr/>
      </dsp:nvSpPr>
      <dsp:spPr>
        <a:xfrm>
          <a:off x="1222318" y="2353049"/>
          <a:ext cx="2406286" cy="1336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Produção é  maior</a:t>
          </a:r>
          <a:endParaRPr lang="pt-BR" sz="1800" b="1" kern="1200" dirty="0"/>
        </a:p>
      </dsp:txBody>
      <dsp:txXfrm>
        <a:off x="1222318" y="2353049"/>
        <a:ext cx="2406286" cy="1336826"/>
      </dsp:txXfrm>
    </dsp:sp>
    <dsp:sp modelId="{CC04FA91-FDD2-4780-8912-CA37054C59C8}">
      <dsp:nvSpPr>
        <dsp:cNvPr id="0" name=""/>
        <dsp:cNvSpPr/>
      </dsp:nvSpPr>
      <dsp:spPr>
        <a:xfrm rot="5400000">
          <a:off x="11266537" y="574222"/>
          <a:ext cx="510578" cy="59219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 dirty="0"/>
        </a:p>
      </dsp:txBody>
      <dsp:txXfrm rot="-5400000">
        <a:off x="11324427" y="700128"/>
        <a:ext cx="394799" cy="340386"/>
      </dsp:txXfrm>
    </dsp:sp>
    <dsp:sp modelId="{7A6DB1BC-4C46-4EE9-A032-76CEF74AF105}">
      <dsp:nvSpPr>
        <dsp:cNvPr id="0" name=""/>
        <dsp:cNvSpPr/>
      </dsp:nvSpPr>
      <dsp:spPr>
        <a:xfrm rot="5400000">
          <a:off x="4774360" y="3929652"/>
          <a:ext cx="2228043" cy="193839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Rendimentos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Decrescentes de Escala</a:t>
          </a:r>
          <a:endParaRPr lang="pt-BR" sz="1400" b="1" kern="1200" dirty="0"/>
        </a:p>
      </dsp:txBody>
      <dsp:txXfrm rot="-5400000">
        <a:off x="5221250" y="4132032"/>
        <a:ext cx="1334263" cy="1533637"/>
      </dsp:txXfrm>
    </dsp:sp>
    <dsp:sp modelId="{47723C9E-A615-41FA-BB6B-84EDEE92086B}">
      <dsp:nvSpPr>
        <dsp:cNvPr id="0" name=""/>
        <dsp:cNvSpPr/>
      </dsp:nvSpPr>
      <dsp:spPr>
        <a:xfrm>
          <a:off x="2544269" y="4230363"/>
          <a:ext cx="2486496" cy="1336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Produção é menor</a:t>
          </a:r>
          <a:endParaRPr lang="pt-BR" sz="1800" b="1" kern="1200" dirty="0"/>
        </a:p>
      </dsp:txBody>
      <dsp:txXfrm>
        <a:off x="2544269" y="4230363"/>
        <a:ext cx="2486496" cy="1336826"/>
      </dsp:txXfrm>
    </dsp:sp>
    <dsp:sp modelId="{6486A9C5-1ADD-4A0E-AC79-CF591381D1F6}">
      <dsp:nvSpPr>
        <dsp:cNvPr id="0" name=""/>
        <dsp:cNvSpPr/>
      </dsp:nvSpPr>
      <dsp:spPr>
        <a:xfrm rot="5400000">
          <a:off x="11425150" y="1243479"/>
          <a:ext cx="359338" cy="4262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 rot="-5400000">
        <a:off x="11462748" y="1336807"/>
        <a:ext cx="284142" cy="239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0939B-9E68-45E3-A892-7A3A4DA00FF7}">
      <dsp:nvSpPr>
        <dsp:cNvPr id="0" name=""/>
        <dsp:cNvSpPr/>
      </dsp:nvSpPr>
      <dsp:spPr>
        <a:xfrm>
          <a:off x="579583" y="198"/>
          <a:ext cx="2281377" cy="11406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Custos</a:t>
          </a:r>
          <a:endParaRPr lang="pt-BR" sz="4400" kern="1200" dirty="0"/>
        </a:p>
      </dsp:txBody>
      <dsp:txXfrm>
        <a:off x="612993" y="33608"/>
        <a:ext cx="2214557" cy="1073868"/>
      </dsp:txXfrm>
    </dsp:sp>
    <dsp:sp modelId="{E60CE2D9-E747-4EAB-BE28-1E2BF78A7221}">
      <dsp:nvSpPr>
        <dsp:cNvPr id="0" name=""/>
        <dsp:cNvSpPr/>
      </dsp:nvSpPr>
      <dsp:spPr>
        <a:xfrm>
          <a:off x="807721" y="1140886"/>
          <a:ext cx="228137" cy="855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516"/>
              </a:lnTo>
              <a:lnTo>
                <a:pt x="228137" y="8555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A0D64-3FB9-4B84-B15E-D44B6337D0FF}">
      <dsp:nvSpPr>
        <dsp:cNvPr id="0" name=""/>
        <dsp:cNvSpPr/>
      </dsp:nvSpPr>
      <dsp:spPr>
        <a:xfrm>
          <a:off x="1035859" y="1426058"/>
          <a:ext cx="1825101" cy="1140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Total</a:t>
          </a:r>
          <a:endParaRPr lang="pt-BR" sz="3200" kern="1200" dirty="0"/>
        </a:p>
      </dsp:txBody>
      <dsp:txXfrm>
        <a:off x="1069269" y="1459468"/>
        <a:ext cx="1758281" cy="1073868"/>
      </dsp:txXfrm>
    </dsp:sp>
    <dsp:sp modelId="{0625E16E-A24E-4D66-A0DD-49883C3AC15E}">
      <dsp:nvSpPr>
        <dsp:cNvPr id="0" name=""/>
        <dsp:cNvSpPr/>
      </dsp:nvSpPr>
      <dsp:spPr>
        <a:xfrm>
          <a:off x="807721" y="1140886"/>
          <a:ext cx="228137" cy="2281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377"/>
              </a:lnTo>
              <a:lnTo>
                <a:pt x="228137" y="22813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E7150-0901-49EA-A798-03F56A37923F}">
      <dsp:nvSpPr>
        <dsp:cNvPr id="0" name=""/>
        <dsp:cNvSpPr/>
      </dsp:nvSpPr>
      <dsp:spPr>
        <a:xfrm>
          <a:off x="1035859" y="2851919"/>
          <a:ext cx="1825101" cy="1140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Fixo</a:t>
          </a:r>
          <a:endParaRPr lang="pt-BR" sz="3200" kern="1200" dirty="0"/>
        </a:p>
      </dsp:txBody>
      <dsp:txXfrm>
        <a:off x="1069269" y="2885329"/>
        <a:ext cx="1758281" cy="1073868"/>
      </dsp:txXfrm>
    </dsp:sp>
    <dsp:sp modelId="{62F23ECE-9DE0-4ADE-8D83-A94E842DC358}">
      <dsp:nvSpPr>
        <dsp:cNvPr id="0" name=""/>
        <dsp:cNvSpPr/>
      </dsp:nvSpPr>
      <dsp:spPr>
        <a:xfrm>
          <a:off x="807721" y="1140886"/>
          <a:ext cx="228137" cy="3707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7237"/>
              </a:lnTo>
              <a:lnTo>
                <a:pt x="228137" y="37072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A5FF3-53E7-4D89-820D-A0151F455C76}">
      <dsp:nvSpPr>
        <dsp:cNvPr id="0" name=""/>
        <dsp:cNvSpPr/>
      </dsp:nvSpPr>
      <dsp:spPr>
        <a:xfrm>
          <a:off x="1035859" y="4277780"/>
          <a:ext cx="1825101" cy="1140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Variável</a:t>
          </a:r>
          <a:endParaRPr lang="pt-BR" sz="3200" kern="1200" dirty="0"/>
        </a:p>
      </dsp:txBody>
      <dsp:txXfrm>
        <a:off x="1069269" y="4311190"/>
        <a:ext cx="1758281" cy="10738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0939B-9E68-45E3-A892-7A3A4DA00FF7}">
      <dsp:nvSpPr>
        <dsp:cNvPr id="0" name=""/>
        <dsp:cNvSpPr/>
      </dsp:nvSpPr>
      <dsp:spPr>
        <a:xfrm>
          <a:off x="681223" y="1901"/>
          <a:ext cx="2523752" cy="12618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400" kern="1200" dirty="0" smtClean="0"/>
            <a:t>Custos</a:t>
          </a:r>
          <a:endParaRPr lang="pt-BR" sz="4400" kern="1200" dirty="0"/>
        </a:p>
      </dsp:txBody>
      <dsp:txXfrm>
        <a:off x="718182" y="38860"/>
        <a:ext cx="2449834" cy="1187958"/>
      </dsp:txXfrm>
    </dsp:sp>
    <dsp:sp modelId="{E60CE2D9-E747-4EAB-BE28-1E2BF78A7221}">
      <dsp:nvSpPr>
        <dsp:cNvPr id="0" name=""/>
        <dsp:cNvSpPr/>
      </dsp:nvSpPr>
      <dsp:spPr>
        <a:xfrm>
          <a:off x="933598" y="1263777"/>
          <a:ext cx="252375" cy="946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407"/>
              </a:lnTo>
              <a:lnTo>
                <a:pt x="252375" y="9464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A0D64-3FB9-4B84-B15E-D44B6337D0FF}">
      <dsp:nvSpPr>
        <dsp:cNvPr id="0" name=""/>
        <dsp:cNvSpPr/>
      </dsp:nvSpPr>
      <dsp:spPr>
        <a:xfrm>
          <a:off x="1185974" y="1579246"/>
          <a:ext cx="2019002" cy="1261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Médio</a:t>
          </a:r>
          <a:endParaRPr lang="pt-BR" sz="3200" kern="1200" dirty="0"/>
        </a:p>
      </dsp:txBody>
      <dsp:txXfrm>
        <a:off x="1222933" y="1616205"/>
        <a:ext cx="1945084" cy="1187958"/>
      </dsp:txXfrm>
    </dsp:sp>
    <dsp:sp modelId="{0625E16E-A24E-4D66-A0DD-49883C3AC15E}">
      <dsp:nvSpPr>
        <dsp:cNvPr id="0" name=""/>
        <dsp:cNvSpPr/>
      </dsp:nvSpPr>
      <dsp:spPr>
        <a:xfrm>
          <a:off x="933598" y="1263777"/>
          <a:ext cx="252375" cy="2523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752"/>
              </a:lnTo>
              <a:lnTo>
                <a:pt x="252375" y="25237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E7150-0901-49EA-A798-03F56A37923F}">
      <dsp:nvSpPr>
        <dsp:cNvPr id="0" name=""/>
        <dsp:cNvSpPr/>
      </dsp:nvSpPr>
      <dsp:spPr>
        <a:xfrm>
          <a:off x="1185974" y="3156592"/>
          <a:ext cx="2019002" cy="1261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Marginal</a:t>
          </a:r>
          <a:endParaRPr lang="pt-BR" sz="3200" kern="1200" dirty="0"/>
        </a:p>
      </dsp:txBody>
      <dsp:txXfrm>
        <a:off x="1222933" y="3193551"/>
        <a:ext cx="1945084" cy="11879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98D14-FBF3-450A-B015-6A88755800A0}">
      <dsp:nvSpPr>
        <dsp:cNvPr id="0" name=""/>
        <dsp:cNvSpPr/>
      </dsp:nvSpPr>
      <dsp:spPr>
        <a:xfrm>
          <a:off x="76267" y="3499"/>
          <a:ext cx="3214625" cy="23996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>
              <a:solidFill>
                <a:srgbClr val="000000"/>
              </a:solidFill>
              <a:latin typeface="Calibri"/>
            </a:rPr>
            <a:t>Se a empresa opera numa escala maior, os funcionários podem se especializar nas atividades em que são mais produtivos.</a:t>
          </a:r>
          <a:endParaRPr lang="pt-BR" sz="1700" kern="1200" dirty="0"/>
        </a:p>
      </dsp:txBody>
      <dsp:txXfrm>
        <a:off x="132494" y="59726"/>
        <a:ext cx="3102171" cy="2343423"/>
      </dsp:txXfrm>
    </dsp:sp>
    <dsp:sp modelId="{EB7F6243-6B1F-42AC-AE6B-692CEA1ADF7E}">
      <dsp:nvSpPr>
        <dsp:cNvPr id="0" name=""/>
        <dsp:cNvSpPr/>
      </dsp:nvSpPr>
      <dsp:spPr>
        <a:xfrm>
          <a:off x="76267" y="2403149"/>
          <a:ext cx="3214625" cy="10318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300" kern="1200"/>
        </a:p>
      </dsp:txBody>
      <dsp:txXfrm>
        <a:off x="76267" y="2403149"/>
        <a:ext cx="2263820" cy="1031849"/>
      </dsp:txXfrm>
    </dsp:sp>
    <dsp:sp modelId="{6420ECA3-32F9-4D96-93C3-0DBF3738A15A}">
      <dsp:nvSpPr>
        <dsp:cNvPr id="0" name=""/>
        <dsp:cNvSpPr/>
      </dsp:nvSpPr>
      <dsp:spPr>
        <a:xfrm>
          <a:off x="2431025" y="2567049"/>
          <a:ext cx="1125118" cy="11251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30643-E94D-4EB2-A3A4-39CF6C9B692C}">
      <dsp:nvSpPr>
        <dsp:cNvPr id="0" name=""/>
        <dsp:cNvSpPr/>
      </dsp:nvSpPr>
      <dsp:spPr>
        <a:xfrm>
          <a:off x="3834885" y="3499"/>
          <a:ext cx="3214625" cy="23996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>
              <a:solidFill>
                <a:srgbClr val="000000"/>
              </a:solidFill>
              <a:latin typeface="Calibri"/>
            </a:rPr>
            <a:t>A escala pode proporcionar flexibilidade. Ao dosar a combinação dos insumos utilizados na produção, os administradores podem organizar  processo produtivo de maneira mais eficaz.</a:t>
          </a:r>
          <a:endParaRPr lang="pt-BR" sz="1700" kern="1200"/>
        </a:p>
      </dsp:txBody>
      <dsp:txXfrm>
        <a:off x="3891112" y="59726"/>
        <a:ext cx="3102171" cy="2343423"/>
      </dsp:txXfrm>
    </dsp:sp>
    <dsp:sp modelId="{65AE4AC8-9FD9-424E-A888-A53EF3B84D82}">
      <dsp:nvSpPr>
        <dsp:cNvPr id="0" name=""/>
        <dsp:cNvSpPr/>
      </dsp:nvSpPr>
      <dsp:spPr>
        <a:xfrm>
          <a:off x="3834885" y="2403149"/>
          <a:ext cx="3214625" cy="10318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300" kern="1200"/>
        </a:p>
      </dsp:txBody>
      <dsp:txXfrm>
        <a:off x="3834885" y="2403149"/>
        <a:ext cx="2263820" cy="1031849"/>
      </dsp:txXfrm>
    </dsp:sp>
    <dsp:sp modelId="{A98F23F3-296D-48DF-9F70-6345FCBAA2F3}">
      <dsp:nvSpPr>
        <dsp:cNvPr id="0" name=""/>
        <dsp:cNvSpPr/>
      </dsp:nvSpPr>
      <dsp:spPr>
        <a:xfrm>
          <a:off x="6189642" y="2567049"/>
          <a:ext cx="1125118" cy="112511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FE6AC-9F31-456A-A616-B784C07B3B57}">
      <dsp:nvSpPr>
        <dsp:cNvPr id="0" name=""/>
        <dsp:cNvSpPr/>
      </dsp:nvSpPr>
      <dsp:spPr>
        <a:xfrm>
          <a:off x="7593502" y="3499"/>
          <a:ext cx="3214625" cy="23996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smtClean="0">
              <a:solidFill>
                <a:srgbClr val="000000"/>
              </a:solidFill>
              <a:latin typeface="Calibri"/>
            </a:rPr>
            <a:t>Por comprar insumos em grandes quantidades e , assim, ter maior poder de negociação, a empresa pode consegui-los a preços mais baixos. Se os administradores aproveitarem os insumos de menor custo, o </a:t>
          </a:r>
          <a:r>
            <a:rPr lang="pt-BR" sz="1700" i="1" kern="1200" smtClean="0">
              <a:solidFill>
                <a:srgbClr val="000000"/>
              </a:solidFill>
              <a:latin typeface="Calibri"/>
            </a:rPr>
            <a:t>mix</a:t>
          </a:r>
          <a:r>
            <a:rPr lang="pt-BR" sz="1700" kern="1200" smtClean="0">
              <a:solidFill>
                <a:srgbClr val="000000"/>
              </a:solidFill>
              <a:latin typeface="Calibri"/>
            </a:rPr>
            <a:t> de insumos pode mudar conforme a escala.</a:t>
          </a:r>
          <a:endParaRPr lang="pt-BR" sz="1700" kern="1200"/>
        </a:p>
      </dsp:txBody>
      <dsp:txXfrm>
        <a:off x="7649729" y="59726"/>
        <a:ext cx="3102171" cy="2343423"/>
      </dsp:txXfrm>
    </dsp:sp>
    <dsp:sp modelId="{370509EE-8135-408F-BE65-F66EB30D8D6A}">
      <dsp:nvSpPr>
        <dsp:cNvPr id="0" name=""/>
        <dsp:cNvSpPr/>
      </dsp:nvSpPr>
      <dsp:spPr>
        <a:xfrm>
          <a:off x="7593502" y="2403149"/>
          <a:ext cx="3214625" cy="10318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0" rIns="67310" bIns="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300" kern="1200"/>
        </a:p>
      </dsp:txBody>
      <dsp:txXfrm>
        <a:off x="7593502" y="2403149"/>
        <a:ext cx="2263820" cy="1031849"/>
      </dsp:txXfrm>
    </dsp:sp>
    <dsp:sp modelId="{DDFBF862-9690-407A-8311-5631672E91A9}">
      <dsp:nvSpPr>
        <dsp:cNvPr id="0" name=""/>
        <dsp:cNvSpPr/>
      </dsp:nvSpPr>
      <dsp:spPr>
        <a:xfrm>
          <a:off x="9948260" y="2567049"/>
          <a:ext cx="1125118" cy="112511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6DF43-21B8-4A33-9704-F57DE41C5CD4}">
      <dsp:nvSpPr>
        <dsp:cNvPr id="0" name=""/>
        <dsp:cNvSpPr/>
      </dsp:nvSpPr>
      <dsp:spPr>
        <a:xfrm>
          <a:off x="688675" y="294837"/>
          <a:ext cx="5264519" cy="1645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32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0000"/>
              </a:solidFill>
              <a:latin typeface="Calibri"/>
            </a:rPr>
            <a:t>Pelo menos no curto prazo, os funcionários terão dificuldade para fazer um trabalho eficaz por causa de fatores como espaço e maquinaria.</a:t>
          </a:r>
          <a:endParaRPr lang="pt-BR" sz="1800" kern="1200" dirty="0"/>
        </a:p>
      </dsp:txBody>
      <dsp:txXfrm>
        <a:off x="688675" y="294837"/>
        <a:ext cx="5264519" cy="1645162"/>
      </dsp:txXfrm>
    </dsp:sp>
    <dsp:sp modelId="{E5EE2D97-D6F6-4DBC-8878-285AB4FA4A7A}">
      <dsp:nvSpPr>
        <dsp:cNvPr id="0" name=""/>
        <dsp:cNvSpPr/>
      </dsp:nvSpPr>
      <dsp:spPr>
        <a:xfrm>
          <a:off x="469320" y="57203"/>
          <a:ext cx="1151613" cy="172742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DE455-DC1B-45C8-A261-3C700FA43775}">
      <dsp:nvSpPr>
        <dsp:cNvPr id="0" name=""/>
        <dsp:cNvSpPr/>
      </dsp:nvSpPr>
      <dsp:spPr>
        <a:xfrm>
          <a:off x="6366478" y="294837"/>
          <a:ext cx="5264519" cy="1645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432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0000"/>
              </a:solidFill>
              <a:latin typeface="Calibri"/>
            </a:rPr>
            <a:t>À medida que o número de tarefas aumenta, a gestão para uma empresa maior pode se tonar mais complexa e ineficiente.</a:t>
          </a:r>
          <a:endParaRPr lang="pt-BR" sz="1800" kern="1200" dirty="0"/>
        </a:p>
      </dsp:txBody>
      <dsp:txXfrm>
        <a:off x="6366478" y="294837"/>
        <a:ext cx="5264519" cy="1645162"/>
      </dsp:txXfrm>
    </dsp:sp>
    <dsp:sp modelId="{AE61085D-D942-497A-ADCE-726C5D25D58D}">
      <dsp:nvSpPr>
        <dsp:cNvPr id="0" name=""/>
        <dsp:cNvSpPr/>
      </dsp:nvSpPr>
      <dsp:spPr>
        <a:xfrm>
          <a:off x="6147123" y="57203"/>
          <a:ext cx="1151613" cy="172742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51724-B5CB-4C3B-BF2A-B8AEEAD11907}">
      <dsp:nvSpPr>
        <dsp:cNvPr id="0" name=""/>
        <dsp:cNvSpPr/>
      </dsp:nvSpPr>
      <dsp:spPr>
        <a:xfrm>
          <a:off x="3527577" y="2371563"/>
          <a:ext cx="5264519" cy="16451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775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000000"/>
              </a:solidFill>
              <a:latin typeface="Calibri"/>
            </a:rPr>
            <a:t>As vantagens de comprar em grandes quantidades podem desaparecer quando certo limite for atingido. Em determinado ponto, a oferta de insumos essenciais pode se tornar restrita, o que vai impulsionar o  preço deles.</a:t>
          </a:r>
          <a:endParaRPr lang="pt-BR" sz="1800" kern="1200" dirty="0"/>
        </a:p>
      </dsp:txBody>
      <dsp:txXfrm>
        <a:off x="3527577" y="2371563"/>
        <a:ext cx="5264519" cy="1645162"/>
      </dsp:txXfrm>
    </dsp:sp>
    <dsp:sp modelId="{CB83974B-7A43-412D-A266-29B7A285D052}">
      <dsp:nvSpPr>
        <dsp:cNvPr id="0" name=""/>
        <dsp:cNvSpPr/>
      </dsp:nvSpPr>
      <dsp:spPr>
        <a:xfrm>
          <a:off x="3308222" y="2133928"/>
          <a:ext cx="1151613" cy="17274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709F7-7DEB-46F1-819B-290979864436}" type="datetimeFigureOut">
              <a:rPr lang="pt-BR" smtClean="0"/>
              <a:t>02/10/2018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03484-C1BD-4F5E-BF6B-41DFBFC02C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28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03484-C1BD-4F5E-BF6B-41DFBFC02C0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801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agem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m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Clique para editar o formato do texto do títuloClique para editar o título mestre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>
                <a:solidFill>
                  <a:srgbClr val="8B8B8B"/>
                </a:solidFill>
                <a:latin typeface="Calibri"/>
              </a:rPr>
              <a:t>18/09/18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80F0E1D-139B-4424-AB9F-F2142F7A3FEB}" type="slidenum">
              <a:rPr lang="pt-BR" sz="1200">
                <a:solidFill>
                  <a:srgbClr val="8B8B8B"/>
                </a:solidFill>
                <a:latin typeface="Calibri"/>
              </a:rPr>
              <a:t>‹nº›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deglobo.globo.com/globoecologia/noticia/2012/09/thomas-malthus-entenda-o-descompasso-entre-alimento-e-populacao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3188380" y="1122480"/>
            <a:ext cx="5677481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>
                <a:solidFill>
                  <a:srgbClr val="000000"/>
                </a:solidFill>
                <a:latin typeface="Calibri Light"/>
              </a:rPr>
              <a:t>Economia para Computação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1523880" y="3602160"/>
            <a:ext cx="9143640" cy="10609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Prof. Gerson Nassor Cardoso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400">
                <a:solidFill>
                  <a:srgbClr val="000000"/>
                </a:solidFill>
                <a:latin typeface="Calibri"/>
              </a:rPr>
              <a:t>gersonnassor@usp.br</a:t>
            </a:r>
            <a:endParaRPr/>
          </a:p>
        </p:txBody>
      </p:sp>
      <p:pic>
        <p:nvPicPr>
          <p:cNvPr id="4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799" y="155714"/>
            <a:ext cx="381852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9123" t="51246" b="1931"/>
          <a:stretch/>
        </p:blipFill>
        <p:spPr>
          <a:xfrm>
            <a:off x="481691" y="1029960"/>
            <a:ext cx="7800109" cy="49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214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0486" r="4013" b="1944"/>
          <a:stretch/>
        </p:blipFill>
        <p:spPr>
          <a:xfrm>
            <a:off x="1884218" y="181227"/>
            <a:ext cx="4530436" cy="6388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9053" r="12644" b="23848"/>
          <a:stretch/>
        </p:blipFill>
        <p:spPr>
          <a:xfrm>
            <a:off x="720437" y="1029960"/>
            <a:ext cx="6857999" cy="570534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537385" y="324467"/>
            <a:ext cx="2713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Calibri"/>
              </a:rPr>
              <a:t>Avanço Tecnológico</a:t>
            </a:r>
          </a:p>
        </p:txBody>
      </p:sp>
    </p:spTree>
    <p:extLst>
      <p:ext uri="{BB962C8B-B14F-4D97-AF65-F5344CB8AC3E}">
        <p14:creationId xmlns:p14="http://schemas.microsoft.com/office/powerpoint/2010/main" val="12055584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050" name="Picture 2" descr="Resultado de imagem para Malth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2" y="555300"/>
            <a:ext cx="9013508" cy="47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71212" y="5641262"/>
            <a:ext cx="1101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redeglobo.globo.com/globoecologia/noticia/2012/09/thomas-malthus-entenda-o-descompasso-entre-alimento-e-populacao.html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94" y="1029960"/>
            <a:ext cx="7627006" cy="516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5" name="TextShape 1"/>
          <p:cNvSpPr txBox="1"/>
          <p:nvPr/>
        </p:nvSpPr>
        <p:spPr>
          <a:xfrm>
            <a:off x="376964" y="805286"/>
            <a:ext cx="11536200" cy="4429653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Produção com Dois Insumos Variáveis</a:t>
            </a: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0000"/>
                </a:solidFill>
                <a:latin typeface="Calibri"/>
              </a:rPr>
              <a:t>Trata-se de um modelo a longo prazo no qual os fatores podem variar ao longo do tempo</a:t>
            </a: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400" b="1" dirty="0" err="1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09" y="2479218"/>
            <a:ext cx="8947145" cy="2755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1004460" y="555300"/>
            <a:ext cx="10753072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>
                <a:solidFill>
                  <a:srgbClr val="000000"/>
                </a:solidFill>
                <a:latin typeface="Calibri"/>
              </a:rPr>
              <a:t>Isoquantas</a:t>
            </a:r>
            <a:r>
              <a:rPr lang="pt-BR" sz="2400" b="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endParaRPr lang="pt-BR" sz="2400" b="1" dirty="0" smtClean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É uma curva que demonstra todas combinações possíveis de insumos que resultam no mesmo nível de produção</a:t>
            </a:r>
          </a:p>
          <a:p>
            <a:endParaRPr lang="pt-BR" dirty="0" smtClean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Mapa de </a:t>
            </a:r>
            <a:r>
              <a:rPr lang="pt-BR" dirty="0" err="1" smtClean="0">
                <a:solidFill>
                  <a:srgbClr val="000000"/>
                </a:solidFill>
                <a:latin typeface="Calibri"/>
              </a:rPr>
              <a:t>Isoquantas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: conjunto de </a:t>
            </a:r>
            <a:r>
              <a:rPr lang="pt-BR" dirty="0" err="1" smtClean="0">
                <a:solidFill>
                  <a:srgbClr val="000000"/>
                </a:solidFill>
                <a:latin typeface="Calibri"/>
              </a:rPr>
              <a:t>isoquantas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 representado graficamente</a:t>
            </a:r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459" y="2217293"/>
            <a:ext cx="5378595" cy="4463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75019" y="222978"/>
            <a:ext cx="884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Taxa Marginal de Substituição Técnica - TMST</a:t>
            </a: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endParaRPr lang="pt-BR" sz="2400" b="1" dirty="0" smtClean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É a quantidade em que se pode reduzir o insumo capital quando se utiliza uma unidade extra de insumo trabalho, de tal forma que a produção seja mantida constante</a:t>
            </a:r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19" y="3662238"/>
            <a:ext cx="5581650" cy="6572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781" y="1607973"/>
            <a:ext cx="57816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49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75019" y="222978"/>
            <a:ext cx="8848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Rendimentos de Escala</a:t>
            </a: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endParaRPr lang="pt-BR" sz="2400" b="1" dirty="0" smtClean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No longo prazo quando todos insumos são variáveis o produtor tem que decidir a melhor maneira de aumentar sua produção. Uma forma de fazê-la consiste em mudar a escala de produção. 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lang="pt-BR" dirty="0" smtClean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Ex. se 1  fazendeiro que trabalha com uma colheitadeira em um acre de terra produz 100 sacas  de café, quantos produzirão dois fazendeiros, com duas colheitadeiras em dois acres?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4" name="Picture 2" descr="Resultado de imagem para colheitadeira de cafÃ©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92" y="3546965"/>
            <a:ext cx="4527262" cy="27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onceito.de/wp-content/uploads/2014/03/interroga%C3%A7%C3%A3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98" y="1390178"/>
            <a:ext cx="2667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811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15543508"/>
              </p:ext>
            </p:extLst>
          </p:nvPr>
        </p:nvGraphicFramePr>
        <p:xfrm>
          <a:off x="0" y="249382"/>
          <a:ext cx="11817927" cy="6012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365760" y="555300"/>
            <a:ext cx="11734560" cy="3353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/>
              </a:rPr>
              <a:t>Teoria </a:t>
            </a: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da Empresa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Modo pelo qual as empresas organizam eficientemente sua produção e como variam seus custos de produção à medida que ocorrem alterações nos preços dos insumos e nos níveis de produção.</a:t>
            </a:r>
          </a:p>
          <a:p>
            <a:endParaRPr lang="pt-BR" dirty="0" smtClean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Ajuda a entender a oferta do mercado.</a:t>
            </a:r>
          </a:p>
          <a:p>
            <a:endParaRPr lang="pt-BR" dirty="0" smtClean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Partindo do pressuposto de que a empresa está sempre usando uma combinação de insumos minimizadora de custo, veremos como o custo total da produção varia cem relação a quantidade produzida e como se pode escolher  quantidade que maximizará os lucros.</a:t>
            </a:r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D0B8DB-0240-490E-9726-398135537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300214"/>
              </p:ext>
            </p:extLst>
          </p:nvPr>
        </p:nvGraphicFramePr>
        <p:xfrm>
          <a:off x="1128921" y="3690387"/>
          <a:ext cx="9118351" cy="282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97" y="1210069"/>
            <a:ext cx="10264892" cy="54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699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67" y="555300"/>
            <a:ext cx="7992933" cy="56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994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b="2361"/>
          <a:stretch/>
        </p:blipFill>
        <p:spPr>
          <a:xfrm>
            <a:off x="394420" y="1345010"/>
            <a:ext cx="8667867" cy="45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1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6" y="555300"/>
            <a:ext cx="7489104" cy="55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830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35" y="1029960"/>
            <a:ext cx="7959903" cy="42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826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12" name="Retângulo 11"/>
          <p:cNvSpPr/>
          <p:nvPr/>
        </p:nvSpPr>
        <p:spPr>
          <a:xfrm>
            <a:off x="275019" y="222978"/>
            <a:ext cx="884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Custos de Produção</a:t>
            </a: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endParaRPr lang="pt-BR" sz="2400" b="1" dirty="0" smtClean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0" y="1176866"/>
          <a:ext cx="344054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/>
          <p:cNvSpPr/>
          <p:nvPr/>
        </p:nvSpPr>
        <p:spPr>
          <a:xfrm>
            <a:off x="2863274" y="2969742"/>
            <a:ext cx="6837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/>
              </a:rPr>
              <a:t>Custo total da produção: CT = CF (Custos Fixos) + CV(Custos Variáveis)</a:t>
            </a:r>
            <a:endParaRPr lang="pt-BR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863274" y="4371189"/>
            <a:ext cx="898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/>
              </a:rPr>
              <a:t>Custo Fixo: aquele que não varia coma produção e só podem ser eliminados se a empresa deixar de operar.</a:t>
            </a:r>
            <a:endParaRPr lang="pt-BR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863274" y="5817629"/>
            <a:ext cx="6837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/>
              </a:rPr>
              <a:t>Custo Variável: custo que varia em função da produção</a:t>
            </a:r>
            <a:endParaRPr lang="pt-BR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0188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12" name="Retângulo 11"/>
          <p:cNvSpPr/>
          <p:nvPr/>
        </p:nvSpPr>
        <p:spPr>
          <a:xfrm>
            <a:off x="275019" y="222978"/>
            <a:ext cx="884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Custos de Produção</a:t>
            </a: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endParaRPr lang="pt-BR" sz="2400" b="1" dirty="0" smtClean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14075558"/>
              </p:ext>
            </p:extLst>
          </p:nvPr>
        </p:nvGraphicFramePr>
        <p:xfrm>
          <a:off x="339436" y="1581925"/>
          <a:ext cx="3886200" cy="442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692236" y="4909772"/>
                <a:ext cx="6837217" cy="1213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 smtClean="0">
                    <a:solidFill>
                      <a:srgbClr val="000000"/>
                    </a:solidFill>
                    <a:latin typeface="Calibri"/>
                  </a:rPr>
                  <a:t>Aumento no custo ocasionado pelo produção de um produto adicional</a:t>
                </a:r>
              </a:p>
              <a:p>
                <a:endParaRPr lang="pt-BR" dirty="0">
                  <a:solidFill>
                    <a:srgbClr val="000000"/>
                  </a:solidFill>
                  <a:latin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𝐶𝑀𝑔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𝐶𝑉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𝐶𝑇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236" y="4909772"/>
                <a:ext cx="6837217" cy="1213409"/>
              </a:xfrm>
              <a:prstGeom prst="rect">
                <a:avLst/>
              </a:prstGeom>
              <a:blipFill>
                <a:blip r:embed="rId8"/>
                <a:stretch>
                  <a:fillRect l="-803" t="-25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692236" y="3198429"/>
                <a:ext cx="6837217" cy="1213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 smtClean="0">
                    <a:solidFill>
                      <a:srgbClr val="000000"/>
                    </a:solidFill>
                    <a:latin typeface="Calibri"/>
                  </a:rPr>
                  <a:t>Custo de se produzir cada unidade de produto</a:t>
                </a:r>
              </a:p>
              <a:p>
                <a:endParaRPr lang="pt-BR" dirty="0">
                  <a:solidFill>
                    <a:srgbClr val="000000"/>
                  </a:solidFill>
                  <a:latin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𝐶𝑀𝑒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𝐶𝑇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236" y="3198429"/>
                <a:ext cx="6837217" cy="1213409"/>
              </a:xfrm>
              <a:prstGeom prst="rect">
                <a:avLst/>
              </a:prstGeom>
              <a:blipFill>
                <a:blip r:embed="rId9"/>
                <a:stretch>
                  <a:fillRect l="-803" t="-30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4166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8" y="1177637"/>
            <a:ext cx="10246192" cy="5444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59" y="1196215"/>
            <a:ext cx="8922316" cy="53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243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811"/>
          <a:stretch/>
        </p:blipFill>
        <p:spPr>
          <a:xfrm>
            <a:off x="607868" y="1251633"/>
            <a:ext cx="9136852" cy="523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382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3" name="TextShape 1"/>
          <p:cNvSpPr txBox="1"/>
          <p:nvPr/>
        </p:nvSpPr>
        <p:spPr>
          <a:xfrm>
            <a:off x="487800" y="555300"/>
            <a:ext cx="11536200" cy="2681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Tecnologia de Produção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411480" y="1029960"/>
            <a:ext cx="10443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Durante o processo de produção as empresas transformam os fatores de produção em produtos e serviços. A forma como eles são combinados e utilizados é a tecnologia.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Podemos dividir os fatores de produção em três categorias básicas:</a:t>
            </a:r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90985578"/>
              </p:ext>
            </p:extLst>
          </p:nvPr>
        </p:nvGraphicFramePr>
        <p:xfrm>
          <a:off x="2881745" y="2396837"/>
          <a:ext cx="6109855" cy="3977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5572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35" y="312161"/>
            <a:ext cx="5653520" cy="6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799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358146" y="1029960"/>
            <a:ext cx="1148749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Linha de </a:t>
            </a:r>
            <a:r>
              <a:rPr lang="pt-BR" sz="2400" b="1" dirty="0" err="1" smtClean="0">
                <a:solidFill>
                  <a:srgbClr val="000000"/>
                </a:solidFill>
                <a:latin typeface="Calibri"/>
              </a:rPr>
              <a:t>Isocusto</a:t>
            </a: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endParaRPr lang="pt-BR" sz="2400" b="1" dirty="0" smtClean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Inclui todas combinações possíveis de capital e trabalho que podem adquiridas a certo custo total.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lang="pt-BR" dirty="0" smtClean="0">
              <a:solidFill>
                <a:srgbClr val="000000"/>
              </a:solidFill>
              <a:latin typeface="Calibri"/>
            </a:endParaRPr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Para visualizar um linha de </a:t>
            </a:r>
            <a:r>
              <a:rPr lang="pt-BR" dirty="0" err="1" smtClean="0">
                <a:solidFill>
                  <a:srgbClr val="000000"/>
                </a:solidFill>
                <a:latin typeface="Calibri"/>
              </a:rPr>
              <a:t>isocusto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 lembre-se que de que a curva de custo total, C, para a produção de qualquer produto específico é obtida por meio da soma dos custos da empresa referentes ao trabalho </a:t>
            </a:r>
            <a:r>
              <a:rPr lang="pt-BR" dirty="0" err="1" smtClean="0">
                <a:solidFill>
                  <a:srgbClr val="000000"/>
                </a:solidFill>
                <a:latin typeface="Calibri"/>
              </a:rPr>
              <a:t>wL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 e ao capital </a:t>
            </a:r>
            <a:r>
              <a:rPr lang="pt-BR" dirty="0" err="1" smtClean="0">
                <a:solidFill>
                  <a:srgbClr val="000000"/>
                </a:solidFill>
                <a:latin typeface="Calibri"/>
              </a:rPr>
              <a:t>rK</a:t>
            </a:r>
            <a:endParaRPr lang="pt-BR" dirty="0" smtClean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864262" y="3615283"/>
                <a:ext cx="1549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pt-B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𝑤𝐿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𝑟𝐾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262" y="3615283"/>
                <a:ext cx="15498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26" y="3262566"/>
            <a:ext cx="3049355" cy="3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473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24" y="555300"/>
            <a:ext cx="6533963" cy="57460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061653" y="1187084"/>
            <a:ext cx="8977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A curva de </a:t>
            </a:r>
            <a:r>
              <a:rPr lang="pt-BR" dirty="0" err="1" smtClean="0">
                <a:solidFill>
                  <a:srgbClr val="000000"/>
                </a:solidFill>
                <a:latin typeface="Calibri"/>
              </a:rPr>
              <a:t>isocusto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 C</a:t>
            </a:r>
            <a:r>
              <a:rPr lang="pt-B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 é tangente à </a:t>
            </a:r>
            <a:r>
              <a:rPr lang="pt-BR" dirty="0" err="1" smtClean="0">
                <a:solidFill>
                  <a:srgbClr val="000000"/>
                </a:solidFill>
                <a:latin typeface="Calibri"/>
              </a:rPr>
              <a:t>isoquanta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 q</a:t>
            </a:r>
            <a:r>
              <a:rPr lang="pt-B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, no ponto A e mostra que o produto q</a:t>
            </a:r>
            <a:r>
              <a:rPr lang="pt-B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 pode ser produzido ao custo mínimo com L</a:t>
            </a:r>
            <a:r>
              <a:rPr lang="pt-B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 unidades de insumo e trabalho K</a:t>
            </a:r>
            <a:r>
              <a:rPr lang="pt-BR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 unidades de insumo capital. Outras combinações de insumos –L</a:t>
            </a:r>
            <a:r>
              <a:rPr lang="pt-BR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, K</a:t>
            </a:r>
            <a:r>
              <a:rPr lang="pt-BR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 e </a:t>
            </a:r>
            <a:r>
              <a:rPr lang="pt-BR" dirty="0" err="1" smtClean="0">
                <a:solidFill>
                  <a:srgbClr val="000000"/>
                </a:solidFill>
                <a:latin typeface="Calibri"/>
              </a:rPr>
              <a:t>L</a:t>
            </a:r>
            <a:r>
              <a:rPr lang="pt-BR" baseline="-25000" dirty="0" err="1" smtClean="0">
                <a:solidFill>
                  <a:srgbClr val="000000"/>
                </a:solidFill>
                <a:latin typeface="Calibri"/>
              </a:rPr>
              <a:t>y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, K</a:t>
            </a:r>
            <a:r>
              <a:rPr lang="pt-BR" baseline="-25000" dirty="0" smtClean="0">
                <a:solidFill>
                  <a:srgbClr val="000000"/>
                </a:solidFill>
                <a:latin typeface="Calibri"/>
              </a:rPr>
              <a:t>3</a:t>
            </a:r>
            <a:r>
              <a:rPr lang="pt-BR" dirty="0" smtClean="0">
                <a:solidFill>
                  <a:srgbClr val="000000"/>
                </a:solidFill>
                <a:latin typeface="Calibri"/>
              </a:rPr>
              <a:t>- fornecem a mesma produção, mas com custo maior.</a:t>
            </a:r>
            <a:endParaRPr lang="pt-BR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89253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2580" r="15212" b="20947"/>
          <a:stretch/>
        </p:blipFill>
        <p:spPr>
          <a:xfrm>
            <a:off x="3034147" y="0"/>
            <a:ext cx="5777344" cy="558507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8226" t="85586"/>
          <a:stretch/>
        </p:blipFill>
        <p:spPr>
          <a:xfrm>
            <a:off x="665018" y="5665714"/>
            <a:ext cx="10806546" cy="8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958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grpSp>
        <p:nvGrpSpPr>
          <p:cNvPr id="4" name="Agrupar 3"/>
          <p:cNvGrpSpPr/>
          <p:nvPr/>
        </p:nvGrpSpPr>
        <p:grpSpPr>
          <a:xfrm>
            <a:off x="1327871" y="80640"/>
            <a:ext cx="5810250" cy="6600934"/>
            <a:chOff x="427325" y="80640"/>
            <a:chExt cx="5810250" cy="6600934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/>
            <a:srcRect b="2153"/>
            <a:stretch/>
          </p:blipFill>
          <p:spPr>
            <a:xfrm>
              <a:off x="635143" y="80640"/>
              <a:ext cx="5019675" cy="3187411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4"/>
            <a:srcRect t="5893"/>
            <a:stretch/>
          </p:blipFill>
          <p:spPr>
            <a:xfrm>
              <a:off x="427325" y="3311235"/>
              <a:ext cx="5810250" cy="3370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2684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02" y="347482"/>
            <a:ext cx="7113443" cy="60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64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4904"/>
            <a:ext cx="8298297" cy="541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077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247310" y="555300"/>
            <a:ext cx="884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Economias e </a:t>
            </a:r>
            <a:r>
              <a:rPr lang="pt-BR" sz="2400" b="1" dirty="0" err="1" smtClean="0">
                <a:solidFill>
                  <a:srgbClr val="000000"/>
                </a:solidFill>
                <a:latin typeface="Calibri"/>
              </a:rPr>
              <a:t>Deseconomias</a:t>
            </a: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 de Escala</a:t>
            </a: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2753" y="1504620"/>
            <a:ext cx="11667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À medida que o produto cresce, o custo de produção médio tende a cair, pelo menos até certo ponto, devido: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8560361"/>
              </p:ext>
            </p:extLst>
          </p:nvPr>
        </p:nvGraphicFramePr>
        <p:xfrm>
          <a:off x="432753" y="2520283"/>
          <a:ext cx="11149647" cy="369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1906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247310" y="555300"/>
            <a:ext cx="884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Economias e </a:t>
            </a:r>
            <a:r>
              <a:rPr lang="pt-BR" sz="2400" b="1" dirty="0" err="1" smtClean="0">
                <a:solidFill>
                  <a:srgbClr val="000000"/>
                </a:solidFill>
                <a:latin typeface="Calibri"/>
              </a:rPr>
              <a:t>Deseconomias</a:t>
            </a: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 de Escala</a:t>
            </a: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2753" y="1504620"/>
            <a:ext cx="11667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Da mesma forma, é provável que o custo de produção médio comece a aumentar juntamente coma produção, pelo seguinte:</a:t>
            </a:r>
            <a:endParaRPr lang="pt-BR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29312113"/>
              </p:ext>
            </p:extLst>
          </p:nvPr>
        </p:nvGraphicFramePr>
        <p:xfrm>
          <a:off x="0" y="2258291"/>
          <a:ext cx="12100319" cy="4073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9591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91890321"/>
              </p:ext>
            </p:extLst>
          </p:nvPr>
        </p:nvGraphicFramePr>
        <p:xfrm>
          <a:off x="445247" y="82724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66991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" name="TextShape 1"/>
          <p:cNvSpPr txBox="1"/>
          <p:nvPr/>
        </p:nvSpPr>
        <p:spPr>
          <a:xfrm>
            <a:off x="487800" y="1179360"/>
            <a:ext cx="11536200" cy="145835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Função Produção</a:t>
            </a: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000000"/>
                </a:solidFill>
                <a:latin typeface="Calibri"/>
              </a:rPr>
              <a:t>As empresas utilizam as matérias primas de várias maneiras. Dada uma tecnologia, a função produção relaciona a aplicação dos fatores de produção para se produzir serviços e bens.</a:t>
            </a:r>
            <a:endParaRPr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498591" y="2861331"/>
                <a:ext cx="2082318" cy="383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591" y="2861331"/>
                <a:ext cx="2082318" cy="383951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sultado de imagem para funÃ§Ã£o produÃ§Ã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26" y="3967659"/>
            <a:ext cx="95250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4529"/>
          <a:stretch/>
        </p:blipFill>
        <p:spPr>
          <a:xfrm>
            <a:off x="293229" y="1029960"/>
            <a:ext cx="9648449" cy="55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577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14" y="80640"/>
            <a:ext cx="7385718" cy="64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736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5" y="1457757"/>
            <a:ext cx="8558102" cy="37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484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245325" y="555300"/>
            <a:ext cx="6096000" cy="57574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cap="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 para Computação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 de Exercícios 4 – Teoria da produção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Explique o que é a função produção de uma empresa e mostre sua diferença a curto e longo prazos.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 O que é a lei dos rendimentos decrescentes? Cite exemplos.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Considerando a teoria da produção: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é produto médio e produto marginal?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empresa estaria disposta a produzir até que níveis de produto médio e produto marginal? Justifique sua resposta.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– Qual impacto do avanço tecnológico sobre a função produção? Cite um exemplo.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– O que são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isoquantas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– Explique o que é TMST – Taxa Marginal de Substituição Técnica e exemplifique graficamente.</a:t>
            </a:r>
          </a:p>
        </p:txBody>
      </p:sp>
    </p:spTree>
    <p:extLst>
      <p:ext uri="{BB962C8B-B14F-4D97-AF65-F5344CB8AC3E}">
        <p14:creationId xmlns:p14="http://schemas.microsoft.com/office/powerpoint/2010/main" val="13535861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180011" y="839271"/>
            <a:ext cx="6096000" cy="51533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 II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– O que são rendimentos de escala e como se dividem?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–  Em relação aos custos de produção: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Defina o que são custos totais, variáveis e fixos e sua relação com curto e longo prazo.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Demonstre o que são custos médios e marginais e como os obtém a partir do custo total.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Demonstre graficamente as estruturas de custo e explique qual o ponto de equilíbrio para a empresa, sob a ótica de minimização do custo.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– Demonstre graficamente a linha de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isocusto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o ponto ótimo de equilíbrio conjunto a uma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isoquanta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Qual o significado desse equilíbrio?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–Explique o que são economias e 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deseconomias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escala.</a:t>
            </a:r>
          </a:p>
        </p:txBody>
      </p:sp>
    </p:spTree>
    <p:extLst>
      <p:ext uri="{BB962C8B-B14F-4D97-AF65-F5344CB8AC3E}">
        <p14:creationId xmlns:p14="http://schemas.microsoft.com/office/powerpoint/2010/main" val="1970337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5641144" y="29682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63982814"/>
              </p:ext>
            </p:extLst>
          </p:nvPr>
        </p:nvGraphicFramePr>
        <p:xfrm>
          <a:off x="554182" y="1524001"/>
          <a:ext cx="10668000" cy="390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48961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46" name="TextShape 1"/>
          <p:cNvSpPr txBox="1"/>
          <p:nvPr/>
        </p:nvSpPr>
        <p:spPr>
          <a:xfrm>
            <a:off x="564120" y="555300"/>
            <a:ext cx="11536200" cy="4085973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Produção com um Insumo Variável (Trabalho)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r>
              <a:rPr lang="pt-BR" dirty="0" smtClean="0">
                <a:solidFill>
                  <a:srgbClr val="000000"/>
                </a:solidFill>
                <a:latin typeface="Calibri"/>
              </a:rPr>
              <a:t>Quando uma empresa tem que decidir quanto vai adquirir de determinado insumo ela tem que comparar o benefício que obterá com o custo. Há duas perspectivas:</a:t>
            </a: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lang="pt-BR" dirty="0">
              <a:solidFill>
                <a:srgbClr val="000000"/>
              </a:solidFill>
              <a:latin typeface="Calibri"/>
            </a:endParaRPr>
          </a:p>
          <a:p>
            <a:endParaRPr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974135565"/>
              </p:ext>
            </p:extLst>
          </p:nvPr>
        </p:nvGraphicFramePr>
        <p:xfrm>
          <a:off x="453283" y="2189019"/>
          <a:ext cx="11420062" cy="3837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15" y="1289592"/>
            <a:ext cx="10528775" cy="53526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1" y="80640"/>
            <a:ext cx="8184139" cy="10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575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sp>
        <p:nvSpPr>
          <p:cNvPr id="7" name="TextShape 1"/>
          <p:cNvSpPr txBox="1"/>
          <p:nvPr/>
        </p:nvSpPr>
        <p:spPr>
          <a:xfrm>
            <a:off x="376964" y="805286"/>
            <a:ext cx="11536200" cy="4429653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Lei dos Rendimentos Marginais Decrescentes</a:t>
            </a: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400" b="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“</a:t>
            </a:r>
            <a:r>
              <a:rPr lang="pt-BR" dirty="0">
                <a:solidFill>
                  <a:srgbClr val="000000"/>
                </a:solidFill>
                <a:latin typeface="Calibri"/>
              </a:rPr>
              <a:t>À medida que  que aumenta o uso de determinado insumo em incrementos iguais (mantendo-se fixos os demais), acaba-se chegando a um ponto em que a produção adicional resultante decresce. Quando o insumo trabalho é pequeno ( e o capital é fixo), pequenos incrementos de insumo trabalho geram substanciais aumentos no volume de produção, à medida que se aumenta o trabalho para se desenvolver tarefas especializadas. Inevitavelmente(...), quando houver funcionários em demasia, alguns se tornarão ineficientes, alguns se tornarão ineficientes e o produto marginal do trabalho apresentará queda</a:t>
            </a:r>
            <a:r>
              <a:rPr lang="pt-BR" sz="2400" b="1" dirty="0" smtClean="0">
                <a:solidFill>
                  <a:srgbClr val="000000"/>
                </a:solidFill>
                <a:latin typeface="Calibri"/>
              </a:rPr>
              <a:t>”</a:t>
            </a:r>
          </a:p>
          <a:p>
            <a:pPr>
              <a:lnSpc>
                <a:spcPct val="100000"/>
              </a:lnSpc>
            </a:pP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400" b="1" dirty="0" err="1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1800" y="80640"/>
            <a:ext cx="3818520" cy="94932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9804" t="1" r="4694" b="48017"/>
          <a:stretch/>
        </p:blipFill>
        <p:spPr>
          <a:xfrm>
            <a:off x="775855" y="887809"/>
            <a:ext cx="7065817" cy="52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825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5004</TotalTime>
  <Words>1075</Words>
  <Application>Microsoft Office PowerPoint</Application>
  <PresentationFormat>Widescreen</PresentationFormat>
  <Paragraphs>145</Paragraphs>
  <Slides>44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DejaVu Sans</vt:lpstr>
      <vt:lpstr>StarSymbol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Gerson Nassor</dc:creator>
  <cp:lastModifiedBy>Gerson Nassor Cardoso</cp:lastModifiedBy>
  <cp:revision>145</cp:revision>
  <dcterms:modified xsi:type="dcterms:W3CDTF">2018-10-03T12:15:16Z</dcterms:modified>
</cp:coreProperties>
</file>