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0" r:id="rId5"/>
    <p:sldId id="285" r:id="rId6"/>
    <p:sldId id="268" r:id="rId7"/>
    <p:sldId id="278" r:id="rId8"/>
    <p:sldId id="265" r:id="rId9"/>
    <p:sldId id="277" r:id="rId10"/>
    <p:sldId id="288" r:id="rId11"/>
    <p:sldId id="289" r:id="rId12"/>
    <p:sldId id="275" r:id="rId13"/>
    <p:sldId id="257" r:id="rId14"/>
    <p:sldId id="274" r:id="rId15"/>
    <p:sldId id="273" r:id="rId16"/>
    <p:sldId id="260" r:id="rId17"/>
    <p:sldId id="261" r:id="rId18"/>
    <p:sldId id="281" r:id="rId19"/>
    <p:sldId id="282" r:id="rId20"/>
    <p:sldId id="283" r:id="rId21"/>
    <p:sldId id="291" r:id="rId22"/>
    <p:sldId id="292" r:id="rId23"/>
    <p:sldId id="276" r:id="rId24"/>
    <p:sldId id="270" r:id="rId25"/>
    <p:sldId id="293" r:id="rId26"/>
    <p:sldId id="269" r:id="rId27"/>
    <p:sldId id="264" r:id="rId28"/>
    <p:sldId id="272" r:id="rId29"/>
    <p:sldId id="29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137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5B985-5C0E-4EDB-8C7E-448AED5CFBC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DA4064B-F482-43BF-97A5-F9E3A15773A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Desenvolver competências</a:t>
          </a:r>
          <a:endParaRPr lang="pt-BR" b="1" dirty="0">
            <a:solidFill>
              <a:schemeClr val="tx1"/>
            </a:solidFill>
          </a:endParaRPr>
        </a:p>
      </dgm:t>
    </dgm:pt>
    <dgm:pt modelId="{F87002E2-BA5D-4AB8-93B0-125B5805D561}" type="parTrans" cxnId="{14C803E1-E985-4EE8-9B7F-8CBF6D429A25}">
      <dgm:prSet/>
      <dgm:spPr/>
      <dgm:t>
        <a:bodyPr/>
        <a:lstStyle/>
        <a:p>
          <a:endParaRPr lang="pt-BR"/>
        </a:p>
      </dgm:t>
    </dgm:pt>
    <dgm:pt modelId="{C8E45CF4-6D76-44C1-819F-E7FC3F8A1C30}" type="sibTrans" cxnId="{14C803E1-E985-4EE8-9B7F-8CBF6D429A25}">
      <dgm:prSet/>
      <dgm:spPr/>
      <dgm:t>
        <a:bodyPr/>
        <a:lstStyle/>
        <a:p>
          <a:endParaRPr lang="pt-BR"/>
        </a:p>
      </dgm:t>
    </dgm:pt>
    <dgm:pt modelId="{2B95B41C-3BF4-4FDF-8C97-17D9BA93E7E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Cognitiva</a:t>
          </a:r>
          <a:endParaRPr lang="pt-BR" b="1" dirty="0">
            <a:solidFill>
              <a:schemeClr val="tx1"/>
            </a:solidFill>
          </a:endParaRPr>
        </a:p>
      </dgm:t>
    </dgm:pt>
    <dgm:pt modelId="{6DF61EBA-95D7-4BE0-A998-4C6CD17F2882}" type="parTrans" cxnId="{A29906C7-98E9-4620-AD0A-83BA21B41C58}">
      <dgm:prSet/>
      <dgm:spPr/>
      <dgm:t>
        <a:bodyPr/>
        <a:lstStyle/>
        <a:p>
          <a:endParaRPr lang="pt-BR"/>
        </a:p>
      </dgm:t>
    </dgm:pt>
    <dgm:pt modelId="{2302646C-7B2F-4CA9-85D4-843C4F98D692}" type="sibTrans" cxnId="{A29906C7-98E9-4620-AD0A-83BA21B41C58}">
      <dgm:prSet/>
      <dgm:spPr/>
      <dgm:t>
        <a:bodyPr/>
        <a:lstStyle/>
        <a:p>
          <a:endParaRPr lang="pt-BR"/>
        </a:p>
      </dgm:t>
    </dgm:pt>
    <dgm:pt modelId="{F3C5EE44-CB6F-4EC6-BD7A-4D7AA2AD75B9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Afetiva</a:t>
          </a:r>
          <a:endParaRPr lang="pt-BR" b="1" dirty="0">
            <a:solidFill>
              <a:schemeClr val="tx1"/>
            </a:solidFill>
          </a:endParaRPr>
        </a:p>
      </dgm:t>
    </dgm:pt>
    <dgm:pt modelId="{EC4B8ECC-6765-4634-8AE8-60C8E482162E}" type="parTrans" cxnId="{511A62DA-D280-4C15-BE69-0B1AA5D1C109}">
      <dgm:prSet/>
      <dgm:spPr/>
      <dgm:t>
        <a:bodyPr/>
        <a:lstStyle/>
        <a:p>
          <a:endParaRPr lang="pt-BR"/>
        </a:p>
      </dgm:t>
    </dgm:pt>
    <dgm:pt modelId="{43F32EB4-A726-4738-8B4D-B2197D1159F1}" type="sibTrans" cxnId="{511A62DA-D280-4C15-BE69-0B1AA5D1C109}">
      <dgm:prSet/>
      <dgm:spPr/>
      <dgm:t>
        <a:bodyPr/>
        <a:lstStyle/>
        <a:p>
          <a:endParaRPr lang="pt-BR"/>
        </a:p>
      </dgm:t>
    </dgm:pt>
    <dgm:pt modelId="{56633470-EBA1-4D3F-B414-3BF362D71689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Social</a:t>
          </a:r>
          <a:endParaRPr lang="pt-BR" b="1" dirty="0">
            <a:solidFill>
              <a:schemeClr val="tx1"/>
            </a:solidFill>
          </a:endParaRPr>
        </a:p>
      </dgm:t>
    </dgm:pt>
    <dgm:pt modelId="{868D381A-0442-4854-8B3C-A366F395CD0D}" type="parTrans" cxnId="{BD13AF45-B4CD-4F57-AA63-EC67A4D84DEE}">
      <dgm:prSet/>
      <dgm:spPr/>
      <dgm:t>
        <a:bodyPr/>
        <a:lstStyle/>
        <a:p>
          <a:endParaRPr lang="pt-BR"/>
        </a:p>
      </dgm:t>
    </dgm:pt>
    <dgm:pt modelId="{5E7C0EC0-8DE4-4D5D-B7D4-81A01875D732}" type="sibTrans" cxnId="{BD13AF45-B4CD-4F57-AA63-EC67A4D84DEE}">
      <dgm:prSet/>
      <dgm:spPr/>
      <dgm:t>
        <a:bodyPr/>
        <a:lstStyle/>
        <a:p>
          <a:endParaRPr lang="pt-BR"/>
        </a:p>
      </dgm:t>
    </dgm:pt>
    <dgm:pt modelId="{F1B6A3F2-9C71-423E-9D7E-795A336C4BD6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Psicomotora</a:t>
          </a:r>
          <a:endParaRPr lang="pt-BR" b="1" dirty="0">
            <a:solidFill>
              <a:schemeClr val="tx1"/>
            </a:solidFill>
          </a:endParaRPr>
        </a:p>
      </dgm:t>
    </dgm:pt>
    <dgm:pt modelId="{068F48DC-3938-4221-B2EA-15A6E4033E2F}" type="parTrans" cxnId="{C3E7F356-EA5C-4574-A28A-02984325E96C}">
      <dgm:prSet/>
      <dgm:spPr/>
      <dgm:t>
        <a:bodyPr/>
        <a:lstStyle/>
        <a:p>
          <a:endParaRPr lang="pt-BR"/>
        </a:p>
      </dgm:t>
    </dgm:pt>
    <dgm:pt modelId="{70601FB3-35F8-4AE4-A131-6D5CB76C6760}" type="sibTrans" cxnId="{C3E7F356-EA5C-4574-A28A-02984325E96C}">
      <dgm:prSet/>
      <dgm:spPr/>
      <dgm:t>
        <a:bodyPr/>
        <a:lstStyle/>
        <a:p>
          <a:endParaRPr lang="pt-BR"/>
        </a:p>
      </dgm:t>
    </dgm:pt>
    <dgm:pt modelId="{F018A9B6-9398-428F-84E8-18F6CB6456E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Social</a:t>
          </a:r>
          <a:endParaRPr lang="pt-BR" b="1" dirty="0">
            <a:solidFill>
              <a:schemeClr val="tx1"/>
            </a:solidFill>
          </a:endParaRPr>
        </a:p>
      </dgm:t>
    </dgm:pt>
    <dgm:pt modelId="{43C12DF7-37AD-4BA5-AC28-1DE992F5D6FE}" type="parTrans" cxnId="{357538C8-7873-4AF7-B0EA-8020F860DEFA}">
      <dgm:prSet/>
      <dgm:spPr/>
      <dgm:t>
        <a:bodyPr/>
        <a:lstStyle/>
        <a:p>
          <a:endParaRPr lang="pt-BR"/>
        </a:p>
      </dgm:t>
    </dgm:pt>
    <dgm:pt modelId="{60C24651-6586-4233-92A2-4C6DD31062FF}" type="sibTrans" cxnId="{357538C8-7873-4AF7-B0EA-8020F860DEFA}">
      <dgm:prSet/>
      <dgm:spPr/>
      <dgm:t>
        <a:bodyPr/>
        <a:lstStyle/>
        <a:p>
          <a:endParaRPr lang="pt-BR"/>
        </a:p>
      </dgm:t>
    </dgm:pt>
    <dgm:pt modelId="{308DD4AA-866D-4BB1-920D-7085AB8B18BA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Ética</a:t>
          </a:r>
          <a:endParaRPr lang="pt-BR" b="1" dirty="0">
            <a:solidFill>
              <a:schemeClr val="tx1"/>
            </a:solidFill>
          </a:endParaRPr>
        </a:p>
      </dgm:t>
    </dgm:pt>
    <dgm:pt modelId="{0544EC4C-410A-46A9-A01E-DCBC59508D1E}" type="parTrans" cxnId="{C9EFAA61-A380-477D-B7A7-4B3C0B1EB374}">
      <dgm:prSet/>
      <dgm:spPr/>
      <dgm:t>
        <a:bodyPr/>
        <a:lstStyle/>
        <a:p>
          <a:endParaRPr lang="pt-BR"/>
        </a:p>
      </dgm:t>
    </dgm:pt>
    <dgm:pt modelId="{CB6318BC-35C3-4F8B-BB90-DBD5A268EE33}" type="sibTrans" cxnId="{C9EFAA61-A380-477D-B7A7-4B3C0B1EB374}">
      <dgm:prSet/>
      <dgm:spPr/>
      <dgm:t>
        <a:bodyPr/>
        <a:lstStyle/>
        <a:p>
          <a:endParaRPr lang="pt-BR"/>
        </a:p>
      </dgm:t>
    </dgm:pt>
    <dgm:pt modelId="{0858C3C9-703A-4DD4-8F24-0439499AEB6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Estética</a:t>
          </a:r>
          <a:endParaRPr lang="pt-BR" b="1" dirty="0">
            <a:solidFill>
              <a:schemeClr val="tx1"/>
            </a:solidFill>
          </a:endParaRPr>
        </a:p>
      </dgm:t>
    </dgm:pt>
    <dgm:pt modelId="{353B79D8-1ED6-4AEC-8512-F4552D79D6C4}" type="parTrans" cxnId="{66646DC9-97DA-4B1C-9FBA-ED6073C391D0}">
      <dgm:prSet/>
      <dgm:spPr/>
      <dgm:t>
        <a:bodyPr/>
        <a:lstStyle/>
        <a:p>
          <a:endParaRPr lang="pt-BR"/>
        </a:p>
      </dgm:t>
    </dgm:pt>
    <dgm:pt modelId="{662C3A54-87CA-446F-BAFD-793B162F5DFA}" type="sibTrans" cxnId="{66646DC9-97DA-4B1C-9FBA-ED6073C391D0}">
      <dgm:prSet/>
      <dgm:spPr/>
      <dgm:t>
        <a:bodyPr/>
        <a:lstStyle/>
        <a:p>
          <a:endParaRPr lang="pt-BR"/>
        </a:p>
      </dgm:t>
    </dgm:pt>
    <dgm:pt modelId="{FD253F22-BFC1-440E-AA8A-1CEB3AA4E990}" type="pres">
      <dgm:prSet presAssocID="{DF15B985-5C0E-4EDB-8C7E-448AED5CFB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0F6669-1954-4C82-B25F-DB891B830A72}" type="pres">
      <dgm:prSet presAssocID="{0DA4064B-F482-43BF-97A5-F9E3A15773AD}" presName="centerShape" presStyleLbl="node0" presStyleIdx="0" presStyleCnt="1"/>
      <dgm:spPr/>
      <dgm:t>
        <a:bodyPr/>
        <a:lstStyle/>
        <a:p>
          <a:endParaRPr lang="pt-BR"/>
        </a:p>
      </dgm:t>
    </dgm:pt>
    <dgm:pt modelId="{2FDFA916-1F32-428F-B691-17617C5DEA66}" type="pres">
      <dgm:prSet presAssocID="{2B95B41C-3BF4-4FDF-8C97-17D9BA93E7E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B1C2BB-5310-43C1-BFA9-C0D5901A882B}" type="pres">
      <dgm:prSet presAssocID="{2B95B41C-3BF4-4FDF-8C97-17D9BA93E7ED}" presName="dummy" presStyleCnt="0"/>
      <dgm:spPr/>
      <dgm:t>
        <a:bodyPr/>
        <a:lstStyle/>
        <a:p>
          <a:endParaRPr lang="pt-BR"/>
        </a:p>
      </dgm:t>
    </dgm:pt>
    <dgm:pt modelId="{04B88F3A-9D50-4F65-9430-0DCECE0106CB}" type="pres">
      <dgm:prSet presAssocID="{2302646C-7B2F-4CA9-85D4-843C4F98D692}" presName="sibTrans" presStyleLbl="sibTrans2D1" presStyleIdx="0" presStyleCnt="7"/>
      <dgm:spPr/>
      <dgm:t>
        <a:bodyPr/>
        <a:lstStyle/>
        <a:p>
          <a:endParaRPr lang="pt-BR"/>
        </a:p>
      </dgm:t>
    </dgm:pt>
    <dgm:pt modelId="{0A1D7BA9-CF52-4023-BEAC-BEEBD1F263E9}" type="pres">
      <dgm:prSet presAssocID="{F3C5EE44-CB6F-4EC6-BD7A-4D7AA2AD75B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A042DD-DD00-42D0-9BE4-D3E6A2F103B2}" type="pres">
      <dgm:prSet presAssocID="{F3C5EE44-CB6F-4EC6-BD7A-4D7AA2AD75B9}" presName="dummy" presStyleCnt="0"/>
      <dgm:spPr/>
      <dgm:t>
        <a:bodyPr/>
        <a:lstStyle/>
        <a:p>
          <a:endParaRPr lang="pt-BR"/>
        </a:p>
      </dgm:t>
    </dgm:pt>
    <dgm:pt modelId="{23B05AE7-9C10-48CF-B0EC-F3F22B66C074}" type="pres">
      <dgm:prSet presAssocID="{43F32EB4-A726-4738-8B4D-B2197D1159F1}" presName="sibTrans" presStyleLbl="sibTrans2D1" presStyleIdx="1" presStyleCnt="7"/>
      <dgm:spPr/>
      <dgm:t>
        <a:bodyPr/>
        <a:lstStyle/>
        <a:p>
          <a:endParaRPr lang="pt-BR"/>
        </a:p>
      </dgm:t>
    </dgm:pt>
    <dgm:pt modelId="{682D7F38-105D-4122-A232-E4D2A5291FF0}" type="pres">
      <dgm:prSet presAssocID="{56633470-EBA1-4D3F-B414-3BF362D716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70A95C-51B8-4E2F-AAED-AFA7BD0FDD10}" type="pres">
      <dgm:prSet presAssocID="{56633470-EBA1-4D3F-B414-3BF362D71689}" presName="dummy" presStyleCnt="0"/>
      <dgm:spPr/>
      <dgm:t>
        <a:bodyPr/>
        <a:lstStyle/>
        <a:p>
          <a:endParaRPr lang="pt-BR"/>
        </a:p>
      </dgm:t>
    </dgm:pt>
    <dgm:pt modelId="{DC6B2D5C-4A58-4971-9DC7-2FBEFFE04570}" type="pres">
      <dgm:prSet presAssocID="{5E7C0EC0-8DE4-4D5D-B7D4-81A01875D732}" presName="sibTrans" presStyleLbl="sibTrans2D1" presStyleIdx="2" presStyleCnt="7"/>
      <dgm:spPr/>
      <dgm:t>
        <a:bodyPr/>
        <a:lstStyle/>
        <a:p>
          <a:endParaRPr lang="pt-BR"/>
        </a:p>
      </dgm:t>
    </dgm:pt>
    <dgm:pt modelId="{A0B3473D-6494-4CEE-BE58-929B8190AEB3}" type="pres">
      <dgm:prSet presAssocID="{F1B6A3F2-9C71-423E-9D7E-795A336C4BD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3F4A03-C287-46B8-AC46-4CC3895A3AF7}" type="pres">
      <dgm:prSet presAssocID="{F1B6A3F2-9C71-423E-9D7E-795A336C4BD6}" presName="dummy" presStyleCnt="0"/>
      <dgm:spPr/>
      <dgm:t>
        <a:bodyPr/>
        <a:lstStyle/>
        <a:p>
          <a:endParaRPr lang="pt-BR"/>
        </a:p>
      </dgm:t>
    </dgm:pt>
    <dgm:pt modelId="{4DDBF5CC-ABDA-4D71-98FB-2DBEEE441FC0}" type="pres">
      <dgm:prSet presAssocID="{70601FB3-35F8-4AE4-A131-6D5CB76C6760}" presName="sibTrans" presStyleLbl="sibTrans2D1" presStyleIdx="3" presStyleCnt="7"/>
      <dgm:spPr/>
      <dgm:t>
        <a:bodyPr/>
        <a:lstStyle/>
        <a:p>
          <a:endParaRPr lang="pt-BR"/>
        </a:p>
      </dgm:t>
    </dgm:pt>
    <dgm:pt modelId="{598650AF-51FC-4777-990E-31EDA7040D87}" type="pres">
      <dgm:prSet presAssocID="{F018A9B6-9398-428F-84E8-18F6CB6456E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E0141F-8431-47B6-921B-6F95EB91F951}" type="pres">
      <dgm:prSet presAssocID="{F018A9B6-9398-428F-84E8-18F6CB6456E1}" presName="dummy" presStyleCnt="0"/>
      <dgm:spPr/>
      <dgm:t>
        <a:bodyPr/>
        <a:lstStyle/>
        <a:p>
          <a:endParaRPr lang="pt-BR"/>
        </a:p>
      </dgm:t>
    </dgm:pt>
    <dgm:pt modelId="{E78CEAB5-2F2A-4CF6-A36C-BF1208840C1E}" type="pres">
      <dgm:prSet presAssocID="{60C24651-6586-4233-92A2-4C6DD31062FF}" presName="sibTrans" presStyleLbl="sibTrans2D1" presStyleIdx="4" presStyleCnt="7"/>
      <dgm:spPr/>
      <dgm:t>
        <a:bodyPr/>
        <a:lstStyle/>
        <a:p>
          <a:endParaRPr lang="pt-BR"/>
        </a:p>
      </dgm:t>
    </dgm:pt>
    <dgm:pt modelId="{DE116B1E-AB32-45E4-B4F9-31F2A5A0AA02}" type="pres">
      <dgm:prSet presAssocID="{308DD4AA-866D-4BB1-920D-7085AB8B18B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011763-4F0D-45C6-B51B-B780016F33D9}" type="pres">
      <dgm:prSet presAssocID="{308DD4AA-866D-4BB1-920D-7085AB8B18BA}" presName="dummy" presStyleCnt="0"/>
      <dgm:spPr/>
      <dgm:t>
        <a:bodyPr/>
        <a:lstStyle/>
        <a:p>
          <a:endParaRPr lang="pt-BR"/>
        </a:p>
      </dgm:t>
    </dgm:pt>
    <dgm:pt modelId="{70871C39-208C-4AD7-9048-CB826F775E3D}" type="pres">
      <dgm:prSet presAssocID="{CB6318BC-35C3-4F8B-BB90-DBD5A268EE33}" presName="sibTrans" presStyleLbl="sibTrans2D1" presStyleIdx="5" presStyleCnt="7"/>
      <dgm:spPr/>
      <dgm:t>
        <a:bodyPr/>
        <a:lstStyle/>
        <a:p>
          <a:endParaRPr lang="pt-BR"/>
        </a:p>
      </dgm:t>
    </dgm:pt>
    <dgm:pt modelId="{6FDA974D-C032-4114-AAE0-56254E03A9AF}" type="pres">
      <dgm:prSet presAssocID="{0858C3C9-703A-4DD4-8F24-0439499AEB6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FDC109-B005-4F9E-ABF2-13B16BF7D0DC}" type="pres">
      <dgm:prSet presAssocID="{0858C3C9-703A-4DD4-8F24-0439499AEB62}" presName="dummy" presStyleCnt="0"/>
      <dgm:spPr/>
      <dgm:t>
        <a:bodyPr/>
        <a:lstStyle/>
        <a:p>
          <a:endParaRPr lang="pt-BR"/>
        </a:p>
      </dgm:t>
    </dgm:pt>
    <dgm:pt modelId="{66D285B5-CC7C-452E-8A1B-71DDDC3537DE}" type="pres">
      <dgm:prSet presAssocID="{662C3A54-87CA-446F-BAFD-793B162F5DFA}" presName="sibTrans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CD0E957A-3F9C-4F5F-AD97-D04547605232}" type="presOf" srcId="{56633470-EBA1-4D3F-B414-3BF362D71689}" destId="{682D7F38-105D-4122-A232-E4D2A5291FF0}" srcOrd="0" destOrd="0" presId="urn:microsoft.com/office/officeart/2005/8/layout/radial6"/>
    <dgm:cxn modelId="{C62A09D8-08F3-4E60-A85F-4C1D2C4921AA}" type="presOf" srcId="{DF15B985-5C0E-4EDB-8C7E-448AED5CFBCC}" destId="{FD253F22-BFC1-440E-AA8A-1CEB3AA4E990}" srcOrd="0" destOrd="0" presId="urn:microsoft.com/office/officeart/2005/8/layout/radial6"/>
    <dgm:cxn modelId="{9CB53BEB-51EB-4A89-BE3D-87FE80C252E1}" type="presOf" srcId="{43F32EB4-A726-4738-8B4D-B2197D1159F1}" destId="{23B05AE7-9C10-48CF-B0EC-F3F22B66C074}" srcOrd="0" destOrd="0" presId="urn:microsoft.com/office/officeart/2005/8/layout/radial6"/>
    <dgm:cxn modelId="{BD13AF45-B4CD-4F57-AA63-EC67A4D84DEE}" srcId="{0DA4064B-F482-43BF-97A5-F9E3A15773AD}" destId="{56633470-EBA1-4D3F-B414-3BF362D71689}" srcOrd="2" destOrd="0" parTransId="{868D381A-0442-4854-8B3C-A366F395CD0D}" sibTransId="{5E7C0EC0-8DE4-4D5D-B7D4-81A01875D732}"/>
    <dgm:cxn modelId="{796D5CD4-25FA-427B-B6BE-8786F056B3EC}" type="presOf" srcId="{70601FB3-35F8-4AE4-A131-6D5CB76C6760}" destId="{4DDBF5CC-ABDA-4D71-98FB-2DBEEE441FC0}" srcOrd="0" destOrd="0" presId="urn:microsoft.com/office/officeart/2005/8/layout/radial6"/>
    <dgm:cxn modelId="{D563F382-17D0-4AF7-9106-2F8891B7566E}" type="presOf" srcId="{CB6318BC-35C3-4F8B-BB90-DBD5A268EE33}" destId="{70871C39-208C-4AD7-9048-CB826F775E3D}" srcOrd="0" destOrd="0" presId="urn:microsoft.com/office/officeart/2005/8/layout/radial6"/>
    <dgm:cxn modelId="{7DCA8501-6B9D-453A-BFAB-7E48EB34DAC4}" type="presOf" srcId="{2302646C-7B2F-4CA9-85D4-843C4F98D692}" destId="{04B88F3A-9D50-4F65-9430-0DCECE0106CB}" srcOrd="0" destOrd="0" presId="urn:microsoft.com/office/officeart/2005/8/layout/radial6"/>
    <dgm:cxn modelId="{FC8A3491-9CC2-47A4-9362-424F73066F59}" type="presOf" srcId="{F1B6A3F2-9C71-423E-9D7E-795A336C4BD6}" destId="{A0B3473D-6494-4CEE-BE58-929B8190AEB3}" srcOrd="0" destOrd="0" presId="urn:microsoft.com/office/officeart/2005/8/layout/radial6"/>
    <dgm:cxn modelId="{A29906C7-98E9-4620-AD0A-83BA21B41C58}" srcId="{0DA4064B-F482-43BF-97A5-F9E3A15773AD}" destId="{2B95B41C-3BF4-4FDF-8C97-17D9BA93E7ED}" srcOrd="0" destOrd="0" parTransId="{6DF61EBA-95D7-4BE0-A998-4C6CD17F2882}" sibTransId="{2302646C-7B2F-4CA9-85D4-843C4F98D692}"/>
    <dgm:cxn modelId="{41ECC11B-F5E4-4C5F-98E8-3ACBF2ACF209}" type="presOf" srcId="{F3C5EE44-CB6F-4EC6-BD7A-4D7AA2AD75B9}" destId="{0A1D7BA9-CF52-4023-BEAC-BEEBD1F263E9}" srcOrd="0" destOrd="0" presId="urn:microsoft.com/office/officeart/2005/8/layout/radial6"/>
    <dgm:cxn modelId="{66646DC9-97DA-4B1C-9FBA-ED6073C391D0}" srcId="{0DA4064B-F482-43BF-97A5-F9E3A15773AD}" destId="{0858C3C9-703A-4DD4-8F24-0439499AEB62}" srcOrd="6" destOrd="0" parTransId="{353B79D8-1ED6-4AEC-8512-F4552D79D6C4}" sibTransId="{662C3A54-87CA-446F-BAFD-793B162F5DFA}"/>
    <dgm:cxn modelId="{B2D432C5-9AB6-4699-B72E-C0057CB18378}" type="presOf" srcId="{308DD4AA-866D-4BB1-920D-7085AB8B18BA}" destId="{DE116B1E-AB32-45E4-B4F9-31F2A5A0AA02}" srcOrd="0" destOrd="0" presId="urn:microsoft.com/office/officeart/2005/8/layout/radial6"/>
    <dgm:cxn modelId="{C3E7F356-EA5C-4574-A28A-02984325E96C}" srcId="{0DA4064B-F482-43BF-97A5-F9E3A15773AD}" destId="{F1B6A3F2-9C71-423E-9D7E-795A336C4BD6}" srcOrd="3" destOrd="0" parTransId="{068F48DC-3938-4221-B2EA-15A6E4033E2F}" sibTransId="{70601FB3-35F8-4AE4-A131-6D5CB76C6760}"/>
    <dgm:cxn modelId="{0DB355CD-2029-47D1-B49C-BF2816AABE03}" type="presOf" srcId="{662C3A54-87CA-446F-BAFD-793B162F5DFA}" destId="{66D285B5-CC7C-452E-8A1B-71DDDC3537DE}" srcOrd="0" destOrd="0" presId="urn:microsoft.com/office/officeart/2005/8/layout/radial6"/>
    <dgm:cxn modelId="{C9EFAA61-A380-477D-B7A7-4B3C0B1EB374}" srcId="{0DA4064B-F482-43BF-97A5-F9E3A15773AD}" destId="{308DD4AA-866D-4BB1-920D-7085AB8B18BA}" srcOrd="5" destOrd="0" parTransId="{0544EC4C-410A-46A9-A01E-DCBC59508D1E}" sibTransId="{CB6318BC-35C3-4F8B-BB90-DBD5A268EE33}"/>
    <dgm:cxn modelId="{A7D4B14F-0B4A-4C66-9E86-7458D30C22EA}" type="presOf" srcId="{2B95B41C-3BF4-4FDF-8C97-17D9BA93E7ED}" destId="{2FDFA916-1F32-428F-B691-17617C5DEA66}" srcOrd="0" destOrd="0" presId="urn:microsoft.com/office/officeart/2005/8/layout/radial6"/>
    <dgm:cxn modelId="{511A62DA-D280-4C15-BE69-0B1AA5D1C109}" srcId="{0DA4064B-F482-43BF-97A5-F9E3A15773AD}" destId="{F3C5EE44-CB6F-4EC6-BD7A-4D7AA2AD75B9}" srcOrd="1" destOrd="0" parTransId="{EC4B8ECC-6765-4634-8AE8-60C8E482162E}" sibTransId="{43F32EB4-A726-4738-8B4D-B2197D1159F1}"/>
    <dgm:cxn modelId="{14C803E1-E985-4EE8-9B7F-8CBF6D429A25}" srcId="{DF15B985-5C0E-4EDB-8C7E-448AED5CFBCC}" destId="{0DA4064B-F482-43BF-97A5-F9E3A15773AD}" srcOrd="0" destOrd="0" parTransId="{F87002E2-BA5D-4AB8-93B0-125B5805D561}" sibTransId="{C8E45CF4-6D76-44C1-819F-E7FC3F8A1C30}"/>
    <dgm:cxn modelId="{33D42A7B-ABCB-461A-9D49-B7AEDD2C8CB9}" type="presOf" srcId="{F018A9B6-9398-428F-84E8-18F6CB6456E1}" destId="{598650AF-51FC-4777-990E-31EDA7040D87}" srcOrd="0" destOrd="0" presId="urn:microsoft.com/office/officeart/2005/8/layout/radial6"/>
    <dgm:cxn modelId="{FEBF07D9-23C4-4365-8D33-F9C1121A56E7}" type="presOf" srcId="{0858C3C9-703A-4DD4-8F24-0439499AEB62}" destId="{6FDA974D-C032-4114-AAE0-56254E03A9AF}" srcOrd="0" destOrd="0" presId="urn:microsoft.com/office/officeart/2005/8/layout/radial6"/>
    <dgm:cxn modelId="{E37BF6A4-A0E2-44D9-8938-6CBDFDDC6DCB}" type="presOf" srcId="{60C24651-6586-4233-92A2-4C6DD31062FF}" destId="{E78CEAB5-2F2A-4CF6-A36C-BF1208840C1E}" srcOrd="0" destOrd="0" presId="urn:microsoft.com/office/officeart/2005/8/layout/radial6"/>
    <dgm:cxn modelId="{357538C8-7873-4AF7-B0EA-8020F860DEFA}" srcId="{0DA4064B-F482-43BF-97A5-F9E3A15773AD}" destId="{F018A9B6-9398-428F-84E8-18F6CB6456E1}" srcOrd="4" destOrd="0" parTransId="{43C12DF7-37AD-4BA5-AC28-1DE992F5D6FE}" sibTransId="{60C24651-6586-4233-92A2-4C6DD31062FF}"/>
    <dgm:cxn modelId="{30C30DBD-0FFB-44AF-8061-A827C46855D4}" type="presOf" srcId="{5E7C0EC0-8DE4-4D5D-B7D4-81A01875D732}" destId="{DC6B2D5C-4A58-4971-9DC7-2FBEFFE04570}" srcOrd="0" destOrd="0" presId="urn:microsoft.com/office/officeart/2005/8/layout/radial6"/>
    <dgm:cxn modelId="{5DF311F5-A3BD-4717-BE1E-F0F97C228CE9}" type="presOf" srcId="{0DA4064B-F482-43BF-97A5-F9E3A15773AD}" destId="{3E0F6669-1954-4C82-B25F-DB891B830A72}" srcOrd="0" destOrd="0" presId="urn:microsoft.com/office/officeart/2005/8/layout/radial6"/>
    <dgm:cxn modelId="{954C5913-BFA9-4EB6-A6FC-DF1CC3E5CBBF}" type="presParOf" srcId="{FD253F22-BFC1-440E-AA8A-1CEB3AA4E990}" destId="{3E0F6669-1954-4C82-B25F-DB891B830A72}" srcOrd="0" destOrd="0" presId="urn:microsoft.com/office/officeart/2005/8/layout/radial6"/>
    <dgm:cxn modelId="{E73077EF-BBCC-4A20-8861-D16955A0DC3E}" type="presParOf" srcId="{FD253F22-BFC1-440E-AA8A-1CEB3AA4E990}" destId="{2FDFA916-1F32-428F-B691-17617C5DEA66}" srcOrd="1" destOrd="0" presId="urn:microsoft.com/office/officeart/2005/8/layout/radial6"/>
    <dgm:cxn modelId="{27FEBF72-EF6E-47EB-8EBC-DA389CB6C9B5}" type="presParOf" srcId="{FD253F22-BFC1-440E-AA8A-1CEB3AA4E990}" destId="{C2B1C2BB-5310-43C1-BFA9-C0D5901A882B}" srcOrd="2" destOrd="0" presId="urn:microsoft.com/office/officeart/2005/8/layout/radial6"/>
    <dgm:cxn modelId="{64CD04D5-C206-4418-9ABA-139FBBAAC441}" type="presParOf" srcId="{FD253F22-BFC1-440E-AA8A-1CEB3AA4E990}" destId="{04B88F3A-9D50-4F65-9430-0DCECE0106CB}" srcOrd="3" destOrd="0" presId="urn:microsoft.com/office/officeart/2005/8/layout/radial6"/>
    <dgm:cxn modelId="{3B4EBAEB-DC9D-4511-A389-59F015D75121}" type="presParOf" srcId="{FD253F22-BFC1-440E-AA8A-1CEB3AA4E990}" destId="{0A1D7BA9-CF52-4023-BEAC-BEEBD1F263E9}" srcOrd="4" destOrd="0" presId="urn:microsoft.com/office/officeart/2005/8/layout/radial6"/>
    <dgm:cxn modelId="{1135B11D-CB7F-4A58-93F5-037ADF593A9C}" type="presParOf" srcId="{FD253F22-BFC1-440E-AA8A-1CEB3AA4E990}" destId="{9DA042DD-DD00-42D0-9BE4-D3E6A2F103B2}" srcOrd="5" destOrd="0" presId="urn:microsoft.com/office/officeart/2005/8/layout/radial6"/>
    <dgm:cxn modelId="{B090638A-293C-4E8D-9E33-2F79C8F6374F}" type="presParOf" srcId="{FD253F22-BFC1-440E-AA8A-1CEB3AA4E990}" destId="{23B05AE7-9C10-48CF-B0EC-F3F22B66C074}" srcOrd="6" destOrd="0" presId="urn:microsoft.com/office/officeart/2005/8/layout/radial6"/>
    <dgm:cxn modelId="{6975E31F-3E86-4E4A-8548-AC45E99A3C7D}" type="presParOf" srcId="{FD253F22-BFC1-440E-AA8A-1CEB3AA4E990}" destId="{682D7F38-105D-4122-A232-E4D2A5291FF0}" srcOrd="7" destOrd="0" presId="urn:microsoft.com/office/officeart/2005/8/layout/radial6"/>
    <dgm:cxn modelId="{E1F4122F-1213-403A-8F59-CEAC9C7E0E51}" type="presParOf" srcId="{FD253F22-BFC1-440E-AA8A-1CEB3AA4E990}" destId="{D970A95C-51B8-4E2F-AAED-AFA7BD0FDD10}" srcOrd="8" destOrd="0" presId="urn:microsoft.com/office/officeart/2005/8/layout/radial6"/>
    <dgm:cxn modelId="{EAAC90F3-5475-4943-8922-89E7DA917608}" type="presParOf" srcId="{FD253F22-BFC1-440E-AA8A-1CEB3AA4E990}" destId="{DC6B2D5C-4A58-4971-9DC7-2FBEFFE04570}" srcOrd="9" destOrd="0" presId="urn:microsoft.com/office/officeart/2005/8/layout/radial6"/>
    <dgm:cxn modelId="{7CD6BA12-4E70-4FAE-9820-3364C0A1EDD3}" type="presParOf" srcId="{FD253F22-BFC1-440E-AA8A-1CEB3AA4E990}" destId="{A0B3473D-6494-4CEE-BE58-929B8190AEB3}" srcOrd="10" destOrd="0" presId="urn:microsoft.com/office/officeart/2005/8/layout/radial6"/>
    <dgm:cxn modelId="{6FE916C9-CF86-4C8D-9340-9EA38F8CFEB5}" type="presParOf" srcId="{FD253F22-BFC1-440E-AA8A-1CEB3AA4E990}" destId="{D53F4A03-C287-46B8-AC46-4CC3895A3AF7}" srcOrd="11" destOrd="0" presId="urn:microsoft.com/office/officeart/2005/8/layout/radial6"/>
    <dgm:cxn modelId="{2C0D42B3-2472-4BFF-B51E-252CFD9A94F1}" type="presParOf" srcId="{FD253F22-BFC1-440E-AA8A-1CEB3AA4E990}" destId="{4DDBF5CC-ABDA-4D71-98FB-2DBEEE441FC0}" srcOrd="12" destOrd="0" presId="urn:microsoft.com/office/officeart/2005/8/layout/radial6"/>
    <dgm:cxn modelId="{92F0528A-6084-4491-B091-F49F0D008052}" type="presParOf" srcId="{FD253F22-BFC1-440E-AA8A-1CEB3AA4E990}" destId="{598650AF-51FC-4777-990E-31EDA7040D87}" srcOrd="13" destOrd="0" presId="urn:microsoft.com/office/officeart/2005/8/layout/radial6"/>
    <dgm:cxn modelId="{103EEA1E-33C6-41EB-8602-D66176F20162}" type="presParOf" srcId="{FD253F22-BFC1-440E-AA8A-1CEB3AA4E990}" destId="{F7E0141F-8431-47B6-921B-6F95EB91F951}" srcOrd="14" destOrd="0" presId="urn:microsoft.com/office/officeart/2005/8/layout/radial6"/>
    <dgm:cxn modelId="{BCC250A9-EF1A-4E73-AF37-CB7960B55CED}" type="presParOf" srcId="{FD253F22-BFC1-440E-AA8A-1CEB3AA4E990}" destId="{E78CEAB5-2F2A-4CF6-A36C-BF1208840C1E}" srcOrd="15" destOrd="0" presId="urn:microsoft.com/office/officeart/2005/8/layout/radial6"/>
    <dgm:cxn modelId="{27AB3469-719B-40F2-88F8-F62FB3FAB75A}" type="presParOf" srcId="{FD253F22-BFC1-440E-AA8A-1CEB3AA4E990}" destId="{DE116B1E-AB32-45E4-B4F9-31F2A5A0AA02}" srcOrd="16" destOrd="0" presId="urn:microsoft.com/office/officeart/2005/8/layout/radial6"/>
    <dgm:cxn modelId="{C9461377-1579-4437-B8FD-0E9AA0A5AD00}" type="presParOf" srcId="{FD253F22-BFC1-440E-AA8A-1CEB3AA4E990}" destId="{74011763-4F0D-45C6-B51B-B780016F33D9}" srcOrd="17" destOrd="0" presId="urn:microsoft.com/office/officeart/2005/8/layout/radial6"/>
    <dgm:cxn modelId="{89D207E6-B268-474C-8E0B-2971868BB98E}" type="presParOf" srcId="{FD253F22-BFC1-440E-AA8A-1CEB3AA4E990}" destId="{70871C39-208C-4AD7-9048-CB826F775E3D}" srcOrd="18" destOrd="0" presId="urn:microsoft.com/office/officeart/2005/8/layout/radial6"/>
    <dgm:cxn modelId="{FDF07D72-84F1-4F01-AEE9-0A024B8058B1}" type="presParOf" srcId="{FD253F22-BFC1-440E-AA8A-1CEB3AA4E990}" destId="{6FDA974D-C032-4114-AAE0-56254E03A9AF}" srcOrd="19" destOrd="0" presId="urn:microsoft.com/office/officeart/2005/8/layout/radial6"/>
    <dgm:cxn modelId="{F5C19B78-2815-4164-B058-09BFC7767706}" type="presParOf" srcId="{FD253F22-BFC1-440E-AA8A-1CEB3AA4E990}" destId="{6AFDC109-B005-4F9E-ABF2-13B16BF7D0DC}" srcOrd="20" destOrd="0" presId="urn:microsoft.com/office/officeart/2005/8/layout/radial6"/>
    <dgm:cxn modelId="{EBC7612A-53E2-4A22-A5AB-CED7F620EF59}" type="presParOf" srcId="{FD253F22-BFC1-440E-AA8A-1CEB3AA4E990}" destId="{66D285B5-CC7C-452E-8A1B-71DDDC3537DE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F9A18-E9A0-4A01-AB62-BBF538E63DC1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980641C-3D0A-4E4B-BDBE-F8AAF30A9BC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Projetos</a:t>
          </a:r>
          <a:endParaRPr lang="pt-BR" b="1" dirty="0">
            <a:solidFill>
              <a:schemeClr val="tx1"/>
            </a:solidFill>
          </a:endParaRPr>
        </a:p>
      </dgm:t>
    </dgm:pt>
    <dgm:pt modelId="{2B0B7182-7154-4307-91CC-2EC4A4B639CF}" type="parTrans" cxnId="{3A45C208-B0EF-4B30-A1BB-36EAE6F49143}">
      <dgm:prSet/>
      <dgm:spPr/>
      <dgm:t>
        <a:bodyPr/>
        <a:lstStyle/>
        <a:p>
          <a:endParaRPr lang="pt-BR"/>
        </a:p>
      </dgm:t>
    </dgm:pt>
    <dgm:pt modelId="{E8DD9E57-9886-45C9-8514-6529B31D152C}" type="sibTrans" cxnId="{3A45C208-B0EF-4B30-A1BB-36EAE6F49143}">
      <dgm:prSet/>
      <dgm:spPr/>
      <dgm:t>
        <a:bodyPr/>
        <a:lstStyle/>
        <a:p>
          <a:endParaRPr lang="pt-BR"/>
        </a:p>
      </dgm:t>
    </dgm:pt>
    <dgm:pt modelId="{ECCA9A7C-D75D-43AF-8183-815A99FC2B2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Trabalhar com a  diversidade</a:t>
          </a:r>
          <a:endParaRPr lang="pt-BR" b="1" dirty="0">
            <a:solidFill>
              <a:schemeClr val="tx1"/>
            </a:solidFill>
          </a:endParaRPr>
        </a:p>
      </dgm:t>
    </dgm:pt>
    <dgm:pt modelId="{0600717C-62D0-4CC9-AC0D-5C776CCFF03F}" type="parTrans" cxnId="{253B665D-34A6-4BA0-820F-ECF10B93288B}">
      <dgm:prSet/>
      <dgm:spPr/>
      <dgm:t>
        <a:bodyPr/>
        <a:lstStyle/>
        <a:p>
          <a:endParaRPr lang="pt-BR"/>
        </a:p>
      </dgm:t>
    </dgm:pt>
    <dgm:pt modelId="{9BD5457C-45C2-4A6B-9DF6-FAF63D344543}" type="sibTrans" cxnId="{253B665D-34A6-4BA0-820F-ECF10B93288B}">
      <dgm:prSet/>
      <dgm:spPr/>
      <dgm:t>
        <a:bodyPr/>
        <a:lstStyle/>
        <a:p>
          <a:endParaRPr lang="pt-BR"/>
        </a:p>
      </dgm:t>
    </dgm:pt>
    <dgm:pt modelId="{D7FAC328-4341-4C2A-97F5-9E0E586676A2}">
      <dgm:prSet phldrT="[Texto]" phldr="1"/>
      <dgm:spPr/>
      <dgm:t>
        <a:bodyPr/>
        <a:lstStyle/>
        <a:p>
          <a:endParaRPr lang="pt-BR"/>
        </a:p>
      </dgm:t>
    </dgm:pt>
    <dgm:pt modelId="{BA76DB76-77D1-4C70-93B5-9742DF2E9513}" type="parTrans" cxnId="{A27F823B-69AD-44B6-B909-E8AC7ED55D4F}">
      <dgm:prSet/>
      <dgm:spPr/>
      <dgm:t>
        <a:bodyPr/>
        <a:lstStyle/>
        <a:p>
          <a:endParaRPr lang="pt-BR"/>
        </a:p>
      </dgm:t>
    </dgm:pt>
    <dgm:pt modelId="{00CCE6AC-20DA-477B-A5E1-A11D1EF86FFB}" type="sibTrans" cxnId="{A27F823B-69AD-44B6-B909-E8AC7ED55D4F}">
      <dgm:prSet/>
      <dgm:spPr/>
      <dgm:t>
        <a:bodyPr/>
        <a:lstStyle/>
        <a:p>
          <a:endParaRPr lang="pt-BR"/>
        </a:p>
      </dgm:t>
    </dgm:pt>
    <dgm:pt modelId="{85DEED25-33C3-4EFB-8D12-3D1225D02C60}">
      <dgm:prSet phldrT="[Texto]" phldr="1"/>
      <dgm:spPr/>
      <dgm:t>
        <a:bodyPr/>
        <a:lstStyle/>
        <a:p>
          <a:endParaRPr lang="pt-BR"/>
        </a:p>
      </dgm:t>
    </dgm:pt>
    <dgm:pt modelId="{061B4368-F6E1-4BE4-AEB7-74BBCE530E29}" type="parTrans" cxnId="{A9DC75DB-EB46-43DD-BD54-F9D84DAD5C6C}">
      <dgm:prSet/>
      <dgm:spPr/>
      <dgm:t>
        <a:bodyPr/>
        <a:lstStyle/>
        <a:p>
          <a:endParaRPr lang="pt-BR"/>
        </a:p>
      </dgm:t>
    </dgm:pt>
    <dgm:pt modelId="{388F773B-B322-4D04-B5FF-895EFE3D2761}" type="sibTrans" cxnId="{A9DC75DB-EB46-43DD-BD54-F9D84DAD5C6C}">
      <dgm:prSet/>
      <dgm:spPr/>
      <dgm:t>
        <a:bodyPr/>
        <a:lstStyle/>
        <a:p>
          <a:endParaRPr lang="pt-BR"/>
        </a:p>
      </dgm:t>
    </dgm:pt>
    <dgm:pt modelId="{7A4A116E-C258-405B-8E4B-77CAC9E9550A}">
      <dgm:prSet phldrT="[Texto]" phldr="1"/>
      <dgm:spPr/>
      <dgm:t>
        <a:bodyPr/>
        <a:lstStyle/>
        <a:p>
          <a:endParaRPr lang="pt-BR"/>
        </a:p>
      </dgm:t>
    </dgm:pt>
    <dgm:pt modelId="{A2688CB9-039F-4ADD-A143-CE20213DB0AC}" type="parTrans" cxnId="{1DC1CF93-6937-44E8-9D86-686AE5B5273B}">
      <dgm:prSet/>
      <dgm:spPr/>
      <dgm:t>
        <a:bodyPr/>
        <a:lstStyle/>
        <a:p>
          <a:endParaRPr lang="pt-BR"/>
        </a:p>
      </dgm:t>
    </dgm:pt>
    <dgm:pt modelId="{5B4EBF21-7B95-41D5-B980-AB3A29B8D352}" type="sibTrans" cxnId="{1DC1CF93-6937-44E8-9D86-686AE5B5273B}">
      <dgm:prSet/>
      <dgm:spPr/>
      <dgm:t>
        <a:bodyPr/>
        <a:lstStyle/>
        <a:p>
          <a:endParaRPr lang="pt-BR"/>
        </a:p>
      </dgm:t>
    </dgm:pt>
    <dgm:pt modelId="{5A2D2CDB-9123-4B4F-82D9-3BA5C372DA56}">
      <dgm:prSet phldrT="[Texto]" phldr="1"/>
      <dgm:spPr/>
      <dgm:t>
        <a:bodyPr/>
        <a:lstStyle/>
        <a:p>
          <a:endParaRPr lang="pt-BR"/>
        </a:p>
      </dgm:t>
    </dgm:pt>
    <dgm:pt modelId="{881F3BBE-C427-4A00-927B-0CA0EE81C760}" type="parTrans" cxnId="{3FA2E1BD-24C1-4AFB-9E76-938844DDFB1F}">
      <dgm:prSet/>
      <dgm:spPr/>
      <dgm:t>
        <a:bodyPr/>
        <a:lstStyle/>
        <a:p>
          <a:endParaRPr lang="pt-BR"/>
        </a:p>
      </dgm:t>
    </dgm:pt>
    <dgm:pt modelId="{2C533C1E-7C1A-4C88-AEC0-A10036AEBB95}" type="sibTrans" cxnId="{3FA2E1BD-24C1-4AFB-9E76-938844DDFB1F}">
      <dgm:prSet/>
      <dgm:spPr/>
      <dgm:t>
        <a:bodyPr/>
        <a:lstStyle/>
        <a:p>
          <a:endParaRPr lang="pt-BR"/>
        </a:p>
      </dgm:t>
    </dgm:pt>
    <dgm:pt modelId="{3E8FEF23-DD43-4605-929A-90C5A1FC0FF6}">
      <dgm:prSet phldrT="[Texto]" phldr="1"/>
      <dgm:spPr/>
      <dgm:t>
        <a:bodyPr/>
        <a:lstStyle/>
        <a:p>
          <a:endParaRPr lang="pt-BR"/>
        </a:p>
      </dgm:t>
    </dgm:pt>
    <dgm:pt modelId="{A3DFDB1A-9BED-4E6D-94A5-D4C8BB21CC41}" type="parTrans" cxnId="{7600F519-7593-4845-B070-E8ABF8D47C95}">
      <dgm:prSet/>
      <dgm:spPr/>
      <dgm:t>
        <a:bodyPr/>
        <a:lstStyle/>
        <a:p>
          <a:endParaRPr lang="pt-BR"/>
        </a:p>
      </dgm:t>
    </dgm:pt>
    <dgm:pt modelId="{C7D01202-F339-404C-9680-67FB54138E14}" type="sibTrans" cxnId="{7600F519-7593-4845-B070-E8ABF8D47C95}">
      <dgm:prSet/>
      <dgm:spPr/>
      <dgm:t>
        <a:bodyPr/>
        <a:lstStyle/>
        <a:p>
          <a:endParaRPr lang="pt-BR"/>
        </a:p>
      </dgm:t>
    </dgm:pt>
    <dgm:pt modelId="{BF61F968-4E7E-4172-900E-27E002D17E36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Compreender limites</a:t>
          </a:r>
          <a:endParaRPr lang="pt-BR" b="1" dirty="0">
            <a:solidFill>
              <a:schemeClr val="tx1"/>
            </a:solidFill>
          </a:endParaRPr>
        </a:p>
      </dgm:t>
    </dgm:pt>
    <dgm:pt modelId="{8CF60AA3-44BB-4A05-8B62-1B56BA7F28ED}" type="parTrans" cxnId="{87858408-6D24-40F8-8AFA-E4D66CD5E611}">
      <dgm:prSet/>
      <dgm:spPr/>
      <dgm:t>
        <a:bodyPr/>
        <a:lstStyle/>
        <a:p>
          <a:endParaRPr lang="pt-BR"/>
        </a:p>
      </dgm:t>
    </dgm:pt>
    <dgm:pt modelId="{A2A553B5-F6A1-4F2C-8B5D-325FF064505F}" type="sibTrans" cxnId="{87858408-6D24-40F8-8AFA-E4D66CD5E611}">
      <dgm:prSet/>
      <dgm:spPr/>
      <dgm:t>
        <a:bodyPr/>
        <a:lstStyle/>
        <a:p>
          <a:endParaRPr lang="pt-BR"/>
        </a:p>
      </dgm:t>
    </dgm:pt>
    <dgm:pt modelId="{92AC2A28-7D98-4F34-985E-B60C7F31FA6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Construir conhecimento</a:t>
          </a:r>
          <a:endParaRPr lang="pt-BR" b="1" dirty="0">
            <a:solidFill>
              <a:schemeClr val="tx1"/>
            </a:solidFill>
          </a:endParaRPr>
        </a:p>
      </dgm:t>
    </dgm:pt>
    <dgm:pt modelId="{07848E61-502B-4F23-9B81-8D46C8E3BE1A}" type="parTrans" cxnId="{2F6F8E01-1F75-4C57-B7E8-F065EC1B160E}">
      <dgm:prSet/>
      <dgm:spPr/>
      <dgm:t>
        <a:bodyPr/>
        <a:lstStyle/>
        <a:p>
          <a:endParaRPr lang="pt-BR"/>
        </a:p>
      </dgm:t>
    </dgm:pt>
    <dgm:pt modelId="{C7B71288-3CA3-4C04-97CD-EFECA6490050}" type="sibTrans" cxnId="{2F6F8E01-1F75-4C57-B7E8-F065EC1B160E}">
      <dgm:prSet/>
      <dgm:spPr/>
      <dgm:t>
        <a:bodyPr/>
        <a:lstStyle/>
        <a:p>
          <a:endParaRPr lang="pt-BR"/>
        </a:p>
      </dgm:t>
    </dgm:pt>
    <dgm:pt modelId="{EC0DD7C2-A521-4DC4-B727-2F6BB037022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Argumentação</a:t>
          </a:r>
          <a:endParaRPr lang="pt-BR" b="1" dirty="0">
            <a:solidFill>
              <a:schemeClr val="tx1"/>
            </a:solidFill>
          </a:endParaRPr>
        </a:p>
      </dgm:t>
    </dgm:pt>
    <dgm:pt modelId="{431636D2-7D7E-4FA1-AD78-200028F3C386}" type="parTrans" cxnId="{01456828-1985-4A47-9FE1-7FD9C5D1C94F}">
      <dgm:prSet/>
      <dgm:spPr/>
      <dgm:t>
        <a:bodyPr/>
        <a:lstStyle/>
        <a:p>
          <a:endParaRPr lang="pt-BR"/>
        </a:p>
      </dgm:t>
    </dgm:pt>
    <dgm:pt modelId="{AE348E64-4585-4FBC-9A87-61F4625247CE}" type="sibTrans" cxnId="{01456828-1985-4A47-9FE1-7FD9C5D1C94F}">
      <dgm:prSet/>
      <dgm:spPr/>
      <dgm:t>
        <a:bodyPr/>
        <a:lstStyle/>
        <a:p>
          <a:endParaRPr lang="pt-BR"/>
        </a:p>
      </dgm:t>
    </dgm:pt>
    <dgm:pt modelId="{87D2DFF8-0695-438C-989C-6A22BC715C32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Espírito crítico  </a:t>
          </a:r>
          <a:endParaRPr lang="pt-BR" b="1" dirty="0">
            <a:solidFill>
              <a:schemeClr val="tx1"/>
            </a:solidFill>
          </a:endParaRPr>
        </a:p>
      </dgm:t>
    </dgm:pt>
    <dgm:pt modelId="{5625AE88-E98D-49C6-9AFC-B8DDC69DD04F}" type="parTrans" cxnId="{3C1489F8-BD0D-4F7F-92B6-8C7EC7DCD297}">
      <dgm:prSet/>
      <dgm:spPr/>
      <dgm:t>
        <a:bodyPr/>
        <a:lstStyle/>
        <a:p>
          <a:endParaRPr lang="pt-BR"/>
        </a:p>
      </dgm:t>
    </dgm:pt>
    <dgm:pt modelId="{39856169-3CC9-4A77-B58A-09E6FA62A480}" type="sibTrans" cxnId="{3C1489F8-BD0D-4F7F-92B6-8C7EC7DCD297}">
      <dgm:prSet/>
      <dgm:spPr/>
      <dgm:t>
        <a:bodyPr/>
        <a:lstStyle/>
        <a:p>
          <a:endParaRPr lang="pt-BR"/>
        </a:p>
      </dgm:t>
    </dgm:pt>
    <dgm:pt modelId="{10990579-53E9-4E13-9815-CB024A6ECDB5}">
      <dgm:prSet phldrT="[Texto]"/>
      <dgm:spPr/>
      <dgm:t>
        <a:bodyPr/>
        <a:lstStyle/>
        <a:p>
          <a:endParaRPr lang="pt-BR"/>
        </a:p>
      </dgm:t>
    </dgm:pt>
    <dgm:pt modelId="{BDB5276A-E9BF-44B8-B8BD-B911BCCC2DDD}" type="parTrans" cxnId="{3157268B-DAEC-4606-987D-E1FFC27C8F31}">
      <dgm:prSet/>
      <dgm:spPr/>
      <dgm:t>
        <a:bodyPr/>
        <a:lstStyle/>
        <a:p>
          <a:endParaRPr lang="pt-BR"/>
        </a:p>
      </dgm:t>
    </dgm:pt>
    <dgm:pt modelId="{EC4180CA-079B-4019-9399-8A02CBDF906F}" type="sibTrans" cxnId="{3157268B-DAEC-4606-987D-E1FFC27C8F31}">
      <dgm:prSet/>
      <dgm:spPr/>
      <dgm:t>
        <a:bodyPr/>
        <a:lstStyle/>
        <a:p>
          <a:endParaRPr lang="pt-BR"/>
        </a:p>
      </dgm:t>
    </dgm:pt>
    <dgm:pt modelId="{464DBC16-63A1-4618-908F-8EB2239D7446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Buscar conhecimento</a:t>
          </a:r>
          <a:endParaRPr lang="pt-BR" b="1" dirty="0">
            <a:solidFill>
              <a:schemeClr val="tx1"/>
            </a:solidFill>
          </a:endParaRPr>
        </a:p>
      </dgm:t>
    </dgm:pt>
    <dgm:pt modelId="{D4B76632-AA3E-41CE-9591-FDF564F0950D}" type="parTrans" cxnId="{59CE925D-D92B-4DA3-867F-5193E9E0C7B4}">
      <dgm:prSet/>
      <dgm:spPr/>
      <dgm:t>
        <a:bodyPr/>
        <a:lstStyle/>
        <a:p>
          <a:endParaRPr lang="pt-BR"/>
        </a:p>
      </dgm:t>
    </dgm:pt>
    <dgm:pt modelId="{1F41BD51-97F4-4B00-B133-D1CC1EA8C2C5}" type="sibTrans" cxnId="{59CE925D-D92B-4DA3-867F-5193E9E0C7B4}">
      <dgm:prSet/>
      <dgm:spPr/>
      <dgm:t>
        <a:bodyPr/>
        <a:lstStyle/>
        <a:p>
          <a:endParaRPr lang="pt-BR"/>
        </a:p>
      </dgm:t>
    </dgm:pt>
    <dgm:pt modelId="{DEEFF4B1-628E-496F-AE56-D2B4E5A8722A}" type="pres">
      <dgm:prSet presAssocID="{6CDF9A18-E9A0-4A01-AB62-BBF538E63D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4C5C0B2-3ABA-40AD-BDAC-06071CDBB8DD}" type="pres">
      <dgm:prSet presAssocID="{3980641C-3D0A-4E4B-BDBE-F8AAF30A9BC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pt-BR"/>
        </a:p>
      </dgm:t>
    </dgm:pt>
    <dgm:pt modelId="{2D6E2E5D-FA08-4C2D-8541-F32431C02877}" type="pres">
      <dgm:prSet presAssocID="{ECCA9A7C-D75D-43AF-8183-815A99FC2B21}" presName="Accent1" presStyleCnt="0"/>
      <dgm:spPr/>
    </dgm:pt>
    <dgm:pt modelId="{E0470979-5C02-41A6-A4D8-99448E9ED34B}" type="pres">
      <dgm:prSet presAssocID="{ECCA9A7C-D75D-43AF-8183-815A99FC2B21}" presName="Accent" presStyleLbl="bgShp" presStyleIdx="0" presStyleCnt="6"/>
      <dgm:spPr/>
    </dgm:pt>
    <dgm:pt modelId="{CF6D09AB-A35A-4DF3-82FA-8B327AD5433D}" type="pres">
      <dgm:prSet presAssocID="{ECCA9A7C-D75D-43AF-8183-815A99FC2B2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35C94E-CC73-45A1-B621-295989E46B37}" type="pres">
      <dgm:prSet presAssocID="{BF61F968-4E7E-4172-900E-27E002D17E36}" presName="Accent2" presStyleCnt="0"/>
      <dgm:spPr/>
    </dgm:pt>
    <dgm:pt modelId="{5C069CDE-2692-4BEA-8D29-D60811E7AE09}" type="pres">
      <dgm:prSet presAssocID="{BF61F968-4E7E-4172-900E-27E002D17E36}" presName="Accent" presStyleLbl="bgShp" presStyleIdx="1" presStyleCnt="6"/>
      <dgm:spPr/>
    </dgm:pt>
    <dgm:pt modelId="{49A5142F-B9F1-45DC-AEC6-43A7F9A17903}" type="pres">
      <dgm:prSet presAssocID="{BF61F968-4E7E-4172-900E-27E002D17E3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7DD073-F8D9-4C96-907F-521261093C7B}" type="pres">
      <dgm:prSet presAssocID="{464DBC16-63A1-4618-908F-8EB2239D7446}" presName="Accent3" presStyleCnt="0"/>
      <dgm:spPr/>
    </dgm:pt>
    <dgm:pt modelId="{12F97D19-522B-4948-A240-50D3B9F9806B}" type="pres">
      <dgm:prSet presAssocID="{464DBC16-63A1-4618-908F-8EB2239D7446}" presName="Accent" presStyleLbl="bgShp" presStyleIdx="2" presStyleCnt="6"/>
      <dgm:spPr/>
    </dgm:pt>
    <dgm:pt modelId="{5CE1E4AF-AC07-448E-8FC8-AA5AD3ADA924}" type="pres">
      <dgm:prSet presAssocID="{464DBC16-63A1-4618-908F-8EB2239D744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A3A6F5-3904-4278-A8C0-51B10A8D0387}" type="pres">
      <dgm:prSet presAssocID="{92AC2A28-7D98-4F34-985E-B60C7F31FA60}" presName="Accent4" presStyleCnt="0"/>
      <dgm:spPr/>
    </dgm:pt>
    <dgm:pt modelId="{0483C3D1-B620-452E-A602-80605021F343}" type="pres">
      <dgm:prSet presAssocID="{92AC2A28-7D98-4F34-985E-B60C7F31FA60}" presName="Accent" presStyleLbl="bgShp" presStyleIdx="3" presStyleCnt="6"/>
      <dgm:spPr/>
    </dgm:pt>
    <dgm:pt modelId="{D798AAB9-D04F-42F0-AB1D-9F6811492BFE}" type="pres">
      <dgm:prSet presAssocID="{92AC2A28-7D98-4F34-985E-B60C7F31FA6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E2C503-2ABE-4AC3-AE44-FA844B6524A6}" type="pres">
      <dgm:prSet presAssocID="{EC0DD7C2-A521-4DC4-B727-2F6BB0370225}" presName="Accent5" presStyleCnt="0"/>
      <dgm:spPr/>
    </dgm:pt>
    <dgm:pt modelId="{91AE1D8D-6972-4375-ADDB-173DD4A82870}" type="pres">
      <dgm:prSet presAssocID="{EC0DD7C2-A521-4DC4-B727-2F6BB0370225}" presName="Accent" presStyleLbl="bgShp" presStyleIdx="4" presStyleCnt="6"/>
      <dgm:spPr/>
    </dgm:pt>
    <dgm:pt modelId="{A61937AF-D221-4956-A3AB-DCCA0628C421}" type="pres">
      <dgm:prSet presAssocID="{EC0DD7C2-A521-4DC4-B727-2F6BB037022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7C88D4-2EF7-4C0B-8075-5954ED964330}" type="pres">
      <dgm:prSet presAssocID="{87D2DFF8-0695-438C-989C-6A22BC715C32}" presName="Accent6" presStyleCnt="0"/>
      <dgm:spPr/>
    </dgm:pt>
    <dgm:pt modelId="{4C54FB91-DD4B-4A75-BECF-098DEB0A0767}" type="pres">
      <dgm:prSet presAssocID="{87D2DFF8-0695-438C-989C-6A22BC715C32}" presName="Accent" presStyleLbl="bgShp" presStyleIdx="5" presStyleCnt="6"/>
      <dgm:spPr/>
    </dgm:pt>
    <dgm:pt modelId="{5167673C-3588-47B1-82EF-926E3E2D8040}" type="pres">
      <dgm:prSet presAssocID="{87D2DFF8-0695-438C-989C-6A22BC715C3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11C7A9-FEED-441D-B74B-22EBE18B8148}" type="presOf" srcId="{EC0DD7C2-A521-4DC4-B727-2F6BB0370225}" destId="{A61937AF-D221-4956-A3AB-DCCA0628C421}" srcOrd="0" destOrd="0" presId="urn:microsoft.com/office/officeart/2011/layout/HexagonRadial"/>
    <dgm:cxn modelId="{2F6F8E01-1F75-4C57-B7E8-F065EC1B160E}" srcId="{3980641C-3D0A-4E4B-BDBE-F8AAF30A9BCD}" destId="{92AC2A28-7D98-4F34-985E-B60C7F31FA60}" srcOrd="3" destOrd="0" parTransId="{07848E61-502B-4F23-9B81-8D46C8E3BE1A}" sibTransId="{C7B71288-3CA3-4C04-97CD-EFECA6490050}"/>
    <dgm:cxn modelId="{87858408-6D24-40F8-8AFA-E4D66CD5E611}" srcId="{3980641C-3D0A-4E4B-BDBE-F8AAF30A9BCD}" destId="{BF61F968-4E7E-4172-900E-27E002D17E36}" srcOrd="1" destOrd="0" parTransId="{8CF60AA3-44BB-4A05-8B62-1B56BA7F28ED}" sibTransId="{A2A553B5-F6A1-4F2C-8B5D-325FF064505F}"/>
    <dgm:cxn modelId="{3157268B-DAEC-4606-987D-E1FFC27C8F31}" srcId="{3980641C-3D0A-4E4B-BDBE-F8AAF30A9BCD}" destId="{10990579-53E9-4E13-9815-CB024A6ECDB5}" srcOrd="6" destOrd="0" parTransId="{BDB5276A-E9BF-44B8-B8BD-B911BCCC2DDD}" sibTransId="{EC4180CA-079B-4019-9399-8A02CBDF906F}"/>
    <dgm:cxn modelId="{3FA2E1BD-24C1-4AFB-9E76-938844DDFB1F}" srcId="{3980641C-3D0A-4E4B-BDBE-F8AAF30A9BCD}" destId="{5A2D2CDB-9123-4B4F-82D9-3BA5C372DA56}" srcOrd="10" destOrd="0" parTransId="{881F3BBE-C427-4A00-927B-0CA0EE81C760}" sibTransId="{2C533C1E-7C1A-4C88-AEC0-A10036AEBB95}"/>
    <dgm:cxn modelId="{04369CB4-F245-4843-8F94-E537C363E281}" type="presOf" srcId="{87D2DFF8-0695-438C-989C-6A22BC715C32}" destId="{5167673C-3588-47B1-82EF-926E3E2D8040}" srcOrd="0" destOrd="0" presId="urn:microsoft.com/office/officeart/2011/layout/HexagonRadial"/>
    <dgm:cxn modelId="{681FAC61-0E20-4875-9FBC-3233560DF0D0}" type="presOf" srcId="{BF61F968-4E7E-4172-900E-27E002D17E36}" destId="{49A5142F-B9F1-45DC-AEC6-43A7F9A17903}" srcOrd="0" destOrd="0" presId="urn:microsoft.com/office/officeart/2011/layout/HexagonRadial"/>
    <dgm:cxn modelId="{0796FB0A-21BA-4821-B22F-E9F873BD7CED}" type="presOf" srcId="{464DBC16-63A1-4618-908F-8EB2239D7446}" destId="{5CE1E4AF-AC07-448E-8FC8-AA5AD3ADA924}" srcOrd="0" destOrd="0" presId="urn:microsoft.com/office/officeart/2011/layout/HexagonRadial"/>
    <dgm:cxn modelId="{6768B49A-5466-489A-81BB-B18B6B0D67FF}" type="presOf" srcId="{6CDF9A18-E9A0-4A01-AB62-BBF538E63DC1}" destId="{DEEFF4B1-628E-496F-AE56-D2B4E5A8722A}" srcOrd="0" destOrd="0" presId="urn:microsoft.com/office/officeart/2011/layout/HexagonRadial"/>
    <dgm:cxn modelId="{59CE925D-D92B-4DA3-867F-5193E9E0C7B4}" srcId="{3980641C-3D0A-4E4B-BDBE-F8AAF30A9BCD}" destId="{464DBC16-63A1-4618-908F-8EB2239D7446}" srcOrd="2" destOrd="0" parTransId="{D4B76632-AA3E-41CE-9591-FDF564F0950D}" sibTransId="{1F41BD51-97F4-4B00-B133-D1CC1EA8C2C5}"/>
    <dgm:cxn modelId="{E9435551-081A-45C8-B163-1E72C201CD9A}" type="presOf" srcId="{92AC2A28-7D98-4F34-985E-B60C7F31FA60}" destId="{D798AAB9-D04F-42F0-AB1D-9F6811492BFE}" srcOrd="0" destOrd="0" presId="urn:microsoft.com/office/officeart/2011/layout/HexagonRadial"/>
    <dgm:cxn modelId="{253B665D-34A6-4BA0-820F-ECF10B93288B}" srcId="{3980641C-3D0A-4E4B-BDBE-F8AAF30A9BCD}" destId="{ECCA9A7C-D75D-43AF-8183-815A99FC2B21}" srcOrd="0" destOrd="0" parTransId="{0600717C-62D0-4CC9-AC0D-5C776CCFF03F}" sibTransId="{9BD5457C-45C2-4A6B-9DF6-FAF63D344543}"/>
    <dgm:cxn modelId="{3C1489F8-BD0D-4F7F-92B6-8C7EC7DCD297}" srcId="{3980641C-3D0A-4E4B-BDBE-F8AAF30A9BCD}" destId="{87D2DFF8-0695-438C-989C-6A22BC715C32}" srcOrd="5" destOrd="0" parTransId="{5625AE88-E98D-49C6-9AFC-B8DDC69DD04F}" sibTransId="{39856169-3CC9-4A77-B58A-09E6FA62A480}"/>
    <dgm:cxn modelId="{1DC1CF93-6937-44E8-9D86-686AE5B5273B}" srcId="{3980641C-3D0A-4E4B-BDBE-F8AAF30A9BCD}" destId="{7A4A116E-C258-405B-8E4B-77CAC9E9550A}" srcOrd="9" destOrd="0" parTransId="{A2688CB9-039F-4ADD-A143-CE20213DB0AC}" sibTransId="{5B4EBF21-7B95-41D5-B980-AB3A29B8D352}"/>
    <dgm:cxn modelId="{C25BA391-DCF4-4A3E-BAB5-A0A20C2EFF7F}" type="presOf" srcId="{3980641C-3D0A-4E4B-BDBE-F8AAF30A9BCD}" destId="{44C5C0B2-3ABA-40AD-BDAC-06071CDBB8DD}" srcOrd="0" destOrd="0" presId="urn:microsoft.com/office/officeart/2011/layout/HexagonRadial"/>
    <dgm:cxn modelId="{D3743FE8-A9D7-4C4B-8DE6-CEE96E0116F9}" type="presOf" srcId="{ECCA9A7C-D75D-43AF-8183-815A99FC2B21}" destId="{CF6D09AB-A35A-4DF3-82FA-8B327AD5433D}" srcOrd="0" destOrd="0" presId="urn:microsoft.com/office/officeart/2011/layout/HexagonRadial"/>
    <dgm:cxn modelId="{01456828-1985-4A47-9FE1-7FD9C5D1C94F}" srcId="{3980641C-3D0A-4E4B-BDBE-F8AAF30A9BCD}" destId="{EC0DD7C2-A521-4DC4-B727-2F6BB0370225}" srcOrd="4" destOrd="0" parTransId="{431636D2-7D7E-4FA1-AD78-200028F3C386}" sibTransId="{AE348E64-4585-4FBC-9A87-61F4625247CE}"/>
    <dgm:cxn modelId="{7600F519-7593-4845-B070-E8ABF8D47C95}" srcId="{3980641C-3D0A-4E4B-BDBE-F8AAF30A9BCD}" destId="{3E8FEF23-DD43-4605-929A-90C5A1FC0FF6}" srcOrd="11" destOrd="0" parTransId="{A3DFDB1A-9BED-4E6D-94A5-D4C8BB21CC41}" sibTransId="{C7D01202-F339-404C-9680-67FB54138E14}"/>
    <dgm:cxn modelId="{A27F823B-69AD-44B6-B909-E8AC7ED55D4F}" srcId="{3980641C-3D0A-4E4B-BDBE-F8AAF30A9BCD}" destId="{D7FAC328-4341-4C2A-97F5-9E0E586676A2}" srcOrd="7" destOrd="0" parTransId="{BA76DB76-77D1-4C70-93B5-9742DF2E9513}" sibTransId="{00CCE6AC-20DA-477B-A5E1-A11D1EF86FFB}"/>
    <dgm:cxn modelId="{3A45C208-B0EF-4B30-A1BB-36EAE6F49143}" srcId="{6CDF9A18-E9A0-4A01-AB62-BBF538E63DC1}" destId="{3980641C-3D0A-4E4B-BDBE-F8AAF30A9BCD}" srcOrd="0" destOrd="0" parTransId="{2B0B7182-7154-4307-91CC-2EC4A4B639CF}" sibTransId="{E8DD9E57-9886-45C9-8514-6529B31D152C}"/>
    <dgm:cxn modelId="{A9DC75DB-EB46-43DD-BD54-F9D84DAD5C6C}" srcId="{3980641C-3D0A-4E4B-BDBE-F8AAF30A9BCD}" destId="{85DEED25-33C3-4EFB-8D12-3D1225D02C60}" srcOrd="8" destOrd="0" parTransId="{061B4368-F6E1-4BE4-AEB7-74BBCE530E29}" sibTransId="{388F773B-B322-4D04-B5FF-895EFE3D2761}"/>
    <dgm:cxn modelId="{B5B174C8-00C5-4BDD-AFA0-A2FA517BC4EA}" type="presParOf" srcId="{DEEFF4B1-628E-496F-AE56-D2B4E5A8722A}" destId="{44C5C0B2-3ABA-40AD-BDAC-06071CDBB8DD}" srcOrd="0" destOrd="0" presId="urn:microsoft.com/office/officeart/2011/layout/HexagonRadial"/>
    <dgm:cxn modelId="{21BFBE66-BC03-41AD-A111-E33533340CCD}" type="presParOf" srcId="{DEEFF4B1-628E-496F-AE56-D2B4E5A8722A}" destId="{2D6E2E5D-FA08-4C2D-8541-F32431C02877}" srcOrd="1" destOrd="0" presId="urn:microsoft.com/office/officeart/2011/layout/HexagonRadial"/>
    <dgm:cxn modelId="{44823896-88B5-456E-B7B6-7EE9AF1D3818}" type="presParOf" srcId="{2D6E2E5D-FA08-4C2D-8541-F32431C02877}" destId="{E0470979-5C02-41A6-A4D8-99448E9ED34B}" srcOrd="0" destOrd="0" presId="urn:microsoft.com/office/officeart/2011/layout/HexagonRadial"/>
    <dgm:cxn modelId="{BD8FACD4-0550-4FC9-9154-E5556471CD5E}" type="presParOf" srcId="{DEEFF4B1-628E-496F-AE56-D2B4E5A8722A}" destId="{CF6D09AB-A35A-4DF3-82FA-8B327AD5433D}" srcOrd="2" destOrd="0" presId="urn:microsoft.com/office/officeart/2011/layout/HexagonRadial"/>
    <dgm:cxn modelId="{0041255B-F2AE-4432-B8E6-F1085F33D3C1}" type="presParOf" srcId="{DEEFF4B1-628E-496F-AE56-D2B4E5A8722A}" destId="{0235C94E-CC73-45A1-B621-295989E46B37}" srcOrd="3" destOrd="0" presId="urn:microsoft.com/office/officeart/2011/layout/HexagonRadial"/>
    <dgm:cxn modelId="{747F6F59-F242-4C28-889C-FD28F117DA25}" type="presParOf" srcId="{0235C94E-CC73-45A1-B621-295989E46B37}" destId="{5C069CDE-2692-4BEA-8D29-D60811E7AE09}" srcOrd="0" destOrd="0" presId="urn:microsoft.com/office/officeart/2011/layout/HexagonRadial"/>
    <dgm:cxn modelId="{43C90239-B27C-4E52-A6AB-2461EA44F350}" type="presParOf" srcId="{DEEFF4B1-628E-496F-AE56-D2B4E5A8722A}" destId="{49A5142F-B9F1-45DC-AEC6-43A7F9A17903}" srcOrd="4" destOrd="0" presId="urn:microsoft.com/office/officeart/2011/layout/HexagonRadial"/>
    <dgm:cxn modelId="{609C2734-C4CF-46A0-8200-37F0858BBF02}" type="presParOf" srcId="{DEEFF4B1-628E-496F-AE56-D2B4E5A8722A}" destId="{D67DD073-F8D9-4C96-907F-521261093C7B}" srcOrd="5" destOrd="0" presId="urn:microsoft.com/office/officeart/2011/layout/HexagonRadial"/>
    <dgm:cxn modelId="{8DB94422-C578-4BE4-84E7-316311A8A4DA}" type="presParOf" srcId="{D67DD073-F8D9-4C96-907F-521261093C7B}" destId="{12F97D19-522B-4948-A240-50D3B9F9806B}" srcOrd="0" destOrd="0" presId="urn:microsoft.com/office/officeart/2011/layout/HexagonRadial"/>
    <dgm:cxn modelId="{9B92FF37-8D38-4FA7-9780-E69F868A1FC1}" type="presParOf" srcId="{DEEFF4B1-628E-496F-AE56-D2B4E5A8722A}" destId="{5CE1E4AF-AC07-448E-8FC8-AA5AD3ADA924}" srcOrd="6" destOrd="0" presId="urn:microsoft.com/office/officeart/2011/layout/HexagonRadial"/>
    <dgm:cxn modelId="{CE6AC77F-42A2-44BC-9DBA-0DCE577518D7}" type="presParOf" srcId="{DEEFF4B1-628E-496F-AE56-D2B4E5A8722A}" destId="{EBA3A6F5-3904-4278-A8C0-51B10A8D0387}" srcOrd="7" destOrd="0" presId="urn:microsoft.com/office/officeart/2011/layout/HexagonRadial"/>
    <dgm:cxn modelId="{67B8A674-A4D9-40B9-8C97-0E23FA2A0C0B}" type="presParOf" srcId="{EBA3A6F5-3904-4278-A8C0-51B10A8D0387}" destId="{0483C3D1-B620-452E-A602-80605021F343}" srcOrd="0" destOrd="0" presId="urn:microsoft.com/office/officeart/2011/layout/HexagonRadial"/>
    <dgm:cxn modelId="{CBC50023-CA6D-4169-943D-F9023F25C75A}" type="presParOf" srcId="{DEEFF4B1-628E-496F-AE56-D2B4E5A8722A}" destId="{D798AAB9-D04F-42F0-AB1D-9F6811492BFE}" srcOrd="8" destOrd="0" presId="urn:microsoft.com/office/officeart/2011/layout/HexagonRadial"/>
    <dgm:cxn modelId="{8B88B06B-3B70-4264-90FC-8CCBF5D5F2BE}" type="presParOf" srcId="{DEEFF4B1-628E-496F-AE56-D2B4E5A8722A}" destId="{15E2C503-2ABE-4AC3-AE44-FA844B6524A6}" srcOrd="9" destOrd="0" presId="urn:microsoft.com/office/officeart/2011/layout/HexagonRadial"/>
    <dgm:cxn modelId="{44A92235-D8A6-41D0-94A9-7092348B209B}" type="presParOf" srcId="{15E2C503-2ABE-4AC3-AE44-FA844B6524A6}" destId="{91AE1D8D-6972-4375-ADDB-173DD4A82870}" srcOrd="0" destOrd="0" presId="urn:microsoft.com/office/officeart/2011/layout/HexagonRadial"/>
    <dgm:cxn modelId="{45636ECA-B3B5-4FB9-8066-7222D10E8201}" type="presParOf" srcId="{DEEFF4B1-628E-496F-AE56-D2B4E5A8722A}" destId="{A61937AF-D221-4956-A3AB-DCCA0628C421}" srcOrd="10" destOrd="0" presId="urn:microsoft.com/office/officeart/2011/layout/HexagonRadial"/>
    <dgm:cxn modelId="{754CAF40-713F-4728-A1F9-F5BCC2575300}" type="presParOf" srcId="{DEEFF4B1-628E-496F-AE56-D2B4E5A8722A}" destId="{DD7C88D4-2EF7-4C0B-8075-5954ED964330}" srcOrd="11" destOrd="0" presId="urn:microsoft.com/office/officeart/2011/layout/HexagonRadial"/>
    <dgm:cxn modelId="{30F73897-AFD4-4F17-9D30-3A1FEC31E2C9}" type="presParOf" srcId="{DD7C88D4-2EF7-4C0B-8075-5954ED964330}" destId="{4C54FB91-DD4B-4A75-BECF-098DEB0A0767}" srcOrd="0" destOrd="0" presId="urn:microsoft.com/office/officeart/2011/layout/HexagonRadial"/>
    <dgm:cxn modelId="{9A0948D3-8558-4477-ACAB-1ED949249D20}" type="presParOf" srcId="{DEEFF4B1-628E-496F-AE56-D2B4E5A8722A}" destId="{5167673C-3588-47B1-82EF-926E3E2D804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AC5E44-AC1D-47F5-AF96-F912DB337637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860FAAD-90EB-42C3-94FF-F453D8B887E0}">
      <dgm:prSet phldrT="[Texto]"/>
      <dgm:spPr/>
      <dgm:t>
        <a:bodyPr/>
        <a:lstStyle/>
        <a:p>
          <a:r>
            <a:rPr lang="pt-BR" dirty="0" smtClean="0"/>
            <a:t>Garantir espaço </a:t>
          </a:r>
          <a:endParaRPr lang="pt-BR" dirty="0"/>
        </a:p>
      </dgm:t>
    </dgm:pt>
    <dgm:pt modelId="{2439F4B2-A76A-4453-88A8-DD9802960A77}" type="parTrans" cxnId="{FDD509ED-F18B-4309-A901-FFE1403092E9}">
      <dgm:prSet/>
      <dgm:spPr/>
      <dgm:t>
        <a:bodyPr/>
        <a:lstStyle/>
        <a:p>
          <a:endParaRPr lang="pt-BR"/>
        </a:p>
      </dgm:t>
    </dgm:pt>
    <dgm:pt modelId="{A717FD9F-1EDF-4CB0-B2CB-F89DC82631EB}" type="sibTrans" cxnId="{FDD509ED-F18B-4309-A901-FFE1403092E9}">
      <dgm:prSet/>
      <dgm:spPr/>
      <dgm:t>
        <a:bodyPr/>
        <a:lstStyle/>
        <a:p>
          <a:endParaRPr lang="pt-BR"/>
        </a:p>
      </dgm:t>
    </dgm:pt>
    <dgm:pt modelId="{8DEEE7C6-6CB2-4EDF-9F4E-7B61B9B774C6}">
      <dgm:prSet phldrT="[Texto]"/>
      <dgm:spPr/>
      <dgm:t>
        <a:bodyPr/>
        <a:lstStyle/>
        <a:p>
          <a:r>
            <a:rPr lang="pt-BR" dirty="0" smtClean="0"/>
            <a:t>Troca de conhecimentos, pontos de vista e experiências;</a:t>
          </a:r>
          <a:endParaRPr lang="pt-BR" dirty="0"/>
        </a:p>
      </dgm:t>
    </dgm:pt>
    <dgm:pt modelId="{8304F376-1887-4EAF-885F-3BA0FBDF5DCE}" type="parTrans" cxnId="{EBD03AE0-24AE-4290-AB03-B6344B02FA85}">
      <dgm:prSet/>
      <dgm:spPr/>
      <dgm:t>
        <a:bodyPr/>
        <a:lstStyle/>
        <a:p>
          <a:endParaRPr lang="pt-BR"/>
        </a:p>
      </dgm:t>
    </dgm:pt>
    <dgm:pt modelId="{FB8D53E2-5836-42B5-A9C3-11FAA22C586E}" type="sibTrans" cxnId="{EBD03AE0-24AE-4290-AB03-B6344B02FA85}">
      <dgm:prSet/>
      <dgm:spPr/>
      <dgm:t>
        <a:bodyPr/>
        <a:lstStyle/>
        <a:p>
          <a:endParaRPr lang="pt-BR"/>
        </a:p>
      </dgm:t>
    </dgm:pt>
    <dgm:pt modelId="{7315282D-D5BD-4803-9E24-46A396CD9DEA}">
      <dgm:prSet phldrT="[Texto]"/>
      <dgm:spPr/>
      <dgm:t>
        <a:bodyPr/>
        <a:lstStyle/>
        <a:p>
          <a:r>
            <a:rPr lang="pt-BR" dirty="0" smtClean="0"/>
            <a:t>Possibilitar aos alunos</a:t>
          </a:r>
          <a:endParaRPr lang="pt-BR" dirty="0"/>
        </a:p>
      </dgm:t>
    </dgm:pt>
    <dgm:pt modelId="{551B08AB-DFB5-4265-B33E-56ECC9698A5D}" type="parTrans" cxnId="{7DF1020D-CE2A-4420-AFB0-4E7EB4E20614}">
      <dgm:prSet/>
      <dgm:spPr/>
      <dgm:t>
        <a:bodyPr/>
        <a:lstStyle/>
        <a:p>
          <a:endParaRPr lang="pt-BR"/>
        </a:p>
      </dgm:t>
    </dgm:pt>
    <dgm:pt modelId="{28427087-6A7A-4FD5-9B41-E6E493612AD4}" type="sibTrans" cxnId="{7DF1020D-CE2A-4420-AFB0-4E7EB4E20614}">
      <dgm:prSet/>
      <dgm:spPr/>
      <dgm:t>
        <a:bodyPr/>
        <a:lstStyle/>
        <a:p>
          <a:endParaRPr lang="pt-BR"/>
        </a:p>
      </dgm:t>
    </dgm:pt>
    <dgm:pt modelId="{DA918C4E-BD8B-486E-9265-B289687F9098}">
      <dgm:prSet phldrT="[Texto]"/>
      <dgm:spPr/>
      <dgm:t>
        <a:bodyPr/>
        <a:lstStyle/>
        <a:p>
          <a:r>
            <a:rPr lang="pt-BR" dirty="0" smtClean="0"/>
            <a:t>Testar hipóteses;</a:t>
          </a:r>
          <a:endParaRPr lang="pt-BR" dirty="0"/>
        </a:p>
      </dgm:t>
    </dgm:pt>
    <dgm:pt modelId="{3D036C57-7BCF-4435-8022-40875E6CE700}" type="parTrans" cxnId="{2024CE4A-9087-46BE-AA71-1F7F9F100CD2}">
      <dgm:prSet/>
      <dgm:spPr/>
      <dgm:t>
        <a:bodyPr/>
        <a:lstStyle/>
        <a:p>
          <a:endParaRPr lang="pt-BR"/>
        </a:p>
      </dgm:t>
    </dgm:pt>
    <dgm:pt modelId="{7E105A9E-8D25-462D-8DBD-3E24C9F828FB}" type="sibTrans" cxnId="{2024CE4A-9087-46BE-AA71-1F7F9F100CD2}">
      <dgm:prSet/>
      <dgm:spPr/>
      <dgm:t>
        <a:bodyPr/>
        <a:lstStyle/>
        <a:p>
          <a:endParaRPr lang="pt-BR"/>
        </a:p>
      </dgm:t>
    </dgm:pt>
    <dgm:pt modelId="{FC677D2E-6296-42AA-9CB2-77626B5CBB57}">
      <dgm:prSet phldrT="[Texto]"/>
      <dgm:spPr/>
      <dgm:t>
        <a:bodyPr/>
        <a:lstStyle/>
        <a:p>
          <a:r>
            <a:rPr lang="pt-BR" dirty="0" smtClean="0"/>
            <a:t>Resultado</a:t>
          </a:r>
          <a:endParaRPr lang="pt-BR" dirty="0"/>
        </a:p>
      </dgm:t>
    </dgm:pt>
    <dgm:pt modelId="{37D4A01C-4ABB-433A-BBA3-BC33D6837155}" type="parTrans" cxnId="{4996F5C3-4862-45F2-9E8A-E6125CEF2FC5}">
      <dgm:prSet/>
      <dgm:spPr/>
      <dgm:t>
        <a:bodyPr/>
        <a:lstStyle/>
        <a:p>
          <a:endParaRPr lang="pt-BR"/>
        </a:p>
      </dgm:t>
    </dgm:pt>
    <dgm:pt modelId="{86ECEFB3-C8F9-4428-951C-1F3D5944E13A}" type="sibTrans" cxnId="{4996F5C3-4862-45F2-9E8A-E6125CEF2FC5}">
      <dgm:prSet/>
      <dgm:spPr/>
      <dgm:t>
        <a:bodyPr/>
        <a:lstStyle/>
        <a:p>
          <a:endParaRPr lang="pt-BR"/>
        </a:p>
      </dgm:t>
    </dgm:pt>
    <dgm:pt modelId="{8BC26AEB-604F-4A84-9696-DAF56D42071E}">
      <dgm:prSet phldrT="[Texto]"/>
      <dgm:spPr/>
      <dgm:t>
        <a:bodyPr/>
        <a:lstStyle/>
        <a:p>
          <a:r>
            <a:rPr lang="pt-BR" dirty="0" smtClean="0"/>
            <a:t>Tomada de consciência individual;</a:t>
          </a:r>
          <a:endParaRPr lang="pt-BR" dirty="0"/>
        </a:p>
      </dgm:t>
    </dgm:pt>
    <dgm:pt modelId="{0AB647DC-EE93-4D4B-BA47-B556A824B998}" type="parTrans" cxnId="{6FF4437B-10BB-4743-AA16-15D394E87D4E}">
      <dgm:prSet/>
      <dgm:spPr/>
      <dgm:t>
        <a:bodyPr/>
        <a:lstStyle/>
        <a:p>
          <a:endParaRPr lang="pt-BR"/>
        </a:p>
      </dgm:t>
    </dgm:pt>
    <dgm:pt modelId="{DBE86C0F-E397-4DFD-B13C-C6E85297CCD0}" type="sibTrans" cxnId="{6FF4437B-10BB-4743-AA16-15D394E87D4E}">
      <dgm:prSet/>
      <dgm:spPr/>
      <dgm:t>
        <a:bodyPr/>
        <a:lstStyle/>
        <a:p>
          <a:endParaRPr lang="pt-BR"/>
        </a:p>
      </dgm:t>
    </dgm:pt>
    <dgm:pt modelId="{8496E3B4-9E26-483C-9EEC-CF35C39E1153}">
      <dgm:prSet phldrT="[Texto]"/>
      <dgm:spPr/>
      <dgm:t>
        <a:bodyPr/>
        <a:lstStyle/>
        <a:p>
          <a:r>
            <a:rPr lang="pt-BR" dirty="0" smtClean="0"/>
            <a:t>Expressar opiniões;</a:t>
          </a:r>
          <a:endParaRPr lang="pt-BR" dirty="0"/>
        </a:p>
      </dgm:t>
    </dgm:pt>
    <dgm:pt modelId="{3E694450-4CE3-480E-BCDD-0925B6E3E900}" type="parTrans" cxnId="{11956671-CB74-4000-88E3-C62BA41C7679}">
      <dgm:prSet/>
      <dgm:spPr/>
      <dgm:t>
        <a:bodyPr/>
        <a:lstStyle/>
        <a:p>
          <a:endParaRPr lang="pt-BR"/>
        </a:p>
      </dgm:t>
    </dgm:pt>
    <dgm:pt modelId="{F09EBD22-8E1C-445A-9D61-022F7B484E85}" type="sibTrans" cxnId="{11956671-CB74-4000-88E3-C62BA41C7679}">
      <dgm:prSet/>
      <dgm:spPr/>
      <dgm:t>
        <a:bodyPr/>
        <a:lstStyle/>
        <a:p>
          <a:endParaRPr lang="pt-BR"/>
        </a:p>
      </dgm:t>
    </dgm:pt>
    <dgm:pt modelId="{11072C27-8A88-43D5-AECE-BE94F2F987C8}">
      <dgm:prSet phldrT="[Texto]"/>
      <dgm:spPr/>
      <dgm:t>
        <a:bodyPr/>
        <a:lstStyle/>
        <a:p>
          <a:r>
            <a:rPr lang="pt-BR" dirty="0" smtClean="0"/>
            <a:t>Confrontar ideias e saberes;</a:t>
          </a:r>
          <a:endParaRPr lang="pt-BR" dirty="0"/>
        </a:p>
      </dgm:t>
    </dgm:pt>
    <dgm:pt modelId="{91151325-4225-4B56-8B47-3593F59395FE}" type="parTrans" cxnId="{BDEEC88D-39A6-4159-9663-63A7F378BD11}">
      <dgm:prSet/>
      <dgm:spPr/>
      <dgm:t>
        <a:bodyPr/>
        <a:lstStyle/>
        <a:p>
          <a:endParaRPr lang="pt-BR"/>
        </a:p>
      </dgm:t>
    </dgm:pt>
    <dgm:pt modelId="{E3D2AE39-C928-4155-8AE2-F3AFCD384A3C}" type="sibTrans" cxnId="{BDEEC88D-39A6-4159-9663-63A7F378BD11}">
      <dgm:prSet/>
      <dgm:spPr/>
      <dgm:t>
        <a:bodyPr/>
        <a:lstStyle/>
        <a:p>
          <a:endParaRPr lang="pt-BR"/>
        </a:p>
      </dgm:t>
    </dgm:pt>
    <dgm:pt modelId="{698F954E-3616-4F7B-B540-1D27A307A1CC}">
      <dgm:prSet phldrT="[Texto]"/>
      <dgm:spPr/>
      <dgm:t>
        <a:bodyPr/>
        <a:lstStyle/>
        <a:p>
          <a:r>
            <a:rPr lang="pt-BR" dirty="0" smtClean="0"/>
            <a:t>Analisar descobertas coletivas;</a:t>
          </a:r>
          <a:endParaRPr lang="pt-BR" dirty="0"/>
        </a:p>
      </dgm:t>
    </dgm:pt>
    <dgm:pt modelId="{94F738F0-9E73-4AA2-83EC-D384D559827C}" type="parTrans" cxnId="{C1F9418C-0952-4480-AC52-19306DADD1B0}">
      <dgm:prSet/>
      <dgm:spPr/>
      <dgm:t>
        <a:bodyPr/>
        <a:lstStyle/>
        <a:p>
          <a:endParaRPr lang="pt-BR"/>
        </a:p>
      </dgm:t>
    </dgm:pt>
    <dgm:pt modelId="{D04A8D76-91A6-49A0-A19D-C5EBA70D503D}" type="sibTrans" cxnId="{C1F9418C-0952-4480-AC52-19306DADD1B0}">
      <dgm:prSet/>
      <dgm:spPr/>
      <dgm:t>
        <a:bodyPr/>
        <a:lstStyle/>
        <a:p>
          <a:endParaRPr lang="pt-BR"/>
        </a:p>
      </dgm:t>
    </dgm:pt>
    <dgm:pt modelId="{E3AF5CB4-042D-4592-BC62-F5851E3B99BA}">
      <dgm:prSet phldrT="[Texto]"/>
      <dgm:spPr/>
      <dgm:t>
        <a:bodyPr/>
        <a:lstStyle/>
        <a:p>
          <a:r>
            <a:rPr lang="pt-BR" dirty="0" smtClean="0"/>
            <a:t>Interação construtiva.</a:t>
          </a:r>
          <a:endParaRPr lang="pt-BR" dirty="0"/>
        </a:p>
      </dgm:t>
    </dgm:pt>
    <dgm:pt modelId="{3F065175-04E2-41E9-A7BF-A06D8CF6EC15}" type="parTrans" cxnId="{C8E5DB4C-C18D-42EE-8363-3C15699ADC7B}">
      <dgm:prSet/>
      <dgm:spPr/>
      <dgm:t>
        <a:bodyPr/>
        <a:lstStyle/>
        <a:p>
          <a:endParaRPr lang="pt-BR"/>
        </a:p>
      </dgm:t>
    </dgm:pt>
    <dgm:pt modelId="{BB9505A2-A08B-4527-A9AD-F29B5890352A}" type="sibTrans" cxnId="{C8E5DB4C-C18D-42EE-8363-3C15699ADC7B}">
      <dgm:prSet/>
      <dgm:spPr/>
      <dgm:t>
        <a:bodyPr/>
        <a:lstStyle/>
        <a:p>
          <a:endParaRPr lang="pt-BR"/>
        </a:p>
      </dgm:t>
    </dgm:pt>
    <dgm:pt modelId="{2C2FDAF8-7B3D-47BB-9C7F-4C9A57502582}">
      <dgm:prSet phldrT="[Texto]"/>
      <dgm:spPr/>
      <dgm:t>
        <a:bodyPr/>
        <a:lstStyle/>
        <a:p>
          <a:r>
            <a:rPr lang="pt-BR" dirty="0" smtClean="0"/>
            <a:t>Construir o conhecimento de um novo jeito;</a:t>
          </a:r>
          <a:endParaRPr lang="pt-BR" dirty="0"/>
        </a:p>
      </dgm:t>
    </dgm:pt>
    <dgm:pt modelId="{38078141-789E-4D97-8CC3-E3C0A2BD985B}" type="parTrans" cxnId="{388546B3-6911-44B6-B654-6141FD9DDE3D}">
      <dgm:prSet/>
      <dgm:spPr/>
      <dgm:t>
        <a:bodyPr/>
        <a:lstStyle/>
        <a:p>
          <a:endParaRPr lang="pt-BR"/>
        </a:p>
      </dgm:t>
    </dgm:pt>
    <dgm:pt modelId="{15135C5B-34A3-420C-B6C2-8C6A83F46D5D}" type="sibTrans" cxnId="{388546B3-6911-44B6-B654-6141FD9DDE3D}">
      <dgm:prSet/>
      <dgm:spPr/>
      <dgm:t>
        <a:bodyPr/>
        <a:lstStyle/>
        <a:p>
          <a:endParaRPr lang="pt-BR"/>
        </a:p>
      </dgm:t>
    </dgm:pt>
    <dgm:pt modelId="{786003B3-4F72-42FB-BF48-9304D44EDAEC}" type="pres">
      <dgm:prSet presAssocID="{23AC5E44-AC1D-47F5-AF96-F912DB3376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A31C07-1BAD-4BB8-8229-91DC63D06202}" type="pres">
      <dgm:prSet presAssocID="{23AC5E44-AC1D-47F5-AF96-F912DB337637}" presName="tSp" presStyleCnt="0"/>
      <dgm:spPr/>
    </dgm:pt>
    <dgm:pt modelId="{3071D255-6949-4826-9959-9146614054E7}" type="pres">
      <dgm:prSet presAssocID="{23AC5E44-AC1D-47F5-AF96-F912DB337637}" presName="bSp" presStyleCnt="0"/>
      <dgm:spPr/>
    </dgm:pt>
    <dgm:pt modelId="{C04A10EA-9CEB-442D-8201-D42D1030F87D}" type="pres">
      <dgm:prSet presAssocID="{23AC5E44-AC1D-47F5-AF96-F912DB337637}" presName="process" presStyleCnt="0"/>
      <dgm:spPr/>
    </dgm:pt>
    <dgm:pt modelId="{C9C756E3-F05E-45F7-BEC5-86C119570645}" type="pres">
      <dgm:prSet presAssocID="{1860FAAD-90EB-42C3-94FF-F453D8B887E0}" presName="composite1" presStyleCnt="0"/>
      <dgm:spPr/>
    </dgm:pt>
    <dgm:pt modelId="{E36BB321-5902-413F-BBDD-DD2AEED96788}" type="pres">
      <dgm:prSet presAssocID="{1860FAAD-90EB-42C3-94FF-F453D8B887E0}" presName="dummyNode1" presStyleLbl="node1" presStyleIdx="0" presStyleCnt="3"/>
      <dgm:spPr/>
    </dgm:pt>
    <dgm:pt modelId="{D0FAE367-65E0-44F2-8BF9-310FC58D8348}" type="pres">
      <dgm:prSet presAssocID="{1860FAAD-90EB-42C3-94FF-F453D8B887E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E225B1-3409-4156-9C52-5703C00E1111}" type="pres">
      <dgm:prSet presAssocID="{1860FAAD-90EB-42C3-94FF-F453D8B887E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4E1632-23AE-4EFC-A608-F157364B6259}" type="pres">
      <dgm:prSet presAssocID="{1860FAAD-90EB-42C3-94FF-F453D8B887E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B58C5-E53D-4820-B3D1-D9DCD0DE8985}" type="pres">
      <dgm:prSet presAssocID="{1860FAAD-90EB-42C3-94FF-F453D8B887E0}" presName="connSite1" presStyleCnt="0"/>
      <dgm:spPr/>
    </dgm:pt>
    <dgm:pt modelId="{CCFD6839-09FD-46A1-A245-F2FEB93D839F}" type="pres">
      <dgm:prSet presAssocID="{A717FD9F-1EDF-4CB0-B2CB-F89DC82631EB}" presName="Name9" presStyleLbl="sibTrans2D1" presStyleIdx="0" presStyleCnt="2"/>
      <dgm:spPr/>
      <dgm:t>
        <a:bodyPr/>
        <a:lstStyle/>
        <a:p>
          <a:endParaRPr lang="pt-BR"/>
        </a:p>
      </dgm:t>
    </dgm:pt>
    <dgm:pt modelId="{6355D0B5-BA8A-4EF5-A0F4-498E691D56AB}" type="pres">
      <dgm:prSet presAssocID="{7315282D-D5BD-4803-9E24-46A396CD9DEA}" presName="composite2" presStyleCnt="0"/>
      <dgm:spPr/>
    </dgm:pt>
    <dgm:pt modelId="{58A1A4A6-9D12-4ACC-AE5A-7AAF06AEF111}" type="pres">
      <dgm:prSet presAssocID="{7315282D-D5BD-4803-9E24-46A396CD9DEA}" presName="dummyNode2" presStyleLbl="node1" presStyleIdx="0" presStyleCnt="3"/>
      <dgm:spPr/>
    </dgm:pt>
    <dgm:pt modelId="{4AB62C70-2B2B-467B-B443-93FFB3E0CF80}" type="pres">
      <dgm:prSet presAssocID="{7315282D-D5BD-4803-9E24-46A396CD9DE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337779-4BBD-457C-AF69-A7590BC406C6}" type="pres">
      <dgm:prSet presAssocID="{7315282D-D5BD-4803-9E24-46A396CD9DE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41549A-0D70-486A-A088-805E9CB8A3B8}" type="pres">
      <dgm:prSet presAssocID="{7315282D-D5BD-4803-9E24-46A396CD9DE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67B2BA-3CBD-4947-A52E-AA5461F5BBDB}" type="pres">
      <dgm:prSet presAssocID="{7315282D-D5BD-4803-9E24-46A396CD9DEA}" presName="connSite2" presStyleCnt="0"/>
      <dgm:spPr/>
    </dgm:pt>
    <dgm:pt modelId="{050A30ED-CF13-4EFB-B34B-B07D599C713C}" type="pres">
      <dgm:prSet presAssocID="{28427087-6A7A-4FD5-9B41-E6E493612AD4}" presName="Name18" presStyleLbl="sibTrans2D1" presStyleIdx="1" presStyleCnt="2"/>
      <dgm:spPr/>
      <dgm:t>
        <a:bodyPr/>
        <a:lstStyle/>
        <a:p>
          <a:endParaRPr lang="pt-BR"/>
        </a:p>
      </dgm:t>
    </dgm:pt>
    <dgm:pt modelId="{C49120DE-BA34-4034-9B6C-41E83E588240}" type="pres">
      <dgm:prSet presAssocID="{FC677D2E-6296-42AA-9CB2-77626B5CBB57}" presName="composite1" presStyleCnt="0"/>
      <dgm:spPr/>
    </dgm:pt>
    <dgm:pt modelId="{53A4B518-42BE-4AD8-B87D-EEF00CE9CA7A}" type="pres">
      <dgm:prSet presAssocID="{FC677D2E-6296-42AA-9CB2-77626B5CBB57}" presName="dummyNode1" presStyleLbl="node1" presStyleIdx="1" presStyleCnt="3"/>
      <dgm:spPr/>
    </dgm:pt>
    <dgm:pt modelId="{380D369E-42E9-49F9-A472-C2D877627109}" type="pres">
      <dgm:prSet presAssocID="{FC677D2E-6296-42AA-9CB2-77626B5CBB5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9D49CE-32A6-42B7-8023-642BB04446C8}" type="pres">
      <dgm:prSet presAssocID="{FC677D2E-6296-42AA-9CB2-77626B5CBB5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069983-E5C0-4D89-9177-A7E140B030E4}" type="pres">
      <dgm:prSet presAssocID="{FC677D2E-6296-42AA-9CB2-77626B5CBB5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83DFC8-0265-4786-A47B-83564482A353}" type="pres">
      <dgm:prSet presAssocID="{FC677D2E-6296-42AA-9CB2-77626B5CBB57}" presName="connSite1" presStyleCnt="0"/>
      <dgm:spPr/>
    </dgm:pt>
  </dgm:ptLst>
  <dgm:cxnLst>
    <dgm:cxn modelId="{C1F9418C-0952-4480-AC52-19306DADD1B0}" srcId="{FC677D2E-6296-42AA-9CB2-77626B5CBB57}" destId="{698F954E-3616-4F7B-B540-1D27A307A1CC}" srcOrd="1" destOrd="0" parTransId="{94F738F0-9E73-4AA2-83EC-D384D559827C}" sibTransId="{D04A8D76-91A6-49A0-A19D-C5EBA70D503D}"/>
    <dgm:cxn modelId="{4A2A623B-586A-4537-BA55-6D60691CDA0F}" type="presOf" srcId="{8496E3B4-9E26-483C-9EEC-CF35C39E1153}" destId="{4A337779-4BBD-457C-AF69-A7590BC406C6}" srcOrd="1" destOrd="1" presId="urn:microsoft.com/office/officeart/2005/8/layout/hProcess4"/>
    <dgm:cxn modelId="{AD47F925-F6F4-4157-B54E-196C2494A47C}" type="presOf" srcId="{8BC26AEB-604F-4A84-9696-DAF56D42071E}" destId="{0D9D49CE-32A6-42B7-8023-642BB04446C8}" srcOrd="1" destOrd="0" presId="urn:microsoft.com/office/officeart/2005/8/layout/hProcess4"/>
    <dgm:cxn modelId="{DD9AACB8-88B6-4E64-966F-583D47F63A93}" type="presOf" srcId="{DA918C4E-BD8B-486E-9265-B289687F9098}" destId="{4A337779-4BBD-457C-AF69-A7590BC406C6}" srcOrd="1" destOrd="0" presId="urn:microsoft.com/office/officeart/2005/8/layout/hProcess4"/>
    <dgm:cxn modelId="{2024CE4A-9087-46BE-AA71-1F7F9F100CD2}" srcId="{7315282D-D5BD-4803-9E24-46A396CD9DEA}" destId="{DA918C4E-BD8B-486E-9265-B289687F9098}" srcOrd="0" destOrd="0" parTransId="{3D036C57-7BCF-4435-8022-40875E6CE700}" sibTransId="{7E105A9E-8D25-462D-8DBD-3E24C9F828FB}"/>
    <dgm:cxn modelId="{0E8F11C0-9C1D-47B2-9051-CBD573A94C03}" type="presOf" srcId="{1860FAAD-90EB-42C3-94FF-F453D8B887E0}" destId="{0F4E1632-23AE-4EFC-A608-F157364B6259}" srcOrd="0" destOrd="0" presId="urn:microsoft.com/office/officeart/2005/8/layout/hProcess4"/>
    <dgm:cxn modelId="{C586C3FC-CED4-4C67-9EF4-2D274429FBD6}" type="presOf" srcId="{8BC26AEB-604F-4A84-9696-DAF56D42071E}" destId="{380D369E-42E9-49F9-A472-C2D877627109}" srcOrd="0" destOrd="0" presId="urn:microsoft.com/office/officeart/2005/8/layout/hProcess4"/>
    <dgm:cxn modelId="{118F78B2-C532-4470-B63B-693DF38FCFC5}" type="presOf" srcId="{E3AF5CB4-042D-4592-BC62-F5851E3B99BA}" destId="{380D369E-42E9-49F9-A472-C2D877627109}" srcOrd="0" destOrd="2" presId="urn:microsoft.com/office/officeart/2005/8/layout/hProcess4"/>
    <dgm:cxn modelId="{5BFE736B-ED93-4B4E-8968-990995F15A7E}" type="presOf" srcId="{8DEEE7C6-6CB2-4EDF-9F4E-7B61B9B774C6}" destId="{51E225B1-3409-4156-9C52-5703C00E1111}" srcOrd="1" destOrd="0" presId="urn:microsoft.com/office/officeart/2005/8/layout/hProcess4"/>
    <dgm:cxn modelId="{8304E436-0F26-4ECE-B3A0-A70F19D1E3B3}" type="presOf" srcId="{2C2FDAF8-7B3D-47BB-9C7F-4C9A57502582}" destId="{51E225B1-3409-4156-9C52-5703C00E1111}" srcOrd="1" destOrd="1" presId="urn:microsoft.com/office/officeart/2005/8/layout/hProcess4"/>
    <dgm:cxn modelId="{EBD03AE0-24AE-4290-AB03-B6344B02FA85}" srcId="{1860FAAD-90EB-42C3-94FF-F453D8B887E0}" destId="{8DEEE7C6-6CB2-4EDF-9F4E-7B61B9B774C6}" srcOrd="0" destOrd="0" parTransId="{8304F376-1887-4EAF-885F-3BA0FBDF5DCE}" sibTransId="{FB8D53E2-5836-42B5-A9C3-11FAA22C586E}"/>
    <dgm:cxn modelId="{C8E5DB4C-C18D-42EE-8363-3C15699ADC7B}" srcId="{FC677D2E-6296-42AA-9CB2-77626B5CBB57}" destId="{E3AF5CB4-042D-4592-BC62-F5851E3B99BA}" srcOrd="2" destOrd="0" parTransId="{3F065175-04E2-41E9-A7BF-A06D8CF6EC15}" sibTransId="{BB9505A2-A08B-4527-A9AD-F29B5890352A}"/>
    <dgm:cxn modelId="{15E15226-5A50-4297-9C32-6EDD5A9C8700}" type="presOf" srcId="{11072C27-8A88-43D5-AECE-BE94F2F987C8}" destId="{4AB62C70-2B2B-467B-B443-93FFB3E0CF80}" srcOrd="0" destOrd="2" presId="urn:microsoft.com/office/officeart/2005/8/layout/hProcess4"/>
    <dgm:cxn modelId="{FDD509ED-F18B-4309-A901-FFE1403092E9}" srcId="{23AC5E44-AC1D-47F5-AF96-F912DB337637}" destId="{1860FAAD-90EB-42C3-94FF-F453D8B887E0}" srcOrd="0" destOrd="0" parTransId="{2439F4B2-A76A-4453-88A8-DD9802960A77}" sibTransId="{A717FD9F-1EDF-4CB0-B2CB-F89DC82631EB}"/>
    <dgm:cxn modelId="{B4B625ED-0546-479E-B52E-F3F1E4915435}" type="presOf" srcId="{7315282D-D5BD-4803-9E24-46A396CD9DEA}" destId="{6D41549A-0D70-486A-A088-805E9CB8A3B8}" srcOrd="0" destOrd="0" presId="urn:microsoft.com/office/officeart/2005/8/layout/hProcess4"/>
    <dgm:cxn modelId="{7692BE3A-4C44-4EBD-9EA0-210EE22F37BD}" type="presOf" srcId="{8DEEE7C6-6CB2-4EDF-9F4E-7B61B9B774C6}" destId="{D0FAE367-65E0-44F2-8BF9-310FC58D8348}" srcOrd="0" destOrd="0" presId="urn:microsoft.com/office/officeart/2005/8/layout/hProcess4"/>
    <dgm:cxn modelId="{A9C24264-2511-41AD-9360-11E269317032}" type="presOf" srcId="{23AC5E44-AC1D-47F5-AF96-F912DB337637}" destId="{786003B3-4F72-42FB-BF48-9304D44EDAEC}" srcOrd="0" destOrd="0" presId="urn:microsoft.com/office/officeart/2005/8/layout/hProcess4"/>
    <dgm:cxn modelId="{2B0EB4F5-7BCC-49C7-B812-71C480D29952}" type="presOf" srcId="{A717FD9F-1EDF-4CB0-B2CB-F89DC82631EB}" destId="{CCFD6839-09FD-46A1-A245-F2FEB93D839F}" srcOrd="0" destOrd="0" presId="urn:microsoft.com/office/officeart/2005/8/layout/hProcess4"/>
    <dgm:cxn modelId="{A7B0F50E-0764-4845-9B09-047D8E8D9C54}" type="presOf" srcId="{11072C27-8A88-43D5-AECE-BE94F2F987C8}" destId="{4A337779-4BBD-457C-AF69-A7590BC406C6}" srcOrd="1" destOrd="2" presId="urn:microsoft.com/office/officeart/2005/8/layout/hProcess4"/>
    <dgm:cxn modelId="{7DF1020D-CE2A-4420-AFB0-4E7EB4E20614}" srcId="{23AC5E44-AC1D-47F5-AF96-F912DB337637}" destId="{7315282D-D5BD-4803-9E24-46A396CD9DEA}" srcOrd="1" destOrd="0" parTransId="{551B08AB-DFB5-4265-B33E-56ECC9698A5D}" sibTransId="{28427087-6A7A-4FD5-9B41-E6E493612AD4}"/>
    <dgm:cxn modelId="{2634B6A8-4077-44FB-95A5-E1F57EA02DE0}" type="presOf" srcId="{698F954E-3616-4F7B-B540-1D27A307A1CC}" destId="{380D369E-42E9-49F9-A472-C2D877627109}" srcOrd="0" destOrd="1" presId="urn:microsoft.com/office/officeart/2005/8/layout/hProcess4"/>
    <dgm:cxn modelId="{526E1B5C-FF6B-443B-9893-F526311E88A9}" type="presOf" srcId="{2C2FDAF8-7B3D-47BB-9C7F-4C9A57502582}" destId="{D0FAE367-65E0-44F2-8BF9-310FC58D8348}" srcOrd="0" destOrd="1" presId="urn:microsoft.com/office/officeart/2005/8/layout/hProcess4"/>
    <dgm:cxn modelId="{F3D4C44D-CB04-41EB-A403-30085E313E77}" type="presOf" srcId="{8496E3B4-9E26-483C-9EEC-CF35C39E1153}" destId="{4AB62C70-2B2B-467B-B443-93FFB3E0CF80}" srcOrd="0" destOrd="1" presId="urn:microsoft.com/office/officeart/2005/8/layout/hProcess4"/>
    <dgm:cxn modelId="{11956671-CB74-4000-88E3-C62BA41C7679}" srcId="{7315282D-D5BD-4803-9E24-46A396CD9DEA}" destId="{8496E3B4-9E26-483C-9EEC-CF35C39E1153}" srcOrd="1" destOrd="0" parTransId="{3E694450-4CE3-480E-BCDD-0925B6E3E900}" sibTransId="{F09EBD22-8E1C-445A-9D61-022F7B484E85}"/>
    <dgm:cxn modelId="{F275206E-7547-4244-90D3-6899D4F18162}" type="presOf" srcId="{E3AF5CB4-042D-4592-BC62-F5851E3B99BA}" destId="{0D9D49CE-32A6-42B7-8023-642BB04446C8}" srcOrd="1" destOrd="2" presId="urn:microsoft.com/office/officeart/2005/8/layout/hProcess4"/>
    <dgm:cxn modelId="{4B305CD5-5EA1-470C-8E2F-478E384A1AA5}" type="presOf" srcId="{28427087-6A7A-4FD5-9B41-E6E493612AD4}" destId="{050A30ED-CF13-4EFB-B34B-B07D599C713C}" srcOrd="0" destOrd="0" presId="urn:microsoft.com/office/officeart/2005/8/layout/hProcess4"/>
    <dgm:cxn modelId="{4996F5C3-4862-45F2-9E8A-E6125CEF2FC5}" srcId="{23AC5E44-AC1D-47F5-AF96-F912DB337637}" destId="{FC677D2E-6296-42AA-9CB2-77626B5CBB57}" srcOrd="2" destOrd="0" parTransId="{37D4A01C-4ABB-433A-BBA3-BC33D6837155}" sibTransId="{86ECEFB3-C8F9-4428-951C-1F3D5944E13A}"/>
    <dgm:cxn modelId="{86534A7E-F25D-4F52-84C3-5133F7C7FB73}" type="presOf" srcId="{FC677D2E-6296-42AA-9CB2-77626B5CBB57}" destId="{79069983-E5C0-4D89-9177-A7E140B030E4}" srcOrd="0" destOrd="0" presId="urn:microsoft.com/office/officeart/2005/8/layout/hProcess4"/>
    <dgm:cxn modelId="{388546B3-6911-44B6-B654-6141FD9DDE3D}" srcId="{1860FAAD-90EB-42C3-94FF-F453D8B887E0}" destId="{2C2FDAF8-7B3D-47BB-9C7F-4C9A57502582}" srcOrd="1" destOrd="0" parTransId="{38078141-789E-4D97-8CC3-E3C0A2BD985B}" sibTransId="{15135C5B-34A3-420C-B6C2-8C6A83F46D5D}"/>
    <dgm:cxn modelId="{BDEEC88D-39A6-4159-9663-63A7F378BD11}" srcId="{7315282D-D5BD-4803-9E24-46A396CD9DEA}" destId="{11072C27-8A88-43D5-AECE-BE94F2F987C8}" srcOrd="2" destOrd="0" parTransId="{91151325-4225-4B56-8B47-3593F59395FE}" sibTransId="{E3D2AE39-C928-4155-8AE2-F3AFCD384A3C}"/>
    <dgm:cxn modelId="{30EF4715-6AFF-4AF2-9D77-FB6BEF5B1CDA}" type="presOf" srcId="{698F954E-3616-4F7B-B540-1D27A307A1CC}" destId="{0D9D49CE-32A6-42B7-8023-642BB04446C8}" srcOrd="1" destOrd="1" presId="urn:microsoft.com/office/officeart/2005/8/layout/hProcess4"/>
    <dgm:cxn modelId="{6FF4437B-10BB-4743-AA16-15D394E87D4E}" srcId="{FC677D2E-6296-42AA-9CB2-77626B5CBB57}" destId="{8BC26AEB-604F-4A84-9696-DAF56D42071E}" srcOrd="0" destOrd="0" parTransId="{0AB647DC-EE93-4D4B-BA47-B556A824B998}" sibTransId="{DBE86C0F-E397-4DFD-B13C-C6E85297CCD0}"/>
    <dgm:cxn modelId="{FB4C6AD4-9D60-4F7E-BAC1-B3AA8F89BFDB}" type="presOf" srcId="{DA918C4E-BD8B-486E-9265-B289687F9098}" destId="{4AB62C70-2B2B-467B-B443-93FFB3E0CF80}" srcOrd="0" destOrd="0" presId="urn:microsoft.com/office/officeart/2005/8/layout/hProcess4"/>
    <dgm:cxn modelId="{9D3097B2-A2AB-4A57-8AF1-273E3F43E1A1}" type="presParOf" srcId="{786003B3-4F72-42FB-BF48-9304D44EDAEC}" destId="{15A31C07-1BAD-4BB8-8229-91DC63D06202}" srcOrd="0" destOrd="0" presId="urn:microsoft.com/office/officeart/2005/8/layout/hProcess4"/>
    <dgm:cxn modelId="{F72D5E1F-0BC9-4E24-B5F2-F4344F5321DA}" type="presParOf" srcId="{786003B3-4F72-42FB-BF48-9304D44EDAEC}" destId="{3071D255-6949-4826-9959-9146614054E7}" srcOrd="1" destOrd="0" presId="urn:microsoft.com/office/officeart/2005/8/layout/hProcess4"/>
    <dgm:cxn modelId="{B2D92281-9837-4934-8D8E-F0AED8A67931}" type="presParOf" srcId="{786003B3-4F72-42FB-BF48-9304D44EDAEC}" destId="{C04A10EA-9CEB-442D-8201-D42D1030F87D}" srcOrd="2" destOrd="0" presId="urn:microsoft.com/office/officeart/2005/8/layout/hProcess4"/>
    <dgm:cxn modelId="{8E8E9C65-EC4E-4950-9C6E-C4E9AF98ACCD}" type="presParOf" srcId="{C04A10EA-9CEB-442D-8201-D42D1030F87D}" destId="{C9C756E3-F05E-45F7-BEC5-86C119570645}" srcOrd="0" destOrd="0" presId="urn:microsoft.com/office/officeart/2005/8/layout/hProcess4"/>
    <dgm:cxn modelId="{FB651EE8-D3D0-4FC9-9A75-23DB6077D6CF}" type="presParOf" srcId="{C9C756E3-F05E-45F7-BEC5-86C119570645}" destId="{E36BB321-5902-413F-BBDD-DD2AEED96788}" srcOrd="0" destOrd="0" presId="urn:microsoft.com/office/officeart/2005/8/layout/hProcess4"/>
    <dgm:cxn modelId="{20D6CE57-BEB0-479F-A607-3B40DC7B2D8A}" type="presParOf" srcId="{C9C756E3-F05E-45F7-BEC5-86C119570645}" destId="{D0FAE367-65E0-44F2-8BF9-310FC58D8348}" srcOrd="1" destOrd="0" presId="urn:microsoft.com/office/officeart/2005/8/layout/hProcess4"/>
    <dgm:cxn modelId="{81EFAEC7-88DC-4F57-99EB-9F0A5AF3B37A}" type="presParOf" srcId="{C9C756E3-F05E-45F7-BEC5-86C119570645}" destId="{51E225B1-3409-4156-9C52-5703C00E1111}" srcOrd="2" destOrd="0" presId="urn:microsoft.com/office/officeart/2005/8/layout/hProcess4"/>
    <dgm:cxn modelId="{8BBEB0E9-40BC-4F53-884F-5653451F9C44}" type="presParOf" srcId="{C9C756E3-F05E-45F7-BEC5-86C119570645}" destId="{0F4E1632-23AE-4EFC-A608-F157364B6259}" srcOrd="3" destOrd="0" presId="urn:microsoft.com/office/officeart/2005/8/layout/hProcess4"/>
    <dgm:cxn modelId="{046A8465-6693-4A36-873C-71904597D1C9}" type="presParOf" srcId="{C9C756E3-F05E-45F7-BEC5-86C119570645}" destId="{A7AB58C5-E53D-4820-B3D1-D9DCD0DE8985}" srcOrd="4" destOrd="0" presId="urn:microsoft.com/office/officeart/2005/8/layout/hProcess4"/>
    <dgm:cxn modelId="{53364A8D-8936-4942-8B9A-AAA37E240533}" type="presParOf" srcId="{C04A10EA-9CEB-442D-8201-D42D1030F87D}" destId="{CCFD6839-09FD-46A1-A245-F2FEB93D839F}" srcOrd="1" destOrd="0" presId="urn:microsoft.com/office/officeart/2005/8/layout/hProcess4"/>
    <dgm:cxn modelId="{F9EADA19-FEB5-4709-88A2-2596ACD6B53A}" type="presParOf" srcId="{C04A10EA-9CEB-442D-8201-D42D1030F87D}" destId="{6355D0B5-BA8A-4EF5-A0F4-498E691D56AB}" srcOrd="2" destOrd="0" presId="urn:microsoft.com/office/officeart/2005/8/layout/hProcess4"/>
    <dgm:cxn modelId="{9D2E0E88-EC41-41B9-AE2A-7C3FFD7DAC2E}" type="presParOf" srcId="{6355D0B5-BA8A-4EF5-A0F4-498E691D56AB}" destId="{58A1A4A6-9D12-4ACC-AE5A-7AAF06AEF111}" srcOrd="0" destOrd="0" presId="urn:microsoft.com/office/officeart/2005/8/layout/hProcess4"/>
    <dgm:cxn modelId="{EBC65773-0A65-48BA-9233-8102621CD03F}" type="presParOf" srcId="{6355D0B5-BA8A-4EF5-A0F4-498E691D56AB}" destId="{4AB62C70-2B2B-467B-B443-93FFB3E0CF80}" srcOrd="1" destOrd="0" presId="urn:microsoft.com/office/officeart/2005/8/layout/hProcess4"/>
    <dgm:cxn modelId="{FAA67C71-3FC9-4267-A6CD-09E30B95B1B4}" type="presParOf" srcId="{6355D0B5-BA8A-4EF5-A0F4-498E691D56AB}" destId="{4A337779-4BBD-457C-AF69-A7590BC406C6}" srcOrd="2" destOrd="0" presId="urn:microsoft.com/office/officeart/2005/8/layout/hProcess4"/>
    <dgm:cxn modelId="{23BD15D5-3AAC-432B-B025-E436553A7376}" type="presParOf" srcId="{6355D0B5-BA8A-4EF5-A0F4-498E691D56AB}" destId="{6D41549A-0D70-486A-A088-805E9CB8A3B8}" srcOrd="3" destOrd="0" presId="urn:microsoft.com/office/officeart/2005/8/layout/hProcess4"/>
    <dgm:cxn modelId="{E3DFA0A4-015C-4023-A718-1BD188C668C7}" type="presParOf" srcId="{6355D0B5-BA8A-4EF5-A0F4-498E691D56AB}" destId="{9267B2BA-3CBD-4947-A52E-AA5461F5BBDB}" srcOrd="4" destOrd="0" presId="urn:microsoft.com/office/officeart/2005/8/layout/hProcess4"/>
    <dgm:cxn modelId="{329B7D59-8E32-4FEC-9A14-414CB86183AA}" type="presParOf" srcId="{C04A10EA-9CEB-442D-8201-D42D1030F87D}" destId="{050A30ED-CF13-4EFB-B34B-B07D599C713C}" srcOrd="3" destOrd="0" presId="urn:microsoft.com/office/officeart/2005/8/layout/hProcess4"/>
    <dgm:cxn modelId="{C5A32893-6248-4534-B577-789B25274D83}" type="presParOf" srcId="{C04A10EA-9CEB-442D-8201-D42D1030F87D}" destId="{C49120DE-BA34-4034-9B6C-41E83E588240}" srcOrd="4" destOrd="0" presId="urn:microsoft.com/office/officeart/2005/8/layout/hProcess4"/>
    <dgm:cxn modelId="{CC0B2C38-8A30-4B36-B82F-C1444EB3376C}" type="presParOf" srcId="{C49120DE-BA34-4034-9B6C-41E83E588240}" destId="{53A4B518-42BE-4AD8-B87D-EEF00CE9CA7A}" srcOrd="0" destOrd="0" presId="urn:microsoft.com/office/officeart/2005/8/layout/hProcess4"/>
    <dgm:cxn modelId="{7974F1CF-63D5-4A51-A271-C0B6A7E57B68}" type="presParOf" srcId="{C49120DE-BA34-4034-9B6C-41E83E588240}" destId="{380D369E-42E9-49F9-A472-C2D877627109}" srcOrd="1" destOrd="0" presId="urn:microsoft.com/office/officeart/2005/8/layout/hProcess4"/>
    <dgm:cxn modelId="{6A62FA4A-9619-458A-90C5-FED40839600A}" type="presParOf" srcId="{C49120DE-BA34-4034-9B6C-41E83E588240}" destId="{0D9D49CE-32A6-42B7-8023-642BB04446C8}" srcOrd="2" destOrd="0" presId="urn:microsoft.com/office/officeart/2005/8/layout/hProcess4"/>
    <dgm:cxn modelId="{EF7F7D5E-2B97-4B1B-B371-460E5357455A}" type="presParOf" srcId="{C49120DE-BA34-4034-9B6C-41E83E588240}" destId="{79069983-E5C0-4D89-9177-A7E140B030E4}" srcOrd="3" destOrd="0" presId="urn:microsoft.com/office/officeart/2005/8/layout/hProcess4"/>
    <dgm:cxn modelId="{5A5C889B-AF44-4C6B-B5B3-AC0A680C1F7B}" type="presParOf" srcId="{C49120DE-BA34-4034-9B6C-41E83E588240}" destId="{B583DFC8-0265-4786-A47B-83564482A35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85B5-CC7C-452E-8A1B-71DDDC3537DE}">
      <dsp:nvSpPr>
        <dsp:cNvPr id="0" name=""/>
        <dsp:cNvSpPr/>
      </dsp:nvSpPr>
      <dsp:spPr>
        <a:xfrm>
          <a:off x="2322182" y="622148"/>
          <a:ext cx="4932698" cy="4932698"/>
        </a:xfrm>
        <a:prstGeom prst="blockArc">
          <a:avLst>
            <a:gd name="adj1" fmla="val 13114286"/>
            <a:gd name="adj2" fmla="val 16200000"/>
            <a:gd name="adj3" fmla="val 39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71C39-208C-4AD7-9048-CB826F775E3D}">
      <dsp:nvSpPr>
        <dsp:cNvPr id="0" name=""/>
        <dsp:cNvSpPr/>
      </dsp:nvSpPr>
      <dsp:spPr>
        <a:xfrm>
          <a:off x="2322182" y="622148"/>
          <a:ext cx="4932698" cy="4932698"/>
        </a:xfrm>
        <a:prstGeom prst="blockArc">
          <a:avLst>
            <a:gd name="adj1" fmla="val 10028571"/>
            <a:gd name="adj2" fmla="val 13114286"/>
            <a:gd name="adj3" fmla="val 39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CEAB5-2F2A-4CF6-A36C-BF1208840C1E}">
      <dsp:nvSpPr>
        <dsp:cNvPr id="0" name=""/>
        <dsp:cNvSpPr/>
      </dsp:nvSpPr>
      <dsp:spPr>
        <a:xfrm>
          <a:off x="2322182" y="622148"/>
          <a:ext cx="4932698" cy="4932698"/>
        </a:xfrm>
        <a:prstGeom prst="blockArc">
          <a:avLst>
            <a:gd name="adj1" fmla="val 6942857"/>
            <a:gd name="adj2" fmla="val 10028571"/>
            <a:gd name="adj3" fmla="val 390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BF5CC-ABDA-4D71-98FB-2DBEEE441FC0}">
      <dsp:nvSpPr>
        <dsp:cNvPr id="0" name=""/>
        <dsp:cNvSpPr/>
      </dsp:nvSpPr>
      <dsp:spPr>
        <a:xfrm>
          <a:off x="2322182" y="622148"/>
          <a:ext cx="4932698" cy="4932698"/>
        </a:xfrm>
        <a:prstGeom prst="blockArc">
          <a:avLst>
            <a:gd name="adj1" fmla="val 3857143"/>
            <a:gd name="adj2" fmla="val 6942857"/>
            <a:gd name="adj3" fmla="val 39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B2D5C-4A58-4971-9DC7-2FBEFFE04570}">
      <dsp:nvSpPr>
        <dsp:cNvPr id="0" name=""/>
        <dsp:cNvSpPr/>
      </dsp:nvSpPr>
      <dsp:spPr>
        <a:xfrm>
          <a:off x="2322182" y="622148"/>
          <a:ext cx="4932698" cy="4932698"/>
        </a:xfrm>
        <a:prstGeom prst="blockArc">
          <a:avLst>
            <a:gd name="adj1" fmla="val 771429"/>
            <a:gd name="adj2" fmla="val 3857143"/>
            <a:gd name="adj3" fmla="val 390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05AE7-9C10-48CF-B0EC-F3F22B66C074}">
      <dsp:nvSpPr>
        <dsp:cNvPr id="0" name=""/>
        <dsp:cNvSpPr/>
      </dsp:nvSpPr>
      <dsp:spPr>
        <a:xfrm>
          <a:off x="2322182" y="622148"/>
          <a:ext cx="4932698" cy="4932698"/>
        </a:xfrm>
        <a:prstGeom prst="blockArc">
          <a:avLst>
            <a:gd name="adj1" fmla="val 19285714"/>
            <a:gd name="adj2" fmla="val 771429"/>
            <a:gd name="adj3" fmla="val 39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88F3A-9D50-4F65-9430-0DCECE0106CB}">
      <dsp:nvSpPr>
        <dsp:cNvPr id="0" name=""/>
        <dsp:cNvSpPr/>
      </dsp:nvSpPr>
      <dsp:spPr>
        <a:xfrm>
          <a:off x="2322182" y="622148"/>
          <a:ext cx="4932698" cy="4932698"/>
        </a:xfrm>
        <a:prstGeom prst="blockArc">
          <a:avLst>
            <a:gd name="adj1" fmla="val 16200000"/>
            <a:gd name="adj2" fmla="val 19285714"/>
            <a:gd name="adj3" fmla="val 39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F6669-1954-4C82-B25F-DB891B830A72}">
      <dsp:nvSpPr>
        <dsp:cNvPr id="0" name=""/>
        <dsp:cNvSpPr/>
      </dsp:nvSpPr>
      <dsp:spPr>
        <a:xfrm>
          <a:off x="3832228" y="2132194"/>
          <a:ext cx="1912607" cy="1912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Desenvolver competências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4112323" y="2412289"/>
        <a:ext cx="1352417" cy="1352417"/>
      </dsp:txXfrm>
    </dsp:sp>
    <dsp:sp modelId="{2FDFA916-1F32-428F-B691-17617C5DEA66}">
      <dsp:nvSpPr>
        <dsp:cNvPr id="0" name=""/>
        <dsp:cNvSpPr/>
      </dsp:nvSpPr>
      <dsp:spPr>
        <a:xfrm>
          <a:off x="4119119" y="933"/>
          <a:ext cx="1338824" cy="13388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</a:rPr>
            <a:t>Cognitiva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4315185" y="196999"/>
        <a:ext cx="946692" cy="946692"/>
      </dsp:txXfrm>
    </dsp:sp>
    <dsp:sp modelId="{0A1D7BA9-CF52-4023-BEAC-BEEBD1F263E9}">
      <dsp:nvSpPr>
        <dsp:cNvPr id="0" name=""/>
        <dsp:cNvSpPr/>
      </dsp:nvSpPr>
      <dsp:spPr>
        <a:xfrm>
          <a:off x="6009706" y="911392"/>
          <a:ext cx="1338824" cy="13388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</a:rPr>
            <a:t>Afetiva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6205772" y="1107458"/>
        <a:ext cx="946692" cy="946692"/>
      </dsp:txXfrm>
    </dsp:sp>
    <dsp:sp modelId="{682D7F38-105D-4122-A232-E4D2A5291FF0}">
      <dsp:nvSpPr>
        <dsp:cNvPr id="0" name=""/>
        <dsp:cNvSpPr/>
      </dsp:nvSpPr>
      <dsp:spPr>
        <a:xfrm>
          <a:off x="6476643" y="2957174"/>
          <a:ext cx="1338824" cy="13388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</a:rPr>
            <a:t>Social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6672709" y="3153240"/>
        <a:ext cx="946692" cy="946692"/>
      </dsp:txXfrm>
    </dsp:sp>
    <dsp:sp modelId="{A0B3473D-6494-4CEE-BE58-929B8190AEB3}">
      <dsp:nvSpPr>
        <dsp:cNvPr id="0" name=""/>
        <dsp:cNvSpPr/>
      </dsp:nvSpPr>
      <dsp:spPr>
        <a:xfrm>
          <a:off x="5168316" y="4597764"/>
          <a:ext cx="1338824" cy="13388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smtClean="0">
              <a:solidFill>
                <a:schemeClr val="tx1"/>
              </a:solidFill>
            </a:rPr>
            <a:t>Psicomotora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5364382" y="4793830"/>
        <a:ext cx="946692" cy="946692"/>
      </dsp:txXfrm>
    </dsp:sp>
    <dsp:sp modelId="{598650AF-51FC-4777-990E-31EDA7040D87}">
      <dsp:nvSpPr>
        <dsp:cNvPr id="0" name=""/>
        <dsp:cNvSpPr/>
      </dsp:nvSpPr>
      <dsp:spPr>
        <a:xfrm>
          <a:off x="3069922" y="4597764"/>
          <a:ext cx="1338824" cy="13388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</a:rPr>
            <a:t>Social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3265988" y="4793830"/>
        <a:ext cx="946692" cy="946692"/>
      </dsp:txXfrm>
    </dsp:sp>
    <dsp:sp modelId="{DE116B1E-AB32-45E4-B4F9-31F2A5A0AA02}">
      <dsp:nvSpPr>
        <dsp:cNvPr id="0" name=""/>
        <dsp:cNvSpPr/>
      </dsp:nvSpPr>
      <dsp:spPr>
        <a:xfrm>
          <a:off x="1761596" y="2957174"/>
          <a:ext cx="1338824" cy="13388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</a:rPr>
            <a:t>Ética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1957662" y="3153240"/>
        <a:ext cx="946692" cy="946692"/>
      </dsp:txXfrm>
    </dsp:sp>
    <dsp:sp modelId="{6FDA974D-C032-4114-AAE0-56254E03A9AF}">
      <dsp:nvSpPr>
        <dsp:cNvPr id="0" name=""/>
        <dsp:cNvSpPr/>
      </dsp:nvSpPr>
      <dsp:spPr>
        <a:xfrm>
          <a:off x="2228532" y="911392"/>
          <a:ext cx="1338824" cy="13388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</a:rPr>
            <a:t>Estética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2424598" y="1107458"/>
        <a:ext cx="946692" cy="946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5C0B2-3ABA-40AD-BDAC-06071CDBB8DD}">
      <dsp:nvSpPr>
        <dsp:cNvPr id="0" name=""/>
        <dsp:cNvSpPr/>
      </dsp:nvSpPr>
      <dsp:spPr>
        <a:xfrm>
          <a:off x="3186674" y="1460075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Projetos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3494209" y="1726106"/>
        <a:ext cx="1240749" cy="1073297"/>
      </dsp:txXfrm>
    </dsp:sp>
    <dsp:sp modelId="{5C069CDE-2692-4BEA-8D29-D60811E7AE09}">
      <dsp:nvSpPr>
        <dsp:cNvPr id="0" name=""/>
        <dsp:cNvSpPr/>
      </dsp:nvSpPr>
      <dsp:spPr>
        <a:xfrm>
          <a:off x="4348774" y="69201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D09AB-A35A-4DF3-82FA-8B327AD5433D}">
      <dsp:nvSpPr>
        <dsp:cNvPr id="0" name=""/>
        <dsp:cNvSpPr/>
      </dsp:nvSpPr>
      <dsp:spPr>
        <a:xfrm>
          <a:off x="3357622" y="0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Trabalhar com a  diversidade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3609656" y="218039"/>
        <a:ext cx="1016763" cy="879619"/>
      </dsp:txXfrm>
    </dsp:sp>
    <dsp:sp modelId="{12F97D19-522B-4948-A240-50D3B9F9806B}">
      <dsp:nvSpPr>
        <dsp:cNvPr id="0" name=""/>
        <dsp:cNvSpPr/>
      </dsp:nvSpPr>
      <dsp:spPr>
        <a:xfrm>
          <a:off x="5165956" y="181988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5142F-B9F1-45DC-AEC6-43A7F9A17903}">
      <dsp:nvSpPr>
        <dsp:cNvPr id="0" name=""/>
        <dsp:cNvSpPr/>
      </dsp:nvSpPr>
      <dsp:spPr>
        <a:xfrm>
          <a:off x="4752400" y="809242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Compreender limites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5004434" y="1027281"/>
        <a:ext cx="1016763" cy="879619"/>
      </dsp:txXfrm>
    </dsp:sp>
    <dsp:sp modelId="{0483C3D1-B620-452E-A602-80605021F343}">
      <dsp:nvSpPr>
        <dsp:cNvPr id="0" name=""/>
        <dsp:cNvSpPr/>
      </dsp:nvSpPr>
      <dsp:spPr>
        <a:xfrm>
          <a:off x="4598288" y="309304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1E4AF-AC07-448E-8FC8-AA5AD3ADA924}">
      <dsp:nvSpPr>
        <dsp:cNvPr id="0" name=""/>
        <dsp:cNvSpPr/>
      </dsp:nvSpPr>
      <dsp:spPr>
        <a:xfrm>
          <a:off x="4752400" y="2400118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Buscar conhecimento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5004434" y="2618157"/>
        <a:ext cx="1016763" cy="879619"/>
      </dsp:txXfrm>
    </dsp:sp>
    <dsp:sp modelId="{91AE1D8D-6972-4375-ADDB-173DD4A82870}">
      <dsp:nvSpPr>
        <dsp:cNvPr id="0" name=""/>
        <dsp:cNvSpPr/>
      </dsp:nvSpPr>
      <dsp:spPr>
        <a:xfrm>
          <a:off x="3190127" y="322520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8AAB9-D04F-42F0-AB1D-9F6811492BFE}">
      <dsp:nvSpPr>
        <dsp:cNvPr id="0" name=""/>
        <dsp:cNvSpPr/>
      </dsp:nvSpPr>
      <dsp:spPr>
        <a:xfrm>
          <a:off x="3357622" y="3210265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Construir conhecimento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3609656" y="3428304"/>
        <a:ext cx="1016763" cy="879619"/>
      </dsp:txXfrm>
    </dsp:sp>
    <dsp:sp modelId="{4C54FB91-DD4B-4A75-BECF-098DEB0A0767}">
      <dsp:nvSpPr>
        <dsp:cNvPr id="0" name=""/>
        <dsp:cNvSpPr/>
      </dsp:nvSpPr>
      <dsp:spPr>
        <a:xfrm>
          <a:off x="2359563" y="20977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937AF-D221-4956-A3AB-DCCA0628C421}">
      <dsp:nvSpPr>
        <dsp:cNvPr id="0" name=""/>
        <dsp:cNvSpPr/>
      </dsp:nvSpPr>
      <dsp:spPr>
        <a:xfrm>
          <a:off x="1956368" y="2401023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Argumentação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2208402" y="2619062"/>
        <a:ext cx="1016763" cy="879619"/>
      </dsp:txXfrm>
    </dsp:sp>
    <dsp:sp modelId="{5167673C-3588-47B1-82EF-926E3E2D8040}">
      <dsp:nvSpPr>
        <dsp:cNvPr id="0" name=""/>
        <dsp:cNvSpPr/>
      </dsp:nvSpPr>
      <dsp:spPr>
        <a:xfrm>
          <a:off x="1956368" y="807431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Espírito crítico  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2208402" y="1025470"/>
        <a:ext cx="1016763" cy="879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AE367-65E0-44F2-8BF9-310FC58D834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Troca de conhecimentos, pontos de vista e experiências;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Construir o conhecimento de um novo jeito;</a:t>
          </a:r>
          <a:endParaRPr lang="pt-BR" sz="1500" kern="1200" dirty="0"/>
        </a:p>
      </dsp:txBody>
      <dsp:txXfrm>
        <a:off x="43694" y="1373540"/>
        <a:ext cx="2174998" cy="1379301"/>
      </dsp:txXfrm>
    </dsp:sp>
    <dsp:sp modelId="{CCFD6839-09FD-46A1-A245-F2FEB93D839F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E1632-23AE-4EFC-A608-F157364B6259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Garantir espaço </a:t>
          </a:r>
          <a:endParaRPr lang="pt-BR" sz="2400" kern="1200" dirty="0"/>
        </a:p>
      </dsp:txBody>
      <dsp:txXfrm>
        <a:off x="526593" y="2819161"/>
        <a:ext cx="1962805" cy="752345"/>
      </dsp:txXfrm>
    </dsp:sp>
    <dsp:sp modelId="{4AB62C70-2B2B-467B-B443-93FFB3E0CF80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Testar hipóteses;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Expressar opiniões;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Confrontar ideias e saberes;</a:t>
          </a:r>
          <a:endParaRPr lang="pt-BR" sz="1500" kern="1200" dirty="0"/>
        </a:p>
      </dsp:txBody>
      <dsp:txXfrm>
        <a:off x="2901699" y="1773120"/>
        <a:ext cx="2174998" cy="1379301"/>
      </dsp:txXfrm>
    </dsp:sp>
    <dsp:sp modelId="{050A30ED-CF13-4EFB-B34B-B07D599C713C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1549A-0D70-486A-A088-805E9CB8A3B8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Possibilitar aos alunos</a:t>
          </a:r>
          <a:endParaRPr lang="pt-BR" sz="2400" kern="1200" dirty="0"/>
        </a:p>
      </dsp:txBody>
      <dsp:txXfrm>
        <a:off x="3384599" y="954455"/>
        <a:ext cx="1962805" cy="752345"/>
      </dsp:txXfrm>
    </dsp:sp>
    <dsp:sp modelId="{380D369E-42E9-49F9-A472-C2D877627109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Tomada de consciência individual;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Analisar descobertas coletivas;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Interação construtiva.</a:t>
          </a:r>
          <a:endParaRPr lang="pt-BR" sz="1500" kern="1200" dirty="0"/>
        </a:p>
      </dsp:txBody>
      <dsp:txXfrm>
        <a:off x="5759705" y="1373540"/>
        <a:ext cx="2174998" cy="1379301"/>
      </dsp:txXfrm>
    </dsp:sp>
    <dsp:sp modelId="{79069983-E5C0-4D89-9177-A7E140B030E4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Resultado</a:t>
          </a:r>
          <a:endParaRPr lang="pt-BR" sz="2400" kern="1200" dirty="0"/>
        </a:p>
      </dsp:txBody>
      <dsp:txXfrm>
        <a:off x="6242605" y="2819161"/>
        <a:ext cx="1962805" cy="75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 Hexagonal"/>
  <dgm:desc val="Use para mostrar um processo sequencial que se relaciona com uma ideia ou tema central. Limitado a seis formas de Nível 2. Funciona melhor com pequenas quantidades de texto. O texto não utilizado não aparece, mas permanecerá disponível se você alternar os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97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42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47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7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6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70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09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77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45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7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5BBA-6789-4096-B776-D67BC87D9E72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FE4F-CF44-4A2B-8C4E-FB780E422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5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.org/about/what_is_pb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.org/about/what_is_pb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g4YfeRKyQ" TargetMode="External"/><Relationship Id="rId2" Type="http://schemas.openxmlformats.org/officeDocument/2006/relationships/hyperlink" Target="https://www.youtube.com/watch?v=c3FIWpbusf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_M2YR76QqA" TargetMode="External"/><Relationship Id="rId4" Type="http://schemas.openxmlformats.org/officeDocument/2006/relationships/hyperlink" Target="https://www.youtube.com/watch?v=Cst3AYZqEs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84168" y="6397271"/>
            <a:ext cx="2959650" cy="888504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</a:rPr>
              <a:t>Profa. Dra. Cláudia Prado</a:t>
            </a:r>
          </a:p>
          <a:p>
            <a:r>
              <a:rPr lang="pt-BR" sz="1800" b="1" dirty="0" smtClean="0">
                <a:solidFill>
                  <a:schemeClr val="bg1"/>
                </a:solidFill>
              </a:rPr>
              <a:t>2018</a:t>
            </a:r>
            <a:endParaRPr lang="pt-BR" sz="18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https://cmp.ifsp.edu.br/images/PBL---projet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1" y="0"/>
            <a:ext cx="9153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07904" y="5661248"/>
            <a:ext cx="3958208" cy="1037977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Profa. Dra. Cláudia Prado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2018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Resultado de imagem para INFOGRÃFICO APRENDIZAGEM BASEADA EM PROJE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41998" cy="31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Resultado de imagem para INFOGRÃFICO APRENDIZAGEM BASEADA EM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" y="620688"/>
            <a:ext cx="91645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Benefícios de trabalhar com as metodologias </a:t>
            </a:r>
            <a:r>
              <a:rPr lang="pt-BR" sz="2800" b="1" dirty="0" smtClean="0"/>
              <a:t>ativas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" y="1268760"/>
            <a:ext cx="9132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6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Resultado de imagem para INFOGRÃFICO APRENDIZAGEM BASEADA EM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6" y="151587"/>
            <a:ext cx="8424936" cy="66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9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Pedagogia por projetos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861588"/>
              </p:ext>
            </p:extLst>
          </p:nvPr>
        </p:nvGraphicFramePr>
        <p:xfrm>
          <a:off x="-972616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ave direita 5"/>
          <p:cNvSpPr/>
          <p:nvPr/>
        </p:nvSpPr>
        <p:spPr>
          <a:xfrm>
            <a:off x="5292080" y="1503032"/>
            <a:ext cx="576064" cy="482453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7" name="Rosca 6"/>
          <p:cNvSpPr/>
          <p:nvPr/>
        </p:nvSpPr>
        <p:spPr>
          <a:xfrm>
            <a:off x="6012160" y="2708920"/>
            <a:ext cx="2736304" cy="2210544"/>
          </a:xfrm>
          <a:prstGeom prst="don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Autonomia do aluno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r="3700" b="40921"/>
          <a:stretch/>
        </p:blipFill>
        <p:spPr bwMode="auto">
          <a:xfrm>
            <a:off x="-18087" y="2996952"/>
            <a:ext cx="9162087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27584" y="908720"/>
            <a:ext cx="7965928" cy="452596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Envolve os alunos em investigação a fim de resolver problemas</a:t>
            </a:r>
          </a:p>
          <a:p>
            <a:r>
              <a:rPr lang="pt-BR" sz="2000" dirty="0" smtClean="0"/>
              <a:t>Possibilita que eles trabalhem livremente a fim de construírem seu próprio conhecimento</a:t>
            </a:r>
          </a:p>
          <a:p>
            <a:r>
              <a:rPr lang="pt-BR" sz="2000" dirty="0" smtClean="0"/>
              <a:t>Termina em resultados concretos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22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 t="7070" r="2845" b="38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6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6840760" cy="34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Como fazê-la?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741987"/>
          </a:xfrm>
        </p:spPr>
        <p:txBody>
          <a:bodyPr>
            <a:normAutofit/>
          </a:bodyPr>
          <a:lstStyle/>
          <a:p>
            <a:r>
              <a:rPr lang="pt-BR" sz="2000" dirty="0" smtClean="0"/>
              <a:t>Iniciar pelas vivências e pelo que é mais significativo aos alunos;</a:t>
            </a:r>
          </a:p>
          <a:p>
            <a:r>
              <a:rPr lang="pt-BR" sz="2000" dirty="0" smtClean="0"/>
              <a:t>Favorecer aprendizagem contextualizadas;</a:t>
            </a:r>
          </a:p>
          <a:p>
            <a:r>
              <a:rPr lang="pt-BR" sz="2000" dirty="0" smtClean="0"/>
              <a:t>Incorporar práticas sociais aos saberes escolares;</a:t>
            </a:r>
          </a:p>
          <a:p>
            <a:endParaRPr lang="pt-BR" sz="2000" dirty="0" smtClean="0"/>
          </a:p>
          <a:p>
            <a:pPr marL="0" indent="0">
              <a:buNone/>
            </a:pPr>
            <a:r>
              <a:rPr lang="pt-BR" sz="2000" b="1" dirty="0" smtClean="0"/>
              <a:t>Fazendo e respondendo as perguntas: </a:t>
            </a:r>
          </a:p>
          <a:p>
            <a:r>
              <a:rPr lang="pt-BR" sz="2000" dirty="0" smtClean="0"/>
              <a:t>Para quê?</a:t>
            </a:r>
          </a:p>
          <a:p>
            <a:r>
              <a:rPr lang="pt-BR" sz="2000" dirty="0" smtClean="0"/>
              <a:t>Qual sua função social?</a:t>
            </a:r>
          </a:p>
          <a:p>
            <a:r>
              <a:rPr lang="pt-BR" sz="2000" dirty="0" smtClean="0"/>
              <a:t>Qual a possibilidade dessa aprendizagem ser aplicada na vida?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60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08" y="260648"/>
            <a:ext cx="8435280" cy="452596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Uma proposta aberta a todos alunos e informações;</a:t>
            </a:r>
          </a:p>
          <a:p>
            <a:r>
              <a:rPr lang="pt-BR" sz="2000" dirty="0" smtClean="0"/>
              <a:t>Perspectiva construtivista e </a:t>
            </a:r>
            <a:r>
              <a:rPr lang="pt-BR" sz="2000" dirty="0" err="1" smtClean="0"/>
              <a:t>sócio-interacionista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Valoriza atividades significativas</a:t>
            </a:r>
          </a:p>
          <a:p>
            <a:r>
              <a:rPr lang="pt-BR" sz="2000" dirty="0" smtClean="0"/>
              <a:t>Núcleo central: aquisição e construção do conhecimento</a:t>
            </a:r>
          </a:p>
          <a:p>
            <a:r>
              <a:rPr lang="pt-BR" sz="2000" dirty="0" smtClean="0"/>
              <a:t>Aluno tem um papel ativo;</a:t>
            </a:r>
          </a:p>
          <a:p>
            <a:r>
              <a:rPr lang="pt-BR" sz="2000" dirty="0" smtClean="0"/>
              <a:t>Intervenção pedagógica: ajuda ao processo de construção do conhecimento para superar desafios e provocar avanços</a:t>
            </a:r>
          </a:p>
          <a:p>
            <a:endParaRPr lang="pt-BR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912768" cy="37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Resultado de imagem para INFOGRÃFICO APRENDIZAGEM BASEADA EM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609"/>
            <a:ext cx="9144000" cy="696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4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8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8" name="Picture 4" descr="https://25200b93-a-62cb3a1a-s-sites.googlegroups.com/site/ricardomiluzzi/gerenciamento-de-projetos/definicao_projeto.jpg?attachauth=ANoY7cpdW8-rGkGqKnP4fjz5Hs1P0so_P-qWBxoSCpP_mlrKPV8dvzdIfZIwzKzAt_M6O18Wvf9niaWjkiquu9u5YpRq7bEFfErihjDYyDyvBtDsrb_D6Kdbn6LJGDzk32V0_FIXdNppgbu6e3U09X6odgZYhCklzI9DONAksE5ksriHM6dIH003VDFdEiYpd2DTjWZsKQp1RLzjKzj0SqXdOCpy2FGAFK4_1QW2KN4j5KyBw2BV6sPgUCHHLtbIh0kSLK8NFecO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22" y="332656"/>
            <a:ext cx="6408712" cy="61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206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5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4" name="Picture 4" descr="Resultado de imagem para pensar fora da cai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" y="0"/>
            <a:ext cx="91472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63688" y="5157192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https://www.youtube.com/watch?v=-_M2YR76QqA</a:t>
            </a:r>
          </a:p>
        </p:txBody>
      </p:sp>
    </p:spTree>
    <p:extLst>
      <p:ext uri="{BB962C8B-B14F-4D97-AF65-F5344CB8AC3E}">
        <p14:creationId xmlns:p14="http://schemas.microsoft.com/office/powerpoint/2010/main" val="3391078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56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366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77779"/>
            <a:ext cx="2664296" cy="19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640871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t-BR" sz="4000" b="1" dirty="0"/>
              <a:t>Ter conteúdo relevante. </a:t>
            </a:r>
            <a:r>
              <a:rPr lang="pt-BR" sz="4000" dirty="0"/>
              <a:t>O objetivo da abordagem é trabalhar os conceitos-chave das disciplinas acadêmicas a partir de um projeto.</a:t>
            </a:r>
          </a:p>
          <a:p>
            <a:pPr>
              <a:lnSpc>
                <a:spcPct val="120000"/>
              </a:lnSpc>
            </a:pPr>
            <a:r>
              <a:rPr lang="pt-BR" sz="4000" b="1" dirty="0"/>
              <a:t>Desenvolver habilidades para o século 21</a:t>
            </a:r>
            <a:r>
              <a:rPr lang="pt-BR" sz="4000" dirty="0"/>
              <a:t>. Ao longo do projeto, os alunos deverão buscar uma resposta a um problema. Para isso, eles deverão buscar referências em diferentes fontes de informação, precisarão de pensamento crítico, habilidade de resolução de problemas, colaboração e várias formas de comunicação – habilidades mais refinadas que a simples memorização.</a:t>
            </a:r>
          </a:p>
          <a:p>
            <a:pPr>
              <a:lnSpc>
                <a:spcPct val="120000"/>
              </a:lnSpc>
            </a:pPr>
            <a:r>
              <a:rPr lang="pt-BR" sz="4000" b="1" dirty="0"/>
              <a:t>Ter espírito de exploração.</a:t>
            </a:r>
            <a:r>
              <a:rPr lang="pt-BR" sz="4000" dirty="0"/>
              <a:t> Isso faz parte do processo de aprender e criar algo novo com curiosidade e motivação.</a:t>
            </a:r>
          </a:p>
          <a:p>
            <a:pPr>
              <a:lnSpc>
                <a:spcPct val="120000"/>
              </a:lnSpc>
            </a:pPr>
            <a:r>
              <a:rPr lang="pt-BR" sz="4000" b="1" dirty="0"/>
              <a:t>Organizar-se em torno de questões abertas.</a:t>
            </a:r>
            <a:r>
              <a:rPr lang="pt-BR" sz="4000" dirty="0"/>
              <a:t> Aqui o foco está em estimular o aprendizado mais aprofundado, debates, desafios e problemas.</a:t>
            </a:r>
          </a:p>
          <a:p>
            <a:endParaRPr lang="pt-BR" dirty="0"/>
          </a:p>
          <a:p>
            <a:pPr marL="0" indent="0" algn="r">
              <a:buNone/>
            </a:pPr>
            <a:r>
              <a:rPr lang="pt-BR" dirty="0"/>
              <a:t> </a:t>
            </a: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www.bie.org/about/what_is_pbl</a:t>
            </a:r>
            <a:endParaRPr lang="pt-BR" dirty="0"/>
          </a:p>
          <a:p>
            <a:pPr marL="0" indent="0" algn="r">
              <a:buNone/>
            </a:pP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51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m para 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3"/>
            <a:ext cx="277277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/>
              <a:t>Criar a necessidade de saber. </a:t>
            </a:r>
            <a:r>
              <a:rPr lang="pt-BR" dirty="0"/>
              <a:t>O fato de ter que apresentar um produto ao fim de um período serve também para criar a expectativa de aplicar o que se está aprendendo e fazer com que os alunos criem laços com seu trabalho.</a:t>
            </a:r>
          </a:p>
          <a:p>
            <a:pPr>
              <a:lnSpc>
                <a:spcPct val="120000"/>
              </a:lnSpc>
            </a:pPr>
            <a:r>
              <a:rPr lang="pt-BR" b="1" dirty="0"/>
              <a:t>Dar oportunidade de voz e escolha.</a:t>
            </a:r>
            <a:r>
              <a:rPr lang="pt-BR" dirty="0"/>
              <a:t> Os alunos aprendem a trabalhar independentemente e assumir riscos quando eles são instados a fazer escolhas e mostrar sua voz. Isso faz com que aumente também o engajamento dos estudantes.</a:t>
            </a:r>
          </a:p>
          <a:p>
            <a:pPr>
              <a:lnSpc>
                <a:spcPct val="120000"/>
              </a:lnSpc>
            </a:pPr>
            <a:r>
              <a:rPr lang="pt-BR" b="1" dirty="0"/>
              <a:t>Incluir processos de revisão e reflexão.</a:t>
            </a:r>
            <a:r>
              <a:rPr lang="pt-BR" dirty="0"/>
              <a:t> Os estudantes aprendem a dar e receber feedback para melhorar a qualidade do produto no qual estão trabalhando.</a:t>
            </a:r>
          </a:p>
          <a:p>
            <a:pPr>
              <a:lnSpc>
                <a:spcPct val="120000"/>
              </a:lnSpc>
            </a:pPr>
            <a:r>
              <a:rPr lang="pt-BR" b="1" dirty="0"/>
              <a:t>Apresentar para o público.</a:t>
            </a:r>
            <a:r>
              <a:rPr lang="pt-BR" dirty="0"/>
              <a:t> Ao mostrar o produto de seu esforço para outras pessoas, pessoalmente ou on-line, aumenta-se a motivação dos alunos a fazerem trabalhos de melhor qualidade.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716016" y="5805264"/>
            <a:ext cx="394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/>
              <a:t> </a:t>
            </a:r>
            <a:r>
              <a:rPr lang="pt-BR" dirty="0">
                <a:hlinkClick r:id="rId3"/>
              </a:rPr>
              <a:t>http://www.bie.org/about/what_is_pbl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7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i0.wp.com/br.blogthinkbig.com/wp-content/uploads/sites/7/2016/02/AB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40960" cy="59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6131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9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Aprendizado Baseado em Projetos (PBL)</a:t>
            </a:r>
          </a:p>
          <a:p>
            <a:pPr marL="0" indent="0">
              <a:buNone/>
            </a:pPr>
            <a:r>
              <a:rPr lang="pt-BR" sz="2400" dirty="0" smtClean="0">
                <a:hlinkClick r:id="rId2"/>
              </a:rPr>
              <a:t>https</a:t>
            </a:r>
            <a:r>
              <a:rPr lang="pt-BR" sz="2400" dirty="0">
                <a:hlinkClick r:id="rId2"/>
              </a:rPr>
              <a:t>://</a:t>
            </a:r>
            <a:r>
              <a:rPr lang="pt-BR" sz="2400" dirty="0" smtClean="0">
                <a:hlinkClick r:id="rId2"/>
              </a:rPr>
              <a:t>www.youtube.com/watch?v=c3FIWpbusfU</a:t>
            </a:r>
            <a:r>
              <a:rPr lang="pt-BR" sz="2400" dirty="0" smtClean="0"/>
              <a:t> (3’55”)</a:t>
            </a:r>
          </a:p>
          <a:p>
            <a:pPr marL="0" indent="0">
              <a:buNone/>
            </a:pPr>
            <a:r>
              <a:rPr lang="pt-BR" sz="2400" dirty="0">
                <a:hlinkClick r:id="rId3"/>
              </a:rPr>
              <a:t>https://</a:t>
            </a:r>
            <a:r>
              <a:rPr lang="pt-BR" sz="2400" dirty="0" smtClean="0">
                <a:hlinkClick r:id="rId3"/>
              </a:rPr>
              <a:t>www.youtube.com/watch?v=FBg4YfeRKyQ</a:t>
            </a:r>
            <a:r>
              <a:rPr lang="pt-BR" sz="2400" dirty="0" smtClean="0"/>
              <a:t> (34’20”)</a:t>
            </a:r>
          </a:p>
          <a:p>
            <a:pPr marL="0" indent="0">
              <a:buNone/>
            </a:pPr>
            <a:r>
              <a:rPr lang="pt-BR" sz="2400" dirty="0">
                <a:hlinkClick r:id="rId4"/>
              </a:rPr>
              <a:t>https://</a:t>
            </a:r>
            <a:r>
              <a:rPr lang="pt-BR" sz="2400" dirty="0" smtClean="0">
                <a:hlinkClick r:id="rId4"/>
              </a:rPr>
              <a:t>www.youtube.com/watch?v=Cst3AYZqEsk</a:t>
            </a:r>
            <a:r>
              <a:rPr lang="pt-BR" sz="2400" dirty="0" smtClean="0"/>
              <a:t> (17’30</a:t>
            </a:r>
            <a:r>
              <a:rPr lang="pt-BR" sz="2400" dirty="0" smtClean="0"/>
              <a:t>”)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b="1" dirty="0" smtClean="0"/>
              <a:t>Regras de brainstorming</a:t>
            </a:r>
          </a:p>
          <a:p>
            <a:pPr marL="0" indent="0">
              <a:buNone/>
            </a:pPr>
            <a:r>
              <a:rPr lang="pt-BR" sz="2400" dirty="0" smtClean="0">
                <a:hlinkClick r:id="rId5"/>
              </a:rPr>
              <a:t>https</a:t>
            </a:r>
            <a:r>
              <a:rPr lang="pt-BR" sz="2400" dirty="0">
                <a:hlinkClick r:id="rId5"/>
              </a:rPr>
              <a:t>://www.youtube.com/watch?v=-_</a:t>
            </a:r>
            <a:r>
              <a:rPr lang="pt-BR" sz="2400" dirty="0" smtClean="0">
                <a:hlinkClick r:id="rId5"/>
              </a:rPr>
              <a:t>M2YR76QqA</a:t>
            </a:r>
            <a:r>
              <a:rPr lang="pt-BR" sz="2400" dirty="0" smtClean="0"/>
              <a:t> (3’24”)</a:t>
            </a:r>
          </a:p>
          <a:p>
            <a:endParaRPr lang="pt-BR" sz="2400" b="1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5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PROJ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63" y="1988840"/>
            <a:ext cx="513867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Artigo CientÃ­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27984" cy="37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m para PROJ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http://posgraduando.com/wp-content/uploads/2016/01/busca-0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http://posgraduando.com/wp-content/uploads/2016/01/busca-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http://posgraduando.com/wp-content/uploads/2016/01/busca-0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95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https://nova-escola-producao.s3.amazonaws.com/JuF2JcZHMNeVCyUakcKtDjhP8VNPQpW93qPfQTxpvpKPZxseX5K5hyYhNMWq/como-as-metodologias-ativas-favorecem-o-aprendiz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t="14288" r="28348" b="19644"/>
          <a:stretch/>
        </p:blipFill>
        <p:spPr bwMode="auto">
          <a:xfrm>
            <a:off x="1" y="980728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23498" r="45211" b="16880"/>
          <a:stretch/>
        </p:blipFill>
        <p:spPr bwMode="auto">
          <a:xfrm>
            <a:off x="1187624" y="188640"/>
            <a:ext cx="6696744" cy="627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2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Resultado de imagem para INFOGRÃFICO APRENDIZAGEM BASEADA EM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08373" cy="47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7234"/>
              </p:ext>
            </p:extLst>
          </p:nvPr>
        </p:nvGraphicFramePr>
        <p:xfrm>
          <a:off x="-252536" y="371797"/>
          <a:ext cx="9577064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8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Resultado de imagem para INFOGRÃFICO APRENDIZAGEM BASEADA EM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61424" cy="64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270</Words>
  <Application>Microsoft Office PowerPoint</Application>
  <PresentationFormat>Apresentação na tela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Profa. Dra. Cláudia Prado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Benefícios de trabalhar com as metodologias ativas</vt:lpstr>
      <vt:lpstr>Apresentação do PowerPoint</vt:lpstr>
      <vt:lpstr>Pedagogia por projetos</vt:lpstr>
      <vt:lpstr>Apresentação do PowerPoint</vt:lpstr>
      <vt:lpstr>Apresentação do PowerPoint</vt:lpstr>
      <vt:lpstr>Como fazê-la?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Escola de Enfermagem da 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AÇÕES EDUCATIVAS</dc:title>
  <dc:creator>Cláudia Prado</dc:creator>
  <cp:lastModifiedBy>Claudia Prado</cp:lastModifiedBy>
  <cp:revision>31</cp:revision>
  <dcterms:created xsi:type="dcterms:W3CDTF">2016-06-02T17:09:55Z</dcterms:created>
  <dcterms:modified xsi:type="dcterms:W3CDTF">2018-10-02T16:03:40Z</dcterms:modified>
</cp:coreProperties>
</file>