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98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69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995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570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927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503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4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55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72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64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52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20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14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1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3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28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BC903D-E555-49D5-93E1-3F4FF286AF02}" type="datetimeFigureOut">
              <a:rPr lang="pt-BR" smtClean="0"/>
              <a:t>16/09/2018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9AEB7-2832-4C52-803D-710D60A23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889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FEAC7-E6F7-490C-A09D-FD4E2A141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86" y="88776"/>
            <a:ext cx="8054159" cy="1039882"/>
          </a:xfrm>
        </p:spPr>
        <p:txBody>
          <a:bodyPr/>
          <a:lstStyle/>
          <a:p>
            <a:r>
              <a:rPr lang="pt-BR" dirty="0"/>
              <a:t>Vera Lúcia - PSTU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A14AED-5485-4B52-950A-ECB91A270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907804"/>
            <a:ext cx="8825658" cy="861420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Partido Socialista dos Trabalhadores Unificado</a:t>
            </a:r>
          </a:p>
        </p:txBody>
      </p:sp>
      <p:pic>
        <p:nvPicPr>
          <p:cNvPr id="1026" name="Picture 2" descr="Resultado de imagem para vera lucia">
            <a:extLst>
              <a:ext uri="{FF2B5EF4-FFF2-40B4-BE49-F238E27FC236}">
                <a16:creationId xmlns:a16="http://schemas.microsoft.com/office/drawing/2014/main" id="{037EC461-D1D5-4FEF-AF90-0BFFD49B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936" y="1128658"/>
            <a:ext cx="2771830" cy="415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E7E8BDE-C93E-4CC6-BD50-9A6A485EC649}"/>
              </a:ext>
            </a:extLst>
          </p:cNvPr>
          <p:cNvSpPr txBox="1"/>
          <p:nvPr/>
        </p:nvSpPr>
        <p:spPr>
          <a:xfrm>
            <a:off x="1074198" y="1526959"/>
            <a:ext cx="598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Kalil santos Souza</a:t>
            </a:r>
          </a:p>
          <a:p>
            <a:r>
              <a:rPr lang="pt-BR" dirty="0"/>
              <a:t>Gabriel Alves Guimarães</a:t>
            </a:r>
          </a:p>
          <a:p>
            <a:r>
              <a:rPr lang="pt-BR" dirty="0" err="1"/>
              <a:t>Kaique</a:t>
            </a:r>
            <a:r>
              <a:rPr lang="pt-BR" dirty="0"/>
              <a:t> </a:t>
            </a:r>
            <a:r>
              <a:rPr lang="pt-BR" dirty="0" err="1"/>
              <a:t>meneguelli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479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4C4CF-B96C-4089-AD1C-25078C42D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259596-A2B8-4F1F-BAFC-5AD4B52C4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51 anos</a:t>
            </a:r>
          </a:p>
          <a:p>
            <a:r>
              <a:rPr lang="pt-BR" dirty="0"/>
              <a:t>Graduada em Ciências Sociais pela Universidade Federal de Sergipe (UFS)</a:t>
            </a:r>
          </a:p>
          <a:p>
            <a:r>
              <a:rPr lang="pt-BR" dirty="0"/>
              <a:t>Educadora sindical pelo </a:t>
            </a:r>
            <a:r>
              <a:rPr lang="pt-BR" dirty="0" err="1"/>
              <a:t>Ilaese</a:t>
            </a:r>
            <a:r>
              <a:rPr lang="pt-BR" dirty="0"/>
              <a:t> (Instituto Latino Americano de Estudos </a:t>
            </a:r>
            <a:r>
              <a:rPr lang="pt-BR" dirty="0" err="1"/>
              <a:t>Sócio-Econômicos</a:t>
            </a:r>
            <a:r>
              <a:rPr lang="pt-BR" dirty="0"/>
              <a:t>)</a:t>
            </a:r>
          </a:p>
          <a:p>
            <a:r>
              <a:rPr lang="pt-BR" dirty="0"/>
              <a:t>Nunca ocupou cargos eletivos ou no setor público ao longo de sua carreira política, apesar de já ter disputado antes quatro eleições sem conseguir vencê-las.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16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97CC6-3091-4DA4-9232-D203FF3FA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AF66E0-A39D-43C7-965E-70CD4F279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Apelo Socialista</a:t>
            </a:r>
          </a:p>
          <a:p>
            <a:r>
              <a:rPr lang="pt-BR" dirty="0"/>
              <a:t>Revogação de todas as reformas que retiram direitos! Não à reforma da Previdência</a:t>
            </a:r>
          </a:p>
          <a:p>
            <a:r>
              <a:rPr lang="pt-BR" dirty="0"/>
              <a:t>Aumento geral dos salários e aposentadorias</a:t>
            </a:r>
          </a:p>
          <a:p>
            <a:r>
              <a:rPr lang="pt-BR" dirty="0"/>
              <a:t>Reestatização das empresas privatizadas, sob o controle dos trabalhadores</a:t>
            </a:r>
          </a:p>
        </p:txBody>
      </p:sp>
    </p:spTree>
    <p:extLst>
      <p:ext uri="{BB962C8B-B14F-4D97-AF65-F5344CB8AC3E}">
        <p14:creationId xmlns:p14="http://schemas.microsoft.com/office/powerpoint/2010/main" val="145094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093DE-7352-40A8-8DC6-684EB25D1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PROPOSTAS DIRECIONADAS A LAZER E ESPORTES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873596-1A71-493E-A12D-745E4CBC0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Estatizar as escolas, universidades privadas e hospitais.</a:t>
            </a:r>
          </a:p>
          <a:p>
            <a:r>
              <a:rPr lang="pt-BR" dirty="0"/>
              <a:t>Realizar um “calote” nos banqueiros, redirecionar o dinheiro.</a:t>
            </a:r>
          </a:p>
          <a:p>
            <a:r>
              <a:rPr lang="pt-BR" dirty="0"/>
              <a:t>Diminuir as horas semanais de trabalho para 36 horas.</a:t>
            </a:r>
          </a:p>
        </p:txBody>
      </p:sp>
    </p:spTree>
    <p:extLst>
      <p:ext uri="{BB962C8B-B14F-4D97-AF65-F5344CB8AC3E}">
        <p14:creationId xmlns:p14="http://schemas.microsoft.com/office/powerpoint/2010/main" val="30096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E019C-07BA-469A-9215-FFE4A6196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7D0BCB-B65B-43B3-92A3-F896478CF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2052918"/>
            <a:ext cx="11913833" cy="4195481"/>
          </a:xfrm>
        </p:spPr>
        <p:txBody>
          <a:bodyPr/>
          <a:lstStyle/>
          <a:p>
            <a:r>
              <a:rPr lang="pt-BR" dirty="0"/>
              <a:t>Disponível em :https://www.pstu.org.br/wp-content/uploads/2018/02/PSTU-Nacional_2018-02-21_ManifestoRebelia%CC%83oSocialista_A4_Ver4_FINAL.pdf-1.pdf Acesso em: 16/09/2018 </a:t>
            </a:r>
          </a:p>
          <a:p>
            <a:r>
              <a:rPr lang="pt-BR" dirty="0"/>
              <a:t>Disponível em :https://www.pstu.org.br/16-pontos-de-um-programa-socialista-para-o-brasil-contra-a-crise-capitalista/ Acesso em : 16/09/2018</a:t>
            </a:r>
          </a:p>
          <a:p>
            <a:r>
              <a:rPr lang="pt-BR" dirty="0"/>
              <a:t>Disponível em: https://www.nexojornal.com.br/expresso/2018/08/15/A-trajet%C3%B3ria-de-Vera-L%C3%BAcia-candidata-do-PSTU-%C3%A0-Presid%C3%AAncia Acesso em : 16/09/2018</a:t>
            </a:r>
          </a:p>
          <a:p>
            <a:r>
              <a:rPr lang="pt-BR" dirty="0"/>
              <a:t>Disponível em: https://pt.wikipedia.org/wiki/Vera_L%C3%BAcia_Salgado Acesso em:16/09/2018</a:t>
            </a:r>
          </a:p>
        </p:txBody>
      </p:sp>
    </p:spTree>
    <p:extLst>
      <p:ext uri="{BB962C8B-B14F-4D97-AF65-F5344CB8AC3E}">
        <p14:creationId xmlns:p14="http://schemas.microsoft.com/office/powerpoint/2010/main" val="1770971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268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Íon</vt:lpstr>
      <vt:lpstr>Vera Lúcia - PSTU</vt:lpstr>
      <vt:lpstr>INFORMAÇÕES GERAIS</vt:lpstr>
      <vt:lpstr>PROPOSTAS</vt:lpstr>
      <vt:lpstr>PROPOSTAS DIRECIONADAS A LAZER E ESPORTES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 Lúcia - PSTU</dc:title>
  <dc:creator>Kalil Santos Souza</dc:creator>
  <cp:lastModifiedBy>sural</cp:lastModifiedBy>
  <cp:revision>6</cp:revision>
  <dcterms:created xsi:type="dcterms:W3CDTF">2018-09-17T01:41:16Z</dcterms:created>
  <dcterms:modified xsi:type="dcterms:W3CDTF">2018-09-17T02:37:00Z</dcterms:modified>
</cp:coreProperties>
</file>