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aleway"/>
      <p:regular r:id="rId13"/>
      <p:bold r:id="rId14"/>
      <p:italic r:id="rId15"/>
      <p:boldItalic r:id="rId16"/>
    </p:embeddedFont>
    <p:embeddedFont>
      <p:font typeface="La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aleway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italic.fntdata"/><Relationship Id="rId14" Type="http://schemas.openxmlformats.org/officeDocument/2006/relationships/font" Target="fonts/Raleway-bold.fntdata"/><Relationship Id="rId17" Type="http://schemas.openxmlformats.org/officeDocument/2006/relationships/font" Target="fonts/Lato-regular.fntdata"/><Relationship Id="rId16" Type="http://schemas.openxmlformats.org/officeDocument/2006/relationships/font" Target="fonts/Raleway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italic.fntdata"/><Relationship Id="rId6" Type="http://schemas.openxmlformats.org/officeDocument/2006/relationships/slide" Target="slides/slide1.xml"/><Relationship Id="rId18" Type="http://schemas.openxmlformats.org/officeDocument/2006/relationships/font" Target="fonts/La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f31ac41d1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f31ac41d1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f386cd10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f386cd10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f386cd10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f386cd10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f386cd102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f386cd102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f386cd102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f386cd10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f386cd102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3f386cd102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2369550" y="650400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Partido NOVO 30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/>
              <a:t>Candidato: João Amoêdo</a:t>
            </a:r>
            <a:endParaRPr sz="3600"/>
          </a:p>
        </p:txBody>
      </p:sp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442950" y="2968375"/>
            <a:ext cx="8258100" cy="1542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Disciplina: Gestão de </a:t>
            </a:r>
            <a:r>
              <a:rPr lang="pt-BR"/>
              <a:t>Políticas</a:t>
            </a:r>
            <a:r>
              <a:rPr lang="pt-BR"/>
              <a:t> </a:t>
            </a:r>
            <a:r>
              <a:rPr lang="pt-BR"/>
              <a:t>Públicas</a:t>
            </a:r>
            <a:r>
              <a:rPr lang="pt-BR"/>
              <a:t> em Atividade Física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Professor: Douglas Andrade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Alunos: Alex Franzolin. </a:t>
            </a:r>
            <a:r>
              <a:rPr lang="pt-BR"/>
              <a:t>Gabriel</a:t>
            </a:r>
            <a:r>
              <a:rPr lang="pt-BR"/>
              <a:t> Trentin. Guilherme Meneghim Biffi.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type="title"/>
          </p:nvPr>
        </p:nvSpPr>
        <p:spPr>
          <a:xfrm>
            <a:off x="2409950" y="475125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Sobre o partido NOVO</a:t>
            </a:r>
            <a:endParaRPr/>
          </a:p>
        </p:txBody>
      </p:sp>
      <p:sp>
        <p:nvSpPr>
          <p:cNvPr id="79" name="Google Shape;79;p14"/>
          <p:cNvSpPr txBox="1"/>
          <p:nvPr>
            <p:ph idx="1" type="body"/>
          </p:nvPr>
        </p:nvSpPr>
        <p:spPr>
          <a:xfrm>
            <a:off x="534350" y="1174550"/>
            <a:ext cx="8197200" cy="350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pt-BR">
                <a:solidFill>
                  <a:srgbClr val="000000"/>
                </a:solidFill>
              </a:rPr>
              <a:t>Partido formado em 2011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pt-BR">
                <a:solidFill>
                  <a:srgbClr val="000000"/>
                </a:solidFill>
              </a:rPr>
              <a:t>Formado por “</a:t>
            </a:r>
            <a:r>
              <a:rPr lang="pt-BR">
                <a:solidFill>
                  <a:srgbClr val="000000"/>
                </a:solidFill>
              </a:rPr>
              <a:t>cidadãos</a:t>
            </a:r>
            <a:r>
              <a:rPr lang="pt-BR">
                <a:solidFill>
                  <a:srgbClr val="000000"/>
                </a:solidFill>
              </a:rPr>
              <a:t> comuns” com </a:t>
            </a:r>
            <a:r>
              <a:rPr lang="pt-BR">
                <a:solidFill>
                  <a:srgbClr val="000000"/>
                </a:solidFill>
              </a:rPr>
              <a:t>princípios</a:t>
            </a:r>
            <a:r>
              <a:rPr lang="pt-BR">
                <a:solidFill>
                  <a:srgbClr val="000000"/>
                </a:solidFill>
              </a:rPr>
              <a:t> e valores diferentes de todos os outros partidos.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pt-BR">
                <a:solidFill>
                  <a:srgbClr val="000000"/>
                </a:solidFill>
              </a:rPr>
              <a:t>“Combate a corrupção / O </a:t>
            </a:r>
            <a:r>
              <a:rPr lang="pt-BR">
                <a:solidFill>
                  <a:srgbClr val="000000"/>
                </a:solidFill>
              </a:rPr>
              <a:t>único</a:t>
            </a:r>
            <a:r>
              <a:rPr lang="pt-BR">
                <a:solidFill>
                  <a:srgbClr val="000000"/>
                </a:solidFill>
              </a:rPr>
              <a:t> que não utiliza dinheiro público / Contra carreirismo político / Mais liberdade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pt-BR">
                <a:solidFill>
                  <a:srgbClr val="000000"/>
                </a:solidFill>
              </a:rPr>
              <a:t>“Queremos um Brasil sem privilégios e corrupção, um Brasil com mais oportunidades para que todos cresçam juntos. Um Governo moderno, que funcione com menos impostos e melhores serviços públicos para todos.”</a:t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23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Sobre João Amoêdo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 </a:t>
            </a:r>
            <a:endParaRPr/>
          </a:p>
        </p:txBody>
      </p:sp>
      <p:sp>
        <p:nvSpPr>
          <p:cNvPr id="85" name="Google Shape;85;p15"/>
          <p:cNvSpPr txBox="1"/>
          <p:nvPr>
            <p:ph idx="1" type="body"/>
          </p:nvPr>
        </p:nvSpPr>
        <p:spPr>
          <a:xfrm>
            <a:off x="391600" y="1211350"/>
            <a:ext cx="8330100" cy="328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-Nasceu em 22 de outubro de 1962 no Rio de Janeiro.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- Filho do </a:t>
            </a:r>
            <a:r>
              <a:rPr lang="pt-BR"/>
              <a:t>médico</a:t>
            </a:r>
            <a:r>
              <a:rPr lang="pt-BR"/>
              <a:t> Radiologista Armando Amoêdo e da administradora de empresa Maria Elisa Barreto.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- Cursou duas graduações ao mesmo tempo, </a:t>
            </a:r>
            <a:r>
              <a:rPr lang="pt-BR"/>
              <a:t>UFRJ</a:t>
            </a:r>
            <a:r>
              <a:rPr lang="pt-BR"/>
              <a:t> e Puc rio.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- Iniciou a carreira como </a:t>
            </a:r>
            <a:r>
              <a:rPr lang="pt-BR"/>
              <a:t>trainee</a:t>
            </a:r>
            <a:r>
              <a:rPr lang="pt-BR"/>
              <a:t> no banco </a:t>
            </a:r>
            <a:r>
              <a:rPr lang="pt-BR"/>
              <a:t>itaú.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- Em pouco tempo passou por cargos como diretor executivo, gestor financeiro e conselho administrador de empresa.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pt-BR"/>
              <a:t>Sobre João Amoêdo</a:t>
            </a:r>
            <a:endParaRPr/>
          </a:p>
        </p:txBody>
      </p:sp>
      <p:sp>
        <p:nvSpPr>
          <p:cNvPr id="91" name="Google Shape;91;p16"/>
          <p:cNvSpPr txBox="1"/>
          <p:nvPr>
            <p:ph idx="1" type="body"/>
          </p:nvPr>
        </p:nvSpPr>
        <p:spPr>
          <a:xfrm>
            <a:off x="293650" y="1369500"/>
            <a:ext cx="8428200" cy="324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-2017 Renunciou o cargo de conselho administrador da empresa de </a:t>
            </a:r>
            <a:r>
              <a:rPr lang="pt-BR"/>
              <a:t>engenharia</a:t>
            </a:r>
            <a:r>
              <a:rPr lang="pt-BR"/>
              <a:t> </a:t>
            </a:r>
            <a:r>
              <a:rPr lang="pt-BR"/>
              <a:t>João</a:t>
            </a:r>
            <a:r>
              <a:rPr lang="pt-BR"/>
              <a:t> fortes.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-Em 2017 começou a se dedicar para </a:t>
            </a:r>
            <a:r>
              <a:rPr lang="pt-BR"/>
              <a:t>pré</a:t>
            </a:r>
            <a:r>
              <a:rPr lang="pt-BR"/>
              <a:t>-candidatura de presidente da </a:t>
            </a:r>
            <a:r>
              <a:rPr lang="pt-BR"/>
              <a:t>república</a:t>
            </a:r>
            <a:r>
              <a:rPr lang="pt-BR"/>
              <a:t> pelo partido novo.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/>
          <p:nvPr>
            <p:ph type="title"/>
          </p:nvPr>
        </p:nvSpPr>
        <p:spPr>
          <a:xfrm>
            <a:off x="483350" y="575950"/>
            <a:ext cx="8238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/>
              <a:t>O plano de governo João Amoedo conta com 10 objetivos que podem ser atingidos com o resultado da implementação de diversas propostas</a:t>
            </a:r>
            <a:endParaRPr sz="1800"/>
          </a:p>
        </p:txBody>
      </p:sp>
      <p:sp>
        <p:nvSpPr>
          <p:cNvPr id="97" name="Google Shape;97;p17"/>
          <p:cNvSpPr txBox="1"/>
          <p:nvPr>
            <p:ph idx="1" type="body"/>
          </p:nvPr>
        </p:nvSpPr>
        <p:spPr>
          <a:xfrm>
            <a:off x="493096" y="1595775"/>
            <a:ext cx="8238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2 - Educação de qualidade e conhecimento para as crianças e jovens possam construir seu futuro em um mundo em transformação.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Visão - Implementação de educação básica para todos os brasileiros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Propostas - Priorizar a educação básica  na alocação de recursos federais, expansão  do acesso ao ensino infantil  e creches, programa de bolsas de estudo para alunos do ensino público, ampliação do ensino médio-técnico, etc.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Estudos indicam relação entre nível de escolaridade e atividade física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8"/>
          <p:cNvSpPr txBox="1"/>
          <p:nvPr>
            <p:ph idx="1" type="body"/>
          </p:nvPr>
        </p:nvSpPr>
        <p:spPr>
          <a:xfrm>
            <a:off x="665725" y="492475"/>
            <a:ext cx="8066100" cy="410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 3 - Respeito à vida  e segurança para todos os brasileiros em todo o território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Visão - Reduzir as taxas de criminalidade  em todo o país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Propostas - Maior integração entre as polícias e os governos municipais,  estaduais e federais, metas e bonificação para o sucesso policial, plano  de carreira que permita o crescimento policial, aprimorar as investigações com o uso de mais tecnologia, etc.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Com a redução da criminalidade, diversos pontos da cidade considerados de riscos podem se tornar atrativos para atividades de lazer relacionadas ou não com atividade física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9"/>
          <p:cNvSpPr txBox="1"/>
          <p:nvPr>
            <p:ph idx="1" type="body"/>
          </p:nvPr>
        </p:nvSpPr>
        <p:spPr>
          <a:xfrm>
            <a:off x="766071" y="1595775"/>
            <a:ext cx="82119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pt-BR"/>
              <a:t>O partido NOVO junto ao governo de João Amoedo apesar de visar um governo com o foco na melhora da economia do país, também pode de alguma forma aumentar o número de programas relacionados com atividade física.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