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0BE1E6-BAA9-4A36-B8A2-A72147CD25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/>
              <a:t>LGN 0479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90DB30-114D-4D6C-836E-D8CA7F0F8B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/>
              <a:t>Guia de Estudos/ 2018</a:t>
            </a:r>
          </a:p>
        </p:txBody>
      </p:sp>
    </p:spTree>
    <p:extLst>
      <p:ext uri="{BB962C8B-B14F-4D97-AF65-F5344CB8AC3E}">
        <p14:creationId xmlns:p14="http://schemas.microsoft.com/office/powerpoint/2010/main" val="3706571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E46B3D-D7C9-4714-B80E-017904AFB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128587"/>
            <a:ext cx="9603275" cy="616671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Guia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06C43E9-3CA9-4ED3-8E56-9CD7FEB9A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928688"/>
            <a:ext cx="9603275" cy="453765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/>
              <a:t>A) Em relação ao colapso ocorrido na Ilha de Páscoa, os estudos indicam que houve grande perda da biodiversidade local. É possível relacionar perda de biodiversidade com depressão por endogamia? Explique.</a:t>
            </a:r>
          </a:p>
          <a:p>
            <a:pPr marL="0" indent="0">
              <a:buNone/>
            </a:pPr>
            <a:r>
              <a:rPr lang="pt-BR" dirty="0"/>
              <a:t>B) O Fórum Econômico Mundial publicou em 2018, um quadro com 5 riscos globais (em termos de impacto) que estão listados abaixo:</a:t>
            </a:r>
          </a:p>
          <a:p>
            <a:pPr marL="457200" lvl="1" indent="0">
              <a:buNone/>
            </a:pPr>
            <a:r>
              <a:rPr lang="pt-BR" dirty="0"/>
              <a:t>1º) armas de destruição em massa</a:t>
            </a:r>
          </a:p>
          <a:p>
            <a:pPr marL="457200" lvl="1" indent="0">
              <a:buNone/>
            </a:pPr>
            <a:r>
              <a:rPr lang="pt-BR" dirty="0"/>
              <a:t>2º) eventos climáticos extremos</a:t>
            </a:r>
          </a:p>
          <a:p>
            <a:pPr marL="457200" lvl="1" indent="0">
              <a:buNone/>
            </a:pPr>
            <a:r>
              <a:rPr lang="pt-BR" dirty="0"/>
              <a:t>3º) desastres naturais</a:t>
            </a:r>
          </a:p>
          <a:p>
            <a:pPr marL="457200" lvl="1" indent="0">
              <a:buNone/>
            </a:pPr>
            <a:r>
              <a:rPr lang="pt-BR" dirty="0"/>
              <a:t>4º) falha na mitigação e adaptação às mudanças climáticas</a:t>
            </a:r>
          </a:p>
          <a:p>
            <a:pPr marL="457200" lvl="1" indent="0">
              <a:buNone/>
            </a:pPr>
            <a:r>
              <a:rPr lang="pt-BR" dirty="0"/>
              <a:t>5º) crise hídrica</a:t>
            </a:r>
          </a:p>
          <a:p>
            <a:pPr marL="457200" lvl="1" indent="0">
              <a:buNone/>
            </a:pPr>
            <a:r>
              <a:rPr lang="pt-BR" dirty="0"/>
              <a:t>O autor do livro Colapso, </a:t>
            </a:r>
            <a:r>
              <a:rPr lang="pt-BR" dirty="0" err="1"/>
              <a:t>Jared</a:t>
            </a:r>
            <a:r>
              <a:rPr lang="pt-BR" dirty="0"/>
              <a:t> Diamond, em seus estudos comparados, relacionou 5 fatores que podem levar sociedades a colapsarem. Você vê semelhanças entre os riscos indicados polo Fórum Econômico Mundial e os fatores apontados por Diamond? Explique.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9601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C379C1-5CF5-4C4D-84D6-0A5647633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1314450" y="171450"/>
            <a:ext cx="9419095" cy="5247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Guia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78446F-0035-4859-90C9-A5E98604E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071563"/>
            <a:ext cx="9603275" cy="4914900"/>
          </a:xfrm>
        </p:spPr>
        <p:txBody>
          <a:bodyPr>
            <a:normAutofit fontScale="47500" lnSpcReduction="20000"/>
          </a:bodyPr>
          <a:lstStyle/>
          <a:p>
            <a:r>
              <a:rPr lang="pt-BR" sz="3300" dirty="0"/>
              <a:t>C) Comente e explique </a:t>
            </a:r>
            <a:r>
              <a:rPr lang="pt-BR" sz="3300" b="1" dirty="0"/>
              <a:t>um</a:t>
            </a:r>
            <a:r>
              <a:rPr lang="pt-BR" sz="3300" dirty="0"/>
              <a:t> dos cinco fatores apontados por Diamond, tendo em vista o colapso da civilização maia.</a:t>
            </a:r>
          </a:p>
          <a:p>
            <a:r>
              <a:rPr lang="pt-BR" sz="3300" dirty="0"/>
              <a:t>D) Em se tratando de resíduos sólidos, observamos que as políticas públicas voltadas ao seu gerenciamento estão dispostas em normativas federais, estaduais e municipais. Cite e explique </a:t>
            </a:r>
            <a:r>
              <a:rPr lang="pt-BR" sz="3300" b="1" dirty="0"/>
              <a:t>duas</a:t>
            </a:r>
            <a:r>
              <a:rPr lang="pt-BR" sz="3300" dirty="0"/>
              <a:t> iniciativas que você conhece que se associam ao gerenciamento de resíduos de forma a reaproveitá-los.</a:t>
            </a:r>
          </a:p>
          <a:p>
            <a:r>
              <a:rPr lang="pt-BR" sz="3300" dirty="0"/>
              <a:t>E) Em seu livro Tecnopólio (1992), Neil </a:t>
            </a:r>
            <a:r>
              <a:rPr lang="pt-BR" sz="3300" dirty="0" err="1"/>
              <a:t>Postman</a:t>
            </a:r>
            <a:r>
              <a:rPr lang="pt-BR" sz="3300" dirty="0"/>
              <a:t> traz como reflexões: </a:t>
            </a:r>
          </a:p>
          <a:p>
            <a:pPr marL="0" indent="0">
              <a:buNone/>
            </a:pPr>
            <a:r>
              <a:rPr lang="pt-BR" sz="3300" dirty="0"/>
              <a:t>	</a:t>
            </a:r>
            <a:r>
              <a:rPr lang="pt-BR" sz="3300" b="1" dirty="0"/>
              <a:t>Toda tecnologia é um fardo e uma bênção;</a:t>
            </a:r>
          </a:p>
          <a:p>
            <a:pPr marL="0" indent="0">
              <a:buNone/>
            </a:pPr>
            <a:r>
              <a:rPr lang="pt-BR" sz="3300" b="1" dirty="0"/>
              <a:t>	</a:t>
            </a:r>
            <a:r>
              <a:rPr lang="pt-BR" sz="3300" b="1" dirty="0" err="1"/>
              <a:t>Tecnófilos</a:t>
            </a:r>
            <a:r>
              <a:rPr lang="pt-BR" sz="3300" b="1" dirty="0"/>
              <a:t> – só veem o que a tecnologia vai FAZER, não o que ela vai DESFAZER;</a:t>
            </a:r>
          </a:p>
          <a:p>
            <a:pPr marL="0" indent="0">
              <a:buNone/>
            </a:pPr>
            <a:r>
              <a:rPr lang="pt-BR" sz="3300" b="1" dirty="0"/>
              <a:t>	É inevitável que cada cultura precise negociar com a tecnologia;</a:t>
            </a:r>
          </a:p>
          <a:p>
            <a:pPr marL="0" indent="0">
              <a:buNone/>
            </a:pPr>
            <a:r>
              <a:rPr lang="pt-BR" sz="3300" b="1" dirty="0"/>
              <a:t>	As tecnologias radicais criam novas definições para velhos termos; </a:t>
            </a:r>
          </a:p>
          <a:p>
            <a:pPr marL="0" indent="0">
              <a:buNone/>
            </a:pPr>
            <a:r>
              <a:rPr lang="pt-BR" sz="3300" b="1" dirty="0"/>
              <a:t>	Esse processo ocorre sem que tenhamos consciência dele (diferente da introdução 	de novos termos).</a:t>
            </a:r>
          </a:p>
          <a:p>
            <a:pPr marL="0" indent="0">
              <a:buNone/>
            </a:pPr>
            <a:r>
              <a:rPr lang="pt-BR" sz="3300" dirty="0"/>
              <a:t>Diante do exposto, discorra sobre uma tecnologia presente em seu cotidiano, associando-a às reflexões do autor.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2015040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</TotalTime>
  <Words>231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Galeria</vt:lpstr>
      <vt:lpstr>LGN 0479</vt:lpstr>
      <vt:lpstr>Guia</vt:lpstr>
      <vt:lpstr>Guia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LGN 0479</dc:title>
  <dc:creator>Debora Casagrande Santos</dc:creator>
  <cp:lastModifiedBy>Debora Casagrande Santos</cp:lastModifiedBy>
  <cp:revision>3</cp:revision>
  <dcterms:created xsi:type="dcterms:W3CDTF">2018-09-13T18:50:23Z</dcterms:created>
  <dcterms:modified xsi:type="dcterms:W3CDTF">2018-09-14T02:37:40Z</dcterms:modified>
</cp:coreProperties>
</file>