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Economica" charset="0"/>
      <p:regular r:id="rId17"/>
      <p:bold r:id="rId18"/>
      <p:italic r:id="rId19"/>
      <p:boldItalic r:id="rId20"/>
    </p:embeddedFont>
    <p:embeddedFont>
      <p:font typeface="Open Sans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Atividade de educação ambiental estimula o equilíbrio, a percepção e o desenvolvimento físico e mental dos participantes.</a:t>
            </a:r>
            <a:endParaRPr sz="1050" i="1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i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Ideia</a:t>
            </a:r>
            <a:r>
              <a:rPr lang="pt-BR" sz="1050" i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Participantes de olhos vendados tentam identificar as plantas e relacioná-las com o uso no cotidiano.</a:t>
            </a:r>
            <a:endParaRPr sz="1050" i="1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i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Objetivos:</a:t>
            </a:r>
            <a:r>
              <a:rPr lang="pt-BR" sz="1050" i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Reconhecimento sobre a flora, utilização dos recursos naturais, conhecimento ambiental e estimulação dos aspectos sensoriais.</a:t>
            </a:r>
            <a:endParaRPr sz="1050" i="1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fa9450e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fa9450e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Muito utilizada na medicina popular no Sudeste, Centro-oeste e Nordeste do Brasil, além de medicinal  a partir dela faz-se uma bebida (chá) de sabor muito agradável semelhante a erva-cidreira.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Ainda hoje, carece de estudos farmacológicos e clínicos mais aprofundados, mas certamente essa espécie apresenta um grande potencial.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fa9450e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fa9450e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Anti-inflamatório potente, amplamente utilizada na medicina caseira, principalmente nas regiões litorâneas do Sudeste e Nordeste. Os pescadores do litoral a usam com frequência para tratar feridas.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Hoje em dia já existe um medicamente a base da erva-baleeira, chamado Acheflan. Isso mostra a importância da conservação das espécies de plantas nativas e do investimento em pesquisa.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fa9450e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efa9450e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 do Cerrado conhecida na medicina popular do interior do Brasil, também chamada de “casca da virgindade” por outrora ter sido muito procurada por prostitutas devido a ação adstringentes.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Empregrada na indústria do couro.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fa9450e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fa9450e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ecdcb39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eecdcb39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eecdcb39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eecdcb39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Desde os tempos imemoráveis, a humanidade busca na natureza recursos para melhorar suas próprias condições de vida, como as plantas alimentícias e medicinais.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Num primeiro momento, a simples observação das variações sazonais mostradas pelas plantas, certamente deslumbrou os primeiros observadores da natureza.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Tal admiração deve ter criado uma relação de respeito místico, que certamente contribuiu para o uso ritualístico das plantas nos primeiros momentos da história da humanidade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Similaridades superficiais peculiares, como o aspecto antropomórfico das raízes de madrágora, também acabaram por incluir tais plantas em mitos e rituais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com propriedades alucinógenas foram incluídas em rituais religiosos, os chamados enteógenos.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Todo esse conhecimento foi passado oralmente ao longo de gerações a gerações.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própria história da botânica como ciência se confunde com as plantas medicinais. Muitos dos primeiros trabalhos que buscavam nomear e classificar as plantas tinham como propósito fornecer um catálogo de plantas medicinais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Brasil, os primeiros europeus que no Brasil chegaram logo se depararam com uma grande riqueza de plantas medicinais em uso pelas inúmeras tribos que aqui viviam. Por intermédio dos pajés o conhecimento das plantas medicinais era passada de geração a geração. Os europeus absorveram esses conhecimentos para poder viver nas condições hostis do país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própria Organização Mundial da Saúde reconhece a importância das plantas medicinais e fitoterapia para a democratização do acesso a saúde, desde que que seja feito o emprego correto e seguro das plantas para finsterapêuticos.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fa9450e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fa9450e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Desde os tempos imemoráveis, a humanidade busca na natureza recursos para melhorar suas próprias condições de vida, como as plantas alimentícias e medicinais.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Num primeiro momento, a simples observação das variações sazonais mostradas pelas plantas, certamente deslumbrou os primeiros observadores da natureza.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Tal admiração deve ter criado uma relação de respeito místico, que certamente contribuiu para o uso ritualístico das plantas nos primeiros momentos da história da humanidade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Similaridades superficiais peculiares, como o aspecto antropomórfico das raízes de madrágora, também acabaram por incluir tais plantas em mitos e rituais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com propriedades alucinógenas foram incluídas em rituais religiosos, os chamados enteógenos.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Todo esse conhecimento foi passado oralmente ao longo de gerações a gerações.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própria história da botânica como ciência se confunde com as plantas medicinais. Muitos dos primeiros trabalhos que buscavam nomear e classificar as plantas tinham como propósito fornecer um catálogo de plantas medicinais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Brasil, os primeiros europeus que no Brasil chegaram logo se depararam com uma grande riqueza de plantas medicinais em uso pelas inúmeras tribos que aqui viviam. Por intermédio dos pajés o conhecimento das plantas medicinais era passada de geração a geração. Os europeus absorveram esses conhecimentos para poder viver nas condições hostis do país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própria Organização Mundial da Saúde reconhece a importância das plantas medicinais e fitoterapia para a democratização do acesso a saúde, desde que que seja feito o emprego correto e seguro das plantas para finsterapêuticos.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fa9450e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fa9450e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ef7babd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eef7babd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Espécie mais adaptada e mais cultivada no país para fins medicinais, condimentares e ornamentais.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 Europa são cultivadas em larga escala, especialmente no Sul da França para extração do óleo essencial usado na perfumaria.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 medicina são utilizadas principalmente as inflorescências e folhas.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ef7babdb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ef7babdb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Amplamente cultivada, especialmente nas regiões de clima mediterrâneo e temperado.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Seu uso medicinal é citado na literatura etnofarmacológica que cita o emprego de suas fohas na medicina tradicional de vários países.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ef7babdb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ef7babdb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Arbusto muito aromático e amplamente cultivada no Brasil em hortas domésticas para uso condimentar e medicinal. Foi introduzida no Brasil provavelmente pelos imigrantes Italianos. Há certas cultivares que também são ornamentais.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ef7babdb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ef7babdb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Espécie que vem a muito tempo sendo estudada pela ciência, que vem validando as suas propriedades medicinais e tóxicas.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Desde a antiguidade a arruda foi tida na Europa e África como planta mágica, usada em rituais de proteção do homem, especialmente crianças, contra mau-olhado, defesa contra doenças e para realização de sonhos e desejos.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Ainda hoje, essa cultura é comum em muitas famílias brasileiras que levam suas crianças para benzedeiras para serem tratadas com rezas e respingos com um ramalhete de arruda, para a cura do QUEBRANTO, doença causada pelo mau-olhado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ef7babdb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ef7babdb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Amplamente utilizada na medicina popular, hábito herdado dos nossos indigenas que há muito antes dos europeus chegarem ao Brasil, já utilizavam essa planta no tratamento de doenças diversas.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diferentes propriedades atribuídas a esta planta na medicina tradicional já vem sendo estudadas r algumas delas já foram cientificamente validadas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gencia.fapesp.br/perfume-de-manjericao/505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2772925" y="926700"/>
            <a:ext cx="3433800" cy="3290100"/>
          </a:xfrm>
          <a:prstGeom prst="ellipse">
            <a:avLst/>
          </a:prstGeom>
          <a:solidFill>
            <a:srgbClr val="FFF2CC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99525" y="1884001"/>
            <a:ext cx="2580600" cy="13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Sensorial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294967295"/>
          </p:nvPr>
        </p:nvSpPr>
        <p:spPr>
          <a:xfrm>
            <a:off x="-30550" y="4671900"/>
            <a:ext cx="9307200" cy="1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b="1">
                <a:solidFill>
                  <a:srgbClr val="000000"/>
                </a:solidFill>
              </a:rPr>
              <a:t>Grupo 3: Alexandre Gibau, Caroline Fontolan, Giovana Metzner, Juliana Oliveira.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95425" y="1083888"/>
            <a:ext cx="3725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Verbenaceae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Brasil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Partes usadas: ramos, folhas e flores.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analgésicas, calmante, espasmolítica e ansiolítica.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chá (infusão)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l="17470" t="30028" r="38220" b="26389"/>
          <a:stretch/>
        </p:blipFill>
        <p:spPr>
          <a:xfrm>
            <a:off x="4280575" y="930425"/>
            <a:ext cx="4396250" cy="32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4562400" y="3121725"/>
            <a:ext cx="3882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cidreira-brasileira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800" i="1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Lippia alba</a:t>
            </a:r>
            <a:r>
              <a:rPr lang="pt-BR" sz="180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(Mill.) N.E. Br.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00" y="1635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19225" y="931500"/>
            <a:ext cx="4176600" cy="3798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Boraginaceae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Brasil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Partes usadas: folhas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anti-inflamatória, analgésica. Indicada para dores musculares, artrite, contusões e cicatrização de feridas.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chá (infusão), pomadas, “Acheflan”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l="3674" t="38981" r="57650" b="22036"/>
          <a:stretch/>
        </p:blipFill>
        <p:spPr>
          <a:xfrm>
            <a:off x="4654225" y="1106850"/>
            <a:ext cx="3972800" cy="30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5189725" y="3054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erva-baleeira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800" i="1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Varronia curassavica </a:t>
            </a:r>
            <a:r>
              <a:rPr lang="pt-BR" sz="180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Jacq.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311700" y="1635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319225" y="931500"/>
            <a:ext cx="4176600" cy="3798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Fabaceae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Brasil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Partes usadas: casca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taninos, ação adstringente. Indicada para hemorragias, limpeza de ferimentos, combate a pele oleosa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chá (infusão), sabonetes pomadas,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4876800" y="2825575"/>
            <a:ext cx="457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barbatimão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Stryphnodendron adstringens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(Mart.) Coville 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4">
            <a:alphaModFix/>
          </a:blip>
          <a:srcRect l="4400" t="38016" r="51107" b="21789"/>
          <a:stretch/>
        </p:blipFill>
        <p:spPr>
          <a:xfrm>
            <a:off x="4720100" y="994825"/>
            <a:ext cx="4125025" cy="279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própria Organização Mundial da Saúde reconhece a importância das plantas medicinais para a democratização do acesso a saúde, desde que que seja feito o emprego correto e seguro das plantas para fins terapêuticos.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Conservação e uso sustentável dos recursos naturais do Brasil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50450" y="1297400"/>
            <a:ext cx="8520600" cy="1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Matos, F.J.A.; Lorenzi, H., 2008. Plantas medicinais no Brasil: nativas e exóticas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http://agencia.fapesp.br/perfume-de-manjericao/5058/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bvsms.saude.gov.br/bvs/publicacoes/politica_nacional_fitoterapicos.pdf</a:t>
            </a:r>
            <a:endParaRPr sz="105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www.scielo.br/scielo.php?script=sci_arttext&amp;pid=S0100-40422005000300026</a:t>
            </a:r>
            <a:endParaRPr sz="105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900" y="74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35500" y="239725"/>
            <a:ext cx="5516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Histórico das Plantas medicinais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105400" y="3048000"/>
            <a:ext cx="4208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“As plantas do Brasil não apenas curam, fazem milagres”  </a:t>
            </a:r>
            <a:r>
              <a:rPr lang="pt-BR" sz="1800">
                <a:solidFill>
                  <a:srgbClr val="52525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Karl Friedrich Philipp von Martius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84100" y="1147225"/>
            <a:ext cx="4858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Busca na natureza por recursos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Primeiros observadores da natureza: sazonalidade, similaridades etc.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Rituais mágicos e mitos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História da botânica se confunde com as plantas medicinais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Plantas medicinais do Brasil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l="28146" t="27305" r="46247" b="22574"/>
          <a:stretch/>
        </p:blipFill>
        <p:spPr>
          <a:xfrm>
            <a:off x="6094750" y="722350"/>
            <a:ext cx="2112351" cy="31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900" y="74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35500" y="239725"/>
            <a:ext cx="5516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Histórico das Plantas medicinais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105400" y="3048000"/>
            <a:ext cx="4208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84100" y="1147225"/>
            <a:ext cx="4858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319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highlight>
                  <a:srgbClr val="FFFFFF"/>
                </a:highlight>
              </a:rPr>
              <a:t>A Organização Mundial da Saúde (OMS) define planta medicinal como sendo "todo e qualquer vegetal que possui, em um ou mais órgãos, substâncias que podem ser utilizadas com fins terapêuticos ou que sejam precursores de fármacos semi-sintéticos"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900" y="74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84100" y="1147225"/>
            <a:ext cx="3725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Família: Lamiaceae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Origem: Ásia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Rica em vitamina A e C, cálcio, fósforo, potássio e ferro.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Ajuda na má digestão, enjôo e vômitos. Efeito calmante e expectorante. Vasodilatador (combate a dores de cabeça)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Uso: Tempero, chá (infusão), óleo essencial, cápsulas.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075" y="540625"/>
            <a:ext cx="285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4953000" y="3200400"/>
            <a:ext cx="3254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hortelã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Mentha spicata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L.)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20750" y="1083875"/>
            <a:ext cx="4785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Família: </a:t>
            </a:r>
            <a:r>
              <a:rPr lang="pt-BR" dirty="0" err="1"/>
              <a:t>Lamiaceae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Origem: </a:t>
            </a:r>
            <a:r>
              <a:rPr lang="pt-BR" smtClean="0"/>
              <a:t>região mediterrânea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Partes usadas: folhas e flores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Propriedades: digestivas, calmante e antimicrobiana. É utilizada no tratamento de doenças respiratórias, tensão nervosa, insônia entre outras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Uso: Tempero, cosmético, chá (infusão), óleo essencial, cápsulas.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400" y="504675"/>
            <a:ext cx="2777550" cy="36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257800" y="3124200"/>
            <a:ext cx="3725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Lavanda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Lavandula dentata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L.)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96950" y="1083875"/>
            <a:ext cx="4639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Lamiaceae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Mediterrâneo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Partes usadas: folhas, flores e frutos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É utilizada para aliviar dores de cabeça, tônico, melhorar a memória e problemas do trato digestivo.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Tempero, chá (infusão), óleo essencial.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l="10577" r="9893"/>
          <a:stretch/>
        </p:blipFill>
        <p:spPr>
          <a:xfrm rot="-5400000">
            <a:off x="5223263" y="1006413"/>
            <a:ext cx="3549400" cy="24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5136750" y="2954525"/>
            <a:ext cx="4250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Alecrim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Rosmarinus offcinalis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L.)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71625" y="1083900"/>
            <a:ext cx="4622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Lamiaceae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Ásia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Partes usadas: folhas e flores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É um estimulante digestivo; indicado para problemas respiratórios; infecções de garganta, baixa a febre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Tempero, perfumaria, chá (infusão), óleo essencial e xarope.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l="10612" r="20341"/>
          <a:stretch/>
        </p:blipFill>
        <p:spPr>
          <a:xfrm>
            <a:off x="4799725" y="625087"/>
            <a:ext cx="3725400" cy="3776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029200" y="3200400"/>
            <a:ext cx="3953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Manjericão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Ocimun basilicum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L.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r="13599"/>
          <a:stretch/>
        </p:blipFill>
        <p:spPr>
          <a:xfrm>
            <a:off x="4316575" y="917600"/>
            <a:ext cx="4450750" cy="32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96950" y="1083875"/>
            <a:ext cx="4758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Rutaceae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Sul da Europa e Norte da África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Partes usadas: ramos, folhas e flores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utilizado para disfunções menstruais; inflamação de pele; contra febre; verminoses; e é abortiva</a:t>
            </a:r>
            <a:endParaRPr b="1"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banhos, chás (infusão) e sumo.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5492225" y="2989150"/>
            <a:ext cx="3309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Arruda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Ruta graveolens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L.)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0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Plantas medicinais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 l="25425" r="22876"/>
          <a:stretch/>
        </p:blipFill>
        <p:spPr>
          <a:xfrm>
            <a:off x="5092825" y="270338"/>
            <a:ext cx="3471225" cy="42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496950" y="1083875"/>
            <a:ext cx="4074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Família: Asteraceae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Origem: Brasil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Partes usadas: ramos alados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Propriedades: febrífugas; tônica; problemas hepáticos disfunções estomacais (melhora digestão) e intestinais.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Uso: chá (infusão)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4953000" y="3276600"/>
            <a:ext cx="4374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Carqueja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Baccharis crispa 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Spreng</a:t>
            </a:r>
            <a:r>
              <a:rPr lang="pt-BR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PresentationFormat>Apresentação na tela (16:9)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Economica</vt:lpstr>
      <vt:lpstr>Open Sans</vt:lpstr>
      <vt:lpstr>Luxe</vt:lpstr>
      <vt:lpstr>Atividade Sensorial</vt:lpstr>
      <vt:lpstr>Histórico das Plantas medicinais</vt:lpstr>
      <vt:lpstr>Histórico das Plantas medicinais</vt:lpstr>
      <vt:lpstr>Plantas medicinais</vt:lpstr>
      <vt:lpstr>Plantas medicinais</vt:lpstr>
      <vt:lpstr>Plantas medicinais</vt:lpstr>
      <vt:lpstr>Plantas medicinais</vt:lpstr>
      <vt:lpstr>Plantas medicinais</vt:lpstr>
      <vt:lpstr>Plantas medicinais</vt:lpstr>
      <vt:lpstr>Plantas medicinais</vt:lpstr>
      <vt:lpstr>Plantas medicinais</vt:lpstr>
      <vt:lpstr>Plantas medicinais</vt:lpstr>
      <vt:lpstr>Slide 13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Sensorial</dc:title>
  <dc:creator>ELCIO</dc:creator>
  <cp:lastModifiedBy>ELCIO</cp:lastModifiedBy>
  <cp:revision>2</cp:revision>
  <dcterms:modified xsi:type="dcterms:W3CDTF">2018-08-29T16:53:25Z</dcterms:modified>
</cp:coreProperties>
</file>