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tags/tag28.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tags/tag24.xml" ContentType="application/vnd.openxmlformats-officedocument.presentationml.tags+xml"/>
  <Override PartName="/ppt/notesSlides/notesSlide20.xml" ContentType="application/vnd.openxmlformats-officedocument.presentationml.notesSlide+xml"/>
  <Override PartName="/ppt/slides/slide89.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09"/>
  </p:notesMasterIdLst>
  <p:sldIdLst>
    <p:sldId id="256" r:id="rId2"/>
    <p:sldId id="320" r:id="rId3"/>
    <p:sldId id="342" r:id="rId4"/>
    <p:sldId id="343" r:id="rId5"/>
    <p:sldId id="329" r:id="rId6"/>
    <p:sldId id="259" r:id="rId7"/>
    <p:sldId id="335" r:id="rId8"/>
    <p:sldId id="321" r:id="rId9"/>
    <p:sldId id="322" r:id="rId10"/>
    <p:sldId id="323" r:id="rId11"/>
    <p:sldId id="337" r:id="rId12"/>
    <p:sldId id="338" r:id="rId13"/>
    <p:sldId id="260" r:id="rId14"/>
    <p:sldId id="261" r:id="rId15"/>
    <p:sldId id="264" r:id="rId16"/>
    <p:sldId id="265" r:id="rId17"/>
    <p:sldId id="266" r:id="rId18"/>
    <p:sldId id="267" r:id="rId19"/>
    <p:sldId id="268" r:id="rId20"/>
    <p:sldId id="269" r:id="rId21"/>
    <p:sldId id="377" r:id="rId22"/>
    <p:sldId id="271" r:id="rId23"/>
    <p:sldId id="376" r:id="rId24"/>
    <p:sldId id="272" r:id="rId25"/>
    <p:sldId id="374" r:id="rId26"/>
    <p:sldId id="273" r:id="rId27"/>
    <p:sldId id="372" r:id="rId28"/>
    <p:sldId id="274" r:id="rId29"/>
    <p:sldId id="328" r:id="rId30"/>
    <p:sldId id="275" r:id="rId31"/>
    <p:sldId id="362" r:id="rId32"/>
    <p:sldId id="350" r:id="rId33"/>
    <p:sldId id="348" r:id="rId34"/>
    <p:sldId id="313" r:id="rId35"/>
    <p:sldId id="344" r:id="rId36"/>
    <p:sldId id="360" r:id="rId37"/>
    <p:sldId id="361" r:id="rId38"/>
    <p:sldId id="345" r:id="rId39"/>
    <p:sldId id="303" r:id="rId40"/>
    <p:sldId id="304" r:id="rId41"/>
    <p:sldId id="314" r:id="rId42"/>
    <p:sldId id="352" r:id="rId43"/>
    <p:sldId id="353" r:id="rId44"/>
    <p:sldId id="351" r:id="rId45"/>
    <p:sldId id="341" r:id="rId46"/>
    <p:sldId id="363" r:id="rId47"/>
    <p:sldId id="364" r:id="rId48"/>
    <p:sldId id="365" r:id="rId49"/>
    <p:sldId id="366" r:id="rId50"/>
    <p:sldId id="367" r:id="rId51"/>
    <p:sldId id="368" r:id="rId52"/>
    <p:sldId id="369" r:id="rId53"/>
    <p:sldId id="370" r:id="rId54"/>
    <p:sldId id="277" r:id="rId55"/>
    <p:sldId id="279" r:id="rId56"/>
    <p:sldId id="280" r:id="rId57"/>
    <p:sldId id="330" r:id="rId58"/>
    <p:sldId id="379" r:id="rId59"/>
    <p:sldId id="380" r:id="rId60"/>
    <p:sldId id="378" r:id="rId61"/>
    <p:sldId id="318" r:id="rId62"/>
    <p:sldId id="347" r:id="rId63"/>
    <p:sldId id="349" r:id="rId64"/>
    <p:sldId id="331" r:id="rId65"/>
    <p:sldId id="354" r:id="rId66"/>
    <p:sldId id="325" r:id="rId67"/>
    <p:sldId id="387" r:id="rId68"/>
    <p:sldId id="388" r:id="rId69"/>
    <p:sldId id="389" r:id="rId70"/>
    <p:sldId id="332" r:id="rId71"/>
    <p:sldId id="319" r:id="rId72"/>
    <p:sldId id="355" r:id="rId73"/>
    <p:sldId id="283" r:id="rId74"/>
    <p:sldId id="356" r:id="rId75"/>
    <p:sldId id="357" r:id="rId76"/>
    <p:sldId id="358" r:id="rId77"/>
    <p:sldId id="359" r:id="rId78"/>
    <p:sldId id="316" r:id="rId79"/>
    <p:sldId id="317" r:id="rId80"/>
    <p:sldId id="326" r:id="rId81"/>
    <p:sldId id="327" r:id="rId82"/>
    <p:sldId id="305" r:id="rId83"/>
    <p:sldId id="306" r:id="rId84"/>
    <p:sldId id="307" r:id="rId85"/>
    <p:sldId id="308" r:id="rId86"/>
    <p:sldId id="309" r:id="rId87"/>
    <p:sldId id="310" r:id="rId88"/>
    <p:sldId id="311" r:id="rId89"/>
    <p:sldId id="285" r:id="rId90"/>
    <p:sldId id="286" r:id="rId91"/>
    <p:sldId id="294" r:id="rId92"/>
    <p:sldId id="339" r:id="rId93"/>
    <p:sldId id="340" r:id="rId94"/>
    <p:sldId id="295" r:id="rId95"/>
    <p:sldId id="296" r:id="rId96"/>
    <p:sldId id="293" r:id="rId97"/>
    <p:sldId id="297" r:id="rId98"/>
    <p:sldId id="298" r:id="rId99"/>
    <p:sldId id="299" r:id="rId100"/>
    <p:sldId id="300" r:id="rId101"/>
    <p:sldId id="301" r:id="rId102"/>
    <p:sldId id="302" r:id="rId103"/>
    <p:sldId id="382" r:id="rId104"/>
    <p:sldId id="383" r:id="rId105"/>
    <p:sldId id="386" r:id="rId106"/>
    <p:sldId id="384" r:id="rId107"/>
    <p:sldId id="385" r:id="rId108"/>
  </p:sldIdLst>
  <p:sldSz cx="9144000" cy="6858000" type="screen4x3"/>
  <p:notesSz cx="6858000" cy="9144000"/>
  <p:defaultTextStyle>
    <a:defPPr>
      <a:defRPr lang="pt-BR"/>
    </a:defPPr>
    <a:lvl1pPr algn="l" rtl="0" eaLnBrk="0" fontAlgn="base" hangingPunct="0">
      <a:spcBef>
        <a:spcPct val="0"/>
      </a:spcBef>
      <a:spcAft>
        <a:spcPct val="0"/>
      </a:spcAft>
      <a:defRPr sz="10000" b="1" kern="1200">
        <a:solidFill>
          <a:srgbClr val="AEC53B"/>
        </a:solidFill>
        <a:latin typeface="Tahoma" pitchFamily="34" charset="0"/>
        <a:ea typeface="+mn-ea"/>
        <a:cs typeface="+mn-cs"/>
      </a:defRPr>
    </a:lvl1pPr>
    <a:lvl2pPr marL="457200" algn="l" rtl="0" eaLnBrk="0" fontAlgn="base" hangingPunct="0">
      <a:spcBef>
        <a:spcPct val="0"/>
      </a:spcBef>
      <a:spcAft>
        <a:spcPct val="0"/>
      </a:spcAft>
      <a:defRPr sz="10000" b="1" kern="1200">
        <a:solidFill>
          <a:srgbClr val="AEC53B"/>
        </a:solidFill>
        <a:latin typeface="Tahoma" pitchFamily="34" charset="0"/>
        <a:ea typeface="+mn-ea"/>
        <a:cs typeface="+mn-cs"/>
      </a:defRPr>
    </a:lvl2pPr>
    <a:lvl3pPr marL="914400" algn="l" rtl="0" eaLnBrk="0" fontAlgn="base" hangingPunct="0">
      <a:spcBef>
        <a:spcPct val="0"/>
      </a:spcBef>
      <a:spcAft>
        <a:spcPct val="0"/>
      </a:spcAft>
      <a:defRPr sz="10000" b="1" kern="1200">
        <a:solidFill>
          <a:srgbClr val="AEC53B"/>
        </a:solidFill>
        <a:latin typeface="Tahoma" pitchFamily="34" charset="0"/>
        <a:ea typeface="+mn-ea"/>
        <a:cs typeface="+mn-cs"/>
      </a:defRPr>
    </a:lvl3pPr>
    <a:lvl4pPr marL="1371600" algn="l" rtl="0" eaLnBrk="0" fontAlgn="base" hangingPunct="0">
      <a:spcBef>
        <a:spcPct val="0"/>
      </a:spcBef>
      <a:spcAft>
        <a:spcPct val="0"/>
      </a:spcAft>
      <a:defRPr sz="10000" b="1" kern="1200">
        <a:solidFill>
          <a:srgbClr val="AEC53B"/>
        </a:solidFill>
        <a:latin typeface="Tahoma" pitchFamily="34" charset="0"/>
        <a:ea typeface="+mn-ea"/>
        <a:cs typeface="+mn-cs"/>
      </a:defRPr>
    </a:lvl4pPr>
    <a:lvl5pPr marL="1828800" algn="l" rtl="0" eaLnBrk="0" fontAlgn="base" hangingPunct="0">
      <a:spcBef>
        <a:spcPct val="0"/>
      </a:spcBef>
      <a:spcAft>
        <a:spcPct val="0"/>
      </a:spcAft>
      <a:defRPr sz="10000" b="1" kern="1200">
        <a:solidFill>
          <a:srgbClr val="AEC53B"/>
        </a:solidFill>
        <a:latin typeface="Tahoma" pitchFamily="34" charset="0"/>
        <a:ea typeface="+mn-ea"/>
        <a:cs typeface="+mn-cs"/>
      </a:defRPr>
    </a:lvl5pPr>
    <a:lvl6pPr marL="2286000" algn="l" defTabSz="914400" rtl="0" eaLnBrk="1" latinLnBrk="0" hangingPunct="1">
      <a:defRPr sz="10000" b="1" kern="1200">
        <a:solidFill>
          <a:srgbClr val="AEC53B"/>
        </a:solidFill>
        <a:latin typeface="Tahoma" pitchFamily="34" charset="0"/>
        <a:ea typeface="+mn-ea"/>
        <a:cs typeface="+mn-cs"/>
      </a:defRPr>
    </a:lvl6pPr>
    <a:lvl7pPr marL="2743200" algn="l" defTabSz="914400" rtl="0" eaLnBrk="1" latinLnBrk="0" hangingPunct="1">
      <a:defRPr sz="10000" b="1" kern="1200">
        <a:solidFill>
          <a:srgbClr val="AEC53B"/>
        </a:solidFill>
        <a:latin typeface="Tahoma" pitchFamily="34" charset="0"/>
        <a:ea typeface="+mn-ea"/>
        <a:cs typeface="+mn-cs"/>
      </a:defRPr>
    </a:lvl7pPr>
    <a:lvl8pPr marL="3200400" algn="l" defTabSz="914400" rtl="0" eaLnBrk="1" latinLnBrk="0" hangingPunct="1">
      <a:defRPr sz="10000" b="1" kern="1200">
        <a:solidFill>
          <a:srgbClr val="AEC53B"/>
        </a:solidFill>
        <a:latin typeface="Tahoma" pitchFamily="34" charset="0"/>
        <a:ea typeface="+mn-ea"/>
        <a:cs typeface="+mn-cs"/>
      </a:defRPr>
    </a:lvl8pPr>
    <a:lvl9pPr marL="3657600" algn="l" defTabSz="914400" rtl="0" eaLnBrk="1" latinLnBrk="0" hangingPunct="1">
      <a:defRPr sz="10000" b="1" kern="1200">
        <a:solidFill>
          <a:srgbClr val="AEC53B"/>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C53B"/>
    <a:srgbClr val="000000"/>
    <a:srgbClr val="FFFFFF"/>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6" autoAdjust="0"/>
    <p:restoredTop sz="94595" autoAdjust="0"/>
  </p:normalViewPr>
  <p:slideViewPr>
    <p:cSldViewPr>
      <p:cViewPr varScale="1">
        <p:scale>
          <a:sx n="69" d="100"/>
          <a:sy n="69" d="100"/>
        </p:scale>
        <p:origin x="-1260"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22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73.xml"/><Relationship Id="rId3" Type="http://schemas.openxmlformats.org/officeDocument/2006/relationships/slide" Target="slides/slide18.xml"/><Relationship Id="rId7" Type="http://schemas.openxmlformats.org/officeDocument/2006/relationships/slide" Target="slides/slide40.xml"/><Relationship Id="rId2" Type="http://schemas.openxmlformats.org/officeDocument/2006/relationships/slide" Target="slides/slide13.xml"/><Relationship Id="rId1" Type="http://schemas.openxmlformats.org/officeDocument/2006/relationships/slide" Target="slides/slide8.xml"/><Relationship Id="rId6" Type="http://schemas.openxmlformats.org/officeDocument/2006/relationships/slide" Target="slides/slide39.xml"/><Relationship Id="rId5" Type="http://schemas.openxmlformats.org/officeDocument/2006/relationships/slide" Target="slides/slide38.xml"/><Relationship Id="rId10" Type="http://schemas.openxmlformats.org/officeDocument/2006/relationships/slide" Target="slides/slide90.xml"/><Relationship Id="rId4" Type="http://schemas.openxmlformats.org/officeDocument/2006/relationships/slide" Target="slides/slide34.xml"/><Relationship Id="rId9"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buClrTx/>
              <a:buSzTx/>
              <a:buFontTx/>
              <a:buNone/>
              <a:defRPr sz="1200" b="0" smtClean="0">
                <a:solidFill>
                  <a:schemeClr val="tx1"/>
                </a:solidFill>
                <a:effectLst/>
                <a:latin typeface="Arial" panose="020B0604020202020204" pitchFamily="34" charset="0"/>
              </a:defRPr>
            </a:lvl1pPr>
          </a:lstStyle>
          <a:p>
            <a:pPr>
              <a:defRPr/>
            </a:pPr>
            <a:endParaRPr lang="pt-BR" altLang="pt-BR"/>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ClrTx/>
              <a:buSzTx/>
              <a:buFontTx/>
              <a:buNone/>
              <a:defRPr sz="1200" b="0" smtClean="0">
                <a:solidFill>
                  <a:schemeClr val="tx1"/>
                </a:solidFill>
                <a:effectLst/>
                <a:latin typeface="Arial" panose="020B0604020202020204" pitchFamily="34" charset="0"/>
              </a:defRPr>
            </a:lvl1pPr>
          </a:lstStyle>
          <a:p>
            <a:pPr>
              <a:defRPr/>
            </a:pPr>
            <a:endParaRPr lang="pt-BR" altLang="pt-BR"/>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noProof="0" smtClean="0"/>
              <a:t>Clique para editar os estilos do texto mestre</a:t>
            </a:r>
          </a:p>
          <a:p>
            <a:pPr lvl="1"/>
            <a:r>
              <a:rPr lang="pt-BR" altLang="pt-BR" noProof="0" smtClean="0"/>
              <a:t>Segundo nível</a:t>
            </a:r>
          </a:p>
          <a:p>
            <a:pPr lvl="2"/>
            <a:r>
              <a:rPr lang="pt-BR" altLang="pt-BR" noProof="0" smtClean="0"/>
              <a:t>Terceiro nível</a:t>
            </a:r>
          </a:p>
          <a:p>
            <a:pPr lvl="3"/>
            <a:r>
              <a:rPr lang="pt-BR" altLang="pt-BR" noProof="0" smtClean="0"/>
              <a:t>Quarto nível</a:t>
            </a:r>
          </a:p>
          <a:p>
            <a:pPr lvl="4"/>
            <a:r>
              <a:rPr lang="pt-BR" altLang="pt-BR" noProof="0" smtClean="0"/>
              <a:t>Quinto nível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200" b="0" smtClean="0">
                <a:solidFill>
                  <a:schemeClr val="tx1"/>
                </a:solidFill>
                <a:effectLst/>
                <a:latin typeface="Arial" panose="020B0604020202020204" pitchFamily="34" charset="0"/>
              </a:defRPr>
            </a:lvl1pPr>
          </a:lstStyle>
          <a:p>
            <a:pPr>
              <a:defRPr/>
            </a:pPr>
            <a:endParaRPr lang="pt-BR" altLang="pt-BR"/>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pitchFamily="34" charset="0"/>
              </a:defRPr>
            </a:lvl1pPr>
          </a:lstStyle>
          <a:p>
            <a:fld id="{C4E4EEB8-B0DC-442F-900B-B5158C8AA361}"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61286949-4AD3-4FED-866A-11BE2FFAEBC4}" type="slidenum">
              <a:rPr lang="pt-BR" altLang="pt-BR"/>
              <a:pPr/>
              <a:t>2</a:t>
            </a:fld>
            <a:endParaRPr lang="pt-BR" altLang="pt-BR"/>
          </a:p>
        </p:txBody>
      </p:sp>
      <p:sp>
        <p:nvSpPr>
          <p:cNvPr id="5123" name="Rectangle 2"/>
          <p:cNvSpPr>
            <a:spLocks noRot="1" noChangeArrowheads="1" noTextEdit="1"/>
          </p:cNvSpPr>
          <p:nvPr>
            <p:ph type="sldImg"/>
          </p:nvPr>
        </p:nvSpPr>
        <p:spPr>
          <a:xfrm>
            <a:off x="1143000" y="684213"/>
            <a:ext cx="4573588" cy="3430587"/>
          </a:xfrm>
          <a:ln/>
        </p:spPr>
      </p:sp>
      <p:sp>
        <p:nvSpPr>
          <p:cNvPr id="5124" name="Rectangle 3"/>
          <p:cNvSpPr>
            <a:spLocks noGrp="1" noChangeArrowheads="1"/>
          </p:cNvSpPr>
          <p:nvPr>
            <p:ph type="body" idx="1"/>
          </p:nvPr>
        </p:nvSpPr>
        <p:spPr>
          <a:xfrm>
            <a:off x="685800" y="4343400"/>
            <a:ext cx="5486400" cy="4116388"/>
          </a:xfrm>
          <a:noFill/>
        </p:spPr>
        <p:txBody>
          <a:bodyPr/>
          <a:lstStyle/>
          <a:p>
            <a:pPr eaLnBrk="1" hangingPunct="1"/>
            <a:endParaRPr lang="it-IT" alt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968CCA96-55B2-44CB-B1A0-51509C19A420}" type="slidenum">
              <a:rPr lang="pt-BR" altLang="pt-BR"/>
              <a:pPr/>
              <a:t>56</a:t>
            </a:fld>
            <a:endParaRPr lang="pt-BR" altLang="pt-BR"/>
          </a:p>
        </p:txBody>
      </p:sp>
      <p:sp>
        <p:nvSpPr>
          <p:cNvPr id="71683" name="Rectangle 2"/>
          <p:cNvSpPr>
            <a:spLocks noRot="1" noChangeArrowheads="1" noTextEdit="1"/>
          </p:cNvSpPr>
          <p:nvPr>
            <p:ph type="sldImg"/>
          </p:nvPr>
        </p:nvSpPr>
        <p:spPr>
          <a:xfrm>
            <a:off x="-1776413" y="1179513"/>
            <a:ext cx="10414001" cy="7810500"/>
          </a:xfrm>
          <a:ln/>
        </p:spPr>
      </p:sp>
      <p:sp>
        <p:nvSpPr>
          <p:cNvPr id="71684" name="Rectangle 3"/>
          <p:cNvSpPr>
            <a:spLocks noGrp="1" noChangeArrowheads="1"/>
          </p:cNvSpPr>
          <p:nvPr>
            <p:ph type="body" idx="1"/>
          </p:nvPr>
        </p:nvSpPr>
        <p:spPr>
          <a:xfrm>
            <a:off x="488950" y="323850"/>
            <a:ext cx="5878513" cy="301625"/>
          </a:xfrm>
          <a:noFill/>
        </p:spPr>
        <p:txBody>
          <a:bodyPr/>
          <a:lstStyle/>
          <a:p>
            <a:pPr eaLnBrk="1" hangingPunct="1"/>
            <a:endParaRPr lang="es-ES_tradnl" alt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1E15CA45-3567-4899-9E41-94AC49779C2C}" type="slidenum">
              <a:rPr lang="pt-BR" altLang="pt-BR"/>
              <a:pPr/>
              <a:t>57</a:t>
            </a:fld>
            <a:endParaRPr lang="pt-BR" altLang="pt-BR"/>
          </a:p>
        </p:txBody>
      </p:sp>
      <p:sp>
        <p:nvSpPr>
          <p:cNvPr id="73731" name="Rectangle 2"/>
          <p:cNvSpPr>
            <a:spLocks noChangeArrowheads="1" noTextEdit="1"/>
          </p:cNvSpPr>
          <p:nvPr>
            <p:ph type="sldImg"/>
          </p:nvPr>
        </p:nvSpPr>
        <p:spPr>
          <a:xfrm>
            <a:off x="-1776413" y="1179513"/>
            <a:ext cx="10414001" cy="7810500"/>
          </a:xfrm>
          <a:solidFill>
            <a:srgbClr val="FFFFFF"/>
          </a:solidFill>
          <a:ln/>
        </p:spPr>
      </p:sp>
      <p:sp>
        <p:nvSpPr>
          <p:cNvPr id="73732" name="Rectangle 3"/>
          <p:cNvSpPr>
            <a:spLocks noChangeArrowheads="1"/>
          </p:cNvSpPr>
          <p:nvPr>
            <p:ph type="body" idx="1"/>
          </p:nvPr>
        </p:nvSpPr>
        <p:spPr>
          <a:xfrm>
            <a:off x="488950" y="323850"/>
            <a:ext cx="5878513" cy="298450"/>
          </a:xfrm>
          <a:solidFill>
            <a:srgbClr val="FFFFFF"/>
          </a:solidFill>
          <a:ln>
            <a:solidFill>
              <a:srgbClr val="000000"/>
            </a:solidFill>
            <a:miter lim="800000"/>
            <a:headEnd/>
            <a:tailEnd/>
          </a:ln>
        </p:spPr>
        <p:txBody>
          <a:bodyPr/>
          <a:lstStyle/>
          <a:p>
            <a:pPr eaLnBrk="1" hangingPunct="1"/>
            <a:endParaRPr lang="es-ES_tradnl" alt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0BED928B-9F8F-45C1-93DE-5DEB4B0569FF}" type="slidenum">
              <a:rPr lang="pt-BR" altLang="pt-BR"/>
              <a:pPr/>
              <a:t>61</a:t>
            </a:fld>
            <a:endParaRPr lang="pt-BR" altLang="pt-BR"/>
          </a:p>
        </p:txBody>
      </p:sp>
      <p:sp>
        <p:nvSpPr>
          <p:cNvPr id="78851" name="Rectangle 2"/>
          <p:cNvSpPr>
            <a:spLocks noRot="1" noChangeArrowheads="1" noTextEdit="1"/>
          </p:cNvSpPr>
          <p:nvPr>
            <p:ph type="sldImg"/>
          </p:nvPr>
        </p:nvSpPr>
        <p:spPr>
          <a:xfrm>
            <a:off x="-1776413" y="1179513"/>
            <a:ext cx="10414001" cy="7810500"/>
          </a:xfrm>
          <a:ln/>
        </p:spPr>
      </p:sp>
      <p:sp>
        <p:nvSpPr>
          <p:cNvPr id="78852" name="Rectangle 3"/>
          <p:cNvSpPr>
            <a:spLocks noGrp="1" noChangeArrowheads="1"/>
          </p:cNvSpPr>
          <p:nvPr>
            <p:ph type="body" idx="1"/>
          </p:nvPr>
        </p:nvSpPr>
        <p:spPr>
          <a:xfrm>
            <a:off x="488950" y="323850"/>
            <a:ext cx="5878513" cy="298450"/>
          </a:xfrm>
          <a:noFill/>
        </p:spPr>
        <p:txBody>
          <a:bodyPr/>
          <a:lstStyle/>
          <a:p>
            <a:pPr eaLnBrk="1" hangingPunct="1"/>
            <a:endParaRPr lang="es-ES_tradnl" alt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E0684FFB-6ACC-4BF4-A3D2-7B5D3DAE2D17}" type="slidenum">
              <a:rPr lang="pt-BR" altLang="pt-BR"/>
              <a:pPr/>
              <a:t>64</a:t>
            </a:fld>
            <a:endParaRPr lang="pt-BR" altLang="pt-BR"/>
          </a:p>
        </p:txBody>
      </p:sp>
      <p:sp>
        <p:nvSpPr>
          <p:cNvPr id="82947" name="McK Initials"/>
          <p:cNvSpPr>
            <a:spLocks noChangeArrowheads="1"/>
          </p:cNvSpPr>
          <p:nvPr>
            <p:custDataLst>
              <p:tags r:id="rId1"/>
            </p:custDataLst>
          </p:nvPr>
        </p:nvSpPr>
        <p:spPr bwMode="auto">
          <a:xfrm>
            <a:off x="6678613" y="47625"/>
            <a:ext cx="149225" cy="119063"/>
          </a:xfrm>
          <a:prstGeom prst="rect">
            <a:avLst/>
          </a:prstGeom>
          <a:noFill/>
          <a:ln w="9525">
            <a:noFill/>
            <a:miter lim="800000"/>
            <a:headEnd/>
            <a:tailEnd/>
          </a:ln>
          <a:effectLst/>
        </p:spPr>
        <p:txBody>
          <a:bodyPr lIns="0" tIns="0" rIns="0" bIns="0">
            <a:spAutoFit/>
          </a:bodyPr>
          <a:lstStyle/>
          <a:p>
            <a:pPr algn="ctr" eaLnBrk="1" hangingPunct="1"/>
            <a:r>
              <a:rPr lang="en-US" altLang="pt-BR" sz="600" b="0" i="1">
                <a:solidFill>
                  <a:schemeClr val="tx1"/>
                </a:solidFill>
                <a:latin typeface="Arial" pitchFamily="34" charset="0"/>
              </a:rPr>
              <a:t>INIT</a:t>
            </a:r>
          </a:p>
        </p:txBody>
      </p:sp>
      <p:sp>
        <p:nvSpPr>
          <p:cNvPr id="82948" name="Rectangle 3"/>
          <p:cNvSpPr>
            <a:spLocks noChangeArrowheads="1" noTextEdit="1"/>
          </p:cNvSpPr>
          <p:nvPr>
            <p:ph type="sldImg"/>
          </p:nvPr>
        </p:nvSpPr>
        <p:spPr>
          <a:xfrm>
            <a:off x="-1776413" y="1179513"/>
            <a:ext cx="10414001" cy="7810500"/>
          </a:xfrm>
          <a:solidFill>
            <a:srgbClr val="FFFFFF"/>
          </a:solidFill>
          <a:ln/>
        </p:spPr>
      </p:sp>
      <p:sp>
        <p:nvSpPr>
          <p:cNvPr id="82949" name="Rectangle 4"/>
          <p:cNvSpPr>
            <a:spLocks noChangeArrowheads="1"/>
          </p:cNvSpPr>
          <p:nvPr>
            <p:ph type="body" idx="1"/>
          </p:nvPr>
        </p:nvSpPr>
        <p:spPr>
          <a:xfrm>
            <a:off x="488950" y="323850"/>
            <a:ext cx="5878513" cy="301625"/>
          </a:xfrm>
          <a:solidFill>
            <a:srgbClr val="FFFFFF"/>
          </a:solidFill>
          <a:ln>
            <a:solidFill>
              <a:srgbClr val="000000"/>
            </a:solidFill>
            <a:miter lim="800000"/>
            <a:headEnd/>
            <a:tailEnd/>
          </a:ln>
        </p:spPr>
        <p:txBody>
          <a:bodyPr/>
          <a:lstStyle/>
          <a:p>
            <a:pPr eaLnBrk="1" hangingPunct="1"/>
            <a:endParaRPr lang="es-ES_tradnl" alt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D27A5C-5FCF-4CF6-B685-B88D67B227F0}" type="slidenum">
              <a:rPr lang="pt-BR" altLang="pt-BR"/>
              <a:pPr/>
              <a:t>65</a:t>
            </a:fld>
            <a:endParaRPr lang="pt-BR" altLang="pt-BR"/>
          </a:p>
        </p:txBody>
      </p:sp>
      <p:sp>
        <p:nvSpPr>
          <p:cNvPr id="84995" name="McK Initials"/>
          <p:cNvSpPr>
            <a:spLocks noChangeArrowheads="1"/>
          </p:cNvSpPr>
          <p:nvPr>
            <p:custDataLst>
              <p:tags r:id="rId1"/>
            </p:custDataLst>
          </p:nvPr>
        </p:nvSpPr>
        <p:spPr bwMode="auto">
          <a:xfrm>
            <a:off x="6678613" y="47625"/>
            <a:ext cx="149225" cy="119063"/>
          </a:xfrm>
          <a:prstGeom prst="rect">
            <a:avLst/>
          </a:prstGeom>
          <a:noFill/>
          <a:ln w="9525">
            <a:noFill/>
            <a:miter lim="800000"/>
            <a:headEnd/>
            <a:tailEnd/>
          </a:ln>
          <a:effectLst/>
        </p:spPr>
        <p:txBody>
          <a:bodyPr lIns="0" tIns="0" rIns="0" bIns="0">
            <a:spAutoFit/>
          </a:bodyPr>
          <a:lstStyle/>
          <a:p>
            <a:pPr algn="ctr" eaLnBrk="1" hangingPunct="1"/>
            <a:r>
              <a:rPr lang="en-US" altLang="pt-BR" sz="600" b="0" i="1">
                <a:solidFill>
                  <a:schemeClr val="tx1"/>
                </a:solidFill>
                <a:latin typeface="Arial" pitchFamily="34" charset="0"/>
              </a:rPr>
              <a:t>INIT</a:t>
            </a:r>
          </a:p>
        </p:txBody>
      </p:sp>
      <p:sp>
        <p:nvSpPr>
          <p:cNvPr id="84996" name="Rectangle 3"/>
          <p:cNvSpPr>
            <a:spLocks noChangeArrowheads="1" noTextEdit="1"/>
          </p:cNvSpPr>
          <p:nvPr>
            <p:ph type="sldImg"/>
          </p:nvPr>
        </p:nvSpPr>
        <p:spPr>
          <a:xfrm>
            <a:off x="-1776413" y="1179513"/>
            <a:ext cx="10414001" cy="7810500"/>
          </a:xfrm>
          <a:solidFill>
            <a:srgbClr val="FFFFFF"/>
          </a:solidFill>
          <a:ln/>
        </p:spPr>
      </p:sp>
      <p:sp>
        <p:nvSpPr>
          <p:cNvPr id="84997" name="Rectangle 4"/>
          <p:cNvSpPr>
            <a:spLocks noChangeArrowheads="1"/>
          </p:cNvSpPr>
          <p:nvPr>
            <p:ph type="body" idx="1"/>
          </p:nvPr>
        </p:nvSpPr>
        <p:spPr>
          <a:xfrm>
            <a:off x="488950" y="323850"/>
            <a:ext cx="5878513" cy="301625"/>
          </a:xfrm>
          <a:solidFill>
            <a:srgbClr val="FFFFFF"/>
          </a:solidFill>
          <a:ln>
            <a:solidFill>
              <a:srgbClr val="000000"/>
            </a:solidFill>
            <a:miter lim="800000"/>
            <a:headEnd/>
            <a:tailEnd/>
          </a:ln>
        </p:spPr>
        <p:txBody>
          <a:bodyPr/>
          <a:lstStyle/>
          <a:p>
            <a:pPr eaLnBrk="1" hangingPunct="1"/>
            <a:endParaRPr lang="es-ES_tradnl" alt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3C830986-9F16-4A09-842B-B7F3992749A5}" type="slidenum">
              <a:rPr lang="pt-BR" altLang="pt-BR"/>
              <a:pPr/>
              <a:t>66</a:t>
            </a:fld>
            <a:endParaRPr lang="pt-BR" altLang="pt-BR"/>
          </a:p>
        </p:txBody>
      </p:sp>
      <p:sp>
        <p:nvSpPr>
          <p:cNvPr id="87043" name="Rectangle 2"/>
          <p:cNvSpPr>
            <a:spLocks noRo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noFill/>
        </p:spPr>
        <p:txBody>
          <a:bodyPr/>
          <a:lstStyle/>
          <a:p>
            <a:pPr eaLnBrk="1" hangingPunct="1"/>
            <a:endParaRPr lang="it-IT" alt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42F7AC11-1648-4A3A-9097-61FD1DFA18A1}" type="slidenum">
              <a:rPr lang="pt-BR" altLang="pt-BR"/>
              <a:pPr/>
              <a:t>70</a:t>
            </a:fld>
            <a:endParaRPr lang="pt-BR" altLang="pt-BR"/>
          </a:p>
        </p:txBody>
      </p:sp>
      <p:sp>
        <p:nvSpPr>
          <p:cNvPr id="92163" name="Rectangle 2"/>
          <p:cNvSpPr>
            <a:spLocks noChangeArrowheads="1" noTextEdit="1"/>
          </p:cNvSpPr>
          <p:nvPr>
            <p:ph type="sldImg"/>
          </p:nvPr>
        </p:nvSpPr>
        <p:spPr>
          <a:xfrm>
            <a:off x="-1776413" y="1179513"/>
            <a:ext cx="10414001" cy="7810500"/>
          </a:xfrm>
          <a:solidFill>
            <a:srgbClr val="FFFFFF"/>
          </a:solidFill>
          <a:ln/>
        </p:spPr>
      </p:sp>
      <p:sp>
        <p:nvSpPr>
          <p:cNvPr id="92164" name="Rectangle 3"/>
          <p:cNvSpPr>
            <a:spLocks noChangeArrowheads="1"/>
          </p:cNvSpPr>
          <p:nvPr>
            <p:ph type="body" idx="1"/>
          </p:nvPr>
        </p:nvSpPr>
        <p:spPr>
          <a:xfrm>
            <a:off x="488950" y="323850"/>
            <a:ext cx="5878513" cy="298450"/>
          </a:xfrm>
          <a:solidFill>
            <a:srgbClr val="FFFFFF"/>
          </a:solidFill>
          <a:ln>
            <a:solidFill>
              <a:srgbClr val="000000"/>
            </a:solidFill>
            <a:miter lim="800000"/>
            <a:headEnd/>
            <a:tailEnd/>
          </a:ln>
        </p:spPr>
        <p:txBody>
          <a:bodyPr/>
          <a:lstStyle/>
          <a:p>
            <a:pPr eaLnBrk="1" hangingPunct="1"/>
            <a:endParaRPr lang="es-ES_tradnl" alt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9C9C6D4E-FE82-4029-B05D-A52AA1298602}" type="slidenum">
              <a:rPr lang="pt-BR" altLang="pt-BR"/>
              <a:pPr/>
              <a:t>73</a:t>
            </a:fld>
            <a:endParaRPr lang="pt-BR" altLang="pt-BR"/>
          </a:p>
        </p:txBody>
      </p:sp>
      <p:sp>
        <p:nvSpPr>
          <p:cNvPr id="96259" name="Rectangle 2"/>
          <p:cNvSpPr>
            <a:spLocks noRot="1" noChangeArrowheads="1" noTextEdit="1"/>
          </p:cNvSpPr>
          <p:nvPr>
            <p:ph type="sldImg"/>
          </p:nvPr>
        </p:nvSpPr>
        <p:spPr>
          <a:xfrm>
            <a:off x="1295400" y="441325"/>
            <a:ext cx="4265613" cy="3198813"/>
          </a:xfrm>
          <a:ln>
            <a:noFill/>
          </a:ln>
        </p:spPr>
      </p:sp>
      <p:sp>
        <p:nvSpPr>
          <p:cNvPr id="96260" name="Rectangle 3"/>
          <p:cNvSpPr>
            <a:spLocks noGrp="1" noChangeArrowheads="1"/>
          </p:cNvSpPr>
          <p:nvPr>
            <p:ph type="body" idx="1"/>
          </p:nvPr>
        </p:nvSpPr>
        <p:spPr>
          <a:xfrm>
            <a:off x="833438" y="3787775"/>
            <a:ext cx="5189537" cy="4700588"/>
          </a:xfrm>
          <a:noFill/>
        </p:spPr>
        <p:txBody>
          <a:bodyPr lIns="89553" tIns="46321" rIns="89553" bIns="46321"/>
          <a:lstStyle/>
          <a:p>
            <a:pPr eaLnBrk="1" hangingPunct="1"/>
            <a:endParaRPr lang="en-GB" alt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E636EBEE-7343-49A7-A974-E1E2B9F7A778}" type="slidenum">
              <a:rPr lang="pt-BR" altLang="pt-BR"/>
              <a:pPr/>
              <a:t>74</a:t>
            </a:fld>
            <a:endParaRPr lang="pt-BR" altLang="pt-BR"/>
          </a:p>
        </p:txBody>
      </p:sp>
      <p:sp>
        <p:nvSpPr>
          <p:cNvPr id="98307" name="Rectangle 2"/>
          <p:cNvSpPr>
            <a:spLocks noChangeArrowheads="1" noTextEdit="1"/>
          </p:cNvSpPr>
          <p:nvPr>
            <p:ph type="sldImg"/>
          </p:nvPr>
        </p:nvSpPr>
        <p:spPr>
          <a:xfrm>
            <a:off x="1295400" y="441325"/>
            <a:ext cx="4265613" cy="3198813"/>
          </a:xfrm>
          <a:noFill/>
          <a:ln>
            <a:noFill/>
          </a:ln>
        </p:spPr>
      </p:sp>
      <p:sp>
        <p:nvSpPr>
          <p:cNvPr id="98308" name="Rectangle 3"/>
          <p:cNvSpPr>
            <a:spLocks noChangeArrowheads="1"/>
          </p:cNvSpPr>
          <p:nvPr>
            <p:ph type="body" idx="1"/>
          </p:nvPr>
        </p:nvSpPr>
        <p:spPr>
          <a:xfrm>
            <a:off x="833438" y="3787775"/>
            <a:ext cx="5189537" cy="4700588"/>
          </a:xfrm>
          <a:noFill/>
        </p:spPr>
        <p:txBody>
          <a:bodyPr lIns="89553" tIns="46321" rIns="89553" bIns="46321"/>
          <a:lstStyle/>
          <a:p>
            <a:pPr eaLnBrk="1" hangingPunct="1"/>
            <a:endParaRPr lang="en-GB" alt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61F58418-4C52-42A5-B7FA-6DC31692FD97}" type="slidenum">
              <a:rPr lang="pt-BR" altLang="pt-BR"/>
              <a:pPr/>
              <a:t>78</a:t>
            </a:fld>
            <a:endParaRPr lang="pt-BR" altLang="pt-BR"/>
          </a:p>
        </p:txBody>
      </p:sp>
      <p:sp>
        <p:nvSpPr>
          <p:cNvPr id="103427" name="McK Initials"/>
          <p:cNvSpPr>
            <a:spLocks noChangeArrowheads="1"/>
          </p:cNvSpPr>
          <p:nvPr>
            <p:custDataLst>
              <p:tags r:id="rId1"/>
            </p:custDataLst>
          </p:nvPr>
        </p:nvSpPr>
        <p:spPr bwMode="auto">
          <a:xfrm>
            <a:off x="6678613" y="47625"/>
            <a:ext cx="149225" cy="119063"/>
          </a:xfrm>
          <a:prstGeom prst="rect">
            <a:avLst/>
          </a:prstGeom>
          <a:noFill/>
          <a:ln w="9525">
            <a:noFill/>
            <a:miter lim="800000"/>
            <a:headEnd/>
            <a:tailEnd/>
          </a:ln>
          <a:effectLst/>
        </p:spPr>
        <p:txBody>
          <a:bodyPr lIns="0" tIns="0" rIns="0" bIns="0">
            <a:spAutoFit/>
          </a:bodyPr>
          <a:lstStyle/>
          <a:p>
            <a:pPr algn="ctr" eaLnBrk="1" hangingPunct="1"/>
            <a:r>
              <a:rPr lang="en-US" altLang="pt-BR" sz="600" b="0" i="1">
                <a:solidFill>
                  <a:schemeClr val="tx1"/>
                </a:solidFill>
                <a:latin typeface="Arial" pitchFamily="34" charset="0"/>
              </a:rPr>
              <a:t>INIT</a:t>
            </a:r>
          </a:p>
        </p:txBody>
      </p:sp>
      <p:sp>
        <p:nvSpPr>
          <p:cNvPr id="103428" name="Rectangle 3"/>
          <p:cNvSpPr>
            <a:spLocks noRot="1" noChangeArrowheads="1" noTextEdit="1"/>
          </p:cNvSpPr>
          <p:nvPr>
            <p:ph type="sldImg"/>
          </p:nvPr>
        </p:nvSpPr>
        <p:spPr>
          <a:xfrm>
            <a:off x="-1776413" y="1179513"/>
            <a:ext cx="10414001" cy="7810500"/>
          </a:xfrm>
          <a:ln/>
        </p:spPr>
      </p:sp>
      <p:sp>
        <p:nvSpPr>
          <p:cNvPr id="103429" name="Rectangle 4"/>
          <p:cNvSpPr>
            <a:spLocks noGrp="1" noChangeArrowheads="1"/>
          </p:cNvSpPr>
          <p:nvPr>
            <p:ph type="body" idx="1"/>
          </p:nvPr>
        </p:nvSpPr>
        <p:spPr>
          <a:xfrm>
            <a:off x="488950" y="323850"/>
            <a:ext cx="5878513" cy="301625"/>
          </a:xfrm>
          <a:noFill/>
        </p:spPr>
        <p:txBody>
          <a:bodyPr/>
          <a:lstStyle/>
          <a:p>
            <a:pPr eaLnBrk="1" hangingPunct="1"/>
            <a:endParaRPr lang="es-ES_tradnl"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3D299BE1-0626-4724-A4B4-911F4B2F340E}" type="slidenum">
              <a:rPr lang="pt-BR" altLang="pt-BR"/>
              <a:pPr/>
              <a:t>8</a:t>
            </a:fld>
            <a:endParaRPr lang="pt-BR" altLang="pt-BR"/>
          </a:p>
        </p:txBody>
      </p:sp>
      <p:sp>
        <p:nvSpPr>
          <p:cNvPr id="12291" name="Rectangle 2"/>
          <p:cNvSpPr>
            <a:spLocks noRot="1" noChangeArrowheads="1" noTextEdit="1"/>
          </p:cNvSpPr>
          <p:nvPr>
            <p:ph type="sldImg"/>
          </p:nvPr>
        </p:nvSpPr>
        <p:spPr>
          <a:xfrm>
            <a:off x="1143000" y="684213"/>
            <a:ext cx="4573588" cy="3430587"/>
          </a:xfrm>
          <a:ln/>
        </p:spPr>
      </p:sp>
      <p:sp>
        <p:nvSpPr>
          <p:cNvPr id="12292" name="Rectangle 3"/>
          <p:cNvSpPr>
            <a:spLocks noGrp="1" noChangeArrowheads="1"/>
          </p:cNvSpPr>
          <p:nvPr>
            <p:ph type="body" idx="1"/>
          </p:nvPr>
        </p:nvSpPr>
        <p:spPr>
          <a:xfrm>
            <a:off x="685800" y="4343400"/>
            <a:ext cx="5486400" cy="4116388"/>
          </a:xfrm>
          <a:noFill/>
        </p:spPr>
        <p:txBody>
          <a:bodyPr/>
          <a:lstStyle/>
          <a:p>
            <a:pPr eaLnBrk="1" hangingPunct="1"/>
            <a:endParaRPr lang="it-IT" alt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9FCB3912-27D0-4741-82E6-B0A8E7A8BCA9}" type="slidenum">
              <a:rPr lang="pt-BR" altLang="pt-BR"/>
              <a:pPr/>
              <a:t>79</a:t>
            </a:fld>
            <a:endParaRPr lang="pt-BR" altLang="pt-BR"/>
          </a:p>
        </p:txBody>
      </p:sp>
      <p:sp>
        <p:nvSpPr>
          <p:cNvPr id="105475" name="McK Initials"/>
          <p:cNvSpPr>
            <a:spLocks noChangeArrowheads="1"/>
          </p:cNvSpPr>
          <p:nvPr>
            <p:custDataLst>
              <p:tags r:id="rId1"/>
            </p:custDataLst>
          </p:nvPr>
        </p:nvSpPr>
        <p:spPr bwMode="auto">
          <a:xfrm>
            <a:off x="6678613" y="47625"/>
            <a:ext cx="149225" cy="119063"/>
          </a:xfrm>
          <a:prstGeom prst="rect">
            <a:avLst/>
          </a:prstGeom>
          <a:noFill/>
          <a:ln w="9525">
            <a:noFill/>
            <a:miter lim="800000"/>
            <a:headEnd/>
            <a:tailEnd/>
          </a:ln>
          <a:effectLst/>
        </p:spPr>
        <p:txBody>
          <a:bodyPr lIns="0" tIns="0" rIns="0" bIns="0">
            <a:spAutoFit/>
          </a:bodyPr>
          <a:lstStyle/>
          <a:p>
            <a:pPr algn="ctr" eaLnBrk="1" hangingPunct="1"/>
            <a:r>
              <a:rPr lang="es-ES_tradnl" altLang="pt-BR" sz="600" b="0" i="1">
                <a:solidFill>
                  <a:schemeClr val="tx1"/>
                </a:solidFill>
                <a:latin typeface="Arial" pitchFamily="34" charset="0"/>
              </a:rPr>
              <a:t>INIT</a:t>
            </a:r>
          </a:p>
        </p:txBody>
      </p:sp>
      <p:sp>
        <p:nvSpPr>
          <p:cNvPr id="105476" name="Rectangle 3"/>
          <p:cNvSpPr>
            <a:spLocks noRot="1" noChangeArrowheads="1" noTextEdit="1"/>
          </p:cNvSpPr>
          <p:nvPr>
            <p:ph type="sldImg"/>
          </p:nvPr>
        </p:nvSpPr>
        <p:spPr>
          <a:xfrm>
            <a:off x="-1776413" y="1179513"/>
            <a:ext cx="10414001" cy="7810500"/>
          </a:xfrm>
          <a:ln/>
        </p:spPr>
      </p:sp>
      <p:sp>
        <p:nvSpPr>
          <p:cNvPr id="105477" name="Rectangle 4"/>
          <p:cNvSpPr>
            <a:spLocks noGrp="1" noChangeArrowheads="1"/>
          </p:cNvSpPr>
          <p:nvPr>
            <p:ph type="body" idx="1"/>
          </p:nvPr>
        </p:nvSpPr>
        <p:spPr>
          <a:xfrm>
            <a:off x="488950" y="323850"/>
            <a:ext cx="5878513" cy="301625"/>
          </a:xfrm>
          <a:noFill/>
        </p:spPr>
        <p:txBody>
          <a:bodyPr/>
          <a:lstStyle/>
          <a:p>
            <a:pPr eaLnBrk="1" hangingPunct="1"/>
            <a:endParaRPr lang="es-ES_tradnl" alt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6267E9B8-DB23-4BC7-B136-E68AC036D473}" type="slidenum">
              <a:rPr lang="pt-BR" altLang="pt-BR"/>
              <a:pPr/>
              <a:t>81</a:t>
            </a:fld>
            <a:endParaRPr lang="pt-BR" altLang="pt-BR"/>
          </a:p>
        </p:txBody>
      </p:sp>
      <p:sp>
        <p:nvSpPr>
          <p:cNvPr id="108547" name="Rectangle 2"/>
          <p:cNvSpPr>
            <a:spLocks noChangeArrowheads="1" noTextEdit="1"/>
          </p:cNvSpPr>
          <p:nvPr>
            <p:ph type="sldImg"/>
          </p:nvPr>
        </p:nvSpPr>
        <p:spPr>
          <a:xfrm>
            <a:off x="1147763" y="712788"/>
            <a:ext cx="4564062" cy="3422650"/>
          </a:xfrm>
          <a:solidFill>
            <a:srgbClr val="FFFFFF"/>
          </a:solidFill>
          <a:ln/>
        </p:spPr>
      </p:sp>
      <p:sp>
        <p:nvSpPr>
          <p:cNvPr id="108548" name="Rectangle 3"/>
          <p:cNvSpPr>
            <a:spLocks noChangeArrowheads="1"/>
          </p:cNvSpPr>
          <p:nvPr>
            <p:ph type="body" idx="1"/>
          </p:nvPr>
        </p:nvSpPr>
        <p:spPr>
          <a:xfrm>
            <a:off x="671513" y="3027363"/>
            <a:ext cx="7808912" cy="2847975"/>
          </a:xfrm>
          <a:solidFill>
            <a:schemeClr val="accent1"/>
          </a:solidFill>
          <a:ln w="9360">
            <a:solidFill>
              <a:schemeClr val="tx1"/>
            </a:solidFill>
            <a:miter lim="800000"/>
            <a:headEnd/>
            <a:tailEnd/>
          </a:ln>
        </p:spPr>
        <p:txBody>
          <a:bodyPr wrap="none" anchor="ctr"/>
          <a:lstStyle/>
          <a:p>
            <a:pPr defTabSz="449263" eaLnBrk="1" hangingPunct="1"/>
            <a:endParaRPr lang="pt-PT" alt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7DF70565-6EA0-4A45-8EE2-35577F7FB4CB}" type="slidenum">
              <a:rPr lang="pt-BR" altLang="pt-BR"/>
              <a:pPr/>
              <a:t>82</a:t>
            </a:fld>
            <a:endParaRPr lang="pt-BR" altLang="pt-BR"/>
          </a:p>
        </p:txBody>
      </p:sp>
      <p:sp>
        <p:nvSpPr>
          <p:cNvPr id="110595" name="Rectangle 2"/>
          <p:cNvSpPr>
            <a:spLocks noRot="1" noChangeArrowheads="1" noTextEdit="1"/>
          </p:cNvSpPr>
          <p:nvPr>
            <p:ph type="sldImg"/>
          </p:nvPr>
        </p:nvSpPr>
        <p:spPr>
          <a:xfrm>
            <a:off x="1144588" y="685800"/>
            <a:ext cx="4572000" cy="3429000"/>
          </a:xfrm>
          <a:ln/>
        </p:spPr>
      </p:sp>
      <p:sp>
        <p:nvSpPr>
          <p:cNvPr id="110596" name="Rectangle 3"/>
          <p:cNvSpPr>
            <a:spLocks noGrp="1" noChangeArrowheads="1"/>
          </p:cNvSpPr>
          <p:nvPr>
            <p:ph type="body" idx="1"/>
          </p:nvPr>
        </p:nvSpPr>
        <p:spPr>
          <a:xfrm>
            <a:off x="915988" y="4343400"/>
            <a:ext cx="5026025" cy="4114800"/>
          </a:xfrm>
          <a:noFill/>
        </p:spPr>
        <p:txBody>
          <a:bodyPr/>
          <a:lstStyle/>
          <a:p>
            <a:pPr defTabSz="449263" eaLnBrk="1" hangingPunct="1"/>
            <a:endParaRPr lang="pt-PT" alt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BBFFB75C-5088-4064-A12E-D2851BC89E2B}" type="slidenum">
              <a:rPr lang="pt-BR" altLang="pt-BR"/>
              <a:pPr/>
              <a:t>89</a:t>
            </a:fld>
            <a:endParaRPr lang="pt-BR" altLang="pt-BR"/>
          </a:p>
        </p:txBody>
      </p:sp>
      <p:sp>
        <p:nvSpPr>
          <p:cNvPr id="118787" name="Rectangle 2"/>
          <p:cNvSpPr>
            <a:spLocks noRot="1" noChangeArrowheads="1" noTextEdit="1"/>
          </p:cNvSpPr>
          <p:nvPr>
            <p:ph type="sldImg"/>
          </p:nvPr>
        </p:nvSpPr>
        <p:spPr>
          <a:xfrm>
            <a:off x="1295400" y="441325"/>
            <a:ext cx="4265613" cy="3198813"/>
          </a:xfrm>
          <a:ln>
            <a:noFill/>
          </a:ln>
        </p:spPr>
      </p:sp>
      <p:sp>
        <p:nvSpPr>
          <p:cNvPr id="118788" name="Rectangle 3"/>
          <p:cNvSpPr>
            <a:spLocks noGrp="1" noChangeArrowheads="1"/>
          </p:cNvSpPr>
          <p:nvPr>
            <p:ph type="body" idx="1"/>
          </p:nvPr>
        </p:nvSpPr>
        <p:spPr>
          <a:xfrm>
            <a:off x="833438" y="3787775"/>
            <a:ext cx="5189537" cy="4700588"/>
          </a:xfrm>
          <a:noFill/>
        </p:spPr>
        <p:txBody>
          <a:bodyPr lIns="89553" tIns="46321" rIns="89553" bIns="46321"/>
          <a:lstStyle/>
          <a:p>
            <a:pPr eaLnBrk="1" hangingPunct="1"/>
            <a:endParaRPr lang="en-GB" alt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3EAA4807-C5D1-4D22-8A84-23FEE87E59E6}" type="slidenum">
              <a:rPr lang="pt-BR" altLang="pt-BR"/>
              <a:pPr/>
              <a:t>90</a:t>
            </a:fld>
            <a:endParaRPr lang="pt-BR" altLang="pt-BR"/>
          </a:p>
        </p:txBody>
      </p:sp>
      <p:sp>
        <p:nvSpPr>
          <p:cNvPr id="120835" name="Rectangle 2"/>
          <p:cNvSpPr>
            <a:spLocks noRot="1" noChangeArrowheads="1" noTextEdit="1"/>
          </p:cNvSpPr>
          <p:nvPr>
            <p:ph type="sldImg"/>
          </p:nvPr>
        </p:nvSpPr>
        <p:spPr>
          <a:xfrm>
            <a:off x="1295400" y="441325"/>
            <a:ext cx="4265613" cy="3198813"/>
          </a:xfrm>
          <a:ln>
            <a:noFill/>
          </a:ln>
        </p:spPr>
      </p:sp>
      <p:sp>
        <p:nvSpPr>
          <p:cNvPr id="120836" name="Rectangle 3"/>
          <p:cNvSpPr>
            <a:spLocks noGrp="1" noChangeArrowheads="1"/>
          </p:cNvSpPr>
          <p:nvPr>
            <p:ph type="body" idx="1"/>
          </p:nvPr>
        </p:nvSpPr>
        <p:spPr>
          <a:xfrm>
            <a:off x="833438" y="3787775"/>
            <a:ext cx="5189537" cy="4700588"/>
          </a:xfrm>
          <a:noFill/>
        </p:spPr>
        <p:txBody>
          <a:bodyPr lIns="89553" tIns="46321" rIns="89553" bIns="46321"/>
          <a:lstStyle/>
          <a:p>
            <a:pPr eaLnBrk="1" hangingPunct="1"/>
            <a:endParaRPr lang="en-GB" alt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C08A552A-8980-48B8-A8E2-1D34C407C17A}" type="slidenum">
              <a:rPr lang="pt-BR" altLang="pt-BR"/>
              <a:pPr/>
              <a:t>91</a:t>
            </a:fld>
            <a:endParaRPr lang="pt-BR" altLang="pt-BR"/>
          </a:p>
        </p:txBody>
      </p:sp>
      <p:sp>
        <p:nvSpPr>
          <p:cNvPr id="122883" name="Rectangle 2"/>
          <p:cNvSpPr>
            <a:spLocks noRot="1" noChangeArrowheads="1" noTextEdit="1"/>
          </p:cNvSpPr>
          <p:nvPr>
            <p:ph type="sldImg"/>
          </p:nvPr>
        </p:nvSpPr>
        <p:spPr>
          <a:xfrm>
            <a:off x="1143000" y="684213"/>
            <a:ext cx="4573588" cy="3430587"/>
          </a:xfrm>
          <a:ln/>
        </p:spPr>
      </p:sp>
      <p:sp>
        <p:nvSpPr>
          <p:cNvPr id="122884" name="Rectangle 3"/>
          <p:cNvSpPr>
            <a:spLocks noGrp="1" noChangeArrowheads="1"/>
          </p:cNvSpPr>
          <p:nvPr>
            <p:ph type="body" idx="1"/>
          </p:nvPr>
        </p:nvSpPr>
        <p:spPr>
          <a:xfrm>
            <a:off x="685800" y="4343400"/>
            <a:ext cx="5486400" cy="4116388"/>
          </a:xfrm>
          <a:noFill/>
        </p:spPr>
        <p:txBody>
          <a:bodyPr/>
          <a:lstStyle/>
          <a:p>
            <a:pPr eaLnBrk="1" hangingPunct="1"/>
            <a:endParaRPr lang="it-IT" alt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BAB1122B-3E96-4B1C-A137-31D87643D14B}" type="slidenum">
              <a:rPr lang="pt-BR" altLang="pt-BR"/>
              <a:pPr/>
              <a:t>92</a:t>
            </a:fld>
            <a:endParaRPr lang="pt-BR" altLang="pt-BR"/>
          </a:p>
        </p:txBody>
      </p:sp>
      <p:sp>
        <p:nvSpPr>
          <p:cNvPr id="124931" name="Rectangle 2"/>
          <p:cNvSpPr>
            <a:spLocks noChangeArrowheads="1" noTextEdit="1"/>
          </p:cNvSpPr>
          <p:nvPr>
            <p:ph type="sldImg"/>
          </p:nvPr>
        </p:nvSpPr>
        <p:spPr>
          <a:xfrm>
            <a:off x="1144588" y="685800"/>
            <a:ext cx="4572000" cy="3429000"/>
          </a:xfrm>
          <a:solidFill>
            <a:srgbClr val="FFFFFF"/>
          </a:solidFill>
          <a:ln/>
        </p:spPr>
      </p:sp>
      <p:sp>
        <p:nvSpPr>
          <p:cNvPr id="124932" name="Rectangle 3"/>
          <p:cNvSpPr>
            <a:spLocks noChangeArrowheads="1"/>
          </p:cNvSpPr>
          <p:nvPr>
            <p:ph type="body" idx="1"/>
          </p:nvPr>
        </p:nvSpPr>
        <p:spPr>
          <a:solidFill>
            <a:srgbClr val="FFFFFF"/>
          </a:solidFill>
          <a:ln>
            <a:solidFill>
              <a:srgbClr val="000000"/>
            </a:solidFill>
            <a:miter lim="800000"/>
            <a:headEnd/>
            <a:tailEnd/>
          </a:ln>
        </p:spPr>
        <p:txBody>
          <a:bodyPr lIns="87600" tIns="43800" rIns="87600" bIns="43800"/>
          <a:lstStyle/>
          <a:p>
            <a:pPr eaLnBrk="1" hangingPunct="1"/>
            <a:endParaRPr lang="it-IT" alt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9DBF173E-36B5-4616-8004-5CE68A94BF5F}" type="slidenum">
              <a:rPr lang="pt-BR" altLang="pt-BR"/>
              <a:pPr/>
              <a:t>99</a:t>
            </a:fld>
            <a:endParaRPr lang="pt-BR" altLang="pt-BR"/>
          </a:p>
        </p:txBody>
      </p:sp>
      <p:sp>
        <p:nvSpPr>
          <p:cNvPr id="133123" name="Rectangle 2"/>
          <p:cNvSpPr>
            <a:spLocks noRot="1" noChangeArrowheads="1" noTextEdit="1"/>
          </p:cNvSpPr>
          <p:nvPr>
            <p:ph type="sldImg"/>
          </p:nvPr>
        </p:nvSpPr>
        <p:spPr>
          <a:xfrm>
            <a:off x="1144588" y="711200"/>
            <a:ext cx="4568825" cy="3425825"/>
          </a:xfrm>
          <a:ln/>
        </p:spPr>
      </p:sp>
      <p:sp>
        <p:nvSpPr>
          <p:cNvPr id="133124" name="Rectangle 3"/>
          <p:cNvSpPr>
            <a:spLocks noGrp="1" noChangeArrowheads="1"/>
          </p:cNvSpPr>
          <p:nvPr>
            <p:ph type="body" idx="1"/>
          </p:nvPr>
        </p:nvSpPr>
        <p:spPr>
          <a:xfrm>
            <a:off x="915988" y="4346575"/>
            <a:ext cx="5026025" cy="4137025"/>
          </a:xfrm>
          <a:noFill/>
        </p:spPr>
        <p:txBody>
          <a:bodyPr lIns="87853" tIns="43926" rIns="87853" bIns="43926"/>
          <a:lstStyle/>
          <a:p>
            <a:pPr eaLnBrk="1" hangingPunct="1"/>
            <a:endParaRPr lang="it-IT" alt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CEB6FB05-E75B-47F9-8D90-E1ACD9F6E0F6}" type="slidenum">
              <a:rPr lang="pt-BR" altLang="pt-BR"/>
              <a:pPr/>
              <a:t>100</a:t>
            </a:fld>
            <a:endParaRPr lang="pt-BR" altLang="pt-BR"/>
          </a:p>
        </p:txBody>
      </p:sp>
      <p:sp>
        <p:nvSpPr>
          <p:cNvPr id="135171" name="Rectangle 2"/>
          <p:cNvSpPr>
            <a:spLocks noRot="1" noChangeArrowheads="1" noTextEdit="1"/>
          </p:cNvSpPr>
          <p:nvPr>
            <p:ph type="sldImg"/>
          </p:nvPr>
        </p:nvSpPr>
        <p:spPr>
          <a:xfrm>
            <a:off x="1144588" y="711200"/>
            <a:ext cx="4568825" cy="3425825"/>
          </a:xfrm>
          <a:ln/>
        </p:spPr>
      </p:sp>
      <p:sp>
        <p:nvSpPr>
          <p:cNvPr id="135172" name="Rectangle 3"/>
          <p:cNvSpPr>
            <a:spLocks noGrp="1" noChangeArrowheads="1"/>
          </p:cNvSpPr>
          <p:nvPr>
            <p:ph type="body" idx="1"/>
          </p:nvPr>
        </p:nvSpPr>
        <p:spPr>
          <a:xfrm>
            <a:off x="915988" y="4346575"/>
            <a:ext cx="5026025" cy="4137025"/>
          </a:xfrm>
          <a:noFill/>
        </p:spPr>
        <p:txBody>
          <a:bodyPr lIns="87853" tIns="43926" rIns="87853" bIns="43926"/>
          <a:lstStyle/>
          <a:p>
            <a:pPr eaLnBrk="1" hangingPunct="1"/>
            <a:endParaRPr lang="it-IT" alt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2CCFF5A9-3873-4ADF-B5D4-BF6F07D7C58B}" type="slidenum">
              <a:rPr lang="pt-BR" altLang="pt-BR"/>
              <a:pPr/>
              <a:t>101</a:t>
            </a:fld>
            <a:endParaRPr lang="pt-BR" altLang="pt-BR"/>
          </a:p>
        </p:txBody>
      </p:sp>
      <p:sp>
        <p:nvSpPr>
          <p:cNvPr id="137219" name="Rectangle 2"/>
          <p:cNvSpPr>
            <a:spLocks noRot="1" noChangeArrowheads="1" noTextEdit="1"/>
          </p:cNvSpPr>
          <p:nvPr>
            <p:ph type="sldImg"/>
          </p:nvPr>
        </p:nvSpPr>
        <p:spPr>
          <a:xfrm>
            <a:off x="1144588" y="711200"/>
            <a:ext cx="4568825" cy="3425825"/>
          </a:xfrm>
          <a:ln/>
        </p:spPr>
      </p:sp>
      <p:sp>
        <p:nvSpPr>
          <p:cNvPr id="137220" name="Rectangle 3"/>
          <p:cNvSpPr>
            <a:spLocks noGrp="1" noChangeArrowheads="1"/>
          </p:cNvSpPr>
          <p:nvPr>
            <p:ph type="body" idx="1"/>
          </p:nvPr>
        </p:nvSpPr>
        <p:spPr>
          <a:xfrm>
            <a:off x="915988" y="4346575"/>
            <a:ext cx="5026025" cy="4137025"/>
          </a:xfrm>
          <a:noFill/>
        </p:spPr>
        <p:txBody>
          <a:bodyPr lIns="87853" tIns="43926" rIns="87853" bIns="43926"/>
          <a:lstStyle/>
          <a:p>
            <a:pPr eaLnBrk="1" hangingPunct="1"/>
            <a:endParaRPr lang="it-IT"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miter lim="800000"/>
            <a:headEnd/>
            <a:tailEnd/>
          </a:ln>
        </p:spPr>
        <p:txBody>
          <a:bodyPr/>
          <a:lstStyle/>
          <a:p>
            <a:fld id="{DDE94C75-7DC8-4184-BFC1-C81F22CB29CC}" type="slidenum">
              <a:rPr lang="pt-BR" altLang="pt-BR"/>
              <a:pPr/>
              <a:t>10</a:t>
            </a:fld>
            <a:endParaRPr lang="pt-BR" altLang="pt-BR"/>
          </a:p>
        </p:txBody>
      </p:sp>
      <p:sp>
        <p:nvSpPr>
          <p:cNvPr id="15363" name="Rectangle 2"/>
          <p:cNvSpPr>
            <a:spLocks noRot="1" noChangeArrowheads="1" noTextEdit="1"/>
          </p:cNvSpPr>
          <p:nvPr>
            <p:ph type="sldImg"/>
          </p:nvPr>
        </p:nvSpPr>
        <p:spPr>
          <a:xfrm>
            <a:off x="1143000" y="684213"/>
            <a:ext cx="4573588" cy="3430587"/>
          </a:xfrm>
          <a:ln/>
        </p:spPr>
      </p:sp>
      <p:sp>
        <p:nvSpPr>
          <p:cNvPr id="15364" name="Rectangle 3"/>
          <p:cNvSpPr>
            <a:spLocks noGrp="1" noChangeArrowheads="1"/>
          </p:cNvSpPr>
          <p:nvPr>
            <p:ph type="body" idx="1"/>
          </p:nvPr>
        </p:nvSpPr>
        <p:spPr>
          <a:xfrm>
            <a:off x="685800" y="4343400"/>
            <a:ext cx="5486400" cy="4116388"/>
          </a:xfrm>
          <a:noFill/>
        </p:spPr>
        <p:txBody>
          <a:bodyPr/>
          <a:lstStyle/>
          <a:p>
            <a:pPr eaLnBrk="1" hangingPunct="1"/>
            <a:endParaRPr lang="it-IT" alt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DFC58710-F762-4E65-B405-109BE2807ACA}" type="slidenum">
              <a:rPr lang="pt-BR" altLang="pt-BR"/>
              <a:pPr/>
              <a:t>102</a:t>
            </a:fld>
            <a:endParaRPr lang="pt-BR" altLang="pt-BR"/>
          </a:p>
        </p:txBody>
      </p:sp>
      <p:sp>
        <p:nvSpPr>
          <p:cNvPr id="139267" name="Rectangle 2"/>
          <p:cNvSpPr>
            <a:spLocks noRot="1" noChangeArrowheads="1" noTextEdit="1"/>
          </p:cNvSpPr>
          <p:nvPr>
            <p:ph type="sldImg"/>
          </p:nvPr>
        </p:nvSpPr>
        <p:spPr>
          <a:xfrm>
            <a:off x="1144588" y="684213"/>
            <a:ext cx="4572000" cy="3429000"/>
          </a:xfrm>
          <a:ln/>
        </p:spPr>
      </p:sp>
      <p:sp>
        <p:nvSpPr>
          <p:cNvPr id="139268" name="Rectangle 3"/>
          <p:cNvSpPr>
            <a:spLocks noGrp="1" noChangeArrowheads="1"/>
          </p:cNvSpPr>
          <p:nvPr>
            <p:ph type="body" idx="1"/>
          </p:nvPr>
        </p:nvSpPr>
        <p:spPr>
          <a:xfrm>
            <a:off x="915988" y="4341813"/>
            <a:ext cx="5026025" cy="4117975"/>
          </a:xfrm>
          <a:noFill/>
        </p:spPr>
        <p:txBody>
          <a:bodyPr/>
          <a:lstStyle/>
          <a:p>
            <a:pPr eaLnBrk="1" hangingPunct="1"/>
            <a:endParaRPr lang="it-IT" alt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DF5051C4-46B8-4BFF-8B88-0DFC6084E67A}" type="slidenum">
              <a:rPr lang="pt-BR" altLang="pt-BR"/>
              <a:pPr/>
              <a:t>34</a:t>
            </a:fld>
            <a:endParaRPr lang="pt-BR" altLang="pt-BR"/>
          </a:p>
        </p:txBody>
      </p:sp>
      <p:sp>
        <p:nvSpPr>
          <p:cNvPr id="40963" name="Rectangle 2"/>
          <p:cNvSpPr>
            <a:spLocks noChangeArrowheads="1" noTextEdit="1"/>
          </p:cNvSpPr>
          <p:nvPr>
            <p:ph type="sldImg"/>
          </p:nvPr>
        </p:nvSpPr>
        <p:spPr>
          <a:xfrm>
            <a:off x="0" y="211138"/>
            <a:ext cx="21158200" cy="15868650"/>
          </a:xfrm>
          <a:solidFill>
            <a:srgbClr val="FFFFFF"/>
          </a:solidFill>
          <a:ln/>
        </p:spPr>
      </p:sp>
      <p:sp>
        <p:nvSpPr>
          <p:cNvPr id="40964" name="Rectangle 3"/>
          <p:cNvSpPr>
            <a:spLocks noChangeArrowheads="1"/>
          </p:cNvSpPr>
          <p:nvPr>
            <p:ph type="body" idx="1"/>
          </p:nvPr>
        </p:nvSpPr>
        <p:spPr>
          <a:xfrm>
            <a:off x="671513" y="3027363"/>
            <a:ext cx="7808912" cy="2847975"/>
          </a:xfrm>
          <a:noFill/>
        </p:spPr>
        <p:txBody>
          <a:bodyPr wrap="none" anchor="ctr"/>
          <a:lstStyle/>
          <a:p>
            <a:pPr defTabSz="449263" eaLnBrk="1" hangingPunct="1"/>
            <a:endParaRPr lang="pt-PT" alt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66D2FD61-A9F0-4B48-9475-77C42FF677AB}" type="slidenum">
              <a:rPr lang="pt-BR" altLang="pt-BR"/>
              <a:pPr/>
              <a:t>41</a:t>
            </a:fld>
            <a:endParaRPr lang="pt-BR" altLang="pt-BR"/>
          </a:p>
        </p:txBody>
      </p:sp>
      <p:sp>
        <p:nvSpPr>
          <p:cNvPr id="51203" name="McK Initials"/>
          <p:cNvSpPr>
            <a:spLocks noChangeArrowheads="1"/>
          </p:cNvSpPr>
          <p:nvPr>
            <p:custDataLst>
              <p:tags r:id="rId1"/>
            </p:custDataLst>
          </p:nvPr>
        </p:nvSpPr>
        <p:spPr bwMode="auto">
          <a:xfrm>
            <a:off x="6678613" y="47625"/>
            <a:ext cx="149225" cy="119063"/>
          </a:xfrm>
          <a:prstGeom prst="rect">
            <a:avLst/>
          </a:prstGeom>
          <a:noFill/>
          <a:ln w="9525">
            <a:noFill/>
            <a:miter lim="800000"/>
            <a:headEnd/>
            <a:tailEnd/>
          </a:ln>
          <a:effectLst/>
        </p:spPr>
        <p:txBody>
          <a:bodyPr lIns="0" tIns="0" rIns="0" bIns="0">
            <a:spAutoFit/>
          </a:bodyPr>
          <a:lstStyle/>
          <a:p>
            <a:pPr algn="ctr" eaLnBrk="1" hangingPunct="1"/>
            <a:r>
              <a:rPr lang="es-ES_tradnl" altLang="pt-BR" sz="600" b="0" i="1">
                <a:solidFill>
                  <a:schemeClr val="tx1"/>
                </a:solidFill>
                <a:latin typeface="Arial" pitchFamily="34" charset="0"/>
              </a:rPr>
              <a:t>INIT</a:t>
            </a:r>
          </a:p>
        </p:txBody>
      </p:sp>
      <p:sp>
        <p:nvSpPr>
          <p:cNvPr id="51204" name="Rectangle 3"/>
          <p:cNvSpPr>
            <a:spLocks noRot="1" noChangeArrowheads="1" noTextEdit="1"/>
          </p:cNvSpPr>
          <p:nvPr>
            <p:ph type="sldImg"/>
          </p:nvPr>
        </p:nvSpPr>
        <p:spPr>
          <a:xfrm>
            <a:off x="-1776413" y="1179513"/>
            <a:ext cx="10414001" cy="7810500"/>
          </a:xfrm>
          <a:ln/>
        </p:spPr>
      </p:sp>
      <p:sp>
        <p:nvSpPr>
          <p:cNvPr id="51205" name="Rectangle 4"/>
          <p:cNvSpPr>
            <a:spLocks noGrp="1" noChangeArrowheads="1"/>
          </p:cNvSpPr>
          <p:nvPr>
            <p:ph type="body" idx="1"/>
          </p:nvPr>
        </p:nvSpPr>
        <p:spPr>
          <a:xfrm>
            <a:off x="488950" y="323850"/>
            <a:ext cx="5878513" cy="301625"/>
          </a:xfrm>
          <a:noFill/>
        </p:spPr>
        <p:txBody>
          <a:bodyPr/>
          <a:lstStyle/>
          <a:p>
            <a:pPr eaLnBrk="1" hangingPunct="1"/>
            <a:endParaRPr lang="es-ES_tradnl" alt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2825EBF7-6932-4517-B88A-325AED7A336D}" type="slidenum">
              <a:rPr lang="pt-BR" altLang="pt-BR"/>
              <a:pPr/>
              <a:t>42</a:t>
            </a:fld>
            <a:endParaRPr lang="pt-BR" altLang="pt-BR"/>
          </a:p>
        </p:txBody>
      </p:sp>
      <p:sp>
        <p:nvSpPr>
          <p:cNvPr id="53251" name="McK Initials"/>
          <p:cNvSpPr>
            <a:spLocks noChangeArrowheads="1"/>
          </p:cNvSpPr>
          <p:nvPr>
            <p:custDataLst>
              <p:tags r:id="rId1"/>
            </p:custDataLst>
          </p:nvPr>
        </p:nvSpPr>
        <p:spPr bwMode="auto">
          <a:xfrm>
            <a:off x="6678613" y="47625"/>
            <a:ext cx="149225" cy="119063"/>
          </a:xfrm>
          <a:prstGeom prst="rect">
            <a:avLst/>
          </a:prstGeom>
          <a:noFill/>
          <a:ln w="9525">
            <a:noFill/>
            <a:miter lim="800000"/>
            <a:headEnd/>
            <a:tailEnd/>
          </a:ln>
          <a:effectLst/>
        </p:spPr>
        <p:txBody>
          <a:bodyPr lIns="0" tIns="0" rIns="0" bIns="0">
            <a:spAutoFit/>
          </a:bodyPr>
          <a:lstStyle/>
          <a:p>
            <a:pPr algn="ctr" eaLnBrk="1" hangingPunct="1"/>
            <a:r>
              <a:rPr lang="es-ES_tradnl" altLang="pt-BR" sz="600" b="0" i="1">
                <a:solidFill>
                  <a:schemeClr val="tx1"/>
                </a:solidFill>
                <a:latin typeface="Arial" pitchFamily="34" charset="0"/>
              </a:rPr>
              <a:t>INIT</a:t>
            </a:r>
          </a:p>
        </p:txBody>
      </p:sp>
      <p:sp>
        <p:nvSpPr>
          <p:cNvPr id="53252" name="Rectangle 3"/>
          <p:cNvSpPr>
            <a:spLocks noChangeArrowheads="1" noTextEdit="1"/>
          </p:cNvSpPr>
          <p:nvPr>
            <p:ph type="sldImg"/>
          </p:nvPr>
        </p:nvSpPr>
        <p:spPr>
          <a:xfrm>
            <a:off x="-1776413" y="1179513"/>
            <a:ext cx="10414001" cy="7810500"/>
          </a:xfrm>
          <a:solidFill>
            <a:srgbClr val="FFFFFF"/>
          </a:solidFill>
          <a:ln/>
        </p:spPr>
      </p:sp>
      <p:sp>
        <p:nvSpPr>
          <p:cNvPr id="53253" name="Rectangle 4"/>
          <p:cNvSpPr>
            <a:spLocks noChangeArrowheads="1"/>
          </p:cNvSpPr>
          <p:nvPr>
            <p:ph type="body" idx="1"/>
          </p:nvPr>
        </p:nvSpPr>
        <p:spPr>
          <a:xfrm>
            <a:off x="488950" y="323850"/>
            <a:ext cx="5878513" cy="301625"/>
          </a:xfrm>
          <a:solidFill>
            <a:srgbClr val="FFFFFF"/>
          </a:solidFill>
          <a:ln>
            <a:solidFill>
              <a:srgbClr val="000000"/>
            </a:solidFill>
            <a:miter lim="800000"/>
            <a:headEnd/>
            <a:tailEnd/>
          </a:ln>
        </p:spPr>
        <p:txBody>
          <a:bodyPr/>
          <a:lstStyle/>
          <a:p>
            <a:pPr eaLnBrk="1" hangingPunct="1"/>
            <a:endParaRPr lang="es-ES_tradnl" alt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6570DE96-1717-4C9A-B5E8-933C50893786}" type="slidenum">
              <a:rPr lang="pt-BR" altLang="pt-BR"/>
              <a:pPr/>
              <a:t>43</a:t>
            </a:fld>
            <a:endParaRPr lang="pt-BR" altLang="pt-BR"/>
          </a:p>
        </p:txBody>
      </p:sp>
      <p:sp>
        <p:nvSpPr>
          <p:cNvPr id="55299" name="McK Initials"/>
          <p:cNvSpPr>
            <a:spLocks noChangeArrowheads="1"/>
          </p:cNvSpPr>
          <p:nvPr>
            <p:custDataLst>
              <p:tags r:id="rId1"/>
            </p:custDataLst>
          </p:nvPr>
        </p:nvSpPr>
        <p:spPr bwMode="auto">
          <a:xfrm>
            <a:off x="6678613" y="47625"/>
            <a:ext cx="149225" cy="119063"/>
          </a:xfrm>
          <a:prstGeom prst="rect">
            <a:avLst/>
          </a:prstGeom>
          <a:noFill/>
          <a:ln w="9525">
            <a:noFill/>
            <a:miter lim="800000"/>
            <a:headEnd/>
            <a:tailEnd/>
          </a:ln>
          <a:effectLst/>
        </p:spPr>
        <p:txBody>
          <a:bodyPr lIns="0" tIns="0" rIns="0" bIns="0">
            <a:spAutoFit/>
          </a:bodyPr>
          <a:lstStyle/>
          <a:p>
            <a:pPr algn="ctr" eaLnBrk="1" hangingPunct="1"/>
            <a:r>
              <a:rPr lang="es-ES_tradnl" altLang="pt-BR" sz="600" b="0" i="1">
                <a:solidFill>
                  <a:schemeClr val="tx1"/>
                </a:solidFill>
                <a:latin typeface="Arial" pitchFamily="34" charset="0"/>
              </a:rPr>
              <a:t>INIT</a:t>
            </a:r>
          </a:p>
        </p:txBody>
      </p:sp>
      <p:sp>
        <p:nvSpPr>
          <p:cNvPr id="55300" name="Rectangle 3"/>
          <p:cNvSpPr>
            <a:spLocks noChangeArrowheads="1" noTextEdit="1"/>
          </p:cNvSpPr>
          <p:nvPr>
            <p:ph type="sldImg"/>
          </p:nvPr>
        </p:nvSpPr>
        <p:spPr>
          <a:xfrm>
            <a:off x="-1776413" y="1179513"/>
            <a:ext cx="10414001" cy="7810500"/>
          </a:xfrm>
          <a:solidFill>
            <a:srgbClr val="FFFFFF"/>
          </a:solidFill>
          <a:ln/>
        </p:spPr>
      </p:sp>
      <p:sp>
        <p:nvSpPr>
          <p:cNvPr id="55301" name="Rectangle 4"/>
          <p:cNvSpPr>
            <a:spLocks noChangeArrowheads="1"/>
          </p:cNvSpPr>
          <p:nvPr>
            <p:ph type="body" idx="1"/>
          </p:nvPr>
        </p:nvSpPr>
        <p:spPr>
          <a:xfrm>
            <a:off x="488950" y="323850"/>
            <a:ext cx="5878513" cy="301625"/>
          </a:xfrm>
          <a:solidFill>
            <a:srgbClr val="FFFFFF"/>
          </a:solidFill>
          <a:ln>
            <a:solidFill>
              <a:srgbClr val="000000"/>
            </a:solidFill>
            <a:miter lim="800000"/>
            <a:headEnd/>
            <a:tailEnd/>
          </a:ln>
        </p:spPr>
        <p:txBody>
          <a:bodyPr/>
          <a:lstStyle/>
          <a:p>
            <a:pPr eaLnBrk="1" hangingPunct="1"/>
            <a:endParaRPr lang="es-ES_tradnl" alt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A83AE1C2-13BB-4FB5-AD84-45EB93726887}" type="slidenum">
              <a:rPr lang="pt-BR" altLang="pt-BR"/>
              <a:pPr/>
              <a:t>54</a:t>
            </a:fld>
            <a:endParaRPr lang="pt-BR" altLang="pt-BR"/>
          </a:p>
        </p:txBody>
      </p:sp>
      <p:sp>
        <p:nvSpPr>
          <p:cNvPr id="67587" name="Rectangle 2"/>
          <p:cNvSpPr>
            <a:spLocks noRot="1" noChangeArrowheads="1" noTextEdit="1"/>
          </p:cNvSpPr>
          <p:nvPr>
            <p:ph type="sldImg"/>
          </p:nvPr>
        </p:nvSpPr>
        <p:spPr>
          <a:xfrm>
            <a:off x="-1776413" y="1179513"/>
            <a:ext cx="10414001" cy="7810500"/>
          </a:xfrm>
          <a:ln/>
        </p:spPr>
      </p:sp>
      <p:sp>
        <p:nvSpPr>
          <p:cNvPr id="67588" name="Rectangle 3"/>
          <p:cNvSpPr>
            <a:spLocks noGrp="1" noChangeArrowheads="1"/>
          </p:cNvSpPr>
          <p:nvPr>
            <p:ph type="body" idx="1"/>
          </p:nvPr>
        </p:nvSpPr>
        <p:spPr>
          <a:xfrm>
            <a:off x="488950" y="323850"/>
            <a:ext cx="5878513" cy="298450"/>
          </a:xfrm>
          <a:noFill/>
        </p:spPr>
        <p:txBody>
          <a:bodyPr/>
          <a:lstStyle/>
          <a:p>
            <a:pPr eaLnBrk="1" hangingPunct="1"/>
            <a:endParaRPr lang="es-ES_tradnl" alt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4FBEB99A-4A51-419C-965E-09CB6E3EB6F0}" type="slidenum">
              <a:rPr lang="pt-BR" altLang="pt-BR"/>
              <a:pPr/>
              <a:t>55</a:t>
            </a:fld>
            <a:endParaRPr lang="pt-BR" altLang="pt-BR"/>
          </a:p>
        </p:txBody>
      </p:sp>
      <p:sp>
        <p:nvSpPr>
          <p:cNvPr id="69635" name="Rectangle 2"/>
          <p:cNvSpPr>
            <a:spLocks noRot="1" noChangeArrowheads="1" noTextEdit="1"/>
          </p:cNvSpPr>
          <p:nvPr>
            <p:ph type="sldImg"/>
          </p:nvPr>
        </p:nvSpPr>
        <p:spPr>
          <a:xfrm>
            <a:off x="-1776413" y="1179513"/>
            <a:ext cx="10414001" cy="7810500"/>
          </a:xfrm>
          <a:ln/>
        </p:spPr>
      </p:sp>
      <p:sp>
        <p:nvSpPr>
          <p:cNvPr id="69636" name="Rectangle 3"/>
          <p:cNvSpPr>
            <a:spLocks noGrp="1" noChangeArrowheads="1"/>
          </p:cNvSpPr>
          <p:nvPr>
            <p:ph type="body" idx="1"/>
          </p:nvPr>
        </p:nvSpPr>
        <p:spPr>
          <a:xfrm>
            <a:off x="488950" y="323850"/>
            <a:ext cx="5878513" cy="301625"/>
          </a:xfrm>
          <a:noFill/>
        </p:spPr>
        <p:txBody>
          <a:bodyPr/>
          <a:lstStyle/>
          <a:p>
            <a:pPr eaLnBrk="1" hangingPunct="1"/>
            <a:endParaRPr lang="es-ES_tradnl"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53602" name="Rectangle 2"/>
          <p:cNvSpPr>
            <a:spLocks noGrp="1" noChangeArrowheads="1"/>
          </p:cNvSpPr>
          <p:nvPr>
            <p:ph type="ctrTitle" sz="quarter"/>
          </p:nvPr>
        </p:nvSpPr>
        <p:spPr>
          <a:xfrm>
            <a:off x="685800" y="1676400"/>
            <a:ext cx="7772400" cy="1828800"/>
          </a:xfrm>
        </p:spPr>
        <p:txBody>
          <a:bodyPr/>
          <a:lstStyle>
            <a:lvl1pPr>
              <a:defRPr/>
            </a:lvl1pPr>
          </a:lstStyle>
          <a:p>
            <a:pPr lvl="0"/>
            <a:r>
              <a:rPr lang="pt-BR" altLang="pt-BR" noProof="0" smtClean="0"/>
              <a:t>Clique para editar o estilo do título mestre</a:t>
            </a:r>
          </a:p>
        </p:txBody>
      </p:sp>
      <p:sp>
        <p:nvSpPr>
          <p:cNvPr id="153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pt-BR" altLang="pt-BR" noProof="0" smtClean="0"/>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FE32AED5-36A0-4ADE-8085-F26B174F6070}" type="slidenum">
              <a:rPr lang="pt-BR" altLang="pt-BR"/>
              <a:pPr/>
              <a:t>‹nº›</a:t>
            </a:fld>
            <a:endParaRPr lang="pt-BR" altLang="pt-BR"/>
          </a:p>
        </p:txBody>
      </p:sp>
    </p:spTree>
  </p:cSld>
  <p:clrMapOvr>
    <a:masterClrMapping/>
  </p:clrMapOvr>
  <p:transition spd="med">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99B55F52-D1CD-48DB-8772-1609252BAD73}" type="slidenum">
              <a:rPr lang="pt-BR" altLang="pt-BR"/>
              <a:pPr/>
              <a:t>‹nº›</a:t>
            </a:fld>
            <a:endParaRPr lang="pt-BR" altLang="pt-BR"/>
          </a:p>
        </p:txBody>
      </p:sp>
    </p:spTree>
  </p:cSld>
  <p:clrMapOvr>
    <a:masterClrMapping/>
  </p:clrMapOvr>
  <p:transition spd="med">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381000"/>
            <a:ext cx="2057400" cy="5715000"/>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381000"/>
            <a:ext cx="6019800" cy="57150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44FFBE64-6659-4500-A448-A0DDF8DFB686}" type="slidenum">
              <a:rPr lang="pt-BR" altLang="pt-BR"/>
              <a:pPr/>
              <a:t>‹nº›</a:t>
            </a:fld>
            <a:endParaRPr lang="pt-BR" altLang="pt-BR"/>
          </a:p>
        </p:txBody>
      </p:sp>
    </p:spTree>
  </p:cSld>
  <p:clrMapOvr>
    <a:masterClrMapping/>
  </p:clrMapOvr>
  <p:transition spd="med">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1000"/>
            <a:ext cx="8229600" cy="1371600"/>
          </a:xfrm>
        </p:spPr>
        <p:txBody>
          <a:bodyPr/>
          <a:lstStyle/>
          <a:p>
            <a:r>
              <a:rPr lang="pt-BR" smtClean="0"/>
              <a:t>Clique para editar o título mestre</a:t>
            </a:r>
            <a:endParaRPr lang="pt-BR"/>
          </a:p>
        </p:txBody>
      </p:sp>
      <p:sp>
        <p:nvSpPr>
          <p:cNvPr id="3" name="Espaço Reservado para Gráfico 2"/>
          <p:cNvSpPr>
            <a:spLocks noGrp="1"/>
          </p:cNvSpPr>
          <p:nvPr>
            <p:ph type="chart" idx="1"/>
          </p:nvPr>
        </p:nvSpPr>
        <p:spPr>
          <a:xfrm>
            <a:off x="457200" y="1981200"/>
            <a:ext cx="8229600" cy="4114800"/>
          </a:xfrm>
        </p:spPr>
        <p:txBody>
          <a:bodyPr/>
          <a:lstStyle/>
          <a:p>
            <a:pPr lvl="0"/>
            <a:endParaRPr lang="pt-B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0F52E963-300B-4E04-A7BE-24B913B3E14F}" type="slidenum">
              <a:rPr lang="pt-BR" altLang="pt-BR"/>
              <a:pPr/>
              <a:t>‹nº›</a:t>
            </a:fld>
            <a:endParaRPr lang="pt-BR" altLang="pt-BR"/>
          </a:p>
        </p:txBody>
      </p:sp>
    </p:spTree>
  </p:cSld>
  <p:clrMapOvr>
    <a:masterClrMapping/>
  </p:clrMapOvr>
  <p:transition spd="med">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1000"/>
            <a:ext cx="8229600" cy="1371600"/>
          </a:xfrm>
        </p:spPr>
        <p:txBody>
          <a:bodyPr/>
          <a:lstStyle/>
          <a:p>
            <a:r>
              <a:rPr lang="pt-BR" smtClean="0"/>
              <a:t>Clique para editar o título mestre</a:t>
            </a:r>
            <a:endParaRPr lang="pt-BR"/>
          </a:p>
        </p:txBody>
      </p:sp>
      <p:sp>
        <p:nvSpPr>
          <p:cNvPr id="3" name="Espaço Reservado para Tabela 2"/>
          <p:cNvSpPr>
            <a:spLocks noGrp="1"/>
          </p:cNvSpPr>
          <p:nvPr>
            <p:ph type="tbl" idx="1"/>
          </p:nvPr>
        </p:nvSpPr>
        <p:spPr>
          <a:xfrm>
            <a:off x="457200" y="1981200"/>
            <a:ext cx="8229600" cy="4114800"/>
          </a:xfrm>
        </p:spPr>
        <p:txBody>
          <a:bodyPr/>
          <a:lstStyle/>
          <a:p>
            <a:pPr lvl="0"/>
            <a:endParaRPr lang="pt-B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6C97EB20-F125-4E95-8055-FF0CB505DB5F}" type="slidenum">
              <a:rPr lang="pt-BR" altLang="pt-BR"/>
              <a:pPr/>
              <a:t>‹nº›</a:t>
            </a:fld>
            <a:endParaRPr lang="pt-BR" altLang="pt-BR"/>
          </a:p>
        </p:txBody>
      </p:sp>
    </p:spTree>
  </p:cSld>
  <p:clrMapOvr>
    <a:masterClrMapping/>
  </p:clrMapOvr>
  <p:transition spd="med">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381000"/>
            <a:ext cx="8229600" cy="1371600"/>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981200"/>
            <a:ext cx="40386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40386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fld id="{5610862A-B7BA-4792-A85D-949F9E608F8D}" type="slidenum">
              <a:rPr lang="pt-BR" altLang="pt-BR"/>
              <a:pPr/>
              <a:t>‹nº›</a:t>
            </a:fld>
            <a:endParaRPr lang="pt-BR" altLang="pt-BR"/>
          </a:p>
        </p:txBody>
      </p:sp>
    </p:spTree>
  </p:cSld>
  <p:clrMapOvr>
    <a:masterClrMapping/>
  </p:clrMapOvr>
  <p:transition spd="med">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381000"/>
            <a:ext cx="8229600" cy="57150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p:cNvSpPr>
            <a:spLocks noGrp="1" noChangeArrowheads="1"/>
          </p:cNvSpPr>
          <p:nvPr>
            <p:ph type="sldNum" sz="quarter" idx="12"/>
          </p:nvPr>
        </p:nvSpPr>
        <p:spPr>
          <a:ln/>
        </p:spPr>
        <p:txBody>
          <a:bodyPr/>
          <a:lstStyle>
            <a:lvl1pPr>
              <a:defRPr/>
            </a:lvl1pPr>
          </a:lstStyle>
          <a:p>
            <a:fld id="{F59DF645-EEBE-4A79-BA24-F099B4FB270E}" type="slidenum">
              <a:rPr lang="pt-BR" altLang="pt-BR"/>
              <a:pPr/>
              <a:t>‹nº›</a:t>
            </a:fld>
            <a:endParaRPr lang="pt-BR" altLang="pt-BR"/>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96FA1F4C-F2CB-435C-ACA9-44293A17F2AF}" type="slidenum">
              <a:rPr lang="pt-BR" altLang="pt-BR"/>
              <a:pPr/>
              <a:t>‹nº›</a:t>
            </a:fld>
            <a:endParaRPr lang="pt-BR" altLang="pt-BR"/>
          </a:p>
        </p:txBody>
      </p:sp>
    </p:spTree>
  </p:cSld>
  <p:clrMapOvr>
    <a:masterClrMapping/>
  </p:clrMapOvr>
  <p:transition spd="med">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6" name="Rectangle 6"/>
          <p:cNvSpPr>
            <a:spLocks noGrp="1" noChangeArrowheads="1"/>
          </p:cNvSpPr>
          <p:nvPr>
            <p:ph type="sldNum" sz="quarter" idx="12"/>
          </p:nvPr>
        </p:nvSpPr>
        <p:spPr>
          <a:ln/>
        </p:spPr>
        <p:txBody>
          <a:bodyPr/>
          <a:lstStyle>
            <a:lvl1pPr>
              <a:defRPr/>
            </a:lvl1pPr>
          </a:lstStyle>
          <a:p>
            <a:fld id="{672E131D-730A-489F-8465-B8554D535167}" type="slidenum">
              <a:rPr lang="pt-BR" altLang="pt-BR"/>
              <a:pPr/>
              <a:t>‹nº›</a:t>
            </a:fld>
            <a:endParaRPr lang="pt-BR" altLang="pt-BR"/>
          </a:p>
        </p:txBody>
      </p:sp>
    </p:spTree>
  </p:cSld>
  <p:clrMapOvr>
    <a:masterClrMapping/>
  </p:clrMapOvr>
  <p:transition spd="med">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981200"/>
            <a:ext cx="40386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4038600" cy="4114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fld id="{1A52FE35-A65C-4A28-A9B8-E34F0C89FC5F}" type="slidenum">
              <a:rPr lang="pt-BR" altLang="pt-BR"/>
              <a:pPr/>
              <a:t>‹nº›</a:t>
            </a:fld>
            <a:endParaRPr lang="pt-BR" altLang="pt-BR"/>
          </a:p>
        </p:txBody>
      </p:sp>
    </p:spTree>
  </p:cSld>
  <p:clrMapOvr>
    <a:masterClrMapping/>
  </p:clrMapOvr>
  <p:transition spd="med">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9" name="Rectangle 6"/>
          <p:cNvSpPr>
            <a:spLocks noGrp="1" noChangeArrowheads="1"/>
          </p:cNvSpPr>
          <p:nvPr>
            <p:ph type="sldNum" sz="quarter" idx="12"/>
          </p:nvPr>
        </p:nvSpPr>
        <p:spPr>
          <a:ln/>
        </p:spPr>
        <p:txBody>
          <a:bodyPr/>
          <a:lstStyle>
            <a:lvl1pPr>
              <a:defRPr/>
            </a:lvl1pPr>
          </a:lstStyle>
          <a:p>
            <a:fld id="{28EEE893-F776-4F58-9A67-E90249C3B822}" type="slidenum">
              <a:rPr lang="pt-BR" altLang="pt-BR"/>
              <a:pPr/>
              <a:t>‹nº›</a:t>
            </a:fld>
            <a:endParaRPr lang="pt-BR" altLang="pt-BR"/>
          </a:p>
        </p:txBody>
      </p:sp>
    </p:spTree>
  </p:cSld>
  <p:clrMapOvr>
    <a:masterClrMapping/>
  </p:clrMapOvr>
  <p:transition spd="med">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5" name="Rectangle 6"/>
          <p:cNvSpPr>
            <a:spLocks noGrp="1" noChangeArrowheads="1"/>
          </p:cNvSpPr>
          <p:nvPr>
            <p:ph type="sldNum" sz="quarter" idx="12"/>
          </p:nvPr>
        </p:nvSpPr>
        <p:spPr>
          <a:ln/>
        </p:spPr>
        <p:txBody>
          <a:bodyPr/>
          <a:lstStyle>
            <a:lvl1pPr>
              <a:defRPr/>
            </a:lvl1pPr>
          </a:lstStyle>
          <a:p>
            <a:fld id="{BEA7EE6D-646A-4BFD-978A-B68F1D177186}" type="slidenum">
              <a:rPr lang="pt-BR" altLang="pt-BR"/>
              <a:pPr/>
              <a:t>‹nº›</a:t>
            </a:fld>
            <a:endParaRPr lang="pt-BR" altLang="pt-BR"/>
          </a:p>
        </p:txBody>
      </p:sp>
    </p:spTree>
  </p:cSld>
  <p:clrMapOvr>
    <a:masterClrMapping/>
  </p:clrMapOvr>
  <p:transition spd="med">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4" name="Rectangle 6"/>
          <p:cNvSpPr>
            <a:spLocks noGrp="1" noChangeArrowheads="1"/>
          </p:cNvSpPr>
          <p:nvPr>
            <p:ph type="sldNum" sz="quarter" idx="12"/>
          </p:nvPr>
        </p:nvSpPr>
        <p:spPr>
          <a:ln/>
        </p:spPr>
        <p:txBody>
          <a:bodyPr/>
          <a:lstStyle>
            <a:lvl1pPr>
              <a:defRPr/>
            </a:lvl1pPr>
          </a:lstStyle>
          <a:p>
            <a:fld id="{E93EE429-8968-441D-8AE2-4387ED7C1719}" type="slidenum">
              <a:rPr lang="pt-BR" altLang="pt-BR"/>
              <a:pPr/>
              <a:t>‹nº›</a:t>
            </a:fld>
            <a:endParaRPr lang="pt-BR" altLang="pt-BR"/>
          </a:p>
        </p:txBody>
      </p:sp>
    </p:spTree>
  </p:cSld>
  <p:clrMapOvr>
    <a:masterClrMapping/>
  </p:clrMapOvr>
  <p:transition spd="med">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fld id="{EDDC5115-ED94-47DA-9B24-74FE88F229F2}" type="slidenum">
              <a:rPr lang="pt-BR" altLang="pt-BR"/>
              <a:pPr/>
              <a:t>‹nº›</a:t>
            </a:fld>
            <a:endParaRPr lang="pt-BR" altLang="pt-BR"/>
          </a:p>
        </p:txBody>
      </p:sp>
    </p:spTree>
  </p:cSld>
  <p:clrMapOvr>
    <a:masterClrMapping/>
  </p:clrMapOvr>
  <p:transition spd="med">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pt-BR"/>
          </a:p>
        </p:txBody>
      </p:sp>
      <p:sp>
        <p:nvSpPr>
          <p:cNvPr id="7" name="Rectangle 6"/>
          <p:cNvSpPr>
            <a:spLocks noGrp="1" noChangeArrowheads="1"/>
          </p:cNvSpPr>
          <p:nvPr>
            <p:ph type="sldNum" sz="quarter" idx="12"/>
          </p:nvPr>
        </p:nvSpPr>
        <p:spPr>
          <a:ln/>
        </p:spPr>
        <p:txBody>
          <a:bodyPr/>
          <a:lstStyle>
            <a:lvl1pPr>
              <a:defRPr/>
            </a:lvl1pPr>
          </a:lstStyle>
          <a:p>
            <a:fld id="{48B05365-1E8C-49EB-AECA-104E6A943B28}" type="slidenum">
              <a:rPr lang="pt-BR" altLang="pt-BR"/>
              <a:pPr/>
              <a:t>‹nº›</a:t>
            </a:fld>
            <a:endParaRPr lang="pt-BR" altLang="pt-BR"/>
          </a:p>
        </p:txBody>
      </p:sp>
    </p:spTree>
  </p:cSld>
  <p:clrMapOvr>
    <a:masterClrMapping/>
  </p:clrMapOvr>
  <p:transition spd="med">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525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spcBef>
                <a:spcPct val="0"/>
              </a:spcBef>
              <a:buClrTx/>
              <a:buSzTx/>
              <a:buFontTx/>
              <a:buNone/>
              <a:defRPr sz="1400" b="0" smtClean="0">
                <a:solidFill>
                  <a:schemeClr val="tx1"/>
                </a:solidFill>
                <a:effectLst>
                  <a:outerShdw blurRad="38100" dist="38100" dir="2700000" algn="tl">
                    <a:srgbClr val="000000"/>
                  </a:outerShdw>
                </a:effectLst>
                <a:latin typeface="Arial" panose="020B0604020202020204" pitchFamily="34" charset="0"/>
              </a:defRPr>
            </a:lvl1pPr>
          </a:lstStyle>
          <a:p>
            <a:pPr>
              <a:defRPr/>
            </a:pPr>
            <a:endParaRPr lang="pt-BR" altLang="pt-BR"/>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400" b="0" smtClean="0">
                <a:solidFill>
                  <a:schemeClr val="tx1"/>
                </a:solidFill>
                <a:effectLst>
                  <a:outerShdw blurRad="38100" dist="38100" dir="2700000" algn="tl">
                    <a:srgbClr val="000000"/>
                  </a:outerShdw>
                </a:effectLst>
                <a:latin typeface="Arial" panose="020B0604020202020204" pitchFamily="34" charset="0"/>
              </a:defRPr>
            </a:lvl1pPr>
          </a:lstStyle>
          <a:p>
            <a:pPr>
              <a:defRPr/>
            </a:pPr>
            <a:endParaRPr lang="pt-BR" altLang="pt-BR"/>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effectLst>
                  <a:outerShdw blurRad="38100" dist="38100" dir="2700000" algn="tl">
                    <a:srgbClr val="000000"/>
                  </a:outerShdw>
                </a:effectLst>
                <a:latin typeface="Arial" pitchFamily="34" charset="0"/>
              </a:defRPr>
            </a:lvl1pPr>
          </a:lstStyle>
          <a:p>
            <a:fld id="{2D3C1B1A-5681-467C-98D0-60A0F52C0E4E}"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ransition spd="med">
    <p:cover dir="r"/>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0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9.xml"/><Relationship Id="rId7" Type="http://schemas.openxmlformats.org/officeDocument/2006/relationships/slide" Target="slide89.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54.xml"/><Relationship Id="rId4" Type="http://schemas.openxmlformats.org/officeDocument/2006/relationships/slide" Target="slide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www.finame.com.br/conhecimento/publicacoes/catalogo/s_PPP.asp" TargetMode="Externa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6.xml"/><Relationship Id="rId7" Type="http://schemas.openxmlformats.org/officeDocument/2006/relationships/notesSlide" Target="../notesSlides/notesSlide10.xml"/><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slideLayout" Target="../slideLayouts/slideLayout6.xml"/><Relationship Id="rId5" Type="http://schemas.openxmlformats.org/officeDocument/2006/relationships/tags" Target="../tags/tag18.xml"/><Relationship Id="rId4" Type="http://schemas.openxmlformats.org/officeDocument/2006/relationships/tags" Target="../tags/tag1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hyperlink" Target="http://www.planejamento.gov.br/planejamento_investimento/conteudo/noticias/ppp.ht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79.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notesSlide" Target="../notesSlides/notesSlide20.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6.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slide" Target="slide94.xml"/><Relationship Id="rId3" Type="http://schemas.openxmlformats.org/officeDocument/2006/relationships/slide" Target="slide98.xml"/><Relationship Id="rId7" Type="http://schemas.openxmlformats.org/officeDocument/2006/relationships/slide" Target="slide97.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slide" Target="slide95.xml"/><Relationship Id="rId5" Type="http://schemas.openxmlformats.org/officeDocument/2006/relationships/slide" Target="slide91.xml"/><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9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9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9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9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96.xml"/><Relationship Id="rId1" Type="http://schemas.openxmlformats.org/officeDocument/2006/relationships/slideLayout" Target="../slideLayouts/slideLayout7.xml"/><Relationship Id="rId4" Type="http://schemas.openxmlformats.org/officeDocument/2006/relationships/slide" Target="slide3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eaLnBrk="1" hangingPunct="1">
              <a:defRPr/>
            </a:pPr>
            <a:endParaRPr lang="pt-PT" altLang="pt-BR" smtClean="0"/>
          </a:p>
        </p:txBody>
      </p:sp>
      <p:sp>
        <p:nvSpPr>
          <p:cNvPr id="2052" name="Rectangle 4"/>
          <p:cNvSpPr>
            <a:spLocks noGrp="1" noChangeArrowheads="1"/>
          </p:cNvSpPr>
          <p:nvPr>
            <p:ph type="ctrTitle"/>
          </p:nvPr>
        </p:nvSpPr>
        <p:spPr/>
        <p:txBody>
          <a:bodyPr/>
          <a:lstStyle/>
          <a:p>
            <a:pPr eaLnBrk="1" hangingPunct="1">
              <a:defRPr/>
            </a:pPr>
            <a:r>
              <a:rPr lang="pt-BR" altLang="pt-BR" smtClean="0"/>
              <a:t>ELABORAÇÃO DE PROJETOS PÚBLICOS</a:t>
            </a:r>
          </a:p>
        </p:txBody>
      </p:sp>
    </p:spTree>
  </p:cSld>
  <p:clrMapOvr>
    <a:masterClrMapping/>
  </p:clrMapOvr>
  <p:transition spd="med">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a:off x="4656138" y="2538413"/>
            <a:ext cx="0" cy="33940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23" name="Line 3"/>
          <p:cNvSpPr>
            <a:spLocks noChangeShapeType="1"/>
          </p:cNvSpPr>
          <p:nvPr/>
        </p:nvSpPr>
        <p:spPr bwMode="auto">
          <a:xfrm>
            <a:off x="1403350" y="2843213"/>
            <a:ext cx="3313113" cy="12350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24" name="Line 4"/>
          <p:cNvSpPr>
            <a:spLocks noChangeShapeType="1"/>
          </p:cNvSpPr>
          <p:nvPr/>
        </p:nvSpPr>
        <p:spPr bwMode="auto">
          <a:xfrm>
            <a:off x="1331913" y="3933825"/>
            <a:ext cx="3311525" cy="1444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25" name="Line 5"/>
          <p:cNvSpPr>
            <a:spLocks noChangeShapeType="1"/>
          </p:cNvSpPr>
          <p:nvPr/>
        </p:nvSpPr>
        <p:spPr bwMode="auto">
          <a:xfrm flipV="1">
            <a:off x="1187450" y="4122738"/>
            <a:ext cx="3414713" cy="7461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26" name="Line 6"/>
          <p:cNvSpPr>
            <a:spLocks noChangeShapeType="1"/>
          </p:cNvSpPr>
          <p:nvPr/>
        </p:nvSpPr>
        <p:spPr bwMode="auto">
          <a:xfrm flipV="1">
            <a:off x="1331913" y="4365625"/>
            <a:ext cx="3240087" cy="16557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27" name="Line 7"/>
          <p:cNvSpPr>
            <a:spLocks noChangeShapeType="1"/>
          </p:cNvSpPr>
          <p:nvPr/>
        </p:nvSpPr>
        <p:spPr bwMode="auto">
          <a:xfrm>
            <a:off x="1187450" y="4941888"/>
            <a:ext cx="0" cy="12239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28" name="Line 8"/>
          <p:cNvSpPr>
            <a:spLocks noChangeShapeType="1"/>
          </p:cNvSpPr>
          <p:nvPr/>
        </p:nvSpPr>
        <p:spPr bwMode="auto">
          <a:xfrm flipH="1">
            <a:off x="4643438" y="2771775"/>
            <a:ext cx="3600450" cy="13065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29" name="Line 9"/>
          <p:cNvSpPr>
            <a:spLocks noChangeShapeType="1"/>
          </p:cNvSpPr>
          <p:nvPr/>
        </p:nvSpPr>
        <p:spPr bwMode="auto">
          <a:xfrm flipH="1">
            <a:off x="4716463" y="4005263"/>
            <a:ext cx="3168650" cy="730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30" name="Line 10"/>
          <p:cNvSpPr>
            <a:spLocks noChangeShapeType="1"/>
          </p:cNvSpPr>
          <p:nvPr/>
        </p:nvSpPr>
        <p:spPr bwMode="auto">
          <a:xfrm flipH="1" flipV="1">
            <a:off x="4965700" y="4235450"/>
            <a:ext cx="2273300" cy="169703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8731" name="Line 11"/>
          <p:cNvSpPr>
            <a:spLocks noChangeShapeType="1"/>
          </p:cNvSpPr>
          <p:nvPr/>
        </p:nvSpPr>
        <p:spPr bwMode="auto">
          <a:xfrm flipH="1" flipV="1">
            <a:off x="5056188" y="4133850"/>
            <a:ext cx="2819400" cy="9048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4348" name="Oval 12"/>
          <p:cNvSpPr>
            <a:spLocks noChangeArrowheads="1"/>
          </p:cNvSpPr>
          <p:nvPr/>
        </p:nvSpPr>
        <p:spPr bwMode="auto">
          <a:xfrm>
            <a:off x="7448550" y="2495550"/>
            <a:ext cx="1363663" cy="565150"/>
          </a:xfrm>
          <a:prstGeom prst="ellipse">
            <a:avLst/>
          </a:prstGeom>
          <a:gradFill rotWithShape="1">
            <a:gsLst>
              <a:gs pos="0">
                <a:srgbClr val="6699FF"/>
              </a:gs>
              <a:gs pos="100000">
                <a:srgbClr val="6666FF"/>
              </a:gs>
            </a:gsLst>
            <a:lin ang="5400000" scaled="1"/>
          </a:gradFill>
          <a:ln w="12700" algn="ctr">
            <a:solidFill>
              <a:schemeClr val="tx1"/>
            </a:solidFill>
            <a:round/>
            <a:headEnd/>
            <a:tailEnd/>
          </a:ln>
          <a:effectLst/>
        </p:spPr>
        <p:txBody>
          <a:bodyPr anchor="ctr"/>
          <a:lstStyle/>
          <a:p>
            <a:pPr algn="ctr" eaLnBrk="1" hangingPunct="1"/>
            <a:r>
              <a:rPr lang="pt-BR" altLang="pt-BR" sz="1200">
                <a:solidFill>
                  <a:srgbClr val="000000"/>
                </a:solidFill>
                <a:latin typeface="Arial" pitchFamily="34" charset="0"/>
              </a:rPr>
              <a:t>Consórcio</a:t>
            </a:r>
            <a:r>
              <a:rPr lang="pt-BR" altLang="pt-BR" sz="1200">
                <a:solidFill>
                  <a:srgbClr val="FFFF00"/>
                </a:solidFill>
                <a:latin typeface="Arial" pitchFamily="34" charset="0"/>
              </a:rPr>
              <a:t> </a:t>
            </a:r>
            <a:r>
              <a:rPr lang="pt-BR" altLang="pt-BR" sz="1200">
                <a:solidFill>
                  <a:srgbClr val="000000"/>
                </a:solidFill>
                <a:latin typeface="Arial" pitchFamily="34" charset="0"/>
              </a:rPr>
              <a:t>Construtor</a:t>
            </a:r>
          </a:p>
        </p:txBody>
      </p:sp>
      <p:sp>
        <p:nvSpPr>
          <p:cNvPr id="14349" name="Oval 13"/>
          <p:cNvSpPr>
            <a:spLocks noChangeArrowheads="1"/>
          </p:cNvSpPr>
          <p:nvPr/>
        </p:nvSpPr>
        <p:spPr bwMode="auto">
          <a:xfrm>
            <a:off x="7456488" y="3681413"/>
            <a:ext cx="1363662" cy="565150"/>
          </a:xfrm>
          <a:prstGeom prst="ellipse">
            <a:avLst/>
          </a:prstGeom>
          <a:gradFill rotWithShape="1">
            <a:gsLst>
              <a:gs pos="0">
                <a:srgbClr val="6699FF"/>
              </a:gs>
              <a:gs pos="100000">
                <a:srgbClr val="6666FF"/>
              </a:gs>
            </a:gsLst>
            <a:lin ang="5400000" scaled="1"/>
          </a:gradFill>
          <a:ln w="12700" algn="ctr">
            <a:solidFill>
              <a:schemeClr val="tx1"/>
            </a:solidFill>
            <a:round/>
            <a:headEnd/>
            <a:tailEnd/>
          </a:ln>
          <a:effectLst/>
        </p:spPr>
        <p:txBody>
          <a:bodyPr wrap="none" anchor="ctr"/>
          <a:lstStyle/>
          <a:p>
            <a:pPr algn="ctr" eaLnBrk="1" hangingPunct="1"/>
            <a:r>
              <a:rPr lang="pt-BR" altLang="pt-BR" sz="1200">
                <a:solidFill>
                  <a:srgbClr val="000000"/>
                </a:solidFill>
                <a:latin typeface="Arial" pitchFamily="34" charset="0"/>
              </a:rPr>
              <a:t>Operadores</a:t>
            </a:r>
          </a:p>
        </p:txBody>
      </p:sp>
      <p:sp>
        <p:nvSpPr>
          <p:cNvPr id="14350" name="Oval 14"/>
          <p:cNvSpPr>
            <a:spLocks noChangeArrowheads="1"/>
          </p:cNvSpPr>
          <p:nvPr/>
        </p:nvSpPr>
        <p:spPr bwMode="auto">
          <a:xfrm>
            <a:off x="7431088" y="4757738"/>
            <a:ext cx="1462087" cy="566737"/>
          </a:xfrm>
          <a:prstGeom prst="ellipse">
            <a:avLst/>
          </a:prstGeom>
          <a:gradFill rotWithShape="1">
            <a:gsLst>
              <a:gs pos="0">
                <a:srgbClr val="6699FF"/>
              </a:gs>
              <a:gs pos="100000">
                <a:srgbClr val="6666FF"/>
              </a:gs>
            </a:gsLst>
            <a:lin ang="5400000" scaled="1"/>
          </a:gradFill>
          <a:ln w="12700" algn="ctr">
            <a:solidFill>
              <a:schemeClr val="tx1"/>
            </a:solidFill>
            <a:round/>
            <a:headEnd/>
            <a:tailEnd/>
          </a:ln>
          <a:effectLst/>
        </p:spPr>
        <p:txBody>
          <a:bodyPr wrap="none" anchor="ctr"/>
          <a:lstStyle/>
          <a:p>
            <a:pPr algn="ctr" eaLnBrk="1" hangingPunct="1"/>
            <a:r>
              <a:rPr lang="pt-BR" altLang="pt-BR" sz="1200">
                <a:solidFill>
                  <a:srgbClr val="000000"/>
                </a:solidFill>
                <a:latin typeface="Arial" pitchFamily="34" charset="0"/>
              </a:rPr>
              <a:t>Seguradora</a:t>
            </a:r>
          </a:p>
        </p:txBody>
      </p:sp>
      <p:sp>
        <p:nvSpPr>
          <p:cNvPr id="14351" name="Oval 15"/>
          <p:cNvSpPr>
            <a:spLocks noChangeArrowheads="1"/>
          </p:cNvSpPr>
          <p:nvPr/>
        </p:nvSpPr>
        <p:spPr bwMode="auto">
          <a:xfrm>
            <a:off x="473075" y="4519613"/>
            <a:ext cx="1435100" cy="565150"/>
          </a:xfrm>
          <a:prstGeom prst="ellipse">
            <a:avLst/>
          </a:prstGeom>
          <a:gradFill rotWithShape="1">
            <a:gsLst>
              <a:gs pos="0">
                <a:srgbClr val="FFCC00"/>
              </a:gs>
              <a:gs pos="100000">
                <a:srgbClr val="B99400"/>
              </a:gs>
            </a:gsLst>
            <a:lin ang="5400000" scaled="1"/>
          </a:gradFill>
          <a:ln w="12700">
            <a:solidFill>
              <a:schemeClr val="tx1"/>
            </a:solidFill>
            <a:round/>
            <a:headEnd/>
            <a:tailEnd/>
          </a:ln>
          <a:effectLst/>
        </p:spPr>
        <p:txBody>
          <a:bodyPr wrap="none" anchor="ctr"/>
          <a:lstStyle/>
          <a:p>
            <a:pPr algn="ctr" eaLnBrk="1" hangingPunct="1"/>
            <a:r>
              <a:rPr lang="pt-BR" altLang="pt-BR" sz="1200">
                <a:solidFill>
                  <a:srgbClr val="000000"/>
                </a:solidFill>
                <a:latin typeface="Arial" pitchFamily="34" charset="0"/>
              </a:rPr>
              <a:t>Financiadores</a:t>
            </a:r>
          </a:p>
        </p:txBody>
      </p:sp>
      <p:sp>
        <p:nvSpPr>
          <p:cNvPr id="14352" name="Oval 16"/>
          <p:cNvSpPr>
            <a:spLocks noChangeArrowheads="1"/>
          </p:cNvSpPr>
          <p:nvPr/>
        </p:nvSpPr>
        <p:spPr bwMode="auto">
          <a:xfrm>
            <a:off x="468313" y="3741738"/>
            <a:ext cx="1506537" cy="565150"/>
          </a:xfrm>
          <a:prstGeom prst="ellipse">
            <a:avLst/>
          </a:prstGeom>
          <a:gradFill rotWithShape="1">
            <a:gsLst>
              <a:gs pos="0">
                <a:srgbClr val="FFCC00"/>
              </a:gs>
              <a:gs pos="100000">
                <a:srgbClr val="B99400"/>
              </a:gs>
            </a:gsLst>
            <a:lin ang="5400000" scaled="1"/>
          </a:gradFill>
          <a:ln w="12700">
            <a:solidFill>
              <a:schemeClr val="tx1"/>
            </a:solidFill>
            <a:round/>
            <a:headEnd/>
            <a:tailEnd/>
          </a:ln>
          <a:effectLst/>
        </p:spPr>
        <p:txBody>
          <a:bodyPr anchor="ctr"/>
          <a:lstStyle/>
          <a:p>
            <a:pPr algn="ctr" eaLnBrk="1" hangingPunct="1"/>
            <a:r>
              <a:rPr lang="pt-BR" altLang="pt-BR" sz="1200">
                <a:solidFill>
                  <a:srgbClr val="000000"/>
                </a:solidFill>
                <a:latin typeface="Arial" pitchFamily="34" charset="0"/>
              </a:rPr>
              <a:t>Investidores</a:t>
            </a:r>
          </a:p>
        </p:txBody>
      </p:sp>
      <p:sp>
        <p:nvSpPr>
          <p:cNvPr id="14353" name="Oval 17"/>
          <p:cNvSpPr>
            <a:spLocks noChangeArrowheads="1"/>
          </p:cNvSpPr>
          <p:nvPr/>
        </p:nvSpPr>
        <p:spPr bwMode="auto">
          <a:xfrm>
            <a:off x="468313" y="2495550"/>
            <a:ext cx="1506537" cy="565150"/>
          </a:xfrm>
          <a:prstGeom prst="ellipse">
            <a:avLst/>
          </a:prstGeom>
          <a:gradFill rotWithShape="1">
            <a:gsLst>
              <a:gs pos="0">
                <a:srgbClr val="FFCC00"/>
              </a:gs>
              <a:gs pos="100000">
                <a:srgbClr val="B99400"/>
              </a:gs>
            </a:gsLst>
            <a:lin ang="5400000" scaled="1"/>
          </a:gradFill>
          <a:ln w="12700">
            <a:solidFill>
              <a:schemeClr val="tx1"/>
            </a:solidFill>
            <a:round/>
            <a:headEnd/>
            <a:tailEnd/>
          </a:ln>
          <a:effectLst/>
        </p:spPr>
        <p:txBody>
          <a:bodyPr anchor="ctr"/>
          <a:lstStyle/>
          <a:p>
            <a:pPr algn="ctr" eaLnBrk="1" hangingPunct="1"/>
            <a:r>
              <a:rPr lang="pt-BR" altLang="pt-BR" sz="1200">
                <a:solidFill>
                  <a:srgbClr val="000000"/>
                </a:solidFill>
                <a:latin typeface="Arial" pitchFamily="34" charset="0"/>
              </a:rPr>
              <a:t>Sponsors Acionistas</a:t>
            </a:r>
          </a:p>
        </p:txBody>
      </p:sp>
      <p:sp>
        <p:nvSpPr>
          <p:cNvPr id="14354" name="Oval 18"/>
          <p:cNvSpPr>
            <a:spLocks noChangeArrowheads="1"/>
          </p:cNvSpPr>
          <p:nvPr/>
        </p:nvSpPr>
        <p:spPr bwMode="auto">
          <a:xfrm>
            <a:off x="3708400" y="1844675"/>
            <a:ext cx="1892300" cy="792163"/>
          </a:xfrm>
          <a:prstGeom prst="ellipse">
            <a:avLst/>
          </a:prstGeom>
          <a:solidFill>
            <a:srgbClr val="00CC99"/>
          </a:solidFill>
          <a:ln w="9525" algn="ctr">
            <a:solidFill>
              <a:schemeClr val="tx1"/>
            </a:solidFill>
            <a:round/>
            <a:headEnd/>
            <a:tailEnd/>
          </a:ln>
          <a:effectLst>
            <a:outerShdw dist="45791" dir="2021404" algn="ctr" rotWithShape="0">
              <a:schemeClr val="tx1"/>
            </a:outerShdw>
          </a:effectLst>
        </p:spPr>
        <p:txBody>
          <a:bodyPr lIns="18000" tIns="10800" rIns="18000" bIns="10800" anchor="ctr"/>
          <a:lstStyle/>
          <a:p>
            <a:pPr algn="ctr">
              <a:lnSpc>
                <a:spcPct val="80000"/>
              </a:lnSpc>
              <a:spcBef>
                <a:spcPct val="50000"/>
              </a:spcBef>
            </a:pPr>
            <a:endParaRPr lang="pt-BR" altLang="pt-BR" sz="1600">
              <a:solidFill>
                <a:schemeClr val="tx1"/>
              </a:solidFill>
              <a:latin typeface="Arial" pitchFamily="34" charset="0"/>
            </a:endParaRPr>
          </a:p>
          <a:p>
            <a:pPr algn="ctr">
              <a:lnSpc>
                <a:spcPct val="80000"/>
              </a:lnSpc>
              <a:spcBef>
                <a:spcPct val="50000"/>
              </a:spcBef>
            </a:pPr>
            <a:r>
              <a:rPr lang="pt-BR" altLang="pt-BR" sz="1600">
                <a:solidFill>
                  <a:schemeClr val="tx1"/>
                </a:solidFill>
                <a:latin typeface="Arial" pitchFamily="34" charset="0"/>
              </a:rPr>
              <a:t>Autoridade Pública Concedente</a:t>
            </a:r>
          </a:p>
          <a:p>
            <a:pPr algn="ctr">
              <a:lnSpc>
                <a:spcPct val="80000"/>
              </a:lnSpc>
              <a:spcBef>
                <a:spcPct val="50000"/>
              </a:spcBef>
            </a:pPr>
            <a:endParaRPr lang="pt-BR" altLang="pt-BR" sz="1600">
              <a:solidFill>
                <a:schemeClr val="tx1"/>
              </a:solidFill>
              <a:latin typeface="Arial" pitchFamily="34" charset="0"/>
            </a:endParaRPr>
          </a:p>
        </p:txBody>
      </p:sp>
      <p:sp>
        <p:nvSpPr>
          <p:cNvPr id="14355" name="Rectangle 19"/>
          <p:cNvSpPr>
            <a:spLocks noChangeArrowheads="1"/>
          </p:cNvSpPr>
          <p:nvPr/>
        </p:nvSpPr>
        <p:spPr bwMode="auto">
          <a:xfrm>
            <a:off x="5724525" y="3635375"/>
            <a:ext cx="1584325" cy="577850"/>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Contratos para Operação e Manutenção</a:t>
            </a:r>
          </a:p>
        </p:txBody>
      </p:sp>
      <p:grpSp>
        <p:nvGrpSpPr>
          <p:cNvPr id="14356" name="Group 20"/>
          <p:cNvGrpSpPr>
            <a:grpSpLocks/>
          </p:cNvGrpSpPr>
          <p:nvPr/>
        </p:nvGrpSpPr>
        <p:grpSpPr bwMode="auto">
          <a:xfrm>
            <a:off x="2133600" y="5029200"/>
            <a:ext cx="5184775" cy="574675"/>
            <a:chOff x="1292" y="3159"/>
            <a:chExt cx="3266" cy="362"/>
          </a:xfrm>
        </p:grpSpPr>
        <p:sp>
          <p:nvSpPr>
            <p:cNvPr id="14375" name="Rectangle 21"/>
            <p:cNvSpPr>
              <a:spLocks noChangeArrowheads="1"/>
            </p:cNvSpPr>
            <p:nvPr/>
          </p:nvSpPr>
          <p:spPr bwMode="auto">
            <a:xfrm>
              <a:off x="3550" y="3159"/>
              <a:ext cx="1008" cy="362"/>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Contrato compra matéria prima</a:t>
              </a:r>
            </a:p>
          </p:txBody>
        </p:sp>
        <p:sp>
          <p:nvSpPr>
            <p:cNvPr id="14376" name="Rectangle 22"/>
            <p:cNvSpPr>
              <a:spLocks noChangeArrowheads="1"/>
            </p:cNvSpPr>
            <p:nvPr/>
          </p:nvSpPr>
          <p:spPr bwMode="auto">
            <a:xfrm>
              <a:off x="2426" y="3159"/>
              <a:ext cx="998" cy="362"/>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wrap="none" anchor="ctr"/>
            <a:lstStyle/>
            <a:p>
              <a:pPr algn="ctr" eaLnBrk="1" hangingPunct="1"/>
              <a:r>
                <a:rPr lang="pt-BR" altLang="pt-BR" sz="1200">
                  <a:solidFill>
                    <a:srgbClr val="000000"/>
                  </a:solidFill>
                  <a:latin typeface="Arial" pitchFamily="34" charset="0"/>
                </a:rPr>
                <a:t>Contrato de Venda</a:t>
              </a:r>
            </a:p>
            <a:p>
              <a:pPr algn="ctr" eaLnBrk="1" hangingPunct="1"/>
              <a:r>
                <a:rPr lang="pt-BR" altLang="pt-BR" sz="1200">
                  <a:solidFill>
                    <a:srgbClr val="000000"/>
                  </a:solidFill>
                  <a:latin typeface="Arial" pitchFamily="34" charset="0"/>
                </a:rPr>
                <a:t>do Produto Final</a:t>
              </a:r>
            </a:p>
          </p:txBody>
        </p:sp>
        <p:sp>
          <p:nvSpPr>
            <p:cNvPr id="14377" name="Rectangle 23"/>
            <p:cNvSpPr>
              <a:spLocks noChangeArrowheads="1"/>
            </p:cNvSpPr>
            <p:nvPr/>
          </p:nvSpPr>
          <p:spPr bwMode="auto">
            <a:xfrm>
              <a:off x="1292" y="3159"/>
              <a:ext cx="998" cy="362"/>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lnSpc>
                  <a:spcPct val="70000"/>
                </a:lnSpc>
              </a:pPr>
              <a:r>
                <a:rPr lang="pt-BR" altLang="pt-BR" sz="1300">
                  <a:solidFill>
                    <a:srgbClr val="000000"/>
                  </a:solidFill>
                  <a:latin typeface="Arial" pitchFamily="34" charset="0"/>
                </a:rPr>
                <a:t>Cessão de direitos sobre Receitas de venda</a:t>
              </a:r>
            </a:p>
          </p:txBody>
        </p:sp>
      </p:grpSp>
      <p:sp>
        <p:nvSpPr>
          <p:cNvPr id="14357" name="Rectangle 24"/>
          <p:cNvSpPr>
            <a:spLocks noChangeArrowheads="1"/>
          </p:cNvSpPr>
          <p:nvPr/>
        </p:nvSpPr>
        <p:spPr bwMode="auto">
          <a:xfrm>
            <a:off x="2124075" y="3616325"/>
            <a:ext cx="1584325" cy="523875"/>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Acordo de acionistas</a:t>
            </a:r>
            <a:r>
              <a:rPr lang="pt-BR" altLang="pt-BR" sz="1200">
                <a:solidFill>
                  <a:schemeClr val="tx1"/>
                </a:solidFill>
                <a:latin typeface="Arial" pitchFamily="34" charset="0"/>
              </a:rPr>
              <a:t> </a:t>
            </a:r>
          </a:p>
        </p:txBody>
      </p:sp>
      <p:sp>
        <p:nvSpPr>
          <p:cNvPr id="14358" name="Rectangle 25"/>
          <p:cNvSpPr>
            <a:spLocks noChangeArrowheads="1"/>
          </p:cNvSpPr>
          <p:nvPr/>
        </p:nvSpPr>
        <p:spPr bwMode="auto">
          <a:xfrm>
            <a:off x="2133600" y="4267200"/>
            <a:ext cx="1584325" cy="579438"/>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Contrato de Financiamento</a:t>
            </a:r>
          </a:p>
        </p:txBody>
      </p:sp>
      <p:sp>
        <p:nvSpPr>
          <p:cNvPr id="14359" name="Rectangle 26"/>
          <p:cNvSpPr>
            <a:spLocks noChangeArrowheads="1"/>
          </p:cNvSpPr>
          <p:nvPr/>
        </p:nvSpPr>
        <p:spPr bwMode="auto">
          <a:xfrm>
            <a:off x="3930650" y="2844800"/>
            <a:ext cx="1577975" cy="503238"/>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Contrato de Concessão</a:t>
            </a:r>
          </a:p>
        </p:txBody>
      </p:sp>
      <p:sp>
        <p:nvSpPr>
          <p:cNvPr id="14360" name="Rectangle 27"/>
          <p:cNvSpPr>
            <a:spLocks noChangeArrowheads="1"/>
          </p:cNvSpPr>
          <p:nvPr/>
        </p:nvSpPr>
        <p:spPr bwMode="auto">
          <a:xfrm>
            <a:off x="5724525" y="2843213"/>
            <a:ext cx="1584325" cy="504825"/>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Contrato TK/EPC</a:t>
            </a:r>
          </a:p>
        </p:txBody>
      </p:sp>
      <p:sp>
        <p:nvSpPr>
          <p:cNvPr id="14361" name="Rectangle 28"/>
          <p:cNvSpPr>
            <a:spLocks noChangeArrowheads="1"/>
          </p:cNvSpPr>
          <p:nvPr/>
        </p:nvSpPr>
        <p:spPr bwMode="auto">
          <a:xfrm>
            <a:off x="5724525" y="4357688"/>
            <a:ext cx="1584325" cy="503237"/>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Contrato de Seguro</a:t>
            </a:r>
          </a:p>
        </p:txBody>
      </p:sp>
      <p:sp>
        <p:nvSpPr>
          <p:cNvPr id="14362" name="Rectangle 29"/>
          <p:cNvSpPr>
            <a:spLocks noChangeArrowheads="1"/>
          </p:cNvSpPr>
          <p:nvPr/>
        </p:nvSpPr>
        <p:spPr bwMode="auto">
          <a:xfrm>
            <a:off x="2124075" y="2843213"/>
            <a:ext cx="1584325" cy="504825"/>
          </a:xfrm>
          <a:prstGeom prst="rect">
            <a:avLst/>
          </a:prstGeom>
          <a:gradFill rotWithShape="1">
            <a:gsLst>
              <a:gs pos="0">
                <a:srgbClr val="9966FF"/>
              </a:gs>
              <a:gs pos="100000">
                <a:srgbClr val="E0D1FF"/>
              </a:gs>
            </a:gsLst>
            <a:lin ang="5400000" scaled="1"/>
          </a:gradFill>
          <a:ln w="12700">
            <a:solidFill>
              <a:schemeClr val="tx1"/>
            </a:solidFill>
            <a:miter lim="800000"/>
            <a:headEnd/>
            <a:tailEnd/>
          </a:ln>
          <a:effectLst/>
        </p:spPr>
        <p:txBody>
          <a:bodyPr anchor="ctr"/>
          <a:lstStyle/>
          <a:p>
            <a:pPr algn="ctr" eaLnBrk="1" hangingPunct="1"/>
            <a:r>
              <a:rPr lang="pt-BR" altLang="pt-BR" sz="1200">
                <a:solidFill>
                  <a:srgbClr val="000000"/>
                </a:solidFill>
                <a:latin typeface="Arial" pitchFamily="34" charset="0"/>
              </a:rPr>
              <a:t>Acordo de acionistas</a:t>
            </a:r>
            <a:r>
              <a:rPr lang="pt-BR" altLang="pt-BR" sz="1200">
                <a:solidFill>
                  <a:schemeClr val="tx1"/>
                </a:solidFill>
                <a:latin typeface="Arial" pitchFamily="34" charset="0"/>
              </a:rPr>
              <a:t> </a:t>
            </a:r>
          </a:p>
        </p:txBody>
      </p:sp>
      <p:sp>
        <p:nvSpPr>
          <p:cNvPr id="14363" name="Oval 30"/>
          <p:cNvSpPr>
            <a:spLocks noChangeArrowheads="1"/>
          </p:cNvSpPr>
          <p:nvPr/>
        </p:nvSpPr>
        <p:spPr bwMode="auto">
          <a:xfrm>
            <a:off x="6300788" y="5807075"/>
            <a:ext cx="1525587" cy="565150"/>
          </a:xfrm>
          <a:prstGeom prst="ellipse">
            <a:avLst/>
          </a:prstGeom>
          <a:gradFill rotWithShape="1">
            <a:gsLst>
              <a:gs pos="0">
                <a:srgbClr val="6699FF"/>
              </a:gs>
              <a:gs pos="100000">
                <a:srgbClr val="6666FF"/>
              </a:gs>
            </a:gsLst>
            <a:lin ang="5400000" scaled="1"/>
          </a:gradFill>
          <a:ln w="12700" algn="ctr">
            <a:solidFill>
              <a:schemeClr val="tx1"/>
            </a:solidFill>
            <a:round/>
            <a:headEnd/>
            <a:tailEnd/>
          </a:ln>
          <a:effectLst/>
        </p:spPr>
        <p:txBody>
          <a:bodyPr wrap="none" anchor="ctr"/>
          <a:lstStyle/>
          <a:p>
            <a:pPr algn="ctr" eaLnBrk="1" hangingPunct="1"/>
            <a:r>
              <a:rPr lang="pt-BR" altLang="pt-BR" sz="1200">
                <a:solidFill>
                  <a:srgbClr val="000000"/>
                </a:solidFill>
                <a:latin typeface="Arial" pitchFamily="34" charset="0"/>
              </a:rPr>
              <a:t>Fornecedores</a:t>
            </a:r>
          </a:p>
        </p:txBody>
      </p:sp>
      <p:sp>
        <p:nvSpPr>
          <p:cNvPr id="14364" name="Oval 31"/>
          <p:cNvSpPr>
            <a:spLocks noChangeArrowheads="1"/>
          </p:cNvSpPr>
          <p:nvPr/>
        </p:nvSpPr>
        <p:spPr bwMode="auto">
          <a:xfrm>
            <a:off x="3706813" y="5734050"/>
            <a:ext cx="1944687" cy="719138"/>
          </a:xfrm>
          <a:prstGeom prst="ellipse">
            <a:avLst/>
          </a:prstGeom>
          <a:gradFill rotWithShape="1">
            <a:gsLst>
              <a:gs pos="0">
                <a:srgbClr val="6699FF"/>
              </a:gs>
              <a:gs pos="100000">
                <a:srgbClr val="6666FF"/>
              </a:gs>
            </a:gsLst>
            <a:lin ang="5400000" scaled="1"/>
          </a:gradFill>
          <a:ln w="12700">
            <a:solidFill>
              <a:schemeClr val="tx1"/>
            </a:solidFill>
            <a:round/>
            <a:headEnd/>
            <a:tailEnd/>
          </a:ln>
          <a:effectLst/>
        </p:spPr>
        <p:txBody>
          <a:bodyPr wrap="none" anchor="ctr"/>
          <a:lstStyle/>
          <a:p>
            <a:pPr algn="ctr" eaLnBrk="1" hangingPunct="1"/>
            <a:r>
              <a:rPr lang="pt-BR" altLang="pt-BR" sz="1200">
                <a:solidFill>
                  <a:srgbClr val="000000"/>
                </a:solidFill>
                <a:latin typeface="Arial" pitchFamily="34" charset="0"/>
              </a:rPr>
              <a:t>Compradores do </a:t>
            </a:r>
          </a:p>
          <a:p>
            <a:pPr algn="ctr" eaLnBrk="1" hangingPunct="1"/>
            <a:r>
              <a:rPr lang="pt-BR" altLang="pt-BR" sz="1200">
                <a:solidFill>
                  <a:srgbClr val="000000"/>
                </a:solidFill>
                <a:latin typeface="Arial" pitchFamily="34" charset="0"/>
              </a:rPr>
              <a:t>Produto Final</a:t>
            </a:r>
          </a:p>
        </p:txBody>
      </p:sp>
      <p:grpSp>
        <p:nvGrpSpPr>
          <p:cNvPr id="14365" name="Group 32"/>
          <p:cNvGrpSpPr>
            <a:grpSpLocks/>
          </p:cNvGrpSpPr>
          <p:nvPr/>
        </p:nvGrpSpPr>
        <p:grpSpPr bwMode="auto">
          <a:xfrm>
            <a:off x="3924300" y="3500438"/>
            <a:ext cx="1489075" cy="1571625"/>
            <a:chOff x="2336" y="1615"/>
            <a:chExt cx="1134" cy="1202"/>
          </a:xfrm>
        </p:grpSpPr>
        <p:sp>
          <p:nvSpPr>
            <p:cNvPr id="158753" name="Line 33"/>
            <p:cNvSpPr>
              <a:spLocks noChangeShapeType="1"/>
            </p:cNvSpPr>
            <p:nvPr/>
          </p:nvSpPr>
          <p:spPr bwMode="auto">
            <a:xfrm flipH="1" flipV="1">
              <a:off x="2903" y="2337"/>
              <a:ext cx="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4371" name="Oval 34"/>
            <p:cNvSpPr>
              <a:spLocks noChangeArrowheads="1"/>
            </p:cNvSpPr>
            <p:nvPr/>
          </p:nvSpPr>
          <p:spPr bwMode="auto">
            <a:xfrm>
              <a:off x="2336" y="1615"/>
              <a:ext cx="1134" cy="1089"/>
            </a:xfrm>
            <a:prstGeom prst="ellipse">
              <a:avLst/>
            </a:prstGeom>
            <a:gradFill rotWithShape="0">
              <a:gsLst>
                <a:gs pos="0">
                  <a:srgbClr val="000099"/>
                </a:gs>
                <a:gs pos="100000">
                  <a:srgbClr val="A2A2DA"/>
                </a:gs>
              </a:gsLst>
              <a:lin ang="5400000" scaled="1"/>
            </a:gradFill>
            <a:ln w="9525" algn="ctr">
              <a:solidFill>
                <a:schemeClr val="tx1"/>
              </a:solidFill>
              <a:round/>
              <a:headEnd/>
              <a:tailEnd/>
            </a:ln>
            <a:effectLst>
              <a:outerShdw dist="53882" dir="2700000" algn="ctr" rotWithShape="0">
                <a:schemeClr val="tx1"/>
              </a:outerShdw>
            </a:effectLst>
          </p:spPr>
          <p:txBody>
            <a:bodyPr wrap="none" anchor="ctr"/>
            <a:lstStyle/>
            <a:p>
              <a:pPr marL="812800" indent="-812800" algn="ctr" eaLnBrk="1" hangingPunct="1">
                <a:lnSpc>
                  <a:spcPct val="80000"/>
                </a:lnSpc>
                <a:spcBef>
                  <a:spcPct val="20000"/>
                </a:spcBef>
                <a:buClr>
                  <a:schemeClr val="tx1"/>
                </a:buClr>
              </a:pPr>
              <a:endParaRPr lang="it-IT" altLang="pt-BR" sz="1600" b="0">
                <a:solidFill>
                  <a:schemeClr val="tx1"/>
                </a:solidFill>
                <a:latin typeface="Arial" pitchFamily="34" charset="0"/>
              </a:endParaRPr>
            </a:p>
          </p:txBody>
        </p:sp>
        <p:sp>
          <p:nvSpPr>
            <p:cNvPr id="14372" name="Text Box 35"/>
            <p:cNvSpPr txBox="1">
              <a:spLocks noChangeArrowheads="1"/>
            </p:cNvSpPr>
            <p:nvPr/>
          </p:nvSpPr>
          <p:spPr bwMode="auto">
            <a:xfrm>
              <a:off x="2359" y="2206"/>
              <a:ext cx="1089" cy="453"/>
            </a:xfrm>
            <a:prstGeom prst="rect">
              <a:avLst/>
            </a:prstGeom>
            <a:noFill/>
            <a:ln w="9525" algn="ctr">
              <a:noFill/>
              <a:miter lim="800000"/>
              <a:headEnd/>
              <a:tailEnd/>
            </a:ln>
            <a:effectLst/>
          </p:spPr>
          <p:txBody>
            <a:bodyPr anchor="ctr"/>
            <a:lstStyle/>
            <a:p>
              <a:pPr algn="ctr" eaLnBrk="1" hangingPunct="1">
                <a:lnSpc>
                  <a:spcPct val="70000"/>
                </a:lnSpc>
              </a:pPr>
              <a:r>
                <a:rPr lang="pt-BR" altLang="pt-BR" sz="1400">
                  <a:solidFill>
                    <a:srgbClr val="000000"/>
                  </a:solidFill>
                  <a:latin typeface="Arial" pitchFamily="34" charset="0"/>
                </a:rPr>
                <a:t>Sociedade de Propósito Especifico S.A.</a:t>
              </a:r>
            </a:p>
          </p:txBody>
        </p:sp>
        <p:sp>
          <p:nvSpPr>
            <p:cNvPr id="158756" name="Text Box 36"/>
            <p:cNvSpPr txBox="1">
              <a:spLocks noChangeArrowheads="1"/>
            </p:cNvSpPr>
            <p:nvPr/>
          </p:nvSpPr>
          <p:spPr bwMode="auto">
            <a:xfrm>
              <a:off x="2462" y="1842"/>
              <a:ext cx="881" cy="181"/>
            </a:xfrm>
            <a:prstGeom prst="rect">
              <a:avLst/>
            </a:prstGeom>
            <a:noFill/>
            <a:ln>
              <a:noFill/>
            </a:ln>
            <a:effectLst/>
            <a:extLst>
              <a:ext uri="{909E8E84-426E-40DD-AFC4-6F175D3DCCD1}">
                <a14:hiddenFill xmlns:a14="http://schemas.microsoft.com/office/drawing/2010/main" xmlns="">
                  <a:gradFill rotWithShape="0">
                    <a:gsLst>
                      <a:gs pos="0">
                        <a:srgbClr val="000099"/>
                      </a:gs>
                      <a:gs pos="100000">
                        <a:srgbClr val="000099">
                          <a:gamma/>
                          <a:tint val="36471"/>
                          <a:invGamma/>
                        </a:srgb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53882" dir="2700000" algn="ctr" rotWithShape="0">
                      <a:schemeClr val="tx1"/>
                    </a:outerShdw>
                  </a:effectLst>
                </a14:hiddenEffects>
              </a:ext>
            </a:extLst>
          </p:spPr>
          <p:txBody>
            <a:bodyPr wrap="none" anchor="ctr"/>
            <a:lstStyle/>
            <a:p>
              <a:pPr eaLnBrk="1" hangingPunct="1">
                <a:defRPr/>
              </a:pPr>
              <a:r>
                <a:rPr lang="pt-BR" altLang="pt-BR" sz="200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latin typeface="Arial Black" panose="020B0A04020102020204" pitchFamily="34" charset="0"/>
                </a:rPr>
                <a:t>Projeto</a:t>
              </a:r>
            </a:p>
          </p:txBody>
        </p:sp>
        <p:sp>
          <p:nvSpPr>
            <p:cNvPr id="158757" name="Line 37"/>
            <p:cNvSpPr>
              <a:spLocks noChangeShapeType="1"/>
            </p:cNvSpPr>
            <p:nvPr/>
          </p:nvSpPr>
          <p:spPr bwMode="auto">
            <a:xfrm>
              <a:off x="2336" y="2152"/>
              <a:ext cx="1134" cy="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14366" name="Text Box 38"/>
          <p:cNvSpPr txBox="1">
            <a:spLocks noChangeArrowheads="1"/>
          </p:cNvSpPr>
          <p:nvPr/>
        </p:nvSpPr>
        <p:spPr bwMode="auto">
          <a:xfrm>
            <a:off x="0" y="404813"/>
            <a:ext cx="9144000" cy="641350"/>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2000">
                <a:solidFill>
                  <a:schemeClr val="tx1"/>
                </a:solidFill>
                <a:latin typeface="Arial" pitchFamily="34" charset="0"/>
              </a:rPr>
              <a:t>A Segregação Contratual é o instrumento de alocação dos riscos do projeto por meio de um sistema de contratos</a:t>
            </a:r>
          </a:p>
        </p:txBody>
      </p:sp>
      <p:sp>
        <p:nvSpPr>
          <p:cNvPr id="14367" name="Oval 39"/>
          <p:cNvSpPr>
            <a:spLocks noChangeArrowheads="1"/>
          </p:cNvSpPr>
          <p:nvPr/>
        </p:nvSpPr>
        <p:spPr bwMode="auto">
          <a:xfrm>
            <a:off x="539750" y="5408613"/>
            <a:ext cx="1223963" cy="1189037"/>
          </a:xfrm>
          <a:prstGeom prst="ellipse">
            <a:avLst/>
          </a:prstGeom>
          <a:gradFill rotWithShape="1">
            <a:gsLst>
              <a:gs pos="0">
                <a:srgbClr val="0033CC"/>
              </a:gs>
              <a:gs pos="100000">
                <a:srgbClr val="839CE6"/>
              </a:gs>
            </a:gsLst>
            <a:lin ang="5400000" scaled="1"/>
          </a:gradFill>
          <a:ln w="6350">
            <a:solidFill>
              <a:schemeClr val="accent2"/>
            </a:solidFill>
            <a:round/>
            <a:headEnd/>
            <a:tailEnd/>
          </a:ln>
          <a:effectLst>
            <a:outerShdw dist="63500" dir="2212194" algn="ctr" rotWithShape="0">
              <a:schemeClr val="tx1"/>
            </a:outerShdw>
          </a:effectLst>
        </p:spPr>
        <p:txBody>
          <a:bodyPr lIns="0" tIns="0" rIns="0" bIns="0" anchor="ctr" anchorCtr="1"/>
          <a:lstStyle/>
          <a:p>
            <a:pPr algn="ctr" eaLnBrk="1" hangingPunct="1">
              <a:spcBef>
                <a:spcPct val="20000"/>
              </a:spcBef>
              <a:buClr>
                <a:schemeClr val="tx1"/>
              </a:buClr>
            </a:pPr>
            <a:r>
              <a:rPr lang="it-IT" altLang="pt-BR" sz="1400">
                <a:solidFill>
                  <a:srgbClr val="FFFF00"/>
                </a:solidFill>
                <a:latin typeface="Arial" pitchFamily="34" charset="0"/>
              </a:rPr>
              <a:t>Agente</a:t>
            </a:r>
            <a:r>
              <a:rPr lang="it-IT" altLang="pt-BR" sz="1400">
                <a:solidFill>
                  <a:schemeClr val="bg1"/>
                </a:solidFill>
                <a:latin typeface="Arial" pitchFamily="34" charset="0"/>
              </a:rPr>
              <a:t> </a:t>
            </a:r>
            <a:r>
              <a:rPr lang="pt-BR" altLang="pt-BR" sz="1400">
                <a:solidFill>
                  <a:srgbClr val="FFFF00"/>
                </a:solidFill>
                <a:latin typeface="Arial" pitchFamily="34" charset="0"/>
              </a:rPr>
              <a:t>Fiduciário</a:t>
            </a:r>
          </a:p>
        </p:txBody>
      </p:sp>
      <p:sp>
        <p:nvSpPr>
          <p:cNvPr id="158760" name="Rectangle 40"/>
          <p:cNvSpPr>
            <a:spLocks noGrp="1" noChangeArrowheads="1"/>
          </p:cNvSpPr>
          <p:nvPr>
            <p:ph type="title"/>
          </p:nvPr>
        </p:nvSpPr>
        <p:spPr>
          <a:xfrm>
            <a:off x="0" y="1314450"/>
            <a:ext cx="9144000" cy="438150"/>
          </a:xfrm>
        </p:spPr>
        <p:txBody>
          <a:bodyPr/>
          <a:lstStyle/>
          <a:p>
            <a:pPr eaLnBrk="1" hangingPunct="1">
              <a:defRPr/>
            </a:pPr>
            <a:r>
              <a:rPr lang="pt-BR" altLang="pt-BR" sz="2400" b="1" smtClean="0">
                <a:latin typeface="Arial" panose="020B0604020202020204" pitchFamily="34" charset="0"/>
              </a:rPr>
              <a:t>Conceito de Segregação Contratual</a:t>
            </a:r>
            <a:endParaRPr lang="pt-BR" altLang="pt-BR" smtClean="0"/>
          </a:p>
        </p:txBody>
      </p:sp>
      <p:sp>
        <p:nvSpPr>
          <p:cNvPr id="158761" name="Rectangle 41"/>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Group 2"/>
          <p:cNvGraphicFramePr>
            <a:graphicFrameLocks noGrp="1"/>
          </p:cNvGraphicFramePr>
          <p:nvPr/>
        </p:nvGraphicFramePr>
        <p:xfrm>
          <a:off x="531813" y="1916113"/>
          <a:ext cx="8072437" cy="4143375"/>
        </p:xfrm>
        <a:graphic>
          <a:graphicData uri="http://schemas.openxmlformats.org/drawingml/2006/table">
            <a:tbl>
              <a:tblPr/>
              <a:tblGrid>
                <a:gridCol w="4040187"/>
                <a:gridCol w="1312863"/>
                <a:gridCol w="1317625"/>
                <a:gridCol w="1401762"/>
              </a:tblGrid>
              <a:tr h="7175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Risco</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5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Obra P</a:t>
                      </a:r>
                      <a:r>
                        <a:rPr kumimoji="0" lang="pt-BR" altLang="pt-BR" sz="1800" b="1" i="0" u="none" strike="noStrike" cap="none" normalizeH="0" baseline="0" smtClean="0">
                          <a:ln>
                            <a:noFill/>
                          </a:ln>
                          <a:solidFill>
                            <a:srgbClr val="000000"/>
                          </a:solidFill>
                          <a:effectLst/>
                          <a:latin typeface="Arial" panose="020B0604020202020204" pitchFamily="34" charset="0"/>
                        </a:rPr>
                        <a:t>ú</a:t>
                      </a:r>
                      <a:r>
                        <a:rPr kumimoji="0" lang="pt-BR" altLang="pt-BR" sz="1800" b="1" i="0" u="none" strike="noStrike" cap="none" normalizeH="0" baseline="0" smtClean="0">
                          <a:ln>
                            <a:noFill/>
                          </a:ln>
                          <a:solidFill>
                            <a:srgbClr val="000000"/>
                          </a:solidFill>
                          <a:effectLst/>
                          <a:latin typeface="Tahoma" panose="020B0604030504040204" pitchFamily="34" charset="0"/>
                        </a:rPr>
                        <a:t>blica</a:t>
                      </a: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5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PPP</a:t>
                      </a: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5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Concessão</a:t>
                      </a: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de Demanda</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de Disponibilidade</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For</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a Maior</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Pol</a:t>
                      </a:r>
                      <a:r>
                        <a:rPr kumimoji="0" lang="pt-BR" altLang="pt-BR" sz="1800" b="1" i="0" u="none" strike="noStrike" cap="none" normalizeH="0" baseline="0" smtClean="0">
                          <a:ln>
                            <a:noFill/>
                          </a:ln>
                          <a:solidFill>
                            <a:srgbClr val="000000"/>
                          </a:solidFill>
                          <a:effectLst/>
                          <a:latin typeface="Arial" panose="020B0604020202020204" pitchFamily="34" charset="0"/>
                        </a:rPr>
                        <a:t>í</a:t>
                      </a:r>
                      <a:r>
                        <a:rPr kumimoji="0" lang="pt-BR" altLang="pt-BR" sz="1800" b="1" i="0" u="none" strike="noStrike" cap="none" normalizeH="0" baseline="0" smtClean="0">
                          <a:ln>
                            <a:noFill/>
                          </a:ln>
                          <a:solidFill>
                            <a:srgbClr val="000000"/>
                          </a:solidFill>
                          <a:effectLst/>
                          <a:latin typeface="Tahoma" panose="020B0604030504040204" pitchFamily="34" charset="0"/>
                        </a:rPr>
                        <a:t>tico</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Riscos Jur</a:t>
                      </a:r>
                      <a:r>
                        <a:rPr kumimoji="0" lang="pt-BR" altLang="pt-BR" sz="1800" b="1" i="0" u="none" strike="noStrike" cap="none" normalizeH="0" baseline="0" smtClean="0">
                          <a:ln>
                            <a:noFill/>
                          </a:ln>
                          <a:solidFill>
                            <a:srgbClr val="000000"/>
                          </a:solidFill>
                          <a:effectLst/>
                          <a:latin typeface="Arial" panose="020B0604020202020204" pitchFamily="34" charset="0"/>
                        </a:rPr>
                        <a:t>í</a:t>
                      </a:r>
                      <a:r>
                        <a:rPr kumimoji="0" lang="pt-BR" altLang="pt-BR" sz="1800" b="1" i="0" u="none" strike="noStrike" cap="none" normalizeH="0" baseline="0" smtClean="0">
                          <a:ln>
                            <a:noFill/>
                          </a:ln>
                          <a:solidFill>
                            <a:srgbClr val="000000"/>
                          </a:solidFill>
                          <a:effectLst/>
                          <a:latin typeface="Tahoma" panose="020B0604030504040204" pitchFamily="34" charset="0"/>
                        </a:rPr>
                        <a:t>dicos</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Regulamenta</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ão</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Valor Final</a:t>
                      </a:r>
                    </a:p>
                  </a:txBody>
                  <a:tcPr marL="0" marR="0" marT="108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4193" name="Group 49"/>
          <p:cNvGrpSpPr>
            <a:grpSpLocks/>
          </p:cNvGrpSpPr>
          <p:nvPr/>
        </p:nvGrpSpPr>
        <p:grpSpPr bwMode="auto">
          <a:xfrm>
            <a:off x="971550" y="6092825"/>
            <a:ext cx="5819775" cy="446088"/>
            <a:chOff x="497" y="3848"/>
            <a:chExt cx="3666" cy="281"/>
          </a:xfrm>
        </p:grpSpPr>
        <p:sp>
          <p:nvSpPr>
            <p:cNvPr id="134222" name="Rectangle 50"/>
            <p:cNvSpPr>
              <a:spLocks noChangeArrowheads="1"/>
            </p:cNvSpPr>
            <p:nvPr/>
          </p:nvSpPr>
          <p:spPr bwMode="auto">
            <a:xfrm>
              <a:off x="749" y="3870"/>
              <a:ext cx="680" cy="236"/>
            </a:xfrm>
            <a:prstGeom prst="rect">
              <a:avLst/>
            </a:prstGeom>
            <a:noFill/>
            <a:ln w="9525">
              <a:noFill/>
              <a:miter lim="800000"/>
              <a:headEnd/>
              <a:tailEnd/>
            </a:ln>
            <a:effectLst/>
          </p:spPr>
          <p:txBody>
            <a:bodyPr/>
            <a:lstStyle/>
            <a:p>
              <a:r>
                <a:rPr lang="pt-BR" altLang="pt-BR" sz="1800">
                  <a:solidFill>
                    <a:srgbClr val="000000"/>
                  </a:solidFill>
                </a:rPr>
                <a:t>Privado</a:t>
              </a:r>
            </a:p>
          </p:txBody>
        </p:sp>
        <p:sp>
          <p:nvSpPr>
            <p:cNvPr id="134223" name="Rectangle 51"/>
            <p:cNvSpPr>
              <a:spLocks noChangeArrowheads="1"/>
            </p:cNvSpPr>
            <p:nvPr/>
          </p:nvSpPr>
          <p:spPr bwMode="auto">
            <a:xfrm>
              <a:off x="3379" y="3848"/>
              <a:ext cx="784" cy="281"/>
            </a:xfrm>
            <a:prstGeom prst="rect">
              <a:avLst/>
            </a:prstGeom>
            <a:noFill/>
            <a:ln w="9525">
              <a:noFill/>
              <a:miter lim="800000"/>
              <a:headEnd/>
              <a:tailEnd/>
            </a:ln>
            <a:effectLst/>
          </p:spPr>
          <p:txBody>
            <a:bodyPr/>
            <a:lstStyle/>
            <a:p>
              <a:r>
                <a:rPr lang="pt-BR" altLang="pt-BR" sz="1800">
                  <a:solidFill>
                    <a:srgbClr val="000000"/>
                  </a:solidFill>
                </a:rPr>
                <a:t>P</a:t>
              </a:r>
              <a:r>
                <a:rPr lang="pt-BR" altLang="pt-BR" sz="1800">
                  <a:solidFill>
                    <a:srgbClr val="000000"/>
                  </a:solidFill>
                  <a:latin typeface="Arial" pitchFamily="34" charset="0"/>
                </a:rPr>
                <a:t>ú</a:t>
              </a:r>
              <a:r>
                <a:rPr lang="pt-BR" altLang="pt-BR" sz="1800">
                  <a:solidFill>
                    <a:srgbClr val="000000"/>
                  </a:solidFill>
                </a:rPr>
                <a:t>blico</a:t>
              </a:r>
            </a:p>
          </p:txBody>
        </p:sp>
        <p:sp>
          <p:nvSpPr>
            <p:cNvPr id="134224" name="Rectangle 52"/>
            <p:cNvSpPr>
              <a:spLocks noChangeArrowheads="1"/>
            </p:cNvSpPr>
            <p:nvPr/>
          </p:nvSpPr>
          <p:spPr bwMode="auto">
            <a:xfrm>
              <a:off x="1778" y="3848"/>
              <a:ext cx="1329" cy="281"/>
            </a:xfrm>
            <a:prstGeom prst="rect">
              <a:avLst/>
            </a:prstGeom>
            <a:noFill/>
            <a:ln w="9525">
              <a:noFill/>
              <a:miter lim="800000"/>
              <a:headEnd/>
              <a:tailEnd/>
            </a:ln>
            <a:effectLst/>
          </p:spPr>
          <p:txBody>
            <a:bodyPr/>
            <a:lstStyle/>
            <a:p>
              <a:r>
                <a:rPr lang="pt-BR" altLang="pt-BR" sz="1800">
                  <a:solidFill>
                    <a:srgbClr val="000000"/>
                  </a:solidFill>
                </a:rPr>
                <a:t>Compartilhado</a:t>
              </a:r>
            </a:p>
          </p:txBody>
        </p:sp>
        <p:sp>
          <p:nvSpPr>
            <p:cNvPr id="79925" name="Arc 53"/>
            <p:cNvSpPr>
              <a:spLocks noChangeAspect="1"/>
            </p:cNvSpPr>
            <p:nvPr/>
          </p:nvSpPr>
          <p:spPr bwMode="auto">
            <a:xfrm>
              <a:off x="497" y="3885"/>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4226" name="Group 54"/>
            <p:cNvGrpSpPr>
              <a:grpSpLocks/>
            </p:cNvGrpSpPr>
            <p:nvPr/>
          </p:nvGrpSpPr>
          <p:grpSpPr bwMode="auto">
            <a:xfrm>
              <a:off x="1540" y="3885"/>
              <a:ext cx="206" cy="206"/>
              <a:chOff x="1858" y="3859"/>
              <a:chExt cx="206" cy="206"/>
            </a:xfrm>
          </p:grpSpPr>
          <p:sp>
            <p:nvSpPr>
              <p:cNvPr id="79927" name="Arc 55"/>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28" name="Arc 56"/>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79929" name="Arc 57"/>
            <p:cNvSpPr>
              <a:spLocks noChangeAspect="1"/>
            </p:cNvSpPr>
            <p:nvPr/>
          </p:nvSpPr>
          <p:spPr bwMode="auto">
            <a:xfrm>
              <a:off x="3107" y="3885"/>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79930" name="Rectangle 58"/>
          <p:cNvSpPr>
            <a:spLocks noGrp="1" noChangeArrowheads="1"/>
          </p:cNvSpPr>
          <p:nvPr>
            <p:ph type="title"/>
          </p:nvPr>
        </p:nvSpPr>
        <p:spPr>
          <a:xfrm>
            <a:off x="0" y="0"/>
            <a:ext cx="8162925" cy="457200"/>
          </a:xfrm>
        </p:spPr>
        <p:txBody>
          <a:bodyPr/>
          <a:lstStyle/>
          <a:p>
            <a:pPr eaLnBrk="1" hangingPunct="1">
              <a:defRPr/>
            </a:pPr>
            <a:r>
              <a:rPr lang="pt-BR" altLang="pt-BR" sz="2400" b="1" smtClean="0"/>
              <a:t>Matriz de Risco do Projeto (2)</a:t>
            </a:r>
          </a:p>
        </p:txBody>
      </p:sp>
      <p:sp>
        <p:nvSpPr>
          <p:cNvPr id="79931" name="Arc 59"/>
          <p:cNvSpPr>
            <a:spLocks noChangeAspect="1"/>
          </p:cNvSpPr>
          <p:nvPr/>
        </p:nvSpPr>
        <p:spPr bwMode="auto">
          <a:xfrm>
            <a:off x="5137150" y="2689225"/>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2" name="Arc 60"/>
          <p:cNvSpPr>
            <a:spLocks noChangeAspect="1"/>
          </p:cNvSpPr>
          <p:nvPr/>
        </p:nvSpPr>
        <p:spPr bwMode="auto">
          <a:xfrm>
            <a:off x="5137150" y="32464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3" name="Arc 61"/>
          <p:cNvSpPr>
            <a:spLocks noChangeAspect="1"/>
          </p:cNvSpPr>
          <p:nvPr/>
        </p:nvSpPr>
        <p:spPr bwMode="auto">
          <a:xfrm>
            <a:off x="5137150" y="3749675"/>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4" name="Arc 62"/>
          <p:cNvSpPr>
            <a:spLocks noChangeAspect="1"/>
          </p:cNvSpPr>
          <p:nvPr/>
        </p:nvSpPr>
        <p:spPr bwMode="auto">
          <a:xfrm>
            <a:off x="6516688" y="42211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5" name="Arc 63"/>
          <p:cNvSpPr>
            <a:spLocks noChangeAspect="1"/>
          </p:cNvSpPr>
          <p:nvPr/>
        </p:nvSpPr>
        <p:spPr bwMode="auto">
          <a:xfrm>
            <a:off x="7791450" y="42211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6" name="Arc 64"/>
          <p:cNvSpPr>
            <a:spLocks noChangeAspect="1"/>
          </p:cNvSpPr>
          <p:nvPr/>
        </p:nvSpPr>
        <p:spPr bwMode="auto">
          <a:xfrm>
            <a:off x="5138738" y="42211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7" name="Arc 65"/>
          <p:cNvSpPr>
            <a:spLocks noChangeAspect="1"/>
          </p:cNvSpPr>
          <p:nvPr/>
        </p:nvSpPr>
        <p:spPr bwMode="auto">
          <a:xfrm>
            <a:off x="5137150" y="51895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8" name="Arc 66"/>
          <p:cNvSpPr>
            <a:spLocks noChangeAspect="1"/>
          </p:cNvSpPr>
          <p:nvPr/>
        </p:nvSpPr>
        <p:spPr bwMode="auto">
          <a:xfrm>
            <a:off x="5137150" y="47577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39" name="Arc 67"/>
          <p:cNvSpPr>
            <a:spLocks noChangeAspect="1"/>
          </p:cNvSpPr>
          <p:nvPr/>
        </p:nvSpPr>
        <p:spPr bwMode="auto">
          <a:xfrm>
            <a:off x="5137150" y="56943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40" name="Arc 68"/>
          <p:cNvSpPr>
            <a:spLocks noChangeAspect="1"/>
          </p:cNvSpPr>
          <p:nvPr/>
        </p:nvSpPr>
        <p:spPr bwMode="auto">
          <a:xfrm>
            <a:off x="7791450" y="56943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41" name="Arc 69"/>
          <p:cNvSpPr>
            <a:spLocks noChangeAspect="1"/>
          </p:cNvSpPr>
          <p:nvPr/>
        </p:nvSpPr>
        <p:spPr bwMode="auto">
          <a:xfrm>
            <a:off x="7791450" y="47577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42" name="Arc 70"/>
          <p:cNvSpPr>
            <a:spLocks noChangeAspect="1"/>
          </p:cNvSpPr>
          <p:nvPr/>
        </p:nvSpPr>
        <p:spPr bwMode="auto">
          <a:xfrm>
            <a:off x="6534150" y="51895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43" name="Arc 71"/>
          <p:cNvSpPr>
            <a:spLocks noChangeAspect="1"/>
          </p:cNvSpPr>
          <p:nvPr/>
        </p:nvSpPr>
        <p:spPr bwMode="auto">
          <a:xfrm>
            <a:off x="6534150" y="47577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4208" name="Group 72"/>
          <p:cNvGrpSpPr>
            <a:grpSpLocks/>
          </p:cNvGrpSpPr>
          <p:nvPr/>
        </p:nvGrpSpPr>
        <p:grpSpPr bwMode="auto">
          <a:xfrm>
            <a:off x="6550025" y="2689225"/>
            <a:ext cx="327025" cy="327025"/>
            <a:chOff x="1858" y="3859"/>
            <a:chExt cx="206" cy="206"/>
          </a:xfrm>
        </p:grpSpPr>
        <p:sp>
          <p:nvSpPr>
            <p:cNvPr id="79945" name="Arc 73"/>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46" name="Arc 74"/>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grpSp>
        <p:nvGrpSpPr>
          <p:cNvPr id="134209" name="Group 75"/>
          <p:cNvGrpSpPr>
            <a:grpSpLocks/>
          </p:cNvGrpSpPr>
          <p:nvPr/>
        </p:nvGrpSpPr>
        <p:grpSpPr bwMode="auto">
          <a:xfrm>
            <a:off x="7791450" y="5189538"/>
            <a:ext cx="327025" cy="327025"/>
            <a:chOff x="1858" y="3859"/>
            <a:chExt cx="206" cy="206"/>
          </a:xfrm>
        </p:grpSpPr>
        <p:sp>
          <p:nvSpPr>
            <p:cNvPr id="79948" name="Arc 76"/>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49" name="Arc 77"/>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79950" name="Arc 78"/>
          <p:cNvSpPr>
            <a:spLocks noChangeAspect="1"/>
          </p:cNvSpPr>
          <p:nvPr/>
        </p:nvSpPr>
        <p:spPr bwMode="auto">
          <a:xfrm>
            <a:off x="6553200" y="56943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51" name="Arc 79"/>
          <p:cNvSpPr>
            <a:spLocks noChangeAspect="1"/>
          </p:cNvSpPr>
          <p:nvPr/>
        </p:nvSpPr>
        <p:spPr bwMode="auto">
          <a:xfrm>
            <a:off x="7791450" y="2689225"/>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4212" name="Text Box 80"/>
          <p:cNvSpPr txBox="1">
            <a:spLocks noChangeArrowheads="1"/>
          </p:cNvSpPr>
          <p:nvPr/>
        </p:nvSpPr>
        <p:spPr bwMode="auto">
          <a:xfrm>
            <a:off x="0" y="990600"/>
            <a:ext cx="8569325" cy="641350"/>
          </a:xfrm>
          <a:prstGeom prst="rect">
            <a:avLst/>
          </a:prstGeom>
          <a:noFill/>
          <a:ln w="9525">
            <a:noFill/>
            <a:miter lim="800000"/>
            <a:headEnd/>
            <a:tailEnd/>
          </a:ln>
          <a:effectLst/>
        </p:spPr>
        <p:txBody>
          <a:bodyPr>
            <a:spAutoFit/>
          </a:bodyPr>
          <a:lstStyle/>
          <a:p>
            <a:pPr eaLnBrk="1" hangingPunct="1">
              <a:lnSpc>
                <a:spcPct val="90000"/>
              </a:lnSpc>
            </a:pPr>
            <a:r>
              <a:rPr lang="pt-BR" altLang="pt-BR" sz="2000">
                <a:solidFill>
                  <a:schemeClr val="tx1"/>
                </a:solidFill>
                <a:latin typeface="Arial" pitchFamily="34" charset="0"/>
              </a:rPr>
              <a:t>No contrato de PPP, o risco de disponibilidade é transferido ao parceiro privado e o risco de demanda, parcialmente</a:t>
            </a:r>
          </a:p>
        </p:txBody>
      </p:sp>
      <p:sp>
        <p:nvSpPr>
          <p:cNvPr id="79953" name="Arc 81"/>
          <p:cNvSpPr>
            <a:spLocks noChangeAspect="1"/>
          </p:cNvSpPr>
          <p:nvPr/>
        </p:nvSpPr>
        <p:spPr bwMode="auto">
          <a:xfrm>
            <a:off x="6516688" y="32464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54" name="Arc 82"/>
          <p:cNvSpPr>
            <a:spLocks noChangeAspect="1"/>
          </p:cNvSpPr>
          <p:nvPr/>
        </p:nvSpPr>
        <p:spPr bwMode="auto">
          <a:xfrm>
            <a:off x="6516688" y="37163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55" name="Arc 83"/>
          <p:cNvSpPr>
            <a:spLocks noChangeAspect="1"/>
          </p:cNvSpPr>
          <p:nvPr/>
        </p:nvSpPr>
        <p:spPr bwMode="auto">
          <a:xfrm>
            <a:off x="7791450" y="37163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9956" name="Rectangle 8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79958" name="AutoShape 8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91" name="Group 71"/>
          <p:cNvGraphicFramePr>
            <a:graphicFrameLocks noGrp="1"/>
          </p:cNvGraphicFramePr>
          <p:nvPr/>
        </p:nvGraphicFramePr>
        <p:xfrm>
          <a:off x="468313" y="1938338"/>
          <a:ext cx="8288337" cy="3421062"/>
        </p:xfrm>
        <a:graphic>
          <a:graphicData uri="http://schemas.openxmlformats.org/drawingml/2006/table">
            <a:tbl>
              <a:tblPr/>
              <a:tblGrid>
                <a:gridCol w="4067175"/>
                <a:gridCol w="1525587"/>
                <a:gridCol w="1306513"/>
                <a:gridCol w="1389062"/>
              </a:tblGrid>
              <a:tr h="61436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Risco</a:t>
                      </a:r>
                    </a:p>
                  </a:txBody>
                  <a:tcPr marL="0" marR="0" marT="108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5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Obra</a:t>
                      </a:r>
                      <a:r>
                        <a:rPr kumimoji="0" lang="pt-BR" altLang="pt-BR" sz="2000" b="1" i="0" u="none" strike="noStrike" cap="none" normalizeH="0" baseline="0" smtClean="0">
                          <a:ln>
                            <a:noFill/>
                          </a:ln>
                          <a:solidFill>
                            <a:srgbClr val="000086"/>
                          </a:solidFill>
                          <a:effectLst>
                            <a:outerShdw blurRad="38100" dist="38100" dir="2700000" algn="tl">
                              <a:srgbClr val="000000"/>
                            </a:outerShdw>
                          </a:effectLst>
                          <a:latin typeface="Tahoma" panose="020B0604030504040204" pitchFamily="34" charset="0"/>
                        </a:rPr>
                        <a:t> </a:t>
                      </a:r>
                      <a:r>
                        <a:rPr kumimoji="0" lang="pt-BR" altLang="pt-BR" sz="1800" b="1" i="0" u="none" strike="noStrike" cap="none" normalizeH="0" baseline="0" smtClean="0">
                          <a:ln>
                            <a:noFill/>
                          </a:ln>
                          <a:solidFill>
                            <a:srgbClr val="000000"/>
                          </a:solidFill>
                          <a:effectLst/>
                          <a:latin typeface="Tahoma" panose="020B0604030504040204" pitchFamily="34" charset="0"/>
                        </a:rPr>
                        <a:t>P</a:t>
                      </a:r>
                      <a:r>
                        <a:rPr kumimoji="0" lang="pt-BR" altLang="pt-BR" sz="1800" b="1" i="0" u="none" strike="noStrike" cap="none" normalizeH="0" baseline="0" smtClean="0">
                          <a:ln>
                            <a:noFill/>
                          </a:ln>
                          <a:solidFill>
                            <a:srgbClr val="000000"/>
                          </a:solidFill>
                          <a:effectLst/>
                          <a:latin typeface="Arial" panose="020B0604020202020204" pitchFamily="34" charset="0"/>
                        </a:rPr>
                        <a:t>ú</a:t>
                      </a:r>
                      <a:r>
                        <a:rPr kumimoji="0" lang="pt-BR" altLang="pt-BR" sz="1800" b="1" i="0" u="none" strike="noStrike" cap="none" normalizeH="0" baseline="0" smtClean="0">
                          <a:ln>
                            <a:noFill/>
                          </a:ln>
                          <a:solidFill>
                            <a:srgbClr val="000000"/>
                          </a:solidFill>
                          <a:effectLst/>
                          <a:latin typeface="Tahoma" panose="020B0604030504040204" pitchFamily="34" charset="0"/>
                        </a:rPr>
                        <a:t>blica</a:t>
                      </a: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5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PPP</a:t>
                      </a: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5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Concessão</a:t>
                      </a:r>
                    </a:p>
                  </a:txBody>
                  <a:tcPr marL="0" marR="0" marT="108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Risco de pagamento contrapresta</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ão p</a:t>
                      </a:r>
                      <a:r>
                        <a:rPr kumimoji="0" lang="pt-BR" altLang="pt-BR" sz="1800" b="1" i="0" u="none" strike="noStrike" cap="none" normalizeH="0" baseline="0" smtClean="0">
                          <a:ln>
                            <a:noFill/>
                          </a:ln>
                          <a:solidFill>
                            <a:srgbClr val="000000"/>
                          </a:solidFill>
                          <a:effectLst/>
                          <a:latin typeface="Arial" panose="020B0604020202020204" pitchFamily="34" charset="0"/>
                        </a:rPr>
                        <a:t>ú</a:t>
                      </a:r>
                      <a:r>
                        <a:rPr kumimoji="0" lang="pt-BR" altLang="pt-BR" sz="1800" b="1" i="0" u="none" strike="noStrike" cap="none" normalizeH="0" baseline="0" smtClean="0">
                          <a:ln>
                            <a:noFill/>
                          </a:ln>
                          <a:solidFill>
                            <a:srgbClr val="000000"/>
                          </a:solidFill>
                          <a:effectLst/>
                          <a:latin typeface="Tahoma" panose="020B0604030504040204" pitchFamily="34" charset="0"/>
                        </a:rPr>
                        <a:t>blica</a:t>
                      </a:r>
                    </a:p>
                  </a:txBody>
                  <a:tcPr marL="0" marR="0" marT="108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de Taxa de Juros</a:t>
                      </a:r>
                    </a:p>
                  </a:txBody>
                  <a:tcPr marL="0" marR="0" marT="108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Cambial</a:t>
                      </a:r>
                    </a:p>
                  </a:txBody>
                  <a:tcPr marL="0" marR="0" marT="108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de Financiamento</a:t>
                      </a:r>
                    </a:p>
                  </a:txBody>
                  <a:tcPr marL="0" marR="0" marT="108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Risco de Infla</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ão</a:t>
                      </a:r>
                    </a:p>
                  </a:txBody>
                  <a:tcPr marL="0" marR="0" marT="108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marL="0" marR="0" marT="108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6231" name="Group 39"/>
          <p:cNvGrpSpPr>
            <a:grpSpLocks/>
          </p:cNvGrpSpPr>
          <p:nvPr/>
        </p:nvGrpSpPr>
        <p:grpSpPr bwMode="auto">
          <a:xfrm>
            <a:off x="1066800" y="5486400"/>
            <a:ext cx="5819775" cy="446088"/>
            <a:chOff x="497" y="3848"/>
            <a:chExt cx="3666" cy="281"/>
          </a:xfrm>
        </p:grpSpPr>
        <p:sp>
          <p:nvSpPr>
            <p:cNvPr id="136255" name="Rectangle 40"/>
            <p:cNvSpPr>
              <a:spLocks noChangeArrowheads="1"/>
            </p:cNvSpPr>
            <p:nvPr/>
          </p:nvSpPr>
          <p:spPr bwMode="auto">
            <a:xfrm>
              <a:off x="749" y="3870"/>
              <a:ext cx="680" cy="236"/>
            </a:xfrm>
            <a:prstGeom prst="rect">
              <a:avLst/>
            </a:prstGeom>
            <a:noFill/>
            <a:ln w="9525">
              <a:noFill/>
              <a:miter lim="800000"/>
              <a:headEnd/>
              <a:tailEnd/>
            </a:ln>
            <a:effectLst/>
          </p:spPr>
          <p:txBody>
            <a:bodyPr/>
            <a:lstStyle/>
            <a:p>
              <a:r>
                <a:rPr lang="pt-BR" altLang="pt-BR" sz="1800">
                  <a:solidFill>
                    <a:srgbClr val="000000"/>
                  </a:solidFill>
                </a:rPr>
                <a:t>Privado</a:t>
              </a:r>
            </a:p>
          </p:txBody>
        </p:sp>
        <p:sp>
          <p:nvSpPr>
            <p:cNvPr id="136256" name="Rectangle 41"/>
            <p:cNvSpPr>
              <a:spLocks noChangeArrowheads="1"/>
            </p:cNvSpPr>
            <p:nvPr/>
          </p:nvSpPr>
          <p:spPr bwMode="auto">
            <a:xfrm>
              <a:off x="3379" y="3848"/>
              <a:ext cx="784" cy="281"/>
            </a:xfrm>
            <a:prstGeom prst="rect">
              <a:avLst/>
            </a:prstGeom>
            <a:noFill/>
            <a:ln w="9525">
              <a:noFill/>
              <a:miter lim="800000"/>
              <a:headEnd/>
              <a:tailEnd/>
            </a:ln>
            <a:effectLst/>
          </p:spPr>
          <p:txBody>
            <a:bodyPr/>
            <a:lstStyle/>
            <a:p>
              <a:r>
                <a:rPr lang="pt-BR" altLang="pt-BR" sz="1800">
                  <a:solidFill>
                    <a:srgbClr val="000000"/>
                  </a:solidFill>
                </a:rPr>
                <a:t>P</a:t>
              </a:r>
              <a:r>
                <a:rPr lang="pt-BR" altLang="pt-BR" sz="1800">
                  <a:solidFill>
                    <a:srgbClr val="000000"/>
                  </a:solidFill>
                  <a:latin typeface="Arial" pitchFamily="34" charset="0"/>
                </a:rPr>
                <a:t>ú</a:t>
              </a:r>
              <a:r>
                <a:rPr lang="pt-BR" altLang="pt-BR" sz="1800">
                  <a:solidFill>
                    <a:srgbClr val="000000"/>
                  </a:solidFill>
                </a:rPr>
                <a:t>blico</a:t>
              </a:r>
            </a:p>
          </p:txBody>
        </p:sp>
        <p:sp>
          <p:nvSpPr>
            <p:cNvPr id="136257" name="Rectangle 42"/>
            <p:cNvSpPr>
              <a:spLocks noChangeArrowheads="1"/>
            </p:cNvSpPr>
            <p:nvPr/>
          </p:nvSpPr>
          <p:spPr bwMode="auto">
            <a:xfrm>
              <a:off x="1778" y="3848"/>
              <a:ext cx="1329" cy="281"/>
            </a:xfrm>
            <a:prstGeom prst="rect">
              <a:avLst/>
            </a:prstGeom>
            <a:noFill/>
            <a:ln w="9525">
              <a:noFill/>
              <a:miter lim="800000"/>
              <a:headEnd/>
              <a:tailEnd/>
            </a:ln>
            <a:effectLst/>
          </p:spPr>
          <p:txBody>
            <a:bodyPr/>
            <a:lstStyle/>
            <a:p>
              <a:r>
                <a:rPr lang="pt-BR" altLang="pt-BR" sz="1800">
                  <a:solidFill>
                    <a:srgbClr val="000000"/>
                  </a:solidFill>
                </a:rPr>
                <a:t>Compartilhado</a:t>
              </a:r>
            </a:p>
          </p:txBody>
        </p:sp>
        <p:sp>
          <p:nvSpPr>
            <p:cNvPr id="81963" name="Arc 43"/>
            <p:cNvSpPr>
              <a:spLocks noChangeAspect="1"/>
            </p:cNvSpPr>
            <p:nvPr/>
          </p:nvSpPr>
          <p:spPr bwMode="auto">
            <a:xfrm>
              <a:off x="497" y="3885"/>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6259" name="Group 44"/>
            <p:cNvGrpSpPr>
              <a:grpSpLocks/>
            </p:cNvGrpSpPr>
            <p:nvPr/>
          </p:nvGrpSpPr>
          <p:grpSpPr bwMode="auto">
            <a:xfrm>
              <a:off x="1540" y="3885"/>
              <a:ext cx="206" cy="206"/>
              <a:chOff x="1858" y="3859"/>
              <a:chExt cx="206" cy="206"/>
            </a:xfrm>
          </p:grpSpPr>
          <p:sp>
            <p:nvSpPr>
              <p:cNvPr id="81965" name="Arc 45"/>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66" name="Arc 46"/>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1967" name="Arc 47"/>
            <p:cNvSpPr>
              <a:spLocks noChangeAspect="1"/>
            </p:cNvSpPr>
            <p:nvPr/>
          </p:nvSpPr>
          <p:spPr bwMode="auto">
            <a:xfrm>
              <a:off x="3107" y="3885"/>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1968" name="Rectangle 48"/>
          <p:cNvSpPr>
            <a:spLocks noGrp="1" noChangeArrowheads="1"/>
          </p:cNvSpPr>
          <p:nvPr>
            <p:ph type="title"/>
          </p:nvPr>
        </p:nvSpPr>
        <p:spPr>
          <a:xfrm>
            <a:off x="-381000" y="0"/>
            <a:ext cx="8569325" cy="457200"/>
          </a:xfrm>
        </p:spPr>
        <p:txBody>
          <a:bodyPr/>
          <a:lstStyle/>
          <a:p>
            <a:pPr eaLnBrk="1" hangingPunct="1">
              <a:defRPr/>
            </a:pPr>
            <a:r>
              <a:rPr lang="pt-BR" altLang="pt-BR" sz="2400" b="1" smtClean="0"/>
              <a:t>Matriz de Risco do Projeto (3)</a:t>
            </a:r>
          </a:p>
        </p:txBody>
      </p:sp>
      <p:sp>
        <p:nvSpPr>
          <p:cNvPr id="81969" name="Arc 49"/>
          <p:cNvSpPr>
            <a:spLocks noChangeAspect="1"/>
          </p:cNvSpPr>
          <p:nvPr/>
        </p:nvSpPr>
        <p:spPr bwMode="auto">
          <a:xfrm>
            <a:off x="5111750" y="39290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70" name="Arc 50"/>
          <p:cNvSpPr>
            <a:spLocks noChangeAspect="1"/>
          </p:cNvSpPr>
          <p:nvPr/>
        </p:nvSpPr>
        <p:spPr bwMode="auto">
          <a:xfrm>
            <a:off x="5113338" y="4470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71" name="Arc 51"/>
          <p:cNvSpPr>
            <a:spLocks noChangeAspect="1"/>
          </p:cNvSpPr>
          <p:nvPr/>
        </p:nvSpPr>
        <p:spPr bwMode="auto">
          <a:xfrm>
            <a:off x="7970838" y="4470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72" name="Arc 52"/>
          <p:cNvSpPr>
            <a:spLocks noChangeAspect="1"/>
          </p:cNvSpPr>
          <p:nvPr/>
        </p:nvSpPr>
        <p:spPr bwMode="auto">
          <a:xfrm>
            <a:off x="5111750" y="4994275"/>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73" name="Arc 53"/>
          <p:cNvSpPr>
            <a:spLocks noChangeAspect="1"/>
          </p:cNvSpPr>
          <p:nvPr/>
        </p:nvSpPr>
        <p:spPr bwMode="auto">
          <a:xfrm>
            <a:off x="6565900" y="499268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6238" name="Group 54"/>
          <p:cNvGrpSpPr>
            <a:grpSpLocks/>
          </p:cNvGrpSpPr>
          <p:nvPr/>
        </p:nvGrpSpPr>
        <p:grpSpPr bwMode="auto">
          <a:xfrm>
            <a:off x="7970838" y="3930650"/>
            <a:ext cx="327025" cy="327025"/>
            <a:chOff x="1858" y="3859"/>
            <a:chExt cx="206" cy="206"/>
          </a:xfrm>
        </p:grpSpPr>
        <p:sp>
          <p:nvSpPr>
            <p:cNvPr id="81975" name="Arc 55"/>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76" name="Arc 56"/>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1977" name="Arc 57"/>
          <p:cNvSpPr>
            <a:spLocks noChangeAspect="1"/>
          </p:cNvSpPr>
          <p:nvPr/>
        </p:nvSpPr>
        <p:spPr bwMode="auto">
          <a:xfrm>
            <a:off x="6565900" y="4470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6240" name="Group 58"/>
          <p:cNvGrpSpPr>
            <a:grpSpLocks/>
          </p:cNvGrpSpPr>
          <p:nvPr/>
        </p:nvGrpSpPr>
        <p:grpSpPr bwMode="auto">
          <a:xfrm>
            <a:off x="6565900" y="3930650"/>
            <a:ext cx="327025" cy="327025"/>
            <a:chOff x="1858" y="3859"/>
            <a:chExt cx="206" cy="206"/>
          </a:xfrm>
        </p:grpSpPr>
        <p:sp>
          <p:nvSpPr>
            <p:cNvPr id="81979" name="Arc 59"/>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80" name="Arc 60"/>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1981" name="Arc 61"/>
          <p:cNvSpPr>
            <a:spLocks noChangeAspect="1"/>
          </p:cNvSpPr>
          <p:nvPr/>
        </p:nvSpPr>
        <p:spPr bwMode="auto">
          <a:xfrm>
            <a:off x="7972425" y="499268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6242" name="Text Box 62"/>
          <p:cNvSpPr txBox="1">
            <a:spLocks noChangeArrowheads="1"/>
          </p:cNvSpPr>
          <p:nvPr/>
        </p:nvSpPr>
        <p:spPr bwMode="auto">
          <a:xfrm>
            <a:off x="0" y="1066800"/>
            <a:ext cx="8569325" cy="835025"/>
          </a:xfrm>
          <a:prstGeom prst="rect">
            <a:avLst/>
          </a:prstGeom>
          <a:noFill/>
          <a:ln w="9525">
            <a:noFill/>
            <a:miter lim="800000"/>
            <a:headEnd/>
            <a:tailEnd/>
          </a:ln>
          <a:effectLst/>
        </p:spPr>
        <p:txBody>
          <a:bodyPr>
            <a:spAutoFit/>
          </a:bodyPr>
          <a:lstStyle/>
          <a:p>
            <a:pPr eaLnBrk="1" hangingPunct="1">
              <a:lnSpc>
                <a:spcPct val="90000"/>
              </a:lnSpc>
            </a:pPr>
            <a:r>
              <a:rPr lang="pt-BR" altLang="pt-BR" sz="1800">
                <a:solidFill>
                  <a:schemeClr val="tx1"/>
                </a:solidFill>
                <a:latin typeface="Arial" pitchFamily="34" charset="0"/>
              </a:rPr>
              <a:t>O perfil de risco financeiro alocado ao parceiro privado no contrato de PPP é análogo ao caso da concessão tradicional, excetuando o risco de pagamento da contraprestação pública</a:t>
            </a:r>
          </a:p>
        </p:txBody>
      </p:sp>
      <p:sp>
        <p:nvSpPr>
          <p:cNvPr id="81983" name="Arc 63"/>
          <p:cNvSpPr>
            <a:spLocks noChangeAspect="1"/>
          </p:cNvSpPr>
          <p:nvPr/>
        </p:nvSpPr>
        <p:spPr bwMode="auto">
          <a:xfrm>
            <a:off x="5113338" y="2797175"/>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84" name="Arc 64"/>
          <p:cNvSpPr>
            <a:spLocks noChangeAspect="1"/>
          </p:cNvSpPr>
          <p:nvPr/>
        </p:nvSpPr>
        <p:spPr bwMode="auto">
          <a:xfrm>
            <a:off x="5111750" y="338931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85" name="Arc 65"/>
          <p:cNvSpPr>
            <a:spLocks noChangeAspect="1"/>
          </p:cNvSpPr>
          <p:nvPr/>
        </p:nvSpPr>
        <p:spPr bwMode="auto">
          <a:xfrm>
            <a:off x="7972425" y="338931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86" name="Arc 66"/>
          <p:cNvSpPr>
            <a:spLocks noChangeAspect="1"/>
          </p:cNvSpPr>
          <p:nvPr/>
        </p:nvSpPr>
        <p:spPr bwMode="auto">
          <a:xfrm>
            <a:off x="6567488" y="338931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87" name="Arc 67"/>
          <p:cNvSpPr>
            <a:spLocks noChangeAspect="1"/>
          </p:cNvSpPr>
          <p:nvPr/>
        </p:nvSpPr>
        <p:spPr bwMode="auto">
          <a:xfrm>
            <a:off x="6565900" y="279876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88" name="Rectangle 68"/>
          <p:cNvSpPr>
            <a:spLocks noChangeArrowheads="1"/>
          </p:cNvSpPr>
          <p:nvPr/>
        </p:nvSpPr>
        <p:spPr bwMode="auto">
          <a:xfrm>
            <a:off x="8153400" y="-22860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81989" name="AutoShape 69"/>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1990" name="AutoShape 70"/>
          <p:cNvSpPr>
            <a:spLocks noChangeArrowheads="1"/>
          </p:cNvSpPr>
          <p:nvPr/>
        </p:nvSpPr>
        <p:spPr bwMode="auto">
          <a:xfrm>
            <a:off x="0" y="9906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0"/>
            <a:ext cx="8229600" cy="762000"/>
          </a:xfrm>
        </p:spPr>
        <p:txBody>
          <a:bodyPr/>
          <a:lstStyle/>
          <a:p>
            <a:pPr eaLnBrk="1" hangingPunct="1">
              <a:defRPr/>
            </a:pPr>
            <a:r>
              <a:rPr lang="pt-BR" altLang="pt-BR" sz="2400" b="1" smtClean="0"/>
              <a:t>Modelo de Receita</a:t>
            </a:r>
          </a:p>
        </p:txBody>
      </p:sp>
      <p:sp>
        <p:nvSpPr>
          <p:cNvPr id="138243" name="Rectangle 3"/>
          <p:cNvSpPr>
            <a:spLocks noChangeArrowheads="1"/>
          </p:cNvSpPr>
          <p:nvPr/>
        </p:nvSpPr>
        <p:spPr bwMode="auto">
          <a:xfrm>
            <a:off x="2555875" y="3867150"/>
            <a:ext cx="1709738" cy="1179513"/>
          </a:xfrm>
          <a:prstGeom prst="rect">
            <a:avLst/>
          </a:prstGeom>
          <a:solidFill>
            <a:srgbClr val="00CC99"/>
          </a:solidFill>
          <a:ln w="9525">
            <a:solidFill>
              <a:schemeClr val="tx1"/>
            </a:solidFill>
            <a:miter lim="800000"/>
            <a:headEnd/>
            <a:tailEnd/>
          </a:ln>
          <a:effectLst>
            <a:outerShdw dist="35921" dir="2700000" algn="ctr" rotWithShape="0">
              <a:schemeClr val="tx1"/>
            </a:outerShdw>
          </a:effectLst>
        </p:spPr>
        <p:txBody>
          <a:bodyPr lIns="18000" tIns="10800" rIns="18000" bIns="10800" anchor="ctr"/>
          <a:lstStyle/>
          <a:p>
            <a:pPr algn="ctr">
              <a:lnSpc>
                <a:spcPct val="80000"/>
              </a:lnSpc>
              <a:spcBef>
                <a:spcPct val="50000"/>
              </a:spcBef>
            </a:pPr>
            <a:r>
              <a:rPr lang="pt-BR" altLang="pt-BR" sz="1600">
                <a:solidFill>
                  <a:srgbClr val="000000"/>
                </a:solidFill>
                <a:latin typeface="Arial" pitchFamily="34" charset="0"/>
              </a:rPr>
              <a:t>Autoridade Publica Contratante</a:t>
            </a:r>
          </a:p>
        </p:txBody>
      </p:sp>
      <p:sp>
        <p:nvSpPr>
          <p:cNvPr id="138244" name="AutoShape 4"/>
          <p:cNvSpPr>
            <a:spLocks noChangeArrowheads="1"/>
          </p:cNvSpPr>
          <p:nvPr/>
        </p:nvSpPr>
        <p:spPr bwMode="auto">
          <a:xfrm>
            <a:off x="4540250" y="4040188"/>
            <a:ext cx="1728788" cy="833437"/>
          </a:xfrm>
          <a:prstGeom prst="roundRect">
            <a:avLst>
              <a:gd name="adj" fmla="val 16667"/>
            </a:avLst>
          </a:prstGeom>
          <a:gradFill rotWithShape="1">
            <a:gsLst>
              <a:gs pos="0">
                <a:srgbClr val="2C58DC"/>
              </a:gs>
              <a:gs pos="50000">
                <a:srgbClr val="3366FF"/>
              </a:gs>
              <a:gs pos="100000">
                <a:srgbClr val="2C58DC"/>
              </a:gs>
            </a:gsLst>
            <a:lin ang="5400000" scaled="1"/>
          </a:gradFill>
          <a:ln w="9525" algn="ctr">
            <a:solidFill>
              <a:schemeClr val="tx1"/>
            </a:solidFill>
            <a:round/>
            <a:headEnd/>
            <a:tailEnd/>
          </a:ln>
          <a:effectLst/>
        </p:spPr>
        <p:txBody>
          <a:bodyPr lIns="0" tIns="0" rIns="0" bIns="0" anchor="ctr"/>
          <a:lstStyle/>
          <a:p>
            <a:pPr algn="ctr">
              <a:spcBef>
                <a:spcPct val="50000"/>
              </a:spcBef>
            </a:pPr>
            <a:r>
              <a:rPr lang="pt-BR" altLang="pt-BR" sz="1600">
                <a:solidFill>
                  <a:srgbClr val="000000"/>
                </a:solidFill>
                <a:latin typeface="Arial" pitchFamily="34" charset="0"/>
              </a:rPr>
              <a:t>Remuneração     Unitária de Disponibilidade</a:t>
            </a:r>
            <a:endParaRPr lang="it-IT" altLang="pt-BR" sz="1600">
              <a:solidFill>
                <a:srgbClr val="000000"/>
              </a:solidFill>
              <a:latin typeface="Arial" pitchFamily="34" charset="0"/>
            </a:endParaRPr>
          </a:p>
        </p:txBody>
      </p:sp>
      <p:sp>
        <p:nvSpPr>
          <p:cNvPr id="138245" name="AutoShape 5"/>
          <p:cNvSpPr>
            <a:spLocks noChangeArrowheads="1"/>
          </p:cNvSpPr>
          <p:nvPr/>
        </p:nvSpPr>
        <p:spPr bwMode="auto">
          <a:xfrm>
            <a:off x="539750" y="4024313"/>
            <a:ext cx="1593850" cy="866775"/>
          </a:xfrm>
          <a:prstGeom prst="roundRect">
            <a:avLst>
              <a:gd name="adj" fmla="val 16667"/>
            </a:avLst>
          </a:prstGeom>
          <a:gradFill rotWithShape="1">
            <a:gsLst>
              <a:gs pos="0">
                <a:srgbClr val="2C58DC"/>
              </a:gs>
              <a:gs pos="50000">
                <a:srgbClr val="3366FF"/>
              </a:gs>
              <a:gs pos="100000">
                <a:srgbClr val="2C58DC"/>
              </a:gs>
            </a:gsLst>
            <a:lin ang="5400000" scaled="1"/>
          </a:gradFill>
          <a:ln w="9525" algn="ctr">
            <a:solidFill>
              <a:schemeClr val="tx1"/>
            </a:solidFill>
            <a:round/>
            <a:headEnd/>
            <a:tailEnd/>
          </a:ln>
          <a:effectLst/>
        </p:spPr>
        <p:txBody>
          <a:bodyPr anchor="ctr"/>
          <a:lstStyle/>
          <a:p>
            <a:pPr algn="ctr">
              <a:lnSpc>
                <a:spcPct val="70000"/>
              </a:lnSpc>
              <a:spcBef>
                <a:spcPct val="50000"/>
              </a:spcBef>
            </a:pPr>
            <a:r>
              <a:rPr lang="pt-BR" altLang="pt-BR" sz="1600">
                <a:solidFill>
                  <a:srgbClr val="000000"/>
                </a:solidFill>
                <a:latin typeface="Arial" pitchFamily="34" charset="0"/>
              </a:rPr>
              <a:t>Fundo orçamentário</a:t>
            </a:r>
          </a:p>
        </p:txBody>
      </p:sp>
      <p:sp>
        <p:nvSpPr>
          <p:cNvPr id="138246" name="AutoShape 6"/>
          <p:cNvSpPr>
            <a:spLocks noChangeArrowheads="1"/>
          </p:cNvSpPr>
          <p:nvPr/>
        </p:nvSpPr>
        <p:spPr bwMode="auto">
          <a:xfrm>
            <a:off x="457200" y="2312988"/>
            <a:ext cx="1828800" cy="844550"/>
          </a:xfrm>
          <a:prstGeom prst="roundRect">
            <a:avLst>
              <a:gd name="adj" fmla="val 16667"/>
            </a:avLst>
          </a:prstGeom>
          <a:gradFill rotWithShape="1">
            <a:gsLst>
              <a:gs pos="0">
                <a:srgbClr val="00FFCC"/>
              </a:gs>
              <a:gs pos="100000">
                <a:srgbClr val="33CCCC"/>
              </a:gs>
            </a:gsLst>
            <a:lin ang="5400000" scaled="1"/>
          </a:gradFill>
          <a:ln w="9525">
            <a:solidFill>
              <a:schemeClr val="tx1"/>
            </a:solidFill>
            <a:miter lim="800000"/>
            <a:headEnd/>
            <a:tailEnd/>
          </a:ln>
          <a:effectLst>
            <a:outerShdw dist="45791" dir="2021404" algn="ctr" rotWithShape="0">
              <a:schemeClr val="tx1"/>
            </a:outerShdw>
          </a:effectLst>
        </p:spPr>
        <p:txBody>
          <a:bodyPr anchor="ctr"/>
          <a:lstStyle/>
          <a:p>
            <a:pPr algn="ctr" eaLnBrk="1" hangingPunct="1"/>
            <a:r>
              <a:rPr lang="pt-BR" altLang="pt-BR" sz="1400">
                <a:solidFill>
                  <a:srgbClr val="000000"/>
                </a:solidFill>
                <a:latin typeface="Arial" pitchFamily="34" charset="0"/>
              </a:rPr>
              <a:t>Usuários serviços transporte de carga</a:t>
            </a:r>
          </a:p>
        </p:txBody>
      </p:sp>
      <p:cxnSp>
        <p:nvCxnSpPr>
          <p:cNvPr id="138247" name="AutoShape 7"/>
          <p:cNvCxnSpPr>
            <a:cxnSpLocks noChangeShapeType="1"/>
            <a:stCxn id="138244" idx="3"/>
            <a:endCxn id="83986" idx="2"/>
          </p:cNvCxnSpPr>
          <p:nvPr/>
        </p:nvCxnSpPr>
        <p:spPr bwMode="auto">
          <a:xfrm>
            <a:off x="6269038" y="4457700"/>
            <a:ext cx="449262" cy="0"/>
          </a:xfrm>
          <a:prstGeom prst="straightConnector1">
            <a:avLst/>
          </a:prstGeom>
          <a:noFill/>
          <a:ln w="19050">
            <a:solidFill>
              <a:schemeClr val="tx1"/>
            </a:solidFill>
            <a:round/>
            <a:headEnd/>
            <a:tailEnd type="triangle" w="med" len="med"/>
          </a:ln>
          <a:effectLst/>
        </p:spPr>
      </p:cxnSp>
      <p:cxnSp>
        <p:nvCxnSpPr>
          <p:cNvPr id="138248" name="AutoShape 8"/>
          <p:cNvCxnSpPr>
            <a:cxnSpLocks noChangeShapeType="1"/>
            <a:stCxn id="138243" idx="3"/>
            <a:endCxn id="138244" idx="1"/>
          </p:cNvCxnSpPr>
          <p:nvPr/>
        </p:nvCxnSpPr>
        <p:spPr bwMode="auto">
          <a:xfrm>
            <a:off x="4265613" y="4457700"/>
            <a:ext cx="274637" cy="0"/>
          </a:xfrm>
          <a:prstGeom prst="straightConnector1">
            <a:avLst/>
          </a:prstGeom>
          <a:noFill/>
          <a:ln w="19050">
            <a:solidFill>
              <a:schemeClr val="tx1"/>
            </a:solidFill>
            <a:round/>
            <a:headEnd/>
            <a:tailEnd type="triangle" w="med" len="med"/>
          </a:ln>
          <a:effectLst/>
        </p:spPr>
      </p:cxnSp>
      <p:cxnSp>
        <p:nvCxnSpPr>
          <p:cNvPr id="138249" name="AutoShape 9"/>
          <p:cNvCxnSpPr>
            <a:cxnSpLocks noChangeShapeType="1"/>
            <a:stCxn id="138245" idx="3"/>
            <a:endCxn id="138243" idx="1"/>
          </p:cNvCxnSpPr>
          <p:nvPr/>
        </p:nvCxnSpPr>
        <p:spPr bwMode="auto">
          <a:xfrm>
            <a:off x="2133600" y="4457700"/>
            <a:ext cx="422275" cy="0"/>
          </a:xfrm>
          <a:prstGeom prst="straightConnector1">
            <a:avLst/>
          </a:prstGeom>
          <a:noFill/>
          <a:ln w="19050">
            <a:solidFill>
              <a:schemeClr val="tx1"/>
            </a:solidFill>
            <a:round/>
            <a:headEnd/>
            <a:tailEnd type="triangle" w="med" len="med"/>
          </a:ln>
          <a:effectLst/>
        </p:spPr>
      </p:cxnSp>
      <p:sp>
        <p:nvSpPr>
          <p:cNvPr id="138250" name="AutoShape 10"/>
          <p:cNvSpPr>
            <a:spLocks noChangeArrowheads="1"/>
          </p:cNvSpPr>
          <p:nvPr/>
        </p:nvSpPr>
        <p:spPr bwMode="auto">
          <a:xfrm>
            <a:off x="2616200" y="2320925"/>
            <a:ext cx="1524000" cy="828675"/>
          </a:xfrm>
          <a:prstGeom prst="roundRect">
            <a:avLst>
              <a:gd name="adj" fmla="val 16667"/>
            </a:avLst>
          </a:prstGeom>
          <a:gradFill rotWithShape="0">
            <a:gsLst>
              <a:gs pos="0">
                <a:srgbClr val="2C58DC"/>
              </a:gs>
              <a:gs pos="50000">
                <a:srgbClr val="3366FF"/>
              </a:gs>
              <a:gs pos="100000">
                <a:srgbClr val="2C58DC"/>
              </a:gs>
            </a:gsLst>
            <a:lin ang="5400000" scaled="1"/>
          </a:gradFill>
          <a:ln w="9525">
            <a:solidFill>
              <a:schemeClr val="tx1"/>
            </a:solidFill>
            <a:round/>
            <a:headEnd/>
            <a:tailEnd/>
          </a:ln>
          <a:effectLst/>
        </p:spPr>
        <p:txBody>
          <a:bodyPr lIns="0" tIns="0" rIns="0" bIns="0" anchor="ctr"/>
          <a:lstStyle/>
          <a:p>
            <a:pPr algn="ctr">
              <a:lnSpc>
                <a:spcPct val="80000"/>
              </a:lnSpc>
              <a:spcBef>
                <a:spcPct val="50000"/>
              </a:spcBef>
            </a:pPr>
            <a:r>
              <a:rPr lang="pt-BR" altLang="pt-BR" sz="1600">
                <a:solidFill>
                  <a:srgbClr val="000000"/>
                </a:solidFill>
                <a:latin typeface="Arial" pitchFamily="34" charset="0"/>
              </a:rPr>
              <a:t>Pedágio  usuários</a:t>
            </a:r>
          </a:p>
        </p:txBody>
      </p:sp>
      <p:cxnSp>
        <p:nvCxnSpPr>
          <p:cNvPr id="138251" name="AutoShape 11"/>
          <p:cNvCxnSpPr>
            <a:cxnSpLocks noChangeShapeType="1"/>
            <a:stCxn id="138246" idx="3"/>
            <a:endCxn id="138250" idx="1"/>
          </p:cNvCxnSpPr>
          <p:nvPr/>
        </p:nvCxnSpPr>
        <p:spPr bwMode="auto">
          <a:xfrm>
            <a:off x="2286000" y="2735263"/>
            <a:ext cx="330200" cy="0"/>
          </a:xfrm>
          <a:prstGeom prst="straightConnector1">
            <a:avLst/>
          </a:prstGeom>
          <a:noFill/>
          <a:ln w="19050">
            <a:solidFill>
              <a:schemeClr val="tx1"/>
            </a:solidFill>
            <a:round/>
            <a:headEnd/>
            <a:tailEnd type="triangle" w="med" len="med"/>
          </a:ln>
          <a:effectLst/>
        </p:spPr>
      </p:cxnSp>
      <p:cxnSp>
        <p:nvCxnSpPr>
          <p:cNvPr id="138252" name="AutoShape 12"/>
          <p:cNvCxnSpPr>
            <a:cxnSpLocks noChangeShapeType="1"/>
            <a:stCxn id="138253" idx="3"/>
            <a:endCxn id="138255" idx="1"/>
          </p:cNvCxnSpPr>
          <p:nvPr/>
        </p:nvCxnSpPr>
        <p:spPr bwMode="auto">
          <a:xfrm flipV="1">
            <a:off x="6300788" y="2735263"/>
            <a:ext cx="419100" cy="1587"/>
          </a:xfrm>
          <a:prstGeom prst="bentConnector3">
            <a:avLst>
              <a:gd name="adj1" fmla="val 50000"/>
            </a:avLst>
          </a:prstGeom>
          <a:noFill/>
          <a:ln w="19050">
            <a:solidFill>
              <a:schemeClr val="tx1"/>
            </a:solidFill>
            <a:miter lim="800000"/>
            <a:headEnd/>
            <a:tailEnd type="triangle" w="med" len="med"/>
          </a:ln>
          <a:effectLst/>
        </p:spPr>
      </p:cxnSp>
      <p:sp>
        <p:nvSpPr>
          <p:cNvPr id="138253" name="Rectangle 13"/>
          <p:cNvSpPr>
            <a:spLocks noChangeArrowheads="1"/>
          </p:cNvSpPr>
          <p:nvPr/>
        </p:nvSpPr>
        <p:spPr bwMode="auto">
          <a:xfrm>
            <a:off x="4471988" y="2320925"/>
            <a:ext cx="1828800" cy="830263"/>
          </a:xfrm>
          <a:prstGeom prst="rect">
            <a:avLst/>
          </a:prstGeom>
          <a:gradFill rotWithShape="1">
            <a:gsLst>
              <a:gs pos="0">
                <a:srgbClr val="993366"/>
              </a:gs>
              <a:gs pos="100000">
                <a:srgbClr val="FFCCFF"/>
              </a:gs>
            </a:gsLst>
            <a:lin ang="5400000" scaled="1"/>
          </a:gradFill>
          <a:ln w="9525">
            <a:solidFill>
              <a:schemeClr val="tx1"/>
            </a:solidFill>
            <a:miter lim="800000"/>
            <a:headEnd/>
            <a:tailEnd/>
          </a:ln>
          <a:effectLst/>
        </p:spPr>
        <p:txBody>
          <a:bodyPr anchor="ctr"/>
          <a:lstStyle/>
          <a:p>
            <a:pPr algn="ctr">
              <a:lnSpc>
                <a:spcPct val="90000"/>
              </a:lnSpc>
            </a:pPr>
            <a:r>
              <a:rPr lang="pt-BR" altLang="pt-BR" sz="1600">
                <a:solidFill>
                  <a:srgbClr val="000000"/>
                </a:solidFill>
                <a:latin typeface="Times New Roman" pitchFamily="18" charset="0"/>
              </a:rPr>
              <a:t>Operador Comercial</a:t>
            </a:r>
          </a:p>
        </p:txBody>
      </p:sp>
      <p:cxnSp>
        <p:nvCxnSpPr>
          <p:cNvPr id="138254" name="AutoShape 14"/>
          <p:cNvCxnSpPr>
            <a:cxnSpLocks noChangeShapeType="1"/>
            <a:stCxn id="138250" idx="3"/>
            <a:endCxn id="138253" idx="1"/>
          </p:cNvCxnSpPr>
          <p:nvPr/>
        </p:nvCxnSpPr>
        <p:spPr bwMode="auto">
          <a:xfrm>
            <a:off x="4140200" y="2735263"/>
            <a:ext cx="331788" cy="1587"/>
          </a:xfrm>
          <a:prstGeom prst="bentConnector3">
            <a:avLst>
              <a:gd name="adj1" fmla="val 49759"/>
            </a:avLst>
          </a:prstGeom>
          <a:noFill/>
          <a:ln w="19050">
            <a:solidFill>
              <a:schemeClr val="tx1"/>
            </a:solidFill>
            <a:miter lim="800000"/>
            <a:headEnd/>
            <a:tailEnd type="triangle" w="med" len="med"/>
          </a:ln>
          <a:effectLst/>
        </p:spPr>
      </p:cxnSp>
      <p:sp>
        <p:nvSpPr>
          <p:cNvPr id="138255" name="AutoShape 15"/>
          <p:cNvSpPr>
            <a:spLocks noChangeArrowheads="1"/>
          </p:cNvSpPr>
          <p:nvPr/>
        </p:nvSpPr>
        <p:spPr bwMode="auto">
          <a:xfrm>
            <a:off x="6719888" y="2284413"/>
            <a:ext cx="1828800" cy="901700"/>
          </a:xfrm>
          <a:prstGeom prst="roundRect">
            <a:avLst>
              <a:gd name="adj" fmla="val 16667"/>
            </a:avLst>
          </a:prstGeom>
          <a:gradFill rotWithShape="0">
            <a:gsLst>
              <a:gs pos="0">
                <a:srgbClr val="2C58DC"/>
              </a:gs>
              <a:gs pos="50000">
                <a:srgbClr val="3366FF"/>
              </a:gs>
              <a:gs pos="100000">
                <a:srgbClr val="2C58DC"/>
              </a:gs>
            </a:gsLst>
            <a:lin ang="5400000" scaled="1"/>
          </a:gradFill>
          <a:ln w="9525">
            <a:solidFill>
              <a:schemeClr val="tx1"/>
            </a:solidFill>
            <a:round/>
            <a:headEnd/>
            <a:tailEnd/>
          </a:ln>
          <a:effectLst/>
        </p:spPr>
        <p:txBody>
          <a:bodyPr lIns="0" tIns="0" rIns="0" bIns="0" anchor="ctr"/>
          <a:lstStyle/>
          <a:p>
            <a:pPr algn="ctr">
              <a:lnSpc>
                <a:spcPct val="80000"/>
              </a:lnSpc>
              <a:spcBef>
                <a:spcPct val="50000"/>
              </a:spcBef>
            </a:pPr>
            <a:r>
              <a:rPr lang="pt-BR" altLang="pt-BR" sz="1600">
                <a:solidFill>
                  <a:srgbClr val="000000"/>
                </a:solidFill>
                <a:latin typeface="Arial" pitchFamily="34" charset="0"/>
              </a:rPr>
              <a:t>Cobrança  tarifaria para o uso da infra-estrutura</a:t>
            </a:r>
          </a:p>
        </p:txBody>
      </p:sp>
      <p:cxnSp>
        <p:nvCxnSpPr>
          <p:cNvPr id="138256" name="AutoShape 16"/>
          <p:cNvCxnSpPr>
            <a:cxnSpLocks noChangeShapeType="1"/>
            <a:stCxn id="138255" idx="2"/>
            <a:endCxn id="83986" idx="0"/>
          </p:cNvCxnSpPr>
          <p:nvPr/>
        </p:nvCxnSpPr>
        <p:spPr bwMode="auto">
          <a:xfrm rot="5400000">
            <a:off x="7440613" y="3379788"/>
            <a:ext cx="387350" cy="0"/>
          </a:xfrm>
          <a:prstGeom prst="straightConnector1">
            <a:avLst/>
          </a:prstGeom>
          <a:noFill/>
          <a:ln w="19050">
            <a:solidFill>
              <a:schemeClr val="tx1"/>
            </a:solidFill>
            <a:round/>
            <a:headEnd/>
            <a:tailEnd type="triangle" w="med" len="med"/>
          </a:ln>
          <a:effectLst/>
        </p:spPr>
      </p:cxnSp>
      <p:grpSp>
        <p:nvGrpSpPr>
          <p:cNvPr id="138257" name="Group 17"/>
          <p:cNvGrpSpPr>
            <a:grpSpLocks/>
          </p:cNvGrpSpPr>
          <p:nvPr/>
        </p:nvGrpSpPr>
        <p:grpSpPr bwMode="auto">
          <a:xfrm>
            <a:off x="6718300" y="3573463"/>
            <a:ext cx="1831975" cy="1768475"/>
            <a:chOff x="2404" y="1796"/>
            <a:chExt cx="1154" cy="1114"/>
          </a:xfrm>
        </p:grpSpPr>
        <p:sp>
          <p:nvSpPr>
            <p:cNvPr id="83986" name="Oval 18"/>
            <p:cNvSpPr>
              <a:spLocks noChangeArrowheads="1"/>
            </p:cNvSpPr>
            <p:nvPr/>
          </p:nvSpPr>
          <p:spPr bwMode="auto">
            <a:xfrm>
              <a:off x="2404" y="1796"/>
              <a:ext cx="1154" cy="1114"/>
            </a:xfrm>
            <a:prstGeom prst="ellipse">
              <a:avLst/>
            </a:prstGeom>
            <a:gradFill rotWithShape="0">
              <a:gsLst>
                <a:gs pos="0">
                  <a:srgbClr val="000099"/>
                </a:gs>
                <a:gs pos="100000">
                  <a:srgbClr val="000099">
                    <a:gamma/>
                    <a:tint val="36471"/>
                    <a:invGamma/>
                  </a:srgbClr>
                </a:gs>
              </a:gsLst>
              <a:lin ang="5400000" scaled="1"/>
            </a:gradFill>
            <a:ln w="9525" algn="ctr">
              <a:solidFill>
                <a:schemeClr val="tx1"/>
              </a:solidFill>
              <a:round/>
              <a:headEnd/>
              <a:tailEnd/>
            </a:ln>
            <a:effectLst>
              <a:outerShdw dist="53882" dir="2700000" algn="ctr" rotWithShape="0">
                <a:schemeClr val="tx1"/>
              </a:outerShdw>
            </a:effec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8267" name="Text Box 19"/>
            <p:cNvSpPr txBox="1">
              <a:spLocks noChangeArrowheads="1"/>
            </p:cNvSpPr>
            <p:nvPr/>
          </p:nvSpPr>
          <p:spPr bwMode="auto">
            <a:xfrm>
              <a:off x="2535" y="2436"/>
              <a:ext cx="949" cy="403"/>
            </a:xfrm>
            <a:prstGeom prst="rect">
              <a:avLst/>
            </a:prstGeom>
            <a:noFill/>
            <a:ln w="9525" algn="ctr">
              <a:noFill/>
              <a:miter lim="800000"/>
              <a:headEnd/>
              <a:tailEnd/>
            </a:ln>
            <a:effectLst/>
          </p:spPr>
          <p:txBody>
            <a:bodyPr anchor="ctr"/>
            <a:lstStyle/>
            <a:p>
              <a:pPr algn="ctr" eaLnBrk="1" hangingPunct="1">
                <a:lnSpc>
                  <a:spcPct val="80000"/>
                </a:lnSpc>
              </a:pPr>
              <a:r>
                <a:rPr lang="pt-BR" altLang="pt-BR" sz="1600">
                  <a:solidFill>
                    <a:srgbClr val="000000"/>
                  </a:solidFill>
                  <a:latin typeface="Arial" pitchFamily="34" charset="0"/>
                </a:rPr>
                <a:t>Sociedade de Propósito Especifico S.A.</a:t>
              </a:r>
            </a:p>
          </p:txBody>
        </p:sp>
        <p:sp>
          <p:nvSpPr>
            <p:cNvPr id="138268" name="Text Box 20"/>
            <p:cNvSpPr txBox="1">
              <a:spLocks noChangeArrowheads="1"/>
            </p:cNvSpPr>
            <p:nvPr/>
          </p:nvSpPr>
          <p:spPr bwMode="auto">
            <a:xfrm>
              <a:off x="2784" y="2020"/>
              <a:ext cx="395" cy="212"/>
            </a:xfrm>
            <a:prstGeom prst="rect">
              <a:avLst/>
            </a:prstGeom>
            <a:noFill/>
            <a:ln w="9525" algn="ctr">
              <a:noFill/>
              <a:miter lim="800000"/>
              <a:headEnd/>
              <a:tailEnd/>
            </a:ln>
            <a:effectLst/>
          </p:spPr>
          <p:txBody>
            <a:bodyPr wrap="none" anchor="ctr"/>
            <a:lstStyle/>
            <a:p>
              <a:pPr eaLnBrk="1" hangingPunct="1"/>
              <a:r>
                <a:rPr lang="pt-BR" altLang="pt-BR" sz="1800">
                  <a:solidFill>
                    <a:srgbClr val="000000"/>
                  </a:solidFill>
                  <a:latin typeface="Arial Black" pitchFamily="34" charset="0"/>
                </a:rPr>
                <a:t>SPE</a:t>
              </a:r>
            </a:p>
          </p:txBody>
        </p:sp>
        <p:sp>
          <p:nvSpPr>
            <p:cNvPr id="83989" name="Line 21"/>
            <p:cNvSpPr>
              <a:spLocks noChangeShapeType="1"/>
            </p:cNvSpPr>
            <p:nvPr/>
          </p:nvSpPr>
          <p:spPr bwMode="auto">
            <a:xfrm>
              <a:off x="2404" y="2354"/>
              <a:ext cx="115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138258" name="Rectangle 22"/>
          <p:cNvSpPr>
            <a:spLocks noChangeArrowheads="1"/>
          </p:cNvSpPr>
          <p:nvPr/>
        </p:nvSpPr>
        <p:spPr bwMode="auto">
          <a:xfrm flipV="1">
            <a:off x="679450" y="5337175"/>
            <a:ext cx="2452688" cy="863600"/>
          </a:xfrm>
          <a:prstGeom prst="rect">
            <a:avLst/>
          </a:prstGeom>
          <a:solidFill>
            <a:srgbClr val="6699FF"/>
          </a:solidFill>
          <a:ln w="9525" algn="ctr">
            <a:solidFill>
              <a:schemeClr val="tx1"/>
            </a:solidFill>
            <a:miter lim="800000"/>
            <a:headEnd/>
            <a:tailEnd/>
          </a:ln>
          <a:effectLst/>
        </p:spPr>
        <p:txBody>
          <a:bodyPr rot="10800000" lIns="18000" tIns="0" rIns="18000" anchorCtr="1"/>
          <a:lstStyle/>
          <a:p>
            <a:pPr marL="88900">
              <a:lnSpc>
                <a:spcPct val="80000"/>
              </a:lnSpc>
              <a:spcBef>
                <a:spcPct val="20000"/>
              </a:spcBef>
              <a:buClr>
                <a:schemeClr val="bg1"/>
              </a:buClr>
              <a:buSzPct val="110000"/>
              <a:buFont typeface="Wingdings" pitchFamily="2" charset="2"/>
              <a:buChar char="Ø"/>
            </a:pPr>
            <a:r>
              <a:rPr lang="pt-BR" altLang="pt-BR" sz="1400">
                <a:solidFill>
                  <a:srgbClr val="000000"/>
                </a:solidFill>
                <a:latin typeface="Arial" pitchFamily="34" charset="0"/>
              </a:rPr>
              <a:t>Recursos Orçamentários</a:t>
            </a:r>
          </a:p>
          <a:p>
            <a:pPr marL="88900">
              <a:lnSpc>
                <a:spcPct val="80000"/>
              </a:lnSpc>
              <a:spcBef>
                <a:spcPct val="20000"/>
              </a:spcBef>
              <a:buClr>
                <a:schemeClr val="bg1"/>
              </a:buClr>
              <a:buSzPct val="110000"/>
              <a:buFont typeface="Wingdings" pitchFamily="2" charset="2"/>
              <a:buChar char="Ø"/>
            </a:pPr>
            <a:r>
              <a:rPr lang="pt-BR" altLang="pt-BR" sz="1400">
                <a:solidFill>
                  <a:srgbClr val="000000"/>
                </a:solidFill>
                <a:latin typeface="Arial" pitchFamily="34" charset="0"/>
              </a:rPr>
              <a:t>Ativos Não Financeiros</a:t>
            </a:r>
          </a:p>
          <a:p>
            <a:pPr marL="88900">
              <a:lnSpc>
                <a:spcPct val="80000"/>
              </a:lnSpc>
              <a:spcBef>
                <a:spcPct val="20000"/>
              </a:spcBef>
              <a:buClr>
                <a:schemeClr val="bg1"/>
              </a:buClr>
              <a:buSzPct val="110000"/>
              <a:buFont typeface="Wingdings" pitchFamily="2" charset="2"/>
              <a:buChar char="Ø"/>
            </a:pPr>
            <a:r>
              <a:rPr lang="pt-BR" altLang="pt-BR" sz="1400">
                <a:solidFill>
                  <a:srgbClr val="000000"/>
                </a:solidFill>
                <a:latin typeface="Arial" pitchFamily="34" charset="0"/>
              </a:rPr>
              <a:t> Bens Móveis e Imóveis</a:t>
            </a:r>
            <a:r>
              <a:rPr lang="pt-BR" altLang="pt-BR" sz="1400" b="0">
                <a:solidFill>
                  <a:srgbClr val="000000"/>
                </a:solidFill>
                <a:latin typeface="Arial" pitchFamily="34" charset="0"/>
              </a:rPr>
              <a:t> </a:t>
            </a:r>
            <a:endParaRPr lang="it-IT" altLang="pt-BR" sz="1400">
              <a:solidFill>
                <a:srgbClr val="000000"/>
              </a:solidFill>
              <a:latin typeface="Arial" pitchFamily="34" charset="0"/>
            </a:endParaRPr>
          </a:p>
        </p:txBody>
      </p:sp>
      <p:sp>
        <p:nvSpPr>
          <p:cNvPr id="138259" name="AutoShape 23"/>
          <p:cNvSpPr>
            <a:spLocks noChangeArrowheads="1"/>
          </p:cNvSpPr>
          <p:nvPr/>
        </p:nvSpPr>
        <p:spPr bwMode="auto">
          <a:xfrm>
            <a:off x="4435475" y="5373688"/>
            <a:ext cx="1936750" cy="792162"/>
          </a:xfrm>
          <a:prstGeom prst="roundRect">
            <a:avLst>
              <a:gd name="adj" fmla="val 16667"/>
            </a:avLst>
          </a:prstGeom>
          <a:solidFill>
            <a:srgbClr val="66CCFF"/>
          </a:solidFill>
          <a:ln w="9525">
            <a:solidFill>
              <a:schemeClr val="tx1"/>
            </a:solidFill>
            <a:round/>
            <a:headEnd/>
            <a:tailEnd/>
          </a:ln>
          <a:effectLst/>
        </p:spPr>
        <p:txBody>
          <a:bodyPr lIns="0" tIns="0" rIns="0" bIns="0" anchor="ctr"/>
          <a:lstStyle/>
          <a:p>
            <a:pPr algn="ctr">
              <a:lnSpc>
                <a:spcPct val="80000"/>
              </a:lnSpc>
              <a:spcBef>
                <a:spcPct val="50000"/>
              </a:spcBef>
            </a:pPr>
            <a:r>
              <a:rPr lang="pt-BR" altLang="pt-BR" sz="1400">
                <a:solidFill>
                  <a:srgbClr val="000000"/>
                </a:solidFill>
                <a:latin typeface="Arial" pitchFamily="34" charset="0"/>
              </a:rPr>
              <a:t>Fundo Fiduciário de Incentivo às PPP  </a:t>
            </a:r>
          </a:p>
        </p:txBody>
      </p:sp>
      <p:cxnSp>
        <p:nvCxnSpPr>
          <p:cNvPr id="138260" name="AutoShape 24"/>
          <p:cNvCxnSpPr>
            <a:cxnSpLocks noChangeShapeType="1"/>
            <a:stCxn id="138259" idx="0"/>
            <a:endCxn id="138244" idx="2"/>
          </p:cNvCxnSpPr>
          <p:nvPr/>
        </p:nvCxnSpPr>
        <p:spPr bwMode="auto">
          <a:xfrm rot="-5400000">
            <a:off x="5154612" y="5122863"/>
            <a:ext cx="500063" cy="1588"/>
          </a:xfrm>
          <a:prstGeom prst="bentConnector3">
            <a:avLst>
              <a:gd name="adj1" fmla="val 49843"/>
            </a:avLst>
          </a:prstGeom>
          <a:noFill/>
          <a:ln w="19050">
            <a:solidFill>
              <a:schemeClr val="tx1"/>
            </a:solidFill>
            <a:miter lim="800000"/>
            <a:headEnd/>
            <a:tailEnd type="triangle" w="med" len="med"/>
          </a:ln>
          <a:effectLst/>
        </p:spPr>
      </p:cxnSp>
      <p:cxnSp>
        <p:nvCxnSpPr>
          <p:cNvPr id="138261" name="AutoShape 25"/>
          <p:cNvCxnSpPr>
            <a:cxnSpLocks noChangeShapeType="1"/>
            <a:stCxn id="138258" idx="3"/>
            <a:endCxn id="138259" idx="1"/>
          </p:cNvCxnSpPr>
          <p:nvPr/>
        </p:nvCxnSpPr>
        <p:spPr bwMode="auto">
          <a:xfrm>
            <a:off x="3132138" y="5768975"/>
            <a:ext cx="1303337" cy="1588"/>
          </a:xfrm>
          <a:prstGeom prst="bentConnector3">
            <a:avLst>
              <a:gd name="adj1" fmla="val 49940"/>
            </a:avLst>
          </a:prstGeom>
          <a:noFill/>
          <a:ln w="19050">
            <a:solidFill>
              <a:schemeClr val="tx1"/>
            </a:solidFill>
            <a:miter lim="800000"/>
            <a:headEnd/>
            <a:tailEnd type="triangle" w="med" len="med"/>
          </a:ln>
          <a:effectLst/>
        </p:spPr>
      </p:cxnSp>
      <p:sp>
        <p:nvSpPr>
          <p:cNvPr id="138262" name="Text Box 26"/>
          <p:cNvSpPr txBox="1">
            <a:spLocks noChangeArrowheads="1"/>
          </p:cNvSpPr>
          <p:nvPr/>
        </p:nvSpPr>
        <p:spPr bwMode="auto">
          <a:xfrm>
            <a:off x="228600" y="1066800"/>
            <a:ext cx="8569325" cy="835025"/>
          </a:xfrm>
          <a:prstGeom prst="rect">
            <a:avLst/>
          </a:prstGeom>
          <a:noFill/>
          <a:ln w="9525">
            <a:noFill/>
            <a:miter lim="800000"/>
            <a:headEnd/>
            <a:tailEnd/>
          </a:ln>
          <a:effectLst/>
        </p:spPr>
        <p:txBody>
          <a:bodyPr>
            <a:spAutoFit/>
          </a:bodyPr>
          <a:lstStyle/>
          <a:p>
            <a:pPr eaLnBrk="1" hangingPunct="1">
              <a:lnSpc>
                <a:spcPct val="90000"/>
              </a:lnSpc>
            </a:pPr>
            <a:r>
              <a:rPr lang="pt-BR" altLang="pt-BR" sz="1800">
                <a:solidFill>
                  <a:schemeClr val="tx1"/>
                </a:solidFill>
                <a:latin typeface="Arial" pitchFamily="34" charset="0"/>
              </a:rPr>
              <a:t>Os elementos tarifários e a contraprestação pública combinam-se como fonte de receita para a SPE, viabilizando a sustentabilidade econômico-financeira do investimento</a:t>
            </a:r>
          </a:p>
        </p:txBody>
      </p:sp>
      <p:sp>
        <p:nvSpPr>
          <p:cNvPr id="83995" name="Rectangle 27"/>
          <p:cNvSpPr>
            <a:spLocks noChangeArrowheads="1"/>
          </p:cNvSpPr>
          <p:nvPr/>
        </p:nvSpPr>
        <p:spPr bwMode="auto">
          <a:xfrm>
            <a:off x="81534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83996" name="AutoShape 28"/>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pic>
        <p:nvPicPr>
          <p:cNvPr id="138265" name="Picture 33">
            <a:hlinkClick r:id="rId3" action="ppaction://hlinksldjump"/>
          </p:cNvPr>
          <p:cNvPicPr>
            <a:picLocks noChangeAspect="1" noChangeArrowheads="1"/>
          </p:cNvPicPr>
          <p:nvPr/>
        </p:nvPicPr>
        <p:blipFill>
          <a:blip r:embed="rId4" cstate="print"/>
          <a:srcRect/>
          <a:stretch>
            <a:fillRect/>
          </a:stretch>
        </p:blipFill>
        <p:spPr bwMode="auto">
          <a:xfrm>
            <a:off x="8077200" y="5826125"/>
            <a:ext cx="1066800" cy="1031875"/>
          </a:xfrm>
          <a:prstGeom prst="rect">
            <a:avLst/>
          </a:prstGeom>
          <a:noFill/>
          <a:ln w="9525">
            <a:noFill/>
            <a:miter lim="800000"/>
            <a:headEnd/>
            <a:tailEnd/>
          </a:ln>
          <a:effectLst/>
        </p:spPr>
      </p:pic>
    </p:spTree>
  </p:cSld>
  <p:clrMapOvr>
    <a:masterClrMapping/>
  </p:clrMapOvr>
  <p:transition spd="med">
    <p:cover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304800" y="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r>
              <a:rPr lang="en-US" altLang="pt-BR" sz="2400" b="0" smtClean="0">
                <a:solidFill>
                  <a:schemeClr val="tx1"/>
                </a:solidFill>
              </a:rPr>
              <a:t>Parcerias Público-Privadas</a:t>
            </a:r>
          </a:p>
        </p:txBody>
      </p:sp>
      <p:sp>
        <p:nvSpPr>
          <p:cNvPr id="252931" name="Rectangle 3"/>
          <p:cNvSpPr>
            <a:spLocks noChangeArrowheads="1"/>
          </p:cNvSpPr>
          <p:nvPr/>
        </p:nvSpPr>
        <p:spPr bwMode="auto">
          <a:xfrm>
            <a:off x="319088" y="795338"/>
            <a:ext cx="8458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175" indent="-3175"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95250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3716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7907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2098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667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124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814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38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2000" b="0" smtClean="0"/>
              <a:t>Ex. 1: Porto de Itaqui</a:t>
            </a:r>
          </a:p>
        </p:txBody>
      </p:sp>
      <p:pic>
        <p:nvPicPr>
          <p:cNvPr id="140292" name="Picture 4"/>
          <p:cNvPicPr>
            <a:picLocks noChangeAspect="1" noChangeArrowheads="1"/>
          </p:cNvPicPr>
          <p:nvPr/>
        </p:nvPicPr>
        <p:blipFill>
          <a:blip r:embed="rId2" cstate="print"/>
          <a:srcRect/>
          <a:stretch>
            <a:fillRect/>
          </a:stretch>
        </p:blipFill>
        <p:spPr bwMode="auto">
          <a:xfrm>
            <a:off x="381000" y="1377950"/>
            <a:ext cx="3048000" cy="2327275"/>
          </a:xfrm>
          <a:prstGeom prst="rect">
            <a:avLst/>
          </a:prstGeom>
          <a:noFill/>
          <a:ln w="9525">
            <a:noFill/>
            <a:miter lim="800000"/>
            <a:headEnd/>
            <a:tailEnd/>
          </a:ln>
          <a:effectLst/>
        </p:spPr>
      </p:pic>
      <p:pic>
        <p:nvPicPr>
          <p:cNvPr id="140293" name="Picture 5"/>
          <p:cNvPicPr>
            <a:picLocks noChangeAspect="1" noChangeArrowheads="1"/>
          </p:cNvPicPr>
          <p:nvPr/>
        </p:nvPicPr>
        <p:blipFill>
          <a:blip r:embed="rId3" cstate="print"/>
          <a:srcRect/>
          <a:stretch>
            <a:fillRect/>
          </a:stretch>
        </p:blipFill>
        <p:spPr bwMode="auto">
          <a:xfrm>
            <a:off x="381000" y="3763963"/>
            <a:ext cx="3048000" cy="2255837"/>
          </a:xfrm>
          <a:prstGeom prst="rect">
            <a:avLst/>
          </a:prstGeom>
          <a:noFill/>
          <a:ln w="9525">
            <a:noFill/>
            <a:miter lim="800000"/>
            <a:headEnd/>
            <a:tailEnd/>
          </a:ln>
          <a:effectLst/>
        </p:spPr>
      </p:pic>
      <p:sp>
        <p:nvSpPr>
          <p:cNvPr id="140294" name="Text Box 6"/>
          <p:cNvSpPr txBox="1">
            <a:spLocks noChangeArrowheads="1"/>
          </p:cNvSpPr>
          <p:nvPr/>
        </p:nvSpPr>
        <p:spPr bwMode="auto">
          <a:xfrm>
            <a:off x="3657600" y="1254125"/>
            <a:ext cx="4724400" cy="2487613"/>
          </a:xfrm>
          <a:prstGeom prst="rect">
            <a:avLst/>
          </a:prstGeom>
          <a:noFill/>
          <a:ln w="9525">
            <a:noFill/>
            <a:miter lim="800000"/>
            <a:headEnd/>
            <a:tailEnd/>
          </a:ln>
          <a:effectLst/>
        </p:spPr>
        <p:txBody>
          <a:bodyPr>
            <a:spAutoFit/>
          </a:bodyPr>
          <a:lstStyle/>
          <a:p>
            <a:pPr eaLnBrk="1" hangingPunct="1">
              <a:lnSpc>
                <a:spcPct val="90000"/>
              </a:lnSpc>
              <a:spcBef>
                <a:spcPct val="50000"/>
              </a:spcBef>
              <a:buClr>
                <a:schemeClr val="hlink"/>
              </a:buClr>
            </a:pPr>
            <a:r>
              <a:rPr lang="pt-BR" altLang="pt-BR" sz="1800">
                <a:solidFill>
                  <a:schemeClr val="tx1"/>
                </a:solidFill>
                <a:latin typeface="Trebuchet MS" pitchFamily="34" charset="0"/>
              </a:rPr>
              <a:t>Características:</a:t>
            </a:r>
          </a:p>
          <a:p>
            <a:pPr eaLnBrk="1" hangingPunct="1">
              <a:lnSpc>
                <a:spcPct val="90000"/>
              </a:lnSpc>
              <a:spcBef>
                <a:spcPct val="50000"/>
              </a:spcBef>
              <a:buClr>
                <a:schemeClr val="hlink"/>
              </a:buClr>
              <a:buFontTx/>
              <a:buChar char="•"/>
            </a:pPr>
            <a:r>
              <a:rPr lang="pt-BR" altLang="pt-BR" sz="1800">
                <a:solidFill>
                  <a:schemeClr val="tx1"/>
                </a:solidFill>
                <a:latin typeface="Trebuchet MS" pitchFamily="34" charset="0"/>
              </a:rPr>
              <a:t> </a:t>
            </a:r>
            <a:r>
              <a:rPr lang="pt-BR" altLang="pt-BR" sz="1800" b="0">
                <a:solidFill>
                  <a:schemeClr val="tx1"/>
                </a:solidFill>
                <a:latin typeface="Trebuchet MS" pitchFamily="34" charset="0"/>
              </a:rPr>
              <a:t>Desenvolvimento do Porto de Itaqui; </a:t>
            </a:r>
          </a:p>
          <a:p>
            <a:pPr eaLnBrk="1" hangingPunct="1">
              <a:lnSpc>
                <a:spcPct val="90000"/>
              </a:lnSpc>
              <a:spcBef>
                <a:spcPct val="50000"/>
              </a:spcBef>
              <a:buClr>
                <a:schemeClr val="hlink"/>
              </a:buClr>
              <a:buFontTx/>
              <a:buChar char="•"/>
            </a:pPr>
            <a:r>
              <a:rPr lang="pt-BR" altLang="pt-BR" sz="1800" b="0">
                <a:solidFill>
                  <a:schemeClr val="tx1"/>
                </a:solidFill>
                <a:latin typeface="Trebuchet MS" pitchFamily="34" charset="0"/>
              </a:rPr>
              <a:t> Ampliação do cais em 300m;</a:t>
            </a:r>
            <a:endParaRPr lang="pt-BR" altLang="pt-BR" sz="1800" b="0">
              <a:solidFill>
                <a:srgbClr val="006600"/>
              </a:solidFill>
              <a:latin typeface="Trebuchet MS" pitchFamily="34" charset="0"/>
              <a:cs typeface="Times New Roman" pitchFamily="18" charset="0"/>
            </a:endParaRPr>
          </a:p>
          <a:p>
            <a:pPr eaLnBrk="1" hangingPunct="1">
              <a:lnSpc>
                <a:spcPct val="90000"/>
              </a:lnSpc>
              <a:spcBef>
                <a:spcPct val="50000"/>
              </a:spcBef>
              <a:buClr>
                <a:schemeClr val="hlink"/>
              </a:buClr>
              <a:buFontTx/>
              <a:buChar char="•"/>
            </a:pPr>
            <a:r>
              <a:rPr lang="pt-BR" altLang="pt-BR" sz="1800" b="0">
                <a:solidFill>
                  <a:schemeClr val="tx1"/>
                </a:solidFill>
                <a:latin typeface="Trebuchet MS" pitchFamily="34" charset="0"/>
              </a:rPr>
              <a:t> Alargamento do Pier 2 (arrendado à CVRD) em 8 metros para a execução de obras de aterramento (250.000 metros quadrados), visando operações com capacidade potencial de 180.000 ton/ano;</a:t>
            </a:r>
          </a:p>
        </p:txBody>
      </p:sp>
      <p:sp>
        <p:nvSpPr>
          <p:cNvPr id="140295" name="Rectangle 7"/>
          <p:cNvSpPr>
            <a:spLocks noChangeArrowheads="1"/>
          </p:cNvSpPr>
          <p:nvPr/>
        </p:nvSpPr>
        <p:spPr bwMode="auto">
          <a:xfrm>
            <a:off x="3657600" y="4038600"/>
            <a:ext cx="4876800" cy="1679575"/>
          </a:xfrm>
          <a:prstGeom prst="rect">
            <a:avLst/>
          </a:prstGeom>
          <a:noFill/>
          <a:ln w="9525">
            <a:noFill/>
            <a:miter lim="800000"/>
            <a:headEnd/>
            <a:tailEnd/>
          </a:ln>
          <a:effectLst/>
        </p:spPr>
        <p:txBody>
          <a:bodyPr>
            <a:spAutoFit/>
          </a:bodyPr>
          <a:lstStyle/>
          <a:p>
            <a:pPr eaLnBrk="1" hangingPunct="1">
              <a:lnSpc>
                <a:spcPct val="90000"/>
              </a:lnSpc>
              <a:spcBef>
                <a:spcPct val="50000"/>
              </a:spcBef>
            </a:pPr>
            <a:r>
              <a:rPr lang="pt-BR" altLang="pt-BR" sz="1800">
                <a:solidFill>
                  <a:schemeClr val="tx1"/>
                </a:solidFill>
                <a:latin typeface="Trebuchet MS" pitchFamily="34" charset="0"/>
              </a:rPr>
              <a:t>Investimentos estimados: </a:t>
            </a:r>
            <a:r>
              <a:rPr lang="pt-BR" altLang="pt-BR" sz="1800" b="0">
                <a:solidFill>
                  <a:schemeClr val="tx1"/>
                </a:solidFill>
                <a:latin typeface="Trebuchet MS" pitchFamily="34" charset="0"/>
              </a:rPr>
              <a:t>US$ 55 milhões</a:t>
            </a:r>
          </a:p>
          <a:p>
            <a:pPr eaLnBrk="1" hangingPunct="1">
              <a:lnSpc>
                <a:spcPct val="60000"/>
              </a:lnSpc>
              <a:spcBef>
                <a:spcPct val="50000"/>
              </a:spcBef>
            </a:pPr>
            <a:endParaRPr lang="pt-BR" altLang="pt-BR" sz="1200">
              <a:solidFill>
                <a:schemeClr val="tx1"/>
              </a:solidFill>
              <a:latin typeface="Trebuchet MS" pitchFamily="34" charset="0"/>
            </a:endParaRPr>
          </a:p>
          <a:p>
            <a:pPr eaLnBrk="1" hangingPunct="1">
              <a:lnSpc>
                <a:spcPct val="90000"/>
              </a:lnSpc>
              <a:spcBef>
                <a:spcPct val="50000"/>
              </a:spcBef>
            </a:pPr>
            <a:r>
              <a:rPr lang="pt-BR" altLang="pt-BR" sz="1800">
                <a:solidFill>
                  <a:schemeClr val="tx1"/>
                </a:solidFill>
                <a:latin typeface="Trebuchet MS" pitchFamily="34" charset="0"/>
              </a:rPr>
              <a:t>Agência Responsável: </a:t>
            </a:r>
            <a:r>
              <a:rPr lang="pt-BR" altLang="pt-BR" sz="1800" b="0">
                <a:solidFill>
                  <a:schemeClr val="tx1"/>
                </a:solidFill>
                <a:latin typeface="Trebuchet MS" pitchFamily="34" charset="0"/>
              </a:rPr>
              <a:t>EMAP – Empresa Maranhense de Administração Portuária</a:t>
            </a:r>
          </a:p>
          <a:p>
            <a:pPr eaLnBrk="1" hangingPunct="1">
              <a:lnSpc>
                <a:spcPct val="60000"/>
              </a:lnSpc>
              <a:spcBef>
                <a:spcPct val="50000"/>
              </a:spcBef>
            </a:pPr>
            <a:endParaRPr lang="pt-BR" altLang="pt-BR" sz="1200" b="0">
              <a:solidFill>
                <a:schemeClr val="tx1"/>
              </a:solidFill>
              <a:latin typeface="Trebuchet MS" pitchFamily="34" charset="0"/>
            </a:endParaRPr>
          </a:p>
          <a:p>
            <a:pPr eaLnBrk="1" hangingPunct="1">
              <a:lnSpc>
                <a:spcPct val="60000"/>
              </a:lnSpc>
              <a:spcBef>
                <a:spcPct val="50000"/>
              </a:spcBef>
            </a:pPr>
            <a:r>
              <a:rPr lang="pt-BR" altLang="pt-BR" sz="1800">
                <a:solidFill>
                  <a:schemeClr val="tx1"/>
                </a:solidFill>
                <a:latin typeface="Trebuchet MS" pitchFamily="34" charset="0"/>
              </a:rPr>
              <a:t>Implementação: </a:t>
            </a:r>
            <a:r>
              <a:rPr lang="pt-BR" altLang="pt-BR" sz="1800" b="0">
                <a:solidFill>
                  <a:schemeClr val="tx1"/>
                </a:solidFill>
                <a:latin typeface="Trebuchet MS" pitchFamily="34" charset="0"/>
              </a:rPr>
              <a:t>2004-2007</a:t>
            </a:r>
          </a:p>
        </p:txBody>
      </p:sp>
      <p:sp>
        <p:nvSpPr>
          <p:cNvPr id="252936" name="AutoShape 8"/>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304800" y="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r>
              <a:rPr lang="en-US" altLang="pt-BR" sz="2400" b="0" smtClean="0">
                <a:solidFill>
                  <a:schemeClr val="tx1"/>
                </a:solidFill>
              </a:rPr>
              <a:t>Parcerias Público-Privadas</a:t>
            </a:r>
          </a:p>
        </p:txBody>
      </p:sp>
      <p:sp>
        <p:nvSpPr>
          <p:cNvPr id="253955" name="Rectangle 3"/>
          <p:cNvSpPr>
            <a:spLocks noChangeArrowheads="1"/>
          </p:cNvSpPr>
          <p:nvPr/>
        </p:nvSpPr>
        <p:spPr bwMode="auto">
          <a:xfrm>
            <a:off x="290513" y="795338"/>
            <a:ext cx="8458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175" indent="-3175"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95250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3716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7907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2098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667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124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814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38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2000" b="0" smtClean="0"/>
              <a:t>Ex. 2: Expansão da Ferrovia N-S, Estreito a Balsas</a:t>
            </a:r>
          </a:p>
          <a:p>
            <a:pPr eaLnBrk="1" hangingPunct="1">
              <a:spcBef>
                <a:spcPct val="20000"/>
              </a:spcBef>
              <a:buClr>
                <a:schemeClr val="hlink"/>
              </a:buClr>
              <a:buSzPct val="65000"/>
              <a:buFont typeface="Wingdings" panose="05000000000000000000" pitchFamily="2" charset="2"/>
              <a:buNone/>
              <a:defRPr/>
            </a:pPr>
            <a:endParaRPr lang="pt-BR" altLang="pt-BR" sz="2000" b="0" smtClean="0"/>
          </a:p>
        </p:txBody>
      </p:sp>
      <p:pic>
        <p:nvPicPr>
          <p:cNvPr id="141316" name="Picture 4"/>
          <p:cNvPicPr>
            <a:picLocks noChangeAspect="1" noChangeArrowheads="1"/>
          </p:cNvPicPr>
          <p:nvPr/>
        </p:nvPicPr>
        <p:blipFill>
          <a:blip r:embed="rId2" cstate="print"/>
          <a:srcRect/>
          <a:stretch>
            <a:fillRect/>
          </a:stretch>
        </p:blipFill>
        <p:spPr bwMode="auto">
          <a:xfrm>
            <a:off x="358775" y="1371600"/>
            <a:ext cx="4195763" cy="4419600"/>
          </a:xfrm>
          <a:prstGeom prst="rect">
            <a:avLst/>
          </a:prstGeom>
          <a:noFill/>
          <a:ln w="9525">
            <a:noFill/>
            <a:miter lim="800000"/>
            <a:headEnd/>
            <a:tailEnd/>
          </a:ln>
          <a:effectLst/>
        </p:spPr>
      </p:pic>
      <p:sp>
        <p:nvSpPr>
          <p:cNvPr id="141317" name="Rectangle 5"/>
          <p:cNvSpPr>
            <a:spLocks noChangeArrowheads="1"/>
          </p:cNvSpPr>
          <p:nvPr/>
        </p:nvSpPr>
        <p:spPr bwMode="auto">
          <a:xfrm>
            <a:off x="4760913" y="2193925"/>
            <a:ext cx="4254500" cy="3911600"/>
          </a:xfrm>
          <a:prstGeom prst="rect">
            <a:avLst/>
          </a:prstGeom>
          <a:noFill/>
          <a:ln w="9525">
            <a:noFill/>
            <a:miter lim="800000"/>
            <a:headEnd/>
            <a:tailEnd/>
          </a:ln>
          <a:effectLst/>
        </p:spPr>
        <p:txBody>
          <a:bodyPr>
            <a:spAutoFit/>
          </a:bodyPr>
          <a:lstStyle/>
          <a:p>
            <a:pPr eaLnBrk="1" hangingPunct="1">
              <a:lnSpc>
                <a:spcPct val="110000"/>
              </a:lnSpc>
            </a:pPr>
            <a:r>
              <a:rPr lang="pt-BR" altLang="pt-BR" sz="1800">
                <a:solidFill>
                  <a:schemeClr val="tx1"/>
                </a:solidFill>
                <a:latin typeface="Trebuchet MS" pitchFamily="34" charset="0"/>
              </a:rPr>
              <a:t>Características:</a:t>
            </a:r>
          </a:p>
          <a:p>
            <a:pPr eaLnBrk="1" hangingPunct="1">
              <a:lnSpc>
                <a:spcPct val="130000"/>
              </a:lnSpc>
              <a:buClr>
                <a:srgbClr val="0000FF"/>
              </a:buClr>
              <a:buFontTx/>
              <a:buChar char="•"/>
            </a:pPr>
            <a:r>
              <a:rPr lang="pt-BR" altLang="pt-BR" sz="1800">
                <a:solidFill>
                  <a:schemeClr val="tx1"/>
                </a:solidFill>
                <a:latin typeface="Trebuchet MS" pitchFamily="34" charset="0"/>
              </a:rPr>
              <a:t> </a:t>
            </a:r>
            <a:r>
              <a:rPr lang="pt-BR" altLang="pt-BR" sz="1800" b="0">
                <a:solidFill>
                  <a:schemeClr val="tx1"/>
                </a:solidFill>
                <a:latin typeface="Trebuchet MS" pitchFamily="34" charset="0"/>
              </a:rPr>
              <a:t>Infra-estrutura chave para o desenvolvimento da fronteira agrícola do Centro-oeste;</a:t>
            </a:r>
          </a:p>
          <a:p>
            <a:pPr eaLnBrk="1" hangingPunct="1">
              <a:lnSpc>
                <a:spcPct val="130000"/>
              </a:lnSpc>
              <a:buClr>
                <a:srgbClr val="0000FF"/>
              </a:buClr>
              <a:buFontTx/>
              <a:buChar char="•"/>
            </a:pPr>
            <a:r>
              <a:rPr lang="pt-BR" altLang="pt-BR" sz="1800" b="0">
                <a:solidFill>
                  <a:schemeClr val="tx1"/>
                </a:solidFill>
                <a:latin typeface="Trebuchet MS" pitchFamily="34" charset="0"/>
              </a:rPr>
              <a:t> Eixo de ligação para o corredor de exportação da região norte;</a:t>
            </a:r>
          </a:p>
          <a:p>
            <a:pPr eaLnBrk="1" hangingPunct="1">
              <a:lnSpc>
                <a:spcPct val="120000"/>
              </a:lnSpc>
              <a:buClr>
                <a:srgbClr val="0000FF"/>
              </a:buClr>
              <a:buFontTx/>
              <a:buChar char="•"/>
            </a:pPr>
            <a:r>
              <a:rPr lang="pt-BR" altLang="pt-BR" sz="1800" b="0">
                <a:solidFill>
                  <a:schemeClr val="tx1"/>
                </a:solidFill>
                <a:latin typeface="Trebuchet MS" pitchFamily="34" charset="0"/>
              </a:rPr>
              <a:t> Ligação da região produtora de soja de Balsas até o Porto de Itaqui;</a:t>
            </a:r>
          </a:p>
          <a:p>
            <a:pPr eaLnBrk="1" hangingPunct="1">
              <a:lnSpc>
                <a:spcPct val="130000"/>
              </a:lnSpc>
              <a:buClr>
                <a:srgbClr val="0000FF"/>
              </a:buClr>
              <a:buFontTx/>
              <a:buChar char="•"/>
            </a:pPr>
            <a:r>
              <a:rPr lang="pt-BR" altLang="pt-BR" sz="1800" b="0">
                <a:solidFill>
                  <a:schemeClr val="tx1"/>
                </a:solidFill>
                <a:latin typeface="Trebuchet MS" pitchFamily="34" charset="0"/>
              </a:rPr>
              <a:t> Forte melhoria da competitividade do produto brasileiro nos mercados internacionais.</a:t>
            </a:r>
          </a:p>
        </p:txBody>
      </p:sp>
      <p:sp>
        <p:nvSpPr>
          <p:cNvPr id="141318" name="Rectangle 6"/>
          <p:cNvSpPr>
            <a:spLocks noChangeArrowheads="1"/>
          </p:cNvSpPr>
          <p:nvPr/>
        </p:nvSpPr>
        <p:spPr bwMode="auto">
          <a:xfrm>
            <a:off x="4724400" y="1295400"/>
            <a:ext cx="2005013" cy="366713"/>
          </a:xfrm>
          <a:prstGeom prst="rect">
            <a:avLst/>
          </a:prstGeom>
          <a:noFill/>
          <a:ln w="9525">
            <a:noFill/>
            <a:miter lim="800000"/>
            <a:headEnd/>
            <a:tailEnd/>
          </a:ln>
          <a:effectLst/>
        </p:spPr>
        <p:txBody>
          <a:bodyPr>
            <a:spAutoFit/>
          </a:bodyPr>
          <a:lstStyle/>
          <a:p>
            <a:pPr eaLnBrk="1" hangingPunct="1"/>
            <a:r>
              <a:rPr lang="pt-BR" altLang="pt-BR" sz="1800">
                <a:solidFill>
                  <a:schemeClr val="tx1"/>
                </a:solidFill>
                <a:latin typeface="Trebuchet MS" pitchFamily="34" charset="0"/>
              </a:rPr>
              <a:t>Localização:</a:t>
            </a:r>
          </a:p>
        </p:txBody>
      </p:sp>
      <p:sp>
        <p:nvSpPr>
          <p:cNvPr id="141319" name="Text Box 7"/>
          <p:cNvSpPr txBox="1">
            <a:spLocks noChangeArrowheads="1"/>
          </p:cNvSpPr>
          <p:nvPr/>
        </p:nvSpPr>
        <p:spPr bwMode="auto">
          <a:xfrm>
            <a:off x="4724400" y="1600200"/>
            <a:ext cx="4419600" cy="366713"/>
          </a:xfrm>
          <a:prstGeom prst="rect">
            <a:avLst/>
          </a:prstGeom>
          <a:noFill/>
          <a:ln w="9525">
            <a:noFill/>
            <a:miter lim="800000"/>
            <a:headEnd/>
            <a:tailEnd/>
          </a:ln>
          <a:effectLst/>
        </p:spPr>
        <p:txBody>
          <a:bodyPr>
            <a:spAutoFit/>
          </a:bodyPr>
          <a:lstStyle/>
          <a:p>
            <a:pPr eaLnBrk="1" hangingPunct="1">
              <a:spcBef>
                <a:spcPct val="50000"/>
              </a:spcBef>
            </a:pPr>
            <a:r>
              <a:rPr lang="pt-BR" altLang="pt-BR" sz="1800" b="0">
                <a:solidFill>
                  <a:schemeClr val="tx1"/>
                </a:solidFill>
                <a:latin typeface="Trebuchet MS" pitchFamily="34" charset="0"/>
                <a:cs typeface="Times New Roman" pitchFamily="18" charset="0"/>
              </a:rPr>
              <a:t>Maranhão</a:t>
            </a:r>
          </a:p>
        </p:txBody>
      </p:sp>
      <p:sp>
        <p:nvSpPr>
          <p:cNvPr id="253960" name="AutoShape 8"/>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304800" y="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r>
              <a:rPr lang="en-US" altLang="pt-BR" sz="2400" b="0" smtClean="0">
                <a:solidFill>
                  <a:schemeClr val="tx1"/>
                </a:solidFill>
              </a:rPr>
              <a:t>Parcerias Público-Privadas</a:t>
            </a:r>
          </a:p>
        </p:txBody>
      </p:sp>
      <p:sp>
        <p:nvSpPr>
          <p:cNvPr id="258051" name="Rectangle 3"/>
          <p:cNvSpPr>
            <a:spLocks noChangeArrowheads="1"/>
          </p:cNvSpPr>
          <p:nvPr/>
        </p:nvSpPr>
        <p:spPr bwMode="auto">
          <a:xfrm>
            <a:off x="319088" y="795338"/>
            <a:ext cx="8458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175" indent="-3175"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95250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3716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7907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2098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667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124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814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38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2900" b="0" smtClean="0"/>
              <a:t>Ex. 1: Porto de Itaqui</a:t>
            </a:r>
          </a:p>
        </p:txBody>
      </p:sp>
      <p:sp>
        <p:nvSpPr>
          <p:cNvPr id="142340" name="Text Box 4"/>
          <p:cNvSpPr txBox="1">
            <a:spLocks noChangeArrowheads="1"/>
          </p:cNvSpPr>
          <p:nvPr/>
        </p:nvSpPr>
        <p:spPr bwMode="auto">
          <a:xfrm>
            <a:off x="323850" y="5448300"/>
            <a:ext cx="4343400" cy="641350"/>
          </a:xfrm>
          <a:prstGeom prst="rect">
            <a:avLst/>
          </a:prstGeom>
          <a:noFill/>
          <a:ln w="9525">
            <a:noFill/>
            <a:miter lim="800000"/>
            <a:headEnd/>
            <a:tailEnd/>
          </a:ln>
          <a:effectLst/>
        </p:spPr>
        <p:txBody>
          <a:bodyPr>
            <a:spAutoFit/>
          </a:bodyPr>
          <a:lstStyle/>
          <a:p>
            <a:pPr eaLnBrk="1" hangingPunct="1">
              <a:spcBef>
                <a:spcPct val="50000"/>
              </a:spcBef>
            </a:pPr>
            <a:r>
              <a:rPr lang="pt-BR" altLang="pt-BR" sz="1800">
                <a:solidFill>
                  <a:schemeClr val="tx1"/>
                </a:solidFill>
                <a:latin typeface="Trebuchet MS" pitchFamily="34" charset="0"/>
                <a:cs typeface="Times New Roman" pitchFamily="18" charset="0"/>
              </a:rPr>
              <a:t>Localização</a:t>
            </a:r>
            <a:r>
              <a:rPr lang="pt-BR" altLang="pt-BR" sz="1800">
                <a:solidFill>
                  <a:srgbClr val="0000FF"/>
                </a:solidFill>
                <a:latin typeface="Trebuchet MS" pitchFamily="34" charset="0"/>
                <a:cs typeface="Times New Roman" pitchFamily="18" charset="0"/>
              </a:rPr>
              <a:t>:</a:t>
            </a:r>
          </a:p>
          <a:p>
            <a:pPr eaLnBrk="1" hangingPunct="1"/>
            <a:r>
              <a:rPr lang="pt-BR" altLang="pt-BR" sz="1800" b="0">
                <a:solidFill>
                  <a:schemeClr val="tx1"/>
                </a:solidFill>
                <a:latin typeface="Trebuchet MS" pitchFamily="34" charset="0"/>
                <a:cs typeface="Times New Roman" pitchFamily="18" charset="0"/>
              </a:rPr>
              <a:t>Baía de São Marcos, Maranhão</a:t>
            </a:r>
          </a:p>
        </p:txBody>
      </p:sp>
      <p:sp>
        <p:nvSpPr>
          <p:cNvPr id="142341" name="Rectangle 5"/>
          <p:cNvSpPr>
            <a:spLocks noChangeArrowheads="1"/>
          </p:cNvSpPr>
          <p:nvPr/>
        </p:nvSpPr>
        <p:spPr bwMode="auto">
          <a:xfrm>
            <a:off x="4813300" y="1290638"/>
            <a:ext cx="4025900" cy="4772025"/>
          </a:xfrm>
          <a:prstGeom prst="rect">
            <a:avLst/>
          </a:prstGeom>
          <a:noFill/>
          <a:ln w="9525">
            <a:noFill/>
            <a:miter lim="800000"/>
            <a:headEnd/>
            <a:tailEnd/>
          </a:ln>
          <a:effectLst/>
        </p:spPr>
        <p:txBody>
          <a:bodyPr>
            <a:spAutoFit/>
          </a:bodyPr>
          <a:lstStyle/>
          <a:p>
            <a:pPr eaLnBrk="1" hangingPunct="1">
              <a:lnSpc>
                <a:spcPct val="97000"/>
              </a:lnSpc>
              <a:spcAft>
                <a:spcPct val="30000"/>
              </a:spcAft>
            </a:pPr>
            <a:r>
              <a:rPr lang="pt-BR" altLang="pt-BR" sz="1800">
                <a:solidFill>
                  <a:schemeClr val="tx1"/>
                </a:solidFill>
                <a:latin typeface="Trebuchet MS" pitchFamily="34" charset="0"/>
              </a:rPr>
              <a:t>Características:</a:t>
            </a:r>
          </a:p>
          <a:p>
            <a:pPr eaLnBrk="1" hangingPunct="1">
              <a:lnSpc>
                <a:spcPct val="97000"/>
              </a:lnSpc>
              <a:spcAft>
                <a:spcPct val="30000"/>
              </a:spcAft>
              <a:buClr>
                <a:srgbClr val="0000FF"/>
              </a:buClr>
              <a:buFontTx/>
              <a:buChar char="•"/>
            </a:pPr>
            <a:r>
              <a:rPr lang="pt-BR" altLang="pt-BR" sz="1800">
                <a:solidFill>
                  <a:schemeClr val="tx1"/>
                </a:solidFill>
                <a:latin typeface="Trebuchet MS" pitchFamily="34" charset="0"/>
              </a:rPr>
              <a:t> </a:t>
            </a:r>
            <a:r>
              <a:rPr lang="pt-BR" altLang="pt-BR" sz="1800" b="0">
                <a:solidFill>
                  <a:schemeClr val="tx1"/>
                </a:solidFill>
                <a:latin typeface="Trebuchet MS" pitchFamily="34" charset="0"/>
              </a:rPr>
              <a:t>Localizado em área de rápido desenvolvimento da agricultura e indústria pesada</a:t>
            </a:r>
          </a:p>
          <a:p>
            <a:pPr eaLnBrk="1" hangingPunct="1">
              <a:lnSpc>
                <a:spcPct val="97000"/>
              </a:lnSpc>
              <a:spcAft>
                <a:spcPct val="30000"/>
              </a:spcAft>
              <a:buClr>
                <a:srgbClr val="0000FF"/>
              </a:buClr>
              <a:buFontTx/>
              <a:buChar char="•"/>
            </a:pPr>
            <a:r>
              <a:rPr lang="pt-BR" altLang="pt-BR" sz="1800" b="0">
                <a:solidFill>
                  <a:schemeClr val="tx1"/>
                </a:solidFill>
                <a:latin typeface="Trebuchet MS" pitchFamily="34" charset="0"/>
              </a:rPr>
              <a:t> Ligação fundamental no corredor exportador de minério de ferro, aço e soja, produtos que estão em rápida expansão</a:t>
            </a:r>
          </a:p>
          <a:p>
            <a:pPr eaLnBrk="1" hangingPunct="1">
              <a:lnSpc>
                <a:spcPct val="97000"/>
              </a:lnSpc>
              <a:spcAft>
                <a:spcPct val="30000"/>
              </a:spcAft>
              <a:buClr>
                <a:srgbClr val="0000FF"/>
              </a:buClr>
              <a:buFontTx/>
              <a:buChar char="•"/>
            </a:pPr>
            <a:r>
              <a:rPr lang="pt-BR" altLang="pt-BR" sz="1800" b="0">
                <a:solidFill>
                  <a:schemeClr val="tx1"/>
                </a:solidFill>
                <a:latin typeface="Trebuchet MS" pitchFamily="34" charset="0"/>
              </a:rPr>
              <a:t> Presença de importantes empresas nacionais e internacionais (i.e. CVRD, ALCOA, Baosteel, ACELOR)</a:t>
            </a:r>
          </a:p>
          <a:p>
            <a:pPr eaLnBrk="1" hangingPunct="1">
              <a:lnSpc>
                <a:spcPct val="97000"/>
              </a:lnSpc>
              <a:spcAft>
                <a:spcPct val="30000"/>
              </a:spcAft>
              <a:buClr>
                <a:srgbClr val="0000FF"/>
              </a:buClr>
              <a:buFontTx/>
              <a:buChar char="•"/>
            </a:pPr>
            <a:r>
              <a:rPr lang="pt-BR" altLang="pt-BR" sz="1800" b="0">
                <a:solidFill>
                  <a:schemeClr val="tx1"/>
                </a:solidFill>
                <a:latin typeface="Trebuchet MS" pitchFamily="34" charset="0"/>
              </a:rPr>
              <a:t> 1.616 metros potenciais de cais com profundidade entre 10,5 to 20,5 metros </a:t>
            </a:r>
          </a:p>
          <a:p>
            <a:pPr eaLnBrk="1" hangingPunct="1">
              <a:lnSpc>
                <a:spcPct val="97000"/>
              </a:lnSpc>
              <a:spcAft>
                <a:spcPct val="30000"/>
              </a:spcAft>
              <a:buClr>
                <a:srgbClr val="0000FF"/>
              </a:buClr>
              <a:buFontTx/>
              <a:buChar char="•"/>
            </a:pPr>
            <a:r>
              <a:rPr lang="pt-BR" altLang="pt-BR" sz="1800" b="0">
                <a:solidFill>
                  <a:schemeClr val="tx1"/>
                </a:solidFill>
                <a:latin typeface="Trebuchet MS" pitchFamily="34" charset="0"/>
              </a:rPr>
              <a:t> 70 milhão/ton de embarques em 2001</a:t>
            </a:r>
          </a:p>
        </p:txBody>
      </p:sp>
      <p:pic>
        <p:nvPicPr>
          <p:cNvPr id="142342" name="Picture 6"/>
          <p:cNvPicPr>
            <a:picLocks noChangeAspect="1" noChangeArrowheads="1"/>
          </p:cNvPicPr>
          <p:nvPr/>
        </p:nvPicPr>
        <p:blipFill>
          <a:blip r:embed="rId2" cstate="print"/>
          <a:srcRect/>
          <a:stretch>
            <a:fillRect/>
          </a:stretch>
        </p:blipFill>
        <p:spPr bwMode="auto">
          <a:xfrm>
            <a:off x="381000" y="1400175"/>
            <a:ext cx="4191000" cy="4052888"/>
          </a:xfrm>
          <a:prstGeom prst="rect">
            <a:avLst/>
          </a:prstGeom>
          <a:noFill/>
          <a:ln w="9525">
            <a:noFill/>
            <a:miter lim="800000"/>
            <a:headEnd/>
            <a:tailEnd/>
          </a:ln>
          <a:effectLst/>
        </p:spPr>
      </p:pic>
      <p:sp>
        <p:nvSpPr>
          <p:cNvPr id="258055" name="AutoShape 7"/>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228600" y="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r>
              <a:rPr lang="en-US" altLang="pt-BR" sz="2400" b="0" smtClean="0">
                <a:solidFill>
                  <a:schemeClr val="tx1"/>
                </a:solidFill>
              </a:rPr>
              <a:t>Parcerias Público-Privadas</a:t>
            </a:r>
          </a:p>
        </p:txBody>
      </p:sp>
      <p:sp>
        <p:nvSpPr>
          <p:cNvPr id="254979" name="Rectangle 3"/>
          <p:cNvSpPr>
            <a:spLocks noChangeArrowheads="1"/>
          </p:cNvSpPr>
          <p:nvPr/>
        </p:nvSpPr>
        <p:spPr bwMode="auto">
          <a:xfrm>
            <a:off x="319088" y="795338"/>
            <a:ext cx="8458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175" indent="-3175"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95250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3716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7907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2098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667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124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814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38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2000" b="0" smtClean="0"/>
              <a:t>Ex. 2: Expansão da Ferrovia N-S, Estreito a Balsas</a:t>
            </a:r>
          </a:p>
          <a:p>
            <a:pPr eaLnBrk="1" hangingPunct="1">
              <a:spcBef>
                <a:spcPct val="20000"/>
              </a:spcBef>
              <a:buClr>
                <a:schemeClr val="hlink"/>
              </a:buClr>
              <a:buSzPct val="65000"/>
              <a:buFont typeface="Wingdings" panose="05000000000000000000" pitchFamily="2" charset="2"/>
              <a:buNone/>
              <a:defRPr/>
            </a:pPr>
            <a:endParaRPr lang="pt-BR" altLang="pt-BR" sz="2900" b="0" smtClean="0"/>
          </a:p>
        </p:txBody>
      </p:sp>
      <p:sp>
        <p:nvSpPr>
          <p:cNvPr id="143364" name="Rectangle 4"/>
          <p:cNvSpPr>
            <a:spLocks noChangeArrowheads="1"/>
          </p:cNvSpPr>
          <p:nvPr/>
        </p:nvSpPr>
        <p:spPr bwMode="auto">
          <a:xfrm>
            <a:off x="4757738" y="1266825"/>
            <a:ext cx="4081462" cy="1465263"/>
          </a:xfrm>
          <a:prstGeom prst="rect">
            <a:avLst/>
          </a:prstGeom>
          <a:noFill/>
          <a:ln w="9525">
            <a:noFill/>
            <a:miter lim="800000"/>
            <a:headEnd/>
            <a:tailEnd/>
          </a:ln>
          <a:effectLst/>
        </p:spPr>
        <p:txBody>
          <a:bodyPr>
            <a:spAutoFit/>
          </a:bodyPr>
          <a:lstStyle/>
          <a:p>
            <a:pPr eaLnBrk="1" hangingPunct="1">
              <a:lnSpc>
                <a:spcPct val="110000"/>
              </a:lnSpc>
            </a:pPr>
            <a:r>
              <a:rPr lang="pt-BR" altLang="pt-BR" sz="1800">
                <a:solidFill>
                  <a:schemeClr val="tx1"/>
                </a:solidFill>
                <a:latin typeface="Trebuchet MS" pitchFamily="34" charset="0"/>
              </a:rPr>
              <a:t>Características:</a:t>
            </a:r>
          </a:p>
          <a:p>
            <a:pPr eaLnBrk="1" hangingPunct="1">
              <a:lnSpc>
                <a:spcPct val="130000"/>
              </a:lnSpc>
              <a:buClr>
                <a:srgbClr val="0000FF"/>
              </a:buClr>
              <a:buFontTx/>
              <a:buChar char="•"/>
            </a:pPr>
            <a:r>
              <a:rPr lang="pt-BR" altLang="pt-BR" sz="1800">
                <a:solidFill>
                  <a:schemeClr val="tx1"/>
                </a:solidFill>
                <a:latin typeface="Trebuchet MS" pitchFamily="34" charset="0"/>
              </a:rPr>
              <a:t> </a:t>
            </a:r>
            <a:r>
              <a:rPr lang="pt-BR" altLang="pt-BR" sz="1800" b="0">
                <a:solidFill>
                  <a:schemeClr val="tx1"/>
                </a:solidFill>
                <a:latin typeface="Trebuchet MS" pitchFamily="34" charset="0"/>
              </a:rPr>
              <a:t>Construção de 204 km de estrada de ferro entre o Terminal Multi-modal de Porto Franco e Balsas..</a:t>
            </a:r>
          </a:p>
        </p:txBody>
      </p:sp>
      <p:pic>
        <p:nvPicPr>
          <p:cNvPr id="143365" name="Picture 5"/>
          <p:cNvPicPr>
            <a:picLocks noChangeAspect="1" noChangeArrowheads="1"/>
          </p:cNvPicPr>
          <p:nvPr/>
        </p:nvPicPr>
        <p:blipFill>
          <a:blip r:embed="rId2" cstate="print"/>
          <a:srcRect/>
          <a:stretch>
            <a:fillRect/>
          </a:stretch>
        </p:blipFill>
        <p:spPr bwMode="auto">
          <a:xfrm>
            <a:off x="381000" y="1385888"/>
            <a:ext cx="3886200" cy="2359025"/>
          </a:xfrm>
          <a:prstGeom prst="rect">
            <a:avLst/>
          </a:prstGeom>
          <a:noFill/>
          <a:ln w="9525">
            <a:noFill/>
            <a:miter lim="800000"/>
            <a:headEnd/>
            <a:tailEnd/>
          </a:ln>
          <a:effectLst/>
        </p:spPr>
      </p:pic>
      <p:pic>
        <p:nvPicPr>
          <p:cNvPr id="143366" name="Picture 6"/>
          <p:cNvPicPr>
            <a:picLocks noChangeAspect="1" noChangeArrowheads="1"/>
          </p:cNvPicPr>
          <p:nvPr/>
        </p:nvPicPr>
        <p:blipFill>
          <a:blip r:embed="rId3" cstate="print"/>
          <a:srcRect/>
          <a:stretch>
            <a:fillRect/>
          </a:stretch>
        </p:blipFill>
        <p:spPr bwMode="auto">
          <a:xfrm>
            <a:off x="5505450" y="3048000"/>
            <a:ext cx="3124200" cy="3124200"/>
          </a:xfrm>
          <a:prstGeom prst="rect">
            <a:avLst/>
          </a:prstGeom>
          <a:noFill/>
          <a:ln w="9525">
            <a:noFill/>
            <a:miter lim="800000"/>
            <a:headEnd/>
            <a:tailEnd/>
          </a:ln>
          <a:effectLst/>
        </p:spPr>
      </p:pic>
      <p:sp>
        <p:nvSpPr>
          <p:cNvPr id="143367" name="Rectangle 7"/>
          <p:cNvSpPr>
            <a:spLocks noChangeArrowheads="1"/>
          </p:cNvSpPr>
          <p:nvPr/>
        </p:nvSpPr>
        <p:spPr bwMode="auto">
          <a:xfrm>
            <a:off x="304800" y="4079875"/>
            <a:ext cx="4572000" cy="1635125"/>
          </a:xfrm>
          <a:prstGeom prst="rect">
            <a:avLst/>
          </a:prstGeom>
          <a:noFill/>
          <a:ln w="9525">
            <a:noFill/>
            <a:miter lim="800000"/>
            <a:headEnd/>
            <a:tailEnd/>
          </a:ln>
          <a:effectLst/>
        </p:spPr>
        <p:txBody>
          <a:bodyPr>
            <a:spAutoFit/>
          </a:bodyPr>
          <a:lstStyle/>
          <a:p>
            <a:pPr eaLnBrk="1" hangingPunct="1">
              <a:lnSpc>
                <a:spcPct val="90000"/>
              </a:lnSpc>
              <a:spcBef>
                <a:spcPct val="50000"/>
              </a:spcBef>
            </a:pPr>
            <a:r>
              <a:rPr lang="pt-BR" altLang="pt-BR" sz="1800">
                <a:solidFill>
                  <a:schemeClr val="tx1"/>
                </a:solidFill>
                <a:latin typeface="Trebuchet MS" pitchFamily="34" charset="0"/>
              </a:rPr>
              <a:t>Investimento Estimado : </a:t>
            </a:r>
            <a:r>
              <a:rPr lang="pt-BR" altLang="pt-BR" sz="1800" b="0">
                <a:solidFill>
                  <a:schemeClr val="tx1"/>
                </a:solidFill>
                <a:latin typeface="Trebuchet MS" pitchFamily="34" charset="0"/>
              </a:rPr>
              <a:t>US$ 230 milhões</a:t>
            </a:r>
          </a:p>
          <a:p>
            <a:pPr eaLnBrk="1" hangingPunct="1">
              <a:lnSpc>
                <a:spcPct val="60000"/>
              </a:lnSpc>
              <a:spcBef>
                <a:spcPct val="50000"/>
              </a:spcBef>
            </a:pPr>
            <a:endParaRPr lang="pt-BR" altLang="pt-BR" sz="1800">
              <a:solidFill>
                <a:schemeClr val="tx1"/>
              </a:solidFill>
              <a:latin typeface="Trebuchet MS" pitchFamily="34" charset="0"/>
            </a:endParaRPr>
          </a:p>
          <a:p>
            <a:pPr eaLnBrk="1" hangingPunct="1">
              <a:lnSpc>
                <a:spcPct val="90000"/>
              </a:lnSpc>
              <a:spcBef>
                <a:spcPct val="50000"/>
              </a:spcBef>
            </a:pPr>
            <a:r>
              <a:rPr lang="pt-BR" altLang="pt-BR" sz="1800">
                <a:solidFill>
                  <a:schemeClr val="tx1"/>
                </a:solidFill>
                <a:latin typeface="Trebuchet MS" pitchFamily="34" charset="0"/>
              </a:rPr>
              <a:t>Agência Responsável : </a:t>
            </a:r>
            <a:r>
              <a:rPr lang="pt-BR" altLang="pt-BR" sz="1800" b="0">
                <a:solidFill>
                  <a:schemeClr val="tx1"/>
                </a:solidFill>
                <a:latin typeface="Trebuchet MS" pitchFamily="34" charset="0"/>
              </a:rPr>
              <a:t>VALEC</a:t>
            </a:r>
          </a:p>
          <a:p>
            <a:pPr eaLnBrk="1" hangingPunct="1">
              <a:lnSpc>
                <a:spcPct val="60000"/>
              </a:lnSpc>
              <a:spcBef>
                <a:spcPct val="50000"/>
              </a:spcBef>
            </a:pPr>
            <a:endParaRPr lang="pt-BR" altLang="pt-BR" sz="1800" b="0">
              <a:solidFill>
                <a:schemeClr val="tx1"/>
              </a:solidFill>
              <a:latin typeface="Trebuchet MS" pitchFamily="34" charset="0"/>
            </a:endParaRPr>
          </a:p>
          <a:p>
            <a:pPr eaLnBrk="1" hangingPunct="1">
              <a:lnSpc>
                <a:spcPct val="60000"/>
              </a:lnSpc>
              <a:spcBef>
                <a:spcPct val="50000"/>
              </a:spcBef>
            </a:pPr>
            <a:r>
              <a:rPr lang="pt-BR" altLang="pt-BR" sz="1800">
                <a:solidFill>
                  <a:schemeClr val="tx1"/>
                </a:solidFill>
                <a:latin typeface="Trebuchet MS" pitchFamily="34" charset="0"/>
              </a:rPr>
              <a:t>Implementação: </a:t>
            </a:r>
            <a:r>
              <a:rPr lang="pt-BR" altLang="pt-BR" sz="1800" b="0">
                <a:solidFill>
                  <a:schemeClr val="tx1"/>
                </a:solidFill>
                <a:latin typeface="Trebuchet MS" pitchFamily="34" charset="0"/>
              </a:rPr>
              <a:t>2004-2007</a:t>
            </a:r>
          </a:p>
        </p:txBody>
      </p:sp>
      <p:sp>
        <p:nvSpPr>
          <p:cNvPr id="254984" name="AutoShape 8"/>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body" idx="1"/>
          </p:nvPr>
        </p:nvSpPr>
        <p:spPr>
          <a:xfrm>
            <a:off x="533400" y="1109663"/>
            <a:ext cx="8153400" cy="4114800"/>
          </a:xfrm>
        </p:spPr>
        <p:txBody>
          <a:bodyPr/>
          <a:lstStyle/>
          <a:p>
            <a:pPr marL="3175" indent="-3175" defTabSz="381000" eaLnBrk="1" hangingPunct="1">
              <a:spcBef>
                <a:spcPct val="0"/>
              </a:spcBef>
              <a:spcAft>
                <a:spcPct val="45000"/>
              </a:spcAft>
              <a:buFont typeface="Wingdings" pitchFamily="2" charset="2"/>
              <a:buNone/>
              <a:defRPr/>
            </a:pPr>
            <a:r>
              <a:rPr lang="en-US" altLang="pt-BR" sz="2400" smtClean="0"/>
              <a:t>I Carteira de Projetos PPP </a:t>
            </a:r>
          </a:p>
          <a:p>
            <a:pPr marL="3175" indent="-3175" defTabSz="381000" eaLnBrk="1" hangingPunct="1">
              <a:spcBef>
                <a:spcPct val="0"/>
              </a:spcBef>
              <a:spcAft>
                <a:spcPct val="45000"/>
              </a:spcAft>
              <a:buFont typeface="Wingdings" pitchFamily="2" charset="2"/>
              <a:buNone/>
              <a:defRPr/>
            </a:pPr>
            <a:r>
              <a:rPr lang="en-US" altLang="pt-BR" sz="2400" smtClean="0"/>
              <a:t>Valor total de Investimentos: R$ 13,1 bilhões</a:t>
            </a:r>
          </a:p>
          <a:p>
            <a:pPr marL="3175" indent="-3175" defTabSz="381000" eaLnBrk="1" hangingPunct="1">
              <a:spcBef>
                <a:spcPct val="0"/>
              </a:spcBef>
              <a:spcAft>
                <a:spcPct val="45000"/>
              </a:spcAft>
              <a:buFont typeface="Wingdings" pitchFamily="2" charset="2"/>
              <a:buNone/>
              <a:defRPr/>
            </a:pPr>
            <a:endParaRPr lang="en-US" altLang="pt-BR" sz="2400" smtClean="0"/>
          </a:p>
          <a:p>
            <a:pPr marL="3175" indent="-3175" defTabSz="381000" eaLnBrk="1" hangingPunct="1">
              <a:spcBef>
                <a:spcPct val="0"/>
              </a:spcBef>
              <a:spcAft>
                <a:spcPct val="45000"/>
              </a:spcAft>
              <a:buFont typeface="Wingdings" pitchFamily="2" charset="2"/>
              <a:buNone/>
              <a:defRPr/>
            </a:pPr>
            <a:r>
              <a:rPr lang="en-US" altLang="pt-BR" sz="2400" smtClean="0"/>
              <a:t>Maiores informações:</a:t>
            </a:r>
          </a:p>
          <a:p>
            <a:pPr marL="3175" indent="-3175" defTabSz="381000" eaLnBrk="1" hangingPunct="1">
              <a:spcBef>
                <a:spcPct val="0"/>
              </a:spcBef>
              <a:spcAft>
                <a:spcPct val="45000"/>
              </a:spcAft>
              <a:buFont typeface="Wingdings" pitchFamily="2" charset="2"/>
              <a:buNone/>
              <a:defRPr/>
            </a:pPr>
            <a:r>
              <a:rPr lang="en-US" altLang="pt-BR" sz="2400" smtClean="0"/>
              <a:t>www.brasil.gov.br/investment</a:t>
            </a:r>
          </a:p>
          <a:p>
            <a:pPr marL="3175" indent="-3175" defTabSz="381000" eaLnBrk="1" hangingPunct="1">
              <a:spcBef>
                <a:spcPct val="0"/>
              </a:spcBef>
              <a:spcAft>
                <a:spcPct val="45000"/>
              </a:spcAft>
              <a:buFont typeface="Wingdings" pitchFamily="2" charset="2"/>
              <a:buNone/>
              <a:defRPr/>
            </a:pPr>
            <a:r>
              <a:rPr lang="en-US" altLang="pt-BR" sz="2400" smtClean="0"/>
              <a:t>www.planejamento.gov.br</a:t>
            </a:r>
          </a:p>
        </p:txBody>
      </p:sp>
      <p:sp>
        <p:nvSpPr>
          <p:cNvPr id="257027" name="AutoShape 3"/>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pic>
        <p:nvPicPr>
          <p:cNvPr id="144388" name="Picture 4">
            <a:hlinkClick r:id="rId2" action="ppaction://hlinksldjump"/>
          </p:cNvPr>
          <p:cNvPicPr>
            <a:picLocks noChangeAspect="1" noChangeArrowheads="1"/>
          </p:cNvPicPr>
          <p:nvPr/>
        </p:nvPicPr>
        <p:blipFill>
          <a:blip r:embed="rId3" cstate="print"/>
          <a:srcRect/>
          <a:stretch>
            <a:fillRect/>
          </a:stretch>
        </p:blipFill>
        <p:spPr bwMode="auto">
          <a:xfrm>
            <a:off x="7515225" y="6305550"/>
            <a:ext cx="1628775" cy="552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ChangeArrowheads="1"/>
          </p:cNvSpPr>
          <p:nvPr>
            <p:ph type="title"/>
          </p:nvPr>
        </p:nvSpPr>
        <p:spPr/>
        <p:txBody>
          <a:bodyPr/>
          <a:lstStyle/>
          <a:p>
            <a:pPr eaLnBrk="1" hangingPunct="1">
              <a:defRPr/>
            </a:pPr>
            <a:r>
              <a:rPr lang="pt-BR" altLang="pt-BR" smtClean="0"/>
              <a:t>Estrutura Típica descrita por Esty</a:t>
            </a:r>
          </a:p>
        </p:txBody>
      </p:sp>
      <p:pic>
        <p:nvPicPr>
          <p:cNvPr id="16387" name="Picture 1027"/>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194564" name="Rectangle 1028"/>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050"/>
          <p:cNvSpPr>
            <a:spLocks noGrp="1" noChangeArrowheads="1"/>
          </p:cNvSpPr>
          <p:nvPr>
            <p:ph type="title"/>
          </p:nvPr>
        </p:nvSpPr>
        <p:spPr/>
        <p:txBody>
          <a:bodyPr/>
          <a:lstStyle/>
          <a:p>
            <a:pPr eaLnBrk="1" hangingPunct="1">
              <a:defRPr/>
            </a:pPr>
            <a:r>
              <a:rPr lang="pt-BR" altLang="pt-BR" smtClean="0"/>
              <a:t>Alavancagem média Compustat Versus Projetos</a:t>
            </a:r>
          </a:p>
        </p:txBody>
      </p:sp>
      <p:pic>
        <p:nvPicPr>
          <p:cNvPr id="17411" name="Picture 2051"/>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195588" name="Rectangle 2052"/>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pt-BR" altLang="pt-BR" sz="2400" smtClean="0"/>
              <a:t>Project Finace no Brasil</a:t>
            </a:r>
          </a:p>
        </p:txBody>
      </p:sp>
      <p:sp>
        <p:nvSpPr>
          <p:cNvPr id="6147" name="Rectangle 3"/>
          <p:cNvSpPr>
            <a:spLocks noGrp="1" noChangeArrowheads="1"/>
          </p:cNvSpPr>
          <p:nvPr>
            <p:ph type="body" idx="1"/>
          </p:nvPr>
        </p:nvSpPr>
        <p:spPr>
          <a:xfrm>
            <a:off x="457200" y="1981200"/>
            <a:ext cx="3810000" cy="4114800"/>
          </a:xfrm>
        </p:spPr>
        <p:txBody>
          <a:bodyPr/>
          <a:lstStyle/>
          <a:p>
            <a:pPr eaLnBrk="1" hangingPunct="1">
              <a:defRPr/>
            </a:pPr>
            <a:r>
              <a:rPr lang="pt-BR" altLang="pt-BR" sz="1800" smtClean="0"/>
              <a:t>Inicio do Project Finance no Brasil na década de 90, com o BNDES/BNDESPar. Foram eles: a concessão da Dutra, Ponte Rio-Niteroi e a Usina Hidrelétrica de Serra da Mesa.</a:t>
            </a:r>
          </a:p>
        </p:txBody>
      </p:sp>
      <p:sp>
        <p:nvSpPr>
          <p:cNvPr id="6148"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pic>
        <p:nvPicPr>
          <p:cNvPr id="18437" name="Picture 5"/>
          <p:cNvPicPr>
            <a:picLocks noChangeAspect="1" noChangeArrowheads="1"/>
          </p:cNvPicPr>
          <p:nvPr/>
        </p:nvPicPr>
        <p:blipFill>
          <a:blip r:embed="rId2" cstate="print"/>
          <a:srcRect/>
          <a:stretch>
            <a:fillRect/>
          </a:stretch>
        </p:blipFill>
        <p:spPr bwMode="auto">
          <a:xfrm>
            <a:off x="4419600" y="2057400"/>
            <a:ext cx="4038600" cy="4114800"/>
          </a:xfrm>
          <a:prstGeom prst="rect">
            <a:avLst/>
          </a:prstGeom>
          <a:noFill/>
          <a:ln w="9525">
            <a:noFill/>
            <a:miter lim="800000"/>
            <a:headEnd/>
            <a:tailEnd/>
          </a:ln>
          <a:effectLst/>
        </p:spPr>
      </p:pic>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990600"/>
            <a:ext cx="9144000" cy="457200"/>
          </a:xfrm>
        </p:spPr>
        <p:txBody>
          <a:bodyPr/>
          <a:lstStyle/>
          <a:p>
            <a:pPr eaLnBrk="1" hangingPunct="1">
              <a:defRPr/>
            </a:pPr>
            <a:r>
              <a:rPr lang="pt-BR" altLang="pt-BR" sz="2400" b="1" smtClean="0"/>
              <a:t>Fundamentos do Project Finance no Brasil</a:t>
            </a:r>
            <a:br>
              <a:rPr lang="pt-BR" altLang="pt-BR" sz="2400" b="1" smtClean="0"/>
            </a:br>
            <a:endParaRPr lang="pt-BR" altLang="pt-BR" sz="2400" b="1" smtClean="0"/>
          </a:p>
        </p:txBody>
      </p:sp>
      <p:sp>
        <p:nvSpPr>
          <p:cNvPr id="7171" name="Rectangle 3"/>
          <p:cNvSpPr>
            <a:spLocks noGrp="1" noChangeArrowheads="1"/>
          </p:cNvSpPr>
          <p:nvPr>
            <p:ph type="body" idx="1"/>
          </p:nvPr>
        </p:nvSpPr>
        <p:spPr/>
        <p:txBody>
          <a:bodyPr/>
          <a:lstStyle/>
          <a:p>
            <a:pPr eaLnBrk="1" hangingPunct="1">
              <a:lnSpc>
                <a:spcPct val="80000"/>
              </a:lnSpc>
              <a:defRPr/>
            </a:pPr>
            <a:r>
              <a:rPr lang="pt-BR" altLang="pt-BR" sz="1800" smtClean="0"/>
              <a:t>Quando devemos usar essa forma de estrutura para nosso empreendimento?</a:t>
            </a:r>
          </a:p>
          <a:p>
            <a:pPr eaLnBrk="1" hangingPunct="1">
              <a:lnSpc>
                <a:spcPct val="80000"/>
              </a:lnSpc>
              <a:defRPr/>
            </a:pPr>
            <a:r>
              <a:rPr lang="pt-BR" altLang="pt-BR" sz="1800" smtClean="0"/>
              <a:t>o empreendimento tiver a capacidade de criar valor para todos os participantes do investimento.</a:t>
            </a:r>
          </a:p>
          <a:p>
            <a:pPr eaLnBrk="1" hangingPunct="1">
              <a:lnSpc>
                <a:spcPct val="80000"/>
              </a:lnSpc>
              <a:defRPr/>
            </a:pPr>
            <a:r>
              <a:rPr lang="pt-BR" altLang="pt-BR" sz="1800" smtClean="0"/>
              <a:t>o empreendimento tiver risco complexo e diverso, mas profundamente conhecido, exigindo um consorcio com vários grupos participantes para sua viabilização, dispostos a assumi-lo, de acordo com suas preferências de risco e retorno e objetivos estratégicos.</a:t>
            </a:r>
          </a:p>
        </p:txBody>
      </p:sp>
      <p:sp>
        <p:nvSpPr>
          <p:cNvPr id="7172"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pt-BR" altLang="pt-BR" sz="2400" smtClean="0"/>
              <a:t>Principais pontos de um Project Finance</a:t>
            </a:r>
          </a:p>
        </p:txBody>
      </p:sp>
      <p:sp>
        <p:nvSpPr>
          <p:cNvPr id="10243" name="Rectangle 3"/>
          <p:cNvSpPr>
            <a:spLocks noGrp="1" noChangeArrowheads="1"/>
          </p:cNvSpPr>
          <p:nvPr>
            <p:ph type="body" idx="1"/>
          </p:nvPr>
        </p:nvSpPr>
        <p:spPr/>
        <p:txBody>
          <a:bodyPr/>
          <a:lstStyle/>
          <a:p>
            <a:pPr marL="609600" indent="-609600" eaLnBrk="1" hangingPunct="1">
              <a:defRPr/>
            </a:pPr>
            <a:r>
              <a:rPr lang="pt-BR" altLang="pt-BR" sz="2000" smtClean="0"/>
              <a:t>o Project finance é adequado para projetos que demonstrem boa qualidade e previsibilidade de fluxos de caixa. Capacidade de criar valor.</a:t>
            </a:r>
          </a:p>
          <a:p>
            <a:pPr marL="609600" indent="-609600" eaLnBrk="1" hangingPunct="1">
              <a:defRPr/>
            </a:pPr>
            <a:r>
              <a:rPr lang="pt-BR" altLang="pt-BR" sz="2000" smtClean="0"/>
              <a:t>Não deve ser usado em projetos de pequeno porte, exceto área imobiliária.</a:t>
            </a:r>
          </a:p>
          <a:p>
            <a:pPr marL="609600" indent="-609600" eaLnBrk="1" hangingPunct="1">
              <a:defRPr/>
            </a:pPr>
            <a:r>
              <a:rPr lang="pt-BR" altLang="pt-BR" sz="2000" smtClean="0"/>
              <a:t>Alta flexibilidade dos participantes</a:t>
            </a:r>
          </a:p>
          <a:p>
            <a:pPr marL="609600" indent="-609600" eaLnBrk="1" hangingPunct="1">
              <a:defRPr/>
            </a:pPr>
            <a:r>
              <a:rPr lang="pt-BR" altLang="pt-BR" sz="2000" smtClean="0"/>
              <a:t>Os riscos devem ser conhecidos e mitigados</a:t>
            </a:r>
          </a:p>
          <a:p>
            <a:pPr marL="609600" indent="-609600" eaLnBrk="1" hangingPunct="1">
              <a:defRPr/>
            </a:pPr>
            <a:r>
              <a:rPr lang="pt-BR" altLang="pt-BR" sz="2000" smtClean="0"/>
              <a:t>O acompanhamento dos contratos é demorado e oneroso</a:t>
            </a:r>
          </a:p>
          <a:p>
            <a:pPr marL="609600" indent="-609600" eaLnBrk="1" hangingPunct="1">
              <a:defRPr/>
            </a:pPr>
            <a:r>
              <a:rPr lang="pt-BR" altLang="pt-BR" sz="2000" smtClean="0"/>
              <a:t>Para ter sucesso é necessário um grande trabalho de coordenação de equipes e planejamento.</a:t>
            </a:r>
          </a:p>
        </p:txBody>
      </p:sp>
      <p:sp>
        <p:nvSpPr>
          <p:cNvPr id="10244"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5" name="Rectangle 31"/>
          <p:cNvSpPr>
            <a:spLocks noGrp="1" noChangeArrowheads="1"/>
          </p:cNvSpPr>
          <p:nvPr>
            <p:ph type="title"/>
          </p:nvPr>
        </p:nvSpPr>
        <p:spPr/>
        <p:txBody>
          <a:bodyPr/>
          <a:lstStyle/>
          <a:p>
            <a:pPr eaLnBrk="1" hangingPunct="1">
              <a:defRPr/>
            </a:pPr>
            <a:r>
              <a:rPr lang="pt-BR" altLang="pt-BR" sz="2400" smtClean="0"/>
              <a:t>Valor Economico Criado</a:t>
            </a:r>
          </a:p>
        </p:txBody>
      </p:sp>
      <p:graphicFrame>
        <p:nvGraphicFramePr>
          <p:cNvPr id="11331" name="Group 67"/>
          <p:cNvGraphicFramePr>
            <a:graphicFrameLocks noGrp="1"/>
          </p:cNvGraphicFramePr>
          <p:nvPr>
            <p:ph idx="1"/>
          </p:nvPr>
        </p:nvGraphicFramePr>
        <p:xfrm>
          <a:off x="457200" y="1600200"/>
          <a:ext cx="8229600" cy="4621213"/>
        </p:xfrm>
        <a:graphic>
          <a:graphicData uri="http://schemas.openxmlformats.org/drawingml/2006/table">
            <a:tbl>
              <a:tblPr/>
              <a:tblGrid>
                <a:gridCol w="4114800"/>
                <a:gridCol w="4114800"/>
              </a:tblGrid>
              <a:tr h="533400">
                <a:tc gridSpan="2">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VEC DIFERENÇAS DE ENFOQUE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r>
              <a:tr h="64452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1. TRADICIONAL</a:t>
                      </a: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1"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2. CRIAÇÃO DE VALOR VEC</a:t>
                      </a: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Balanço patrimonial e DRE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Valores contábeis ajustados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Ativos totais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Ativos operacionais da atividade e capital aplicado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RSI, RSA, RSPL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RSCA e custo de capital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en-US"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LPA, LL, EBITDA</a:t>
                      </a: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VEC = criação de valor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Despesa financeira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endPar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Custo médio ponderado de capital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gridSpan="2">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VEC = Lolir – Custo de Capital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
        <p:nvSpPr>
          <p:cNvPr id="11329" name="Rectangle 65"/>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pt-BR" altLang="pt-BR" sz="2400" smtClean="0"/>
              <a:t>Ilustração </a:t>
            </a:r>
          </a:p>
        </p:txBody>
      </p:sp>
      <p:sp>
        <p:nvSpPr>
          <p:cNvPr id="13318" name="Rectangle 6"/>
          <p:cNvSpPr>
            <a:spLocks noChangeArrowheads="1"/>
          </p:cNvSpPr>
          <p:nvPr/>
        </p:nvSpPr>
        <p:spPr bwMode="auto">
          <a:xfrm>
            <a:off x="755650" y="1916113"/>
            <a:ext cx="7488238" cy="4608512"/>
          </a:xfrm>
          <a:prstGeom prst="rect">
            <a:avLst/>
          </a:prstGeom>
          <a:solidFill>
            <a:srgbClr val="FFCC99"/>
          </a:solidFill>
          <a:ln w="952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2532" name="Text Box 7"/>
          <p:cNvSpPr txBox="1">
            <a:spLocks noChangeArrowheads="1"/>
          </p:cNvSpPr>
          <p:nvPr/>
        </p:nvSpPr>
        <p:spPr bwMode="auto">
          <a:xfrm>
            <a:off x="1089025" y="2940050"/>
            <a:ext cx="1997075" cy="2901950"/>
          </a:xfrm>
          <a:prstGeom prst="rect">
            <a:avLst/>
          </a:prstGeom>
          <a:solidFill>
            <a:srgbClr val="CCFFCC"/>
          </a:solidFill>
          <a:ln w="9525">
            <a:solidFill>
              <a:srgbClr val="000000"/>
            </a:solidFill>
            <a:miter lim="800000"/>
            <a:headEnd/>
            <a:tailEnd/>
          </a:ln>
        </p:spPr>
        <p:txBody>
          <a:bodyPr/>
          <a:lstStyle/>
          <a:p>
            <a:pPr eaLnBrk="1" hangingPunct="1"/>
            <a:r>
              <a:rPr lang="pt-BR" altLang="pt-BR" sz="2000">
                <a:solidFill>
                  <a:srgbClr val="000000"/>
                </a:solidFill>
                <a:latin typeface="Arial" pitchFamily="34" charset="0"/>
              </a:rPr>
              <a:t>LUCRO OPERACIONAL APÓS IR (LOLIR)</a:t>
            </a:r>
          </a:p>
        </p:txBody>
      </p:sp>
      <p:sp>
        <p:nvSpPr>
          <p:cNvPr id="22533" name="Text Box 8"/>
          <p:cNvSpPr txBox="1">
            <a:spLocks noChangeArrowheads="1"/>
          </p:cNvSpPr>
          <p:nvPr/>
        </p:nvSpPr>
        <p:spPr bwMode="auto">
          <a:xfrm>
            <a:off x="3251200" y="4302125"/>
            <a:ext cx="1830388" cy="1536700"/>
          </a:xfrm>
          <a:prstGeom prst="rect">
            <a:avLst/>
          </a:prstGeom>
          <a:solidFill>
            <a:schemeClr val="folHlink"/>
          </a:solidFill>
          <a:ln w="9525" algn="ctr">
            <a:solidFill>
              <a:srgbClr val="000000"/>
            </a:solidFill>
            <a:miter lim="800000"/>
            <a:headEnd/>
            <a:tailEnd/>
          </a:ln>
          <a:effectLst/>
        </p:spPr>
        <p:txBody>
          <a:bodyPr/>
          <a:lstStyle/>
          <a:p>
            <a:pPr eaLnBrk="1" hangingPunct="1"/>
            <a:r>
              <a:rPr lang="pt-BR" altLang="pt-BR" sz="2000">
                <a:solidFill>
                  <a:srgbClr val="000000"/>
                </a:solidFill>
                <a:latin typeface="Arial" pitchFamily="34" charset="0"/>
              </a:rPr>
              <a:t>ENCARGOS DO CAPITAL</a:t>
            </a:r>
          </a:p>
        </p:txBody>
      </p:sp>
      <p:sp>
        <p:nvSpPr>
          <p:cNvPr id="22534" name="Text Box 9"/>
          <p:cNvSpPr txBox="1">
            <a:spLocks noChangeArrowheads="1"/>
          </p:cNvSpPr>
          <p:nvPr/>
        </p:nvSpPr>
        <p:spPr bwMode="auto">
          <a:xfrm>
            <a:off x="5081588" y="2940050"/>
            <a:ext cx="1830387" cy="1365250"/>
          </a:xfrm>
          <a:prstGeom prst="rect">
            <a:avLst/>
          </a:prstGeom>
          <a:solidFill>
            <a:schemeClr val="folHlink"/>
          </a:solidFill>
          <a:ln w="9525" algn="ctr">
            <a:solidFill>
              <a:srgbClr val="000000"/>
            </a:solidFill>
            <a:miter lim="800000"/>
            <a:headEnd/>
            <a:tailEnd/>
          </a:ln>
          <a:effectLst/>
        </p:spPr>
        <p:txBody>
          <a:bodyPr/>
          <a:lstStyle/>
          <a:p>
            <a:pPr eaLnBrk="1" hangingPunct="1"/>
            <a:r>
              <a:rPr lang="pt-BR" altLang="pt-BR" sz="2000">
                <a:solidFill>
                  <a:srgbClr val="000000"/>
                </a:solidFill>
                <a:latin typeface="Arial" pitchFamily="34" charset="0"/>
              </a:rPr>
              <a:t>VEC</a:t>
            </a:r>
          </a:p>
        </p:txBody>
      </p:sp>
      <p:sp>
        <p:nvSpPr>
          <p:cNvPr id="22535" name="Text Box 10"/>
          <p:cNvSpPr txBox="1">
            <a:spLocks noChangeArrowheads="1"/>
          </p:cNvSpPr>
          <p:nvPr/>
        </p:nvSpPr>
        <p:spPr bwMode="auto">
          <a:xfrm>
            <a:off x="1089025" y="2257425"/>
            <a:ext cx="4159250" cy="512763"/>
          </a:xfrm>
          <a:prstGeom prst="rect">
            <a:avLst/>
          </a:prstGeom>
          <a:solidFill>
            <a:srgbClr val="CCFFCC"/>
          </a:solidFill>
          <a:ln w="9525" algn="ctr">
            <a:solidFill>
              <a:srgbClr val="000000"/>
            </a:solidFill>
            <a:miter lim="800000"/>
            <a:headEnd/>
            <a:tailEnd/>
          </a:ln>
          <a:effectLst/>
        </p:spPr>
        <p:txBody>
          <a:bodyPr/>
          <a:lstStyle/>
          <a:p>
            <a:pPr eaLnBrk="1" hangingPunct="1"/>
            <a:r>
              <a:rPr lang="pt-BR" altLang="pt-BR" sz="2000">
                <a:solidFill>
                  <a:srgbClr val="000000"/>
                </a:solidFill>
                <a:latin typeface="Arial" pitchFamily="34" charset="0"/>
              </a:rPr>
              <a:t>VEC - COMO SE CALCULA?</a:t>
            </a:r>
          </a:p>
        </p:txBody>
      </p:sp>
      <p:sp>
        <p:nvSpPr>
          <p:cNvPr id="13323" name="Rectangle 11"/>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pt-BR" sz="2400" b="1" smtClean="0"/>
              <a:t>Business Plan sintético de um Project Finance</a:t>
            </a:r>
            <a:r>
              <a:rPr lang="pt-BR" altLang="pt-BR" sz="2400" b="1" smtClean="0"/>
              <a:t/>
            </a:r>
            <a:br>
              <a:rPr lang="pt-BR" altLang="pt-BR" sz="2400" b="1" smtClean="0"/>
            </a:br>
            <a:endParaRPr lang="pt-BR" altLang="pt-BR" sz="2400" b="1" smtClean="0"/>
          </a:p>
        </p:txBody>
      </p:sp>
      <p:sp>
        <p:nvSpPr>
          <p:cNvPr id="14339" name="Rectangle 3"/>
          <p:cNvSpPr>
            <a:spLocks noGrp="1" noChangeArrowheads="1"/>
          </p:cNvSpPr>
          <p:nvPr>
            <p:ph type="body" sz="half" idx="1"/>
          </p:nvPr>
        </p:nvSpPr>
        <p:spPr/>
        <p:txBody>
          <a:bodyPr/>
          <a:lstStyle/>
          <a:p>
            <a:pPr eaLnBrk="1" hangingPunct="1">
              <a:lnSpc>
                <a:spcPct val="80000"/>
              </a:lnSpc>
              <a:defRPr/>
            </a:pPr>
            <a:r>
              <a:rPr lang="pt-BR" altLang="pt-BR" sz="1800" smtClean="0"/>
              <a:t>descrição do empreendimento</a:t>
            </a:r>
          </a:p>
          <a:p>
            <a:pPr eaLnBrk="1" hangingPunct="1">
              <a:lnSpc>
                <a:spcPct val="80000"/>
              </a:lnSpc>
              <a:defRPr/>
            </a:pPr>
            <a:r>
              <a:rPr lang="pt-BR" altLang="pt-BR" sz="1800" smtClean="0"/>
              <a:t>declaração da missão</a:t>
            </a:r>
          </a:p>
          <a:p>
            <a:pPr eaLnBrk="1" hangingPunct="1">
              <a:lnSpc>
                <a:spcPct val="80000"/>
              </a:lnSpc>
              <a:defRPr/>
            </a:pPr>
            <a:r>
              <a:rPr lang="pt-BR" altLang="pt-BR" sz="1800" smtClean="0"/>
              <a:t>estagio de desenvolvimento</a:t>
            </a:r>
          </a:p>
          <a:p>
            <a:pPr eaLnBrk="1" hangingPunct="1">
              <a:lnSpc>
                <a:spcPct val="80000"/>
              </a:lnSpc>
              <a:defRPr/>
            </a:pPr>
            <a:r>
              <a:rPr lang="pt-BR" altLang="pt-BR" sz="1800" smtClean="0"/>
              <a:t>produtos e serviços</a:t>
            </a:r>
          </a:p>
          <a:p>
            <a:pPr eaLnBrk="1" hangingPunct="1">
              <a:lnSpc>
                <a:spcPct val="80000"/>
              </a:lnSpc>
              <a:defRPr/>
            </a:pPr>
            <a:r>
              <a:rPr lang="pt-BR" altLang="pt-BR" sz="1800" smtClean="0"/>
              <a:t>mercado alvo</a:t>
            </a:r>
          </a:p>
          <a:p>
            <a:pPr eaLnBrk="1" hangingPunct="1">
              <a:lnSpc>
                <a:spcPct val="80000"/>
              </a:lnSpc>
              <a:defRPr/>
            </a:pPr>
            <a:r>
              <a:rPr lang="pt-BR" altLang="pt-BR" sz="1800" smtClean="0"/>
              <a:t>estratégia de marketing e vendas</a:t>
            </a:r>
          </a:p>
          <a:p>
            <a:pPr eaLnBrk="1" hangingPunct="1">
              <a:lnSpc>
                <a:spcPct val="80000"/>
              </a:lnSpc>
              <a:defRPr/>
            </a:pPr>
            <a:r>
              <a:rPr lang="pt-BR" altLang="pt-BR" sz="1800" smtClean="0"/>
              <a:t>concorrentes e distribuição do mercado</a:t>
            </a:r>
          </a:p>
        </p:txBody>
      </p:sp>
      <p:sp>
        <p:nvSpPr>
          <p:cNvPr id="14343" name="Rectangle 7"/>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
        <p:nvSpPr>
          <p:cNvPr id="14345" name="Rectangle 9"/>
          <p:cNvSpPr>
            <a:spLocks noChangeArrowheads="1"/>
          </p:cNvSpPr>
          <p:nvPr/>
        </p:nvSpPr>
        <p:spPr bwMode="auto">
          <a:xfrm>
            <a:off x="4495800" y="2133600"/>
            <a:ext cx="403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diferenciação e vantagens sobre a concorrência</a:t>
            </a:r>
          </a:p>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administração</a:t>
            </a:r>
          </a:p>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operações</a:t>
            </a:r>
          </a:p>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metas de longo prazo</a:t>
            </a:r>
          </a:p>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riscos</a:t>
            </a:r>
          </a:p>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obtenção de recursos</a:t>
            </a:r>
          </a:p>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resultados e criação de valor</a:t>
            </a:r>
          </a:p>
          <a:p>
            <a:pPr eaLnBrk="1" hangingPunct="1">
              <a:lnSpc>
                <a:spcPct val="80000"/>
              </a:lnSpc>
              <a:spcBef>
                <a:spcPct val="20000"/>
              </a:spcBef>
              <a:buClr>
                <a:schemeClr val="hlink"/>
              </a:buClr>
              <a:buSzPct val="65000"/>
              <a:buFont typeface="Wingdings" panose="05000000000000000000" pitchFamily="2" charset="2"/>
              <a:buChar char="n"/>
              <a:defRPr/>
            </a:pPr>
            <a:r>
              <a:rPr lang="pt-BR" altLang="pt-BR" sz="1800" b="0" smtClean="0">
                <a:effectLst>
                  <a:outerShdw blurRad="38100" dist="38100" dir="2700000" algn="tl">
                    <a:srgbClr val="000000"/>
                  </a:outerShdw>
                </a:effectLst>
                <a:latin typeface="Tahoma" panose="020B0604030504040204" pitchFamily="34" charset="0"/>
              </a:rPr>
              <a:t>estratégias de saída </a:t>
            </a:r>
          </a:p>
        </p:txBody>
      </p:sp>
    </p:spTree>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pt-BR" altLang="pt-BR" sz="2400" smtClean="0"/>
              <a:t>Aspectos Legais</a:t>
            </a:r>
          </a:p>
        </p:txBody>
      </p:sp>
      <p:sp>
        <p:nvSpPr>
          <p:cNvPr id="15363" name="Rectangle 3"/>
          <p:cNvSpPr>
            <a:spLocks noGrp="1" noChangeArrowheads="1"/>
          </p:cNvSpPr>
          <p:nvPr>
            <p:ph type="body" idx="1"/>
          </p:nvPr>
        </p:nvSpPr>
        <p:spPr/>
        <p:txBody>
          <a:bodyPr/>
          <a:lstStyle/>
          <a:p>
            <a:pPr marL="609600" indent="-609600" eaLnBrk="1" hangingPunct="1">
              <a:lnSpc>
                <a:spcPct val="80000"/>
              </a:lnSpc>
              <a:defRPr/>
            </a:pPr>
            <a:r>
              <a:rPr lang="pt-BR" altLang="pt-BR" sz="2000" smtClean="0"/>
              <a:t>Classificação de acordo com as garantias concedidas</a:t>
            </a:r>
          </a:p>
          <a:p>
            <a:pPr marL="609600" indent="-609600" eaLnBrk="1" hangingPunct="1">
              <a:lnSpc>
                <a:spcPct val="80000"/>
              </a:lnSpc>
              <a:defRPr/>
            </a:pPr>
            <a:r>
              <a:rPr lang="pt-BR" altLang="pt-BR" sz="2000" smtClean="0"/>
              <a:t>non-recourse: não permite aos credores acessar o patrimonio dos acionistas e/ou sponsor do empreendimento.</a:t>
            </a:r>
          </a:p>
          <a:p>
            <a:pPr marL="609600" indent="-609600" eaLnBrk="1" hangingPunct="1">
              <a:lnSpc>
                <a:spcPct val="80000"/>
              </a:lnSpc>
              <a:defRPr/>
            </a:pPr>
            <a:r>
              <a:rPr lang="pt-BR" altLang="pt-BR" sz="2000" smtClean="0"/>
              <a:t>Limited recourse: os credores contam com uma mix de garantias, formado pelos recursos gerados pelo empreendimento, e por outras convencionais cedidas pelos acionistas, como; cauções, hipoteca, carta de credito.</a:t>
            </a:r>
          </a:p>
          <a:p>
            <a:pPr marL="609600" indent="-609600" eaLnBrk="1" hangingPunct="1">
              <a:lnSpc>
                <a:spcPct val="80000"/>
              </a:lnSpc>
              <a:defRPr/>
            </a:pPr>
            <a:r>
              <a:rPr lang="pt-BR" altLang="pt-BR" sz="2000" smtClean="0"/>
              <a:t>Full recourse: os credores contam, alem dos recursos gerados pelo empreendimento, com garantias convencionais concedidas pelos acionistas, que cobrem a totalidade das obrigações.</a:t>
            </a:r>
          </a:p>
        </p:txBody>
      </p:sp>
      <p:sp>
        <p:nvSpPr>
          <p:cNvPr id="15364"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Line 2"/>
          <p:cNvSpPr>
            <a:spLocks noChangeShapeType="1"/>
          </p:cNvSpPr>
          <p:nvPr/>
        </p:nvSpPr>
        <p:spPr bwMode="auto">
          <a:xfrm>
            <a:off x="466725" y="4449763"/>
            <a:ext cx="8208963" cy="1746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6739" name="Line 3"/>
          <p:cNvSpPr>
            <a:spLocks noChangeShapeType="1"/>
          </p:cNvSpPr>
          <p:nvPr/>
        </p:nvSpPr>
        <p:spPr bwMode="auto">
          <a:xfrm flipV="1">
            <a:off x="4572000" y="2162175"/>
            <a:ext cx="0" cy="393065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100" name="Text Box 4"/>
          <p:cNvSpPr txBox="1">
            <a:spLocks noChangeArrowheads="1"/>
          </p:cNvSpPr>
          <p:nvPr/>
        </p:nvSpPr>
        <p:spPr bwMode="auto">
          <a:xfrm>
            <a:off x="3492500" y="6108700"/>
            <a:ext cx="2068513" cy="336550"/>
          </a:xfrm>
          <a:prstGeom prst="rect">
            <a:avLst/>
          </a:prstGeom>
          <a:noFill/>
          <a:ln w="12700">
            <a:noFill/>
            <a:miter lim="800000"/>
            <a:headEnd/>
            <a:tailEnd/>
          </a:ln>
          <a:effectLst/>
        </p:spPr>
        <p:txBody>
          <a:bodyPr wrap="none">
            <a:spAutoFit/>
          </a:bodyPr>
          <a:lstStyle/>
          <a:p>
            <a:pPr eaLnBrk="1" hangingPunct="1"/>
            <a:r>
              <a:rPr lang="pt-BR" altLang="pt-BR" sz="1600">
                <a:solidFill>
                  <a:schemeClr val="tx1"/>
                </a:solidFill>
                <a:latin typeface="Arial" pitchFamily="34" charset="0"/>
              </a:rPr>
              <a:t>Recursos  Públicos</a:t>
            </a:r>
          </a:p>
        </p:txBody>
      </p:sp>
      <p:sp>
        <p:nvSpPr>
          <p:cNvPr id="4101" name="Text Box 5"/>
          <p:cNvSpPr txBox="1">
            <a:spLocks noChangeArrowheads="1"/>
          </p:cNvSpPr>
          <p:nvPr/>
        </p:nvSpPr>
        <p:spPr bwMode="auto">
          <a:xfrm>
            <a:off x="6877050" y="4524375"/>
            <a:ext cx="2132013" cy="336550"/>
          </a:xfrm>
          <a:prstGeom prst="rect">
            <a:avLst/>
          </a:prstGeom>
          <a:noFill/>
          <a:ln w="12700">
            <a:noFill/>
            <a:miter lim="800000"/>
            <a:headEnd/>
            <a:tailEnd/>
          </a:ln>
          <a:effectLst/>
        </p:spPr>
        <p:txBody>
          <a:bodyPr>
            <a:spAutoFit/>
          </a:bodyPr>
          <a:lstStyle/>
          <a:p>
            <a:pPr eaLnBrk="1" hangingPunct="1"/>
            <a:r>
              <a:rPr lang="pt-BR" altLang="pt-BR" sz="1600">
                <a:solidFill>
                  <a:schemeClr val="tx1"/>
                </a:solidFill>
                <a:latin typeface="Arial" pitchFamily="34" charset="0"/>
              </a:rPr>
              <a:t>Fora do Balanço</a:t>
            </a:r>
          </a:p>
        </p:txBody>
      </p:sp>
      <p:sp>
        <p:nvSpPr>
          <p:cNvPr id="4102" name="Text Box 6"/>
          <p:cNvSpPr txBox="1">
            <a:spLocks noChangeArrowheads="1"/>
          </p:cNvSpPr>
          <p:nvPr/>
        </p:nvSpPr>
        <p:spPr bwMode="auto">
          <a:xfrm>
            <a:off x="3408363" y="1844675"/>
            <a:ext cx="2079625" cy="336550"/>
          </a:xfrm>
          <a:prstGeom prst="rect">
            <a:avLst/>
          </a:prstGeom>
          <a:noFill/>
          <a:ln w="12700">
            <a:noFill/>
            <a:miter lim="800000"/>
            <a:headEnd/>
            <a:tailEnd/>
          </a:ln>
          <a:effectLst/>
        </p:spPr>
        <p:txBody>
          <a:bodyPr wrap="none">
            <a:spAutoFit/>
          </a:bodyPr>
          <a:lstStyle/>
          <a:p>
            <a:pPr eaLnBrk="1" hangingPunct="1"/>
            <a:r>
              <a:rPr lang="pt-BR" altLang="pt-BR" sz="1600">
                <a:solidFill>
                  <a:schemeClr val="tx1"/>
                </a:solidFill>
                <a:latin typeface="Arial" pitchFamily="34" charset="0"/>
              </a:rPr>
              <a:t>Recursos  Privados</a:t>
            </a:r>
          </a:p>
        </p:txBody>
      </p:sp>
      <p:sp>
        <p:nvSpPr>
          <p:cNvPr id="4103" name="Text Box 7"/>
          <p:cNvSpPr txBox="1">
            <a:spLocks noChangeArrowheads="1"/>
          </p:cNvSpPr>
          <p:nvPr/>
        </p:nvSpPr>
        <p:spPr bwMode="auto">
          <a:xfrm>
            <a:off x="323850" y="4460875"/>
            <a:ext cx="2232025" cy="336550"/>
          </a:xfrm>
          <a:prstGeom prst="rect">
            <a:avLst/>
          </a:prstGeom>
          <a:noFill/>
          <a:ln w="12700">
            <a:noFill/>
            <a:miter lim="800000"/>
            <a:headEnd/>
            <a:tailEnd/>
          </a:ln>
          <a:effectLst/>
        </p:spPr>
        <p:txBody>
          <a:bodyPr>
            <a:spAutoFit/>
          </a:bodyPr>
          <a:lstStyle/>
          <a:p>
            <a:pPr algn="ctr" eaLnBrk="1" hangingPunct="1"/>
            <a:r>
              <a:rPr lang="pt-BR" altLang="pt-BR" sz="1600">
                <a:solidFill>
                  <a:schemeClr val="tx1"/>
                </a:solidFill>
                <a:latin typeface="Arial" pitchFamily="34" charset="0"/>
              </a:rPr>
              <a:t>Dentro do Balanço</a:t>
            </a:r>
          </a:p>
        </p:txBody>
      </p:sp>
      <p:sp>
        <p:nvSpPr>
          <p:cNvPr id="4104" name="Oval 8"/>
          <p:cNvSpPr>
            <a:spLocks noChangeArrowheads="1"/>
          </p:cNvSpPr>
          <p:nvPr/>
        </p:nvSpPr>
        <p:spPr bwMode="auto">
          <a:xfrm>
            <a:off x="4284663" y="2306638"/>
            <a:ext cx="2519362" cy="617537"/>
          </a:xfrm>
          <a:prstGeom prst="ellipse">
            <a:avLst/>
          </a:prstGeom>
          <a:gradFill rotWithShape="1">
            <a:gsLst>
              <a:gs pos="0">
                <a:srgbClr val="0099CC"/>
              </a:gs>
              <a:gs pos="100000">
                <a:srgbClr val="0000FF"/>
              </a:gs>
            </a:gsLst>
            <a:lin ang="5400000" scaled="1"/>
          </a:gradFill>
          <a:ln w="12700" algn="ctr">
            <a:solidFill>
              <a:schemeClr val="tx1"/>
            </a:solidFill>
            <a:round/>
            <a:headEnd/>
            <a:tailEnd/>
          </a:ln>
          <a:effectLst/>
        </p:spPr>
        <p:txBody>
          <a:bodyPr lIns="0" rIns="0" anchor="ctr"/>
          <a:lstStyle/>
          <a:p>
            <a:pPr algn="ctr" eaLnBrk="1" hangingPunct="1">
              <a:lnSpc>
                <a:spcPct val="80000"/>
              </a:lnSpc>
              <a:spcBef>
                <a:spcPct val="20000"/>
              </a:spcBef>
              <a:buClr>
                <a:schemeClr val="tx1"/>
              </a:buClr>
            </a:pPr>
            <a:r>
              <a:rPr lang="pt-BR" altLang="pt-BR" sz="1600">
                <a:solidFill>
                  <a:srgbClr val="FFFF00"/>
                </a:solidFill>
                <a:latin typeface="Arial" pitchFamily="34" charset="0"/>
                <a:hlinkClick r:id="rId3" action="ppaction://hlinksldjump"/>
              </a:rPr>
              <a:t>Project Finance </a:t>
            </a:r>
            <a:r>
              <a:rPr lang="pt-BR" altLang="pt-BR" sz="1600">
                <a:solidFill>
                  <a:srgbClr val="FFFF00"/>
                </a:solidFill>
                <a:latin typeface="Arial" pitchFamily="34" charset="0"/>
              </a:rPr>
              <a:t>/ </a:t>
            </a:r>
            <a:r>
              <a:rPr lang="pt-BR" altLang="pt-BR" sz="1600">
                <a:solidFill>
                  <a:srgbClr val="FFFF00"/>
                </a:solidFill>
                <a:latin typeface="Arial" pitchFamily="34" charset="0"/>
                <a:hlinkClick r:id="rId4" action="ppaction://hlinksldjump"/>
              </a:rPr>
              <a:t>PPP</a:t>
            </a:r>
            <a:endParaRPr lang="it-IT" altLang="pt-BR" sz="1600">
              <a:solidFill>
                <a:srgbClr val="FFFF00"/>
              </a:solidFill>
              <a:latin typeface="Arial" pitchFamily="34" charset="0"/>
            </a:endParaRPr>
          </a:p>
        </p:txBody>
      </p:sp>
      <p:sp>
        <p:nvSpPr>
          <p:cNvPr id="4105" name="Text Box 9"/>
          <p:cNvSpPr txBox="1">
            <a:spLocks noChangeArrowheads="1"/>
          </p:cNvSpPr>
          <p:nvPr/>
        </p:nvSpPr>
        <p:spPr bwMode="auto">
          <a:xfrm>
            <a:off x="323850" y="1268413"/>
            <a:ext cx="8280400" cy="420687"/>
          </a:xfrm>
          <a:prstGeom prst="rect">
            <a:avLst/>
          </a:prstGeom>
          <a:noFill/>
          <a:ln w="9525">
            <a:noFill/>
            <a:miter lim="800000"/>
            <a:headEnd/>
            <a:tailEnd/>
          </a:ln>
          <a:effectLst/>
        </p:spPr>
        <p:txBody>
          <a:bodyPr>
            <a:spAutoFit/>
          </a:bodyPr>
          <a:lstStyle/>
          <a:p>
            <a:pPr algn="ctr" eaLnBrk="1" hangingPunct="1">
              <a:lnSpc>
                <a:spcPct val="90000"/>
              </a:lnSpc>
              <a:spcBef>
                <a:spcPct val="50000"/>
              </a:spcBef>
            </a:pPr>
            <a:endParaRPr lang="it-IT" altLang="pt-BR" sz="2400">
              <a:solidFill>
                <a:schemeClr val="tx1"/>
              </a:solidFill>
              <a:latin typeface="Arial" pitchFamily="34" charset="0"/>
            </a:endParaRPr>
          </a:p>
        </p:txBody>
      </p:sp>
      <p:sp>
        <p:nvSpPr>
          <p:cNvPr id="4106" name="Text Box 10"/>
          <p:cNvSpPr txBox="1">
            <a:spLocks noChangeArrowheads="1"/>
          </p:cNvSpPr>
          <p:nvPr/>
        </p:nvSpPr>
        <p:spPr bwMode="auto">
          <a:xfrm>
            <a:off x="0" y="914400"/>
            <a:ext cx="9144000" cy="701675"/>
          </a:xfrm>
          <a:prstGeom prst="rect">
            <a:avLst/>
          </a:prstGeom>
          <a:noFill/>
          <a:ln w="9525">
            <a:noFill/>
            <a:miter lim="800000"/>
            <a:headEnd/>
            <a:tailEnd/>
          </a:ln>
          <a:effectLst/>
        </p:spPr>
        <p:txBody>
          <a:bodyPr>
            <a:spAutoFit/>
          </a:bodyPr>
          <a:lstStyle/>
          <a:p>
            <a:pPr eaLnBrk="1" hangingPunct="1">
              <a:spcBef>
                <a:spcPct val="50000"/>
              </a:spcBef>
            </a:pPr>
            <a:r>
              <a:rPr lang="pt-BR" altLang="pt-BR" sz="2000">
                <a:solidFill>
                  <a:schemeClr val="tx1"/>
                </a:solidFill>
                <a:latin typeface="Arial" pitchFamily="34" charset="0"/>
              </a:rPr>
              <a:t>O Project Finance/PPP é  um dos possíveis instrumentos para o financiamento de investimentos fora do balanço público</a:t>
            </a:r>
          </a:p>
        </p:txBody>
      </p:sp>
      <p:grpSp>
        <p:nvGrpSpPr>
          <p:cNvPr id="4107" name="Group 11"/>
          <p:cNvGrpSpPr>
            <a:grpSpLocks/>
          </p:cNvGrpSpPr>
          <p:nvPr/>
        </p:nvGrpSpPr>
        <p:grpSpPr bwMode="auto">
          <a:xfrm>
            <a:off x="3635375" y="4799013"/>
            <a:ext cx="1873250" cy="862012"/>
            <a:chOff x="0" y="3552"/>
            <a:chExt cx="912" cy="403"/>
          </a:xfrm>
        </p:grpSpPr>
        <p:sp>
          <p:nvSpPr>
            <p:cNvPr id="116748" name="Oval 12"/>
            <p:cNvSpPr>
              <a:spLocks noChangeArrowheads="1"/>
            </p:cNvSpPr>
            <p:nvPr/>
          </p:nvSpPr>
          <p:spPr bwMode="auto">
            <a:xfrm>
              <a:off x="0" y="3552"/>
              <a:ext cx="912" cy="403"/>
            </a:xfrm>
            <a:prstGeom prst="ellipse">
              <a:avLst/>
            </a:prstGeom>
            <a:gradFill rotWithShape="1">
              <a:gsLst>
                <a:gs pos="0">
                  <a:srgbClr val="3366FF">
                    <a:alpha val="94000"/>
                  </a:srgbClr>
                </a:gs>
                <a:gs pos="100000">
                  <a:srgbClr val="FFFFFF"/>
                </a:gs>
              </a:gsLst>
              <a:lin ang="5400000" scaled="1"/>
            </a:gra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128" name="Text Box 13"/>
            <p:cNvSpPr txBox="1">
              <a:spLocks noChangeArrowheads="1"/>
            </p:cNvSpPr>
            <p:nvPr/>
          </p:nvSpPr>
          <p:spPr bwMode="auto">
            <a:xfrm>
              <a:off x="26" y="3600"/>
              <a:ext cx="860" cy="313"/>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400">
                  <a:solidFill>
                    <a:srgbClr val="000000"/>
                  </a:solidFill>
                  <a:latin typeface="Arial" pitchFamily="34" charset="0"/>
                </a:rPr>
                <a:t>Fundos Constitucionais (FNE, FCO,...)</a:t>
              </a:r>
            </a:p>
          </p:txBody>
        </p:sp>
      </p:grpSp>
      <p:grpSp>
        <p:nvGrpSpPr>
          <p:cNvPr id="4108" name="Group 14"/>
          <p:cNvGrpSpPr>
            <a:grpSpLocks/>
          </p:cNvGrpSpPr>
          <p:nvPr/>
        </p:nvGrpSpPr>
        <p:grpSpPr bwMode="auto">
          <a:xfrm>
            <a:off x="4932363" y="3933825"/>
            <a:ext cx="1873250" cy="862013"/>
            <a:chOff x="0" y="3552"/>
            <a:chExt cx="912" cy="403"/>
          </a:xfrm>
        </p:grpSpPr>
        <p:sp>
          <p:nvSpPr>
            <p:cNvPr id="116751" name="Oval 15"/>
            <p:cNvSpPr>
              <a:spLocks noChangeArrowheads="1"/>
            </p:cNvSpPr>
            <p:nvPr/>
          </p:nvSpPr>
          <p:spPr bwMode="auto">
            <a:xfrm>
              <a:off x="0" y="3552"/>
              <a:ext cx="912" cy="403"/>
            </a:xfrm>
            <a:prstGeom prst="ellipse">
              <a:avLst/>
            </a:prstGeom>
            <a:gradFill rotWithShape="1">
              <a:gsLst>
                <a:gs pos="0">
                  <a:srgbClr val="3366FF">
                    <a:alpha val="94000"/>
                  </a:srgbClr>
                </a:gs>
                <a:gs pos="100000">
                  <a:srgbClr val="FFFFFF"/>
                </a:gs>
              </a:gsLst>
              <a:lin ang="5400000" scaled="1"/>
            </a:gra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126" name="Text Box 16"/>
            <p:cNvSpPr txBox="1">
              <a:spLocks noChangeArrowheads="1"/>
            </p:cNvSpPr>
            <p:nvPr/>
          </p:nvSpPr>
          <p:spPr bwMode="auto">
            <a:xfrm>
              <a:off x="26" y="3600"/>
              <a:ext cx="860" cy="313"/>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400">
                  <a:solidFill>
                    <a:srgbClr val="000000"/>
                  </a:solidFill>
                  <a:latin typeface="Arial" pitchFamily="34" charset="0"/>
                </a:rPr>
                <a:t>Fundos Compulsórios (FGTS, FAT,...)</a:t>
              </a:r>
            </a:p>
          </p:txBody>
        </p:sp>
      </p:grpSp>
      <p:grpSp>
        <p:nvGrpSpPr>
          <p:cNvPr id="4109" name="Group 17"/>
          <p:cNvGrpSpPr>
            <a:grpSpLocks/>
          </p:cNvGrpSpPr>
          <p:nvPr/>
        </p:nvGrpSpPr>
        <p:grpSpPr bwMode="auto">
          <a:xfrm>
            <a:off x="1835150" y="5159375"/>
            <a:ext cx="1873250" cy="862013"/>
            <a:chOff x="0" y="3552"/>
            <a:chExt cx="912" cy="403"/>
          </a:xfrm>
        </p:grpSpPr>
        <p:sp>
          <p:nvSpPr>
            <p:cNvPr id="116754" name="Oval 18"/>
            <p:cNvSpPr>
              <a:spLocks noChangeArrowheads="1"/>
            </p:cNvSpPr>
            <p:nvPr/>
          </p:nvSpPr>
          <p:spPr bwMode="auto">
            <a:xfrm>
              <a:off x="0" y="3552"/>
              <a:ext cx="912" cy="403"/>
            </a:xfrm>
            <a:prstGeom prst="ellipse">
              <a:avLst/>
            </a:prstGeom>
            <a:gradFill rotWithShape="1">
              <a:gsLst>
                <a:gs pos="0">
                  <a:srgbClr val="3366FF">
                    <a:alpha val="94000"/>
                  </a:srgbClr>
                </a:gs>
                <a:gs pos="100000">
                  <a:srgbClr val="FFFFFF"/>
                </a:gs>
              </a:gsLst>
              <a:lin ang="5400000" scaled="1"/>
            </a:gra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124" name="Text Box 19"/>
            <p:cNvSpPr txBox="1">
              <a:spLocks noChangeArrowheads="1"/>
            </p:cNvSpPr>
            <p:nvPr/>
          </p:nvSpPr>
          <p:spPr bwMode="auto">
            <a:xfrm>
              <a:off x="26" y="3600"/>
              <a:ext cx="860" cy="313"/>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400">
                  <a:solidFill>
                    <a:srgbClr val="000000"/>
                  </a:solidFill>
                  <a:latin typeface="Arial" pitchFamily="34" charset="0"/>
                </a:rPr>
                <a:t>Fundos Fiscais (FUNDEF,FPE, FPM,...)</a:t>
              </a:r>
            </a:p>
          </p:txBody>
        </p:sp>
      </p:grpSp>
      <p:grpSp>
        <p:nvGrpSpPr>
          <p:cNvPr id="4110" name="Group 20"/>
          <p:cNvGrpSpPr>
            <a:grpSpLocks/>
          </p:cNvGrpSpPr>
          <p:nvPr/>
        </p:nvGrpSpPr>
        <p:grpSpPr bwMode="auto">
          <a:xfrm>
            <a:off x="684213" y="2420938"/>
            <a:ext cx="1800225" cy="652462"/>
            <a:chOff x="0" y="3552"/>
            <a:chExt cx="912" cy="403"/>
          </a:xfrm>
        </p:grpSpPr>
        <p:sp>
          <p:nvSpPr>
            <p:cNvPr id="4121" name="Oval 21"/>
            <p:cNvSpPr>
              <a:spLocks noChangeArrowheads="1"/>
            </p:cNvSpPr>
            <p:nvPr/>
          </p:nvSpPr>
          <p:spPr bwMode="auto">
            <a:xfrm>
              <a:off x="0" y="3552"/>
              <a:ext cx="912" cy="403"/>
            </a:xfrm>
            <a:prstGeom prst="ellipse">
              <a:avLst/>
            </a:prstGeom>
            <a:gradFill rotWithShape="0">
              <a:gsLst>
                <a:gs pos="0">
                  <a:srgbClr val="FFFFCC"/>
                </a:gs>
                <a:gs pos="100000">
                  <a:srgbClr val="FFCC00"/>
                </a:gs>
              </a:gsLst>
              <a:path path="shape">
                <a:fillToRect l="50000" t="50000" r="50000" b="50000"/>
              </a:path>
            </a:gradFill>
            <a:ln w="12700">
              <a:solidFill>
                <a:schemeClr val="tx1"/>
              </a:solidFill>
              <a:round/>
              <a:headEnd/>
              <a:tailEnd/>
            </a:ln>
            <a:effectLst/>
          </p:spPr>
          <p:txBody>
            <a:bodyPr wrap="none" anchor="ctr"/>
            <a:lstStyle/>
            <a:p>
              <a:pPr algn="ctr" eaLnBrk="1" hangingPunct="1"/>
              <a:endParaRPr lang="it-IT" altLang="pt-BR" sz="1200" b="0">
                <a:solidFill>
                  <a:schemeClr val="tx1"/>
                </a:solidFill>
                <a:latin typeface="Arial" pitchFamily="34" charset="0"/>
              </a:endParaRPr>
            </a:p>
          </p:txBody>
        </p:sp>
        <p:sp>
          <p:nvSpPr>
            <p:cNvPr id="4122" name="Text Box 22"/>
            <p:cNvSpPr txBox="1">
              <a:spLocks noChangeArrowheads="1"/>
            </p:cNvSpPr>
            <p:nvPr/>
          </p:nvSpPr>
          <p:spPr bwMode="auto">
            <a:xfrm>
              <a:off x="26" y="3597"/>
              <a:ext cx="860" cy="294"/>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400">
                  <a:solidFill>
                    <a:srgbClr val="0000FF"/>
                  </a:solidFill>
                  <a:latin typeface="Arial" pitchFamily="34" charset="0"/>
                </a:rPr>
                <a:t>Títulos     Públicos</a:t>
              </a:r>
              <a:r>
                <a:rPr lang="pt-BR" altLang="pt-BR" sz="1200" b="0">
                  <a:solidFill>
                    <a:schemeClr val="tx1"/>
                  </a:solidFill>
                  <a:latin typeface="Arial" pitchFamily="34" charset="0"/>
                </a:rPr>
                <a:t> </a:t>
              </a:r>
              <a:endParaRPr lang="pt-BR" altLang="pt-BR" sz="1400">
                <a:solidFill>
                  <a:schemeClr val="tx1"/>
                </a:solidFill>
                <a:latin typeface="Arial" pitchFamily="34" charset="0"/>
              </a:endParaRPr>
            </a:p>
          </p:txBody>
        </p:sp>
      </p:grpSp>
      <p:grpSp>
        <p:nvGrpSpPr>
          <p:cNvPr id="4111" name="Group 23"/>
          <p:cNvGrpSpPr>
            <a:grpSpLocks/>
          </p:cNvGrpSpPr>
          <p:nvPr/>
        </p:nvGrpSpPr>
        <p:grpSpPr bwMode="auto">
          <a:xfrm>
            <a:off x="1763713" y="3101975"/>
            <a:ext cx="1800225" cy="652463"/>
            <a:chOff x="0" y="3552"/>
            <a:chExt cx="912" cy="403"/>
          </a:xfrm>
        </p:grpSpPr>
        <p:sp>
          <p:nvSpPr>
            <p:cNvPr id="116760" name="Oval 24"/>
            <p:cNvSpPr>
              <a:spLocks noChangeArrowheads="1"/>
            </p:cNvSpPr>
            <p:nvPr/>
          </p:nvSpPr>
          <p:spPr bwMode="auto">
            <a:xfrm>
              <a:off x="0" y="3552"/>
              <a:ext cx="912" cy="403"/>
            </a:xfrm>
            <a:prstGeom prst="ellipse">
              <a:avLst/>
            </a:prstGeom>
            <a:gradFill rotWithShape="0">
              <a:gsLst>
                <a:gs pos="0">
                  <a:srgbClr val="FFFFCC"/>
                </a:gs>
                <a:gs pos="100000">
                  <a:srgbClr val="FFCC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120" name="Text Box 25"/>
            <p:cNvSpPr txBox="1">
              <a:spLocks noChangeArrowheads="1"/>
            </p:cNvSpPr>
            <p:nvPr/>
          </p:nvSpPr>
          <p:spPr bwMode="auto">
            <a:xfrm>
              <a:off x="26" y="3597"/>
              <a:ext cx="860" cy="294"/>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400">
                  <a:solidFill>
                    <a:srgbClr val="0000FF"/>
                  </a:solidFill>
                  <a:latin typeface="Arial" pitchFamily="34" charset="0"/>
                </a:rPr>
                <a:t>Empréstimos Bancários</a:t>
              </a:r>
            </a:p>
          </p:txBody>
        </p:sp>
      </p:grpSp>
      <p:grpSp>
        <p:nvGrpSpPr>
          <p:cNvPr id="4112" name="Group 26"/>
          <p:cNvGrpSpPr>
            <a:grpSpLocks/>
          </p:cNvGrpSpPr>
          <p:nvPr/>
        </p:nvGrpSpPr>
        <p:grpSpPr bwMode="auto">
          <a:xfrm>
            <a:off x="3203575" y="3716338"/>
            <a:ext cx="1800225" cy="652462"/>
            <a:chOff x="0" y="3552"/>
            <a:chExt cx="912" cy="403"/>
          </a:xfrm>
        </p:grpSpPr>
        <p:sp>
          <p:nvSpPr>
            <p:cNvPr id="116763" name="Oval 27"/>
            <p:cNvSpPr>
              <a:spLocks noChangeArrowheads="1"/>
            </p:cNvSpPr>
            <p:nvPr/>
          </p:nvSpPr>
          <p:spPr bwMode="auto">
            <a:xfrm>
              <a:off x="0" y="3552"/>
              <a:ext cx="912" cy="403"/>
            </a:xfrm>
            <a:prstGeom prst="ellipse">
              <a:avLst/>
            </a:prstGeom>
            <a:gradFill rotWithShape="0">
              <a:gsLst>
                <a:gs pos="0">
                  <a:srgbClr val="FFFFCC"/>
                </a:gs>
                <a:gs pos="100000">
                  <a:srgbClr val="FFCC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tx1"/>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118" name="Text Box 28"/>
            <p:cNvSpPr txBox="1">
              <a:spLocks noChangeArrowheads="1"/>
            </p:cNvSpPr>
            <p:nvPr/>
          </p:nvSpPr>
          <p:spPr bwMode="auto">
            <a:xfrm>
              <a:off x="26" y="3597"/>
              <a:ext cx="860" cy="294"/>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400">
                  <a:solidFill>
                    <a:srgbClr val="0000FF"/>
                  </a:solidFill>
                  <a:latin typeface="Arial" pitchFamily="34" charset="0"/>
                </a:rPr>
                <a:t>Multilaterais (BIRD,BID,CAF,..)</a:t>
              </a:r>
            </a:p>
          </p:txBody>
        </p:sp>
      </p:grpSp>
      <p:sp>
        <p:nvSpPr>
          <p:cNvPr id="4113" name="Oval 29"/>
          <p:cNvSpPr>
            <a:spLocks noChangeArrowheads="1"/>
          </p:cNvSpPr>
          <p:nvPr/>
        </p:nvSpPr>
        <p:spPr bwMode="auto">
          <a:xfrm>
            <a:off x="6300788" y="2997200"/>
            <a:ext cx="2016125" cy="703263"/>
          </a:xfrm>
          <a:prstGeom prst="ellipse">
            <a:avLst/>
          </a:prstGeom>
          <a:gradFill rotWithShape="1">
            <a:gsLst>
              <a:gs pos="0">
                <a:srgbClr val="0099CC"/>
              </a:gs>
              <a:gs pos="100000">
                <a:srgbClr val="0000FF"/>
              </a:gs>
            </a:gsLst>
            <a:lin ang="5400000" scaled="1"/>
          </a:gradFill>
          <a:ln w="12700">
            <a:solidFill>
              <a:schemeClr val="tx1"/>
            </a:solidFill>
            <a:round/>
            <a:headEnd/>
            <a:tailEnd/>
          </a:ln>
          <a:effectLst/>
        </p:spPr>
        <p:txBody>
          <a:bodyPr lIns="0" rIns="0" anchor="ctr"/>
          <a:lstStyle/>
          <a:p>
            <a:pPr algn="ctr" eaLnBrk="1" hangingPunct="1">
              <a:lnSpc>
                <a:spcPct val="80000"/>
              </a:lnSpc>
              <a:spcBef>
                <a:spcPct val="20000"/>
              </a:spcBef>
              <a:buClr>
                <a:schemeClr val="tx1"/>
              </a:buClr>
            </a:pPr>
            <a:r>
              <a:rPr lang="pt-BR" altLang="pt-BR" sz="1600">
                <a:solidFill>
                  <a:srgbClr val="FFFF00"/>
                </a:solidFill>
                <a:latin typeface="Arial" pitchFamily="34" charset="0"/>
              </a:rPr>
              <a:t>Securitização de Recebíveis</a:t>
            </a:r>
            <a:endParaRPr lang="it-IT" altLang="pt-BR" sz="1600">
              <a:solidFill>
                <a:srgbClr val="FFFF00"/>
              </a:solidFill>
              <a:latin typeface="Arial" pitchFamily="34" charset="0"/>
            </a:endParaRPr>
          </a:p>
        </p:txBody>
      </p:sp>
      <p:sp>
        <p:nvSpPr>
          <p:cNvPr id="4114" name="Text Box 30"/>
          <p:cNvSpPr txBox="1">
            <a:spLocks noChangeArrowheads="1"/>
          </p:cNvSpPr>
          <p:nvPr/>
        </p:nvSpPr>
        <p:spPr bwMode="auto">
          <a:xfrm>
            <a:off x="6357938" y="3297238"/>
            <a:ext cx="1901825" cy="273050"/>
          </a:xfrm>
          <a:prstGeom prst="rect">
            <a:avLst/>
          </a:prstGeom>
          <a:noFill/>
          <a:ln w="9525">
            <a:noFill/>
            <a:miter lim="800000"/>
            <a:headEnd/>
            <a:tailEnd/>
          </a:ln>
          <a:effectLst/>
        </p:spPr>
        <p:txBody>
          <a:bodyPr>
            <a:spAutoFit/>
          </a:bodyPr>
          <a:lstStyle/>
          <a:p>
            <a:pPr algn="ctr" eaLnBrk="1" hangingPunct="1">
              <a:lnSpc>
                <a:spcPct val="85000"/>
              </a:lnSpc>
            </a:pPr>
            <a:endParaRPr lang="it-IT" altLang="pt-BR" sz="1400">
              <a:solidFill>
                <a:schemeClr val="tx1"/>
              </a:solidFill>
              <a:latin typeface="Arial" pitchFamily="34" charset="0"/>
            </a:endParaRPr>
          </a:p>
        </p:txBody>
      </p:sp>
      <p:sp>
        <p:nvSpPr>
          <p:cNvPr id="4115" name="Oval 31"/>
          <p:cNvSpPr>
            <a:spLocks noChangeArrowheads="1"/>
          </p:cNvSpPr>
          <p:nvPr/>
        </p:nvSpPr>
        <p:spPr bwMode="auto">
          <a:xfrm>
            <a:off x="4284663" y="2997200"/>
            <a:ext cx="1728787" cy="576263"/>
          </a:xfrm>
          <a:prstGeom prst="ellipse">
            <a:avLst/>
          </a:prstGeom>
          <a:gradFill rotWithShape="1">
            <a:gsLst>
              <a:gs pos="0">
                <a:srgbClr val="0099CC"/>
              </a:gs>
              <a:gs pos="100000">
                <a:srgbClr val="0000FF"/>
              </a:gs>
            </a:gsLst>
            <a:lin ang="5400000" scaled="1"/>
          </a:gradFill>
          <a:ln w="12700" algn="ctr">
            <a:solidFill>
              <a:schemeClr val="tx1"/>
            </a:solidFill>
            <a:round/>
            <a:headEnd/>
            <a:tailEnd/>
          </a:ln>
          <a:effectLst/>
        </p:spPr>
        <p:txBody>
          <a:bodyPr lIns="0" rIns="0" anchor="ctr"/>
          <a:lstStyle/>
          <a:p>
            <a:pPr algn="ctr" eaLnBrk="1" hangingPunct="1">
              <a:lnSpc>
                <a:spcPct val="80000"/>
              </a:lnSpc>
              <a:spcBef>
                <a:spcPct val="20000"/>
              </a:spcBef>
              <a:buClr>
                <a:schemeClr val="tx1"/>
              </a:buClr>
            </a:pPr>
            <a:r>
              <a:rPr lang="pt-BR" altLang="pt-BR" sz="1600">
                <a:solidFill>
                  <a:srgbClr val="FFFF00"/>
                </a:solidFill>
                <a:latin typeface="Arial" pitchFamily="34" charset="0"/>
              </a:rPr>
              <a:t>Leasing</a:t>
            </a:r>
            <a:endParaRPr lang="it-IT" altLang="pt-BR" sz="1600">
              <a:solidFill>
                <a:srgbClr val="FFFF00"/>
              </a:solidFill>
              <a:latin typeface="Arial" pitchFamily="34" charset="0"/>
            </a:endParaRPr>
          </a:p>
        </p:txBody>
      </p:sp>
      <p:sp>
        <p:nvSpPr>
          <p:cNvPr id="116768" name="Rectangle 32"/>
          <p:cNvSpPr>
            <a:spLocks noGrp="1" noChangeArrowheads="1"/>
          </p:cNvSpPr>
          <p:nvPr>
            <p:ph type="title"/>
          </p:nvPr>
        </p:nvSpPr>
        <p:spPr>
          <a:xfrm>
            <a:off x="0" y="0"/>
            <a:ext cx="9144000" cy="457200"/>
          </a:xfrm>
        </p:spPr>
        <p:txBody>
          <a:bodyPr/>
          <a:lstStyle/>
          <a:p>
            <a:pPr eaLnBrk="1" hangingPunct="1">
              <a:defRPr/>
            </a:pPr>
            <a:r>
              <a:rPr lang="pt-BR" altLang="pt-BR" sz="2400" b="1" smtClean="0"/>
              <a:t>Carteira de Instrumentos Financeiros no Brasil</a:t>
            </a:r>
          </a:p>
        </p:txBody>
      </p:sp>
    </p:spTree>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pt-BR" altLang="pt-BR" sz="2400" smtClean="0"/>
              <a:t>Principais Contratos</a:t>
            </a:r>
          </a:p>
        </p:txBody>
      </p:sp>
      <p:sp>
        <p:nvSpPr>
          <p:cNvPr id="16387" name="Rectangle 3"/>
          <p:cNvSpPr>
            <a:spLocks noGrp="1" noChangeArrowheads="1"/>
          </p:cNvSpPr>
          <p:nvPr>
            <p:ph type="body" idx="1"/>
          </p:nvPr>
        </p:nvSpPr>
        <p:spPr/>
        <p:txBody>
          <a:bodyPr/>
          <a:lstStyle/>
          <a:p>
            <a:pPr eaLnBrk="1" hangingPunct="1">
              <a:defRPr/>
            </a:pPr>
            <a:r>
              <a:rPr lang="pt-BR" altLang="pt-BR" sz="2400" smtClean="0"/>
              <a:t>Contrato de empréstimo</a:t>
            </a:r>
          </a:p>
          <a:p>
            <a:pPr eaLnBrk="1" hangingPunct="1">
              <a:defRPr/>
            </a:pPr>
            <a:r>
              <a:rPr lang="pt-BR" altLang="pt-BR" sz="2400" smtClean="0"/>
              <a:t>contrato de caução de ações</a:t>
            </a:r>
          </a:p>
          <a:p>
            <a:pPr eaLnBrk="1" hangingPunct="1">
              <a:defRPr/>
            </a:pPr>
            <a:r>
              <a:rPr lang="pt-BR" altLang="pt-BR" sz="2400" smtClean="0"/>
              <a:t>contrato de retenção de ações</a:t>
            </a:r>
          </a:p>
          <a:p>
            <a:pPr eaLnBrk="1" hangingPunct="1">
              <a:defRPr/>
            </a:pPr>
            <a:r>
              <a:rPr lang="pt-BR" altLang="pt-BR" sz="2400" smtClean="0"/>
              <a:t>contrato de suporte financeiro dos sponsors</a:t>
            </a:r>
          </a:p>
          <a:p>
            <a:pPr eaLnBrk="1" hangingPunct="1">
              <a:defRPr/>
            </a:pPr>
            <a:r>
              <a:rPr lang="pt-BR" altLang="pt-BR" sz="2400" smtClean="0"/>
              <a:t>contrato de cessão de direitos de concessão</a:t>
            </a:r>
          </a:p>
          <a:p>
            <a:pPr eaLnBrk="1" hangingPunct="1">
              <a:defRPr/>
            </a:pPr>
            <a:r>
              <a:rPr lang="pt-BR" altLang="pt-BR" sz="2400" smtClean="0"/>
              <a:t>contratos de cessão de diretos relacionados a seguros</a:t>
            </a:r>
          </a:p>
          <a:p>
            <a:pPr eaLnBrk="1" hangingPunct="1">
              <a:defRPr/>
            </a:pPr>
            <a:r>
              <a:rPr lang="pt-BR" altLang="pt-BR" sz="2400" smtClean="0"/>
              <a:t>contrato de penhor de contas bancarias</a:t>
            </a:r>
          </a:p>
          <a:p>
            <a:pPr eaLnBrk="1" hangingPunct="1">
              <a:defRPr/>
            </a:pPr>
            <a:r>
              <a:rPr lang="pt-BR" altLang="pt-BR" sz="2400" smtClean="0"/>
              <a:t>contratos sobre credores</a:t>
            </a:r>
          </a:p>
          <a:p>
            <a:pPr eaLnBrk="1" hangingPunct="1">
              <a:defRPr/>
            </a:pPr>
            <a:r>
              <a:rPr lang="pt-BR" altLang="pt-BR" sz="2400" smtClean="0"/>
              <a:t>contrato  de termos comuns</a:t>
            </a:r>
          </a:p>
          <a:p>
            <a:pPr eaLnBrk="1" hangingPunct="1">
              <a:defRPr/>
            </a:pPr>
            <a:endParaRPr lang="pt-BR" altLang="pt-BR" sz="2400" smtClean="0"/>
          </a:p>
        </p:txBody>
      </p:sp>
      <p:sp>
        <p:nvSpPr>
          <p:cNvPr id="16388"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
          <p:cNvGrpSpPr>
            <a:grpSpLocks/>
          </p:cNvGrpSpPr>
          <p:nvPr/>
        </p:nvGrpSpPr>
        <p:grpSpPr bwMode="auto">
          <a:xfrm>
            <a:off x="755650" y="1628775"/>
            <a:ext cx="7810500" cy="4457700"/>
            <a:chOff x="981" y="3469"/>
            <a:chExt cx="10260" cy="7020"/>
          </a:xfrm>
        </p:grpSpPr>
        <p:sp>
          <p:nvSpPr>
            <p:cNvPr id="247812" name="Rectangle 4"/>
            <p:cNvSpPr>
              <a:spLocks noChangeArrowheads="1"/>
            </p:cNvSpPr>
            <p:nvPr/>
          </p:nvSpPr>
          <p:spPr bwMode="auto">
            <a:xfrm>
              <a:off x="981" y="3469"/>
              <a:ext cx="10260" cy="7020"/>
            </a:xfrm>
            <a:prstGeom prst="rect">
              <a:avLst/>
            </a:prstGeom>
            <a:solidFill>
              <a:schemeClr val="accent2">
                <a:alpha val="80000"/>
              </a:schemeClr>
            </a:solidFill>
            <a:ln w="9525">
              <a:solidFill>
                <a:srgbClr val="CC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6638" name="Text Box 5"/>
            <p:cNvSpPr txBox="1">
              <a:spLocks noChangeArrowheads="1"/>
            </p:cNvSpPr>
            <p:nvPr/>
          </p:nvSpPr>
          <p:spPr bwMode="auto">
            <a:xfrm>
              <a:off x="1341" y="6277"/>
              <a:ext cx="1080" cy="72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Riscos</a:t>
              </a:r>
            </a:p>
          </p:txBody>
        </p:sp>
        <p:sp>
          <p:nvSpPr>
            <p:cNvPr id="26639" name="Text Box 6"/>
            <p:cNvSpPr txBox="1">
              <a:spLocks noChangeArrowheads="1"/>
            </p:cNvSpPr>
            <p:nvPr/>
          </p:nvSpPr>
          <p:spPr bwMode="auto">
            <a:xfrm>
              <a:off x="4041" y="8617"/>
              <a:ext cx="2340" cy="126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Políticos e de negocio</a:t>
              </a:r>
            </a:p>
          </p:txBody>
        </p:sp>
        <p:sp>
          <p:nvSpPr>
            <p:cNvPr id="26640" name="Text Box 7"/>
            <p:cNvSpPr txBox="1">
              <a:spLocks noChangeArrowheads="1"/>
            </p:cNvSpPr>
            <p:nvPr/>
          </p:nvSpPr>
          <p:spPr bwMode="auto">
            <a:xfrm>
              <a:off x="4041" y="6997"/>
              <a:ext cx="2340" cy="1260"/>
            </a:xfrm>
            <a:prstGeom prst="rect">
              <a:avLst/>
            </a:prstGeom>
            <a:solidFill>
              <a:schemeClr val="accent2"/>
            </a:solidFill>
            <a:ln w="9525">
              <a:solidFill>
                <a:srgbClr val="CCFFFF"/>
              </a:solidFill>
              <a:miter lim="800000"/>
              <a:headEnd/>
              <a:tailEnd/>
            </a:ln>
          </p:spPr>
          <p:txBody>
            <a:bodyPr/>
            <a:lstStyle/>
            <a:p>
              <a:pPr eaLnBrk="1" hangingPunct="1"/>
              <a:r>
                <a:rPr lang="pt-BR" altLang="pt-BR" sz="1200">
                  <a:solidFill>
                    <a:schemeClr val="tx1"/>
                  </a:solidFill>
                  <a:latin typeface="Arial" pitchFamily="34" charset="0"/>
                </a:rPr>
                <a:t>Operacionais</a:t>
              </a:r>
              <a:endParaRPr lang="pt-BR" altLang="pt-BR" sz="1800">
                <a:solidFill>
                  <a:schemeClr val="tx1"/>
                </a:solidFill>
                <a:latin typeface="Arial" pitchFamily="34" charset="0"/>
              </a:endParaRPr>
            </a:p>
          </p:txBody>
        </p:sp>
        <p:sp>
          <p:nvSpPr>
            <p:cNvPr id="26641" name="Text Box 8"/>
            <p:cNvSpPr txBox="1">
              <a:spLocks noChangeArrowheads="1"/>
            </p:cNvSpPr>
            <p:nvPr/>
          </p:nvSpPr>
          <p:spPr bwMode="auto">
            <a:xfrm>
              <a:off x="4041" y="5377"/>
              <a:ext cx="2340" cy="126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Ambientais, de patrimônio e de responsabilidade civil</a:t>
              </a:r>
            </a:p>
          </p:txBody>
        </p:sp>
        <p:sp>
          <p:nvSpPr>
            <p:cNvPr id="26642" name="Text Box 9"/>
            <p:cNvSpPr txBox="1">
              <a:spLocks noChangeArrowheads="1"/>
            </p:cNvSpPr>
            <p:nvPr/>
          </p:nvSpPr>
          <p:spPr bwMode="auto">
            <a:xfrm>
              <a:off x="4041" y="3757"/>
              <a:ext cx="2340" cy="126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Financeiros</a:t>
              </a:r>
            </a:p>
          </p:txBody>
        </p:sp>
        <p:sp>
          <p:nvSpPr>
            <p:cNvPr id="26643" name="Text Box 10"/>
            <p:cNvSpPr txBox="1">
              <a:spLocks noChangeArrowheads="1"/>
            </p:cNvSpPr>
            <p:nvPr/>
          </p:nvSpPr>
          <p:spPr bwMode="auto">
            <a:xfrm>
              <a:off x="7461" y="8617"/>
              <a:ext cx="3060" cy="126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Político/ pais</a:t>
              </a:r>
            </a:p>
            <a:p>
              <a:pPr eaLnBrk="1" hangingPunct="1"/>
              <a:r>
                <a:rPr lang="pt-BR" altLang="pt-BR" sz="1200">
                  <a:solidFill>
                    <a:schemeClr val="tx1"/>
                  </a:solidFill>
                  <a:latin typeface="Arial" pitchFamily="34" charset="0"/>
                </a:rPr>
                <a:t>Reputação</a:t>
              </a:r>
            </a:p>
            <a:p>
              <a:pPr eaLnBrk="1" hangingPunct="1"/>
              <a:r>
                <a:rPr lang="pt-BR" altLang="pt-BR" sz="1200">
                  <a:solidFill>
                    <a:schemeClr val="tx1"/>
                  </a:solidFill>
                  <a:latin typeface="Arial" pitchFamily="34" charset="0"/>
                </a:rPr>
                <a:t>regulamentação</a:t>
              </a:r>
            </a:p>
          </p:txBody>
        </p:sp>
        <p:sp>
          <p:nvSpPr>
            <p:cNvPr id="26644" name="Text Box 11"/>
            <p:cNvSpPr txBox="1">
              <a:spLocks noChangeArrowheads="1"/>
            </p:cNvSpPr>
            <p:nvPr/>
          </p:nvSpPr>
          <p:spPr bwMode="auto">
            <a:xfrm>
              <a:off x="7461" y="6997"/>
              <a:ext cx="3060" cy="126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Abastecimento </a:t>
              </a:r>
            </a:p>
            <a:p>
              <a:pPr eaLnBrk="1" hangingPunct="1"/>
              <a:r>
                <a:rPr lang="pt-BR" altLang="pt-BR" sz="1200">
                  <a:solidFill>
                    <a:schemeClr val="tx1"/>
                  </a:solidFill>
                  <a:latin typeface="Arial" pitchFamily="34" charset="0"/>
                </a:rPr>
                <a:t>Falhas em operações</a:t>
              </a:r>
            </a:p>
            <a:p>
              <a:pPr eaLnBrk="1" hangingPunct="1"/>
              <a:r>
                <a:rPr lang="pt-BR" altLang="pt-BR" sz="1200">
                  <a:solidFill>
                    <a:schemeClr val="tx1"/>
                  </a:solidFill>
                  <a:latin typeface="Arial" pitchFamily="34" charset="0"/>
                </a:rPr>
                <a:t>Alavancagem operacional</a:t>
              </a:r>
            </a:p>
            <a:p>
              <a:pPr eaLnBrk="1" hangingPunct="1"/>
              <a:r>
                <a:rPr lang="pt-BR" altLang="pt-BR" sz="1200">
                  <a:solidFill>
                    <a:schemeClr val="tx1"/>
                  </a:solidFill>
                  <a:latin typeface="Arial" pitchFamily="34" charset="0"/>
                </a:rPr>
                <a:t>Preços e salários</a:t>
              </a:r>
            </a:p>
          </p:txBody>
        </p:sp>
        <p:sp>
          <p:nvSpPr>
            <p:cNvPr id="26645" name="Text Box 12"/>
            <p:cNvSpPr txBox="1">
              <a:spLocks noChangeArrowheads="1"/>
            </p:cNvSpPr>
            <p:nvPr/>
          </p:nvSpPr>
          <p:spPr bwMode="auto">
            <a:xfrm>
              <a:off x="7461" y="5377"/>
              <a:ext cx="3060" cy="126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Acidente e saúde</a:t>
              </a:r>
            </a:p>
            <a:p>
              <a:pPr eaLnBrk="1" hangingPunct="1"/>
              <a:r>
                <a:rPr lang="pt-BR" altLang="pt-BR" sz="1200">
                  <a:solidFill>
                    <a:schemeClr val="tx1"/>
                  </a:solidFill>
                  <a:latin typeface="Arial" pitchFamily="34" charset="0"/>
                </a:rPr>
                <a:t>Tóxico e ambiental</a:t>
              </a:r>
            </a:p>
            <a:p>
              <a:pPr eaLnBrk="1" hangingPunct="1"/>
              <a:r>
                <a:rPr lang="pt-BR" altLang="pt-BR" sz="1200">
                  <a:solidFill>
                    <a:schemeClr val="tx1"/>
                  </a:solidFill>
                  <a:latin typeface="Arial" pitchFamily="34" charset="0"/>
                </a:rPr>
                <a:t>Interrupção de negócios</a:t>
              </a:r>
            </a:p>
            <a:p>
              <a:pPr eaLnBrk="1" hangingPunct="1"/>
              <a:r>
                <a:rPr lang="pt-BR" altLang="pt-BR" sz="1200">
                  <a:solidFill>
                    <a:schemeClr val="tx1"/>
                  </a:solidFill>
                  <a:latin typeface="Arial" pitchFamily="34" charset="0"/>
                </a:rPr>
                <a:t>patrimônio</a:t>
              </a:r>
            </a:p>
          </p:txBody>
        </p:sp>
        <p:sp>
          <p:nvSpPr>
            <p:cNvPr id="26646" name="Text Box 13"/>
            <p:cNvSpPr txBox="1">
              <a:spLocks noChangeArrowheads="1"/>
            </p:cNvSpPr>
            <p:nvPr/>
          </p:nvSpPr>
          <p:spPr bwMode="auto">
            <a:xfrm>
              <a:off x="7461" y="3757"/>
              <a:ext cx="3060" cy="1260"/>
            </a:xfrm>
            <a:prstGeom prst="rect">
              <a:avLst/>
            </a:prstGeom>
            <a:solidFill>
              <a:schemeClr val="accent2"/>
            </a:solidFill>
            <a:ln w="9525" algn="ctr">
              <a:solidFill>
                <a:srgbClr val="CCFFFF"/>
              </a:solidFill>
              <a:miter lim="800000"/>
              <a:headEnd/>
              <a:tailEnd/>
            </a:ln>
            <a:effectLst/>
          </p:spPr>
          <p:txBody>
            <a:bodyPr/>
            <a:lstStyle/>
            <a:p>
              <a:pPr eaLnBrk="1" hangingPunct="1"/>
              <a:r>
                <a:rPr lang="pt-BR" altLang="pt-BR" sz="1200">
                  <a:solidFill>
                    <a:schemeClr val="tx1"/>
                  </a:solidFill>
                  <a:latin typeface="Arial" pitchFamily="34" charset="0"/>
                </a:rPr>
                <a:t>Taxa de juros</a:t>
              </a:r>
            </a:p>
            <a:p>
              <a:pPr eaLnBrk="1" hangingPunct="1"/>
              <a:r>
                <a:rPr lang="pt-BR" altLang="pt-BR" sz="1200">
                  <a:solidFill>
                    <a:schemeClr val="tx1"/>
                  </a:solidFill>
                  <a:latin typeface="Arial" pitchFamily="34" charset="0"/>
                </a:rPr>
                <a:t>Cambio</a:t>
              </a:r>
            </a:p>
            <a:p>
              <a:pPr eaLnBrk="1" hangingPunct="1"/>
              <a:r>
                <a:rPr lang="pt-BR" altLang="pt-BR" sz="1200">
                  <a:solidFill>
                    <a:schemeClr val="tx1"/>
                  </a:solidFill>
                  <a:latin typeface="Arial" pitchFamily="34" charset="0"/>
                </a:rPr>
                <a:t>Dispon. De crédito</a:t>
              </a:r>
            </a:p>
            <a:p>
              <a:pPr eaLnBrk="1" hangingPunct="1"/>
              <a:r>
                <a:rPr lang="pt-BR" altLang="pt-BR" sz="1200">
                  <a:solidFill>
                    <a:schemeClr val="tx1"/>
                  </a:solidFill>
                  <a:latin typeface="Arial" pitchFamily="34" charset="0"/>
                </a:rPr>
                <a:t>Falta de pagto</a:t>
              </a:r>
            </a:p>
          </p:txBody>
        </p:sp>
        <p:sp>
          <p:nvSpPr>
            <p:cNvPr id="247822" name="Line 14"/>
            <p:cNvSpPr>
              <a:spLocks noChangeShapeType="1"/>
            </p:cNvSpPr>
            <p:nvPr/>
          </p:nvSpPr>
          <p:spPr bwMode="auto">
            <a:xfrm>
              <a:off x="6380" y="9337"/>
              <a:ext cx="1080" cy="0"/>
            </a:xfrm>
            <a:prstGeom prst="line">
              <a:avLst/>
            </a:prstGeom>
            <a:noFill/>
            <a:ln w="9525">
              <a:solidFill>
                <a:srgbClr val="CCFFFF"/>
              </a:solidFill>
              <a:round/>
              <a:headEnd/>
              <a:tailEnd type="triangle" w="med" len="me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23" name="Line 15"/>
            <p:cNvSpPr>
              <a:spLocks noChangeShapeType="1"/>
            </p:cNvSpPr>
            <p:nvPr/>
          </p:nvSpPr>
          <p:spPr bwMode="auto">
            <a:xfrm>
              <a:off x="6380" y="7717"/>
              <a:ext cx="1080" cy="0"/>
            </a:xfrm>
            <a:prstGeom prst="line">
              <a:avLst/>
            </a:prstGeom>
            <a:noFill/>
            <a:ln w="9525">
              <a:solidFill>
                <a:srgbClr val="CCFFFF"/>
              </a:solidFill>
              <a:round/>
              <a:headEnd/>
              <a:tailEnd type="triangle" w="med" len="me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247833" name="Line 25"/>
          <p:cNvSpPr>
            <a:spLocks noChangeShapeType="1"/>
          </p:cNvSpPr>
          <p:nvPr/>
        </p:nvSpPr>
        <p:spPr bwMode="auto">
          <a:xfrm>
            <a:off x="1828800" y="3657600"/>
            <a:ext cx="38100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10" name="Rectangle 2"/>
          <p:cNvSpPr>
            <a:spLocks noGrp="1" noChangeArrowheads="1"/>
          </p:cNvSpPr>
          <p:nvPr>
            <p:ph type="title"/>
          </p:nvPr>
        </p:nvSpPr>
        <p:spPr/>
        <p:txBody>
          <a:bodyPr/>
          <a:lstStyle/>
          <a:p>
            <a:pPr eaLnBrk="1" hangingPunct="1">
              <a:defRPr/>
            </a:pPr>
            <a:r>
              <a:rPr lang="pt-BR" altLang="pt-BR" smtClean="0"/>
              <a:t>Tipos de Risco</a:t>
            </a:r>
          </a:p>
        </p:txBody>
      </p:sp>
      <p:sp>
        <p:nvSpPr>
          <p:cNvPr id="247824" name="Line 16"/>
          <p:cNvSpPr>
            <a:spLocks noChangeShapeType="1"/>
          </p:cNvSpPr>
          <p:nvPr/>
        </p:nvSpPr>
        <p:spPr bwMode="auto">
          <a:xfrm>
            <a:off x="2195513" y="2205038"/>
            <a:ext cx="0" cy="3311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25" name="Line 17"/>
          <p:cNvSpPr>
            <a:spLocks noChangeShapeType="1"/>
          </p:cNvSpPr>
          <p:nvPr/>
        </p:nvSpPr>
        <p:spPr bwMode="auto">
          <a:xfrm>
            <a:off x="2195513" y="5516563"/>
            <a:ext cx="7921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26" name="Line 18"/>
          <p:cNvSpPr>
            <a:spLocks noChangeShapeType="1"/>
          </p:cNvSpPr>
          <p:nvPr/>
        </p:nvSpPr>
        <p:spPr bwMode="auto">
          <a:xfrm>
            <a:off x="2195513" y="220503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27" name="Line 19"/>
          <p:cNvSpPr>
            <a:spLocks noChangeShapeType="1"/>
          </p:cNvSpPr>
          <p:nvPr/>
        </p:nvSpPr>
        <p:spPr bwMode="auto">
          <a:xfrm>
            <a:off x="2195513" y="3284538"/>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28" name="Line 20"/>
          <p:cNvSpPr>
            <a:spLocks noChangeShapeType="1"/>
          </p:cNvSpPr>
          <p:nvPr/>
        </p:nvSpPr>
        <p:spPr bwMode="auto">
          <a:xfrm>
            <a:off x="2195513" y="4292600"/>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34" name="Line 26"/>
          <p:cNvSpPr>
            <a:spLocks noChangeShapeType="1"/>
          </p:cNvSpPr>
          <p:nvPr/>
        </p:nvSpPr>
        <p:spPr bwMode="auto">
          <a:xfrm>
            <a:off x="4876800" y="2209800"/>
            <a:ext cx="83820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47832" name="Rectangle 2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
        <p:nvSpPr>
          <p:cNvPr id="247835" name="Line 27"/>
          <p:cNvSpPr>
            <a:spLocks noChangeShapeType="1"/>
          </p:cNvSpPr>
          <p:nvPr/>
        </p:nvSpPr>
        <p:spPr bwMode="auto">
          <a:xfrm>
            <a:off x="4876800" y="3276600"/>
            <a:ext cx="83820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overrideClrMapping bg1="dk2" tx1="lt1" bg2="dk1" tx2="lt2" accent1="accent1" accent2="accent2" accent3="accent3" accent4="accent4" accent5="accent5" accent6="accent6" hlink="hlink" folHlink="folHlink"/>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381000"/>
            <a:ext cx="8229600" cy="533400"/>
          </a:xfrm>
        </p:spPr>
        <p:txBody>
          <a:bodyPr/>
          <a:lstStyle/>
          <a:p>
            <a:pPr eaLnBrk="1" hangingPunct="1">
              <a:defRPr/>
            </a:pPr>
            <a:r>
              <a:rPr lang="pt-BR" altLang="pt-BR" sz="2400" smtClean="0"/>
              <a:t>Tabela de Riscos</a:t>
            </a:r>
          </a:p>
        </p:txBody>
      </p:sp>
      <p:graphicFrame>
        <p:nvGraphicFramePr>
          <p:cNvPr id="18814" name="Group 382"/>
          <p:cNvGraphicFramePr>
            <a:graphicFrameLocks noGrp="1"/>
          </p:cNvGraphicFramePr>
          <p:nvPr>
            <p:ph type="tbl" idx="1"/>
          </p:nvPr>
        </p:nvGraphicFramePr>
        <p:xfrm>
          <a:off x="0" y="1371600"/>
          <a:ext cx="9144000" cy="4479925"/>
        </p:xfrm>
        <a:graphic>
          <a:graphicData uri="http://schemas.openxmlformats.org/drawingml/2006/table">
            <a:tbl>
              <a:tblPr/>
              <a:tblGrid>
                <a:gridCol w="1801813"/>
                <a:gridCol w="2062162"/>
                <a:gridCol w="1509713"/>
                <a:gridCol w="1527175"/>
                <a:gridCol w="2243137"/>
              </a:tblGrid>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Risco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Parte que pode ser afetada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Mitigador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credor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acionista/sponsor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Cost overrun controlado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Construtor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Contrato de construção com preço fixo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construtor para realizar projeto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Preço da construção reflete o risco assumido pelo construtor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Cost overrun não controlado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Seguradora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Indenização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recursos suficientes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recursos são suficientes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Cost overrun fora de controle e não segurado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Acionista/sponsor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Realização de possível aumento de capital</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Retorno sobre o capital diferido até o completion</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804" name="Rectangle 372"/>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381000"/>
            <a:ext cx="8229600" cy="533400"/>
          </a:xfrm>
        </p:spPr>
        <p:txBody>
          <a:bodyPr/>
          <a:lstStyle/>
          <a:p>
            <a:pPr eaLnBrk="1" hangingPunct="1">
              <a:defRPr/>
            </a:pPr>
            <a:r>
              <a:rPr lang="pt-BR" altLang="pt-BR" sz="2400" smtClean="0"/>
              <a:t>Tabela de Riscos</a:t>
            </a:r>
          </a:p>
        </p:txBody>
      </p:sp>
      <p:graphicFrame>
        <p:nvGraphicFramePr>
          <p:cNvPr id="246846" name="Group 62"/>
          <p:cNvGraphicFramePr>
            <a:graphicFrameLocks noGrp="1"/>
          </p:cNvGraphicFramePr>
          <p:nvPr>
            <p:ph type="tbl" idx="1"/>
          </p:nvPr>
        </p:nvGraphicFramePr>
        <p:xfrm>
          <a:off x="0" y="914400"/>
          <a:ext cx="9144000" cy="5807075"/>
        </p:xfrm>
        <a:graphic>
          <a:graphicData uri="http://schemas.openxmlformats.org/drawingml/2006/table">
            <a:tbl>
              <a:tblPr/>
              <a:tblGrid>
                <a:gridCol w="1066800"/>
                <a:gridCol w="2209800"/>
                <a:gridCol w="2097088"/>
                <a:gridCol w="1527175"/>
                <a:gridCol w="2243137"/>
              </a:tblGrid>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Risco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Parte que pode ser afetada</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Mitigador</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credor</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acionista/sponsor</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Cost overrun mudança de lei</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Acionista/comprador de energia</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Financiamento enquanto a tarifa não é reajustada</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Menor disponibilidade de financiamento e indisponível para outros motivos</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dos custos de captação é compensado pelo aumento de tarifas, mas o tempo de reajuste pode reduzir o retorno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Cost overrun condições subterrâneas adversas</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Acionista/sponsor</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Novo financiamento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Menor disponibilidade de financiamento e indisponível para outros motivos</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dos custos de captação e redução do retorno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Atraso controlado pelo construtor</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Construtor</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Data certa para finalização; custos operacionais fixos</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construtor para realizar projeto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Preço de construção reflete o risco assumido pelo construtor</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6837" name="Rectangle 53"/>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a:xfrm>
            <a:off x="457200" y="381000"/>
            <a:ext cx="8229600" cy="685800"/>
          </a:xfrm>
        </p:spPr>
        <p:txBody>
          <a:bodyPr/>
          <a:lstStyle/>
          <a:p>
            <a:pPr eaLnBrk="1" hangingPunct="1">
              <a:defRPr/>
            </a:pPr>
            <a:r>
              <a:rPr lang="pt-BR" altLang="pt-BR" sz="2400" smtClean="0"/>
              <a:t>Tabela de Riscos</a:t>
            </a:r>
          </a:p>
        </p:txBody>
      </p:sp>
      <p:graphicFrame>
        <p:nvGraphicFramePr>
          <p:cNvPr id="20722" name="Group 242"/>
          <p:cNvGraphicFramePr>
            <a:graphicFrameLocks noGrp="1"/>
          </p:cNvGraphicFramePr>
          <p:nvPr>
            <p:ph type="tbl" idx="1"/>
          </p:nvPr>
        </p:nvGraphicFramePr>
        <p:xfrm>
          <a:off x="0" y="2741613"/>
          <a:ext cx="9144000" cy="4114800"/>
        </p:xfrm>
        <a:graphic>
          <a:graphicData uri="http://schemas.openxmlformats.org/drawingml/2006/table">
            <a:tbl>
              <a:tblPr/>
              <a:tblGrid>
                <a:gridCol w="1447800"/>
                <a:gridCol w="1066800"/>
                <a:gridCol w="1981200"/>
                <a:gridCol w="2405063"/>
                <a:gridCol w="2243137"/>
              </a:tblGrid>
              <a:tr h="71437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Atraso não controlado e segurado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Seguradora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Indenização pela seguradora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recursos suficientes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recursos são suficientes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916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Atraso por força maior e mudança de lei</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Comprador de energia e contratante da obra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podem ser determinadas para os reponsaveis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Menor disponibilidade de financiamento e indisponível para outros motivos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dos custos de captação é compensado pelo aumento de tarifas, mas o tempo de reajuste pode reduzir o retorno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37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Falha do construtor em garantir performance</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construtor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Garantias de performance no contrato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construtor para realizar projeto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construtor para pagar pode afetar o retorno do capital</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686" name="Rectangle 206"/>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graphicFrame>
        <p:nvGraphicFramePr>
          <p:cNvPr id="20723" name="Group 243"/>
          <p:cNvGraphicFramePr>
            <a:graphicFrameLocks noGrp="1"/>
          </p:cNvGraphicFramePr>
          <p:nvPr/>
        </p:nvGraphicFramePr>
        <p:xfrm>
          <a:off x="0" y="1524000"/>
          <a:ext cx="9144000" cy="1189038"/>
        </p:xfrm>
        <a:graphic>
          <a:graphicData uri="http://schemas.openxmlformats.org/drawingml/2006/table">
            <a:tbl>
              <a:tblPr/>
              <a:tblGrid>
                <a:gridCol w="1447800"/>
                <a:gridCol w="1066800"/>
                <a:gridCol w="2057400"/>
                <a:gridCol w="2328863"/>
                <a:gridCol w="2243137"/>
              </a:tblGrid>
              <a:tr h="48736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Risco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Parte que pode ser afetada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Mitigador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credor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acionista/sponsor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381000"/>
            <a:ext cx="8229600" cy="685800"/>
          </a:xfrm>
        </p:spPr>
        <p:txBody>
          <a:bodyPr/>
          <a:lstStyle/>
          <a:p>
            <a:pPr eaLnBrk="1" hangingPunct="1">
              <a:defRPr/>
            </a:pPr>
            <a:r>
              <a:rPr lang="pt-BR" altLang="pt-BR" sz="2400" smtClean="0"/>
              <a:t>Tabela de Riscos</a:t>
            </a:r>
          </a:p>
        </p:txBody>
      </p:sp>
      <p:graphicFrame>
        <p:nvGraphicFramePr>
          <p:cNvPr id="244800" name="Group 64"/>
          <p:cNvGraphicFramePr>
            <a:graphicFrameLocks noGrp="1"/>
          </p:cNvGraphicFramePr>
          <p:nvPr>
            <p:ph type="tbl" idx="1"/>
          </p:nvPr>
        </p:nvGraphicFramePr>
        <p:xfrm>
          <a:off x="0" y="1752600"/>
          <a:ext cx="9144000" cy="5197475"/>
        </p:xfrm>
        <a:graphic>
          <a:graphicData uri="http://schemas.openxmlformats.org/drawingml/2006/table">
            <a:tbl>
              <a:tblPr/>
              <a:tblGrid>
                <a:gridCol w="1447800"/>
                <a:gridCol w="1066800"/>
                <a:gridCol w="1981200"/>
                <a:gridCol w="2405063"/>
                <a:gridCol w="2243137"/>
              </a:tblGrid>
              <a:tr h="91916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de juros durante construção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Comprador de energia</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Financiamento enquanto tarifa não é reajustada</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Menor disponibilidade de financiamento e indisponível para outros motivos</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dos custos de captação é compensado pelo aumento de tarifas, mas o tempo de reajuste pode reduzir o retorno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437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Taxas de cambio desfavoráveis durante construção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Comprador de energia</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Financiamento enquanto tarifa não é reajustada</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Menor disponibilidade de financiamento e indisponível para outros motivos</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Menor disponibilidade de financiamento e indisponível para outros motivos</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239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Risco pais – encampação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Concessionário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Poder concedente tem o dever de indenizar o concessionário, respeitando o poder econômico financeiro da concessão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houver pgto de indenização pelo poder concedente anteriormente á encampação</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Possível redução do retorno sobre o capital</a:t>
                      </a:r>
                      <a:endParaRPr kumimoji="0" lang="pt-BR" altLang="pt-BR" sz="17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4783" name="Rectangle 47"/>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graphicFrame>
        <p:nvGraphicFramePr>
          <p:cNvPr id="244801" name="Group 65"/>
          <p:cNvGraphicFramePr>
            <a:graphicFrameLocks noGrp="1"/>
          </p:cNvGraphicFramePr>
          <p:nvPr/>
        </p:nvGraphicFramePr>
        <p:xfrm>
          <a:off x="0" y="990600"/>
          <a:ext cx="9144000" cy="822325"/>
        </p:xfrm>
        <a:graphic>
          <a:graphicData uri="http://schemas.openxmlformats.org/drawingml/2006/table">
            <a:tbl>
              <a:tblPr/>
              <a:tblGrid>
                <a:gridCol w="1447800"/>
                <a:gridCol w="1066800"/>
                <a:gridCol w="2057400"/>
                <a:gridCol w="2328863"/>
                <a:gridCol w="2243137"/>
              </a:tblGrid>
              <a:tr h="48736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6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Risco</a:t>
                      </a:r>
                      <a:endParaRPr kumimoji="0" lang="pt-BR" altLang="pt-BR"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6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Parte que pode ser afetada</a:t>
                      </a:r>
                      <a:endParaRPr kumimoji="0" lang="pt-BR" altLang="pt-BR"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6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Mitigador</a:t>
                      </a:r>
                      <a:endParaRPr kumimoji="0" lang="pt-BR" altLang="pt-BR"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6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credor</a:t>
                      </a:r>
                      <a:endParaRPr kumimoji="0" lang="pt-BR" altLang="pt-BR"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6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acionista/sponsor</a:t>
                      </a:r>
                      <a:endParaRPr kumimoji="0" lang="pt-BR" altLang="pt-BR" sz="16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57200" y="381000"/>
            <a:ext cx="8229600" cy="609600"/>
          </a:xfrm>
        </p:spPr>
        <p:txBody>
          <a:bodyPr/>
          <a:lstStyle/>
          <a:p>
            <a:pPr eaLnBrk="1" hangingPunct="1">
              <a:defRPr/>
            </a:pPr>
            <a:r>
              <a:rPr lang="pt-BR" altLang="pt-BR" sz="2400" smtClean="0"/>
              <a:t>Tabela de Riscos</a:t>
            </a:r>
          </a:p>
        </p:txBody>
      </p:sp>
      <p:graphicFrame>
        <p:nvGraphicFramePr>
          <p:cNvPr id="22787" name="Group 259"/>
          <p:cNvGraphicFramePr>
            <a:graphicFrameLocks noGrp="1"/>
          </p:cNvGraphicFramePr>
          <p:nvPr>
            <p:ph type="tbl" idx="1"/>
          </p:nvPr>
        </p:nvGraphicFramePr>
        <p:xfrm>
          <a:off x="0" y="2133600"/>
          <a:ext cx="9144000" cy="4114800"/>
        </p:xfrm>
        <a:graphic>
          <a:graphicData uri="http://schemas.openxmlformats.org/drawingml/2006/table">
            <a:tbl>
              <a:tblPr/>
              <a:tblGrid>
                <a:gridCol w="1800225"/>
                <a:gridCol w="2062163"/>
                <a:gridCol w="1512887"/>
                <a:gridCol w="1527175"/>
                <a:gridCol w="2241550"/>
              </a:tblGrid>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Cost overrun operacional causado por poder concedente</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Comprador de energia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Ajuste de tarifa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dos custos operacionais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dos custos operacionais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Cost overrun operacional falha em satisfazer garantias operacionais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Operador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Garantias de performance em contratos de operação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operador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operador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de taxas de juros, cambio e inflação durante operação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Comprador de energia e devedor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Ajuste de tarifa – hedge</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Cobertura da divida pode ser afetada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Aumento dos custos de financiamento compensado pelo aumento de tarifa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767" name="Rectangle 239"/>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graphicFrame>
        <p:nvGraphicFramePr>
          <p:cNvPr id="22788" name="Group 260"/>
          <p:cNvGraphicFramePr>
            <a:graphicFrameLocks noGrp="1"/>
          </p:cNvGraphicFramePr>
          <p:nvPr/>
        </p:nvGraphicFramePr>
        <p:xfrm>
          <a:off x="0" y="1143000"/>
          <a:ext cx="9144000" cy="914400"/>
        </p:xfrm>
        <a:graphic>
          <a:graphicData uri="http://schemas.openxmlformats.org/drawingml/2006/table">
            <a:tbl>
              <a:tblPr/>
              <a:tblGrid>
                <a:gridCol w="1801813"/>
                <a:gridCol w="2062162"/>
                <a:gridCol w="1509713"/>
                <a:gridCol w="1527175"/>
                <a:gridCol w="2243137"/>
              </a:tblGrid>
              <a:tr h="48736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Risco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Parte que pode ser afetada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Mitigador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credor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acionista/sponsor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381000"/>
            <a:ext cx="8229600" cy="609600"/>
          </a:xfrm>
        </p:spPr>
        <p:txBody>
          <a:bodyPr/>
          <a:lstStyle/>
          <a:p>
            <a:pPr eaLnBrk="1" hangingPunct="1">
              <a:defRPr/>
            </a:pPr>
            <a:r>
              <a:rPr lang="pt-BR" altLang="pt-BR" sz="2400" smtClean="0"/>
              <a:t>Tabela de Riscos</a:t>
            </a:r>
          </a:p>
        </p:txBody>
      </p:sp>
      <p:graphicFrame>
        <p:nvGraphicFramePr>
          <p:cNvPr id="242761" name="Group 73"/>
          <p:cNvGraphicFramePr>
            <a:graphicFrameLocks noGrp="1"/>
          </p:cNvGraphicFramePr>
          <p:nvPr>
            <p:ph type="tbl" idx="1"/>
          </p:nvPr>
        </p:nvGraphicFramePr>
        <p:xfrm>
          <a:off x="0" y="2101850"/>
          <a:ext cx="9144000" cy="4754563"/>
        </p:xfrm>
        <a:graphic>
          <a:graphicData uri="http://schemas.openxmlformats.org/drawingml/2006/table">
            <a:tbl>
              <a:tblPr/>
              <a:tblGrid>
                <a:gridCol w="1828800"/>
                <a:gridCol w="1143000"/>
                <a:gridCol w="1752600"/>
                <a:gridCol w="2178050"/>
                <a:gridCol w="2241550"/>
              </a:tblGrid>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Indisponibilidade e inconversibilidade de moeda estrangeira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devedor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Carta de credito no esterior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Nenhuma se a carta de credito for cumprida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a carta de credito for cumprida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Destruição de equipamento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seguradora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Indenização pela seguradora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recursos suficientes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Nenhum se recursos suficientes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Default do operador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Operador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Multas e vencimento antecipado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operador e índice de cobertura são afetadas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operador e redução do retorno do capital</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Default do comprador de energia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Governo do pais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Praticas comerciais</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devedor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Capacidade financeira do devedor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2741" name="Rectangle 53"/>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graphicFrame>
        <p:nvGraphicFramePr>
          <p:cNvPr id="242764" name="Group 76"/>
          <p:cNvGraphicFramePr>
            <a:graphicFrameLocks noGrp="1"/>
          </p:cNvGraphicFramePr>
          <p:nvPr/>
        </p:nvGraphicFramePr>
        <p:xfrm>
          <a:off x="0" y="1143000"/>
          <a:ext cx="9144000" cy="914400"/>
        </p:xfrm>
        <a:graphic>
          <a:graphicData uri="http://schemas.openxmlformats.org/drawingml/2006/table">
            <a:tbl>
              <a:tblPr/>
              <a:tblGrid>
                <a:gridCol w="1801813"/>
                <a:gridCol w="1169987"/>
                <a:gridCol w="1752600"/>
                <a:gridCol w="2176463"/>
                <a:gridCol w="2243137"/>
              </a:tblGrid>
              <a:tr h="48736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Risco</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Parte que pode ser afetada</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Mitigador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credor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just" defTabSz="914400" rtl="0" eaLnBrk="1" fontAlgn="base" latinLnBrk="0" hangingPunct="1">
                        <a:lnSpc>
                          <a:spcPct val="100000"/>
                        </a:lnSpc>
                        <a:spcBef>
                          <a:spcPct val="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Efeito causado ao acionista/sponsor</a:t>
                      </a:r>
                      <a:endParaRPr kumimoji="0" lang="pt-BR" altLang="pt-BR" sz="18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pt-BR" altLang="pt-BR" sz="2400" smtClean="0"/>
              <a:t>Garantias</a:t>
            </a:r>
          </a:p>
        </p:txBody>
      </p:sp>
      <p:sp>
        <p:nvSpPr>
          <p:cNvPr id="24579" name="Rectangle 3"/>
          <p:cNvSpPr>
            <a:spLocks noGrp="1" noChangeArrowheads="1"/>
          </p:cNvSpPr>
          <p:nvPr>
            <p:ph type="body" idx="1"/>
          </p:nvPr>
        </p:nvSpPr>
        <p:spPr/>
        <p:txBody>
          <a:bodyPr/>
          <a:lstStyle/>
          <a:p>
            <a:pPr eaLnBrk="1" hangingPunct="1">
              <a:lnSpc>
                <a:spcPct val="80000"/>
              </a:lnSpc>
              <a:defRPr/>
            </a:pPr>
            <a:r>
              <a:rPr lang="pt-BR" altLang="pt-BR" sz="1800" smtClean="0"/>
              <a:t>É uma das questões mais importantes na elaboração do projeto. As mais comuns são:</a:t>
            </a:r>
          </a:p>
          <a:p>
            <a:pPr eaLnBrk="1" hangingPunct="1">
              <a:lnSpc>
                <a:spcPct val="80000"/>
              </a:lnSpc>
              <a:defRPr/>
            </a:pPr>
            <a:r>
              <a:rPr lang="pt-BR" altLang="pt-BR" sz="1800" smtClean="0"/>
              <a:t>penhor de direitos de crédito</a:t>
            </a:r>
          </a:p>
          <a:p>
            <a:pPr eaLnBrk="1" hangingPunct="1">
              <a:lnSpc>
                <a:spcPct val="80000"/>
              </a:lnSpc>
              <a:defRPr/>
            </a:pPr>
            <a:r>
              <a:rPr lang="pt-BR" altLang="pt-BR" sz="1800" smtClean="0"/>
              <a:t>fiança</a:t>
            </a:r>
          </a:p>
          <a:p>
            <a:pPr eaLnBrk="1" hangingPunct="1">
              <a:lnSpc>
                <a:spcPct val="80000"/>
              </a:lnSpc>
              <a:defRPr/>
            </a:pPr>
            <a:r>
              <a:rPr lang="pt-BR" altLang="pt-BR" sz="1800" smtClean="0"/>
              <a:t>caução de ações</a:t>
            </a:r>
          </a:p>
          <a:p>
            <a:pPr eaLnBrk="1" hangingPunct="1">
              <a:lnSpc>
                <a:spcPct val="80000"/>
              </a:lnSpc>
              <a:defRPr/>
            </a:pPr>
            <a:r>
              <a:rPr lang="pt-BR" altLang="pt-BR" sz="1800" smtClean="0"/>
              <a:t>penhor de equipamentos</a:t>
            </a:r>
          </a:p>
          <a:p>
            <a:pPr eaLnBrk="1" hangingPunct="1">
              <a:lnSpc>
                <a:spcPct val="80000"/>
              </a:lnSpc>
              <a:defRPr/>
            </a:pPr>
            <a:r>
              <a:rPr lang="pt-BR" altLang="pt-BR" sz="1800" smtClean="0"/>
              <a:t>penhor de direitos referentes à concessão; dependendo da autorização do poder concedente.</a:t>
            </a:r>
          </a:p>
          <a:p>
            <a:pPr eaLnBrk="1" hangingPunct="1">
              <a:lnSpc>
                <a:spcPct val="80000"/>
              </a:lnSpc>
              <a:defRPr/>
            </a:pPr>
            <a:r>
              <a:rPr lang="pt-BR" altLang="pt-BR" sz="1800" smtClean="0"/>
              <a:t>penhor de recursos gerados pelo empreendimento</a:t>
            </a:r>
          </a:p>
          <a:p>
            <a:pPr eaLnBrk="1" hangingPunct="1">
              <a:lnSpc>
                <a:spcPct val="80000"/>
              </a:lnSpc>
              <a:defRPr/>
            </a:pPr>
            <a:r>
              <a:rPr lang="pt-BR" altLang="pt-BR" sz="1800" smtClean="0"/>
              <a:t>hipotecas</a:t>
            </a:r>
          </a:p>
          <a:p>
            <a:pPr eaLnBrk="1" hangingPunct="1">
              <a:lnSpc>
                <a:spcPct val="80000"/>
              </a:lnSpc>
              <a:defRPr/>
            </a:pPr>
            <a:r>
              <a:rPr lang="pt-BR" altLang="pt-BR" sz="1800" smtClean="0"/>
              <a:t>apólices de seguro</a:t>
            </a:r>
          </a:p>
          <a:p>
            <a:pPr eaLnBrk="1" hangingPunct="1">
              <a:lnSpc>
                <a:spcPct val="80000"/>
              </a:lnSpc>
              <a:defRPr/>
            </a:pPr>
            <a:r>
              <a:rPr lang="pt-BR" altLang="pt-BR" sz="1800" smtClean="0"/>
              <a:t>prestação de  garantias bancarias</a:t>
            </a:r>
          </a:p>
          <a:p>
            <a:pPr eaLnBrk="1" hangingPunct="1">
              <a:lnSpc>
                <a:spcPct val="80000"/>
              </a:lnSpc>
              <a:defRPr/>
            </a:pPr>
            <a:r>
              <a:rPr lang="pt-BR" altLang="pt-BR" sz="1800" smtClean="0"/>
              <a:t>confort letters; são cartas emitidas pelo devedor a pedido de outras sociedades como bancos para dar conforto aos credores.</a:t>
            </a:r>
          </a:p>
          <a:p>
            <a:pPr eaLnBrk="1" hangingPunct="1">
              <a:lnSpc>
                <a:spcPct val="80000"/>
              </a:lnSpc>
              <a:defRPr/>
            </a:pPr>
            <a:r>
              <a:rPr lang="pt-BR" altLang="pt-BR" sz="1800" smtClean="0"/>
              <a:t>alienação fiduciária</a:t>
            </a:r>
          </a:p>
          <a:p>
            <a:pPr eaLnBrk="1" hangingPunct="1">
              <a:lnSpc>
                <a:spcPct val="80000"/>
              </a:lnSpc>
              <a:defRPr/>
            </a:pPr>
            <a:r>
              <a:rPr lang="pt-BR" altLang="pt-BR" sz="1800" smtClean="0"/>
              <a:t>suporte financeiro dos patrocinadores</a:t>
            </a:r>
          </a:p>
          <a:p>
            <a:pPr eaLnBrk="1" hangingPunct="1">
              <a:lnSpc>
                <a:spcPct val="80000"/>
              </a:lnSpc>
              <a:defRPr/>
            </a:pPr>
            <a:r>
              <a:rPr lang="pt-BR" altLang="pt-BR" sz="1800" smtClean="0"/>
              <a:t>outras</a:t>
            </a:r>
          </a:p>
        </p:txBody>
      </p:sp>
      <p:sp>
        <p:nvSpPr>
          <p:cNvPr id="24580"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pt-BR" altLang="pt-BR" smtClean="0"/>
              <a:t>Conclusão</a:t>
            </a:r>
          </a:p>
        </p:txBody>
      </p:sp>
      <p:sp>
        <p:nvSpPr>
          <p:cNvPr id="180227" name="Rectangle 3"/>
          <p:cNvSpPr>
            <a:spLocks noGrp="1" noChangeArrowheads="1"/>
          </p:cNvSpPr>
          <p:nvPr>
            <p:ph type="body" idx="1"/>
          </p:nvPr>
        </p:nvSpPr>
        <p:spPr/>
        <p:txBody>
          <a:bodyPr/>
          <a:lstStyle/>
          <a:p>
            <a:pPr eaLnBrk="1" hangingPunct="1">
              <a:defRPr/>
            </a:pPr>
            <a:r>
              <a:rPr lang="pt-BR" altLang="pt-BR" smtClean="0"/>
              <a:t>O project finance deve ser utilizado para grandes projetos</a:t>
            </a:r>
          </a:p>
          <a:p>
            <a:pPr eaLnBrk="1" hangingPunct="1">
              <a:defRPr/>
            </a:pPr>
            <a:r>
              <a:rPr lang="pt-BR" altLang="pt-BR" smtClean="0"/>
              <a:t>Alto custo da operação</a:t>
            </a:r>
          </a:p>
          <a:p>
            <a:pPr eaLnBrk="1" hangingPunct="1">
              <a:defRPr/>
            </a:pPr>
            <a:r>
              <a:rPr lang="pt-BR" altLang="pt-BR" smtClean="0"/>
              <a:t>Isolamento do risco do projeto em relação ao risco dos participantes</a:t>
            </a:r>
          </a:p>
          <a:p>
            <a:pPr eaLnBrk="1" hangingPunct="1">
              <a:defRPr/>
            </a:pPr>
            <a:r>
              <a:rPr lang="pt-BR" altLang="pt-BR" smtClean="0"/>
              <a:t>Minuciosa previsão dos riscos</a:t>
            </a:r>
          </a:p>
          <a:p>
            <a:pPr eaLnBrk="1" hangingPunct="1">
              <a:defRPr/>
            </a:pPr>
            <a:r>
              <a:rPr lang="pt-BR" altLang="pt-BR" smtClean="0"/>
              <a:t>Previsibilidade de fluxos de caixa.</a:t>
            </a:r>
          </a:p>
        </p:txBody>
      </p:sp>
      <p:pic>
        <p:nvPicPr>
          <p:cNvPr id="34820" name="Picture 4">
            <a:hlinkClick r:id="rId2" action="ppaction://hlinksldjump"/>
          </p:cNvPr>
          <p:cNvPicPr>
            <a:picLocks noChangeAspect="1" noChangeArrowheads="1"/>
          </p:cNvPicPr>
          <p:nvPr/>
        </p:nvPicPr>
        <p:blipFill>
          <a:blip r:embed="rId3" cstate="print"/>
          <a:srcRect/>
          <a:stretch>
            <a:fillRect/>
          </a:stretch>
        </p:blipFill>
        <p:spPr bwMode="auto">
          <a:xfrm>
            <a:off x="7848600" y="5476875"/>
            <a:ext cx="1044575" cy="1039813"/>
          </a:xfrm>
          <a:prstGeom prst="rect">
            <a:avLst/>
          </a:prstGeom>
          <a:noFill/>
          <a:ln w="9525">
            <a:noFill/>
            <a:miter lim="800000"/>
            <a:headEnd/>
            <a:tailEnd/>
          </a:ln>
          <a:effectLst/>
        </p:spPr>
      </p:pic>
      <p:sp>
        <p:nvSpPr>
          <p:cNvPr id="180229" name="Rectangle 5"/>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p:txBody>
          <a:bodyPr/>
          <a:lstStyle/>
          <a:p>
            <a:pPr eaLnBrk="1" hangingPunct="1">
              <a:defRPr/>
            </a:pPr>
            <a:r>
              <a:rPr lang="pt-BR" altLang="pt-BR" smtClean="0"/>
              <a:t>Definição</a:t>
            </a:r>
          </a:p>
        </p:txBody>
      </p:sp>
      <p:sp>
        <p:nvSpPr>
          <p:cNvPr id="201731" name="Rectangle 1027"/>
          <p:cNvSpPr>
            <a:spLocks noGrp="1" noChangeArrowheads="1"/>
          </p:cNvSpPr>
          <p:nvPr>
            <p:ph type="body" idx="1"/>
          </p:nvPr>
        </p:nvSpPr>
        <p:spPr/>
        <p:txBody>
          <a:bodyPr/>
          <a:lstStyle/>
          <a:p>
            <a:pPr eaLnBrk="1" hangingPunct="1">
              <a:defRPr/>
            </a:pPr>
            <a:endParaRPr lang="pt-BR" altLang="pt-BR" smtClean="0">
              <a:effectLst/>
              <a:latin typeface="TimesNewRoman" charset="0"/>
            </a:endParaRPr>
          </a:p>
          <a:p>
            <a:pPr eaLnBrk="1" hangingPunct="1">
              <a:defRPr/>
            </a:pPr>
            <a:r>
              <a:rPr lang="pt-BR" altLang="pt-BR" smtClean="0"/>
              <a:t>Project Finance envolve a criação de uma sociedade de propósito específico financiada com dívidas não recorríveis, com o propósito de investimento em um ativo, geralmente com um propósito único e ciclo de vida limitado. (ESTY, 2003)</a:t>
            </a:r>
          </a:p>
        </p:txBody>
      </p:sp>
      <p:sp>
        <p:nvSpPr>
          <p:cNvPr id="201732" name="Rectangle 1028"/>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pPr eaLnBrk="1" hangingPunct="1">
              <a:defRPr/>
            </a:pPr>
            <a:r>
              <a:rPr lang="pt-BR" altLang="pt-BR" smtClean="0"/>
              <a:t>PARCERIAS PÚBLICO-PRIVADA</a:t>
            </a:r>
          </a:p>
        </p:txBody>
      </p:sp>
      <p:sp>
        <p:nvSpPr>
          <p:cNvPr id="25605" name="Rectangle 5"/>
          <p:cNvSpPr>
            <a:spLocks noGrp="1" noChangeArrowheads="1"/>
          </p:cNvSpPr>
          <p:nvPr>
            <p:ph type="subTitle" idx="1"/>
          </p:nvPr>
        </p:nvSpPr>
        <p:spPr>
          <a:xfrm>
            <a:off x="7848600" y="0"/>
            <a:ext cx="1295400" cy="457200"/>
          </a:xfrm>
          <a:extLst>
            <a:ext uri="{909E8E84-426E-40DD-AFC4-6F175D3DCCD1}">
              <a14:hiddenFill xmlns:a14="http://schemas.microsoft.com/office/drawing/2010/main" xmlns="">
                <a:solidFill>
                  <a:srgbClr val="FFCC00"/>
                </a:solidFill>
              </a14:hiddenFill>
            </a:ext>
          </a:extLst>
        </p:spPr>
        <p:txBody>
          <a:bodyPr/>
          <a:lstStyle/>
          <a:p>
            <a:pPr eaLnBrk="1" hangingPunct="1">
              <a:defRPr/>
            </a:pPr>
            <a:endParaRPr lang="pt-BR" altLang="pt-BR" sz="1600" b="1" smtClean="0">
              <a:solidFill>
                <a:srgbClr val="AEC53B"/>
              </a:solidFill>
            </a:endParaRPr>
          </a:p>
          <a:p>
            <a:pPr eaLnBrk="1" hangingPunct="1">
              <a:defRPr/>
            </a:pPr>
            <a:r>
              <a:rPr lang="pt-BR" altLang="pt-BR" sz="1600" b="1" smtClean="0">
                <a:solidFill>
                  <a:srgbClr val="AEC53B"/>
                </a:solidFill>
              </a:rPr>
              <a:t>PPP</a:t>
            </a:r>
          </a:p>
        </p:txBody>
      </p:sp>
      <p:sp>
        <p:nvSpPr>
          <p:cNvPr id="25606" name="AutoShape 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381000" y="0"/>
            <a:ext cx="8229600" cy="838200"/>
          </a:xfrm>
        </p:spPr>
        <p:txBody>
          <a:bodyPr/>
          <a:lstStyle/>
          <a:p>
            <a:pPr eaLnBrk="1" hangingPunct="1">
              <a:defRPr/>
            </a:pPr>
            <a:r>
              <a:rPr lang="pt-BR" altLang="pt-BR" smtClean="0"/>
              <a:t>Indice</a:t>
            </a:r>
          </a:p>
        </p:txBody>
      </p:sp>
      <p:sp>
        <p:nvSpPr>
          <p:cNvPr id="232451" name="Rectangle 3"/>
          <p:cNvSpPr>
            <a:spLocks noGrp="1" noChangeArrowheads="1"/>
          </p:cNvSpPr>
          <p:nvPr>
            <p:ph type="body" idx="1"/>
          </p:nvPr>
        </p:nvSpPr>
        <p:spPr/>
        <p:txBody>
          <a:bodyPr/>
          <a:lstStyle/>
          <a:p>
            <a:pPr eaLnBrk="1" hangingPunct="1">
              <a:defRPr/>
            </a:pPr>
            <a:r>
              <a:rPr lang="pt-BR" altLang="pt-BR" smtClean="0">
                <a:hlinkClick r:id="rId2" action="ppaction://hlinksldjump"/>
              </a:rPr>
              <a:t>Definições</a:t>
            </a:r>
            <a:endParaRPr lang="pt-BR" altLang="pt-BR" smtClean="0"/>
          </a:p>
          <a:p>
            <a:pPr eaLnBrk="1" hangingPunct="1">
              <a:defRPr/>
            </a:pPr>
            <a:r>
              <a:rPr lang="pt-BR" altLang="pt-BR" smtClean="0">
                <a:hlinkClick r:id="rId3" action="ppaction://hlinksldjump"/>
              </a:rPr>
              <a:t>Experiência Internacional</a:t>
            </a:r>
            <a:endParaRPr lang="pt-BR" altLang="pt-BR" smtClean="0"/>
          </a:p>
          <a:p>
            <a:pPr eaLnBrk="1" hangingPunct="1">
              <a:defRPr/>
            </a:pPr>
            <a:r>
              <a:rPr lang="pt-BR" altLang="pt-BR" smtClean="0">
                <a:hlinkClick r:id="rId4" action="ppaction://hlinksldjump"/>
              </a:rPr>
              <a:t>Lei de responsabilidade fiscal</a:t>
            </a:r>
            <a:endParaRPr lang="pt-BR" altLang="pt-BR" smtClean="0"/>
          </a:p>
          <a:p>
            <a:pPr eaLnBrk="1" hangingPunct="1">
              <a:defRPr/>
            </a:pPr>
            <a:r>
              <a:rPr lang="pt-BR" altLang="pt-BR" smtClean="0">
                <a:hlinkClick r:id="rId5" action="ppaction://hlinksldjump"/>
              </a:rPr>
              <a:t>Cenário Nacional</a:t>
            </a:r>
            <a:endParaRPr lang="pt-BR" altLang="pt-BR" smtClean="0"/>
          </a:p>
          <a:p>
            <a:pPr eaLnBrk="1" hangingPunct="1">
              <a:defRPr/>
            </a:pPr>
            <a:r>
              <a:rPr lang="pt-BR" altLang="pt-BR" smtClean="0">
                <a:hlinkClick r:id="rId6" action="ppaction://hlinksldjump"/>
              </a:rPr>
              <a:t>PPP no Brasil</a:t>
            </a:r>
            <a:endParaRPr lang="pt-BR" altLang="pt-BR" smtClean="0"/>
          </a:p>
          <a:p>
            <a:pPr eaLnBrk="1" hangingPunct="1">
              <a:defRPr/>
            </a:pPr>
            <a:r>
              <a:rPr lang="pt-BR" altLang="pt-BR" smtClean="0">
                <a:hlinkClick r:id="rId7" action="ppaction://hlinksldjump"/>
              </a:rPr>
              <a:t>Diferença PPP, Concessão e Obra Publica</a:t>
            </a:r>
            <a:endParaRPr lang="pt-BR" altLang="pt-BR" smtClean="0"/>
          </a:p>
          <a:p>
            <a:pPr eaLnBrk="1" hangingPunct="1">
              <a:defRPr/>
            </a:pPr>
            <a:r>
              <a:rPr lang="pt-BR" altLang="pt-BR" smtClean="0">
                <a:hlinkClick r:id="rId8" action="ppaction://hlinksldjump"/>
              </a:rPr>
              <a:t>Exemplos de PPP no Brasil</a:t>
            </a:r>
            <a:endParaRPr lang="pt-BR" altLang="pt-BR" smtClean="0"/>
          </a:p>
        </p:txBody>
      </p:sp>
      <p:sp>
        <p:nvSpPr>
          <p:cNvPr id="232452"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0"/>
            <a:ext cx="8229600" cy="990600"/>
          </a:xfrm>
        </p:spPr>
        <p:txBody>
          <a:bodyPr/>
          <a:lstStyle/>
          <a:p>
            <a:pPr eaLnBrk="1" hangingPunct="1">
              <a:defRPr/>
            </a:pPr>
            <a:r>
              <a:rPr lang="pt-BR" altLang="pt-BR" sz="2400" smtClean="0"/>
              <a:t>Defini;óes</a:t>
            </a:r>
          </a:p>
        </p:txBody>
      </p:sp>
      <p:sp>
        <p:nvSpPr>
          <p:cNvPr id="211971" name="Rectangle 3"/>
          <p:cNvSpPr>
            <a:spLocks noGrp="1" noChangeArrowheads="1"/>
          </p:cNvSpPr>
          <p:nvPr>
            <p:ph type="body" idx="1"/>
          </p:nvPr>
        </p:nvSpPr>
        <p:spPr/>
        <p:txBody>
          <a:bodyPr/>
          <a:lstStyle/>
          <a:p>
            <a:pPr eaLnBrk="1" hangingPunct="1">
              <a:defRPr/>
            </a:pPr>
            <a:r>
              <a:rPr lang="pt-BR" altLang="pt-BR" sz="2800" smtClean="0">
                <a:effectLst/>
                <a:latin typeface="TimesNewRoman" charset="0"/>
              </a:rPr>
              <a:t>Uma PPP é uma parceria entre os setores público e privado, com o objetivo de executar um projeto ou serviço tradicionalmente oferecido pelo setor público.</a:t>
            </a:r>
          </a:p>
          <a:p>
            <a:pPr eaLnBrk="1" hangingPunct="1">
              <a:defRPr/>
            </a:pPr>
            <a:r>
              <a:rPr lang="pt-BR" altLang="pt-BR" sz="2800" smtClean="0">
                <a:effectLst/>
                <a:latin typeface="TimesNewRoman" charset="0"/>
              </a:rPr>
              <a:t>assim, o objetivo geral das PPPs é estruturar o relacionamento entre as partes, de forma que os riscos sejam suportados por aqueles mais capacitados a controla-los e que seja obtido um maior valor com a exploração das habilidades e competências do setor privado.</a:t>
            </a:r>
          </a:p>
          <a:p>
            <a:pPr eaLnBrk="1" hangingPunct="1">
              <a:defRPr/>
            </a:pPr>
            <a:endParaRPr lang="pt-BR" altLang="pt-BR" sz="2800" smtClean="0">
              <a:effectLst/>
              <a:latin typeface="TimesNewRoman" charset="0"/>
            </a:endParaRPr>
          </a:p>
          <a:p>
            <a:pPr eaLnBrk="1" hangingPunct="1">
              <a:defRPr/>
            </a:pPr>
            <a:endParaRPr lang="pt-BR" altLang="pt-BR" sz="2800" smtClean="0">
              <a:effectLst/>
              <a:latin typeface="TimesNewRoman" charset="0"/>
            </a:endParaRPr>
          </a:p>
          <a:p>
            <a:pPr eaLnBrk="1" hangingPunct="1">
              <a:defRPr/>
            </a:pPr>
            <a:endParaRPr lang="pt-BR" altLang="pt-BR" sz="2800" smtClean="0">
              <a:effectLst/>
              <a:latin typeface="TimesNewRoman" charset="0"/>
            </a:endParaRPr>
          </a:p>
          <a:p>
            <a:pPr eaLnBrk="1" hangingPunct="1">
              <a:defRPr/>
            </a:pPr>
            <a:endParaRPr lang="pt-BR" altLang="pt-BR" sz="2800" smtClean="0">
              <a:effectLst/>
              <a:latin typeface="TimesNewRoman" charset="0"/>
            </a:endParaRPr>
          </a:p>
          <a:p>
            <a:pPr eaLnBrk="1" hangingPunct="1">
              <a:defRPr/>
            </a:pPr>
            <a:endParaRPr lang="pt-BR" altLang="pt-BR" sz="2800" smtClean="0">
              <a:effectLst/>
              <a:latin typeface="TimesNewRoman" charset="0"/>
            </a:endParaRPr>
          </a:p>
          <a:p>
            <a:pPr eaLnBrk="1" hangingPunct="1">
              <a:defRPr/>
            </a:pPr>
            <a:endParaRPr lang="pt-BR" altLang="pt-BR" sz="2800" smtClean="0"/>
          </a:p>
        </p:txBody>
      </p:sp>
      <p:sp>
        <p:nvSpPr>
          <p:cNvPr id="211972"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0"/>
            <a:ext cx="8229600" cy="914400"/>
          </a:xfrm>
        </p:spPr>
        <p:txBody>
          <a:bodyPr/>
          <a:lstStyle/>
          <a:p>
            <a:pPr eaLnBrk="1" hangingPunct="1">
              <a:defRPr/>
            </a:pPr>
            <a:r>
              <a:rPr lang="pt-BR" altLang="pt-BR" sz="2400" smtClean="0"/>
              <a:t>Responsabilidades</a:t>
            </a:r>
          </a:p>
        </p:txBody>
      </p:sp>
      <p:sp>
        <p:nvSpPr>
          <p:cNvPr id="209923" name="Rectangle 3"/>
          <p:cNvSpPr>
            <a:spLocks noGrp="1" noChangeArrowheads="1"/>
          </p:cNvSpPr>
          <p:nvPr>
            <p:ph type="body" idx="1"/>
          </p:nvPr>
        </p:nvSpPr>
        <p:spPr/>
        <p:txBody>
          <a:bodyPr/>
          <a:lstStyle/>
          <a:p>
            <a:pPr eaLnBrk="1" hangingPunct="1">
              <a:lnSpc>
                <a:spcPct val="90000"/>
              </a:lnSpc>
              <a:defRPr/>
            </a:pPr>
            <a:r>
              <a:rPr lang="pt-BR" altLang="pt-BR" smtClean="0">
                <a:effectLst/>
                <a:latin typeface="TimesNewRoman" charset="0"/>
              </a:rPr>
              <a:t>‘De um lado, o setor público assume toda a responsabilidade pelo financiamento, construção, operação e manutenção dos ativos, com a responsabilidade de assumir todos os riscos associados. No outro extremo, o setor privado assume todas essas responsabilidades. A maioria esmagadora das abordagens de PPP se situa no meio do Espectro...’(Relatório Comissão Européia, 2003) </a:t>
            </a:r>
          </a:p>
          <a:p>
            <a:pPr eaLnBrk="1" hangingPunct="1">
              <a:lnSpc>
                <a:spcPct val="90000"/>
              </a:lnSpc>
              <a:defRPr/>
            </a:pPr>
            <a:endParaRPr lang="pt-BR" altLang="pt-BR" smtClean="0"/>
          </a:p>
        </p:txBody>
      </p:sp>
      <p:sp>
        <p:nvSpPr>
          <p:cNvPr id="209924"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457200"/>
            <a:ext cx="7772400" cy="539750"/>
          </a:xfrm>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chor="t"/>
          <a:lstStyle/>
          <a:p>
            <a:pPr defTabSz="449263" eaLnBrk="1" hangingPunct="1">
              <a:lnSpc>
                <a:spcPct val="71000"/>
              </a:lnSpc>
              <a:buClr>
                <a:srgbClr val="000000"/>
              </a:buClr>
              <a:buSzPct val="31000"/>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pt-BR" sz="2400" smtClean="0"/>
              <a:t>Justificativa</a:t>
            </a:r>
          </a:p>
        </p:txBody>
      </p:sp>
      <p:sp>
        <p:nvSpPr>
          <p:cNvPr id="103427" name="Rectangle 3"/>
          <p:cNvSpPr>
            <a:spLocks noGrp="1" noChangeArrowheads="1"/>
          </p:cNvSpPr>
          <p:nvPr>
            <p:ph type="subTitle" idx="1"/>
          </p:nvPr>
        </p:nvSpPr>
        <p:spPr>
          <a:xfrm>
            <a:off x="-381000" y="1252538"/>
            <a:ext cx="9525000" cy="5148262"/>
          </a:xfrm>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p>
            <a:pPr marL="739775" lvl="1" indent="-282575" algn="just" defTabSz="449263" eaLnBrk="1" hangingPunct="1">
              <a:lnSpc>
                <a:spcPts val="2613"/>
              </a:lnSpc>
              <a:spcBef>
                <a:spcPts val="1350"/>
              </a:spcBef>
              <a:buClr>
                <a:srgbClr val="0000CC"/>
              </a:buClr>
              <a:buSzPct val="61000"/>
              <a:buFont typeface="Wingdings" pitchFamily="2" charset="2"/>
              <a:buNone/>
              <a:tabLst>
                <a:tab pos="844550" algn="l"/>
                <a:tab pos="1293813" algn="l"/>
                <a:tab pos="1743075" algn="l"/>
                <a:tab pos="2192338" algn="l"/>
                <a:tab pos="2641600" algn="l"/>
                <a:tab pos="3090863" algn="l"/>
                <a:tab pos="3540125" algn="l"/>
                <a:tab pos="3989388" algn="l"/>
                <a:tab pos="4438650" algn="l"/>
                <a:tab pos="4887913" algn="l"/>
                <a:tab pos="5337175" algn="l"/>
                <a:tab pos="5786438" algn="l"/>
                <a:tab pos="6235700" algn="l"/>
                <a:tab pos="6684963" algn="l"/>
                <a:tab pos="7134225" algn="l"/>
                <a:tab pos="7583488" algn="l"/>
                <a:tab pos="8032750" algn="l"/>
                <a:tab pos="8482013" algn="l"/>
                <a:tab pos="8931275" algn="l"/>
                <a:tab pos="9380538" algn="l"/>
              </a:tabLst>
              <a:defRPr/>
            </a:pPr>
            <a:r>
              <a:rPr lang="en-GB" altLang="pt-BR" sz="3200" b="1" smtClean="0"/>
              <a:t> </a:t>
            </a:r>
            <a:r>
              <a:rPr lang="en-GB" altLang="pt-BR" sz="1600" b="1" smtClean="0"/>
              <a:t>Quando uma PPP ?</a:t>
            </a:r>
          </a:p>
          <a:p>
            <a:pPr marL="1622425" lvl="3" indent="-288925" algn="just" defTabSz="449263" eaLnBrk="1" hangingPunct="1">
              <a:lnSpc>
                <a:spcPts val="2613"/>
              </a:lnSpc>
              <a:spcBef>
                <a:spcPts val="1350"/>
              </a:spcBef>
              <a:buClr>
                <a:srgbClr val="0000CC"/>
              </a:buClr>
              <a:buSzPct val="61000"/>
              <a:buFont typeface="Wingdings" pitchFamily="2" charset="2"/>
              <a:buNone/>
              <a:tabLst>
                <a:tab pos="844550" algn="l"/>
                <a:tab pos="1293813" algn="l"/>
                <a:tab pos="1743075" algn="l"/>
                <a:tab pos="2192338" algn="l"/>
                <a:tab pos="2641600" algn="l"/>
                <a:tab pos="3090863" algn="l"/>
                <a:tab pos="3540125" algn="l"/>
                <a:tab pos="3989388" algn="l"/>
                <a:tab pos="4438650" algn="l"/>
                <a:tab pos="4887913" algn="l"/>
                <a:tab pos="5337175" algn="l"/>
                <a:tab pos="5786438" algn="l"/>
                <a:tab pos="6235700" algn="l"/>
                <a:tab pos="6684963" algn="l"/>
                <a:tab pos="7134225" algn="l"/>
                <a:tab pos="7583488" algn="l"/>
                <a:tab pos="8032750" algn="l"/>
                <a:tab pos="8482013" algn="l"/>
                <a:tab pos="8931275" algn="l"/>
                <a:tab pos="9380538" algn="l"/>
              </a:tabLst>
              <a:defRPr/>
            </a:pPr>
            <a:r>
              <a:rPr lang="en-GB" altLang="pt-BR" sz="1600" b="1" smtClean="0"/>
              <a:t>Quando o retorno econômico ou social é maior que o retorno financeiro do projeto de infra-estrutura</a:t>
            </a:r>
          </a:p>
          <a:p>
            <a:pPr marL="1622425" lvl="3" indent="-288925" algn="just" defTabSz="449263" eaLnBrk="1" hangingPunct="1">
              <a:lnSpc>
                <a:spcPts val="2613"/>
              </a:lnSpc>
              <a:spcBef>
                <a:spcPts val="1350"/>
              </a:spcBef>
              <a:buClr>
                <a:srgbClr val="0000CC"/>
              </a:buClr>
              <a:buSzPct val="61000"/>
              <a:buFont typeface="Wingdings" pitchFamily="2" charset="2"/>
              <a:buNone/>
              <a:tabLst>
                <a:tab pos="844550" algn="l"/>
                <a:tab pos="1293813" algn="l"/>
                <a:tab pos="1743075" algn="l"/>
                <a:tab pos="2192338" algn="l"/>
                <a:tab pos="2641600" algn="l"/>
                <a:tab pos="3090863" algn="l"/>
                <a:tab pos="3540125" algn="l"/>
                <a:tab pos="3989388" algn="l"/>
                <a:tab pos="4438650" algn="l"/>
                <a:tab pos="4887913" algn="l"/>
                <a:tab pos="5337175" algn="l"/>
                <a:tab pos="5786438" algn="l"/>
                <a:tab pos="6235700" algn="l"/>
                <a:tab pos="6684963" algn="l"/>
                <a:tab pos="7134225" algn="l"/>
                <a:tab pos="7583488" algn="l"/>
                <a:tab pos="8032750" algn="l"/>
                <a:tab pos="8482013" algn="l"/>
                <a:tab pos="8931275" algn="l"/>
                <a:tab pos="9380538" algn="l"/>
              </a:tabLst>
              <a:defRPr/>
            </a:pPr>
            <a:r>
              <a:rPr lang="en-GB" altLang="pt-BR" sz="1600" b="1" smtClean="0"/>
              <a:t>Quando o ressarcimento via tarifas não é suficiente para cobrir todos os custos do projeto, sendo o ganho total maior que o seu custo </a:t>
            </a:r>
          </a:p>
          <a:p>
            <a:pPr marL="1622425" lvl="3" indent="-288925" algn="just" defTabSz="449263" eaLnBrk="1" hangingPunct="1">
              <a:lnSpc>
                <a:spcPts val="2613"/>
              </a:lnSpc>
              <a:spcBef>
                <a:spcPts val="1350"/>
              </a:spcBef>
              <a:buClr>
                <a:srgbClr val="0000CC"/>
              </a:buClr>
              <a:buSzPct val="61000"/>
              <a:buFont typeface="Wingdings" pitchFamily="2" charset="2"/>
              <a:buNone/>
              <a:tabLst>
                <a:tab pos="844550" algn="l"/>
                <a:tab pos="1293813" algn="l"/>
                <a:tab pos="1743075" algn="l"/>
                <a:tab pos="2192338" algn="l"/>
                <a:tab pos="2641600" algn="l"/>
                <a:tab pos="3090863" algn="l"/>
                <a:tab pos="3540125" algn="l"/>
                <a:tab pos="3989388" algn="l"/>
                <a:tab pos="4438650" algn="l"/>
                <a:tab pos="4887913" algn="l"/>
                <a:tab pos="5337175" algn="l"/>
                <a:tab pos="5786438" algn="l"/>
                <a:tab pos="6235700" algn="l"/>
                <a:tab pos="6684963" algn="l"/>
                <a:tab pos="7134225" algn="l"/>
                <a:tab pos="7583488" algn="l"/>
                <a:tab pos="8032750" algn="l"/>
                <a:tab pos="8482013" algn="l"/>
                <a:tab pos="8931275" algn="l"/>
                <a:tab pos="9380538" algn="l"/>
              </a:tabLst>
              <a:defRPr/>
            </a:pPr>
            <a:endParaRPr lang="en-GB" altLang="pt-BR" sz="1600" b="1" smtClean="0"/>
          </a:p>
          <a:p>
            <a:pPr marL="1622425" lvl="3" indent="-288925" algn="just" defTabSz="449263" eaLnBrk="1" hangingPunct="1">
              <a:lnSpc>
                <a:spcPts val="2613"/>
              </a:lnSpc>
              <a:spcBef>
                <a:spcPts val="1350"/>
              </a:spcBef>
              <a:buClr>
                <a:srgbClr val="0000CC"/>
              </a:buClr>
              <a:buSzPct val="61000"/>
              <a:buFont typeface="Wingdings" pitchFamily="2" charset="2"/>
              <a:buNone/>
              <a:tabLst>
                <a:tab pos="844550" algn="l"/>
                <a:tab pos="1293813" algn="l"/>
                <a:tab pos="1743075" algn="l"/>
                <a:tab pos="2192338" algn="l"/>
                <a:tab pos="2641600" algn="l"/>
                <a:tab pos="3090863" algn="l"/>
                <a:tab pos="3540125" algn="l"/>
                <a:tab pos="3989388" algn="l"/>
                <a:tab pos="4438650" algn="l"/>
                <a:tab pos="4887913" algn="l"/>
                <a:tab pos="5337175" algn="l"/>
                <a:tab pos="5786438" algn="l"/>
                <a:tab pos="6235700" algn="l"/>
                <a:tab pos="6684963" algn="l"/>
                <a:tab pos="7134225" algn="l"/>
                <a:tab pos="7583488" algn="l"/>
                <a:tab pos="8032750" algn="l"/>
                <a:tab pos="8482013" algn="l"/>
                <a:tab pos="8931275" algn="l"/>
                <a:tab pos="9380538" algn="l"/>
              </a:tabLst>
              <a:defRPr/>
            </a:pPr>
            <a:r>
              <a:rPr lang="en-GB" altLang="pt-BR" sz="1600" b="1" smtClean="0"/>
              <a:t>Por que PPP ?</a:t>
            </a:r>
          </a:p>
          <a:p>
            <a:pPr marL="739775" lvl="1" indent="-282575" algn="just" defTabSz="449263" eaLnBrk="1" hangingPunct="1">
              <a:lnSpc>
                <a:spcPts val="2613"/>
              </a:lnSpc>
              <a:spcBef>
                <a:spcPts val="1350"/>
              </a:spcBef>
              <a:buClr>
                <a:srgbClr val="0000CC"/>
              </a:buClr>
              <a:buSzPct val="61000"/>
              <a:buFont typeface="Wingdings" pitchFamily="2" charset="2"/>
              <a:buNone/>
              <a:tabLst>
                <a:tab pos="844550" algn="l"/>
                <a:tab pos="1293813" algn="l"/>
                <a:tab pos="1743075" algn="l"/>
                <a:tab pos="2192338" algn="l"/>
                <a:tab pos="2641600" algn="l"/>
                <a:tab pos="3090863" algn="l"/>
                <a:tab pos="3540125" algn="l"/>
                <a:tab pos="3989388" algn="l"/>
                <a:tab pos="4438650" algn="l"/>
                <a:tab pos="4887913" algn="l"/>
                <a:tab pos="5337175" algn="l"/>
                <a:tab pos="5786438" algn="l"/>
                <a:tab pos="6235700" algn="l"/>
                <a:tab pos="6684963" algn="l"/>
                <a:tab pos="7134225" algn="l"/>
                <a:tab pos="7583488" algn="l"/>
                <a:tab pos="8032750" algn="l"/>
                <a:tab pos="8482013" algn="l"/>
                <a:tab pos="8931275" algn="l"/>
                <a:tab pos="9380538" algn="l"/>
              </a:tabLst>
              <a:defRPr/>
            </a:pPr>
            <a:r>
              <a:rPr lang="en-GB" altLang="pt-BR" sz="1600" b="1" smtClean="0"/>
              <a:t> </a:t>
            </a:r>
            <a:r>
              <a:rPr lang="en-GB" altLang="pt-BR" sz="1600" smtClean="0">
                <a:effectLst/>
                <a:latin typeface="SymbolMT" charset="0"/>
              </a:rPr>
              <a:t>			 </a:t>
            </a:r>
            <a:r>
              <a:rPr lang="en-GB" altLang="pt-BR" sz="1600" b="1" smtClean="0"/>
              <a:t>Em parte, as PPPs se desenvolveram em razão da carência de recursos no setor público. • As PPPs demonstraram capacidade para utilizar os recursos financeiros e eficiências operacionais adicionais inerentes ao setor privado. </a:t>
            </a:r>
          </a:p>
        </p:txBody>
      </p:sp>
      <p:sp>
        <p:nvSpPr>
          <p:cNvPr id="103429"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3430" name="Rectangle 6"/>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ltLang="pt-BR" sz="1600">
              <a:effectLst>
                <a:outerShdw blurRad="38100" dist="38100" dir="2700000" algn="tl">
                  <a:srgbClr val="000000"/>
                </a:outerShdw>
              </a:effectLst>
            </a:endParaRPr>
          </a:p>
          <a:p>
            <a:pPr algn="ctr" eaLnBrk="1" hangingPunct="1">
              <a:spcBef>
                <a:spcPct val="20000"/>
              </a:spcBef>
              <a:buClr>
                <a:schemeClr val="hlink"/>
              </a:buClr>
              <a:buSzPct val="65000"/>
              <a:buFont typeface="Wingdings" panose="05000000000000000000" pitchFamily="2" charset="2"/>
              <a:buNone/>
              <a:defRPr/>
            </a:pPr>
            <a:r>
              <a:rPr lang="pt-BR" altLang="pt-BR" sz="1600">
                <a:effectLst>
                  <a:outerShdw blurRad="38100" dist="38100" dir="2700000" algn="tl">
                    <a:srgbClr val="000000"/>
                  </a:outerShdw>
                </a:effectLst>
              </a:rPr>
              <a:t>PPP</a:t>
            </a:r>
          </a:p>
        </p:txBody>
      </p:sp>
    </p:spTree>
  </p:cSld>
  <p:clrMapOvr>
    <a:masterClrMapping/>
  </p:clrMapOvr>
  <p:transition spd="med">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pt-BR" altLang="pt-BR" sz="2400" smtClean="0"/>
              <a:t>Visões sobre PPP</a:t>
            </a:r>
          </a:p>
        </p:txBody>
      </p:sp>
      <p:sp>
        <p:nvSpPr>
          <p:cNvPr id="203779" name="Rectangle 3"/>
          <p:cNvSpPr>
            <a:spLocks noGrp="1" noChangeArrowheads="1"/>
          </p:cNvSpPr>
          <p:nvPr>
            <p:ph type="body" idx="1"/>
          </p:nvPr>
        </p:nvSpPr>
        <p:spPr/>
        <p:txBody>
          <a:bodyPr/>
          <a:lstStyle/>
          <a:p>
            <a:pPr eaLnBrk="1" hangingPunct="1">
              <a:lnSpc>
                <a:spcPct val="80000"/>
              </a:lnSpc>
              <a:defRPr/>
            </a:pPr>
            <a:r>
              <a:rPr lang="pt-BR" altLang="pt-BR" sz="2000" smtClean="0">
                <a:effectLst/>
              </a:rPr>
              <a:t>Acho que uma das principais peculiaridades do PPP, e que eu acho que é um augúrio extremamente positivo para o Brasil, é que, para o PPP funcionar, uma porção de outras coisas têm que estar funcionando. Temos que ter uma estrutura institucional, tem que haver confiança em contratos, tem que haver confiança em estabilidades, tem que haver confiança no governo para que a proposta do PPP seja crível. Isso significa, obviamente, que a gente está continuando a fortalecer um marco regulatório, e que toda essa infra-estrutura institucional vai nos permitir ascender a um novo patamar...</a:t>
            </a:r>
            <a:r>
              <a:rPr lang="pt-BR" altLang="pt-BR" sz="1600" smtClean="0">
                <a:effectLst/>
              </a:rPr>
              <a:t> (</a:t>
            </a:r>
            <a:r>
              <a:rPr lang="pt-BR" altLang="pt-BR" sz="2400" b="1" i="1" smtClean="0">
                <a:effectLst/>
              </a:rPr>
              <a:t>Joaquim Levy, Secretário do Tesouro Nacional</a:t>
            </a:r>
            <a:r>
              <a:rPr lang="pt-BR" altLang="pt-BR" sz="2400" smtClean="0"/>
              <a:t> )</a:t>
            </a:r>
            <a:endParaRPr lang="pt-BR" altLang="pt-BR" sz="2400" smtClean="0">
              <a:effectLst/>
            </a:endParaRPr>
          </a:p>
          <a:p>
            <a:pPr eaLnBrk="1" hangingPunct="1">
              <a:lnSpc>
                <a:spcPct val="80000"/>
              </a:lnSpc>
              <a:defRPr/>
            </a:pPr>
            <a:endParaRPr lang="pt-BR" altLang="pt-BR" sz="1600" smtClean="0">
              <a:effectLst/>
            </a:endParaRPr>
          </a:p>
          <a:p>
            <a:pPr eaLnBrk="1" hangingPunct="1">
              <a:lnSpc>
                <a:spcPct val="80000"/>
              </a:lnSpc>
              <a:defRPr/>
            </a:pPr>
            <a:endParaRPr lang="pt-BR" altLang="pt-BR" sz="1600" smtClean="0"/>
          </a:p>
        </p:txBody>
      </p:sp>
      <p:sp>
        <p:nvSpPr>
          <p:cNvPr id="41988" name="WordArt 4">
            <a:hlinkClick r:id="rId2" action="ppaction://hlinksldjump"/>
          </p:cNvPr>
          <p:cNvSpPr>
            <a:spLocks noChangeArrowheads="1" noChangeShapeType="1" noTextEdit="1"/>
          </p:cNvSpPr>
          <p:nvPr/>
        </p:nvSpPr>
        <p:spPr bwMode="auto">
          <a:xfrm>
            <a:off x="8153400" y="5983288"/>
            <a:ext cx="685800" cy="874712"/>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pt-BR" sz="3600" kern="10">
                <a:ln w="9525">
                  <a:round/>
                  <a:headEnd/>
                  <a:tailEnd/>
                </a:ln>
                <a:gradFill rotWithShape="1">
                  <a:gsLst>
                    <a:gs pos="0">
                      <a:srgbClr val="FFE701"/>
                    </a:gs>
                    <a:gs pos="100000">
                      <a:srgbClr val="FE3E02"/>
                    </a:gs>
                  </a:gsLst>
                  <a:lin ang="5400000" scaled="1"/>
                </a:gradFill>
                <a:latin typeface="Impact"/>
              </a:rPr>
              <a:t>PPP</a:t>
            </a:r>
          </a:p>
        </p:txBody>
      </p:sp>
    </p:spTree>
  </p:cSld>
  <p:clrMapOvr>
    <a:masterClrMapping/>
  </p:clrMapOvr>
  <p:transition spd="med">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381000" y="0"/>
            <a:ext cx="8229600" cy="1219200"/>
          </a:xfrm>
        </p:spPr>
        <p:txBody>
          <a:bodyPr/>
          <a:lstStyle/>
          <a:p>
            <a:pPr eaLnBrk="1" hangingPunct="1">
              <a:defRPr/>
            </a:pPr>
            <a:r>
              <a:rPr lang="pt-BR" altLang="pt-BR" sz="2400" smtClean="0"/>
              <a:t>Lei de Responsabilidade Fiscal</a:t>
            </a:r>
          </a:p>
        </p:txBody>
      </p:sp>
      <p:sp>
        <p:nvSpPr>
          <p:cNvPr id="230403" name="Rectangle 3"/>
          <p:cNvSpPr>
            <a:spLocks noGrp="1" noChangeArrowheads="1"/>
          </p:cNvSpPr>
          <p:nvPr>
            <p:ph type="body" idx="1"/>
          </p:nvPr>
        </p:nvSpPr>
        <p:spPr/>
        <p:txBody>
          <a:bodyPr/>
          <a:lstStyle/>
          <a:p>
            <a:pPr eaLnBrk="1" hangingPunct="1">
              <a:lnSpc>
                <a:spcPct val="80000"/>
              </a:lnSpc>
              <a:defRPr/>
            </a:pPr>
            <a:r>
              <a:rPr lang="pt-BR" altLang="pt-BR" sz="1800" b="1" smtClean="0"/>
              <a:t>CAPÍTULO VII</a:t>
            </a:r>
          </a:p>
          <a:p>
            <a:pPr eaLnBrk="1" hangingPunct="1">
              <a:lnSpc>
                <a:spcPct val="80000"/>
              </a:lnSpc>
              <a:defRPr/>
            </a:pPr>
            <a:r>
              <a:rPr lang="pt-BR" altLang="pt-BR" sz="1800" b="1" smtClean="0"/>
              <a:t>DA DÍVIDA E DO ENDIVIDAMENTO</a:t>
            </a:r>
            <a:r>
              <a:rPr lang="pt-BR" altLang="pt-BR" sz="1800" smtClean="0"/>
              <a:t> </a:t>
            </a:r>
            <a:endParaRPr lang="pt-BR" altLang="pt-BR" sz="1800" b="1" smtClean="0"/>
          </a:p>
          <a:p>
            <a:pPr eaLnBrk="1" hangingPunct="1">
              <a:lnSpc>
                <a:spcPct val="80000"/>
              </a:lnSpc>
              <a:defRPr/>
            </a:pPr>
            <a:r>
              <a:rPr lang="pt-BR" altLang="pt-BR" sz="1800" b="1" smtClean="0"/>
              <a:t>Seção I</a:t>
            </a:r>
          </a:p>
          <a:p>
            <a:pPr eaLnBrk="1" hangingPunct="1">
              <a:lnSpc>
                <a:spcPct val="80000"/>
              </a:lnSpc>
              <a:defRPr/>
            </a:pPr>
            <a:r>
              <a:rPr lang="pt-BR" altLang="pt-BR" sz="1800" b="1" smtClean="0"/>
              <a:t>Definições Básicas</a:t>
            </a:r>
            <a:endParaRPr lang="pt-BR" altLang="pt-BR" sz="1800" smtClean="0"/>
          </a:p>
          <a:p>
            <a:pPr eaLnBrk="1" hangingPunct="1">
              <a:lnSpc>
                <a:spcPct val="80000"/>
              </a:lnSpc>
              <a:defRPr/>
            </a:pPr>
            <a:r>
              <a:rPr lang="pt-BR" altLang="pt-BR" sz="1800" smtClean="0"/>
              <a:t>Art. 29. Para os efeitos desta Lei Complementar, são adotadas as seguintes definições:</a:t>
            </a:r>
          </a:p>
          <a:p>
            <a:pPr eaLnBrk="1" hangingPunct="1">
              <a:lnSpc>
                <a:spcPct val="80000"/>
              </a:lnSpc>
              <a:defRPr/>
            </a:pPr>
            <a:r>
              <a:rPr lang="pt-BR" altLang="pt-BR" sz="1800" smtClean="0"/>
              <a:t>I - dívida pública consolidada ou fundada: montante total, apurado sem duplicidade, das obrigações financeiras do ente da Federação, assumidas em virtude de leis, contratos, convênios ou tratados e da realização de operações de crédito, para amortização em prazo superior a doze meses;</a:t>
            </a:r>
          </a:p>
          <a:p>
            <a:pPr eaLnBrk="1" hangingPunct="1">
              <a:lnSpc>
                <a:spcPct val="80000"/>
              </a:lnSpc>
              <a:defRPr/>
            </a:pPr>
            <a:r>
              <a:rPr lang="pt-BR" altLang="pt-BR" sz="1800" smtClean="0"/>
              <a:t>II - dívida pública mobiliária: dívida pública representada por títulos emitidos pela União, inclusive os do Banco Central do Brasil, Estados e Municípios;</a:t>
            </a:r>
          </a:p>
        </p:txBody>
      </p:sp>
      <p:sp>
        <p:nvSpPr>
          <p:cNvPr id="230404"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026"/>
          <p:cNvSpPr>
            <a:spLocks noGrp="1" noChangeArrowheads="1"/>
          </p:cNvSpPr>
          <p:nvPr>
            <p:ph type="title"/>
          </p:nvPr>
        </p:nvSpPr>
        <p:spPr>
          <a:xfrm>
            <a:off x="457200" y="0"/>
            <a:ext cx="8229600" cy="914400"/>
          </a:xfrm>
        </p:spPr>
        <p:txBody>
          <a:bodyPr/>
          <a:lstStyle/>
          <a:p>
            <a:pPr eaLnBrk="1" hangingPunct="1">
              <a:defRPr/>
            </a:pPr>
            <a:r>
              <a:rPr lang="pt-BR" altLang="pt-BR" sz="2400" smtClean="0"/>
              <a:t>Lei de Responsabilidade Fiscal</a:t>
            </a:r>
          </a:p>
        </p:txBody>
      </p:sp>
      <p:sp>
        <p:nvSpPr>
          <p:cNvPr id="231427" name="Rectangle 1027"/>
          <p:cNvSpPr>
            <a:spLocks noGrp="1" noChangeArrowheads="1"/>
          </p:cNvSpPr>
          <p:nvPr>
            <p:ph type="body" idx="1"/>
          </p:nvPr>
        </p:nvSpPr>
        <p:spPr/>
        <p:txBody>
          <a:bodyPr/>
          <a:lstStyle/>
          <a:p>
            <a:pPr eaLnBrk="1" hangingPunct="1">
              <a:lnSpc>
                <a:spcPct val="80000"/>
              </a:lnSpc>
              <a:defRPr/>
            </a:pPr>
            <a:r>
              <a:rPr lang="pt-BR" altLang="pt-BR" sz="1800" smtClean="0"/>
              <a:t>III - operação de crédito: compromisso financeiro assumido em razão de mútuo, abertura de crédito, emissão e aceite de título, aquisição financiada de bens, recebimento antecipado de valores provenientes da venda a termo de bens e serviços, arrendamento mercantil e outras operações assemelhadas, inclusive com o uso de derivativos financeiros;</a:t>
            </a:r>
          </a:p>
          <a:p>
            <a:pPr eaLnBrk="1" hangingPunct="1">
              <a:lnSpc>
                <a:spcPct val="80000"/>
              </a:lnSpc>
              <a:defRPr/>
            </a:pPr>
            <a:r>
              <a:rPr lang="pt-BR" altLang="pt-BR" sz="2000" smtClean="0"/>
              <a:t>IV - </a:t>
            </a:r>
            <a:r>
              <a:rPr lang="pt-BR" altLang="pt-BR" sz="2000" b="1" smtClean="0"/>
              <a:t>concessão de garantia: compromisso de adimplência de obrigação financeira ou contratual assumida por ente da Federação ou entidade a ele vinculada;</a:t>
            </a:r>
          </a:p>
        </p:txBody>
      </p:sp>
      <p:sp>
        <p:nvSpPr>
          <p:cNvPr id="231428" name="AutoShape 1028"/>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0"/>
            <a:ext cx="8229600" cy="914400"/>
          </a:xfrm>
        </p:spPr>
        <p:txBody>
          <a:bodyPr/>
          <a:lstStyle/>
          <a:p>
            <a:pPr eaLnBrk="1" hangingPunct="1">
              <a:defRPr/>
            </a:pPr>
            <a:r>
              <a:rPr lang="pt-BR" altLang="pt-BR" sz="2400" smtClean="0"/>
              <a:t>Lei de Responsabilidade Fiscal</a:t>
            </a:r>
          </a:p>
        </p:txBody>
      </p:sp>
      <p:sp>
        <p:nvSpPr>
          <p:cNvPr id="204803" name="Rectangle 3"/>
          <p:cNvSpPr>
            <a:spLocks noGrp="1" noChangeArrowheads="1"/>
          </p:cNvSpPr>
          <p:nvPr>
            <p:ph type="body" idx="1"/>
          </p:nvPr>
        </p:nvSpPr>
        <p:spPr/>
        <p:txBody>
          <a:bodyPr/>
          <a:lstStyle/>
          <a:p>
            <a:pPr eaLnBrk="1" hangingPunct="1">
              <a:lnSpc>
                <a:spcPct val="80000"/>
              </a:lnSpc>
              <a:defRPr/>
            </a:pPr>
            <a:r>
              <a:rPr lang="pt-BR" altLang="pt-BR" sz="1800" smtClean="0"/>
              <a:t>V - refinanciamento da dívida mobiliária: emissão de títulos para pagamento do principal acrescido da atualização monetária.</a:t>
            </a:r>
          </a:p>
          <a:p>
            <a:pPr eaLnBrk="1" hangingPunct="1">
              <a:lnSpc>
                <a:spcPct val="80000"/>
              </a:lnSpc>
              <a:defRPr/>
            </a:pPr>
            <a:r>
              <a:rPr lang="pt-BR" altLang="pt-BR" sz="1800" smtClean="0"/>
              <a:t>§ 1</a:t>
            </a:r>
            <a:r>
              <a:rPr lang="pt-BR" altLang="pt-BR" sz="1800" u="sng" smtClean="0"/>
              <a:t>o</a:t>
            </a:r>
            <a:r>
              <a:rPr lang="pt-BR" altLang="pt-BR" sz="1800" smtClean="0"/>
              <a:t> Equipara-se a operação de crédito a assunção, o reconhecimento ou a confissão de dívidas pelo ente da Federação, sem prejuízo do cumprimento das exigências dos arts. 15 e 16.</a:t>
            </a:r>
          </a:p>
          <a:p>
            <a:pPr eaLnBrk="1" hangingPunct="1">
              <a:lnSpc>
                <a:spcPct val="80000"/>
              </a:lnSpc>
              <a:defRPr/>
            </a:pPr>
            <a:r>
              <a:rPr lang="pt-BR" altLang="pt-BR" sz="1800" smtClean="0"/>
              <a:t>§ 2</a:t>
            </a:r>
            <a:r>
              <a:rPr lang="pt-BR" altLang="pt-BR" sz="1800" u="sng" smtClean="0"/>
              <a:t>o</a:t>
            </a:r>
            <a:r>
              <a:rPr lang="pt-BR" altLang="pt-BR" sz="1800" smtClean="0"/>
              <a:t> Será incluída na dívida pública consolidada da União a relativa à emissão de títulos de responsabilidade do Banco Central do Brasil.</a:t>
            </a:r>
          </a:p>
          <a:p>
            <a:pPr eaLnBrk="1" hangingPunct="1">
              <a:lnSpc>
                <a:spcPct val="80000"/>
              </a:lnSpc>
              <a:defRPr/>
            </a:pPr>
            <a:r>
              <a:rPr lang="pt-BR" altLang="pt-BR" sz="1800" smtClean="0"/>
              <a:t>§ 3</a:t>
            </a:r>
            <a:r>
              <a:rPr lang="pt-BR" altLang="pt-BR" sz="1800" u="sng" smtClean="0"/>
              <a:t>o</a:t>
            </a:r>
            <a:r>
              <a:rPr lang="pt-BR" altLang="pt-BR" sz="1800" smtClean="0"/>
              <a:t> Também integram a dívida pública consolidada as operações de crédito de prazo inferior a doze meses cujas receitas tenham constado do orçamento.</a:t>
            </a:r>
          </a:p>
          <a:p>
            <a:pPr eaLnBrk="1" hangingPunct="1">
              <a:lnSpc>
                <a:spcPct val="80000"/>
              </a:lnSpc>
              <a:defRPr/>
            </a:pPr>
            <a:r>
              <a:rPr lang="pt-BR" altLang="pt-BR" sz="1800" smtClean="0"/>
              <a:t>§ 4</a:t>
            </a:r>
            <a:r>
              <a:rPr lang="pt-BR" altLang="pt-BR" sz="1800" u="sng" smtClean="0"/>
              <a:t>o</a:t>
            </a:r>
            <a:r>
              <a:rPr lang="pt-BR" altLang="pt-BR" sz="1800" smtClean="0"/>
              <a:t> O refinanciamento do principal da dívida mobiliária não excederá, ao término de cada exercício financeiro, o montante do final do exercício anterior, somado ao das operações de crédito autorizadas no orçamento para este efeito e efetivamente realizadas, acrescido de atualização monetária.</a:t>
            </a:r>
          </a:p>
        </p:txBody>
      </p:sp>
      <p:sp>
        <p:nvSpPr>
          <p:cNvPr id="204804"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5061" name="WordArt 5">
            <a:hlinkClick r:id="rId2" action="ppaction://hlinksldjump"/>
          </p:cNvPr>
          <p:cNvSpPr>
            <a:spLocks noChangeArrowheads="1" noChangeShapeType="1" noTextEdit="1"/>
          </p:cNvSpPr>
          <p:nvPr/>
        </p:nvSpPr>
        <p:spPr bwMode="auto">
          <a:xfrm>
            <a:off x="8543925" y="5983288"/>
            <a:ext cx="600075" cy="874712"/>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pt-BR" sz="3600" kern="10">
                <a:ln w="9525">
                  <a:round/>
                  <a:headEnd/>
                  <a:tailEnd/>
                </a:ln>
                <a:gradFill rotWithShape="1">
                  <a:gsLst>
                    <a:gs pos="0">
                      <a:srgbClr val="FFE701"/>
                    </a:gs>
                    <a:gs pos="100000">
                      <a:srgbClr val="FE3E02"/>
                    </a:gs>
                  </a:gsLst>
                  <a:lin ang="5400000" scaled="1"/>
                </a:gradFill>
                <a:latin typeface="Impact"/>
              </a:rPr>
              <a:t>LRF</a:t>
            </a:r>
          </a:p>
        </p:txBody>
      </p:sp>
    </p:spTree>
  </p:cSld>
  <p:clrMapOvr>
    <a:masterClrMapping/>
  </p:clrMapOvr>
  <p:transition spd="med">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hlinkClick r:id="rId2"/>
          </p:cNvPr>
          <p:cNvPicPr>
            <a:picLocks noChangeAspect="1" noChangeArrowheads="1"/>
          </p:cNvPicPr>
          <p:nvPr/>
        </p:nvPicPr>
        <p:blipFill>
          <a:blip r:embed="rId3" cstate="print"/>
          <a:srcRect/>
          <a:stretch>
            <a:fillRect/>
          </a:stretch>
        </p:blipFill>
        <p:spPr bwMode="auto">
          <a:xfrm>
            <a:off x="685800" y="1371600"/>
            <a:ext cx="1336675" cy="969963"/>
          </a:xfrm>
          <a:prstGeom prst="rect">
            <a:avLst/>
          </a:prstGeom>
          <a:noFill/>
          <a:ln w="9525">
            <a:noFill/>
            <a:miter lim="800000"/>
            <a:headEnd/>
            <a:tailEnd/>
          </a:ln>
          <a:effectLst/>
        </p:spPr>
      </p:pic>
      <p:pic>
        <p:nvPicPr>
          <p:cNvPr id="46083" name="Picture 3"/>
          <p:cNvPicPr>
            <a:picLocks noChangeAspect="1" noChangeArrowheads="1"/>
          </p:cNvPicPr>
          <p:nvPr/>
        </p:nvPicPr>
        <p:blipFill>
          <a:blip r:embed="rId4" cstate="print"/>
          <a:srcRect/>
          <a:stretch>
            <a:fillRect/>
          </a:stretch>
        </p:blipFill>
        <p:spPr bwMode="auto">
          <a:xfrm>
            <a:off x="4927600" y="1312863"/>
            <a:ext cx="1862138" cy="112395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cstate="print"/>
          <a:srcRect/>
          <a:stretch>
            <a:fillRect/>
          </a:stretch>
        </p:blipFill>
        <p:spPr bwMode="auto">
          <a:xfrm>
            <a:off x="2752725" y="1319213"/>
            <a:ext cx="1828800" cy="1133475"/>
          </a:xfrm>
          <a:prstGeom prst="rect">
            <a:avLst/>
          </a:prstGeom>
          <a:noFill/>
          <a:ln w="9525">
            <a:noFill/>
            <a:miter lim="800000"/>
            <a:headEnd/>
            <a:tailEnd/>
          </a:ln>
          <a:effectLst/>
        </p:spPr>
      </p:pic>
      <p:sp>
        <p:nvSpPr>
          <p:cNvPr id="46085" name="Text Box 5"/>
          <p:cNvSpPr txBox="1">
            <a:spLocks noChangeArrowheads="1"/>
          </p:cNvSpPr>
          <p:nvPr/>
        </p:nvSpPr>
        <p:spPr bwMode="auto">
          <a:xfrm>
            <a:off x="7543800" y="2590800"/>
            <a:ext cx="889000" cy="304800"/>
          </a:xfrm>
          <a:prstGeom prst="rect">
            <a:avLst/>
          </a:prstGeom>
          <a:noFill/>
          <a:ln w="28575">
            <a:noFill/>
            <a:miter lim="800000"/>
            <a:headEnd/>
            <a:tailEnd/>
          </a:ln>
          <a:effectLst/>
        </p:spPr>
        <p:txBody>
          <a:bodyPr wrap="none">
            <a:spAutoFit/>
          </a:bodyPr>
          <a:lstStyle/>
          <a:p>
            <a:pPr algn="ctr">
              <a:lnSpc>
                <a:spcPct val="70000"/>
              </a:lnSpc>
              <a:spcBef>
                <a:spcPct val="50000"/>
              </a:spcBef>
            </a:pPr>
            <a:r>
              <a:rPr lang="pt-BR" altLang="pt-BR" sz="2000" b="0">
                <a:solidFill>
                  <a:schemeClr val="tx1"/>
                </a:solidFill>
                <a:latin typeface="Arial Black" pitchFamily="34" charset="0"/>
              </a:rPr>
              <a:t>Chile</a:t>
            </a:r>
          </a:p>
        </p:txBody>
      </p:sp>
      <p:sp>
        <p:nvSpPr>
          <p:cNvPr id="46086" name="Rectangle 6"/>
          <p:cNvSpPr>
            <a:spLocks noChangeArrowheads="1"/>
          </p:cNvSpPr>
          <p:nvPr/>
        </p:nvSpPr>
        <p:spPr bwMode="auto">
          <a:xfrm>
            <a:off x="457200" y="2590800"/>
            <a:ext cx="1863725" cy="304800"/>
          </a:xfrm>
          <a:prstGeom prst="rect">
            <a:avLst/>
          </a:prstGeom>
          <a:noFill/>
          <a:ln w="28575">
            <a:noFill/>
            <a:miter lim="800000"/>
            <a:headEnd/>
            <a:tailEnd/>
          </a:ln>
          <a:effectLst/>
        </p:spPr>
        <p:txBody>
          <a:bodyPr wrap="none">
            <a:spAutoFit/>
          </a:bodyPr>
          <a:lstStyle/>
          <a:p>
            <a:pPr algn="ctr">
              <a:lnSpc>
                <a:spcPct val="70000"/>
              </a:lnSpc>
              <a:spcBef>
                <a:spcPct val="50000"/>
              </a:spcBef>
            </a:pPr>
            <a:r>
              <a:rPr lang="pt-BR" altLang="pt-BR" sz="2000" b="0">
                <a:solidFill>
                  <a:schemeClr val="tx1"/>
                </a:solidFill>
                <a:latin typeface="Arial Black" pitchFamily="34" charset="0"/>
              </a:rPr>
              <a:t>Reino Unido</a:t>
            </a:r>
          </a:p>
        </p:txBody>
      </p:sp>
      <p:sp>
        <p:nvSpPr>
          <p:cNvPr id="46087" name="Rectangle 7"/>
          <p:cNvSpPr>
            <a:spLocks noChangeArrowheads="1"/>
          </p:cNvSpPr>
          <p:nvPr/>
        </p:nvSpPr>
        <p:spPr bwMode="auto">
          <a:xfrm>
            <a:off x="5249863" y="2555875"/>
            <a:ext cx="903287" cy="304800"/>
          </a:xfrm>
          <a:prstGeom prst="rect">
            <a:avLst/>
          </a:prstGeom>
          <a:noFill/>
          <a:ln w="28575">
            <a:noFill/>
            <a:miter lim="800000"/>
            <a:headEnd/>
            <a:tailEnd/>
          </a:ln>
          <a:effectLst/>
        </p:spPr>
        <p:txBody>
          <a:bodyPr wrap="none">
            <a:spAutoFit/>
          </a:bodyPr>
          <a:lstStyle/>
          <a:p>
            <a:pPr algn="ctr">
              <a:lnSpc>
                <a:spcPct val="70000"/>
              </a:lnSpc>
              <a:spcBef>
                <a:spcPct val="50000"/>
              </a:spcBef>
            </a:pPr>
            <a:r>
              <a:rPr lang="pt-BR" altLang="pt-BR" sz="2000" b="0">
                <a:solidFill>
                  <a:schemeClr val="tx1"/>
                </a:solidFill>
                <a:latin typeface="Arial Black" pitchFamily="34" charset="0"/>
              </a:rPr>
              <a:t>Itália</a:t>
            </a:r>
          </a:p>
        </p:txBody>
      </p:sp>
      <p:sp>
        <p:nvSpPr>
          <p:cNvPr id="46088" name="Rectangle 8"/>
          <p:cNvSpPr>
            <a:spLocks noChangeArrowheads="1"/>
          </p:cNvSpPr>
          <p:nvPr/>
        </p:nvSpPr>
        <p:spPr bwMode="auto">
          <a:xfrm>
            <a:off x="2971800" y="2573338"/>
            <a:ext cx="1158875" cy="304800"/>
          </a:xfrm>
          <a:prstGeom prst="rect">
            <a:avLst/>
          </a:prstGeom>
          <a:noFill/>
          <a:ln w="28575">
            <a:noFill/>
            <a:miter lim="800000"/>
            <a:headEnd/>
            <a:tailEnd/>
          </a:ln>
          <a:effectLst/>
        </p:spPr>
        <p:txBody>
          <a:bodyPr wrap="none">
            <a:spAutoFit/>
          </a:bodyPr>
          <a:lstStyle/>
          <a:p>
            <a:pPr algn="ctr">
              <a:lnSpc>
                <a:spcPct val="70000"/>
              </a:lnSpc>
              <a:spcBef>
                <a:spcPct val="50000"/>
              </a:spcBef>
            </a:pPr>
            <a:r>
              <a:rPr lang="pt-BR" altLang="pt-BR" sz="2000" b="0">
                <a:solidFill>
                  <a:schemeClr val="tx1"/>
                </a:solidFill>
                <a:latin typeface="Arial Black" pitchFamily="34" charset="0"/>
              </a:rPr>
              <a:t>Irlanda</a:t>
            </a:r>
          </a:p>
        </p:txBody>
      </p:sp>
      <p:sp>
        <p:nvSpPr>
          <p:cNvPr id="86025" name="Rectangle 9"/>
          <p:cNvSpPr>
            <a:spLocks noGrp="1" noChangeArrowheads="1"/>
          </p:cNvSpPr>
          <p:nvPr>
            <p:ph type="body" idx="1"/>
          </p:nvPr>
        </p:nvSpPr>
        <p:spPr>
          <a:xfrm>
            <a:off x="1465263" y="3732213"/>
            <a:ext cx="6213475" cy="1244600"/>
          </a:xfrm>
        </p:spPr>
        <p:txBody>
          <a:bodyPr/>
          <a:lstStyle/>
          <a:p>
            <a:pPr marL="735013" lvl="1" indent="-277813" defTabSz="449263" eaLnBrk="1" hangingPunct="1">
              <a:lnSpc>
                <a:spcPct val="120000"/>
              </a:lnSpc>
              <a:defRPr/>
            </a:pPr>
            <a:r>
              <a:rPr lang="pt-BR" altLang="pt-BR" sz="1600" smtClean="0"/>
              <a:t>A Crise Impulsiona a Busca de Alternativas</a:t>
            </a:r>
          </a:p>
          <a:p>
            <a:pPr marL="735013" lvl="1" indent="-277813" defTabSz="449263" eaLnBrk="1" hangingPunct="1">
              <a:lnSpc>
                <a:spcPct val="120000"/>
              </a:lnSpc>
              <a:defRPr/>
            </a:pPr>
            <a:r>
              <a:rPr lang="pt-BR" altLang="pt-BR" sz="1600" smtClean="0"/>
              <a:t>Incentivo ao Uso de Recursos Privados</a:t>
            </a:r>
          </a:p>
          <a:p>
            <a:pPr marL="735013" lvl="1" indent="-277813" defTabSz="449263" eaLnBrk="1" hangingPunct="1">
              <a:lnSpc>
                <a:spcPct val="120000"/>
              </a:lnSpc>
              <a:defRPr/>
            </a:pPr>
            <a:r>
              <a:rPr lang="pt-BR" altLang="pt-BR" sz="1600" smtClean="0"/>
              <a:t>Investimentos em Infra- Estrutura e Serviços</a:t>
            </a:r>
          </a:p>
          <a:p>
            <a:pPr marL="735013" lvl="1" indent="-277813" defTabSz="449263" eaLnBrk="1" hangingPunct="1">
              <a:lnSpc>
                <a:spcPct val="120000"/>
              </a:lnSpc>
              <a:defRPr/>
            </a:pPr>
            <a:r>
              <a:rPr lang="pt-BR" altLang="pt-BR" sz="1600" smtClean="0"/>
              <a:t>Maior Eficiência no Uso dos Recursos </a:t>
            </a:r>
          </a:p>
          <a:p>
            <a:pPr marL="735013" lvl="1" indent="-277813" defTabSz="449263" eaLnBrk="1" hangingPunct="1">
              <a:lnSpc>
                <a:spcPct val="120000"/>
              </a:lnSpc>
              <a:defRPr/>
            </a:pPr>
            <a:r>
              <a:rPr lang="pt-BR" altLang="pt-BR" sz="1600" smtClean="0"/>
              <a:t>Criação de Unidades PPP</a:t>
            </a:r>
          </a:p>
          <a:p>
            <a:pPr marL="735013" lvl="1" indent="-277813" defTabSz="449263" eaLnBrk="1" hangingPunct="1">
              <a:lnSpc>
                <a:spcPct val="120000"/>
              </a:lnSpc>
              <a:defRPr/>
            </a:pPr>
            <a:r>
              <a:rPr lang="pt-BR" altLang="pt-BR" sz="1600" smtClean="0"/>
              <a:t>Alterações na Legislação</a:t>
            </a:r>
          </a:p>
          <a:p>
            <a:pPr marL="735013" lvl="1" indent="-277813" defTabSz="449263" eaLnBrk="1" hangingPunct="1">
              <a:lnSpc>
                <a:spcPct val="120000"/>
              </a:lnSpc>
              <a:defRPr/>
            </a:pPr>
            <a:r>
              <a:rPr lang="pt-BR" altLang="pt-BR" sz="1600" smtClean="0"/>
              <a:t>Projetos-Piloto</a:t>
            </a:r>
          </a:p>
        </p:txBody>
      </p:sp>
      <p:sp>
        <p:nvSpPr>
          <p:cNvPr id="46090" name="Text Box 10"/>
          <p:cNvSpPr txBox="1">
            <a:spLocks noChangeArrowheads="1"/>
          </p:cNvSpPr>
          <p:nvPr/>
        </p:nvSpPr>
        <p:spPr bwMode="auto">
          <a:xfrm>
            <a:off x="1905000" y="3276600"/>
            <a:ext cx="4248150" cy="315913"/>
          </a:xfrm>
          <a:prstGeom prst="rect">
            <a:avLst/>
          </a:prstGeom>
          <a:noFill/>
          <a:ln w="28575">
            <a:noFill/>
            <a:miter lim="800000"/>
            <a:headEnd/>
            <a:tailEnd/>
          </a:ln>
          <a:effectLst/>
        </p:spPr>
        <p:txBody>
          <a:bodyPr>
            <a:spAutoFit/>
          </a:bodyPr>
          <a:lstStyle/>
          <a:p>
            <a:pPr>
              <a:lnSpc>
                <a:spcPct val="70000"/>
              </a:lnSpc>
              <a:spcBef>
                <a:spcPct val="50000"/>
              </a:spcBef>
            </a:pPr>
            <a:r>
              <a:rPr lang="pt-BR" altLang="pt-BR" sz="2100" b="0">
                <a:solidFill>
                  <a:schemeClr val="tx1"/>
                </a:solidFill>
                <a:latin typeface="Arial Black" pitchFamily="34" charset="0"/>
              </a:rPr>
              <a:t>Características Comuns</a:t>
            </a:r>
            <a:r>
              <a:rPr lang="pt-BR" altLang="pt-BR" sz="2000" b="0">
                <a:solidFill>
                  <a:schemeClr val="tx1"/>
                </a:solidFill>
                <a:latin typeface="Arial Black" pitchFamily="34" charset="0"/>
              </a:rPr>
              <a:t>:</a:t>
            </a:r>
          </a:p>
        </p:txBody>
      </p:sp>
      <p:pic>
        <p:nvPicPr>
          <p:cNvPr id="46091" name="Picture 11" descr="FLAG073B"/>
          <p:cNvPicPr>
            <a:picLocks noChangeAspect="1" noChangeArrowheads="1"/>
          </p:cNvPicPr>
          <p:nvPr/>
        </p:nvPicPr>
        <p:blipFill>
          <a:blip r:embed="rId6" cstate="print"/>
          <a:srcRect/>
          <a:stretch>
            <a:fillRect/>
          </a:stretch>
        </p:blipFill>
        <p:spPr bwMode="auto">
          <a:xfrm>
            <a:off x="7162800" y="1371600"/>
            <a:ext cx="1676400" cy="1041400"/>
          </a:xfrm>
          <a:prstGeom prst="rect">
            <a:avLst/>
          </a:prstGeom>
          <a:noFill/>
          <a:ln w="9525">
            <a:noFill/>
            <a:miter lim="800000"/>
            <a:headEnd/>
            <a:tailEnd/>
          </a:ln>
        </p:spPr>
      </p:pic>
      <p:sp>
        <p:nvSpPr>
          <p:cNvPr id="86029" name="AutoShape 13"/>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6030" name="Text Box 14"/>
          <p:cNvSpPr txBox="1">
            <a:spLocks noChangeArrowheads="1"/>
          </p:cNvSpPr>
          <p:nvPr/>
        </p:nvSpPr>
        <p:spPr bwMode="auto">
          <a:xfrm>
            <a:off x="152400" y="368300"/>
            <a:ext cx="88392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lnSpc>
                <a:spcPct val="71000"/>
              </a:lnSpc>
              <a:spcBef>
                <a:spcPts val="1538"/>
              </a:spcBef>
              <a:buClr>
                <a:srgbClr val="000000"/>
              </a:buClr>
              <a:buSzPct val="104000"/>
              <a:buFont typeface="Times New Roman" panose="02020603050405020304" pitchFamily="18" charset="0"/>
              <a:buNone/>
              <a:defRPr/>
            </a:pPr>
            <a:r>
              <a:rPr lang="en-GB" altLang="pt-BR" sz="2000" b="0" smtClean="0">
                <a:solidFill>
                  <a:schemeClr val="tx2"/>
                </a:solidFill>
                <a:effectLst>
                  <a:outerShdw blurRad="38100" dist="38100" dir="2700000" algn="tl">
                    <a:srgbClr val="000000"/>
                  </a:outerShdw>
                </a:effectLst>
                <a:latin typeface="Tahoma" panose="020B0604030504040204" pitchFamily="34" charset="0"/>
              </a:rPr>
              <a:t>Experiência internacional em PPP</a:t>
            </a:r>
          </a:p>
        </p:txBody>
      </p:sp>
      <p:sp>
        <p:nvSpPr>
          <p:cNvPr id="86032" name="Rectangle 16"/>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26"/>
          <p:cNvSpPr>
            <a:spLocks noGrp="1" noChangeArrowheads="1"/>
          </p:cNvSpPr>
          <p:nvPr>
            <p:ph type="title"/>
          </p:nvPr>
        </p:nvSpPr>
        <p:spPr/>
        <p:txBody>
          <a:bodyPr/>
          <a:lstStyle/>
          <a:p>
            <a:pPr eaLnBrk="1" hangingPunct="1">
              <a:defRPr/>
            </a:pPr>
            <a:r>
              <a:rPr lang="pt-BR" altLang="pt-BR" sz="2400" smtClean="0"/>
              <a:t>Um novo paradigma de projetos</a:t>
            </a:r>
          </a:p>
        </p:txBody>
      </p:sp>
      <p:sp>
        <p:nvSpPr>
          <p:cNvPr id="202755" name="Rectangle 1027"/>
          <p:cNvSpPr>
            <a:spLocks noGrp="1" noChangeArrowheads="1"/>
          </p:cNvSpPr>
          <p:nvPr>
            <p:ph type="body" idx="1"/>
          </p:nvPr>
        </p:nvSpPr>
        <p:spPr/>
        <p:txBody>
          <a:bodyPr/>
          <a:lstStyle/>
          <a:p>
            <a:pPr eaLnBrk="1" hangingPunct="1">
              <a:defRPr/>
            </a:pPr>
            <a:r>
              <a:rPr lang="pt-BR" altLang="pt-BR" sz="2000" smtClean="0"/>
              <a:t>Exemplos de project finance no mundo</a:t>
            </a:r>
          </a:p>
          <a:p>
            <a:pPr eaLnBrk="1" hangingPunct="1">
              <a:defRPr/>
            </a:pPr>
            <a:r>
              <a:rPr lang="en-US" altLang="pt-BR" sz="2000" smtClean="0"/>
              <a:t>Eurodisney</a:t>
            </a:r>
          </a:p>
          <a:p>
            <a:pPr eaLnBrk="1" hangingPunct="1">
              <a:defRPr/>
            </a:pPr>
            <a:r>
              <a:rPr lang="en-US" altLang="pt-BR" sz="2000" smtClean="0"/>
              <a:t>Eurotúnel</a:t>
            </a:r>
          </a:p>
          <a:p>
            <a:pPr eaLnBrk="1" hangingPunct="1">
              <a:defRPr/>
            </a:pPr>
            <a:r>
              <a:rPr lang="en-US" altLang="pt-BR" sz="2000" smtClean="0"/>
              <a:t>West coast energy no Canadá</a:t>
            </a:r>
            <a:endParaRPr lang="pt-BR" altLang="pt-BR" sz="2000" smtClean="0"/>
          </a:p>
          <a:p>
            <a:pPr eaLnBrk="1" hangingPunct="1">
              <a:defRPr/>
            </a:pPr>
            <a:r>
              <a:rPr lang="pt-BR" altLang="pt-BR" sz="2000" smtClean="0"/>
              <a:t>Projeto Aizito na Costa do Marfim</a:t>
            </a:r>
          </a:p>
          <a:p>
            <a:pPr eaLnBrk="1" hangingPunct="1">
              <a:defRPr/>
            </a:pPr>
            <a:r>
              <a:rPr lang="pt-BR" altLang="pt-BR" sz="2000" smtClean="0"/>
              <a:t>Movimento de US$ 220 bilhões em 2001 só nos EUA</a:t>
            </a:r>
          </a:p>
          <a:p>
            <a:pPr eaLnBrk="1" hangingPunct="1">
              <a:defRPr/>
            </a:pPr>
            <a:r>
              <a:rPr lang="pt-BR" altLang="pt-BR" sz="2000" smtClean="0"/>
              <a:t>É o principal veículo para financiar projetos de infra-estrutura</a:t>
            </a:r>
          </a:p>
        </p:txBody>
      </p:sp>
      <p:sp>
        <p:nvSpPr>
          <p:cNvPr id="202756" name="Rectangle 1028"/>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835275" y="1447800"/>
            <a:ext cx="3470275" cy="457200"/>
          </a:xfrm>
          <a:prstGeom prst="rect">
            <a:avLst/>
          </a:prstGeom>
          <a:noFill/>
          <a:ln w="9525">
            <a:noFill/>
            <a:miter lim="800000"/>
            <a:headEnd/>
            <a:tailEnd/>
          </a:ln>
          <a:effectLst/>
        </p:spPr>
        <p:txBody>
          <a:bodyPr wrap="none" lIns="45720" rIns="45720">
            <a:spAutoFit/>
          </a:bodyPr>
          <a:lstStyle/>
          <a:p>
            <a:pPr algn="ctr">
              <a:spcBef>
                <a:spcPct val="20000"/>
              </a:spcBef>
              <a:buSzPct val="25000"/>
              <a:buFont typeface="Wingdings" pitchFamily="2" charset="2"/>
              <a:buChar char=" "/>
            </a:pPr>
            <a:r>
              <a:rPr lang="es-CL" altLang="pt-BR" sz="2400" b="0">
                <a:solidFill>
                  <a:schemeClr val="tx1"/>
                </a:solidFill>
                <a:latin typeface="Arial Black" pitchFamily="34" charset="0"/>
              </a:rPr>
              <a:t>Período 1992 - 2000</a:t>
            </a:r>
          </a:p>
        </p:txBody>
      </p:sp>
      <p:sp>
        <p:nvSpPr>
          <p:cNvPr id="47107" name="Rectangle 3"/>
          <p:cNvSpPr>
            <a:spLocks noChangeArrowheads="1"/>
          </p:cNvSpPr>
          <p:nvPr/>
        </p:nvSpPr>
        <p:spPr bwMode="auto">
          <a:xfrm>
            <a:off x="1311275" y="2225675"/>
            <a:ext cx="6530975" cy="212725"/>
          </a:xfrm>
          <a:prstGeom prst="rect">
            <a:avLst/>
          </a:prstGeom>
          <a:noFill/>
          <a:ln w="9525">
            <a:noFill/>
            <a:miter lim="800000"/>
            <a:headEnd/>
            <a:tailEnd/>
          </a:ln>
        </p:spPr>
        <p:txBody>
          <a:bodyPr wrap="none" lIns="0" tIns="0" rIns="0" bIns="0">
            <a:spAutoFit/>
          </a:bodyPr>
          <a:lstStyle/>
          <a:p>
            <a:pPr algn="ctr">
              <a:spcBef>
                <a:spcPct val="50000"/>
              </a:spcBef>
            </a:pPr>
            <a:r>
              <a:rPr lang="pt-BR" altLang="pt-BR" sz="1400">
                <a:solidFill>
                  <a:srgbClr val="FFFF99"/>
                </a:solidFill>
                <a:latin typeface="Arial" pitchFamily="34" charset="0"/>
              </a:rPr>
              <a:t>INVESTIMENTOS PÚBLICOS E PRIVADOS EM INFRA-ESTRUTURA NO CHILE</a:t>
            </a:r>
            <a:endParaRPr lang="pt-BR" altLang="pt-BR" sz="1200" b="0">
              <a:solidFill>
                <a:srgbClr val="FFFF99"/>
              </a:solidFill>
              <a:latin typeface="Arial" pitchFamily="34" charset="0"/>
            </a:endParaRPr>
          </a:p>
        </p:txBody>
      </p:sp>
      <p:grpSp>
        <p:nvGrpSpPr>
          <p:cNvPr id="47108" name="Group 4"/>
          <p:cNvGrpSpPr>
            <a:grpSpLocks/>
          </p:cNvGrpSpPr>
          <p:nvPr/>
        </p:nvGrpSpPr>
        <p:grpSpPr bwMode="auto">
          <a:xfrm>
            <a:off x="315913" y="2687638"/>
            <a:ext cx="8523287" cy="3921125"/>
            <a:chOff x="311" y="1278"/>
            <a:chExt cx="5369" cy="2161"/>
          </a:xfrm>
        </p:grpSpPr>
        <p:sp>
          <p:nvSpPr>
            <p:cNvPr id="87045" name="Freeform 5"/>
            <p:cNvSpPr>
              <a:spLocks/>
            </p:cNvSpPr>
            <p:nvPr/>
          </p:nvSpPr>
          <p:spPr bwMode="auto">
            <a:xfrm>
              <a:off x="826" y="3167"/>
              <a:ext cx="4854" cy="111"/>
            </a:xfrm>
            <a:custGeom>
              <a:avLst/>
              <a:gdLst>
                <a:gd name="T0" fmla="*/ 0 w 4854"/>
                <a:gd name="T1" fmla="*/ 111 h 111"/>
                <a:gd name="T2" fmla="*/ 151 w 4854"/>
                <a:gd name="T3" fmla="*/ 0 h 111"/>
                <a:gd name="T4" fmla="*/ 4854 w 4854"/>
                <a:gd name="T5" fmla="*/ 0 h 111"/>
                <a:gd name="T6" fmla="*/ 4703 w 4854"/>
                <a:gd name="T7" fmla="*/ 111 h 111"/>
                <a:gd name="T8" fmla="*/ 0 w 4854"/>
                <a:gd name="T9" fmla="*/ 111 h 111"/>
              </a:gdLst>
              <a:ahLst/>
              <a:cxnLst>
                <a:cxn ang="0">
                  <a:pos x="T0" y="T1"/>
                </a:cxn>
                <a:cxn ang="0">
                  <a:pos x="T2" y="T3"/>
                </a:cxn>
                <a:cxn ang="0">
                  <a:pos x="T4" y="T5"/>
                </a:cxn>
                <a:cxn ang="0">
                  <a:pos x="T6" y="T7"/>
                </a:cxn>
                <a:cxn ang="0">
                  <a:pos x="T8" y="T9"/>
                </a:cxn>
              </a:cxnLst>
              <a:rect l="0" t="0" r="r" b="b"/>
              <a:pathLst>
                <a:path w="4854" h="111">
                  <a:moveTo>
                    <a:pt x="0" y="111"/>
                  </a:moveTo>
                  <a:lnTo>
                    <a:pt x="151" y="0"/>
                  </a:lnTo>
                  <a:lnTo>
                    <a:pt x="4854" y="0"/>
                  </a:lnTo>
                  <a:lnTo>
                    <a:pt x="4703" y="111"/>
                  </a:lnTo>
                  <a:lnTo>
                    <a:pt x="0" y="111"/>
                  </a:lnTo>
                  <a:close/>
                </a:path>
              </a:pathLst>
            </a:custGeom>
            <a:solidFill>
              <a:srgbClr val="80808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46" name="Freeform 6"/>
            <p:cNvSpPr>
              <a:spLocks/>
            </p:cNvSpPr>
            <p:nvPr/>
          </p:nvSpPr>
          <p:spPr bwMode="auto">
            <a:xfrm>
              <a:off x="826" y="1284"/>
              <a:ext cx="151" cy="1994"/>
            </a:xfrm>
            <a:custGeom>
              <a:avLst/>
              <a:gdLst>
                <a:gd name="T0" fmla="*/ 0 w 151"/>
                <a:gd name="T1" fmla="*/ 1994 h 1994"/>
                <a:gd name="T2" fmla="*/ 0 w 151"/>
                <a:gd name="T3" fmla="*/ 111 h 1994"/>
                <a:gd name="T4" fmla="*/ 151 w 151"/>
                <a:gd name="T5" fmla="*/ 0 h 1994"/>
                <a:gd name="T6" fmla="*/ 151 w 151"/>
                <a:gd name="T7" fmla="*/ 1883 h 1994"/>
                <a:gd name="T8" fmla="*/ 0 w 151"/>
                <a:gd name="T9" fmla="*/ 1994 h 1994"/>
              </a:gdLst>
              <a:ahLst/>
              <a:cxnLst>
                <a:cxn ang="0">
                  <a:pos x="T0" y="T1"/>
                </a:cxn>
                <a:cxn ang="0">
                  <a:pos x="T2" y="T3"/>
                </a:cxn>
                <a:cxn ang="0">
                  <a:pos x="T4" y="T5"/>
                </a:cxn>
                <a:cxn ang="0">
                  <a:pos x="T6" y="T7"/>
                </a:cxn>
                <a:cxn ang="0">
                  <a:pos x="T8" y="T9"/>
                </a:cxn>
              </a:cxnLst>
              <a:rect l="0" t="0" r="r" b="b"/>
              <a:pathLst>
                <a:path w="151" h="1994">
                  <a:moveTo>
                    <a:pt x="0" y="1994"/>
                  </a:moveTo>
                  <a:lnTo>
                    <a:pt x="0" y="111"/>
                  </a:lnTo>
                  <a:lnTo>
                    <a:pt x="151" y="0"/>
                  </a:lnTo>
                  <a:lnTo>
                    <a:pt x="151" y="1883"/>
                  </a:lnTo>
                  <a:lnTo>
                    <a:pt x="0" y="1994"/>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47" name="Rectangle 7"/>
            <p:cNvSpPr>
              <a:spLocks noChangeArrowheads="1"/>
            </p:cNvSpPr>
            <p:nvPr/>
          </p:nvSpPr>
          <p:spPr bwMode="auto">
            <a:xfrm>
              <a:off x="977" y="1284"/>
              <a:ext cx="4703" cy="1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48" name="Freeform 8"/>
            <p:cNvSpPr>
              <a:spLocks/>
            </p:cNvSpPr>
            <p:nvPr/>
          </p:nvSpPr>
          <p:spPr bwMode="auto">
            <a:xfrm>
              <a:off x="826" y="3167"/>
              <a:ext cx="4854" cy="111"/>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49" name="Freeform 9"/>
            <p:cNvSpPr>
              <a:spLocks/>
            </p:cNvSpPr>
            <p:nvPr/>
          </p:nvSpPr>
          <p:spPr bwMode="auto">
            <a:xfrm>
              <a:off x="826" y="2936"/>
              <a:ext cx="4854" cy="111"/>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0" name="Freeform 10"/>
            <p:cNvSpPr>
              <a:spLocks/>
            </p:cNvSpPr>
            <p:nvPr/>
          </p:nvSpPr>
          <p:spPr bwMode="auto">
            <a:xfrm>
              <a:off x="826" y="2694"/>
              <a:ext cx="4854" cy="111"/>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1" name="Freeform 11"/>
            <p:cNvSpPr>
              <a:spLocks/>
            </p:cNvSpPr>
            <p:nvPr/>
          </p:nvSpPr>
          <p:spPr bwMode="auto">
            <a:xfrm>
              <a:off x="826" y="2463"/>
              <a:ext cx="4854" cy="110"/>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2" name="Freeform 12"/>
            <p:cNvSpPr>
              <a:spLocks/>
            </p:cNvSpPr>
            <p:nvPr/>
          </p:nvSpPr>
          <p:spPr bwMode="auto">
            <a:xfrm>
              <a:off x="826" y="2231"/>
              <a:ext cx="4854" cy="111"/>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3" name="Freeform 13"/>
            <p:cNvSpPr>
              <a:spLocks/>
            </p:cNvSpPr>
            <p:nvPr/>
          </p:nvSpPr>
          <p:spPr bwMode="auto">
            <a:xfrm>
              <a:off x="826" y="1989"/>
              <a:ext cx="4854" cy="111"/>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4" name="Freeform 14"/>
            <p:cNvSpPr>
              <a:spLocks/>
            </p:cNvSpPr>
            <p:nvPr/>
          </p:nvSpPr>
          <p:spPr bwMode="auto">
            <a:xfrm>
              <a:off x="826" y="1758"/>
              <a:ext cx="4854" cy="109"/>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5" name="Freeform 15"/>
            <p:cNvSpPr>
              <a:spLocks/>
            </p:cNvSpPr>
            <p:nvPr/>
          </p:nvSpPr>
          <p:spPr bwMode="auto">
            <a:xfrm>
              <a:off x="826" y="1516"/>
              <a:ext cx="4854" cy="111"/>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6" name="Freeform 16"/>
            <p:cNvSpPr>
              <a:spLocks/>
            </p:cNvSpPr>
            <p:nvPr/>
          </p:nvSpPr>
          <p:spPr bwMode="auto">
            <a:xfrm>
              <a:off x="826" y="1284"/>
              <a:ext cx="4854" cy="111"/>
            </a:xfrm>
            <a:custGeom>
              <a:avLst/>
              <a:gdLst>
                <a:gd name="T0" fmla="*/ 0 w 482"/>
                <a:gd name="T1" fmla="*/ 11 h 11"/>
                <a:gd name="T2" fmla="*/ 15 w 482"/>
                <a:gd name="T3" fmla="*/ 0 h 11"/>
                <a:gd name="T4" fmla="*/ 482 w 482"/>
                <a:gd name="T5" fmla="*/ 0 h 11"/>
              </a:gdLst>
              <a:ahLst/>
              <a:cxnLst>
                <a:cxn ang="0">
                  <a:pos x="T0" y="T1"/>
                </a:cxn>
                <a:cxn ang="0">
                  <a:pos x="T2" y="T3"/>
                </a:cxn>
                <a:cxn ang="0">
                  <a:pos x="T4" y="T5"/>
                </a:cxn>
              </a:cxnLst>
              <a:rect l="0" t="0" r="r" b="b"/>
              <a:pathLst>
                <a:path w="482" h="11">
                  <a:moveTo>
                    <a:pt x="0" y="11"/>
                  </a:moveTo>
                  <a:lnTo>
                    <a:pt x="15" y="0"/>
                  </a:lnTo>
                  <a:lnTo>
                    <a:pt x="482" y="0"/>
                  </a:lnTo>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7" name="Freeform 17"/>
            <p:cNvSpPr>
              <a:spLocks/>
            </p:cNvSpPr>
            <p:nvPr/>
          </p:nvSpPr>
          <p:spPr bwMode="auto">
            <a:xfrm>
              <a:off x="826" y="3167"/>
              <a:ext cx="4854" cy="111"/>
            </a:xfrm>
            <a:custGeom>
              <a:avLst/>
              <a:gdLst>
                <a:gd name="T0" fmla="*/ 4854 w 4854"/>
                <a:gd name="T1" fmla="*/ 0 h 111"/>
                <a:gd name="T2" fmla="*/ 4703 w 4854"/>
                <a:gd name="T3" fmla="*/ 111 h 111"/>
                <a:gd name="T4" fmla="*/ 0 w 4854"/>
                <a:gd name="T5" fmla="*/ 111 h 111"/>
                <a:gd name="T6" fmla="*/ 151 w 4854"/>
                <a:gd name="T7" fmla="*/ 0 h 111"/>
                <a:gd name="T8" fmla="*/ 4854 w 4854"/>
                <a:gd name="T9" fmla="*/ 0 h 111"/>
              </a:gdLst>
              <a:ahLst/>
              <a:cxnLst>
                <a:cxn ang="0">
                  <a:pos x="T0" y="T1"/>
                </a:cxn>
                <a:cxn ang="0">
                  <a:pos x="T2" y="T3"/>
                </a:cxn>
                <a:cxn ang="0">
                  <a:pos x="T4" y="T5"/>
                </a:cxn>
                <a:cxn ang="0">
                  <a:pos x="T6" y="T7"/>
                </a:cxn>
                <a:cxn ang="0">
                  <a:pos x="T8" y="T9"/>
                </a:cxn>
              </a:cxnLst>
              <a:rect l="0" t="0" r="r" b="b"/>
              <a:pathLst>
                <a:path w="4854" h="111">
                  <a:moveTo>
                    <a:pt x="4854" y="0"/>
                  </a:moveTo>
                  <a:lnTo>
                    <a:pt x="4703" y="111"/>
                  </a:lnTo>
                  <a:lnTo>
                    <a:pt x="0" y="111"/>
                  </a:lnTo>
                  <a:lnTo>
                    <a:pt x="151" y="0"/>
                  </a:lnTo>
                  <a:lnTo>
                    <a:pt x="4854" y="0"/>
                  </a:lnTo>
                  <a:close/>
                </a:path>
              </a:pathLst>
            </a:custGeom>
            <a:noFill/>
            <a:ln w="0">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8" name="Freeform 18"/>
            <p:cNvSpPr>
              <a:spLocks/>
            </p:cNvSpPr>
            <p:nvPr/>
          </p:nvSpPr>
          <p:spPr bwMode="auto">
            <a:xfrm>
              <a:off x="826" y="1284"/>
              <a:ext cx="151" cy="1994"/>
            </a:xfrm>
            <a:custGeom>
              <a:avLst/>
              <a:gdLst>
                <a:gd name="T0" fmla="*/ 0 w 151"/>
                <a:gd name="T1" fmla="*/ 1994 h 1994"/>
                <a:gd name="T2" fmla="*/ 0 w 151"/>
                <a:gd name="T3" fmla="*/ 111 h 1994"/>
                <a:gd name="T4" fmla="*/ 151 w 151"/>
                <a:gd name="T5" fmla="*/ 0 h 1994"/>
                <a:gd name="T6" fmla="*/ 151 w 151"/>
                <a:gd name="T7" fmla="*/ 1883 h 1994"/>
                <a:gd name="T8" fmla="*/ 0 w 151"/>
                <a:gd name="T9" fmla="*/ 1994 h 1994"/>
              </a:gdLst>
              <a:ahLst/>
              <a:cxnLst>
                <a:cxn ang="0">
                  <a:pos x="T0" y="T1"/>
                </a:cxn>
                <a:cxn ang="0">
                  <a:pos x="T2" y="T3"/>
                </a:cxn>
                <a:cxn ang="0">
                  <a:pos x="T4" y="T5"/>
                </a:cxn>
                <a:cxn ang="0">
                  <a:pos x="T6" y="T7"/>
                </a:cxn>
                <a:cxn ang="0">
                  <a:pos x="T8" y="T9"/>
                </a:cxn>
              </a:cxnLst>
              <a:rect l="0" t="0" r="r" b="b"/>
              <a:pathLst>
                <a:path w="151" h="1994">
                  <a:moveTo>
                    <a:pt x="0" y="1994"/>
                  </a:moveTo>
                  <a:lnTo>
                    <a:pt x="0" y="111"/>
                  </a:lnTo>
                  <a:lnTo>
                    <a:pt x="151" y="0"/>
                  </a:lnTo>
                  <a:lnTo>
                    <a:pt x="151" y="1883"/>
                  </a:lnTo>
                  <a:lnTo>
                    <a:pt x="0" y="1994"/>
                  </a:lnTo>
                  <a:close/>
                </a:path>
              </a:pathLst>
            </a:custGeom>
            <a:noFill/>
            <a:ln w="15875">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59" name="Rectangle 19"/>
            <p:cNvSpPr>
              <a:spLocks noChangeArrowheads="1"/>
            </p:cNvSpPr>
            <p:nvPr/>
          </p:nvSpPr>
          <p:spPr bwMode="auto">
            <a:xfrm>
              <a:off x="977" y="1280"/>
              <a:ext cx="4703" cy="1884"/>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28" name="Group 20"/>
            <p:cNvGrpSpPr>
              <a:grpSpLocks/>
            </p:cNvGrpSpPr>
            <p:nvPr/>
          </p:nvGrpSpPr>
          <p:grpSpPr bwMode="auto">
            <a:xfrm>
              <a:off x="1168" y="2875"/>
              <a:ext cx="71" cy="383"/>
              <a:chOff x="1168" y="2875"/>
              <a:chExt cx="71" cy="383"/>
            </a:xfrm>
          </p:grpSpPr>
          <p:sp>
            <p:nvSpPr>
              <p:cNvPr id="87061" name="Rectangle 21"/>
              <p:cNvSpPr>
                <a:spLocks noChangeArrowheads="1"/>
              </p:cNvSpPr>
              <p:nvPr/>
            </p:nvSpPr>
            <p:spPr bwMode="auto">
              <a:xfrm>
                <a:off x="1168" y="324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2" name="Rectangle 22"/>
              <p:cNvSpPr>
                <a:spLocks noChangeArrowheads="1"/>
              </p:cNvSpPr>
              <p:nvPr/>
            </p:nvSpPr>
            <p:spPr bwMode="auto">
              <a:xfrm>
                <a:off x="1168" y="3238"/>
                <a:ext cx="7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3" name="Rectangle 23"/>
              <p:cNvSpPr>
                <a:spLocks noChangeArrowheads="1"/>
              </p:cNvSpPr>
              <p:nvPr/>
            </p:nvSpPr>
            <p:spPr bwMode="auto">
              <a:xfrm>
                <a:off x="1168" y="3228"/>
                <a:ext cx="7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4" name="Rectangle 24"/>
              <p:cNvSpPr>
                <a:spLocks noChangeArrowheads="1"/>
              </p:cNvSpPr>
              <p:nvPr/>
            </p:nvSpPr>
            <p:spPr bwMode="auto">
              <a:xfrm>
                <a:off x="1168" y="3218"/>
                <a:ext cx="71" cy="10"/>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5" name="Rectangle 25"/>
              <p:cNvSpPr>
                <a:spLocks noChangeArrowheads="1"/>
              </p:cNvSpPr>
              <p:nvPr/>
            </p:nvSpPr>
            <p:spPr bwMode="auto">
              <a:xfrm>
                <a:off x="1168" y="3208"/>
                <a:ext cx="71" cy="10"/>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6" name="Rectangle 26"/>
              <p:cNvSpPr>
                <a:spLocks noChangeArrowheads="1"/>
              </p:cNvSpPr>
              <p:nvPr/>
            </p:nvSpPr>
            <p:spPr bwMode="auto">
              <a:xfrm>
                <a:off x="1168" y="3198"/>
                <a:ext cx="71" cy="10"/>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7" name="Rectangle 27"/>
              <p:cNvSpPr>
                <a:spLocks noChangeArrowheads="1"/>
              </p:cNvSpPr>
              <p:nvPr/>
            </p:nvSpPr>
            <p:spPr bwMode="auto">
              <a:xfrm>
                <a:off x="1229" y="2875"/>
                <a:ext cx="10" cy="323"/>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8" name="Rectangle 28"/>
              <p:cNvSpPr>
                <a:spLocks noChangeArrowheads="1"/>
              </p:cNvSpPr>
              <p:nvPr/>
            </p:nvSpPr>
            <p:spPr bwMode="auto">
              <a:xfrm>
                <a:off x="1168" y="3188"/>
                <a:ext cx="61" cy="10"/>
              </a:xfrm>
              <a:prstGeom prst="rect">
                <a:avLst/>
              </a:prstGeom>
              <a:solidFill>
                <a:srgbClr val="0000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69" name="Rectangle 29"/>
              <p:cNvSpPr>
                <a:spLocks noChangeArrowheads="1"/>
              </p:cNvSpPr>
              <p:nvPr/>
            </p:nvSpPr>
            <p:spPr bwMode="auto">
              <a:xfrm>
                <a:off x="1168" y="3178"/>
                <a:ext cx="61" cy="10"/>
              </a:xfrm>
              <a:prstGeom prst="rect">
                <a:avLst/>
              </a:prstGeom>
              <a:solidFill>
                <a:srgbClr val="000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0" name="Rectangle 30"/>
              <p:cNvSpPr>
                <a:spLocks noChangeArrowheads="1"/>
              </p:cNvSpPr>
              <p:nvPr/>
            </p:nvSpPr>
            <p:spPr bwMode="auto">
              <a:xfrm>
                <a:off x="1168" y="3167"/>
                <a:ext cx="61" cy="11"/>
              </a:xfrm>
              <a:prstGeom prst="rect">
                <a:avLst/>
              </a:prstGeom>
              <a:solidFill>
                <a:srgbClr val="000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1" name="Rectangle 31"/>
              <p:cNvSpPr>
                <a:spLocks noChangeArrowheads="1"/>
              </p:cNvSpPr>
              <p:nvPr/>
            </p:nvSpPr>
            <p:spPr bwMode="auto">
              <a:xfrm>
                <a:off x="1168" y="3156"/>
                <a:ext cx="61" cy="10"/>
              </a:xfrm>
              <a:prstGeom prst="rect">
                <a:avLst/>
              </a:prstGeom>
              <a:solidFill>
                <a:srgbClr val="0000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2" name="Rectangle 32"/>
              <p:cNvSpPr>
                <a:spLocks noChangeArrowheads="1"/>
              </p:cNvSpPr>
              <p:nvPr/>
            </p:nvSpPr>
            <p:spPr bwMode="auto">
              <a:xfrm>
                <a:off x="1168" y="3147"/>
                <a:ext cx="6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3" name="Rectangle 33"/>
              <p:cNvSpPr>
                <a:spLocks noChangeArrowheads="1"/>
              </p:cNvSpPr>
              <p:nvPr/>
            </p:nvSpPr>
            <p:spPr bwMode="auto">
              <a:xfrm>
                <a:off x="1219" y="2875"/>
                <a:ext cx="10" cy="272"/>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4" name="Rectangle 34"/>
              <p:cNvSpPr>
                <a:spLocks noChangeArrowheads="1"/>
              </p:cNvSpPr>
              <p:nvPr/>
            </p:nvSpPr>
            <p:spPr bwMode="auto">
              <a:xfrm>
                <a:off x="1168" y="3137"/>
                <a:ext cx="51" cy="10"/>
              </a:xfrm>
              <a:prstGeom prst="rect">
                <a:avLst/>
              </a:prstGeom>
              <a:solidFill>
                <a:srgbClr val="0000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5" name="Rectangle 35"/>
              <p:cNvSpPr>
                <a:spLocks noChangeArrowheads="1"/>
              </p:cNvSpPr>
              <p:nvPr/>
            </p:nvSpPr>
            <p:spPr bwMode="auto">
              <a:xfrm>
                <a:off x="1168" y="3127"/>
                <a:ext cx="51" cy="1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6" name="Rectangle 36"/>
              <p:cNvSpPr>
                <a:spLocks noChangeArrowheads="1"/>
              </p:cNvSpPr>
              <p:nvPr/>
            </p:nvSpPr>
            <p:spPr bwMode="auto">
              <a:xfrm>
                <a:off x="1168" y="3117"/>
                <a:ext cx="5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7" name="Rectangle 37"/>
              <p:cNvSpPr>
                <a:spLocks noChangeArrowheads="1"/>
              </p:cNvSpPr>
              <p:nvPr/>
            </p:nvSpPr>
            <p:spPr bwMode="auto">
              <a:xfrm>
                <a:off x="1168" y="3107"/>
                <a:ext cx="51" cy="10"/>
              </a:xfrm>
              <a:prstGeom prst="rect">
                <a:avLst/>
              </a:prstGeom>
              <a:solidFill>
                <a:srgbClr val="0000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8" name="Rectangle 38"/>
              <p:cNvSpPr>
                <a:spLocks noChangeArrowheads="1"/>
              </p:cNvSpPr>
              <p:nvPr/>
            </p:nvSpPr>
            <p:spPr bwMode="auto">
              <a:xfrm>
                <a:off x="1168" y="3097"/>
                <a:ext cx="51" cy="1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79" name="Rectangle 39"/>
              <p:cNvSpPr>
                <a:spLocks noChangeArrowheads="1"/>
              </p:cNvSpPr>
              <p:nvPr/>
            </p:nvSpPr>
            <p:spPr bwMode="auto">
              <a:xfrm>
                <a:off x="1168" y="3086"/>
                <a:ext cx="51" cy="10"/>
              </a:xfrm>
              <a:prstGeom prst="rect">
                <a:avLst/>
              </a:prstGeom>
              <a:solidFill>
                <a:srgbClr val="0000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0" name="Rectangle 40"/>
              <p:cNvSpPr>
                <a:spLocks noChangeArrowheads="1"/>
              </p:cNvSpPr>
              <p:nvPr/>
            </p:nvSpPr>
            <p:spPr bwMode="auto">
              <a:xfrm>
                <a:off x="1209" y="2875"/>
                <a:ext cx="10" cy="212"/>
              </a:xfrm>
              <a:prstGeom prst="rect">
                <a:avLst/>
              </a:prstGeom>
              <a:solidFill>
                <a:srgbClr val="00005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1" name="Rectangle 41"/>
              <p:cNvSpPr>
                <a:spLocks noChangeArrowheads="1"/>
              </p:cNvSpPr>
              <p:nvPr/>
            </p:nvSpPr>
            <p:spPr bwMode="auto">
              <a:xfrm>
                <a:off x="1168" y="3077"/>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2" name="Rectangle 42"/>
              <p:cNvSpPr>
                <a:spLocks noChangeArrowheads="1"/>
              </p:cNvSpPr>
              <p:nvPr/>
            </p:nvSpPr>
            <p:spPr bwMode="auto">
              <a:xfrm>
                <a:off x="1168" y="3067"/>
                <a:ext cx="41" cy="10"/>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3" name="Rectangle 43"/>
              <p:cNvSpPr>
                <a:spLocks noChangeArrowheads="1"/>
              </p:cNvSpPr>
              <p:nvPr/>
            </p:nvSpPr>
            <p:spPr bwMode="auto">
              <a:xfrm>
                <a:off x="1168" y="3057"/>
                <a:ext cx="41" cy="10"/>
              </a:xfrm>
              <a:prstGeom prst="rect">
                <a:avLst/>
              </a:prstGeom>
              <a:solidFill>
                <a:srgbClr val="000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4" name="Rectangle 44"/>
              <p:cNvSpPr>
                <a:spLocks noChangeArrowheads="1"/>
              </p:cNvSpPr>
              <p:nvPr/>
            </p:nvSpPr>
            <p:spPr bwMode="auto">
              <a:xfrm>
                <a:off x="1168" y="3047"/>
                <a:ext cx="4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5" name="Rectangle 45"/>
              <p:cNvSpPr>
                <a:spLocks noChangeArrowheads="1"/>
              </p:cNvSpPr>
              <p:nvPr/>
            </p:nvSpPr>
            <p:spPr bwMode="auto">
              <a:xfrm>
                <a:off x="1168" y="3037"/>
                <a:ext cx="41" cy="10"/>
              </a:xfrm>
              <a:prstGeom prst="rect">
                <a:avLst/>
              </a:prstGeom>
              <a:solidFill>
                <a:srgbClr val="0000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6" name="Rectangle 46"/>
              <p:cNvSpPr>
                <a:spLocks noChangeArrowheads="1"/>
              </p:cNvSpPr>
              <p:nvPr/>
            </p:nvSpPr>
            <p:spPr bwMode="auto">
              <a:xfrm>
                <a:off x="1198" y="2875"/>
                <a:ext cx="11" cy="162"/>
              </a:xfrm>
              <a:prstGeom prst="rect">
                <a:avLst/>
              </a:prstGeom>
              <a:solidFill>
                <a:srgbClr val="0000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7" name="Rectangle 47"/>
              <p:cNvSpPr>
                <a:spLocks noChangeArrowheads="1"/>
              </p:cNvSpPr>
              <p:nvPr/>
            </p:nvSpPr>
            <p:spPr bwMode="auto">
              <a:xfrm>
                <a:off x="1168" y="3026"/>
                <a:ext cx="30" cy="10"/>
              </a:xfrm>
              <a:prstGeom prst="rect">
                <a:avLst/>
              </a:prstGeom>
              <a:solidFill>
                <a:srgbClr val="0000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8" name="Rectangle 48"/>
              <p:cNvSpPr>
                <a:spLocks noChangeArrowheads="1"/>
              </p:cNvSpPr>
              <p:nvPr/>
            </p:nvSpPr>
            <p:spPr bwMode="auto">
              <a:xfrm>
                <a:off x="1168" y="3016"/>
                <a:ext cx="30" cy="10"/>
              </a:xfrm>
              <a:prstGeom prst="rect">
                <a:avLst/>
              </a:prstGeom>
              <a:solidFill>
                <a:srgbClr val="00006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89" name="Rectangle 49"/>
              <p:cNvSpPr>
                <a:spLocks noChangeArrowheads="1"/>
              </p:cNvSpPr>
              <p:nvPr/>
            </p:nvSpPr>
            <p:spPr bwMode="auto">
              <a:xfrm>
                <a:off x="1168" y="3006"/>
                <a:ext cx="30"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0" name="Rectangle 50"/>
              <p:cNvSpPr>
                <a:spLocks noChangeArrowheads="1"/>
              </p:cNvSpPr>
              <p:nvPr/>
            </p:nvSpPr>
            <p:spPr bwMode="auto">
              <a:xfrm>
                <a:off x="1168" y="2995"/>
                <a:ext cx="30"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1" name="Rectangle 51"/>
              <p:cNvSpPr>
                <a:spLocks noChangeArrowheads="1"/>
              </p:cNvSpPr>
              <p:nvPr/>
            </p:nvSpPr>
            <p:spPr bwMode="auto">
              <a:xfrm>
                <a:off x="1168" y="2986"/>
                <a:ext cx="30"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2" name="Rectangle 52"/>
              <p:cNvSpPr>
                <a:spLocks noChangeArrowheads="1"/>
              </p:cNvSpPr>
              <p:nvPr/>
            </p:nvSpPr>
            <p:spPr bwMode="auto">
              <a:xfrm>
                <a:off x="1168" y="2976"/>
                <a:ext cx="30"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3" name="Rectangle 53"/>
              <p:cNvSpPr>
                <a:spLocks noChangeArrowheads="1"/>
              </p:cNvSpPr>
              <p:nvPr/>
            </p:nvSpPr>
            <p:spPr bwMode="auto">
              <a:xfrm>
                <a:off x="1188" y="2875"/>
                <a:ext cx="10" cy="101"/>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4" name="Rectangle 54"/>
              <p:cNvSpPr>
                <a:spLocks noChangeArrowheads="1"/>
              </p:cNvSpPr>
              <p:nvPr/>
            </p:nvSpPr>
            <p:spPr bwMode="auto">
              <a:xfrm>
                <a:off x="1168" y="2966"/>
                <a:ext cx="20"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5" name="Rectangle 55"/>
              <p:cNvSpPr>
                <a:spLocks noChangeArrowheads="1"/>
              </p:cNvSpPr>
              <p:nvPr/>
            </p:nvSpPr>
            <p:spPr bwMode="auto">
              <a:xfrm>
                <a:off x="1168" y="2956"/>
                <a:ext cx="20"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6" name="Rectangle 56"/>
              <p:cNvSpPr>
                <a:spLocks noChangeArrowheads="1"/>
              </p:cNvSpPr>
              <p:nvPr/>
            </p:nvSpPr>
            <p:spPr bwMode="auto">
              <a:xfrm>
                <a:off x="1168" y="2946"/>
                <a:ext cx="20"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7" name="Rectangle 57"/>
              <p:cNvSpPr>
                <a:spLocks noChangeArrowheads="1"/>
              </p:cNvSpPr>
              <p:nvPr/>
            </p:nvSpPr>
            <p:spPr bwMode="auto">
              <a:xfrm>
                <a:off x="1168" y="2936"/>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8" name="Rectangle 58"/>
              <p:cNvSpPr>
                <a:spLocks noChangeArrowheads="1"/>
              </p:cNvSpPr>
              <p:nvPr/>
            </p:nvSpPr>
            <p:spPr bwMode="auto">
              <a:xfrm>
                <a:off x="1168" y="2925"/>
                <a:ext cx="2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099" name="Rectangle 59"/>
              <p:cNvSpPr>
                <a:spLocks noChangeArrowheads="1"/>
              </p:cNvSpPr>
              <p:nvPr/>
            </p:nvSpPr>
            <p:spPr bwMode="auto">
              <a:xfrm>
                <a:off x="1178" y="2875"/>
                <a:ext cx="10" cy="5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00" name="Rectangle 60"/>
              <p:cNvSpPr>
                <a:spLocks noChangeArrowheads="1"/>
              </p:cNvSpPr>
              <p:nvPr/>
            </p:nvSpPr>
            <p:spPr bwMode="auto">
              <a:xfrm>
                <a:off x="1168" y="2916"/>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01" name="Rectangle 61"/>
              <p:cNvSpPr>
                <a:spLocks noChangeArrowheads="1"/>
              </p:cNvSpPr>
              <p:nvPr/>
            </p:nvSpPr>
            <p:spPr bwMode="auto">
              <a:xfrm>
                <a:off x="1168" y="2905"/>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02" name="Rectangle 62"/>
              <p:cNvSpPr>
                <a:spLocks noChangeArrowheads="1"/>
              </p:cNvSpPr>
              <p:nvPr/>
            </p:nvSpPr>
            <p:spPr bwMode="auto">
              <a:xfrm>
                <a:off x="1168" y="2896"/>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03" name="Rectangle 63"/>
              <p:cNvSpPr>
                <a:spLocks noChangeArrowheads="1"/>
              </p:cNvSpPr>
              <p:nvPr/>
            </p:nvSpPr>
            <p:spPr bwMode="auto">
              <a:xfrm>
                <a:off x="1168" y="2886"/>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04" name="Rectangle 64"/>
              <p:cNvSpPr>
                <a:spLocks noChangeArrowheads="1"/>
              </p:cNvSpPr>
              <p:nvPr/>
            </p:nvSpPr>
            <p:spPr bwMode="auto">
              <a:xfrm>
                <a:off x="1168" y="2875"/>
                <a:ext cx="10" cy="11"/>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105" name="Freeform 65"/>
            <p:cNvSpPr>
              <a:spLocks/>
            </p:cNvSpPr>
            <p:nvPr/>
          </p:nvSpPr>
          <p:spPr bwMode="auto">
            <a:xfrm>
              <a:off x="1168" y="2875"/>
              <a:ext cx="61" cy="374"/>
            </a:xfrm>
            <a:custGeom>
              <a:avLst/>
              <a:gdLst>
                <a:gd name="T0" fmla="*/ 0 w 61"/>
                <a:gd name="T1" fmla="*/ 373 h 373"/>
                <a:gd name="T2" fmla="*/ 0 w 61"/>
                <a:gd name="T3" fmla="*/ 51 h 373"/>
                <a:gd name="T4" fmla="*/ 61 w 61"/>
                <a:gd name="T5" fmla="*/ 0 h 373"/>
                <a:gd name="T6" fmla="*/ 61 w 61"/>
                <a:gd name="T7" fmla="*/ 323 h 373"/>
                <a:gd name="T8" fmla="*/ 0 w 61"/>
                <a:gd name="T9" fmla="*/ 373 h 373"/>
              </a:gdLst>
              <a:ahLst/>
              <a:cxnLst>
                <a:cxn ang="0">
                  <a:pos x="T0" y="T1"/>
                </a:cxn>
                <a:cxn ang="0">
                  <a:pos x="T2" y="T3"/>
                </a:cxn>
                <a:cxn ang="0">
                  <a:pos x="T4" y="T5"/>
                </a:cxn>
                <a:cxn ang="0">
                  <a:pos x="T6" y="T7"/>
                </a:cxn>
                <a:cxn ang="0">
                  <a:pos x="T8" y="T9"/>
                </a:cxn>
              </a:cxnLst>
              <a:rect l="0" t="0" r="r" b="b"/>
              <a:pathLst>
                <a:path w="61" h="373">
                  <a:moveTo>
                    <a:pt x="0" y="373"/>
                  </a:moveTo>
                  <a:lnTo>
                    <a:pt x="0" y="51"/>
                  </a:lnTo>
                  <a:lnTo>
                    <a:pt x="61" y="0"/>
                  </a:lnTo>
                  <a:lnTo>
                    <a:pt x="61" y="323"/>
                  </a:lnTo>
                  <a:lnTo>
                    <a:pt x="0" y="373"/>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30" name="Group 66"/>
            <p:cNvGrpSpPr>
              <a:grpSpLocks/>
            </p:cNvGrpSpPr>
            <p:nvPr/>
          </p:nvGrpSpPr>
          <p:grpSpPr bwMode="auto">
            <a:xfrm>
              <a:off x="997" y="2926"/>
              <a:ext cx="171" cy="322"/>
              <a:chOff x="997" y="2926"/>
              <a:chExt cx="171" cy="322"/>
            </a:xfrm>
          </p:grpSpPr>
          <p:sp>
            <p:nvSpPr>
              <p:cNvPr id="87107" name="Rectangle 67"/>
              <p:cNvSpPr>
                <a:spLocks noChangeArrowheads="1"/>
              </p:cNvSpPr>
              <p:nvPr/>
            </p:nvSpPr>
            <p:spPr bwMode="auto">
              <a:xfrm>
                <a:off x="997"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08" name="Rectangle 68"/>
              <p:cNvSpPr>
                <a:spLocks noChangeArrowheads="1"/>
              </p:cNvSpPr>
              <p:nvPr/>
            </p:nvSpPr>
            <p:spPr bwMode="auto">
              <a:xfrm>
                <a:off x="997" y="322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09" name="Rectangle 69"/>
              <p:cNvSpPr>
                <a:spLocks noChangeArrowheads="1"/>
              </p:cNvSpPr>
              <p:nvPr/>
            </p:nvSpPr>
            <p:spPr bwMode="auto">
              <a:xfrm>
                <a:off x="1158" y="2926"/>
                <a:ext cx="10" cy="302"/>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0" name="Rectangle 70"/>
              <p:cNvSpPr>
                <a:spLocks noChangeArrowheads="1"/>
              </p:cNvSpPr>
              <p:nvPr/>
            </p:nvSpPr>
            <p:spPr bwMode="auto">
              <a:xfrm>
                <a:off x="997" y="3219"/>
                <a:ext cx="16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1" name="Rectangle 71"/>
              <p:cNvSpPr>
                <a:spLocks noChangeArrowheads="1"/>
              </p:cNvSpPr>
              <p:nvPr/>
            </p:nvSpPr>
            <p:spPr bwMode="auto">
              <a:xfrm>
                <a:off x="997" y="3208"/>
                <a:ext cx="16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2" name="Rectangle 72"/>
              <p:cNvSpPr>
                <a:spLocks noChangeArrowheads="1"/>
              </p:cNvSpPr>
              <p:nvPr/>
            </p:nvSpPr>
            <p:spPr bwMode="auto">
              <a:xfrm>
                <a:off x="1148" y="2926"/>
                <a:ext cx="10" cy="282"/>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3" name="Rectangle 73"/>
              <p:cNvSpPr>
                <a:spLocks noChangeArrowheads="1"/>
              </p:cNvSpPr>
              <p:nvPr/>
            </p:nvSpPr>
            <p:spPr bwMode="auto">
              <a:xfrm>
                <a:off x="997" y="3198"/>
                <a:ext cx="151" cy="10"/>
              </a:xfrm>
              <a:prstGeom prst="rect">
                <a:avLst/>
              </a:prstGeom>
              <a:solidFill>
                <a:srgbClr val="0000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4" name="Rectangle 74"/>
              <p:cNvSpPr>
                <a:spLocks noChangeArrowheads="1"/>
              </p:cNvSpPr>
              <p:nvPr/>
            </p:nvSpPr>
            <p:spPr bwMode="auto">
              <a:xfrm>
                <a:off x="997" y="3188"/>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5" name="Rectangle 75"/>
              <p:cNvSpPr>
                <a:spLocks noChangeArrowheads="1"/>
              </p:cNvSpPr>
              <p:nvPr/>
            </p:nvSpPr>
            <p:spPr bwMode="auto">
              <a:xfrm>
                <a:off x="1138" y="2926"/>
                <a:ext cx="10" cy="262"/>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6" name="Rectangle 76"/>
              <p:cNvSpPr>
                <a:spLocks noChangeArrowheads="1"/>
              </p:cNvSpPr>
              <p:nvPr/>
            </p:nvSpPr>
            <p:spPr bwMode="auto">
              <a:xfrm>
                <a:off x="997" y="3178"/>
                <a:ext cx="141" cy="10"/>
              </a:xfrm>
              <a:prstGeom prst="rect">
                <a:avLst/>
              </a:prstGeom>
              <a:solidFill>
                <a:srgbClr val="0000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7" name="Rectangle 77"/>
              <p:cNvSpPr>
                <a:spLocks noChangeArrowheads="1"/>
              </p:cNvSpPr>
              <p:nvPr/>
            </p:nvSpPr>
            <p:spPr bwMode="auto">
              <a:xfrm>
                <a:off x="997" y="3167"/>
                <a:ext cx="141" cy="11"/>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8" name="Rectangle 78"/>
              <p:cNvSpPr>
                <a:spLocks noChangeArrowheads="1"/>
              </p:cNvSpPr>
              <p:nvPr/>
            </p:nvSpPr>
            <p:spPr bwMode="auto">
              <a:xfrm>
                <a:off x="1128" y="2926"/>
                <a:ext cx="10" cy="241"/>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19" name="Rectangle 79"/>
              <p:cNvSpPr>
                <a:spLocks noChangeArrowheads="1"/>
              </p:cNvSpPr>
              <p:nvPr/>
            </p:nvSpPr>
            <p:spPr bwMode="auto">
              <a:xfrm>
                <a:off x="997" y="3157"/>
                <a:ext cx="131" cy="10"/>
              </a:xfrm>
              <a:prstGeom prst="rect">
                <a:avLst/>
              </a:prstGeom>
              <a:solidFill>
                <a:srgbClr val="00009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0" name="Rectangle 80"/>
              <p:cNvSpPr>
                <a:spLocks noChangeArrowheads="1"/>
              </p:cNvSpPr>
              <p:nvPr/>
            </p:nvSpPr>
            <p:spPr bwMode="auto">
              <a:xfrm>
                <a:off x="997" y="3148"/>
                <a:ext cx="131" cy="10"/>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1" name="Rectangle 81"/>
              <p:cNvSpPr>
                <a:spLocks noChangeArrowheads="1"/>
              </p:cNvSpPr>
              <p:nvPr/>
            </p:nvSpPr>
            <p:spPr bwMode="auto">
              <a:xfrm>
                <a:off x="1118" y="2926"/>
                <a:ext cx="10" cy="221"/>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2" name="Rectangle 82"/>
              <p:cNvSpPr>
                <a:spLocks noChangeArrowheads="1"/>
              </p:cNvSpPr>
              <p:nvPr/>
            </p:nvSpPr>
            <p:spPr bwMode="auto">
              <a:xfrm>
                <a:off x="997" y="3137"/>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3" name="Rectangle 83"/>
              <p:cNvSpPr>
                <a:spLocks noChangeArrowheads="1"/>
              </p:cNvSpPr>
              <p:nvPr/>
            </p:nvSpPr>
            <p:spPr bwMode="auto">
              <a:xfrm>
                <a:off x="997" y="3128"/>
                <a:ext cx="121" cy="10"/>
              </a:xfrm>
              <a:prstGeom prst="rect">
                <a:avLst/>
              </a:prstGeom>
              <a:solidFill>
                <a:srgbClr val="0000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4" name="Rectangle 84"/>
              <p:cNvSpPr>
                <a:spLocks noChangeArrowheads="1"/>
              </p:cNvSpPr>
              <p:nvPr/>
            </p:nvSpPr>
            <p:spPr bwMode="auto">
              <a:xfrm>
                <a:off x="1108" y="2926"/>
                <a:ext cx="10" cy="201"/>
              </a:xfrm>
              <a:prstGeom prst="rect">
                <a:avLst/>
              </a:prstGeom>
              <a:solidFill>
                <a:srgbClr val="0000A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5" name="Rectangle 85"/>
              <p:cNvSpPr>
                <a:spLocks noChangeArrowheads="1"/>
              </p:cNvSpPr>
              <p:nvPr/>
            </p:nvSpPr>
            <p:spPr bwMode="auto">
              <a:xfrm>
                <a:off x="997" y="3117"/>
                <a:ext cx="111" cy="10"/>
              </a:xfrm>
              <a:prstGeom prst="rect">
                <a:avLst/>
              </a:prstGeom>
              <a:solidFill>
                <a:srgbClr val="000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6" name="Rectangle 86"/>
              <p:cNvSpPr>
                <a:spLocks noChangeArrowheads="1"/>
              </p:cNvSpPr>
              <p:nvPr/>
            </p:nvSpPr>
            <p:spPr bwMode="auto">
              <a:xfrm>
                <a:off x="997" y="3107"/>
                <a:ext cx="111" cy="10"/>
              </a:xfrm>
              <a:prstGeom prst="rect">
                <a:avLst/>
              </a:prstGeom>
              <a:solidFill>
                <a:srgbClr val="0000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7" name="Rectangle 87"/>
              <p:cNvSpPr>
                <a:spLocks noChangeArrowheads="1"/>
              </p:cNvSpPr>
              <p:nvPr/>
            </p:nvSpPr>
            <p:spPr bwMode="auto">
              <a:xfrm>
                <a:off x="1098" y="2926"/>
                <a:ext cx="10" cy="181"/>
              </a:xfrm>
              <a:prstGeom prst="rect">
                <a:avLst/>
              </a:prstGeom>
              <a:solidFill>
                <a:srgbClr val="0000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8" name="Rectangle 88"/>
              <p:cNvSpPr>
                <a:spLocks noChangeArrowheads="1"/>
              </p:cNvSpPr>
              <p:nvPr/>
            </p:nvSpPr>
            <p:spPr bwMode="auto">
              <a:xfrm>
                <a:off x="997" y="3097"/>
                <a:ext cx="101" cy="10"/>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29" name="Rectangle 89"/>
              <p:cNvSpPr>
                <a:spLocks noChangeArrowheads="1"/>
              </p:cNvSpPr>
              <p:nvPr/>
            </p:nvSpPr>
            <p:spPr bwMode="auto">
              <a:xfrm>
                <a:off x="997" y="3087"/>
                <a:ext cx="101" cy="10"/>
              </a:xfrm>
              <a:prstGeom prst="rect">
                <a:avLst/>
              </a:prstGeom>
              <a:solidFill>
                <a:srgbClr val="0000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0" name="Rectangle 90"/>
              <p:cNvSpPr>
                <a:spLocks noChangeArrowheads="1"/>
              </p:cNvSpPr>
              <p:nvPr/>
            </p:nvSpPr>
            <p:spPr bwMode="auto">
              <a:xfrm>
                <a:off x="1088" y="2926"/>
                <a:ext cx="10" cy="161"/>
              </a:xfrm>
              <a:prstGeom prst="rect">
                <a:avLst/>
              </a:prstGeom>
              <a:solidFill>
                <a:srgbClr val="0000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1" name="Rectangle 91"/>
              <p:cNvSpPr>
                <a:spLocks noChangeArrowheads="1"/>
              </p:cNvSpPr>
              <p:nvPr/>
            </p:nvSpPr>
            <p:spPr bwMode="auto">
              <a:xfrm>
                <a:off x="997" y="3078"/>
                <a:ext cx="91" cy="10"/>
              </a:xfrm>
              <a:prstGeom prst="rect">
                <a:avLst/>
              </a:prstGeom>
              <a:solidFill>
                <a:srgbClr val="0000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2" name="Rectangle 92"/>
              <p:cNvSpPr>
                <a:spLocks noChangeArrowheads="1"/>
              </p:cNvSpPr>
              <p:nvPr/>
            </p:nvSpPr>
            <p:spPr bwMode="auto">
              <a:xfrm>
                <a:off x="1078" y="2926"/>
                <a:ext cx="10" cy="151"/>
              </a:xfrm>
              <a:prstGeom prst="rect">
                <a:avLst/>
              </a:prstGeom>
              <a:solidFill>
                <a:srgbClr val="0000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3" name="Rectangle 93"/>
              <p:cNvSpPr>
                <a:spLocks noChangeArrowheads="1"/>
              </p:cNvSpPr>
              <p:nvPr/>
            </p:nvSpPr>
            <p:spPr bwMode="auto">
              <a:xfrm>
                <a:off x="997" y="3067"/>
                <a:ext cx="81" cy="10"/>
              </a:xfrm>
              <a:prstGeom prst="rect">
                <a:avLst/>
              </a:prstGeom>
              <a:solidFill>
                <a:srgbClr val="0000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4" name="Rectangle 94"/>
              <p:cNvSpPr>
                <a:spLocks noChangeArrowheads="1"/>
              </p:cNvSpPr>
              <p:nvPr/>
            </p:nvSpPr>
            <p:spPr bwMode="auto">
              <a:xfrm>
                <a:off x="997" y="3058"/>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5" name="Rectangle 95"/>
              <p:cNvSpPr>
                <a:spLocks noChangeArrowheads="1"/>
              </p:cNvSpPr>
              <p:nvPr/>
            </p:nvSpPr>
            <p:spPr bwMode="auto">
              <a:xfrm>
                <a:off x="1068" y="2926"/>
                <a:ext cx="10" cy="131"/>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6" name="Rectangle 96"/>
              <p:cNvSpPr>
                <a:spLocks noChangeArrowheads="1"/>
              </p:cNvSpPr>
              <p:nvPr/>
            </p:nvSpPr>
            <p:spPr bwMode="auto">
              <a:xfrm>
                <a:off x="997" y="3047"/>
                <a:ext cx="71" cy="10"/>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7" name="Rectangle 97"/>
              <p:cNvSpPr>
                <a:spLocks noChangeArrowheads="1"/>
              </p:cNvSpPr>
              <p:nvPr/>
            </p:nvSpPr>
            <p:spPr bwMode="auto">
              <a:xfrm>
                <a:off x="997" y="3037"/>
                <a:ext cx="71" cy="10"/>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8" name="Rectangle 98"/>
              <p:cNvSpPr>
                <a:spLocks noChangeArrowheads="1"/>
              </p:cNvSpPr>
              <p:nvPr/>
            </p:nvSpPr>
            <p:spPr bwMode="auto">
              <a:xfrm>
                <a:off x="1057" y="2926"/>
                <a:ext cx="11" cy="111"/>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39" name="Rectangle 99"/>
              <p:cNvSpPr>
                <a:spLocks noChangeArrowheads="1"/>
              </p:cNvSpPr>
              <p:nvPr/>
            </p:nvSpPr>
            <p:spPr bwMode="auto">
              <a:xfrm>
                <a:off x="997" y="3026"/>
                <a:ext cx="60" cy="11"/>
              </a:xfrm>
              <a:prstGeom prst="rect">
                <a:avLst/>
              </a:prstGeom>
              <a:solidFill>
                <a:srgbClr val="0000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0" name="Rectangle 100"/>
              <p:cNvSpPr>
                <a:spLocks noChangeArrowheads="1"/>
              </p:cNvSpPr>
              <p:nvPr/>
            </p:nvSpPr>
            <p:spPr bwMode="auto">
              <a:xfrm>
                <a:off x="997" y="3016"/>
                <a:ext cx="60"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1" name="Rectangle 101"/>
              <p:cNvSpPr>
                <a:spLocks noChangeArrowheads="1"/>
              </p:cNvSpPr>
              <p:nvPr/>
            </p:nvSpPr>
            <p:spPr bwMode="auto">
              <a:xfrm>
                <a:off x="1047" y="2926"/>
                <a:ext cx="10" cy="9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2" name="Rectangle 102"/>
              <p:cNvSpPr>
                <a:spLocks noChangeArrowheads="1"/>
              </p:cNvSpPr>
              <p:nvPr/>
            </p:nvSpPr>
            <p:spPr bwMode="auto">
              <a:xfrm>
                <a:off x="997" y="3006"/>
                <a:ext cx="50" cy="10"/>
              </a:xfrm>
              <a:prstGeom prst="rect">
                <a:avLst/>
              </a:prstGeom>
              <a:solidFill>
                <a:srgbClr val="0000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3" name="Rectangle 103"/>
              <p:cNvSpPr>
                <a:spLocks noChangeArrowheads="1"/>
              </p:cNvSpPr>
              <p:nvPr/>
            </p:nvSpPr>
            <p:spPr bwMode="auto">
              <a:xfrm>
                <a:off x="997" y="2996"/>
                <a:ext cx="50" cy="1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4" name="Rectangle 104"/>
              <p:cNvSpPr>
                <a:spLocks noChangeArrowheads="1"/>
              </p:cNvSpPr>
              <p:nvPr/>
            </p:nvSpPr>
            <p:spPr bwMode="auto">
              <a:xfrm>
                <a:off x="1037" y="2926"/>
                <a:ext cx="10" cy="7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5" name="Rectangle 105"/>
              <p:cNvSpPr>
                <a:spLocks noChangeArrowheads="1"/>
              </p:cNvSpPr>
              <p:nvPr/>
            </p:nvSpPr>
            <p:spPr bwMode="auto">
              <a:xfrm>
                <a:off x="997" y="2987"/>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6" name="Rectangle 106"/>
              <p:cNvSpPr>
                <a:spLocks noChangeArrowheads="1"/>
              </p:cNvSpPr>
              <p:nvPr/>
            </p:nvSpPr>
            <p:spPr bwMode="auto">
              <a:xfrm>
                <a:off x="997" y="2976"/>
                <a:ext cx="4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7" name="Rectangle 107"/>
              <p:cNvSpPr>
                <a:spLocks noChangeArrowheads="1"/>
              </p:cNvSpPr>
              <p:nvPr/>
            </p:nvSpPr>
            <p:spPr bwMode="auto">
              <a:xfrm>
                <a:off x="1027" y="2926"/>
                <a:ext cx="10" cy="5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8" name="Rectangle 108"/>
              <p:cNvSpPr>
                <a:spLocks noChangeArrowheads="1"/>
              </p:cNvSpPr>
              <p:nvPr/>
            </p:nvSpPr>
            <p:spPr bwMode="auto">
              <a:xfrm>
                <a:off x="997" y="2967"/>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49" name="Rectangle 109"/>
              <p:cNvSpPr>
                <a:spLocks noChangeArrowheads="1"/>
              </p:cNvSpPr>
              <p:nvPr/>
            </p:nvSpPr>
            <p:spPr bwMode="auto">
              <a:xfrm>
                <a:off x="997" y="2956"/>
                <a:ext cx="3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50" name="Rectangle 110"/>
              <p:cNvSpPr>
                <a:spLocks noChangeArrowheads="1"/>
              </p:cNvSpPr>
              <p:nvPr/>
            </p:nvSpPr>
            <p:spPr bwMode="auto">
              <a:xfrm>
                <a:off x="1017" y="2926"/>
                <a:ext cx="10" cy="3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51" name="Rectangle 111"/>
              <p:cNvSpPr>
                <a:spLocks noChangeArrowheads="1"/>
              </p:cNvSpPr>
              <p:nvPr/>
            </p:nvSpPr>
            <p:spPr bwMode="auto">
              <a:xfrm>
                <a:off x="997" y="2946"/>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52" name="Rectangle 112"/>
              <p:cNvSpPr>
                <a:spLocks noChangeArrowheads="1"/>
              </p:cNvSpPr>
              <p:nvPr/>
            </p:nvSpPr>
            <p:spPr bwMode="auto">
              <a:xfrm>
                <a:off x="997" y="2936"/>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53" name="Rectangle 113"/>
              <p:cNvSpPr>
                <a:spLocks noChangeArrowheads="1"/>
              </p:cNvSpPr>
              <p:nvPr/>
            </p:nvSpPr>
            <p:spPr bwMode="auto">
              <a:xfrm>
                <a:off x="1007" y="2926"/>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54" name="Rectangle 114"/>
              <p:cNvSpPr>
                <a:spLocks noChangeArrowheads="1"/>
              </p:cNvSpPr>
              <p:nvPr/>
            </p:nvSpPr>
            <p:spPr bwMode="auto">
              <a:xfrm>
                <a:off x="997" y="2926"/>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155" name="Rectangle 115"/>
            <p:cNvSpPr>
              <a:spLocks noChangeArrowheads="1"/>
            </p:cNvSpPr>
            <p:nvPr/>
          </p:nvSpPr>
          <p:spPr bwMode="auto">
            <a:xfrm>
              <a:off x="997" y="2926"/>
              <a:ext cx="171" cy="322"/>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32" name="Group 116"/>
            <p:cNvGrpSpPr>
              <a:grpSpLocks/>
            </p:cNvGrpSpPr>
            <p:nvPr/>
          </p:nvGrpSpPr>
          <p:grpSpPr bwMode="auto">
            <a:xfrm>
              <a:off x="997" y="2875"/>
              <a:ext cx="242" cy="61"/>
              <a:chOff x="997" y="2875"/>
              <a:chExt cx="242" cy="61"/>
            </a:xfrm>
          </p:grpSpPr>
          <p:sp>
            <p:nvSpPr>
              <p:cNvPr id="87157" name="Rectangle 117"/>
              <p:cNvSpPr>
                <a:spLocks noChangeArrowheads="1"/>
              </p:cNvSpPr>
              <p:nvPr/>
            </p:nvSpPr>
            <p:spPr bwMode="auto">
              <a:xfrm>
                <a:off x="1229" y="2875"/>
                <a:ext cx="10" cy="61"/>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58" name="Rectangle 118"/>
              <p:cNvSpPr>
                <a:spLocks noChangeArrowheads="1"/>
              </p:cNvSpPr>
              <p:nvPr/>
            </p:nvSpPr>
            <p:spPr bwMode="auto">
              <a:xfrm>
                <a:off x="1219" y="2875"/>
                <a:ext cx="10" cy="61"/>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59" name="Rectangle 119"/>
              <p:cNvSpPr>
                <a:spLocks noChangeArrowheads="1"/>
              </p:cNvSpPr>
              <p:nvPr/>
            </p:nvSpPr>
            <p:spPr bwMode="auto">
              <a:xfrm>
                <a:off x="1209" y="2875"/>
                <a:ext cx="10" cy="61"/>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0" name="Rectangle 120"/>
              <p:cNvSpPr>
                <a:spLocks noChangeArrowheads="1"/>
              </p:cNvSpPr>
              <p:nvPr/>
            </p:nvSpPr>
            <p:spPr bwMode="auto">
              <a:xfrm>
                <a:off x="997" y="2926"/>
                <a:ext cx="212" cy="1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1" name="Rectangle 121"/>
              <p:cNvSpPr>
                <a:spLocks noChangeArrowheads="1"/>
              </p:cNvSpPr>
              <p:nvPr/>
            </p:nvSpPr>
            <p:spPr bwMode="auto">
              <a:xfrm>
                <a:off x="1198" y="2875"/>
                <a:ext cx="11" cy="52"/>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2" name="Rectangle 122"/>
              <p:cNvSpPr>
                <a:spLocks noChangeArrowheads="1"/>
              </p:cNvSpPr>
              <p:nvPr/>
            </p:nvSpPr>
            <p:spPr bwMode="auto">
              <a:xfrm>
                <a:off x="1188" y="2875"/>
                <a:ext cx="10" cy="52"/>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3" name="Rectangle 123"/>
              <p:cNvSpPr>
                <a:spLocks noChangeArrowheads="1"/>
              </p:cNvSpPr>
              <p:nvPr/>
            </p:nvSpPr>
            <p:spPr bwMode="auto">
              <a:xfrm>
                <a:off x="1178" y="2875"/>
                <a:ext cx="10" cy="52"/>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4" name="Rectangle 124"/>
              <p:cNvSpPr>
                <a:spLocks noChangeArrowheads="1"/>
              </p:cNvSpPr>
              <p:nvPr/>
            </p:nvSpPr>
            <p:spPr bwMode="auto">
              <a:xfrm>
                <a:off x="1168" y="2875"/>
                <a:ext cx="10" cy="52"/>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5" name="Rectangle 125"/>
              <p:cNvSpPr>
                <a:spLocks noChangeArrowheads="1"/>
              </p:cNvSpPr>
              <p:nvPr/>
            </p:nvSpPr>
            <p:spPr bwMode="auto">
              <a:xfrm>
                <a:off x="997" y="2916"/>
                <a:ext cx="17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6" name="Rectangle 126"/>
              <p:cNvSpPr>
                <a:spLocks noChangeArrowheads="1"/>
              </p:cNvSpPr>
              <p:nvPr/>
            </p:nvSpPr>
            <p:spPr bwMode="auto">
              <a:xfrm>
                <a:off x="1158" y="2875"/>
                <a:ext cx="10" cy="41"/>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7" name="Rectangle 127"/>
              <p:cNvSpPr>
                <a:spLocks noChangeArrowheads="1"/>
              </p:cNvSpPr>
              <p:nvPr/>
            </p:nvSpPr>
            <p:spPr bwMode="auto">
              <a:xfrm>
                <a:off x="1148" y="2875"/>
                <a:ext cx="10" cy="41"/>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8" name="Rectangle 128"/>
              <p:cNvSpPr>
                <a:spLocks noChangeArrowheads="1"/>
              </p:cNvSpPr>
              <p:nvPr/>
            </p:nvSpPr>
            <p:spPr bwMode="auto">
              <a:xfrm>
                <a:off x="1138" y="2875"/>
                <a:ext cx="10" cy="41"/>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69" name="Rectangle 129"/>
              <p:cNvSpPr>
                <a:spLocks noChangeArrowheads="1"/>
              </p:cNvSpPr>
              <p:nvPr/>
            </p:nvSpPr>
            <p:spPr bwMode="auto">
              <a:xfrm>
                <a:off x="1128" y="2875"/>
                <a:ext cx="10" cy="41"/>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0" name="Rectangle 130"/>
              <p:cNvSpPr>
                <a:spLocks noChangeArrowheads="1"/>
              </p:cNvSpPr>
              <p:nvPr/>
            </p:nvSpPr>
            <p:spPr bwMode="auto">
              <a:xfrm>
                <a:off x="997" y="2906"/>
                <a:ext cx="13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1" name="Rectangle 131"/>
              <p:cNvSpPr>
                <a:spLocks noChangeArrowheads="1"/>
              </p:cNvSpPr>
              <p:nvPr/>
            </p:nvSpPr>
            <p:spPr bwMode="auto">
              <a:xfrm>
                <a:off x="1118" y="2875"/>
                <a:ext cx="10" cy="31"/>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2" name="Rectangle 132"/>
              <p:cNvSpPr>
                <a:spLocks noChangeArrowheads="1"/>
              </p:cNvSpPr>
              <p:nvPr/>
            </p:nvSpPr>
            <p:spPr bwMode="auto">
              <a:xfrm>
                <a:off x="1108" y="2875"/>
                <a:ext cx="10" cy="31"/>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3" name="Rectangle 133"/>
              <p:cNvSpPr>
                <a:spLocks noChangeArrowheads="1"/>
              </p:cNvSpPr>
              <p:nvPr/>
            </p:nvSpPr>
            <p:spPr bwMode="auto">
              <a:xfrm>
                <a:off x="1098" y="2875"/>
                <a:ext cx="10" cy="31"/>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4" name="Rectangle 134"/>
              <p:cNvSpPr>
                <a:spLocks noChangeArrowheads="1"/>
              </p:cNvSpPr>
              <p:nvPr/>
            </p:nvSpPr>
            <p:spPr bwMode="auto">
              <a:xfrm>
                <a:off x="1088" y="2875"/>
                <a:ext cx="10" cy="31"/>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5" name="Rectangle 135"/>
              <p:cNvSpPr>
                <a:spLocks noChangeArrowheads="1"/>
              </p:cNvSpPr>
              <p:nvPr/>
            </p:nvSpPr>
            <p:spPr bwMode="auto">
              <a:xfrm>
                <a:off x="997" y="2896"/>
                <a:ext cx="9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6" name="Rectangle 136"/>
              <p:cNvSpPr>
                <a:spLocks noChangeArrowheads="1"/>
              </p:cNvSpPr>
              <p:nvPr/>
            </p:nvSpPr>
            <p:spPr bwMode="auto">
              <a:xfrm>
                <a:off x="1078" y="2875"/>
                <a:ext cx="10" cy="21"/>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7" name="Rectangle 137"/>
              <p:cNvSpPr>
                <a:spLocks noChangeArrowheads="1"/>
              </p:cNvSpPr>
              <p:nvPr/>
            </p:nvSpPr>
            <p:spPr bwMode="auto">
              <a:xfrm>
                <a:off x="1068" y="2875"/>
                <a:ext cx="10" cy="21"/>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8" name="Rectangle 138"/>
              <p:cNvSpPr>
                <a:spLocks noChangeArrowheads="1"/>
              </p:cNvSpPr>
              <p:nvPr/>
            </p:nvSpPr>
            <p:spPr bwMode="auto">
              <a:xfrm>
                <a:off x="1057" y="2875"/>
                <a:ext cx="11" cy="21"/>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79" name="Rectangle 139"/>
              <p:cNvSpPr>
                <a:spLocks noChangeArrowheads="1"/>
              </p:cNvSpPr>
              <p:nvPr/>
            </p:nvSpPr>
            <p:spPr bwMode="auto">
              <a:xfrm>
                <a:off x="1047" y="2875"/>
                <a:ext cx="10" cy="21"/>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80" name="Rectangle 140"/>
              <p:cNvSpPr>
                <a:spLocks noChangeArrowheads="1"/>
              </p:cNvSpPr>
              <p:nvPr/>
            </p:nvSpPr>
            <p:spPr bwMode="auto">
              <a:xfrm>
                <a:off x="997" y="2886"/>
                <a:ext cx="50"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81" name="Rectangle 141"/>
              <p:cNvSpPr>
                <a:spLocks noChangeArrowheads="1"/>
              </p:cNvSpPr>
              <p:nvPr/>
            </p:nvSpPr>
            <p:spPr bwMode="auto">
              <a:xfrm>
                <a:off x="1037" y="2875"/>
                <a:ext cx="10" cy="11"/>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82" name="Rectangle 142"/>
              <p:cNvSpPr>
                <a:spLocks noChangeArrowheads="1"/>
              </p:cNvSpPr>
              <p:nvPr/>
            </p:nvSpPr>
            <p:spPr bwMode="auto">
              <a:xfrm>
                <a:off x="1027" y="2875"/>
                <a:ext cx="10" cy="11"/>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83" name="Rectangle 143"/>
              <p:cNvSpPr>
                <a:spLocks noChangeArrowheads="1"/>
              </p:cNvSpPr>
              <p:nvPr/>
            </p:nvSpPr>
            <p:spPr bwMode="auto">
              <a:xfrm>
                <a:off x="1017" y="2875"/>
                <a:ext cx="10" cy="11"/>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84" name="Rectangle 144"/>
              <p:cNvSpPr>
                <a:spLocks noChangeArrowheads="1"/>
              </p:cNvSpPr>
              <p:nvPr/>
            </p:nvSpPr>
            <p:spPr bwMode="auto">
              <a:xfrm>
                <a:off x="997" y="2875"/>
                <a:ext cx="20" cy="11"/>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185" name="Freeform 145"/>
            <p:cNvSpPr>
              <a:spLocks/>
            </p:cNvSpPr>
            <p:nvPr/>
          </p:nvSpPr>
          <p:spPr bwMode="auto">
            <a:xfrm>
              <a:off x="997" y="2875"/>
              <a:ext cx="232" cy="52"/>
            </a:xfrm>
            <a:custGeom>
              <a:avLst/>
              <a:gdLst>
                <a:gd name="T0" fmla="*/ 171 w 232"/>
                <a:gd name="T1" fmla="*/ 51 h 51"/>
                <a:gd name="T2" fmla="*/ 232 w 232"/>
                <a:gd name="T3" fmla="*/ 0 h 51"/>
                <a:gd name="T4" fmla="*/ 60 w 232"/>
                <a:gd name="T5" fmla="*/ 0 h 51"/>
                <a:gd name="T6" fmla="*/ 0 w 232"/>
                <a:gd name="T7" fmla="*/ 51 h 51"/>
                <a:gd name="T8" fmla="*/ 171 w 232"/>
                <a:gd name="T9" fmla="*/ 51 h 51"/>
              </a:gdLst>
              <a:ahLst/>
              <a:cxnLst>
                <a:cxn ang="0">
                  <a:pos x="T0" y="T1"/>
                </a:cxn>
                <a:cxn ang="0">
                  <a:pos x="T2" y="T3"/>
                </a:cxn>
                <a:cxn ang="0">
                  <a:pos x="T4" y="T5"/>
                </a:cxn>
                <a:cxn ang="0">
                  <a:pos x="T6" y="T7"/>
                </a:cxn>
                <a:cxn ang="0">
                  <a:pos x="T8" y="T9"/>
                </a:cxn>
              </a:cxnLst>
              <a:rect l="0" t="0" r="r" b="b"/>
              <a:pathLst>
                <a:path w="232" h="51">
                  <a:moveTo>
                    <a:pt x="171" y="51"/>
                  </a:moveTo>
                  <a:lnTo>
                    <a:pt x="232" y="0"/>
                  </a:lnTo>
                  <a:lnTo>
                    <a:pt x="60" y="0"/>
                  </a:lnTo>
                  <a:lnTo>
                    <a:pt x="0" y="51"/>
                  </a:lnTo>
                  <a:lnTo>
                    <a:pt x="171" y="51"/>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86" name="Freeform 146"/>
            <p:cNvSpPr>
              <a:spLocks/>
            </p:cNvSpPr>
            <p:nvPr/>
          </p:nvSpPr>
          <p:spPr bwMode="auto">
            <a:xfrm>
              <a:off x="997" y="2875"/>
              <a:ext cx="232" cy="52"/>
            </a:xfrm>
            <a:custGeom>
              <a:avLst/>
              <a:gdLst>
                <a:gd name="T0" fmla="*/ 171 w 232"/>
                <a:gd name="T1" fmla="*/ 51 h 51"/>
                <a:gd name="T2" fmla="*/ 232 w 232"/>
                <a:gd name="T3" fmla="*/ 0 h 51"/>
                <a:gd name="T4" fmla="*/ 60 w 232"/>
                <a:gd name="T5" fmla="*/ 0 h 51"/>
                <a:gd name="T6" fmla="*/ 0 w 232"/>
                <a:gd name="T7" fmla="*/ 51 h 51"/>
                <a:gd name="T8" fmla="*/ 171 w 232"/>
                <a:gd name="T9" fmla="*/ 51 h 51"/>
              </a:gdLst>
              <a:ahLst/>
              <a:cxnLst>
                <a:cxn ang="0">
                  <a:pos x="T0" y="T1"/>
                </a:cxn>
                <a:cxn ang="0">
                  <a:pos x="T2" y="T3"/>
                </a:cxn>
                <a:cxn ang="0">
                  <a:pos x="T4" y="T5"/>
                </a:cxn>
                <a:cxn ang="0">
                  <a:pos x="T6" y="T7"/>
                </a:cxn>
                <a:cxn ang="0">
                  <a:pos x="T8" y="T9"/>
                </a:cxn>
              </a:cxnLst>
              <a:rect l="0" t="0" r="r" b="b"/>
              <a:pathLst>
                <a:path w="232" h="51">
                  <a:moveTo>
                    <a:pt x="171" y="51"/>
                  </a:moveTo>
                  <a:lnTo>
                    <a:pt x="232" y="0"/>
                  </a:lnTo>
                  <a:lnTo>
                    <a:pt x="60" y="0"/>
                  </a:lnTo>
                  <a:lnTo>
                    <a:pt x="0" y="51"/>
                  </a:lnTo>
                  <a:lnTo>
                    <a:pt x="171" y="51"/>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35" name="Rectangle 147"/>
            <p:cNvSpPr>
              <a:spLocks noChangeArrowheads="1"/>
            </p:cNvSpPr>
            <p:nvPr/>
          </p:nvSpPr>
          <p:spPr bwMode="auto">
            <a:xfrm>
              <a:off x="1040" y="3026"/>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275</a:t>
              </a:r>
              <a:endParaRPr lang="pt-BR" altLang="pt-BR" sz="1200" b="0">
                <a:solidFill>
                  <a:schemeClr val="tx1"/>
                </a:solidFill>
                <a:latin typeface="Arial" pitchFamily="34" charset="0"/>
              </a:endParaRPr>
            </a:p>
          </p:txBody>
        </p:sp>
        <p:sp>
          <p:nvSpPr>
            <p:cNvPr id="47136" name="Rectangle 148"/>
            <p:cNvSpPr>
              <a:spLocks noChangeArrowheads="1"/>
            </p:cNvSpPr>
            <p:nvPr/>
          </p:nvSpPr>
          <p:spPr bwMode="auto">
            <a:xfrm>
              <a:off x="1109" y="2775"/>
              <a:ext cx="48"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0</a:t>
              </a:r>
              <a:endParaRPr lang="pt-BR" altLang="pt-BR" sz="1200" b="0">
                <a:solidFill>
                  <a:schemeClr val="tx1"/>
                </a:solidFill>
                <a:latin typeface="Arial" pitchFamily="34" charset="0"/>
              </a:endParaRPr>
            </a:p>
          </p:txBody>
        </p:sp>
        <p:grpSp>
          <p:nvGrpSpPr>
            <p:cNvPr id="47137" name="Group 149"/>
            <p:cNvGrpSpPr>
              <a:grpSpLocks/>
            </p:cNvGrpSpPr>
            <p:nvPr/>
          </p:nvGrpSpPr>
          <p:grpSpPr bwMode="auto">
            <a:xfrm>
              <a:off x="1601" y="2835"/>
              <a:ext cx="61" cy="423"/>
              <a:chOff x="1601" y="2835"/>
              <a:chExt cx="61" cy="423"/>
            </a:xfrm>
          </p:grpSpPr>
          <p:sp>
            <p:nvSpPr>
              <p:cNvPr id="87190" name="Rectangle 150"/>
              <p:cNvSpPr>
                <a:spLocks noChangeArrowheads="1"/>
              </p:cNvSpPr>
              <p:nvPr/>
            </p:nvSpPr>
            <p:spPr bwMode="auto">
              <a:xfrm>
                <a:off x="1601" y="3248"/>
                <a:ext cx="6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1" name="Rectangle 151"/>
              <p:cNvSpPr>
                <a:spLocks noChangeArrowheads="1"/>
              </p:cNvSpPr>
              <p:nvPr/>
            </p:nvSpPr>
            <p:spPr bwMode="auto">
              <a:xfrm>
                <a:off x="1601" y="3238"/>
                <a:ext cx="6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2" name="Rectangle 152"/>
              <p:cNvSpPr>
                <a:spLocks noChangeArrowheads="1"/>
              </p:cNvSpPr>
              <p:nvPr/>
            </p:nvSpPr>
            <p:spPr bwMode="auto">
              <a:xfrm>
                <a:off x="1601" y="3228"/>
                <a:ext cx="6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3" name="Rectangle 153"/>
              <p:cNvSpPr>
                <a:spLocks noChangeArrowheads="1"/>
              </p:cNvSpPr>
              <p:nvPr/>
            </p:nvSpPr>
            <p:spPr bwMode="auto">
              <a:xfrm>
                <a:off x="1601" y="3218"/>
                <a:ext cx="61" cy="10"/>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4" name="Rectangle 154"/>
              <p:cNvSpPr>
                <a:spLocks noChangeArrowheads="1"/>
              </p:cNvSpPr>
              <p:nvPr/>
            </p:nvSpPr>
            <p:spPr bwMode="auto">
              <a:xfrm>
                <a:off x="1601" y="3208"/>
                <a:ext cx="6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5" name="Rectangle 155"/>
              <p:cNvSpPr>
                <a:spLocks noChangeArrowheads="1"/>
              </p:cNvSpPr>
              <p:nvPr/>
            </p:nvSpPr>
            <p:spPr bwMode="auto">
              <a:xfrm>
                <a:off x="1601" y="3198"/>
                <a:ext cx="6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6" name="Rectangle 156"/>
              <p:cNvSpPr>
                <a:spLocks noChangeArrowheads="1"/>
              </p:cNvSpPr>
              <p:nvPr/>
            </p:nvSpPr>
            <p:spPr bwMode="auto">
              <a:xfrm>
                <a:off x="1601" y="3188"/>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7" name="Rectangle 157"/>
              <p:cNvSpPr>
                <a:spLocks noChangeArrowheads="1"/>
              </p:cNvSpPr>
              <p:nvPr/>
            </p:nvSpPr>
            <p:spPr bwMode="auto">
              <a:xfrm>
                <a:off x="1652" y="2835"/>
                <a:ext cx="10" cy="353"/>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8" name="Rectangle 158"/>
              <p:cNvSpPr>
                <a:spLocks noChangeArrowheads="1"/>
              </p:cNvSpPr>
              <p:nvPr/>
            </p:nvSpPr>
            <p:spPr bwMode="auto">
              <a:xfrm>
                <a:off x="1601" y="3178"/>
                <a:ext cx="5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199" name="Rectangle 159"/>
              <p:cNvSpPr>
                <a:spLocks noChangeArrowheads="1"/>
              </p:cNvSpPr>
              <p:nvPr/>
            </p:nvSpPr>
            <p:spPr bwMode="auto">
              <a:xfrm>
                <a:off x="1601" y="3167"/>
                <a:ext cx="51" cy="11"/>
              </a:xfrm>
              <a:prstGeom prst="rect">
                <a:avLst/>
              </a:prstGeom>
              <a:solidFill>
                <a:srgbClr val="000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0" name="Rectangle 160"/>
              <p:cNvSpPr>
                <a:spLocks noChangeArrowheads="1"/>
              </p:cNvSpPr>
              <p:nvPr/>
            </p:nvSpPr>
            <p:spPr bwMode="auto">
              <a:xfrm>
                <a:off x="1601" y="3157"/>
                <a:ext cx="51" cy="10"/>
              </a:xfrm>
              <a:prstGeom prst="rect">
                <a:avLst/>
              </a:prstGeom>
              <a:solidFill>
                <a:srgbClr val="000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1" name="Rectangle 161"/>
              <p:cNvSpPr>
                <a:spLocks noChangeArrowheads="1"/>
              </p:cNvSpPr>
              <p:nvPr/>
            </p:nvSpPr>
            <p:spPr bwMode="auto">
              <a:xfrm>
                <a:off x="1601" y="3147"/>
                <a:ext cx="51" cy="10"/>
              </a:xfrm>
              <a:prstGeom prst="rect">
                <a:avLst/>
              </a:prstGeom>
              <a:solidFill>
                <a:srgbClr val="0000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2" name="Rectangle 162"/>
              <p:cNvSpPr>
                <a:spLocks noChangeArrowheads="1"/>
              </p:cNvSpPr>
              <p:nvPr/>
            </p:nvSpPr>
            <p:spPr bwMode="auto">
              <a:xfrm>
                <a:off x="1601" y="3137"/>
                <a:ext cx="5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3" name="Rectangle 163"/>
              <p:cNvSpPr>
                <a:spLocks noChangeArrowheads="1"/>
              </p:cNvSpPr>
              <p:nvPr/>
            </p:nvSpPr>
            <p:spPr bwMode="auto">
              <a:xfrm>
                <a:off x="1601" y="3127"/>
                <a:ext cx="51" cy="10"/>
              </a:xfrm>
              <a:prstGeom prst="rect">
                <a:avLst/>
              </a:prstGeom>
              <a:solidFill>
                <a:srgbClr val="000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4" name="Rectangle 164"/>
              <p:cNvSpPr>
                <a:spLocks noChangeArrowheads="1"/>
              </p:cNvSpPr>
              <p:nvPr/>
            </p:nvSpPr>
            <p:spPr bwMode="auto">
              <a:xfrm>
                <a:off x="1601" y="3117"/>
                <a:ext cx="51" cy="10"/>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5" name="Rectangle 165"/>
              <p:cNvSpPr>
                <a:spLocks noChangeArrowheads="1"/>
              </p:cNvSpPr>
              <p:nvPr/>
            </p:nvSpPr>
            <p:spPr bwMode="auto">
              <a:xfrm>
                <a:off x="1642" y="2835"/>
                <a:ext cx="10" cy="282"/>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6" name="Rectangle 166"/>
              <p:cNvSpPr>
                <a:spLocks noChangeArrowheads="1"/>
              </p:cNvSpPr>
              <p:nvPr/>
            </p:nvSpPr>
            <p:spPr bwMode="auto">
              <a:xfrm>
                <a:off x="1601" y="3107"/>
                <a:ext cx="41" cy="10"/>
              </a:xfrm>
              <a:prstGeom prst="rect">
                <a:avLst/>
              </a:prstGeom>
              <a:solidFill>
                <a:srgbClr val="0000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7" name="Rectangle 167"/>
              <p:cNvSpPr>
                <a:spLocks noChangeArrowheads="1"/>
              </p:cNvSpPr>
              <p:nvPr/>
            </p:nvSpPr>
            <p:spPr bwMode="auto">
              <a:xfrm>
                <a:off x="1601" y="3097"/>
                <a:ext cx="41" cy="10"/>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8" name="Rectangle 168"/>
              <p:cNvSpPr>
                <a:spLocks noChangeArrowheads="1"/>
              </p:cNvSpPr>
              <p:nvPr/>
            </p:nvSpPr>
            <p:spPr bwMode="auto">
              <a:xfrm>
                <a:off x="1601" y="3087"/>
                <a:ext cx="41" cy="10"/>
              </a:xfrm>
              <a:prstGeom prst="rect">
                <a:avLst/>
              </a:prstGeom>
              <a:solidFill>
                <a:srgbClr val="000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09" name="Rectangle 169"/>
              <p:cNvSpPr>
                <a:spLocks noChangeArrowheads="1"/>
              </p:cNvSpPr>
              <p:nvPr/>
            </p:nvSpPr>
            <p:spPr bwMode="auto">
              <a:xfrm>
                <a:off x="1601" y="3077"/>
                <a:ext cx="41" cy="10"/>
              </a:xfrm>
              <a:prstGeom prst="rect">
                <a:avLst/>
              </a:prstGeom>
              <a:solidFill>
                <a:srgbClr val="000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0" name="Rectangle 170"/>
              <p:cNvSpPr>
                <a:spLocks noChangeArrowheads="1"/>
              </p:cNvSpPr>
              <p:nvPr/>
            </p:nvSpPr>
            <p:spPr bwMode="auto">
              <a:xfrm>
                <a:off x="1601" y="3067"/>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1" name="Rectangle 171"/>
              <p:cNvSpPr>
                <a:spLocks noChangeArrowheads="1"/>
              </p:cNvSpPr>
              <p:nvPr/>
            </p:nvSpPr>
            <p:spPr bwMode="auto">
              <a:xfrm>
                <a:off x="1601" y="3057"/>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2" name="Rectangle 172"/>
              <p:cNvSpPr>
                <a:spLocks noChangeArrowheads="1"/>
              </p:cNvSpPr>
              <p:nvPr/>
            </p:nvSpPr>
            <p:spPr bwMode="auto">
              <a:xfrm>
                <a:off x="1601" y="3047"/>
                <a:ext cx="41" cy="10"/>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3" name="Rectangle 173"/>
              <p:cNvSpPr>
                <a:spLocks noChangeArrowheads="1"/>
              </p:cNvSpPr>
              <p:nvPr/>
            </p:nvSpPr>
            <p:spPr bwMode="auto">
              <a:xfrm>
                <a:off x="1632" y="2835"/>
                <a:ext cx="10" cy="212"/>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4" name="Rectangle 174"/>
              <p:cNvSpPr>
                <a:spLocks noChangeArrowheads="1"/>
              </p:cNvSpPr>
              <p:nvPr/>
            </p:nvSpPr>
            <p:spPr bwMode="auto">
              <a:xfrm>
                <a:off x="1601" y="3037"/>
                <a:ext cx="31" cy="10"/>
              </a:xfrm>
              <a:prstGeom prst="rect">
                <a:avLst/>
              </a:prstGeom>
              <a:solidFill>
                <a:srgbClr val="000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5" name="Rectangle 175"/>
              <p:cNvSpPr>
                <a:spLocks noChangeArrowheads="1"/>
              </p:cNvSpPr>
              <p:nvPr/>
            </p:nvSpPr>
            <p:spPr bwMode="auto">
              <a:xfrm>
                <a:off x="1601" y="3026"/>
                <a:ext cx="31" cy="11"/>
              </a:xfrm>
              <a:prstGeom prst="rect">
                <a:avLst/>
              </a:prstGeom>
              <a:solidFill>
                <a:srgbClr val="00006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6" name="Rectangle 176"/>
              <p:cNvSpPr>
                <a:spLocks noChangeArrowheads="1"/>
              </p:cNvSpPr>
              <p:nvPr/>
            </p:nvSpPr>
            <p:spPr bwMode="auto">
              <a:xfrm>
                <a:off x="1601" y="3016"/>
                <a:ext cx="3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7" name="Rectangle 177"/>
              <p:cNvSpPr>
                <a:spLocks noChangeArrowheads="1"/>
              </p:cNvSpPr>
              <p:nvPr/>
            </p:nvSpPr>
            <p:spPr bwMode="auto">
              <a:xfrm>
                <a:off x="1601" y="3006"/>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8" name="Rectangle 178"/>
              <p:cNvSpPr>
                <a:spLocks noChangeArrowheads="1"/>
              </p:cNvSpPr>
              <p:nvPr/>
            </p:nvSpPr>
            <p:spPr bwMode="auto">
              <a:xfrm>
                <a:off x="1601" y="2996"/>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19" name="Rectangle 179"/>
              <p:cNvSpPr>
                <a:spLocks noChangeArrowheads="1"/>
              </p:cNvSpPr>
              <p:nvPr/>
            </p:nvSpPr>
            <p:spPr bwMode="auto">
              <a:xfrm>
                <a:off x="1601" y="2986"/>
                <a:ext cx="31" cy="10"/>
              </a:xfrm>
              <a:prstGeom prst="rect">
                <a:avLst/>
              </a:prstGeom>
              <a:solidFill>
                <a:srgbClr val="0000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0" name="Rectangle 180"/>
              <p:cNvSpPr>
                <a:spLocks noChangeArrowheads="1"/>
              </p:cNvSpPr>
              <p:nvPr/>
            </p:nvSpPr>
            <p:spPr bwMode="auto">
              <a:xfrm>
                <a:off x="1601" y="2976"/>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1" name="Rectangle 181"/>
              <p:cNvSpPr>
                <a:spLocks noChangeArrowheads="1"/>
              </p:cNvSpPr>
              <p:nvPr/>
            </p:nvSpPr>
            <p:spPr bwMode="auto">
              <a:xfrm>
                <a:off x="1621" y="2835"/>
                <a:ext cx="11" cy="141"/>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2" name="Rectangle 182"/>
              <p:cNvSpPr>
                <a:spLocks noChangeArrowheads="1"/>
              </p:cNvSpPr>
              <p:nvPr/>
            </p:nvSpPr>
            <p:spPr bwMode="auto">
              <a:xfrm>
                <a:off x="1601" y="2967"/>
                <a:ext cx="20"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3" name="Rectangle 183"/>
              <p:cNvSpPr>
                <a:spLocks noChangeArrowheads="1"/>
              </p:cNvSpPr>
              <p:nvPr/>
            </p:nvSpPr>
            <p:spPr bwMode="auto">
              <a:xfrm>
                <a:off x="1601" y="2956"/>
                <a:ext cx="20"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4" name="Rectangle 184"/>
              <p:cNvSpPr>
                <a:spLocks noChangeArrowheads="1"/>
              </p:cNvSpPr>
              <p:nvPr/>
            </p:nvSpPr>
            <p:spPr bwMode="auto">
              <a:xfrm>
                <a:off x="1601" y="2946"/>
                <a:ext cx="20"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5" name="Rectangle 185"/>
              <p:cNvSpPr>
                <a:spLocks noChangeArrowheads="1"/>
              </p:cNvSpPr>
              <p:nvPr/>
            </p:nvSpPr>
            <p:spPr bwMode="auto">
              <a:xfrm>
                <a:off x="1601" y="2936"/>
                <a:ext cx="20"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6" name="Rectangle 186"/>
              <p:cNvSpPr>
                <a:spLocks noChangeArrowheads="1"/>
              </p:cNvSpPr>
              <p:nvPr/>
            </p:nvSpPr>
            <p:spPr bwMode="auto">
              <a:xfrm>
                <a:off x="1601" y="2926"/>
                <a:ext cx="20"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7" name="Rectangle 187"/>
              <p:cNvSpPr>
                <a:spLocks noChangeArrowheads="1"/>
              </p:cNvSpPr>
              <p:nvPr/>
            </p:nvSpPr>
            <p:spPr bwMode="auto">
              <a:xfrm>
                <a:off x="1601" y="2916"/>
                <a:ext cx="20"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8" name="Rectangle 188"/>
              <p:cNvSpPr>
                <a:spLocks noChangeArrowheads="1"/>
              </p:cNvSpPr>
              <p:nvPr/>
            </p:nvSpPr>
            <p:spPr bwMode="auto">
              <a:xfrm>
                <a:off x="1601" y="2906"/>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29" name="Rectangle 189"/>
              <p:cNvSpPr>
                <a:spLocks noChangeArrowheads="1"/>
              </p:cNvSpPr>
              <p:nvPr/>
            </p:nvSpPr>
            <p:spPr bwMode="auto">
              <a:xfrm>
                <a:off x="1611" y="2835"/>
                <a:ext cx="10" cy="7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30" name="Rectangle 190"/>
              <p:cNvSpPr>
                <a:spLocks noChangeArrowheads="1"/>
              </p:cNvSpPr>
              <p:nvPr/>
            </p:nvSpPr>
            <p:spPr bwMode="auto">
              <a:xfrm>
                <a:off x="1601" y="2897"/>
                <a:ext cx="1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31" name="Rectangle 191"/>
              <p:cNvSpPr>
                <a:spLocks noChangeArrowheads="1"/>
              </p:cNvSpPr>
              <p:nvPr/>
            </p:nvSpPr>
            <p:spPr bwMode="auto">
              <a:xfrm>
                <a:off x="1601" y="2886"/>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32" name="Rectangle 192"/>
              <p:cNvSpPr>
                <a:spLocks noChangeArrowheads="1"/>
              </p:cNvSpPr>
              <p:nvPr/>
            </p:nvSpPr>
            <p:spPr bwMode="auto">
              <a:xfrm>
                <a:off x="1601" y="2876"/>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33" name="Rectangle 193"/>
              <p:cNvSpPr>
                <a:spLocks noChangeArrowheads="1"/>
              </p:cNvSpPr>
              <p:nvPr/>
            </p:nvSpPr>
            <p:spPr bwMode="auto">
              <a:xfrm>
                <a:off x="1601" y="2865"/>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34" name="Rectangle 194"/>
              <p:cNvSpPr>
                <a:spLocks noChangeArrowheads="1"/>
              </p:cNvSpPr>
              <p:nvPr/>
            </p:nvSpPr>
            <p:spPr bwMode="auto">
              <a:xfrm>
                <a:off x="1601" y="2855"/>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35" name="Rectangle 195"/>
              <p:cNvSpPr>
                <a:spLocks noChangeArrowheads="1"/>
              </p:cNvSpPr>
              <p:nvPr/>
            </p:nvSpPr>
            <p:spPr bwMode="auto">
              <a:xfrm>
                <a:off x="1601" y="2845"/>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36" name="Rectangle 196"/>
              <p:cNvSpPr>
                <a:spLocks noChangeArrowheads="1"/>
              </p:cNvSpPr>
              <p:nvPr/>
            </p:nvSpPr>
            <p:spPr bwMode="auto">
              <a:xfrm>
                <a:off x="1601" y="2835"/>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237" name="Freeform 197"/>
            <p:cNvSpPr>
              <a:spLocks/>
            </p:cNvSpPr>
            <p:nvPr/>
          </p:nvSpPr>
          <p:spPr bwMode="auto">
            <a:xfrm>
              <a:off x="1601" y="2835"/>
              <a:ext cx="51" cy="413"/>
            </a:xfrm>
            <a:custGeom>
              <a:avLst/>
              <a:gdLst>
                <a:gd name="T0" fmla="*/ 0 w 51"/>
                <a:gd name="T1" fmla="*/ 413 h 413"/>
                <a:gd name="T2" fmla="*/ 0 w 51"/>
                <a:gd name="T3" fmla="*/ 40 h 413"/>
                <a:gd name="T4" fmla="*/ 51 w 51"/>
                <a:gd name="T5" fmla="*/ 0 h 413"/>
                <a:gd name="T6" fmla="*/ 51 w 51"/>
                <a:gd name="T7" fmla="*/ 363 h 413"/>
                <a:gd name="T8" fmla="*/ 0 w 51"/>
                <a:gd name="T9" fmla="*/ 413 h 413"/>
              </a:gdLst>
              <a:ahLst/>
              <a:cxnLst>
                <a:cxn ang="0">
                  <a:pos x="T0" y="T1"/>
                </a:cxn>
                <a:cxn ang="0">
                  <a:pos x="T2" y="T3"/>
                </a:cxn>
                <a:cxn ang="0">
                  <a:pos x="T4" y="T5"/>
                </a:cxn>
                <a:cxn ang="0">
                  <a:pos x="T6" y="T7"/>
                </a:cxn>
                <a:cxn ang="0">
                  <a:pos x="T8" y="T9"/>
                </a:cxn>
              </a:cxnLst>
              <a:rect l="0" t="0" r="r" b="b"/>
              <a:pathLst>
                <a:path w="51" h="413">
                  <a:moveTo>
                    <a:pt x="0" y="413"/>
                  </a:moveTo>
                  <a:lnTo>
                    <a:pt x="0" y="40"/>
                  </a:lnTo>
                  <a:lnTo>
                    <a:pt x="51" y="0"/>
                  </a:lnTo>
                  <a:lnTo>
                    <a:pt x="51" y="363"/>
                  </a:lnTo>
                  <a:lnTo>
                    <a:pt x="0" y="413"/>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39" name="Group 198"/>
            <p:cNvGrpSpPr>
              <a:grpSpLocks/>
            </p:cNvGrpSpPr>
            <p:nvPr/>
          </p:nvGrpSpPr>
          <p:grpSpPr bwMode="auto">
            <a:xfrm>
              <a:off x="1430" y="2875"/>
              <a:ext cx="171" cy="373"/>
              <a:chOff x="1430" y="2875"/>
              <a:chExt cx="171" cy="373"/>
            </a:xfrm>
          </p:grpSpPr>
          <p:sp>
            <p:nvSpPr>
              <p:cNvPr id="87239" name="Rectangle 199"/>
              <p:cNvSpPr>
                <a:spLocks noChangeArrowheads="1"/>
              </p:cNvSpPr>
              <p:nvPr/>
            </p:nvSpPr>
            <p:spPr bwMode="auto">
              <a:xfrm>
                <a:off x="1430"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0" name="Rectangle 200"/>
              <p:cNvSpPr>
                <a:spLocks noChangeArrowheads="1"/>
              </p:cNvSpPr>
              <p:nvPr/>
            </p:nvSpPr>
            <p:spPr bwMode="auto">
              <a:xfrm>
                <a:off x="1430" y="322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1" name="Rectangle 201"/>
              <p:cNvSpPr>
                <a:spLocks noChangeArrowheads="1"/>
              </p:cNvSpPr>
              <p:nvPr/>
            </p:nvSpPr>
            <p:spPr bwMode="auto">
              <a:xfrm>
                <a:off x="1430" y="3219"/>
                <a:ext cx="17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2" name="Rectangle 202"/>
              <p:cNvSpPr>
                <a:spLocks noChangeArrowheads="1"/>
              </p:cNvSpPr>
              <p:nvPr/>
            </p:nvSpPr>
            <p:spPr bwMode="auto">
              <a:xfrm>
                <a:off x="1591" y="2875"/>
                <a:ext cx="10" cy="344"/>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3" name="Rectangle 203"/>
              <p:cNvSpPr>
                <a:spLocks noChangeArrowheads="1"/>
              </p:cNvSpPr>
              <p:nvPr/>
            </p:nvSpPr>
            <p:spPr bwMode="auto">
              <a:xfrm>
                <a:off x="1430" y="3208"/>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4" name="Rectangle 204"/>
              <p:cNvSpPr>
                <a:spLocks noChangeArrowheads="1"/>
              </p:cNvSpPr>
              <p:nvPr/>
            </p:nvSpPr>
            <p:spPr bwMode="auto">
              <a:xfrm>
                <a:off x="1430" y="3198"/>
                <a:ext cx="16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5" name="Rectangle 205"/>
              <p:cNvSpPr>
                <a:spLocks noChangeArrowheads="1"/>
              </p:cNvSpPr>
              <p:nvPr/>
            </p:nvSpPr>
            <p:spPr bwMode="auto">
              <a:xfrm>
                <a:off x="1581" y="2875"/>
                <a:ext cx="10" cy="324"/>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6" name="Rectangle 206"/>
              <p:cNvSpPr>
                <a:spLocks noChangeArrowheads="1"/>
              </p:cNvSpPr>
              <p:nvPr/>
            </p:nvSpPr>
            <p:spPr bwMode="auto">
              <a:xfrm>
                <a:off x="1430" y="3188"/>
                <a:ext cx="151" cy="10"/>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7" name="Rectangle 207"/>
              <p:cNvSpPr>
                <a:spLocks noChangeArrowheads="1"/>
              </p:cNvSpPr>
              <p:nvPr/>
            </p:nvSpPr>
            <p:spPr bwMode="auto">
              <a:xfrm>
                <a:off x="1430" y="3178"/>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8" name="Rectangle 208"/>
              <p:cNvSpPr>
                <a:spLocks noChangeArrowheads="1"/>
              </p:cNvSpPr>
              <p:nvPr/>
            </p:nvSpPr>
            <p:spPr bwMode="auto">
              <a:xfrm>
                <a:off x="1571" y="2875"/>
                <a:ext cx="10" cy="304"/>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49" name="Rectangle 209"/>
              <p:cNvSpPr>
                <a:spLocks noChangeArrowheads="1"/>
              </p:cNvSpPr>
              <p:nvPr/>
            </p:nvSpPr>
            <p:spPr bwMode="auto">
              <a:xfrm>
                <a:off x="1430" y="3167"/>
                <a:ext cx="141" cy="11"/>
              </a:xfrm>
              <a:prstGeom prst="rect">
                <a:avLst/>
              </a:prstGeom>
              <a:solidFill>
                <a:srgbClr val="0000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0" name="Rectangle 210"/>
              <p:cNvSpPr>
                <a:spLocks noChangeArrowheads="1"/>
              </p:cNvSpPr>
              <p:nvPr/>
            </p:nvSpPr>
            <p:spPr bwMode="auto">
              <a:xfrm>
                <a:off x="1430" y="3157"/>
                <a:ext cx="141" cy="10"/>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1" name="Rectangle 211"/>
              <p:cNvSpPr>
                <a:spLocks noChangeArrowheads="1"/>
              </p:cNvSpPr>
              <p:nvPr/>
            </p:nvSpPr>
            <p:spPr bwMode="auto">
              <a:xfrm>
                <a:off x="1561" y="2875"/>
                <a:ext cx="10" cy="283"/>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2" name="Rectangle 212"/>
              <p:cNvSpPr>
                <a:spLocks noChangeArrowheads="1"/>
              </p:cNvSpPr>
              <p:nvPr/>
            </p:nvSpPr>
            <p:spPr bwMode="auto">
              <a:xfrm>
                <a:off x="1430" y="3147"/>
                <a:ext cx="131" cy="10"/>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3" name="Rectangle 213"/>
              <p:cNvSpPr>
                <a:spLocks noChangeArrowheads="1"/>
              </p:cNvSpPr>
              <p:nvPr/>
            </p:nvSpPr>
            <p:spPr bwMode="auto">
              <a:xfrm>
                <a:off x="1430" y="3137"/>
                <a:ext cx="131" cy="1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4" name="Rectangle 214"/>
              <p:cNvSpPr>
                <a:spLocks noChangeArrowheads="1"/>
              </p:cNvSpPr>
              <p:nvPr/>
            </p:nvSpPr>
            <p:spPr bwMode="auto">
              <a:xfrm>
                <a:off x="1551" y="2875"/>
                <a:ext cx="10" cy="262"/>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5" name="Rectangle 215"/>
              <p:cNvSpPr>
                <a:spLocks noChangeArrowheads="1"/>
              </p:cNvSpPr>
              <p:nvPr/>
            </p:nvSpPr>
            <p:spPr bwMode="auto">
              <a:xfrm>
                <a:off x="1430" y="3127"/>
                <a:ext cx="121" cy="10"/>
              </a:xfrm>
              <a:prstGeom prst="rect">
                <a:avLst/>
              </a:prstGeom>
              <a:solidFill>
                <a:srgbClr val="0000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6" name="Rectangle 216"/>
              <p:cNvSpPr>
                <a:spLocks noChangeArrowheads="1"/>
              </p:cNvSpPr>
              <p:nvPr/>
            </p:nvSpPr>
            <p:spPr bwMode="auto">
              <a:xfrm>
                <a:off x="1430" y="3117"/>
                <a:ext cx="121" cy="10"/>
              </a:xfrm>
              <a:prstGeom prst="rect">
                <a:avLst/>
              </a:prstGeom>
              <a:solidFill>
                <a:srgbClr val="0000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7" name="Rectangle 217"/>
              <p:cNvSpPr>
                <a:spLocks noChangeArrowheads="1"/>
              </p:cNvSpPr>
              <p:nvPr/>
            </p:nvSpPr>
            <p:spPr bwMode="auto">
              <a:xfrm>
                <a:off x="1430" y="3107"/>
                <a:ext cx="121" cy="10"/>
              </a:xfrm>
              <a:prstGeom prst="rect">
                <a:avLst/>
              </a:prstGeom>
              <a:solidFill>
                <a:srgbClr val="000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8" name="Rectangle 218"/>
              <p:cNvSpPr>
                <a:spLocks noChangeArrowheads="1"/>
              </p:cNvSpPr>
              <p:nvPr/>
            </p:nvSpPr>
            <p:spPr bwMode="auto">
              <a:xfrm>
                <a:off x="1541" y="2875"/>
                <a:ext cx="10" cy="233"/>
              </a:xfrm>
              <a:prstGeom prst="rect">
                <a:avLst/>
              </a:prstGeom>
              <a:solidFill>
                <a:srgbClr val="000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59" name="Rectangle 219"/>
              <p:cNvSpPr>
                <a:spLocks noChangeArrowheads="1"/>
              </p:cNvSpPr>
              <p:nvPr/>
            </p:nvSpPr>
            <p:spPr bwMode="auto">
              <a:xfrm>
                <a:off x="1430" y="3097"/>
                <a:ext cx="111" cy="10"/>
              </a:xfrm>
              <a:prstGeom prst="rect">
                <a:avLst/>
              </a:prstGeom>
              <a:solidFill>
                <a:srgbClr val="000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0" name="Rectangle 220"/>
              <p:cNvSpPr>
                <a:spLocks noChangeArrowheads="1"/>
              </p:cNvSpPr>
              <p:nvPr/>
            </p:nvSpPr>
            <p:spPr bwMode="auto">
              <a:xfrm>
                <a:off x="1430" y="3087"/>
                <a:ext cx="11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1" name="Rectangle 221"/>
              <p:cNvSpPr>
                <a:spLocks noChangeArrowheads="1"/>
              </p:cNvSpPr>
              <p:nvPr/>
            </p:nvSpPr>
            <p:spPr bwMode="auto">
              <a:xfrm>
                <a:off x="1531" y="2875"/>
                <a:ext cx="10" cy="213"/>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2" name="Rectangle 222"/>
              <p:cNvSpPr>
                <a:spLocks noChangeArrowheads="1"/>
              </p:cNvSpPr>
              <p:nvPr/>
            </p:nvSpPr>
            <p:spPr bwMode="auto">
              <a:xfrm>
                <a:off x="1430" y="3077"/>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3" name="Rectangle 223"/>
              <p:cNvSpPr>
                <a:spLocks noChangeArrowheads="1"/>
              </p:cNvSpPr>
              <p:nvPr/>
            </p:nvSpPr>
            <p:spPr bwMode="auto">
              <a:xfrm>
                <a:off x="1430" y="3067"/>
                <a:ext cx="101" cy="10"/>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4" name="Rectangle 224"/>
              <p:cNvSpPr>
                <a:spLocks noChangeArrowheads="1"/>
              </p:cNvSpPr>
              <p:nvPr/>
            </p:nvSpPr>
            <p:spPr bwMode="auto">
              <a:xfrm>
                <a:off x="1521" y="2875"/>
                <a:ext cx="10" cy="192"/>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5" name="Rectangle 225"/>
              <p:cNvSpPr>
                <a:spLocks noChangeArrowheads="1"/>
              </p:cNvSpPr>
              <p:nvPr/>
            </p:nvSpPr>
            <p:spPr bwMode="auto">
              <a:xfrm>
                <a:off x="1430" y="3057"/>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6" name="Rectangle 226"/>
              <p:cNvSpPr>
                <a:spLocks noChangeArrowheads="1"/>
              </p:cNvSpPr>
              <p:nvPr/>
            </p:nvSpPr>
            <p:spPr bwMode="auto">
              <a:xfrm>
                <a:off x="1430" y="3047"/>
                <a:ext cx="91" cy="10"/>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7" name="Rectangle 227"/>
              <p:cNvSpPr>
                <a:spLocks noChangeArrowheads="1"/>
              </p:cNvSpPr>
              <p:nvPr/>
            </p:nvSpPr>
            <p:spPr bwMode="auto">
              <a:xfrm>
                <a:off x="1511" y="2875"/>
                <a:ext cx="10" cy="172"/>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8" name="Rectangle 228"/>
              <p:cNvSpPr>
                <a:spLocks noChangeArrowheads="1"/>
              </p:cNvSpPr>
              <p:nvPr/>
            </p:nvSpPr>
            <p:spPr bwMode="auto">
              <a:xfrm>
                <a:off x="1430" y="3037"/>
                <a:ext cx="81" cy="10"/>
              </a:xfrm>
              <a:prstGeom prst="rect">
                <a:avLst/>
              </a:prstGeom>
              <a:solidFill>
                <a:srgbClr val="0000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69" name="Rectangle 229"/>
              <p:cNvSpPr>
                <a:spLocks noChangeArrowheads="1"/>
              </p:cNvSpPr>
              <p:nvPr/>
            </p:nvSpPr>
            <p:spPr bwMode="auto">
              <a:xfrm>
                <a:off x="1430" y="3026"/>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0" name="Rectangle 230"/>
              <p:cNvSpPr>
                <a:spLocks noChangeArrowheads="1"/>
              </p:cNvSpPr>
              <p:nvPr/>
            </p:nvSpPr>
            <p:spPr bwMode="auto">
              <a:xfrm>
                <a:off x="1501" y="2875"/>
                <a:ext cx="10" cy="151"/>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1" name="Rectangle 231"/>
              <p:cNvSpPr>
                <a:spLocks noChangeArrowheads="1"/>
              </p:cNvSpPr>
              <p:nvPr/>
            </p:nvSpPr>
            <p:spPr bwMode="auto">
              <a:xfrm>
                <a:off x="1430" y="3016"/>
                <a:ext cx="71" cy="10"/>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2" name="Rectangle 232"/>
              <p:cNvSpPr>
                <a:spLocks noChangeArrowheads="1"/>
              </p:cNvSpPr>
              <p:nvPr/>
            </p:nvSpPr>
            <p:spPr bwMode="auto">
              <a:xfrm>
                <a:off x="1430" y="3006"/>
                <a:ext cx="71" cy="10"/>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3" name="Rectangle 233"/>
              <p:cNvSpPr>
                <a:spLocks noChangeArrowheads="1"/>
              </p:cNvSpPr>
              <p:nvPr/>
            </p:nvSpPr>
            <p:spPr bwMode="auto">
              <a:xfrm>
                <a:off x="1491" y="2875"/>
                <a:ext cx="10" cy="131"/>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4" name="Rectangle 234"/>
              <p:cNvSpPr>
                <a:spLocks noChangeArrowheads="1"/>
              </p:cNvSpPr>
              <p:nvPr/>
            </p:nvSpPr>
            <p:spPr bwMode="auto">
              <a:xfrm>
                <a:off x="1430" y="2996"/>
                <a:ext cx="61" cy="10"/>
              </a:xfrm>
              <a:prstGeom prst="rect">
                <a:avLst/>
              </a:prstGeom>
              <a:solidFill>
                <a:srgbClr val="0000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5" name="Rectangle 235"/>
              <p:cNvSpPr>
                <a:spLocks noChangeArrowheads="1"/>
              </p:cNvSpPr>
              <p:nvPr/>
            </p:nvSpPr>
            <p:spPr bwMode="auto">
              <a:xfrm>
                <a:off x="1430" y="2986"/>
                <a:ext cx="61" cy="10"/>
              </a:xfrm>
              <a:prstGeom prst="rect">
                <a:avLst/>
              </a:prstGeom>
              <a:solidFill>
                <a:srgbClr val="0000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6" name="Rectangle 236"/>
              <p:cNvSpPr>
                <a:spLocks noChangeArrowheads="1"/>
              </p:cNvSpPr>
              <p:nvPr/>
            </p:nvSpPr>
            <p:spPr bwMode="auto">
              <a:xfrm>
                <a:off x="1430" y="2976"/>
                <a:ext cx="61" cy="10"/>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7" name="Rectangle 237"/>
              <p:cNvSpPr>
                <a:spLocks noChangeArrowheads="1"/>
              </p:cNvSpPr>
              <p:nvPr/>
            </p:nvSpPr>
            <p:spPr bwMode="auto">
              <a:xfrm>
                <a:off x="1480" y="2875"/>
                <a:ext cx="11" cy="101"/>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8" name="Rectangle 238"/>
              <p:cNvSpPr>
                <a:spLocks noChangeArrowheads="1"/>
              </p:cNvSpPr>
              <p:nvPr/>
            </p:nvSpPr>
            <p:spPr bwMode="auto">
              <a:xfrm>
                <a:off x="1430" y="2966"/>
                <a:ext cx="50" cy="10"/>
              </a:xfrm>
              <a:prstGeom prst="rect">
                <a:avLst/>
              </a:prstGeom>
              <a:solidFill>
                <a:srgbClr val="0000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79" name="Rectangle 239"/>
              <p:cNvSpPr>
                <a:spLocks noChangeArrowheads="1"/>
              </p:cNvSpPr>
              <p:nvPr/>
            </p:nvSpPr>
            <p:spPr bwMode="auto">
              <a:xfrm>
                <a:off x="1430" y="2956"/>
                <a:ext cx="50" cy="1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0" name="Rectangle 240"/>
              <p:cNvSpPr>
                <a:spLocks noChangeArrowheads="1"/>
              </p:cNvSpPr>
              <p:nvPr/>
            </p:nvSpPr>
            <p:spPr bwMode="auto">
              <a:xfrm>
                <a:off x="1470" y="2875"/>
                <a:ext cx="10" cy="81"/>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1" name="Rectangle 241"/>
              <p:cNvSpPr>
                <a:spLocks noChangeArrowheads="1"/>
              </p:cNvSpPr>
              <p:nvPr/>
            </p:nvSpPr>
            <p:spPr bwMode="auto">
              <a:xfrm>
                <a:off x="1430" y="2946"/>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2" name="Rectangle 242"/>
              <p:cNvSpPr>
                <a:spLocks noChangeArrowheads="1"/>
              </p:cNvSpPr>
              <p:nvPr/>
            </p:nvSpPr>
            <p:spPr bwMode="auto">
              <a:xfrm>
                <a:off x="1430" y="2936"/>
                <a:ext cx="4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3" name="Rectangle 243"/>
              <p:cNvSpPr>
                <a:spLocks noChangeArrowheads="1"/>
              </p:cNvSpPr>
              <p:nvPr/>
            </p:nvSpPr>
            <p:spPr bwMode="auto">
              <a:xfrm>
                <a:off x="1460" y="2875"/>
                <a:ext cx="10" cy="61"/>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4" name="Rectangle 244"/>
              <p:cNvSpPr>
                <a:spLocks noChangeArrowheads="1"/>
              </p:cNvSpPr>
              <p:nvPr/>
            </p:nvSpPr>
            <p:spPr bwMode="auto">
              <a:xfrm>
                <a:off x="1430" y="2925"/>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5" name="Rectangle 245"/>
              <p:cNvSpPr>
                <a:spLocks noChangeArrowheads="1"/>
              </p:cNvSpPr>
              <p:nvPr/>
            </p:nvSpPr>
            <p:spPr bwMode="auto">
              <a:xfrm>
                <a:off x="1430" y="2916"/>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6" name="Rectangle 246"/>
              <p:cNvSpPr>
                <a:spLocks noChangeArrowheads="1"/>
              </p:cNvSpPr>
              <p:nvPr/>
            </p:nvSpPr>
            <p:spPr bwMode="auto">
              <a:xfrm>
                <a:off x="1450" y="2875"/>
                <a:ext cx="10" cy="4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7" name="Rectangle 247"/>
              <p:cNvSpPr>
                <a:spLocks noChangeArrowheads="1"/>
              </p:cNvSpPr>
              <p:nvPr/>
            </p:nvSpPr>
            <p:spPr bwMode="auto">
              <a:xfrm>
                <a:off x="1430" y="2905"/>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8" name="Rectangle 248"/>
              <p:cNvSpPr>
                <a:spLocks noChangeArrowheads="1"/>
              </p:cNvSpPr>
              <p:nvPr/>
            </p:nvSpPr>
            <p:spPr bwMode="auto">
              <a:xfrm>
                <a:off x="1430" y="2896"/>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89" name="Rectangle 249"/>
              <p:cNvSpPr>
                <a:spLocks noChangeArrowheads="1"/>
              </p:cNvSpPr>
              <p:nvPr/>
            </p:nvSpPr>
            <p:spPr bwMode="auto">
              <a:xfrm>
                <a:off x="1440" y="2875"/>
                <a:ext cx="10" cy="21"/>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90" name="Rectangle 250"/>
              <p:cNvSpPr>
                <a:spLocks noChangeArrowheads="1"/>
              </p:cNvSpPr>
              <p:nvPr/>
            </p:nvSpPr>
            <p:spPr bwMode="auto">
              <a:xfrm>
                <a:off x="1430" y="2886"/>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91" name="Rectangle 251"/>
              <p:cNvSpPr>
                <a:spLocks noChangeArrowheads="1"/>
              </p:cNvSpPr>
              <p:nvPr/>
            </p:nvSpPr>
            <p:spPr bwMode="auto">
              <a:xfrm>
                <a:off x="1430" y="2875"/>
                <a:ext cx="10" cy="11"/>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292" name="Rectangle 252"/>
            <p:cNvSpPr>
              <a:spLocks noChangeArrowheads="1"/>
            </p:cNvSpPr>
            <p:nvPr/>
          </p:nvSpPr>
          <p:spPr bwMode="auto">
            <a:xfrm>
              <a:off x="1430" y="2875"/>
              <a:ext cx="171" cy="374"/>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41" name="Group 253"/>
            <p:cNvGrpSpPr>
              <a:grpSpLocks/>
            </p:cNvGrpSpPr>
            <p:nvPr/>
          </p:nvGrpSpPr>
          <p:grpSpPr bwMode="auto">
            <a:xfrm>
              <a:off x="1430" y="2835"/>
              <a:ext cx="232" cy="51"/>
              <a:chOff x="1430" y="2835"/>
              <a:chExt cx="232" cy="51"/>
            </a:xfrm>
          </p:grpSpPr>
          <p:sp>
            <p:nvSpPr>
              <p:cNvPr id="87294" name="Rectangle 254"/>
              <p:cNvSpPr>
                <a:spLocks noChangeArrowheads="1"/>
              </p:cNvSpPr>
              <p:nvPr/>
            </p:nvSpPr>
            <p:spPr bwMode="auto">
              <a:xfrm>
                <a:off x="1652" y="2835"/>
                <a:ext cx="10" cy="51"/>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95" name="Rectangle 255"/>
              <p:cNvSpPr>
                <a:spLocks noChangeArrowheads="1"/>
              </p:cNvSpPr>
              <p:nvPr/>
            </p:nvSpPr>
            <p:spPr bwMode="auto">
              <a:xfrm>
                <a:off x="1642" y="2835"/>
                <a:ext cx="10" cy="51"/>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96" name="Rectangle 256"/>
              <p:cNvSpPr>
                <a:spLocks noChangeArrowheads="1"/>
              </p:cNvSpPr>
              <p:nvPr/>
            </p:nvSpPr>
            <p:spPr bwMode="auto">
              <a:xfrm>
                <a:off x="1632" y="2835"/>
                <a:ext cx="10" cy="51"/>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97" name="Rectangle 257"/>
              <p:cNvSpPr>
                <a:spLocks noChangeArrowheads="1"/>
              </p:cNvSpPr>
              <p:nvPr/>
            </p:nvSpPr>
            <p:spPr bwMode="auto">
              <a:xfrm>
                <a:off x="1621" y="2835"/>
                <a:ext cx="11" cy="51"/>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98" name="Rectangle 258"/>
              <p:cNvSpPr>
                <a:spLocks noChangeArrowheads="1"/>
              </p:cNvSpPr>
              <p:nvPr/>
            </p:nvSpPr>
            <p:spPr bwMode="auto">
              <a:xfrm>
                <a:off x="1430" y="2875"/>
                <a:ext cx="191" cy="11"/>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299" name="Rectangle 259"/>
              <p:cNvSpPr>
                <a:spLocks noChangeArrowheads="1"/>
              </p:cNvSpPr>
              <p:nvPr/>
            </p:nvSpPr>
            <p:spPr bwMode="auto">
              <a:xfrm>
                <a:off x="1611" y="2835"/>
                <a:ext cx="10" cy="39"/>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0" name="Rectangle 260"/>
              <p:cNvSpPr>
                <a:spLocks noChangeArrowheads="1"/>
              </p:cNvSpPr>
              <p:nvPr/>
            </p:nvSpPr>
            <p:spPr bwMode="auto">
              <a:xfrm>
                <a:off x="1601" y="2835"/>
                <a:ext cx="10" cy="39"/>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1" name="Rectangle 261"/>
              <p:cNvSpPr>
                <a:spLocks noChangeArrowheads="1"/>
              </p:cNvSpPr>
              <p:nvPr/>
            </p:nvSpPr>
            <p:spPr bwMode="auto">
              <a:xfrm>
                <a:off x="1591" y="2835"/>
                <a:ext cx="10" cy="39"/>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2" name="Rectangle 262"/>
              <p:cNvSpPr>
                <a:spLocks noChangeArrowheads="1"/>
              </p:cNvSpPr>
              <p:nvPr/>
            </p:nvSpPr>
            <p:spPr bwMode="auto">
              <a:xfrm>
                <a:off x="1581" y="2835"/>
                <a:ext cx="10" cy="39"/>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3" name="Rectangle 263"/>
              <p:cNvSpPr>
                <a:spLocks noChangeArrowheads="1"/>
              </p:cNvSpPr>
              <p:nvPr/>
            </p:nvSpPr>
            <p:spPr bwMode="auto">
              <a:xfrm>
                <a:off x="1571" y="2835"/>
                <a:ext cx="10" cy="39"/>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4" name="Rectangle 264"/>
              <p:cNvSpPr>
                <a:spLocks noChangeArrowheads="1"/>
              </p:cNvSpPr>
              <p:nvPr/>
            </p:nvSpPr>
            <p:spPr bwMode="auto">
              <a:xfrm>
                <a:off x="1430" y="2865"/>
                <a:ext cx="14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5" name="Rectangle 265"/>
              <p:cNvSpPr>
                <a:spLocks noChangeArrowheads="1"/>
              </p:cNvSpPr>
              <p:nvPr/>
            </p:nvSpPr>
            <p:spPr bwMode="auto">
              <a:xfrm>
                <a:off x="1561" y="2835"/>
                <a:ext cx="10" cy="3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6" name="Rectangle 266"/>
              <p:cNvSpPr>
                <a:spLocks noChangeArrowheads="1"/>
              </p:cNvSpPr>
              <p:nvPr/>
            </p:nvSpPr>
            <p:spPr bwMode="auto">
              <a:xfrm>
                <a:off x="1551" y="2835"/>
                <a:ext cx="10" cy="30"/>
              </a:xfrm>
              <a:prstGeom prst="rect">
                <a:avLst/>
              </a:prstGeom>
              <a:solidFill>
                <a:srgbClr val="0000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7" name="Rectangle 267"/>
              <p:cNvSpPr>
                <a:spLocks noChangeArrowheads="1"/>
              </p:cNvSpPr>
              <p:nvPr/>
            </p:nvSpPr>
            <p:spPr bwMode="auto">
              <a:xfrm>
                <a:off x="1541" y="2835"/>
                <a:ext cx="10" cy="3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8" name="Rectangle 268"/>
              <p:cNvSpPr>
                <a:spLocks noChangeArrowheads="1"/>
              </p:cNvSpPr>
              <p:nvPr/>
            </p:nvSpPr>
            <p:spPr bwMode="auto">
              <a:xfrm>
                <a:off x="1531" y="2835"/>
                <a:ext cx="10" cy="3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09" name="Rectangle 269"/>
              <p:cNvSpPr>
                <a:spLocks noChangeArrowheads="1"/>
              </p:cNvSpPr>
              <p:nvPr/>
            </p:nvSpPr>
            <p:spPr bwMode="auto">
              <a:xfrm>
                <a:off x="1430" y="2855"/>
                <a:ext cx="101" cy="1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0" name="Rectangle 270"/>
              <p:cNvSpPr>
                <a:spLocks noChangeArrowheads="1"/>
              </p:cNvSpPr>
              <p:nvPr/>
            </p:nvSpPr>
            <p:spPr bwMode="auto">
              <a:xfrm>
                <a:off x="1521" y="2835"/>
                <a:ext cx="10" cy="2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1" name="Rectangle 271"/>
              <p:cNvSpPr>
                <a:spLocks noChangeArrowheads="1"/>
              </p:cNvSpPr>
              <p:nvPr/>
            </p:nvSpPr>
            <p:spPr bwMode="auto">
              <a:xfrm>
                <a:off x="1511" y="2835"/>
                <a:ext cx="10" cy="2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2" name="Rectangle 272"/>
              <p:cNvSpPr>
                <a:spLocks noChangeArrowheads="1"/>
              </p:cNvSpPr>
              <p:nvPr/>
            </p:nvSpPr>
            <p:spPr bwMode="auto">
              <a:xfrm>
                <a:off x="1501" y="2835"/>
                <a:ext cx="10" cy="2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3" name="Rectangle 273"/>
              <p:cNvSpPr>
                <a:spLocks noChangeArrowheads="1"/>
              </p:cNvSpPr>
              <p:nvPr/>
            </p:nvSpPr>
            <p:spPr bwMode="auto">
              <a:xfrm>
                <a:off x="1491" y="2835"/>
                <a:ext cx="10" cy="20"/>
              </a:xfrm>
              <a:prstGeom prst="rect">
                <a:avLst/>
              </a:prstGeom>
              <a:solidFill>
                <a:srgbClr val="0000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4" name="Rectangle 274"/>
              <p:cNvSpPr>
                <a:spLocks noChangeArrowheads="1"/>
              </p:cNvSpPr>
              <p:nvPr/>
            </p:nvSpPr>
            <p:spPr bwMode="auto">
              <a:xfrm>
                <a:off x="1480" y="2835"/>
                <a:ext cx="11" cy="20"/>
              </a:xfrm>
              <a:prstGeom prst="rect">
                <a:avLst/>
              </a:prstGeom>
              <a:solidFill>
                <a:srgbClr val="000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5" name="Rectangle 275"/>
              <p:cNvSpPr>
                <a:spLocks noChangeArrowheads="1"/>
              </p:cNvSpPr>
              <p:nvPr/>
            </p:nvSpPr>
            <p:spPr bwMode="auto">
              <a:xfrm>
                <a:off x="1430" y="2845"/>
                <a:ext cx="50"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6" name="Rectangle 276"/>
              <p:cNvSpPr>
                <a:spLocks noChangeArrowheads="1"/>
              </p:cNvSpPr>
              <p:nvPr/>
            </p:nvSpPr>
            <p:spPr bwMode="auto">
              <a:xfrm>
                <a:off x="1470" y="2835"/>
                <a:ext cx="10"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7" name="Rectangle 277"/>
              <p:cNvSpPr>
                <a:spLocks noChangeArrowheads="1"/>
              </p:cNvSpPr>
              <p:nvPr/>
            </p:nvSpPr>
            <p:spPr bwMode="auto">
              <a:xfrm>
                <a:off x="1460" y="2835"/>
                <a:ext cx="10" cy="10"/>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8" name="Rectangle 278"/>
              <p:cNvSpPr>
                <a:spLocks noChangeArrowheads="1"/>
              </p:cNvSpPr>
              <p:nvPr/>
            </p:nvSpPr>
            <p:spPr bwMode="auto">
              <a:xfrm>
                <a:off x="1450" y="2835"/>
                <a:ext cx="10"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19" name="Rectangle 279"/>
              <p:cNvSpPr>
                <a:spLocks noChangeArrowheads="1"/>
              </p:cNvSpPr>
              <p:nvPr/>
            </p:nvSpPr>
            <p:spPr bwMode="auto">
              <a:xfrm>
                <a:off x="1430" y="2835"/>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320" name="Freeform 280"/>
            <p:cNvSpPr>
              <a:spLocks/>
            </p:cNvSpPr>
            <p:nvPr/>
          </p:nvSpPr>
          <p:spPr bwMode="auto">
            <a:xfrm>
              <a:off x="1430" y="2835"/>
              <a:ext cx="222" cy="39"/>
            </a:xfrm>
            <a:custGeom>
              <a:avLst/>
              <a:gdLst>
                <a:gd name="T0" fmla="*/ 171 w 222"/>
                <a:gd name="T1" fmla="*/ 40 h 40"/>
                <a:gd name="T2" fmla="*/ 222 w 222"/>
                <a:gd name="T3" fmla="*/ 0 h 40"/>
                <a:gd name="T4" fmla="*/ 50 w 222"/>
                <a:gd name="T5" fmla="*/ 0 h 40"/>
                <a:gd name="T6" fmla="*/ 0 w 222"/>
                <a:gd name="T7" fmla="*/ 40 h 40"/>
                <a:gd name="T8" fmla="*/ 171 w 222"/>
                <a:gd name="T9" fmla="*/ 40 h 40"/>
              </a:gdLst>
              <a:ahLst/>
              <a:cxnLst>
                <a:cxn ang="0">
                  <a:pos x="T0" y="T1"/>
                </a:cxn>
                <a:cxn ang="0">
                  <a:pos x="T2" y="T3"/>
                </a:cxn>
                <a:cxn ang="0">
                  <a:pos x="T4" y="T5"/>
                </a:cxn>
                <a:cxn ang="0">
                  <a:pos x="T6" y="T7"/>
                </a:cxn>
                <a:cxn ang="0">
                  <a:pos x="T8" y="T9"/>
                </a:cxn>
              </a:cxnLst>
              <a:rect l="0" t="0" r="r" b="b"/>
              <a:pathLst>
                <a:path w="222" h="40">
                  <a:moveTo>
                    <a:pt x="171" y="40"/>
                  </a:moveTo>
                  <a:lnTo>
                    <a:pt x="222" y="0"/>
                  </a:lnTo>
                  <a:lnTo>
                    <a:pt x="50" y="0"/>
                  </a:lnTo>
                  <a:lnTo>
                    <a:pt x="0" y="40"/>
                  </a:lnTo>
                  <a:lnTo>
                    <a:pt x="171" y="4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21" name="Freeform 281"/>
            <p:cNvSpPr>
              <a:spLocks/>
            </p:cNvSpPr>
            <p:nvPr/>
          </p:nvSpPr>
          <p:spPr bwMode="auto">
            <a:xfrm>
              <a:off x="1430" y="2835"/>
              <a:ext cx="222" cy="39"/>
            </a:xfrm>
            <a:custGeom>
              <a:avLst/>
              <a:gdLst>
                <a:gd name="T0" fmla="*/ 171 w 222"/>
                <a:gd name="T1" fmla="*/ 40 h 40"/>
                <a:gd name="T2" fmla="*/ 222 w 222"/>
                <a:gd name="T3" fmla="*/ 0 h 40"/>
                <a:gd name="T4" fmla="*/ 50 w 222"/>
                <a:gd name="T5" fmla="*/ 0 h 40"/>
                <a:gd name="T6" fmla="*/ 0 w 222"/>
                <a:gd name="T7" fmla="*/ 40 h 40"/>
                <a:gd name="T8" fmla="*/ 171 w 222"/>
                <a:gd name="T9" fmla="*/ 40 h 40"/>
              </a:gdLst>
              <a:ahLst/>
              <a:cxnLst>
                <a:cxn ang="0">
                  <a:pos x="T0" y="T1"/>
                </a:cxn>
                <a:cxn ang="0">
                  <a:pos x="T2" y="T3"/>
                </a:cxn>
                <a:cxn ang="0">
                  <a:pos x="T4" y="T5"/>
                </a:cxn>
                <a:cxn ang="0">
                  <a:pos x="T6" y="T7"/>
                </a:cxn>
                <a:cxn ang="0">
                  <a:pos x="T8" y="T9"/>
                </a:cxn>
              </a:cxnLst>
              <a:rect l="0" t="0" r="r" b="b"/>
              <a:pathLst>
                <a:path w="222" h="40">
                  <a:moveTo>
                    <a:pt x="171" y="40"/>
                  </a:moveTo>
                  <a:lnTo>
                    <a:pt x="222" y="0"/>
                  </a:lnTo>
                  <a:lnTo>
                    <a:pt x="50" y="0"/>
                  </a:lnTo>
                  <a:lnTo>
                    <a:pt x="0" y="40"/>
                  </a:lnTo>
                  <a:lnTo>
                    <a:pt x="171" y="4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44" name="Rectangle 282"/>
            <p:cNvSpPr>
              <a:spLocks noChangeArrowheads="1"/>
            </p:cNvSpPr>
            <p:nvPr/>
          </p:nvSpPr>
          <p:spPr bwMode="auto">
            <a:xfrm>
              <a:off x="1473" y="3006"/>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312</a:t>
              </a:r>
              <a:endParaRPr lang="pt-BR" altLang="pt-BR" sz="1200" b="0">
                <a:solidFill>
                  <a:schemeClr val="tx1"/>
                </a:solidFill>
                <a:latin typeface="Arial" pitchFamily="34" charset="0"/>
              </a:endParaRPr>
            </a:p>
          </p:txBody>
        </p:sp>
        <p:sp>
          <p:nvSpPr>
            <p:cNvPr id="47145" name="Rectangle 283"/>
            <p:cNvSpPr>
              <a:spLocks noChangeArrowheads="1"/>
            </p:cNvSpPr>
            <p:nvPr/>
          </p:nvSpPr>
          <p:spPr bwMode="auto">
            <a:xfrm>
              <a:off x="1552" y="2734"/>
              <a:ext cx="48"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0</a:t>
              </a:r>
              <a:endParaRPr lang="pt-BR" altLang="pt-BR" sz="1200" b="0">
                <a:solidFill>
                  <a:schemeClr val="tx1"/>
                </a:solidFill>
                <a:latin typeface="Arial" pitchFamily="34" charset="0"/>
              </a:endParaRPr>
            </a:p>
          </p:txBody>
        </p:sp>
        <p:grpSp>
          <p:nvGrpSpPr>
            <p:cNvPr id="47146" name="Group 284"/>
            <p:cNvGrpSpPr>
              <a:grpSpLocks/>
            </p:cNvGrpSpPr>
            <p:nvPr/>
          </p:nvGrpSpPr>
          <p:grpSpPr bwMode="auto">
            <a:xfrm>
              <a:off x="2024" y="2765"/>
              <a:ext cx="71" cy="493"/>
              <a:chOff x="2024" y="2765"/>
              <a:chExt cx="71" cy="493"/>
            </a:xfrm>
          </p:grpSpPr>
          <p:sp>
            <p:nvSpPr>
              <p:cNvPr id="87325" name="Rectangle 285"/>
              <p:cNvSpPr>
                <a:spLocks noChangeArrowheads="1"/>
              </p:cNvSpPr>
              <p:nvPr/>
            </p:nvSpPr>
            <p:spPr bwMode="auto">
              <a:xfrm>
                <a:off x="2024" y="324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26" name="Rectangle 286"/>
              <p:cNvSpPr>
                <a:spLocks noChangeArrowheads="1"/>
              </p:cNvSpPr>
              <p:nvPr/>
            </p:nvSpPr>
            <p:spPr bwMode="auto">
              <a:xfrm>
                <a:off x="2024" y="3238"/>
                <a:ext cx="7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27" name="Rectangle 287"/>
              <p:cNvSpPr>
                <a:spLocks noChangeArrowheads="1"/>
              </p:cNvSpPr>
              <p:nvPr/>
            </p:nvSpPr>
            <p:spPr bwMode="auto">
              <a:xfrm>
                <a:off x="2024" y="3228"/>
                <a:ext cx="7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28" name="Rectangle 288"/>
              <p:cNvSpPr>
                <a:spLocks noChangeArrowheads="1"/>
              </p:cNvSpPr>
              <p:nvPr/>
            </p:nvSpPr>
            <p:spPr bwMode="auto">
              <a:xfrm>
                <a:off x="2024" y="3218"/>
                <a:ext cx="7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29" name="Rectangle 289"/>
              <p:cNvSpPr>
                <a:spLocks noChangeArrowheads="1"/>
              </p:cNvSpPr>
              <p:nvPr/>
            </p:nvSpPr>
            <p:spPr bwMode="auto">
              <a:xfrm>
                <a:off x="2024" y="3208"/>
                <a:ext cx="71" cy="10"/>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0" name="Rectangle 290"/>
              <p:cNvSpPr>
                <a:spLocks noChangeArrowheads="1"/>
              </p:cNvSpPr>
              <p:nvPr/>
            </p:nvSpPr>
            <p:spPr bwMode="auto">
              <a:xfrm>
                <a:off x="2024" y="3198"/>
                <a:ext cx="7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1" name="Rectangle 291"/>
              <p:cNvSpPr>
                <a:spLocks noChangeArrowheads="1"/>
              </p:cNvSpPr>
              <p:nvPr/>
            </p:nvSpPr>
            <p:spPr bwMode="auto">
              <a:xfrm>
                <a:off x="2024" y="3188"/>
                <a:ext cx="7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2" name="Rectangle 292"/>
              <p:cNvSpPr>
                <a:spLocks noChangeArrowheads="1"/>
              </p:cNvSpPr>
              <p:nvPr/>
            </p:nvSpPr>
            <p:spPr bwMode="auto">
              <a:xfrm>
                <a:off x="2085" y="2765"/>
                <a:ext cx="10" cy="423"/>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3" name="Rectangle 293"/>
              <p:cNvSpPr>
                <a:spLocks noChangeArrowheads="1"/>
              </p:cNvSpPr>
              <p:nvPr/>
            </p:nvSpPr>
            <p:spPr bwMode="auto">
              <a:xfrm>
                <a:off x="2024" y="3178"/>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4" name="Rectangle 294"/>
              <p:cNvSpPr>
                <a:spLocks noChangeArrowheads="1"/>
              </p:cNvSpPr>
              <p:nvPr/>
            </p:nvSpPr>
            <p:spPr bwMode="auto">
              <a:xfrm>
                <a:off x="2024" y="3167"/>
                <a:ext cx="61" cy="11"/>
              </a:xfrm>
              <a:prstGeom prst="rect">
                <a:avLst/>
              </a:prstGeom>
              <a:solidFill>
                <a:srgbClr val="0000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5" name="Rectangle 295"/>
              <p:cNvSpPr>
                <a:spLocks noChangeArrowheads="1"/>
              </p:cNvSpPr>
              <p:nvPr/>
            </p:nvSpPr>
            <p:spPr bwMode="auto">
              <a:xfrm>
                <a:off x="2024" y="3157"/>
                <a:ext cx="61" cy="10"/>
              </a:xfrm>
              <a:prstGeom prst="rect">
                <a:avLst/>
              </a:prstGeom>
              <a:solidFill>
                <a:srgbClr val="0000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6" name="Rectangle 296"/>
              <p:cNvSpPr>
                <a:spLocks noChangeArrowheads="1"/>
              </p:cNvSpPr>
              <p:nvPr/>
            </p:nvSpPr>
            <p:spPr bwMode="auto">
              <a:xfrm>
                <a:off x="2024" y="3147"/>
                <a:ext cx="61" cy="10"/>
              </a:xfrm>
              <a:prstGeom prst="rect">
                <a:avLst/>
              </a:prstGeom>
              <a:solidFill>
                <a:srgbClr val="0000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7" name="Rectangle 297"/>
              <p:cNvSpPr>
                <a:spLocks noChangeArrowheads="1"/>
              </p:cNvSpPr>
              <p:nvPr/>
            </p:nvSpPr>
            <p:spPr bwMode="auto">
              <a:xfrm>
                <a:off x="2024" y="3137"/>
                <a:ext cx="61" cy="10"/>
              </a:xfrm>
              <a:prstGeom prst="rect">
                <a:avLst/>
              </a:prstGeom>
              <a:solidFill>
                <a:srgbClr val="0000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8" name="Rectangle 298"/>
              <p:cNvSpPr>
                <a:spLocks noChangeArrowheads="1"/>
              </p:cNvSpPr>
              <p:nvPr/>
            </p:nvSpPr>
            <p:spPr bwMode="auto">
              <a:xfrm>
                <a:off x="2024" y="3127"/>
                <a:ext cx="6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39" name="Rectangle 299"/>
              <p:cNvSpPr>
                <a:spLocks noChangeArrowheads="1"/>
              </p:cNvSpPr>
              <p:nvPr/>
            </p:nvSpPr>
            <p:spPr bwMode="auto">
              <a:xfrm>
                <a:off x="2024" y="3117"/>
                <a:ext cx="6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0" name="Rectangle 300"/>
              <p:cNvSpPr>
                <a:spLocks noChangeArrowheads="1"/>
              </p:cNvSpPr>
              <p:nvPr/>
            </p:nvSpPr>
            <p:spPr bwMode="auto">
              <a:xfrm>
                <a:off x="2075" y="2765"/>
                <a:ext cx="10" cy="352"/>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1" name="Rectangle 301"/>
              <p:cNvSpPr>
                <a:spLocks noChangeArrowheads="1"/>
              </p:cNvSpPr>
              <p:nvPr/>
            </p:nvSpPr>
            <p:spPr bwMode="auto">
              <a:xfrm>
                <a:off x="2024" y="3107"/>
                <a:ext cx="51" cy="10"/>
              </a:xfrm>
              <a:prstGeom prst="rect">
                <a:avLst/>
              </a:prstGeom>
              <a:solidFill>
                <a:srgbClr val="000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2" name="Rectangle 302"/>
              <p:cNvSpPr>
                <a:spLocks noChangeArrowheads="1"/>
              </p:cNvSpPr>
              <p:nvPr/>
            </p:nvSpPr>
            <p:spPr bwMode="auto">
              <a:xfrm>
                <a:off x="2024" y="3097"/>
                <a:ext cx="51" cy="10"/>
              </a:xfrm>
              <a:prstGeom prst="rect">
                <a:avLst/>
              </a:prstGeom>
              <a:solidFill>
                <a:srgbClr val="0000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3" name="Rectangle 303"/>
              <p:cNvSpPr>
                <a:spLocks noChangeArrowheads="1"/>
              </p:cNvSpPr>
              <p:nvPr/>
            </p:nvSpPr>
            <p:spPr bwMode="auto">
              <a:xfrm>
                <a:off x="2024" y="3087"/>
                <a:ext cx="51" cy="10"/>
              </a:xfrm>
              <a:prstGeom prst="rect">
                <a:avLst/>
              </a:prstGeom>
              <a:solidFill>
                <a:srgbClr val="0000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4" name="Rectangle 304"/>
              <p:cNvSpPr>
                <a:spLocks noChangeArrowheads="1"/>
              </p:cNvSpPr>
              <p:nvPr/>
            </p:nvSpPr>
            <p:spPr bwMode="auto">
              <a:xfrm>
                <a:off x="2024" y="3077"/>
                <a:ext cx="5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5" name="Rectangle 305"/>
              <p:cNvSpPr>
                <a:spLocks noChangeArrowheads="1"/>
              </p:cNvSpPr>
              <p:nvPr/>
            </p:nvSpPr>
            <p:spPr bwMode="auto">
              <a:xfrm>
                <a:off x="2024" y="3067"/>
                <a:ext cx="51" cy="10"/>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6" name="Rectangle 306"/>
              <p:cNvSpPr>
                <a:spLocks noChangeArrowheads="1"/>
              </p:cNvSpPr>
              <p:nvPr/>
            </p:nvSpPr>
            <p:spPr bwMode="auto">
              <a:xfrm>
                <a:off x="2024" y="3057"/>
                <a:ext cx="51" cy="10"/>
              </a:xfrm>
              <a:prstGeom prst="rect">
                <a:avLst/>
              </a:prstGeom>
              <a:solidFill>
                <a:srgbClr val="000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7" name="Rectangle 307"/>
              <p:cNvSpPr>
                <a:spLocks noChangeArrowheads="1"/>
              </p:cNvSpPr>
              <p:nvPr/>
            </p:nvSpPr>
            <p:spPr bwMode="auto">
              <a:xfrm>
                <a:off x="2024" y="3047"/>
                <a:ext cx="51" cy="10"/>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8" name="Rectangle 308"/>
              <p:cNvSpPr>
                <a:spLocks noChangeArrowheads="1"/>
              </p:cNvSpPr>
              <p:nvPr/>
            </p:nvSpPr>
            <p:spPr bwMode="auto">
              <a:xfrm>
                <a:off x="2065" y="2765"/>
                <a:ext cx="10" cy="282"/>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49" name="Rectangle 309"/>
              <p:cNvSpPr>
                <a:spLocks noChangeArrowheads="1"/>
              </p:cNvSpPr>
              <p:nvPr/>
            </p:nvSpPr>
            <p:spPr bwMode="auto">
              <a:xfrm>
                <a:off x="2024" y="3037"/>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0" name="Rectangle 310"/>
              <p:cNvSpPr>
                <a:spLocks noChangeArrowheads="1"/>
              </p:cNvSpPr>
              <p:nvPr/>
            </p:nvSpPr>
            <p:spPr bwMode="auto">
              <a:xfrm>
                <a:off x="2024" y="3026"/>
                <a:ext cx="41" cy="11"/>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1" name="Rectangle 311"/>
              <p:cNvSpPr>
                <a:spLocks noChangeArrowheads="1"/>
              </p:cNvSpPr>
              <p:nvPr/>
            </p:nvSpPr>
            <p:spPr bwMode="auto">
              <a:xfrm>
                <a:off x="2024" y="3016"/>
                <a:ext cx="41" cy="10"/>
              </a:xfrm>
              <a:prstGeom prst="rect">
                <a:avLst/>
              </a:prstGeom>
              <a:solidFill>
                <a:srgbClr val="00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2" name="Rectangle 312"/>
              <p:cNvSpPr>
                <a:spLocks noChangeArrowheads="1"/>
              </p:cNvSpPr>
              <p:nvPr/>
            </p:nvSpPr>
            <p:spPr bwMode="auto">
              <a:xfrm>
                <a:off x="2024" y="3006"/>
                <a:ext cx="41" cy="10"/>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3" name="Rectangle 313"/>
              <p:cNvSpPr>
                <a:spLocks noChangeArrowheads="1"/>
              </p:cNvSpPr>
              <p:nvPr/>
            </p:nvSpPr>
            <p:spPr bwMode="auto">
              <a:xfrm>
                <a:off x="2024" y="2996"/>
                <a:ext cx="41" cy="10"/>
              </a:xfrm>
              <a:prstGeom prst="rect">
                <a:avLst/>
              </a:prstGeom>
              <a:solidFill>
                <a:srgbClr val="000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4" name="Rectangle 314"/>
              <p:cNvSpPr>
                <a:spLocks noChangeArrowheads="1"/>
              </p:cNvSpPr>
              <p:nvPr/>
            </p:nvSpPr>
            <p:spPr bwMode="auto">
              <a:xfrm>
                <a:off x="2024" y="2986"/>
                <a:ext cx="4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5" name="Rectangle 315"/>
              <p:cNvSpPr>
                <a:spLocks noChangeArrowheads="1"/>
              </p:cNvSpPr>
              <p:nvPr/>
            </p:nvSpPr>
            <p:spPr bwMode="auto">
              <a:xfrm>
                <a:off x="2024" y="2976"/>
                <a:ext cx="4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6" name="Rectangle 316"/>
              <p:cNvSpPr>
                <a:spLocks noChangeArrowheads="1"/>
              </p:cNvSpPr>
              <p:nvPr/>
            </p:nvSpPr>
            <p:spPr bwMode="auto">
              <a:xfrm>
                <a:off x="2055" y="2765"/>
                <a:ext cx="10" cy="211"/>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7" name="Rectangle 317"/>
              <p:cNvSpPr>
                <a:spLocks noChangeArrowheads="1"/>
              </p:cNvSpPr>
              <p:nvPr/>
            </p:nvSpPr>
            <p:spPr bwMode="auto">
              <a:xfrm>
                <a:off x="2024" y="2967"/>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8" name="Rectangle 318"/>
              <p:cNvSpPr>
                <a:spLocks noChangeArrowheads="1"/>
              </p:cNvSpPr>
              <p:nvPr/>
            </p:nvSpPr>
            <p:spPr bwMode="auto">
              <a:xfrm>
                <a:off x="2024" y="2956"/>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59" name="Rectangle 319"/>
              <p:cNvSpPr>
                <a:spLocks noChangeArrowheads="1"/>
              </p:cNvSpPr>
              <p:nvPr/>
            </p:nvSpPr>
            <p:spPr bwMode="auto">
              <a:xfrm>
                <a:off x="2024" y="2946"/>
                <a:ext cx="31" cy="1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0" name="Rectangle 320"/>
              <p:cNvSpPr>
                <a:spLocks noChangeArrowheads="1"/>
              </p:cNvSpPr>
              <p:nvPr/>
            </p:nvSpPr>
            <p:spPr bwMode="auto">
              <a:xfrm>
                <a:off x="2024" y="2936"/>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1" name="Rectangle 321"/>
              <p:cNvSpPr>
                <a:spLocks noChangeArrowheads="1"/>
              </p:cNvSpPr>
              <p:nvPr/>
            </p:nvSpPr>
            <p:spPr bwMode="auto">
              <a:xfrm>
                <a:off x="2024" y="2926"/>
                <a:ext cx="3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2" name="Rectangle 322"/>
              <p:cNvSpPr>
                <a:spLocks noChangeArrowheads="1"/>
              </p:cNvSpPr>
              <p:nvPr/>
            </p:nvSpPr>
            <p:spPr bwMode="auto">
              <a:xfrm>
                <a:off x="2024" y="2916"/>
                <a:ext cx="31" cy="10"/>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3" name="Rectangle 323"/>
              <p:cNvSpPr>
                <a:spLocks noChangeArrowheads="1"/>
              </p:cNvSpPr>
              <p:nvPr/>
            </p:nvSpPr>
            <p:spPr bwMode="auto">
              <a:xfrm>
                <a:off x="2024" y="2906"/>
                <a:ext cx="31"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4" name="Rectangle 324"/>
              <p:cNvSpPr>
                <a:spLocks noChangeArrowheads="1"/>
              </p:cNvSpPr>
              <p:nvPr/>
            </p:nvSpPr>
            <p:spPr bwMode="auto">
              <a:xfrm>
                <a:off x="2044" y="2765"/>
                <a:ext cx="11" cy="141"/>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5" name="Rectangle 325"/>
              <p:cNvSpPr>
                <a:spLocks noChangeArrowheads="1"/>
              </p:cNvSpPr>
              <p:nvPr/>
            </p:nvSpPr>
            <p:spPr bwMode="auto">
              <a:xfrm>
                <a:off x="2024" y="2897"/>
                <a:ext cx="20"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6" name="Rectangle 326"/>
              <p:cNvSpPr>
                <a:spLocks noChangeArrowheads="1"/>
              </p:cNvSpPr>
              <p:nvPr/>
            </p:nvSpPr>
            <p:spPr bwMode="auto">
              <a:xfrm>
                <a:off x="2024" y="2886"/>
                <a:ext cx="20"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7" name="Rectangle 327"/>
              <p:cNvSpPr>
                <a:spLocks noChangeArrowheads="1"/>
              </p:cNvSpPr>
              <p:nvPr/>
            </p:nvSpPr>
            <p:spPr bwMode="auto">
              <a:xfrm>
                <a:off x="2024" y="2876"/>
                <a:ext cx="20"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8" name="Rectangle 328"/>
              <p:cNvSpPr>
                <a:spLocks noChangeArrowheads="1"/>
              </p:cNvSpPr>
              <p:nvPr/>
            </p:nvSpPr>
            <p:spPr bwMode="auto">
              <a:xfrm>
                <a:off x="2024" y="2865"/>
                <a:ext cx="20"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69" name="Rectangle 329"/>
              <p:cNvSpPr>
                <a:spLocks noChangeArrowheads="1"/>
              </p:cNvSpPr>
              <p:nvPr/>
            </p:nvSpPr>
            <p:spPr bwMode="auto">
              <a:xfrm>
                <a:off x="2024" y="2855"/>
                <a:ext cx="20"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0" name="Rectangle 330"/>
              <p:cNvSpPr>
                <a:spLocks noChangeArrowheads="1"/>
              </p:cNvSpPr>
              <p:nvPr/>
            </p:nvSpPr>
            <p:spPr bwMode="auto">
              <a:xfrm>
                <a:off x="2024" y="2845"/>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1" name="Rectangle 331"/>
              <p:cNvSpPr>
                <a:spLocks noChangeArrowheads="1"/>
              </p:cNvSpPr>
              <p:nvPr/>
            </p:nvSpPr>
            <p:spPr bwMode="auto">
              <a:xfrm>
                <a:off x="2024" y="2835"/>
                <a:ext cx="2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2" name="Rectangle 332"/>
              <p:cNvSpPr>
                <a:spLocks noChangeArrowheads="1"/>
              </p:cNvSpPr>
              <p:nvPr/>
            </p:nvSpPr>
            <p:spPr bwMode="auto">
              <a:xfrm>
                <a:off x="2034" y="2765"/>
                <a:ext cx="10" cy="7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3" name="Rectangle 333"/>
              <p:cNvSpPr>
                <a:spLocks noChangeArrowheads="1"/>
              </p:cNvSpPr>
              <p:nvPr/>
            </p:nvSpPr>
            <p:spPr bwMode="auto">
              <a:xfrm>
                <a:off x="2024" y="2826"/>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4" name="Rectangle 334"/>
              <p:cNvSpPr>
                <a:spLocks noChangeArrowheads="1"/>
              </p:cNvSpPr>
              <p:nvPr/>
            </p:nvSpPr>
            <p:spPr bwMode="auto">
              <a:xfrm>
                <a:off x="2024" y="2815"/>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5" name="Rectangle 335"/>
              <p:cNvSpPr>
                <a:spLocks noChangeArrowheads="1"/>
              </p:cNvSpPr>
              <p:nvPr/>
            </p:nvSpPr>
            <p:spPr bwMode="auto">
              <a:xfrm>
                <a:off x="2024" y="2806"/>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6" name="Rectangle 336"/>
              <p:cNvSpPr>
                <a:spLocks noChangeArrowheads="1"/>
              </p:cNvSpPr>
              <p:nvPr/>
            </p:nvSpPr>
            <p:spPr bwMode="auto">
              <a:xfrm>
                <a:off x="2024" y="2795"/>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7" name="Rectangle 337"/>
              <p:cNvSpPr>
                <a:spLocks noChangeArrowheads="1"/>
              </p:cNvSpPr>
              <p:nvPr/>
            </p:nvSpPr>
            <p:spPr bwMode="auto">
              <a:xfrm>
                <a:off x="2024" y="2785"/>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8" name="Rectangle 338"/>
              <p:cNvSpPr>
                <a:spLocks noChangeArrowheads="1"/>
              </p:cNvSpPr>
              <p:nvPr/>
            </p:nvSpPr>
            <p:spPr bwMode="auto">
              <a:xfrm>
                <a:off x="2024" y="2775"/>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79" name="Rectangle 339"/>
              <p:cNvSpPr>
                <a:spLocks noChangeArrowheads="1"/>
              </p:cNvSpPr>
              <p:nvPr/>
            </p:nvSpPr>
            <p:spPr bwMode="auto">
              <a:xfrm>
                <a:off x="2024" y="2765"/>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380" name="Freeform 340"/>
            <p:cNvSpPr>
              <a:spLocks/>
            </p:cNvSpPr>
            <p:nvPr/>
          </p:nvSpPr>
          <p:spPr bwMode="auto">
            <a:xfrm>
              <a:off x="2024" y="2765"/>
              <a:ext cx="61" cy="483"/>
            </a:xfrm>
            <a:custGeom>
              <a:avLst/>
              <a:gdLst>
                <a:gd name="T0" fmla="*/ 0 w 61"/>
                <a:gd name="T1" fmla="*/ 483 h 483"/>
                <a:gd name="T2" fmla="*/ 0 w 61"/>
                <a:gd name="T3" fmla="*/ 40 h 483"/>
                <a:gd name="T4" fmla="*/ 61 w 61"/>
                <a:gd name="T5" fmla="*/ 0 h 483"/>
                <a:gd name="T6" fmla="*/ 61 w 61"/>
                <a:gd name="T7" fmla="*/ 433 h 483"/>
                <a:gd name="T8" fmla="*/ 0 w 61"/>
                <a:gd name="T9" fmla="*/ 483 h 483"/>
              </a:gdLst>
              <a:ahLst/>
              <a:cxnLst>
                <a:cxn ang="0">
                  <a:pos x="T0" y="T1"/>
                </a:cxn>
                <a:cxn ang="0">
                  <a:pos x="T2" y="T3"/>
                </a:cxn>
                <a:cxn ang="0">
                  <a:pos x="T4" y="T5"/>
                </a:cxn>
                <a:cxn ang="0">
                  <a:pos x="T6" y="T7"/>
                </a:cxn>
                <a:cxn ang="0">
                  <a:pos x="T8" y="T9"/>
                </a:cxn>
              </a:cxnLst>
              <a:rect l="0" t="0" r="r" b="b"/>
              <a:pathLst>
                <a:path w="61" h="483">
                  <a:moveTo>
                    <a:pt x="0" y="483"/>
                  </a:moveTo>
                  <a:lnTo>
                    <a:pt x="0" y="40"/>
                  </a:lnTo>
                  <a:lnTo>
                    <a:pt x="61" y="0"/>
                  </a:lnTo>
                  <a:lnTo>
                    <a:pt x="61" y="433"/>
                  </a:lnTo>
                  <a:lnTo>
                    <a:pt x="0" y="483"/>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48" name="Group 341"/>
            <p:cNvGrpSpPr>
              <a:grpSpLocks/>
            </p:cNvGrpSpPr>
            <p:nvPr/>
          </p:nvGrpSpPr>
          <p:grpSpPr bwMode="auto">
            <a:xfrm>
              <a:off x="1853" y="2805"/>
              <a:ext cx="171" cy="443"/>
              <a:chOff x="1853" y="2805"/>
              <a:chExt cx="171" cy="443"/>
            </a:xfrm>
          </p:grpSpPr>
          <p:sp>
            <p:nvSpPr>
              <p:cNvPr id="87382" name="Rectangle 342"/>
              <p:cNvSpPr>
                <a:spLocks noChangeArrowheads="1"/>
              </p:cNvSpPr>
              <p:nvPr/>
            </p:nvSpPr>
            <p:spPr bwMode="auto">
              <a:xfrm>
                <a:off x="1853"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83" name="Rectangle 343"/>
              <p:cNvSpPr>
                <a:spLocks noChangeArrowheads="1"/>
              </p:cNvSpPr>
              <p:nvPr/>
            </p:nvSpPr>
            <p:spPr bwMode="auto">
              <a:xfrm>
                <a:off x="1853" y="3228"/>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84" name="Rectangle 344"/>
              <p:cNvSpPr>
                <a:spLocks noChangeArrowheads="1"/>
              </p:cNvSpPr>
              <p:nvPr/>
            </p:nvSpPr>
            <p:spPr bwMode="auto">
              <a:xfrm>
                <a:off x="1853" y="3219"/>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85" name="Rectangle 345"/>
              <p:cNvSpPr>
                <a:spLocks noChangeArrowheads="1"/>
              </p:cNvSpPr>
              <p:nvPr/>
            </p:nvSpPr>
            <p:spPr bwMode="auto">
              <a:xfrm>
                <a:off x="2014" y="2805"/>
                <a:ext cx="10" cy="414"/>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86" name="Rectangle 346"/>
              <p:cNvSpPr>
                <a:spLocks noChangeArrowheads="1"/>
              </p:cNvSpPr>
              <p:nvPr/>
            </p:nvSpPr>
            <p:spPr bwMode="auto">
              <a:xfrm>
                <a:off x="1853" y="3208"/>
                <a:ext cx="16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87" name="Rectangle 347"/>
              <p:cNvSpPr>
                <a:spLocks noChangeArrowheads="1"/>
              </p:cNvSpPr>
              <p:nvPr/>
            </p:nvSpPr>
            <p:spPr bwMode="auto">
              <a:xfrm>
                <a:off x="1853" y="3198"/>
                <a:ext cx="16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88" name="Rectangle 348"/>
              <p:cNvSpPr>
                <a:spLocks noChangeArrowheads="1"/>
              </p:cNvSpPr>
              <p:nvPr/>
            </p:nvSpPr>
            <p:spPr bwMode="auto">
              <a:xfrm>
                <a:off x="1853" y="3188"/>
                <a:ext cx="16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89" name="Rectangle 349"/>
              <p:cNvSpPr>
                <a:spLocks noChangeArrowheads="1"/>
              </p:cNvSpPr>
              <p:nvPr/>
            </p:nvSpPr>
            <p:spPr bwMode="auto">
              <a:xfrm>
                <a:off x="2004" y="2805"/>
                <a:ext cx="10" cy="383"/>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0" name="Rectangle 350"/>
              <p:cNvSpPr>
                <a:spLocks noChangeArrowheads="1"/>
              </p:cNvSpPr>
              <p:nvPr/>
            </p:nvSpPr>
            <p:spPr bwMode="auto">
              <a:xfrm>
                <a:off x="1853" y="3178"/>
                <a:ext cx="151" cy="10"/>
              </a:xfrm>
              <a:prstGeom prst="rect">
                <a:avLst/>
              </a:prstGeom>
              <a:solidFill>
                <a:srgbClr val="0000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1" name="Rectangle 351"/>
              <p:cNvSpPr>
                <a:spLocks noChangeArrowheads="1"/>
              </p:cNvSpPr>
              <p:nvPr/>
            </p:nvSpPr>
            <p:spPr bwMode="auto">
              <a:xfrm>
                <a:off x="1853" y="3167"/>
                <a:ext cx="151" cy="11"/>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2" name="Rectangle 352"/>
              <p:cNvSpPr>
                <a:spLocks noChangeArrowheads="1"/>
              </p:cNvSpPr>
              <p:nvPr/>
            </p:nvSpPr>
            <p:spPr bwMode="auto">
              <a:xfrm>
                <a:off x="1994" y="2805"/>
                <a:ext cx="10" cy="362"/>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3" name="Rectangle 353"/>
              <p:cNvSpPr>
                <a:spLocks noChangeArrowheads="1"/>
              </p:cNvSpPr>
              <p:nvPr/>
            </p:nvSpPr>
            <p:spPr bwMode="auto">
              <a:xfrm>
                <a:off x="1853" y="3157"/>
                <a:ext cx="141" cy="10"/>
              </a:xfrm>
              <a:prstGeom prst="rect">
                <a:avLst/>
              </a:prstGeom>
              <a:solidFill>
                <a:srgbClr val="000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4" name="Rectangle 354"/>
              <p:cNvSpPr>
                <a:spLocks noChangeArrowheads="1"/>
              </p:cNvSpPr>
              <p:nvPr/>
            </p:nvSpPr>
            <p:spPr bwMode="auto">
              <a:xfrm>
                <a:off x="1853" y="3147"/>
                <a:ext cx="141" cy="10"/>
              </a:xfrm>
              <a:prstGeom prst="rect">
                <a:avLst/>
              </a:prstGeom>
              <a:solidFill>
                <a:srgbClr val="0000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5" name="Rectangle 355"/>
              <p:cNvSpPr>
                <a:spLocks noChangeArrowheads="1"/>
              </p:cNvSpPr>
              <p:nvPr/>
            </p:nvSpPr>
            <p:spPr bwMode="auto">
              <a:xfrm>
                <a:off x="1853" y="3137"/>
                <a:ext cx="14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6" name="Rectangle 356"/>
              <p:cNvSpPr>
                <a:spLocks noChangeArrowheads="1"/>
              </p:cNvSpPr>
              <p:nvPr/>
            </p:nvSpPr>
            <p:spPr bwMode="auto">
              <a:xfrm>
                <a:off x="1984" y="2805"/>
                <a:ext cx="10" cy="332"/>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7" name="Rectangle 357"/>
              <p:cNvSpPr>
                <a:spLocks noChangeArrowheads="1"/>
              </p:cNvSpPr>
              <p:nvPr/>
            </p:nvSpPr>
            <p:spPr bwMode="auto">
              <a:xfrm>
                <a:off x="1853" y="3128"/>
                <a:ext cx="131" cy="10"/>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8" name="Rectangle 358"/>
              <p:cNvSpPr>
                <a:spLocks noChangeArrowheads="1"/>
              </p:cNvSpPr>
              <p:nvPr/>
            </p:nvSpPr>
            <p:spPr bwMode="auto">
              <a:xfrm>
                <a:off x="1853" y="3117"/>
                <a:ext cx="131" cy="1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399" name="Rectangle 359"/>
              <p:cNvSpPr>
                <a:spLocks noChangeArrowheads="1"/>
              </p:cNvSpPr>
              <p:nvPr/>
            </p:nvSpPr>
            <p:spPr bwMode="auto">
              <a:xfrm>
                <a:off x="1974" y="2805"/>
                <a:ext cx="10" cy="312"/>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0" name="Rectangle 360"/>
              <p:cNvSpPr>
                <a:spLocks noChangeArrowheads="1"/>
              </p:cNvSpPr>
              <p:nvPr/>
            </p:nvSpPr>
            <p:spPr bwMode="auto">
              <a:xfrm>
                <a:off x="1853" y="3107"/>
                <a:ext cx="121" cy="10"/>
              </a:xfrm>
              <a:prstGeom prst="rect">
                <a:avLst/>
              </a:prstGeom>
              <a:solidFill>
                <a:srgbClr val="0000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1" name="Rectangle 361"/>
              <p:cNvSpPr>
                <a:spLocks noChangeArrowheads="1"/>
              </p:cNvSpPr>
              <p:nvPr/>
            </p:nvSpPr>
            <p:spPr bwMode="auto">
              <a:xfrm>
                <a:off x="1853" y="3097"/>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2" name="Rectangle 362"/>
              <p:cNvSpPr>
                <a:spLocks noChangeArrowheads="1"/>
              </p:cNvSpPr>
              <p:nvPr/>
            </p:nvSpPr>
            <p:spPr bwMode="auto">
              <a:xfrm>
                <a:off x="1853" y="3087"/>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3" name="Rectangle 363"/>
              <p:cNvSpPr>
                <a:spLocks noChangeArrowheads="1"/>
              </p:cNvSpPr>
              <p:nvPr/>
            </p:nvSpPr>
            <p:spPr bwMode="auto">
              <a:xfrm>
                <a:off x="1964" y="2805"/>
                <a:ext cx="10" cy="283"/>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4" name="Rectangle 364"/>
              <p:cNvSpPr>
                <a:spLocks noChangeArrowheads="1"/>
              </p:cNvSpPr>
              <p:nvPr/>
            </p:nvSpPr>
            <p:spPr bwMode="auto">
              <a:xfrm>
                <a:off x="1853" y="3077"/>
                <a:ext cx="111" cy="10"/>
              </a:xfrm>
              <a:prstGeom prst="rect">
                <a:avLst/>
              </a:prstGeom>
              <a:solidFill>
                <a:srgbClr val="0000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5" name="Rectangle 365"/>
              <p:cNvSpPr>
                <a:spLocks noChangeArrowheads="1"/>
              </p:cNvSpPr>
              <p:nvPr/>
            </p:nvSpPr>
            <p:spPr bwMode="auto">
              <a:xfrm>
                <a:off x="1853" y="3067"/>
                <a:ext cx="111" cy="10"/>
              </a:xfrm>
              <a:prstGeom prst="rect">
                <a:avLst/>
              </a:prstGeom>
              <a:solidFill>
                <a:srgbClr val="0000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6" name="Rectangle 366"/>
              <p:cNvSpPr>
                <a:spLocks noChangeArrowheads="1"/>
              </p:cNvSpPr>
              <p:nvPr/>
            </p:nvSpPr>
            <p:spPr bwMode="auto">
              <a:xfrm>
                <a:off x="1853" y="3057"/>
                <a:ext cx="11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7" name="Rectangle 367"/>
              <p:cNvSpPr>
                <a:spLocks noChangeArrowheads="1"/>
              </p:cNvSpPr>
              <p:nvPr/>
            </p:nvSpPr>
            <p:spPr bwMode="auto">
              <a:xfrm>
                <a:off x="1954" y="2805"/>
                <a:ext cx="10" cy="252"/>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8" name="Rectangle 368"/>
              <p:cNvSpPr>
                <a:spLocks noChangeArrowheads="1"/>
              </p:cNvSpPr>
              <p:nvPr/>
            </p:nvSpPr>
            <p:spPr bwMode="auto">
              <a:xfrm>
                <a:off x="1853" y="3047"/>
                <a:ext cx="101"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09" name="Rectangle 369"/>
              <p:cNvSpPr>
                <a:spLocks noChangeArrowheads="1"/>
              </p:cNvSpPr>
              <p:nvPr/>
            </p:nvSpPr>
            <p:spPr bwMode="auto">
              <a:xfrm>
                <a:off x="1853" y="3037"/>
                <a:ext cx="101"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0" name="Rectangle 370"/>
              <p:cNvSpPr>
                <a:spLocks noChangeArrowheads="1"/>
              </p:cNvSpPr>
              <p:nvPr/>
            </p:nvSpPr>
            <p:spPr bwMode="auto">
              <a:xfrm>
                <a:off x="1944" y="2805"/>
                <a:ext cx="10" cy="233"/>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1" name="Rectangle 371"/>
              <p:cNvSpPr>
                <a:spLocks noChangeArrowheads="1"/>
              </p:cNvSpPr>
              <p:nvPr/>
            </p:nvSpPr>
            <p:spPr bwMode="auto">
              <a:xfrm>
                <a:off x="1853" y="3026"/>
                <a:ext cx="91" cy="11"/>
              </a:xfrm>
              <a:prstGeom prst="rect">
                <a:avLst/>
              </a:prstGeom>
              <a:solidFill>
                <a:srgbClr val="0000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2" name="Rectangle 372"/>
              <p:cNvSpPr>
                <a:spLocks noChangeArrowheads="1"/>
              </p:cNvSpPr>
              <p:nvPr/>
            </p:nvSpPr>
            <p:spPr bwMode="auto">
              <a:xfrm>
                <a:off x="1853" y="3016"/>
                <a:ext cx="91" cy="10"/>
              </a:xfrm>
              <a:prstGeom prst="rect">
                <a:avLst/>
              </a:prstGeom>
              <a:solidFill>
                <a:srgbClr val="0000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3" name="Rectangle 373"/>
              <p:cNvSpPr>
                <a:spLocks noChangeArrowheads="1"/>
              </p:cNvSpPr>
              <p:nvPr/>
            </p:nvSpPr>
            <p:spPr bwMode="auto">
              <a:xfrm>
                <a:off x="1853" y="3006"/>
                <a:ext cx="91" cy="10"/>
              </a:xfrm>
              <a:prstGeom prst="rect">
                <a:avLst/>
              </a:prstGeom>
              <a:solidFill>
                <a:srgbClr val="0000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4" name="Rectangle 374"/>
              <p:cNvSpPr>
                <a:spLocks noChangeArrowheads="1"/>
              </p:cNvSpPr>
              <p:nvPr/>
            </p:nvSpPr>
            <p:spPr bwMode="auto">
              <a:xfrm>
                <a:off x="1934" y="2805"/>
                <a:ext cx="10" cy="201"/>
              </a:xfrm>
              <a:prstGeom prst="rect">
                <a:avLst/>
              </a:prstGeom>
              <a:solidFill>
                <a:srgbClr val="0000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5" name="Rectangle 375"/>
              <p:cNvSpPr>
                <a:spLocks noChangeArrowheads="1"/>
              </p:cNvSpPr>
              <p:nvPr/>
            </p:nvSpPr>
            <p:spPr bwMode="auto">
              <a:xfrm>
                <a:off x="1853" y="2996"/>
                <a:ext cx="81" cy="10"/>
              </a:xfrm>
              <a:prstGeom prst="rect">
                <a:avLst/>
              </a:prstGeom>
              <a:solidFill>
                <a:srgbClr val="0000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6" name="Rectangle 376"/>
              <p:cNvSpPr>
                <a:spLocks noChangeArrowheads="1"/>
              </p:cNvSpPr>
              <p:nvPr/>
            </p:nvSpPr>
            <p:spPr bwMode="auto">
              <a:xfrm>
                <a:off x="1853" y="2986"/>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7" name="Rectangle 377"/>
              <p:cNvSpPr>
                <a:spLocks noChangeArrowheads="1"/>
              </p:cNvSpPr>
              <p:nvPr/>
            </p:nvSpPr>
            <p:spPr bwMode="auto">
              <a:xfrm>
                <a:off x="1924" y="2805"/>
                <a:ext cx="10" cy="181"/>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8" name="Rectangle 378"/>
              <p:cNvSpPr>
                <a:spLocks noChangeArrowheads="1"/>
              </p:cNvSpPr>
              <p:nvPr/>
            </p:nvSpPr>
            <p:spPr bwMode="auto">
              <a:xfrm>
                <a:off x="1853" y="2976"/>
                <a:ext cx="71" cy="10"/>
              </a:xfrm>
              <a:prstGeom prst="rect">
                <a:avLst/>
              </a:prstGeom>
              <a:solidFill>
                <a:srgbClr val="000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19" name="Rectangle 379"/>
              <p:cNvSpPr>
                <a:spLocks noChangeArrowheads="1"/>
              </p:cNvSpPr>
              <p:nvPr/>
            </p:nvSpPr>
            <p:spPr bwMode="auto">
              <a:xfrm>
                <a:off x="1853" y="2966"/>
                <a:ext cx="71" cy="10"/>
              </a:xfrm>
              <a:prstGeom prst="rect">
                <a:avLst/>
              </a:prstGeom>
              <a:solidFill>
                <a:srgbClr val="0000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0" name="Rectangle 380"/>
              <p:cNvSpPr>
                <a:spLocks noChangeArrowheads="1"/>
              </p:cNvSpPr>
              <p:nvPr/>
            </p:nvSpPr>
            <p:spPr bwMode="auto">
              <a:xfrm>
                <a:off x="1853" y="2956"/>
                <a:ext cx="71" cy="10"/>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1" name="Rectangle 381"/>
              <p:cNvSpPr>
                <a:spLocks noChangeArrowheads="1"/>
              </p:cNvSpPr>
              <p:nvPr/>
            </p:nvSpPr>
            <p:spPr bwMode="auto">
              <a:xfrm>
                <a:off x="1914" y="2805"/>
                <a:ext cx="10" cy="151"/>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2" name="Rectangle 382"/>
              <p:cNvSpPr>
                <a:spLocks noChangeArrowheads="1"/>
              </p:cNvSpPr>
              <p:nvPr/>
            </p:nvSpPr>
            <p:spPr bwMode="auto">
              <a:xfrm>
                <a:off x="1853" y="2946"/>
                <a:ext cx="61" cy="10"/>
              </a:xfrm>
              <a:prstGeom prst="rect">
                <a:avLst/>
              </a:prstGeom>
              <a:solidFill>
                <a:srgbClr val="0000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3" name="Rectangle 383"/>
              <p:cNvSpPr>
                <a:spLocks noChangeArrowheads="1"/>
              </p:cNvSpPr>
              <p:nvPr/>
            </p:nvSpPr>
            <p:spPr bwMode="auto">
              <a:xfrm>
                <a:off x="1853" y="2936"/>
                <a:ext cx="61" cy="10"/>
              </a:xfrm>
              <a:prstGeom prst="rect">
                <a:avLst/>
              </a:prstGeom>
              <a:solidFill>
                <a:srgbClr val="0000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4" name="Rectangle 384"/>
              <p:cNvSpPr>
                <a:spLocks noChangeArrowheads="1"/>
              </p:cNvSpPr>
              <p:nvPr/>
            </p:nvSpPr>
            <p:spPr bwMode="auto">
              <a:xfrm>
                <a:off x="1853" y="2925"/>
                <a:ext cx="61" cy="10"/>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5" name="Rectangle 385"/>
              <p:cNvSpPr>
                <a:spLocks noChangeArrowheads="1"/>
              </p:cNvSpPr>
              <p:nvPr/>
            </p:nvSpPr>
            <p:spPr bwMode="auto">
              <a:xfrm>
                <a:off x="1903" y="2805"/>
                <a:ext cx="11" cy="121"/>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6" name="Rectangle 386"/>
              <p:cNvSpPr>
                <a:spLocks noChangeArrowheads="1"/>
              </p:cNvSpPr>
              <p:nvPr/>
            </p:nvSpPr>
            <p:spPr bwMode="auto">
              <a:xfrm>
                <a:off x="1853" y="2916"/>
                <a:ext cx="50" cy="10"/>
              </a:xfrm>
              <a:prstGeom prst="rect">
                <a:avLst/>
              </a:prstGeom>
              <a:solidFill>
                <a:srgbClr val="0000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7" name="Rectangle 387"/>
              <p:cNvSpPr>
                <a:spLocks noChangeArrowheads="1"/>
              </p:cNvSpPr>
              <p:nvPr/>
            </p:nvSpPr>
            <p:spPr bwMode="auto">
              <a:xfrm>
                <a:off x="1853" y="2906"/>
                <a:ext cx="50"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8" name="Rectangle 388"/>
              <p:cNvSpPr>
                <a:spLocks noChangeArrowheads="1"/>
              </p:cNvSpPr>
              <p:nvPr/>
            </p:nvSpPr>
            <p:spPr bwMode="auto">
              <a:xfrm>
                <a:off x="1893" y="2805"/>
                <a:ext cx="10" cy="101"/>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29" name="Rectangle 389"/>
              <p:cNvSpPr>
                <a:spLocks noChangeArrowheads="1"/>
              </p:cNvSpPr>
              <p:nvPr/>
            </p:nvSpPr>
            <p:spPr bwMode="auto">
              <a:xfrm>
                <a:off x="1853" y="2896"/>
                <a:ext cx="40" cy="10"/>
              </a:xfrm>
              <a:prstGeom prst="rect">
                <a:avLst/>
              </a:prstGeom>
              <a:solidFill>
                <a:srgbClr val="0000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0" name="Rectangle 390"/>
              <p:cNvSpPr>
                <a:spLocks noChangeArrowheads="1"/>
              </p:cNvSpPr>
              <p:nvPr/>
            </p:nvSpPr>
            <p:spPr bwMode="auto">
              <a:xfrm>
                <a:off x="1853" y="2886"/>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1" name="Rectangle 391"/>
              <p:cNvSpPr>
                <a:spLocks noChangeArrowheads="1"/>
              </p:cNvSpPr>
              <p:nvPr/>
            </p:nvSpPr>
            <p:spPr bwMode="auto">
              <a:xfrm>
                <a:off x="1853" y="2875"/>
                <a:ext cx="40" cy="11"/>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2" name="Rectangle 392"/>
              <p:cNvSpPr>
                <a:spLocks noChangeArrowheads="1"/>
              </p:cNvSpPr>
              <p:nvPr/>
            </p:nvSpPr>
            <p:spPr bwMode="auto">
              <a:xfrm>
                <a:off x="1883" y="2805"/>
                <a:ext cx="10" cy="7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3" name="Rectangle 393"/>
              <p:cNvSpPr>
                <a:spLocks noChangeArrowheads="1"/>
              </p:cNvSpPr>
              <p:nvPr/>
            </p:nvSpPr>
            <p:spPr bwMode="auto">
              <a:xfrm>
                <a:off x="1853" y="2865"/>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4" name="Rectangle 394"/>
              <p:cNvSpPr>
                <a:spLocks noChangeArrowheads="1"/>
              </p:cNvSpPr>
              <p:nvPr/>
            </p:nvSpPr>
            <p:spPr bwMode="auto">
              <a:xfrm>
                <a:off x="1853" y="2855"/>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5" name="Rectangle 395"/>
              <p:cNvSpPr>
                <a:spLocks noChangeArrowheads="1"/>
              </p:cNvSpPr>
              <p:nvPr/>
            </p:nvSpPr>
            <p:spPr bwMode="auto">
              <a:xfrm>
                <a:off x="1873" y="2805"/>
                <a:ext cx="10" cy="5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6" name="Rectangle 396"/>
              <p:cNvSpPr>
                <a:spLocks noChangeArrowheads="1"/>
              </p:cNvSpPr>
              <p:nvPr/>
            </p:nvSpPr>
            <p:spPr bwMode="auto">
              <a:xfrm>
                <a:off x="1853" y="2845"/>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7" name="Rectangle 397"/>
              <p:cNvSpPr>
                <a:spLocks noChangeArrowheads="1"/>
              </p:cNvSpPr>
              <p:nvPr/>
            </p:nvSpPr>
            <p:spPr bwMode="auto">
              <a:xfrm>
                <a:off x="1853" y="2834"/>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8" name="Rectangle 398"/>
              <p:cNvSpPr>
                <a:spLocks noChangeArrowheads="1"/>
              </p:cNvSpPr>
              <p:nvPr/>
            </p:nvSpPr>
            <p:spPr bwMode="auto">
              <a:xfrm>
                <a:off x="1853" y="2825"/>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39" name="Rectangle 399"/>
              <p:cNvSpPr>
                <a:spLocks noChangeArrowheads="1"/>
              </p:cNvSpPr>
              <p:nvPr/>
            </p:nvSpPr>
            <p:spPr bwMode="auto">
              <a:xfrm>
                <a:off x="1863" y="2805"/>
                <a:ext cx="10" cy="2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40" name="Rectangle 400"/>
              <p:cNvSpPr>
                <a:spLocks noChangeArrowheads="1"/>
              </p:cNvSpPr>
              <p:nvPr/>
            </p:nvSpPr>
            <p:spPr bwMode="auto">
              <a:xfrm>
                <a:off x="1853" y="2814"/>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41" name="Rectangle 401"/>
              <p:cNvSpPr>
                <a:spLocks noChangeArrowheads="1"/>
              </p:cNvSpPr>
              <p:nvPr/>
            </p:nvSpPr>
            <p:spPr bwMode="auto">
              <a:xfrm>
                <a:off x="1853" y="2805"/>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442" name="Rectangle 402"/>
            <p:cNvSpPr>
              <a:spLocks noChangeArrowheads="1"/>
            </p:cNvSpPr>
            <p:nvPr/>
          </p:nvSpPr>
          <p:spPr bwMode="auto">
            <a:xfrm>
              <a:off x="1853" y="2805"/>
              <a:ext cx="171" cy="444"/>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50" name="Group 403"/>
            <p:cNvGrpSpPr>
              <a:grpSpLocks/>
            </p:cNvGrpSpPr>
            <p:nvPr/>
          </p:nvGrpSpPr>
          <p:grpSpPr bwMode="auto">
            <a:xfrm>
              <a:off x="1853" y="2765"/>
              <a:ext cx="242" cy="50"/>
              <a:chOff x="1853" y="2765"/>
              <a:chExt cx="242" cy="50"/>
            </a:xfrm>
          </p:grpSpPr>
          <p:sp>
            <p:nvSpPr>
              <p:cNvPr id="87444" name="Rectangle 404"/>
              <p:cNvSpPr>
                <a:spLocks noChangeArrowheads="1"/>
              </p:cNvSpPr>
              <p:nvPr/>
            </p:nvSpPr>
            <p:spPr bwMode="auto">
              <a:xfrm>
                <a:off x="2085" y="2765"/>
                <a:ext cx="10" cy="5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45" name="Rectangle 405"/>
              <p:cNvSpPr>
                <a:spLocks noChangeArrowheads="1"/>
              </p:cNvSpPr>
              <p:nvPr/>
            </p:nvSpPr>
            <p:spPr bwMode="auto">
              <a:xfrm>
                <a:off x="2075" y="2765"/>
                <a:ext cx="10" cy="50"/>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46" name="Rectangle 406"/>
              <p:cNvSpPr>
                <a:spLocks noChangeArrowheads="1"/>
              </p:cNvSpPr>
              <p:nvPr/>
            </p:nvSpPr>
            <p:spPr bwMode="auto">
              <a:xfrm>
                <a:off x="2065" y="2765"/>
                <a:ext cx="10" cy="50"/>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47" name="Rectangle 407"/>
              <p:cNvSpPr>
                <a:spLocks noChangeArrowheads="1"/>
              </p:cNvSpPr>
              <p:nvPr/>
            </p:nvSpPr>
            <p:spPr bwMode="auto">
              <a:xfrm>
                <a:off x="2055" y="2765"/>
                <a:ext cx="10" cy="5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48" name="Rectangle 408"/>
              <p:cNvSpPr>
                <a:spLocks noChangeArrowheads="1"/>
              </p:cNvSpPr>
              <p:nvPr/>
            </p:nvSpPr>
            <p:spPr bwMode="auto">
              <a:xfrm>
                <a:off x="1853" y="2806"/>
                <a:ext cx="202"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49" name="Rectangle 409"/>
              <p:cNvSpPr>
                <a:spLocks noChangeArrowheads="1"/>
              </p:cNvSpPr>
              <p:nvPr/>
            </p:nvSpPr>
            <p:spPr bwMode="auto">
              <a:xfrm>
                <a:off x="2044" y="2765"/>
                <a:ext cx="11" cy="4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0" name="Rectangle 410"/>
              <p:cNvSpPr>
                <a:spLocks noChangeArrowheads="1"/>
              </p:cNvSpPr>
              <p:nvPr/>
            </p:nvSpPr>
            <p:spPr bwMode="auto">
              <a:xfrm>
                <a:off x="2034" y="2765"/>
                <a:ext cx="10" cy="4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1" name="Rectangle 411"/>
              <p:cNvSpPr>
                <a:spLocks noChangeArrowheads="1"/>
              </p:cNvSpPr>
              <p:nvPr/>
            </p:nvSpPr>
            <p:spPr bwMode="auto">
              <a:xfrm>
                <a:off x="2024" y="2765"/>
                <a:ext cx="10" cy="4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2" name="Rectangle 412"/>
              <p:cNvSpPr>
                <a:spLocks noChangeArrowheads="1"/>
              </p:cNvSpPr>
              <p:nvPr/>
            </p:nvSpPr>
            <p:spPr bwMode="auto">
              <a:xfrm>
                <a:off x="2014" y="2765"/>
                <a:ext cx="10" cy="4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3" name="Rectangle 413"/>
              <p:cNvSpPr>
                <a:spLocks noChangeArrowheads="1"/>
              </p:cNvSpPr>
              <p:nvPr/>
            </p:nvSpPr>
            <p:spPr bwMode="auto">
              <a:xfrm>
                <a:off x="2004" y="2765"/>
                <a:ext cx="10" cy="4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4" name="Rectangle 414"/>
              <p:cNvSpPr>
                <a:spLocks noChangeArrowheads="1"/>
              </p:cNvSpPr>
              <p:nvPr/>
            </p:nvSpPr>
            <p:spPr bwMode="auto">
              <a:xfrm>
                <a:off x="1853" y="2795"/>
                <a:ext cx="15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5" name="Rectangle 415"/>
              <p:cNvSpPr>
                <a:spLocks noChangeArrowheads="1"/>
              </p:cNvSpPr>
              <p:nvPr/>
            </p:nvSpPr>
            <p:spPr bwMode="auto">
              <a:xfrm>
                <a:off x="1994" y="2765"/>
                <a:ext cx="10" cy="3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6" name="Rectangle 416"/>
              <p:cNvSpPr>
                <a:spLocks noChangeArrowheads="1"/>
              </p:cNvSpPr>
              <p:nvPr/>
            </p:nvSpPr>
            <p:spPr bwMode="auto">
              <a:xfrm>
                <a:off x="1984" y="2765"/>
                <a:ext cx="10" cy="30"/>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7" name="Rectangle 417"/>
              <p:cNvSpPr>
                <a:spLocks noChangeArrowheads="1"/>
              </p:cNvSpPr>
              <p:nvPr/>
            </p:nvSpPr>
            <p:spPr bwMode="auto">
              <a:xfrm>
                <a:off x="1974" y="2765"/>
                <a:ext cx="10" cy="3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8" name="Rectangle 418"/>
              <p:cNvSpPr>
                <a:spLocks noChangeArrowheads="1"/>
              </p:cNvSpPr>
              <p:nvPr/>
            </p:nvSpPr>
            <p:spPr bwMode="auto">
              <a:xfrm>
                <a:off x="1964" y="2765"/>
                <a:ext cx="10" cy="30"/>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59" name="Rectangle 419"/>
              <p:cNvSpPr>
                <a:spLocks noChangeArrowheads="1"/>
              </p:cNvSpPr>
              <p:nvPr/>
            </p:nvSpPr>
            <p:spPr bwMode="auto">
              <a:xfrm>
                <a:off x="1954" y="2765"/>
                <a:ext cx="10" cy="30"/>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0" name="Rectangle 420"/>
              <p:cNvSpPr>
                <a:spLocks noChangeArrowheads="1"/>
              </p:cNvSpPr>
              <p:nvPr/>
            </p:nvSpPr>
            <p:spPr bwMode="auto">
              <a:xfrm>
                <a:off x="1853" y="2785"/>
                <a:ext cx="101" cy="1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1" name="Rectangle 421"/>
              <p:cNvSpPr>
                <a:spLocks noChangeArrowheads="1"/>
              </p:cNvSpPr>
              <p:nvPr/>
            </p:nvSpPr>
            <p:spPr bwMode="auto">
              <a:xfrm>
                <a:off x="1944" y="2765"/>
                <a:ext cx="10" cy="2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2" name="Rectangle 422"/>
              <p:cNvSpPr>
                <a:spLocks noChangeArrowheads="1"/>
              </p:cNvSpPr>
              <p:nvPr/>
            </p:nvSpPr>
            <p:spPr bwMode="auto">
              <a:xfrm>
                <a:off x="1934" y="2765"/>
                <a:ext cx="10" cy="2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3" name="Rectangle 423"/>
              <p:cNvSpPr>
                <a:spLocks noChangeArrowheads="1"/>
              </p:cNvSpPr>
              <p:nvPr/>
            </p:nvSpPr>
            <p:spPr bwMode="auto">
              <a:xfrm>
                <a:off x="1924" y="2765"/>
                <a:ext cx="10" cy="20"/>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4" name="Rectangle 424"/>
              <p:cNvSpPr>
                <a:spLocks noChangeArrowheads="1"/>
              </p:cNvSpPr>
              <p:nvPr/>
            </p:nvSpPr>
            <p:spPr bwMode="auto">
              <a:xfrm>
                <a:off x="1914" y="2765"/>
                <a:ext cx="10" cy="2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5" name="Rectangle 425"/>
              <p:cNvSpPr>
                <a:spLocks noChangeArrowheads="1"/>
              </p:cNvSpPr>
              <p:nvPr/>
            </p:nvSpPr>
            <p:spPr bwMode="auto">
              <a:xfrm>
                <a:off x="1903" y="2765"/>
                <a:ext cx="11" cy="2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6" name="Rectangle 426"/>
              <p:cNvSpPr>
                <a:spLocks noChangeArrowheads="1"/>
              </p:cNvSpPr>
              <p:nvPr/>
            </p:nvSpPr>
            <p:spPr bwMode="auto">
              <a:xfrm>
                <a:off x="1853" y="2775"/>
                <a:ext cx="50"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7" name="Rectangle 427"/>
              <p:cNvSpPr>
                <a:spLocks noChangeArrowheads="1"/>
              </p:cNvSpPr>
              <p:nvPr/>
            </p:nvSpPr>
            <p:spPr bwMode="auto">
              <a:xfrm>
                <a:off x="1893" y="2765"/>
                <a:ext cx="10"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8" name="Rectangle 428"/>
              <p:cNvSpPr>
                <a:spLocks noChangeArrowheads="1"/>
              </p:cNvSpPr>
              <p:nvPr/>
            </p:nvSpPr>
            <p:spPr bwMode="auto">
              <a:xfrm>
                <a:off x="1883" y="2765"/>
                <a:ext cx="10"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69" name="Rectangle 429"/>
              <p:cNvSpPr>
                <a:spLocks noChangeArrowheads="1"/>
              </p:cNvSpPr>
              <p:nvPr/>
            </p:nvSpPr>
            <p:spPr bwMode="auto">
              <a:xfrm>
                <a:off x="1873" y="2765"/>
                <a:ext cx="10" cy="10"/>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70" name="Rectangle 430"/>
              <p:cNvSpPr>
                <a:spLocks noChangeArrowheads="1"/>
              </p:cNvSpPr>
              <p:nvPr/>
            </p:nvSpPr>
            <p:spPr bwMode="auto">
              <a:xfrm>
                <a:off x="1853" y="2765"/>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471" name="Freeform 431"/>
            <p:cNvSpPr>
              <a:spLocks/>
            </p:cNvSpPr>
            <p:nvPr/>
          </p:nvSpPr>
          <p:spPr bwMode="auto">
            <a:xfrm>
              <a:off x="1853" y="2765"/>
              <a:ext cx="232" cy="39"/>
            </a:xfrm>
            <a:custGeom>
              <a:avLst/>
              <a:gdLst>
                <a:gd name="T0" fmla="*/ 171 w 232"/>
                <a:gd name="T1" fmla="*/ 40 h 40"/>
                <a:gd name="T2" fmla="*/ 232 w 232"/>
                <a:gd name="T3" fmla="*/ 0 h 40"/>
                <a:gd name="T4" fmla="*/ 61 w 232"/>
                <a:gd name="T5" fmla="*/ 0 h 40"/>
                <a:gd name="T6" fmla="*/ 0 w 232"/>
                <a:gd name="T7" fmla="*/ 40 h 40"/>
                <a:gd name="T8" fmla="*/ 171 w 232"/>
                <a:gd name="T9" fmla="*/ 40 h 40"/>
              </a:gdLst>
              <a:ahLst/>
              <a:cxnLst>
                <a:cxn ang="0">
                  <a:pos x="T0" y="T1"/>
                </a:cxn>
                <a:cxn ang="0">
                  <a:pos x="T2" y="T3"/>
                </a:cxn>
                <a:cxn ang="0">
                  <a:pos x="T4" y="T5"/>
                </a:cxn>
                <a:cxn ang="0">
                  <a:pos x="T6" y="T7"/>
                </a:cxn>
                <a:cxn ang="0">
                  <a:pos x="T8" y="T9"/>
                </a:cxn>
              </a:cxnLst>
              <a:rect l="0" t="0" r="r" b="b"/>
              <a:pathLst>
                <a:path w="232" h="40">
                  <a:moveTo>
                    <a:pt x="171" y="40"/>
                  </a:moveTo>
                  <a:lnTo>
                    <a:pt x="232" y="0"/>
                  </a:lnTo>
                  <a:lnTo>
                    <a:pt x="61" y="0"/>
                  </a:lnTo>
                  <a:lnTo>
                    <a:pt x="0" y="40"/>
                  </a:lnTo>
                  <a:lnTo>
                    <a:pt x="171" y="4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72" name="Freeform 432"/>
            <p:cNvSpPr>
              <a:spLocks/>
            </p:cNvSpPr>
            <p:nvPr/>
          </p:nvSpPr>
          <p:spPr bwMode="auto">
            <a:xfrm>
              <a:off x="1853" y="2765"/>
              <a:ext cx="232" cy="39"/>
            </a:xfrm>
            <a:custGeom>
              <a:avLst/>
              <a:gdLst>
                <a:gd name="T0" fmla="*/ 171 w 232"/>
                <a:gd name="T1" fmla="*/ 40 h 40"/>
                <a:gd name="T2" fmla="*/ 232 w 232"/>
                <a:gd name="T3" fmla="*/ 0 h 40"/>
                <a:gd name="T4" fmla="*/ 61 w 232"/>
                <a:gd name="T5" fmla="*/ 0 h 40"/>
                <a:gd name="T6" fmla="*/ 0 w 232"/>
                <a:gd name="T7" fmla="*/ 40 h 40"/>
                <a:gd name="T8" fmla="*/ 171 w 232"/>
                <a:gd name="T9" fmla="*/ 40 h 40"/>
              </a:gdLst>
              <a:ahLst/>
              <a:cxnLst>
                <a:cxn ang="0">
                  <a:pos x="T0" y="T1"/>
                </a:cxn>
                <a:cxn ang="0">
                  <a:pos x="T2" y="T3"/>
                </a:cxn>
                <a:cxn ang="0">
                  <a:pos x="T4" y="T5"/>
                </a:cxn>
                <a:cxn ang="0">
                  <a:pos x="T6" y="T7"/>
                </a:cxn>
                <a:cxn ang="0">
                  <a:pos x="T8" y="T9"/>
                </a:cxn>
              </a:cxnLst>
              <a:rect l="0" t="0" r="r" b="b"/>
              <a:pathLst>
                <a:path w="232" h="40">
                  <a:moveTo>
                    <a:pt x="171" y="40"/>
                  </a:moveTo>
                  <a:lnTo>
                    <a:pt x="232" y="0"/>
                  </a:lnTo>
                  <a:lnTo>
                    <a:pt x="61" y="0"/>
                  </a:lnTo>
                  <a:lnTo>
                    <a:pt x="0" y="40"/>
                  </a:lnTo>
                  <a:lnTo>
                    <a:pt x="171" y="4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53" name="Rectangle 433"/>
            <p:cNvSpPr>
              <a:spLocks noChangeArrowheads="1"/>
            </p:cNvSpPr>
            <p:nvPr/>
          </p:nvSpPr>
          <p:spPr bwMode="auto">
            <a:xfrm>
              <a:off x="1896" y="2966"/>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371</a:t>
              </a:r>
              <a:endParaRPr lang="pt-BR" altLang="pt-BR" sz="1200" b="0">
                <a:solidFill>
                  <a:schemeClr val="tx1"/>
                </a:solidFill>
                <a:latin typeface="Arial" pitchFamily="34" charset="0"/>
              </a:endParaRPr>
            </a:p>
          </p:txBody>
        </p:sp>
        <p:sp>
          <p:nvSpPr>
            <p:cNvPr id="47154" name="Rectangle 434"/>
            <p:cNvSpPr>
              <a:spLocks noChangeArrowheads="1"/>
            </p:cNvSpPr>
            <p:nvPr/>
          </p:nvSpPr>
          <p:spPr bwMode="auto">
            <a:xfrm>
              <a:off x="2015" y="2634"/>
              <a:ext cx="48"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0</a:t>
              </a:r>
              <a:endParaRPr lang="pt-BR" altLang="pt-BR" sz="1200" b="0">
                <a:solidFill>
                  <a:schemeClr val="tx1"/>
                </a:solidFill>
                <a:latin typeface="Arial" pitchFamily="34" charset="0"/>
              </a:endParaRPr>
            </a:p>
          </p:txBody>
        </p:sp>
        <p:grpSp>
          <p:nvGrpSpPr>
            <p:cNvPr id="47155" name="Group 435"/>
            <p:cNvGrpSpPr>
              <a:grpSpLocks/>
            </p:cNvGrpSpPr>
            <p:nvPr/>
          </p:nvGrpSpPr>
          <p:grpSpPr bwMode="auto">
            <a:xfrm>
              <a:off x="2457" y="2654"/>
              <a:ext cx="61" cy="604"/>
              <a:chOff x="2457" y="2654"/>
              <a:chExt cx="61" cy="604"/>
            </a:xfrm>
          </p:grpSpPr>
          <p:sp>
            <p:nvSpPr>
              <p:cNvPr id="87476" name="Rectangle 436"/>
              <p:cNvSpPr>
                <a:spLocks noChangeArrowheads="1"/>
              </p:cNvSpPr>
              <p:nvPr/>
            </p:nvSpPr>
            <p:spPr bwMode="auto">
              <a:xfrm>
                <a:off x="2457" y="3248"/>
                <a:ext cx="6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77" name="Rectangle 437"/>
              <p:cNvSpPr>
                <a:spLocks noChangeArrowheads="1"/>
              </p:cNvSpPr>
              <p:nvPr/>
            </p:nvSpPr>
            <p:spPr bwMode="auto">
              <a:xfrm>
                <a:off x="2457" y="3238"/>
                <a:ext cx="6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78" name="Rectangle 438"/>
              <p:cNvSpPr>
                <a:spLocks noChangeArrowheads="1"/>
              </p:cNvSpPr>
              <p:nvPr/>
            </p:nvSpPr>
            <p:spPr bwMode="auto">
              <a:xfrm>
                <a:off x="2457" y="3228"/>
                <a:ext cx="6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79" name="Rectangle 439"/>
              <p:cNvSpPr>
                <a:spLocks noChangeArrowheads="1"/>
              </p:cNvSpPr>
              <p:nvPr/>
            </p:nvSpPr>
            <p:spPr bwMode="auto">
              <a:xfrm>
                <a:off x="2457" y="3218"/>
                <a:ext cx="6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0" name="Rectangle 440"/>
              <p:cNvSpPr>
                <a:spLocks noChangeArrowheads="1"/>
              </p:cNvSpPr>
              <p:nvPr/>
            </p:nvSpPr>
            <p:spPr bwMode="auto">
              <a:xfrm>
                <a:off x="2457" y="3208"/>
                <a:ext cx="6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1" name="Rectangle 441"/>
              <p:cNvSpPr>
                <a:spLocks noChangeArrowheads="1"/>
              </p:cNvSpPr>
              <p:nvPr/>
            </p:nvSpPr>
            <p:spPr bwMode="auto">
              <a:xfrm>
                <a:off x="2457" y="3198"/>
                <a:ext cx="61" cy="10"/>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2" name="Rectangle 442"/>
              <p:cNvSpPr>
                <a:spLocks noChangeArrowheads="1"/>
              </p:cNvSpPr>
              <p:nvPr/>
            </p:nvSpPr>
            <p:spPr bwMode="auto">
              <a:xfrm>
                <a:off x="2457" y="3188"/>
                <a:ext cx="6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3" name="Rectangle 443"/>
              <p:cNvSpPr>
                <a:spLocks noChangeArrowheads="1"/>
              </p:cNvSpPr>
              <p:nvPr/>
            </p:nvSpPr>
            <p:spPr bwMode="auto">
              <a:xfrm>
                <a:off x="2457" y="3178"/>
                <a:ext cx="6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4" name="Rectangle 444"/>
              <p:cNvSpPr>
                <a:spLocks noChangeArrowheads="1"/>
              </p:cNvSpPr>
              <p:nvPr/>
            </p:nvSpPr>
            <p:spPr bwMode="auto">
              <a:xfrm>
                <a:off x="2457" y="3167"/>
                <a:ext cx="61" cy="11"/>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5" name="Rectangle 445"/>
              <p:cNvSpPr>
                <a:spLocks noChangeArrowheads="1"/>
              </p:cNvSpPr>
              <p:nvPr/>
            </p:nvSpPr>
            <p:spPr bwMode="auto">
              <a:xfrm>
                <a:off x="2457" y="3157"/>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6" name="Rectangle 446"/>
              <p:cNvSpPr>
                <a:spLocks noChangeArrowheads="1"/>
              </p:cNvSpPr>
              <p:nvPr/>
            </p:nvSpPr>
            <p:spPr bwMode="auto">
              <a:xfrm>
                <a:off x="2508" y="2654"/>
                <a:ext cx="10" cy="503"/>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7" name="Rectangle 447"/>
              <p:cNvSpPr>
                <a:spLocks noChangeArrowheads="1"/>
              </p:cNvSpPr>
              <p:nvPr/>
            </p:nvSpPr>
            <p:spPr bwMode="auto">
              <a:xfrm>
                <a:off x="2457" y="3147"/>
                <a:ext cx="51" cy="10"/>
              </a:xfrm>
              <a:prstGeom prst="rect">
                <a:avLst/>
              </a:prstGeom>
              <a:solidFill>
                <a:srgbClr val="0000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8" name="Rectangle 448"/>
              <p:cNvSpPr>
                <a:spLocks noChangeArrowheads="1"/>
              </p:cNvSpPr>
              <p:nvPr/>
            </p:nvSpPr>
            <p:spPr bwMode="auto">
              <a:xfrm>
                <a:off x="2457" y="3137"/>
                <a:ext cx="51" cy="10"/>
              </a:xfrm>
              <a:prstGeom prst="rect">
                <a:avLst/>
              </a:prstGeom>
              <a:solidFill>
                <a:srgbClr val="0000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89" name="Rectangle 449"/>
              <p:cNvSpPr>
                <a:spLocks noChangeArrowheads="1"/>
              </p:cNvSpPr>
              <p:nvPr/>
            </p:nvSpPr>
            <p:spPr bwMode="auto">
              <a:xfrm>
                <a:off x="2457" y="3127"/>
                <a:ext cx="51" cy="10"/>
              </a:xfrm>
              <a:prstGeom prst="rect">
                <a:avLst/>
              </a:prstGeom>
              <a:solidFill>
                <a:srgbClr val="0000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0" name="Rectangle 450"/>
              <p:cNvSpPr>
                <a:spLocks noChangeArrowheads="1"/>
              </p:cNvSpPr>
              <p:nvPr/>
            </p:nvSpPr>
            <p:spPr bwMode="auto">
              <a:xfrm>
                <a:off x="2457" y="3117"/>
                <a:ext cx="51" cy="10"/>
              </a:xfrm>
              <a:prstGeom prst="rect">
                <a:avLst/>
              </a:prstGeom>
              <a:solidFill>
                <a:srgbClr val="000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1" name="Rectangle 451"/>
              <p:cNvSpPr>
                <a:spLocks noChangeArrowheads="1"/>
              </p:cNvSpPr>
              <p:nvPr/>
            </p:nvSpPr>
            <p:spPr bwMode="auto">
              <a:xfrm>
                <a:off x="2457" y="3107"/>
                <a:ext cx="51" cy="10"/>
              </a:xfrm>
              <a:prstGeom prst="rect">
                <a:avLst/>
              </a:prstGeom>
              <a:solidFill>
                <a:srgbClr val="0000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2" name="Rectangle 452"/>
              <p:cNvSpPr>
                <a:spLocks noChangeArrowheads="1"/>
              </p:cNvSpPr>
              <p:nvPr/>
            </p:nvSpPr>
            <p:spPr bwMode="auto">
              <a:xfrm>
                <a:off x="2457" y="3097"/>
                <a:ext cx="5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3" name="Rectangle 453"/>
              <p:cNvSpPr>
                <a:spLocks noChangeArrowheads="1"/>
              </p:cNvSpPr>
              <p:nvPr/>
            </p:nvSpPr>
            <p:spPr bwMode="auto">
              <a:xfrm>
                <a:off x="2457" y="3087"/>
                <a:ext cx="5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4" name="Rectangle 454"/>
              <p:cNvSpPr>
                <a:spLocks noChangeArrowheads="1"/>
              </p:cNvSpPr>
              <p:nvPr/>
            </p:nvSpPr>
            <p:spPr bwMode="auto">
              <a:xfrm>
                <a:off x="2457" y="3077"/>
                <a:ext cx="51" cy="10"/>
              </a:xfrm>
              <a:prstGeom prst="rect">
                <a:avLst/>
              </a:prstGeom>
              <a:solidFill>
                <a:srgbClr val="0000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5" name="Rectangle 455"/>
              <p:cNvSpPr>
                <a:spLocks noChangeArrowheads="1"/>
              </p:cNvSpPr>
              <p:nvPr/>
            </p:nvSpPr>
            <p:spPr bwMode="auto">
              <a:xfrm>
                <a:off x="2457" y="3067"/>
                <a:ext cx="51" cy="10"/>
              </a:xfrm>
              <a:prstGeom prst="rect">
                <a:avLst/>
              </a:prstGeom>
              <a:solidFill>
                <a:srgbClr val="0000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6" name="Rectangle 456"/>
              <p:cNvSpPr>
                <a:spLocks noChangeArrowheads="1"/>
              </p:cNvSpPr>
              <p:nvPr/>
            </p:nvSpPr>
            <p:spPr bwMode="auto">
              <a:xfrm>
                <a:off x="2457" y="3057"/>
                <a:ext cx="51" cy="10"/>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7" name="Rectangle 457"/>
              <p:cNvSpPr>
                <a:spLocks noChangeArrowheads="1"/>
              </p:cNvSpPr>
              <p:nvPr/>
            </p:nvSpPr>
            <p:spPr bwMode="auto">
              <a:xfrm>
                <a:off x="2498" y="2654"/>
                <a:ext cx="10" cy="402"/>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8" name="Rectangle 458"/>
              <p:cNvSpPr>
                <a:spLocks noChangeArrowheads="1"/>
              </p:cNvSpPr>
              <p:nvPr/>
            </p:nvSpPr>
            <p:spPr bwMode="auto">
              <a:xfrm>
                <a:off x="2457" y="3047"/>
                <a:ext cx="41" cy="10"/>
              </a:xfrm>
              <a:prstGeom prst="rect">
                <a:avLst/>
              </a:prstGeom>
              <a:solidFill>
                <a:srgbClr val="0000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499" name="Rectangle 459"/>
              <p:cNvSpPr>
                <a:spLocks noChangeArrowheads="1"/>
              </p:cNvSpPr>
              <p:nvPr/>
            </p:nvSpPr>
            <p:spPr bwMode="auto">
              <a:xfrm>
                <a:off x="2457" y="3037"/>
                <a:ext cx="4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0" name="Rectangle 460"/>
              <p:cNvSpPr>
                <a:spLocks noChangeArrowheads="1"/>
              </p:cNvSpPr>
              <p:nvPr/>
            </p:nvSpPr>
            <p:spPr bwMode="auto">
              <a:xfrm>
                <a:off x="2457" y="3026"/>
                <a:ext cx="41" cy="11"/>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1" name="Rectangle 461"/>
              <p:cNvSpPr>
                <a:spLocks noChangeArrowheads="1"/>
              </p:cNvSpPr>
              <p:nvPr/>
            </p:nvSpPr>
            <p:spPr bwMode="auto">
              <a:xfrm>
                <a:off x="2457" y="3016"/>
                <a:ext cx="41" cy="10"/>
              </a:xfrm>
              <a:prstGeom prst="rect">
                <a:avLst/>
              </a:prstGeom>
              <a:solidFill>
                <a:srgbClr val="000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2" name="Rectangle 462"/>
              <p:cNvSpPr>
                <a:spLocks noChangeArrowheads="1"/>
              </p:cNvSpPr>
              <p:nvPr/>
            </p:nvSpPr>
            <p:spPr bwMode="auto">
              <a:xfrm>
                <a:off x="2457" y="3006"/>
                <a:ext cx="41" cy="1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3" name="Rectangle 463"/>
              <p:cNvSpPr>
                <a:spLocks noChangeArrowheads="1"/>
              </p:cNvSpPr>
              <p:nvPr/>
            </p:nvSpPr>
            <p:spPr bwMode="auto">
              <a:xfrm>
                <a:off x="2457" y="2996"/>
                <a:ext cx="41" cy="10"/>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4" name="Rectangle 464"/>
              <p:cNvSpPr>
                <a:spLocks noChangeArrowheads="1"/>
              </p:cNvSpPr>
              <p:nvPr/>
            </p:nvSpPr>
            <p:spPr bwMode="auto">
              <a:xfrm>
                <a:off x="2457" y="2986"/>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5" name="Rectangle 465"/>
              <p:cNvSpPr>
                <a:spLocks noChangeArrowheads="1"/>
              </p:cNvSpPr>
              <p:nvPr/>
            </p:nvSpPr>
            <p:spPr bwMode="auto">
              <a:xfrm>
                <a:off x="2457" y="2976"/>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6" name="Rectangle 466"/>
              <p:cNvSpPr>
                <a:spLocks noChangeArrowheads="1"/>
              </p:cNvSpPr>
              <p:nvPr/>
            </p:nvSpPr>
            <p:spPr bwMode="auto">
              <a:xfrm>
                <a:off x="2457" y="2966"/>
                <a:ext cx="41" cy="10"/>
              </a:xfrm>
              <a:prstGeom prst="rect">
                <a:avLst/>
              </a:prstGeom>
              <a:solidFill>
                <a:srgbClr val="00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7" name="Rectangle 467"/>
              <p:cNvSpPr>
                <a:spLocks noChangeArrowheads="1"/>
              </p:cNvSpPr>
              <p:nvPr/>
            </p:nvSpPr>
            <p:spPr bwMode="auto">
              <a:xfrm>
                <a:off x="2457" y="2956"/>
                <a:ext cx="41" cy="10"/>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8" name="Rectangle 468"/>
              <p:cNvSpPr>
                <a:spLocks noChangeArrowheads="1"/>
              </p:cNvSpPr>
              <p:nvPr/>
            </p:nvSpPr>
            <p:spPr bwMode="auto">
              <a:xfrm>
                <a:off x="2488" y="2654"/>
                <a:ext cx="10" cy="302"/>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09" name="Rectangle 469"/>
              <p:cNvSpPr>
                <a:spLocks noChangeArrowheads="1"/>
              </p:cNvSpPr>
              <p:nvPr/>
            </p:nvSpPr>
            <p:spPr bwMode="auto">
              <a:xfrm>
                <a:off x="2457" y="2946"/>
                <a:ext cx="31" cy="10"/>
              </a:xfrm>
              <a:prstGeom prst="rect">
                <a:avLst/>
              </a:prstGeom>
              <a:solidFill>
                <a:srgbClr val="000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0" name="Rectangle 470"/>
              <p:cNvSpPr>
                <a:spLocks noChangeArrowheads="1"/>
              </p:cNvSpPr>
              <p:nvPr/>
            </p:nvSpPr>
            <p:spPr bwMode="auto">
              <a:xfrm>
                <a:off x="2457" y="2936"/>
                <a:ext cx="31" cy="10"/>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1" name="Rectangle 471"/>
              <p:cNvSpPr>
                <a:spLocks noChangeArrowheads="1"/>
              </p:cNvSpPr>
              <p:nvPr/>
            </p:nvSpPr>
            <p:spPr bwMode="auto">
              <a:xfrm>
                <a:off x="2457" y="2926"/>
                <a:ext cx="3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2" name="Rectangle 472"/>
              <p:cNvSpPr>
                <a:spLocks noChangeArrowheads="1"/>
              </p:cNvSpPr>
              <p:nvPr/>
            </p:nvSpPr>
            <p:spPr bwMode="auto">
              <a:xfrm>
                <a:off x="2457" y="2916"/>
                <a:ext cx="3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3" name="Rectangle 473"/>
              <p:cNvSpPr>
                <a:spLocks noChangeArrowheads="1"/>
              </p:cNvSpPr>
              <p:nvPr/>
            </p:nvSpPr>
            <p:spPr bwMode="auto">
              <a:xfrm>
                <a:off x="2457" y="2906"/>
                <a:ext cx="31" cy="1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4" name="Rectangle 474"/>
              <p:cNvSpPr>
                <a:spLocks noChangeArrowheads="1"/>
              </p:cNvSpPr>
              <p:nvPr/>
            </p:nvSpPr>
            <p:spPr bwMode="auto">
              <a:xfrm>
                <a:off x="2457" y="2896"/>
                <a:ext cx="31" cy="10"/>
              </a:xfrm>
              <a:prstGeom prst="rect">
                <a:avLst/>
              </a:prstGeom>
              <a:solidFill>
                <a:srgbClr val="0000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5" name="Rectangle 475"/>
              <p:cNvSpPr>
                <a:spLocks noChangeArrowheads="1"/>
              </p:cNvSpPr>
              <p:nvPr/>
            </p:nvSpPr>
            <p:spPr bwMode="auto">
              <a:xfrm>
                <a:off x="2457" y="2886"/>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6" name="Rectangle 476"/>
              <p:cNvSpPr>
                <a:spLocks noChangeArrowheads="1"/>
              </p:cNvSpPr>
              <p:nvPr/>
            </p:nvSpPr>
            <p:spPr bwMode="auto">
              <a:xfrm>
                <a:off x="2457" y="2875"/>
                <a:ext cx="31" cy="11"/>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7" name="Rectangle 477"/>
              <p:cNvSpPr>
                <a:spLocks noChangeArrowheads="1"/>
              </p:cNvSpPr>
              <p:nvPr/>
            </p:nvSpPr>
            <p:spPr bwMode="auto">
              <a:xfrm>
                <a:off x="2457" y="2865"/>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8" name="Rectangle 478"/>
              <p:cNvSpPr>
                <a:spLocks noChangeArrowheads="1"/>
              </p:cNvSpPr>
              <p:nvPr/>
            </p:nvSpPr>
            <p:spPr bwMode="auto">
              <a:xfrm>
                <a:off x="2457" y="2855"/>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19" name="Rectangle 479"/>
              <p:cNvSpPr>
                <a:spLocks noChangeArrowheads="1"/>
              </p:cNvSpPr>
              <p:nvPr/>
            </p:nvSpPr>
            <p:spPr bwMode="auto">
              <a:xfrm>
                <a:off x="2477" y="2654"/>
                <a:ext cx="11" cy="201"/>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0" name="Rectangle 480"/>
              <p:cNvSpPr>
                <a:spLocks noChangeArrowheads="1"/>
              </p:cNvSpPr>
              <p:nvPr/>
            </p:nvSpPr>
            <p:spPr bwMode="auto">
              <a:xfrm>
                <a:off x="2457" y="2845"/>
                <a:ext cx="20"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1" name="Rectangle 481"/>
              <p:cNvSpPr>
                <a:spLocks noChangeArrowheads="1"/>
              </p:cNvSpPr>
              <p:nvPr/>
            </p:nvSpPr>
            <p:spPr bwMode="auto">
              <a:xfrm>
                <a:off x="2457" y="2835"/>
                <a:ext cx="20" cy="10"/>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2" name="Rectangle 482"/>
              <p:cNvSpPr>
                <a:spLocks noChangeArrowheads="1"/>
              </p:cNvSpPr>
              <p:nvPr/>
            </p:nvSpPr>
            <p:spPr bwMode="auto">
              <a:xfrm>
                <a:off x="2457" y="2825"/>
                <a:ext cx="20" cy="1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3" name="Rectangle 483"/>
              <p:cNvSpPr>
                <a:spLocks noChangeArrowheads="1"/>
              </p:cNvSpPr>
              <p:nvPr/>
            </p:nvSpPr>
            <p:spPr bwMode="auto">
              <a:xfrm>
                <a:off x="2457" y="2815"/>
                <a:ext cx="20"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4" name="Rectangle 484"/>
              <p:cNvSpPr>
                <a:spLocks noChangeArrowheads="1"/>
              </p:cNvSpPr>
              <p:nvPr/>
            </p:nvSpPr>
            <p:spPr bwMode="auto">
              <a:xfrm>
                <a:off x="2457" y="2806"/>
                <a:ext cx="20"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5" name="Rectangle 485"/>
              <p:cNvSpPr>
                <a:spLocks noChangeArrowheads="1"/>
              </p:cNvSpPr>
              <p:nvPr/>
            </p:nvSpPr>
            <p:spPr bwMode="auto">
              <a:xfrm>
                <a:off x="2457" y="2795"/>
                <a:ext cx="20"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6" name="Rectangle 486"/>
              <p:cNvSpPr>
                <a:spLocks noChangeArrowheads="1"/>
              </p:cNvSpPr>
              <p:nvPr/>
            </p:nvSpPr>
            <p:spPr bwMode="auto">
              <a:xfrm>
                <a:off x="2457" y="2785"/>
                <a:ext cx="20"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7" name="Rectangle 487"/>
              <p:cNvSpPr>
                <a:spLocks noChangeArrowheads="1"/>
              </p:cNvSpPr>
              <p:nvPr/>
            </p:nvSpPr>
            <p:spPr bwMode="auto">
              <a:xfrm>
                <a:off x="2457" y="2775"/>
                <a:ext cx="20"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8" name="Rectangle 488"/>
              <p:cNvSpPr>
                <a:spLocks noChangeArrowheads="1"/>
              </p:cNvSpPr>
              <p:nvPr/>
            </p:nvSpPr>
            <p:spPr bwMode="auto">
              <a:xfrm>
                <a:off x="2457" y="2765"/>
                <a:ext cx="20"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29" name="Rectangle 489"/>
              <p:cNvSpPr>
                <a:spLocks noChangeArrowheads="1"/>
              </p:cNvSpPr>
              <p:nvPr/>
            </p:nvSpPr>
            <p:spPr bwMode="auto">
              <a:xfrm>
                <a:off x="2457" y="2755"/>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0" name="Rectangle 490"/>
              <p:cNvSpPr>
                <a:spLocks noChangeArrowheads="1"/>
              </p:cNvSpPr>
              <p:nvPr/>
            </p:nvSpPr>
            <p:spPr bwMode="auto">
              <a:xfrm>
                <a:off x="2467" y="2654"/>
                <a:ext cx="10" cy="10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1" name="Rectangle 491"/>
              <p:cNvSpPr>
                <a:spLocks noChangeArrowheads="1"/>
              </p:cNvSpPr>
              <p:nvPr/>
            </p:nvSpPr>
            <p:spPr bwMode="auto">
              <a:xfrm>
                <a:off x="2457" y="2745"/>
                <a:ext cx="1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2" name="Rectangle 492"/>
              <p:cNvSpPr>
                <a:spLocks noChangeArrowheads="1"/>
              </p:cNvSpPr>
              <p:nvPr/>
            </p:nvSpPr>
            <p:spPr bwMode="auto">
              <a:xfrm>
                <a:off x="2457" y="2734"/>
                <a:ext cx="10" cy="1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3" name="Rectangle 493"/>
              <p:cNvSpPr>
                <a:spLocks noChangeArrowheads="1"/>
              </p:cNvSpPr>
              <p:nvPr/>
            </p:nvSpPr>
            <p:spPr bwMode="auto">
              <a:xfrm>
                <a:off x="2457" y="2724"/>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4" name="Rectangle 494"/>
              <p:cNvSpPr>
                <a:spLocks noChangeArrowheads="1"/>
              </p:cNvSpPr>
              <p:nvPr/>
            </p:nvSpPr>
            <p:spPr bwMode="auto">
              <a:xfrm>
                <a:off x="2457" y="2715"/>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5" name="Rectangle 495"/>
              <p:cNvSpPr>
                <a:spLocks noChangeArrowheads="1"/>
              </p:cNvSpPr>
              <p:nvPr/>
            </p:nvSpPr>
            <p:spPr bwMode="auto">
              <a:xfrm>
                <a:off x="2457" y="2704"/>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6" name="Rectangle 496"/>
              <p:cNvSpPr>
                <a:spLocks noChangeArrowheads="1"/>
              </p:cNvSpPr>
              <p:nvPr/>
            </p:nvSpPr>
            <p:spPr bwMode="auto">
              <a:xfrm>
                <a:off x="2457" y="2694"/>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7" name="Rectangle 497"/>
              <p:cNvSpPr>
                <a:spLocks noChangeArrowheads="1"/>
              </p:cNvSpPr>
              <p:nvPr/>
            </p:nvSpPr>
            <p:spPr bwMode="auto">
              <a:xfrm>
                <a:off x="2457" y="2684"/>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8" name="Rectangle 498"/>
              <p:cNvSpPr>
                <a:spLocks noChangeArrowheads="1"/>
              </p:cNvSpPr>
              <p:nvPr/>
            </p:nvSpPr>
            <p:spPr bwMode="auto">
              <a:xfrm>
                <a:off x="2457" y="2674"/>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39" name="Rectangle 499"/>
              <p:cNvSpPr>
                <a:spLocks noChangeArrowheads="1"/>
              </p:cNvSpPr>
              <p:nvPr/>
            </p:nvSpPr>
            <p:spPr bwMode="auto">
              <a:xfrm>
                <a:off x="2457" y="2664"/>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40" name="Rectangle 500"/>
              <p:cNvSpPr>
                <a:spLocks noChangeArrowheads="1"/>
              </p:cNvSpPr>
              <p:nvPr/>
            </p:nvSpPr>
            <p:spPr bwMode="auto">
              <a:xfrm>
                <a:off x="2457" y="2654"/>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541" name="Freeform 501"/>
            <p:cNvSpPr>
              <a:spLocks/>
            </p:cNvSpPr>
            <p:nvPr/>
          </p:nvSpPr>
          <p:spPr bwMode="auto">
            <a:xfrm>
              <a:off x="2457" y="2654"/>
              <a:ext cx="51" cy="594"/>
            </a:xfrm>
            <a:custGeom>
              <a:avLst/>
              <a:gdLst>
                <a:gd name="T0" fmla="*/ 0 w 51"/>
                <a:gd name="T1" fmla="*/ 594 h 594"/>
                <a:gd name="T2" fmla="*/ 0 w 51"/>
                <a:gd name="T3" fmla="*/ 40 h 594"/>
                <a:gd name="T4" fmla="*/ 51 w 51"/>
                <a:gd name="T5" fmla="*/ 0 h 594"/>
                <a:gd name="T6" fmla="*/ 51 w 51"/>
                <a:gd name="T7" fmla="*/ 544 h 594"/>
                <a:gd name="T8" fmla="*/ 0 w 51"/>
                <a:gd name="T9" fmla="*/ 594 h 594"/>
              </a:gdLst>
              <a:ahLst/>
              <a:cxnLst>
                <a:cxn ang="0">
                  <a:pos x="T0" y="T1"/>
                </a:cxn>
                <a:cxn ang="0">
                  <a:pos x="T2" y="T3"/>
                </a:cxn>
                <a:cxn ang="0">
                  <a:pos x="T4" y="T5"/>
                </a:cxn>
                <a:cxn ang="0">
                  <a:pos x="T6" y="T7"/>
                </a:cxn>
                <a:cxn ang="0">
                  <a:pos x="T8" y="T9"/>
                </a:cxn>
              </a:cxnLst>
              <a:rect l="0" t="0" r="r" b="b"/>
              <a:pathLst>
                <a:path w="51" h="594">
                  <a:moveTo>
                    <a:pt x="0" y="594"/>
                  </a:moveTo>
                  <a:lnTo>
                    <a:pt x="0" y="40"/>
                  </a:lnTo>
                  <a:lnTo>
                    <a:pt x="51" y="0"/>
                  </a:lnTo>
                  <a:lnTo>
                    <a:pt x="51" y="544"/>
                  </a:lnTo>
                  <a:lnTo>
                    <a:pt x="0" y="594"/>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57" name="Group 502"/>
            <p:cNvGrpSpPr>
              <a:grpSpLocks/>
            </p:cNvGrpSpPr>
            <p:nvPr/>
          </p:nvGrpSpPr>
          <p:grpSpPr bwMode="auto">
            <a:xfrm>
              <a:off x="2286" y="2694"/>
              <a:ext cx="171" cy="554"/>
              <a:chOff x="2286" y="2694"/>
              <a:chExt cx="171" cy="554"/>
            </a:xfrm>
          </p:grpSpPr>
          <p:sp>
            <p:nvSpPr>
              <p:cNvPr id="87543" name="Rectangle 503"/>
              <p:cNvSpPr>
                <a:spLocks noChangeArrowheads="1"/>
              </p:cNvSpPr>
              <p:nvPr/>
            </p:nvSpPr>
            <p:spPr bwMode="auto">
              <a:xfrm>
                <a:off x="2286"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44" name="Rectangle 504"/>
              <p:cNvSpPr>
                <a:spLocks noChangeArrowheads="1"/>
              </p:cNvSpPr>
              <p:nvPr/>
            </p:nvSpPr>
            <p:spPr bwMode="auto">
              <a:xfrm>
                <a:off x="2286" y="3228"/>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45" name="Rectangle 505"/>
              <p:cNvSpPr>
                <a:spLocks noChangeArrowheads="1"/>
              </p:cNvSpPr>
              <p:nvPr/>
            </p:nvSpPr>
            <p:spPr bwMode="auto">
              <a:xfrm>
                <a:off x="2286" y="3219"/>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46" name="Rectangle 506"/>
              <p:cNvSpPr>
                <a:spLocks noChangeArrowheads="1"/>
              </p:cNvSpPr>
              <p:nvPr/>
            </p:nvSpPr>
            <p:spPr bwMode="auto">
              <a:xfrm>
                <a:off x="2286" y="320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47" name="Rectangle 507"/>
              <p:cNvSpPr>
                <a:spLocks noChangeArrowheads="1"/>
              </p:cNvSpPr>
              <p:nvPr/>
            </p:nvSpPr>
            <p:spPr bwMode="auto">
              <a:xfrm>
                <a:off x="2447" y="2694"/>
                <a:ext cx="10" cy="514"/>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48" name="Rectangle 508"/>
              <p:cNvSpPr>
                <a:spLocks noChangeArrowheads="1"/>
              </p:cNvSpPr>
              <p:nvPr/>
            </p:nvSpPr>
            <p:spPr bwMode="auto">
              <a:xfrm>
                <a:off x="2286" y="3198"/>
                <a:ext cx="16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49" name="Rectangle 509"/>
              <p:cNvSpPr>
                <a:spLocks noChangeArrowheads="1"/>
              </p:cNvSpPr>
              <p:nvPr/>
            </p:nvSpPr>
            <p:spPr bwMode="auto">
              <a:xfrm>
                <a:off x="2286" y="3188"/>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0" name="Rectangle 510"/>
              <p:cNvSpPr>
                <a:spLocks noChangeArrowheads="1"/>
              </p:cNvSpPr>
              <p:nvPr/>
            </p:nvSpPr>
            <p:spPr bwMode="auto">
              <a:xfrm>
                <a:off x="2286" y="3178"/>
                <a:ext cx="16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1" name="Rectangle 511"/>
              <p:cNvSpPr>
                <a:spLocks noChangeArrowheads="1"/>
              </p:cNvSpPr>
              <p:nvPr/>
            </p:nvSpPr>
            <p:spPr bwMode="auto">
              <a:xfrm>
                <a:off x="2437" y="2694"/>
                <a:ext cx="10" cy="485"/>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2" name="Rectangle 512"/>
              <p:cNvSpPr>
                <a:spLocks noChangeArrowheads="1"/>
              </p:cNvSpPr>
              <p:nvPr/>
            </p:nvSpPr>
            <p:spPr bwMode="auto">
              <a:xfrm>
                <a:off x="2286" y="3167"/>
                <a:ext cx="151" cy="11"/>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3" name="Rectangle 513"/>
              <p:cNvSpPr>
                <a:spLocks noChangeArrowheads="1"/>
              </p:cNvSpPr>
              <p:nvPr/>
            </p:nvSpPr>
            <p:spPr bwMode="auto">
              <a:xfrm>
                <a:off x="2286" y="3157"/>
                <a:ext cx="151" cy="10"/>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4" name="Rectangle 514"/>
              <p:cNvSpPr>
                <a:spLocks noChangeArrowheads="1"/>
              </p:cNvSpPr>
              <p:nvPr/>
            </p:nvSpPr>
            <p:spPr bwMode="auto">
              <a:xfrm>
                <a:off x="2286" y="3147"/>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5" name="Rectangle 515"/>
              <p:cNvSpPr>
                <a:spLocks noChangeArrowheads="1"/>
              </p:cNvSpPr>
              <p:nvPr/>
            </p:nvSpPr>
            <p:spPr bwMode="auto">
              <a:xfrm>
                <a:off x="2427" y="2694"/>
                <a:ext cx="10" cy="453"/>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6" name="Rectangle 516"/>
              <p:cNvSpPr>
                <a:spLocks noChangeArrowheads="1"/>
              </p:cNvSpPr>
              <p:nvPr/>
            </p:nvSpPr>
            <p:spPr bwMode="auto">
              <a:xfrm>
                <a:off x="2286" y="3137"/>
                <a:ext cx="141" cy="10"/>
              </a:xfrm>
              <a:prstGeom prst="rect">
                <a:avLst/>
              </a:prstGeom>
              <a:solidFill>
                <a:srgbClr val="0000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7" name="Rectangle 517"/>
              <p:cNvSpPr>
                <a:spLocks noChangeArrowheads="1"/>
              </p:cNvSpPr>
              <p:nvPr/>
            </p:nvSpPr>
            <p:spPr bwMode="auto">
              <a:xfrm>
                <a:off x="2286" y="3128"/>
                <a:ext cx="14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8" name="Rectangle 518"/>
              <p:cNvSpPr>
                <a:spLocks noChangeArrowheads="1"/>
              </p:cNvSpPr>
              <p:nvPr/>
            </p:nvSpPr>
            <p:spPr bwMode="auto">
              <a:xfrm>
                <a:off x="2286" y="3117"/>
                <a:ext cx="141" cy="10"/>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59" name="Rectangle 519"/>
              <p:cNvSpPr>
                <a:spLocks noChangeArrowheads="1"/>
              </p:cNvSpPr>
              <p:nvPr/>
            </p:nvSpPr>
            <p:spPr bwMode="auto">
              <a:xfrm>
                <a:off x="2417" y="2694"/>
                <a:ext cx="10" cy="423"/>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0" name="Rectangle 520"/>
              <p:cNvSpPr>
                <a:spLocks noChangeArrowheads="1"/>
              </p:cNvSpPr>
              <p:nvPr/>
            </p:nvSpPr>
            <p:spPr bwMode="auto">
              <a:xfrm>
                <a:off x="2286" y="3107"/>
                <a:ext cx="131" cy="10"/>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1" name="Rectangle 521"/>
              <p:cNvSpPr>
                <a:spLocks noChangeArrowheads="1"/>
              </p:cNvSpPr>
              <p:nvPr/>
            </p:nvSpPr>
            <p:spPr bwMode="auto">
              <a:xfrm>
                <a:off x="2286" y="3097"/>
                <a:ext cx="131" cy="10"/>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2" name="Rectangle 522"/>
              <p:cNvSpPr>
                <a:spLocks noChangeArrowheads="1"/>
              </p:cNvSpPr>
              <p:nvPr/>
            </p:nvSpPr>
            <p:spPr bwMode="auto">
              <a:xfrm>
                <a:off x="2286" y="3087"/>
                <a:ext cx="131" cy="1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3" name="Rectangle 523"/>
              <p:cNvSpPr>
                <a:spLocks noChangeArrowheads="1"/>
              </p:cNvSpPr>
              <p:nvPr/>
            </p:nvSpPr>
            <p:spPr bwMode="auto">
              <a:xfrm>
                <a:off x="2286" y="3077"/>
                <a:ext cx="131" cy="10"/>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4" name="Rectangle 524"/>
              <p:cNvSpPr>
                <a:spLocks noChangeArrowheads="1"/>
              </p:cNvSpPr>
              <p:nvPr/>
            </p:nvSpPr>
            <p:spPr bwMode="auto">
              <a:xfrm>
                <a:off x="2407" y="2694"/>
                <a:ext cx="10" cy="383"/>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5" name="Rectangle 525"/>
              <p:cNvSpPr>
                <a:spLocks noChangeArrowheads="1"/>
              </p:cNvSpPr>
              <p:nvPr/>
            </p:nvSpPr>
            <p:spPr bwMode="auto">
              <a:xfrm>
                <a:off x="2286" y="3067"/>
                <a:ext cx="121" cy="1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6" name="Rectangle 526"/>
              <p:cNvSpPr>
                <a:spLocks noChangeArrowheads="1"/>
              </p:cNvSpPr>
              <p:nvPr/>
            </p:nvSpPr>
            <p:spPr bwMode="auto">
              <a:xfrm>
                <a:off x="2286" y="3057"/>
                <a:ext cx="121" cy="10"/>
              </a:xfrm>
              <a:prstGeom prst="rect">
                <a:avLst/>
              </a:prstGeom>
              <a:solidFill>
                <a:srgbClr val="0000A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7" name="Rectangle 527"/>
              <p:cNvSpPr>
                <a:spLocks noChangeArrowheads="1"/>
              </p:cNvSpPr>
              <p:nvPr/>
            </p:nvSpPr>
            <p:spPr bwMode="auto">
              <a:xfrm>
                <a:off x="2286" y="3047"/>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8" name="Rectangle 528"/>
              <p:cNvSpPr>
                <a:spLocks noChangeArrowheads="1"/>
              </p:cNvSpPr>
              <p:nvPr/>
            </p:nvSpPr>
            <p:spPr bwMode="auto">
              <a:xfrm>
                <a:off x="2397" y="2694"/>
                <a:ext cx="10" cy="353"/>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69" name="Rectangle 529"/>
              <p:cNvSpPr>
                <a:spLocks noChangeArrowheads="1"/>
              </p:cNvSpPr>
              <p:nvPr/>
            </p:nvSpPr>
            <p:spPr bwMode="auto">
              <a:xfrm>
                <a:off x="2286" y="3037"/>
                <a:ext cx="111" cy="1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0" name="Rectangle 530"/>
              <p:cNvSpPr>
                <a:spLocks noChangeArrowheads="1"/>
              </p:cNvSpPr>
              <p:nvPr/>
            </p:nvSpPr>
            <p:spPr bwMode="auto">
              <a:xfrm>
                <a:off x="2286" y="3026"/>
                <a:ext cx="111" cy="11"/>
              </a:xfrm>
              <a:prstGeom prst="rect">
                <a:avLst/>
              </a:prstGeom>
              <a:solidFill>
                <a:srgbClr val="000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1" name="Rectangle 531"/>
              <p:cNvSpPr>
                <a:spLocks noChangeArrowheads="1"/>
              </p:cNvSpPr>
              <p:nvPr/>
            </p:nvSpPr>
            <p:spPr bwMode="auto">
              <a:xfrm>
                <a:off x="2286" y="3016"/>
                <a:ext cx="111" cy="10"/>
              </a:xfrm>
              <a:prstGeom prst="rect">
                <a:avLst/>
              </a:prstGeom>
              <a:solidFill>
                <a:srgbClr val="0000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2" name="Rectangle 532"/>
              <p:cNvSpPr>
                <a:spLocks noChangeArrowheads="1"/>
              </p:cNvSpPr>
              <p:nvPr/>
            </p:nvSpPr>
            <p:spPr bwMode="auto">
              <a:xfrm>
                <a:off x="2387" y="2694"/>
                <a:ext cx="10" cy="322"/>
              </a:xfrm>
              <a:prstGeom prst="rect">
                <a:avLst/>
              </a:prstGeom>
              <a:solidFill>
                <a:srgbClr val="0000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3" name="Rectangle 533"/>
              <p:cNvSpPr>
                <a:spLocks noChangeArrowheads="1"/>
              </p:cNvSpPr>
              <p:nvPr/>
            </p:nvSpPr>
            <p:spPr bwMode="auto">
              <a:xfrm>
                <a:off x="2286" y="3006"/>
                <a:ext cx="101"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4" name="Rectangle 534"/>
              <p:cNvSpPr>
                <a:spLocks noChangeArrowheads="1"/>
              </p:cNvSpPr>
              <p:nvPr/>
            </p:nvSpPr>
            <p:spPr bwMode="auto">
              <a:xfrm>
                <a:off x="2286" y="2996"/>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5" name="Rectangle 535"/>
              <p:cNvSpPr>
                <a:spLocks noChangeArrowheads="1"/>
              </p:cNvSpPr>
              <p:nvPr/>
            </p:nvSpPr>
            <p:spPr bwMode="auto">
              <a:xfrm>
                <a:off x="2286" y="2986"/>
                <a:ext cx="101" cy="10"/>
              </a:xfrm>
              <a:prstGeom prst="rect">
                <a:avLst/>
              </a:prstGeom>
              <a:solidFill>
                <a:srgbClr val="0000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6" name="Rectangle 536"/>
              <p:cNvSpPr>
                <a:spLocks noChangeArrowheads="1"/>
              </p:cNvSpPr>
              <p:nvPr/>
            </p:nvSpPr>
            <p:spPr bwMode="auto">
              <a:xfrm>
                <a:off x="2377" y="2694"/>
                <a:ext cx="10" cy="292"/>
              </a:xfrm>
              <a:prstGeom prst="rect">
                <a:avLst/>
              </a:prstGeom>
              <a:solidFill>
                <a:srgbClr val="0000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7" name="Rectangle 537"/>
              <p:cNvSpPr>
                <a:spLocks noChangeArrowheads="1"/>
              </p:cNvSpPr>
              <p:nvPr/>
            </p:nvSpPr>
            <p:spPr bwMode="auto">
              <a:xfrm>
                <a:off x="2286" y="2976"/>
                <a:ext cx="91" cy="10"/>
              </a:xfrm>
              <a:prstGeom prst="rect">
                <a:avLst/>
              </a:prstGeom>
              <a:solidFill>
                <a:srgbClr val="0000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8" name="Rectangle 538"/>
              <p:cNvSpPr>
                <a:spLocks noChangeArrowheads="1"/>
              </p:cNvSpPr>
              <p:nvPr/>
            </p:nvSpPr>
            <p:spPr bwMode="auto">
              <a:xfrm>
                <a:off x="2286" y="2966"/>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79" name="Rectangle 539"/>
              <p:cNvSpPr>
                <a:spLocks noChangeArrowheads="1"/>
              </p:cNvSpPr>
              <p:nvPr/>
            </p:nvSpPr>
            <p:spPr bwMode="auto">
              <a:xfrm>
                <a:off x="2286" y="2956"/>
                <a:ext cx="91" cy="10"/>
              </a:xfrm>
              <a:prstGeom prst="rect">
                <a:avLst/>
              </a:prstGeom>
              <a:solidFill>
                <a:srgbClr val="0000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0" name="Rectangle 540"/>
              <p:cNvSpPr>
                <a:spLocks noChangeArrowheads="1"/>
              </p:cNvSpPr>
              <p:nvPr/>
            </p:nvSpPr>
            <p:spPr bwMode="auto">
              <a:xfrm>
                <a:off x="2286" y="2946"/>
                <a:ext cx="91" cy="10"/>
              </a:xfrm>
              <a:prstGeom prst="rect">
                <a:avLst/>
              </a:prstGeom>
              <a:solidFill>
                <a:srgbClr val="0000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1" name="Rectangle 541"/>
              <p:cNvSpPr>
                <a:spLocks noChangeArrowheads="1"/>
              </p:cNvSpPr>
              <p:nvPr/>
            </p:nvSpPr>
            <p:spPr bwMode="auto">
              <a:xfrm>
                <a:off x="2367" y="2694"/>
                <a:ext cx="10" cy="252"/>
              </a:xfrm>
              <a:prstGeom prst="rect">
                <a:avLst/>
              </a:prstGeom>
              <a:solidFill>
                <a:srgbClr val="0000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2" name="Rectangle 542"/>
              <p:cNvSpPr>
                <a:spLocks noChangeArrowheads="1"/>
              </p:cNvSpPr>
              <p:nvPr/>
            </p:nvSpPr>
            <p:spPr bwMode="auto">
              <a:xfrm>
                <a:off x="2286" y="2936"/>
                <a:ext cx="81" cy="10"/>
              </a:xfrm>
              <a:prstGeom prst="rect">
                <a:avLst/>
              </a:prstGeom>
              <a:solidFill>
                <a:srgbClr val="0000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3" name="Rectangle 543"/>
              <p:cNvSpPr>
                <a:spLocks noChangeArrowheads="1"/>
              </p:cNvSpPr>
              <p:nvPr/>
            </p:nvSpPr>
            <p:spPr bwMode="auto">
              <a:xfrm>
                <a:off x="2286" y="2926"/>
                <a:ext cx="81" cy="10"/>
              </a:xfrm>
              <a:prstGeom prst="rect">
                <a:avLst/>
              </a:prstGeom>
              <a:solidFill>
                <a:srgbClr val="0000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4" name="Rectangle 544"/>
              <p:cNvSpPr>
                <a:spLocks noChangeArrowheads="1"/>
              </p:cNvSpPr>
              <p:nvPr/>
            </p:nvSpPr>
            <p:spPr bwMode="auto">
              <a:xfrm>
                <a:off x="2286" y="2916"/>
                <a:ext cx="81" cy="10"/>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5" name="Rectangle 545"/>
              <p:cNvSpPr>
                <a:spLocks noChangeArrowheads="1"/>
              </p:cNvSpPr>
              <p:nvPr/>
            </p:nvSpPr>
            <p:spPr bwMode="auto">
              <a:xfrm>
                <a:off x="2357" y="2694"/>
                <a:ext cx="10" cy="222"/>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6" name="Rectangle 546"/>
              <p:cNvSpPr>
                <a:spLocks noChangeArrowheads="1"/>
              </p:cNvSpPr>
              <p:nvPr/>
            </p:nvSpPr>
            <p:spPr bwMode="auto">
              <a:xfrm>
                <a:off x="2286" y="2906"/>
                <a:ext cx="71" cy="10"/>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7" name="Rectangle 547"/>
              <p:cNvSpPr>
                <a:spLocks noChangeArrowheads="1"/>
              </p:cNvSpPr>
              <p:nvPr/>
            </p:nvSpPr>
            <p:spPr bwMode="auto">
              <a:xfrm>
                <a:off x="2286" y="2896"/>
                <a:ext cx="71" cy="10"/>
              </a:xfrm>
              <a:prstGeom prst="rect">
                <a:avLst/>
              </a:prstGeom>
              <a:solidFill>
                <a:srgbClr val="0000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8" name="Rectangle 548"/>
              <p:cNvSpPr>
                <a:spLocks noChangeArrowheads="1"/>
              </p:cNvSpPr>
              <p:nvPr/>
            </p:nvSpPr>
            <p:spPr bwMode="auto">
              <a:xfrm>
                <a:off x="2286" y="2886"/>
                <a:ext cx="71" cy="10"/>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89" name="Rectangle 549"/>
              <p:cNvSpPr>
                <a:spLocks noChangeArrowheads="1"/>
              </p:cNvSpPr>
              <p:nvPr/>
            </p:nvSpPr>
            <p:spPr bwMode="auto">
              <a:xfrm>
                <a:off x="2347" y="2694"/>
                <a:ext cx="10" cy="192"/>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0" name="Rectangle 550"/>
              <p:cNvSpPr>
                <a:spLocks noChangeArrowheads="1"/>
              </p:cNvSpPr>
              <p:nvPr/>
            </p:nvSpPr>
            <p:spPr bwMode="auto">
              <a:xfrm>
                <a:off x="2286" y="2875"/>
                <a:ext cx="61" cy="11"/>
              </a:xfrm>
              <a:prstGeom prst="rect">
                <a:avLst/>
              </a:prstGeom>
              <a:solidFill>
                <a:srgbClr val="0000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1" name="Rectangle 551"/>
              <p:cNvSpPr>
                <a:spLocks noChangeArrowheads="1"/>
              </p:cNvSpPr>
              <p:nvPr/>
            </p:nvSpPr>
            <p:spPr bwMode="auto">
              <a:xfrm>
                <a:off x="2286" y="2865"/>
                <a:ext cx="61" cy="10"/>
              </a:xfrm>
              <a:prstGeom prst="rect">
                <a:avLst/>
              </a:prstGeom>
              <a:solidFill>
                <a:srgbClr val="0000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2" name="Rectangle 552"/>
              <p:cNvSpPr>
                <a:spLocks noChangeArrowheads="1"/>
              </p:cNvSpPr>
              <p:nvPr/>
            </p:nvSpPr>
            <p:spPr bwMode="auto">
              <a:xfrm>
                <a:off x="2286" y="2855"/>
                <a:ext cx="61" cy="10"/>
              </a:xfrm>
              <a:prstGeom prst="rect">
                <a:avLst/>
              </a:prstGeom>
              <a:solidFill>
                <a:srgbClr val="0000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3" name="Rectangle 553"/>
              <p:cNvSpPr>
                <a:spLocks noChangeArrowheads="1"/>
              </p:cNvSpPr>
              <p:nvPr/>
            </p:nvSpPr>
            <p:spPr bwMode="auto">
              <a:xfrm>
                <a:off x="2336" y="2694"/>
                <a:ext cx="11" cy="161"/>
              </a:xfrm>
              <a:prstGeom prst="rect">
                <a:avLst/>
              </a:prstGeom>
              <a:solidFill>
                <a:srgbClr val="0000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4" name="Rectangle 554"/>
              <p:cNvSpPr>
                <a:spLocks noChangeArrowheads="1"/>
              </p:cNvSpPr>
              <p:nvPr/>
            </p:nvSpPr>
            <p:spPr bwMode="auto">
              <a:xfrm>
                <a:off x="2286" y="2845"/>
                <a:ext cx="50" cy="10"/>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5" name="Rectangle 555"/>
              <p:cNvSpPr>
                <a:spLocks noChangeArrowheads="1"/>
              </p:cNvSpPr>
              <p:nvPr/>
            </p:nvSpPr>
            <p:spPr bwMode="auto">
              <a:xfrm>
                <a:off x="2286" y="2834"/>
                <a:ext cx="50" cy="10"/>
              </a:xfrm>
              <a:prstGeom prst="rect">
                <a:avLst/>
              </a:prstGeom>
              <a:solidFill>
                <a:srgbClr val="0000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6" name="Rectangle 556"/>
              <p:cNvSpPr>
                <a:spLocks noChangeArrowheads="1"/>
              </p:cNvSpPr>
              <p:nvPr/>
            </p:nvSpPr>
            <p:spPr bwMode="auto">
              <a:xfrm>
                <a:off x="2286" y="2825"/>
                <a:ext cx="50"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7" name="Rectangle 557"/>
              <p:cNvSpPr>
                <a:spLocks noChangeArrowheads="1"/>
              </p:cNvSpPr>
              <p:nvPr/>
            </p:nvSpPr>
            <p:spPr bwMode="auto">
              <a:xfrm>
                <a:off x="2286" y="2814"/>
                <a:ext cx="50" cy="1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8" name="Rectangle 558"/>
              <p:cNvSpPr>
                <a:spLocks noChangeArrowheads="1"/>
              </p:cNvSpPr>
              <p:nvPr/>
            </p:nvSpPr>
            <p:spPr bwMode="auto">
              <a:xfrm>
                <a:off x="2326" y="2694"/>
                <a:ext cx="10" cy="121"/>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599" name="Rectangle 559"/>
              <p:cNvSpPr>
                <a:spLocks noChangeArrowheads="1"/>
              </p:cNvSpPr>
              <p:nvPr/>
            </p:nvSpPr>
            <p:spPr bwMode="auto">
              <a:xfrm>
                <a:off x="2286" y="2805"/>
                <a:ext cx="40"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0" name="Rectangle 560"/>
              <p:cNvSpPr>
                <a:spLocks noChangeArrowheads="1"/>
              </p:cNvSpPr>
              <p:nvPr/>
            </p:nvSpPr>
            <p:spPr bwMode="auto">
              <a:xfrm>
                <a:off x="2286" y="2795"/>
                <a:ext cx="40"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1" name="Rectangle 561"/>
              <p:cNvSpPr>
                <a:spLocks noChangeArrowheads="1"/>
              </p:cNvSpPr>
              <p:nvPr/>
            </p:nvSpPr>
            <p:spPr bwMode="auto">
              <a:xfrm>
                <a:off x="2286" y="2785"/>
                <a:ext cx="4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2" name="Rectangle 562"/>
              <p:cNvSpPr>
                <a:spLocks noChangeArrowheads="1"/>
              </p:cNvSpPr>
              <p:nvPr/>
            </p:nvSpPr>
            <p:spPr bwMode="auto">
              <a:xfrm>
                <a:off x="2316" y="2694"/>
                <a:ext cx="10" cy="91"/>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3" name="Rectangle 563"/>
              <p:cNvSpPr>
                <a:spLocks noChangeArrowheads="1"/>
              </p:cNvSpPr>
              <p:nvPr/>
            </p:nvSpPr>
            <p:spPr bwMode="auto">
              <a:xfrm>
                <a:off x="2286" y="2775"/>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4" name="Rectangle 564"/>
              <p:cNvSpPr>
                <a:spLocks noChangeArrowheads="1"/>
              </p:cNvSpPr>
              <p:nvPr/>
            </p:nvSpPr>
            <p:spPr bwMode="auto">
              <a:xfrm>
                <a:off x="2286" y="2764"/>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5" name="Rectangle 565"/>
              <p:cNvSpPr>
                <a:spLocks noChangeArrowheads="1"/>
              </p:cNvSpPr>
              <p:nvPr/>
            </p:nvSpPr>
            <p:spPr bwMode="auto">
              <a:xfrm>
                <a:off x="2286" y="2755"/>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6" name="Rectangle 566"/>
              <p:cNvSpPr>
                <a:spLocks noChangeArrowheads="1"/>
              </p:cNvSpPr>
              <p:nvPr/>
            </p:nvSpPr>
            <p:spPr bwMode="auto">
              <a:xfrm>
                <a:off x="2306" y="2694"/>
                <a:ext cx="10" cy="6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7" name="Rectangle 567"/>
              <p:cNvSpPr>
                <a:spLocks noChangeArrowheads="1"/>
              </p:cNvSpPr>
              <p:nvPr/>
            </p:nvSpPr>
            <p:spPr bwMode="auto">
              <a:xfrm>
                <a:off x="2286" y="2744"/>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8" name="Rectangle 568"/>
              <p:cNvSpPr>
                <a:spLocks noChangeArrowheads="1"/>
              </p:cNvSpPr>
              <p:nvPr/>
            </p:nvSpPr>
            <p:spPr bwMode="auto">
              <a:xfrm>
                <a:off x="2286" y="2734"/>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09" name="Rectangle 569"/>
              <p:cNvSpPr>
                <a:spLocks noChangeArrowheads="1"/>
              </p:cNvSpPr>
              <p:nvPr/>
            </p:nvSpPr>
            <p:spPr bwMode="auto">
              <a:xfrm>
                <a:off x="2286" y="2723"/>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10" name="Rectangle 570"/>
              <p:cNvSpPr>
                <a:spLocks noChangeArrowheads="1"/>
              </p:cNvSpPr>
              <p:nvPr/>
            </p:nvSpPr>
            <p:spPr bwMode="auto">
              <a:xfrm>
                <a:off x="2296" y="2694"/>
                <a:ext cx="10" cy="3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11" name="Rectangle 571"/>
              <p:cNvSpPr>
                <a:spLocks noChangeArrowheads="1"/>
              </p:cNvSpPr>
              <p:nvPr/>
            </p:nvSpPr>
            <p:spPr bwMode="auto">
              <a:xfrm>
                <a:off x="2286" y="2714"/>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12" name="Rectangle 572"/>
              <p:cNvSpPr>
                <a:spLocks noChangeArrowheads="1"/>
              </p:cNvSpPr>
              <p:nvPr/>
            </p:nvSpPr>
            <p:spPr bwMode="auto">
              <a:xfrm>
                <a:off x="2286" y="2703"/>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13" name="Rectangle 573"/>
              <p:cNvSpPr>
                <a:spLocks noChangeArrowheads="1"/>
              </p:cNvSpPr>
              <p:nvPr/>
            </p:nvSpPr>
            <p:spPr bwMode="auto">
              <a:xfrm>
                <a:off x="2286" y="2694"/>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614" name="Rectangle 574"/>
            <p:cNvSpPr>
              <a:spLocks noChangeArrowheads="1"/>
            </p:cNvSpPr>
            <p:nvPr/>
          </p:nvSpPr>
          <p:spPr bwMode="auto">
            <a:xfrm>
              <a:off x="2286" y="2694"/>
              <a:ext cx="171" cy="555"/>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59" name="Group 575"/>
            <p:cNvGrpSpPr>
              <a:grpSpLocks/>
            </p:cNvGrpSpPr>
            <p:nvPr/>
          </p:nvGrpSpPr>
          <p:grpSpPr bwMode="auto">
            <a:xfrm>
              <a:off x="2286" y="2654"/>
              <a:ext cx="232" cy="50"/>
              <a:chOff x="2286" y="2654"/>
              <a:chExt cx="232" cy="50"/>
            </a:xfrm>
          </p:grpSpPr>
          <p:sp>
            <p:nvSpPr>
              <p:cNvPr id="87616" name="Rectangle 576"/>
              <p:cNvSpPr>
                <a:spLocks noChangeArrowheads="1"/>
              </p:cNvSpPr>
              <p:nvPr/>
            </p:nvSpPr>
            <p:spPr bwMode="auto">
              <a:xfrm>
                <a:off x="2508" y="2654"/>
                <a:ext cx="10" cy="5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17" name="Rectangle 577"/>
              <p:cNvSpPr>
                <a:spLocks noChangeArrowheads="1"/>
              </p:cNvSpPr>
              <p:nvPr/>
            </p:nvSpPr>
            <p:spPr bwMode="auto">
              <a:xfrm>
                <a:off x="2498" y="2654"/>
                <a:ext cx="10" cy="50"/>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18" name="Rectangle 578"/>
              <p:cNvSpPr>
                <a:spLocks noChangeArrowheads="1"/>
              </p:cNvSpPr>
              <p:nvPr/>
            </p:nvSpPr>
            <p:spPr bwMode="auto">
              <a:xfrm>
                <a:off x="2488" y="2654"/>
                <a:ext cx="10" cy="50"/>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19" name="Rectangle 579"/>
              <p:cNvSpPr>
                <a:spLocks noChangeArrowheads="1"/>
              </p:cNvSpPr>
              <p:nvPr/>
            </p:nvSpPr>
            <p:spPr bwMode="auto">
              <a:xfrm>
                <a:off x="2477" y="2654"/>
                <a:ext cx="11" cy="5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0" name="Rectangle 580"/>
              <p:cNvSpPr>
                <a:spLocks noChangeArrowheads="1"/>
              </p:cNvSpPr>
              <p:nvPr/>
            </p:nvSpPr>
            <p:spPr bwMode="auto">
              <a:xfrm>
                <a:off x="2286" y="2694"/>
                <a:ext cx="191"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1" name="Rectangle 581"/>
              <p:cNvSpPr>
                <a:spLocks noChangeArrowheads="1"/>
              </p:cNvSpPr>
              <p:nvPr/>
            </p:nvSpPr>
            <p:spPr bwMode="auto">
              <a:xfrm>
                <a:off x="2467" y="2654"/>
                <a:ext cx="10" cy="4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2" name="Rectangle 582"/>
              <p:cNvSpPr>
                <a:spLocks noChangeArrowheads="1"/>
              </p:cNvSpPr>
              <p:nvPr/>
            </p:nvSpPr>
            <p:spPr bwMode="auto">
              <a:xfrm>
                <a:off x="2457" y="2654"/>
                <a:ext cx="10" cy="40"/>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3" name="Rectangle 583"/>
              <p:cNvSpPr>
                <a:spLocks noChangeArrowheads="1"/>
              </p:cNvSpPr>
              <p:nvPr/>
            </p:nvSpPr>
            <p:spPr bwMode="auto">
              <a:xfrm>
                <a:off x="2447" y="2654"/>
                <a:ext cx="10" cy="4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4" name="Rectangle 584"/>
              <p:cNvSpPr>
                <a:spLocks noChangeArrowheads="1"/>
              </p:cNvSpPr>
              <p:nvPr/>
            </p:nvSpPr>
            <p:spPr bwMode="auto">
              <a:xfrm>
                <a:off x="2437" y="2654"/>
                <a:ext cx="10" cy="4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5" name="Rectangle 585"/>
              <p:cNvSpPr>
                <a:spLocks noChangeArrowheads="1"/>
              </p:cNvSpPr>
              <p:nvPr/>
            </p:nvSpPr>
            <p:spPr bwMode="auto">
              <a:xfrm>
                <a:off x="2427" y="2654"/>
                <a:ext cx="10" cy="4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6" name="Rectangle 586"/>
              <p:cNvSpPr>
                <a:spLocks noChangeArrowheads="1"/>
              </p:cNvSpPr>
              <p:nvPr/>
            </p:nvSpPr>
            <p:spPr bwMode="auto">
              <a:xfrm>
                <a:off x="2286" y="2684"/>
                <a:ext cx="14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7" name="Rectangle 587"/>
              <p:cNvSpPr>
                <a:spLocks noChangeArrowheads="1"/>
              </p:cNvSpPr>
              <p:nvPr/>
            </p:nvSpPr>
            <p:spPr bwMode="auto">
              <a:xfrm>
                <a:off x="2417" y="2654"/>
                <a:ext cx="10" cy="3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8" name="Rectangle 588"/>
              <p:cNvSpPr>
                <a:spLocks noChangeArrowheads="1"/>
              </p:cNvSpPr>
              <p:nvPr/>
            </p:nvSpPr>
            <p:spPr bwMode="auto">
              <a:xfrm>
                <a:off x="2407" y="2654"/>
                <a:ext cx="10" cy="30"/>
              </a:xfrm>
              <a:prstGeom prst="rect">
                <a:avLst/>
              </a:prstGeom>
              <a:solidFill>
                <a:srgbClr val="0000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29" name="Rectangle 589"/>
              <p:cNvSpPr>
                <a:spLocks noChangeArrowheads="1"/>
              </p:cNvSpPr>
              <p:nvPr/>
            </p:nvSpPr>
            <p:spPr bwMode="auto">
              <a:xfrm>
                <a:off x="2397" y="2654"/>
                <a:ext cx="10" cy="3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0" name="Rectangle 590"/>
              <p:cNvSpPr>
                <a:spLocks noChangeArrowheads="1"/>
              </p:cNvSpPr>
              <p:nvPr/>
            </p:nvSpPr>
            <p:spPr bwMode="auto">
              <a:xfrm>
                <a:off x="2387" y="2654"/>
                <a:ext cx="10" cy="3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1" name="Rectangle 591"/>
              <p:cNvSpPr>
                <a:spLocks noChangeArrowheads="1"/>
              </p:cNvSpPr>
              <p:nvPr/>
            </p:nvSpPr>
            <p:spPr bwMode="auto">
              <a:xfrm>
                <a:off x="2286" y="2674"/>
                <a:ext cx="101" cy="1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2" name="Rectangle 592"/>
              <p:cNvSpPr>
                <a:spLocks noChangeArrowheads="1"/>
              </p:cNvSpPr>
              <p:nvPr/>
            </p:nvSpPr>
            <p:spPr bwMode="auto">
              <a:xfrm>
                <a:off x="2377" y="2654"/>
                <a:ext cx="10" cy="2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3" name="Rectangle 593"/>
              <p:cNvSpPr>
                <a:spLocks noChangeArrowheads="1"/>
              </p:cNvSpPr>
              <p:nvPr/>
            </p:nvSpPr>
            <p:spPr bwMode="auto">
              <a:xfrm>
                <a:off x="2367" y="2654"/>
                <a:ext cx="10" cy="2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4" name="Rectangle 594"/>
              <p:cNvSpPr>
                <a:spLocks noChangeArrowheads="1"/>
              </p:cNvSpPr>
              <p:nvPr/>
            </p:nvSpPr>
            <p:spPr bwMode="auto">
              <a:xfrm>
                <a:off x="2357" y="2654"/>
                <a:ext cx="10" cy="2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5" name="Rectangle 595"/>
              <p:cNvSpPr>
                <a:spLocks noChangeArrowheads="1"/>
              </p:cNvSpPr>
              <p:nvPr/>
            </p:nvSpPr>
            <p:spPr bwMode="auto">
              <a:xfrm>
                <a:off x="2347" y="2654"/>
                <a:ext cx="10" cy="20"/>
              </a:xfrm>
              <a:prstGeom prst="rect">
                <a:avLst/>
              </a:prstGeom>
              <a:solidFill>
                <a:srgbClr val="0000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6" name="Rectangle 596"/>
              <p:cNvSpPr>
                <a:spLocks noChangeArrowheads="1"/>
              </p:cNvSpPr>
              <p:nvPr/>
            </p:nvSpPr>
            <p:spPr bwMode="auto">
              <a:xfrm>
                <a:off x="2336" y="2654"/>
                <a:ext cx="11" cy="20"/>
              </a:xfrm>
              <a:prstGeom prst="rect">
                <a:avLst/>
              </a:prstGeom>
              <a:solidFill>
                <a:srgbClr val="000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7" name="Rectangle 597"/>
              <p:cNvSpPr>
                <a:spLocks noChangeArrowheads="1"/>
              </p:cNvSpPr>
              <p:nvPr/>
            </p:nvSpPr>
            <p:spPr bwMode="auto">
              <a:xfrm>
                <a:off x="2286" y="2664"/>
                <a:ext cx="50"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8" name="Rectangle 598"/>
              <p:cNvSpPr>
                <a:spLocks noChangeArrowheads="1"/>
              </p:cNvSpPr>
              <p:nvPr/>
            </p:nvSpPr>
            <p:spPr bwMode="auto">
              <a:xfrm>
                <a:off x="2326" y="2654"/>
                <a:ext cx="10"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39" name="Rectangle 599"/>
              <p:cNvSpPr>
                <a:spLocks noChangeArrowheads="1"/>
              </p:cNvSpPr>
              <p:nvPr/>
            </p:nvSpPr>
            <p:spPr bwMode="auto">
              <a:xfrm>
                <a:off x="2316" y="2654"/>
                <a:ext cx="10" cy="10"/>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40" name="Rectangle 600"/>
              <p:cNvSpPr>
                <a:spLocks noChangeArrowheads="1"/>
              </p:cNvSpPr>
              <p:nvPr/>
            </p:nvSpPr>
            <p:spPr bwMode="auto">
              <a:xfrm>
                <a:off x="2306" y="2654"/>
                <a:ext cx="10"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41" name="Rectangle 601"/>
              <p:cNvSpPr>
                <a:spLocks noChangeArrowheads="1"/>
              </p:cNvSpPr>
              <p:nvPr/>
            </p:nvSpPr>
            <p:spPr bwMode="auto">
              <a:xfrm>
                <a:off x="2286" y="2654"/>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642" name="Freeform 602"/>
            <p:cNvSpPr>
              <a:spLocks/>
            </p:cNvSpPr>
            <p:nvPr/>
          </p:nvSpPr>
          <p:spPr bwMode="auto">
            <a:xfrm>
              <a:off x="2286" y="2654"/>
              <a:ext cx="222" cy="39"/>
            </a:xfrm>
            <a:custGeom>
              <a:avLst/>
              <a:gdLst>
                <a:gd name="T0" fmla="*/ 171 w 222"/>
                <a:gd name="T1" fmla="*/ 40 h 40"/>
                <a:gd name="T2" fmla="*/ 222 w 222"/>
                <a:gd name="T3" fmla="*/ 0 h 40"/>
                <a:gd name="T4" fmla="*/ 50 w 222"/>
                <a:gd name="T5" fmla="*/ 0 h 40"/>
                <a:gd name="T6" fmla="*/ 0 w 222"/>
                <a:gd name="T7" fmla="*/ 40 h 40"/>
                <a:gd name="T8" fmla="*/ 171 w 222"/>
                <a:gd name="T9" fmla="*/ 40 h 40"/>
              </a:gdLst>
              <a:ahLst/>
              <a:cxnLst>
                <a:cxn ang="0">
                  <a:pos x="T0" y="T1"/>
                </a:cxn>
                <a:cxn ang="0">
                  <a:pos x="T2" y="T3"/>
                </a:cxn>
                <a:cxn ang="0">
                  <a:pos x="T4" y="T5"/>
                </a:cxn>
                <a:cxn ang="0">
                  <a:pos x="T6" y="T7"/>
                </a:cxn>
                <a:cxn ang="0">
                  <a:pos x="T8" y="T9"/>
                </a:cxn>
              </a:cxnLst>
              <a:rect l="0" t="0" r="r" b="b"/>
              <a:pathLst>
                <a:path w="222" h="40">
                  <a:moveTo>
                    <a:pt x="171" y="40"/>
                  </a:moveTo>
                  <a:lnTo>
                    <a:pt x="222" y="0"/>
                  </a:lnTo>
                  <a:lnTo>
                    <a:pt x="50" y="0"/>
                  </a:lnTo>
                  <a:lnTo>
                    <a:pt x="0" y="40"/>
                  </a:lnTo>
                  <a:lnTo>
                    <a:pt x="171" y="4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43" name="Freeform 603"/>
            <p:cNvSpPr>
              <a:spLocks/>
            </p:cNvSpPr>
            <p:nvPr/>
          </p:nvSpPr>
          <p:spPr bwMode="auto">
            <a:xfrm>
              <a:off x="2286" y="2644"/>
              <a:ext cx="222" cy="50"/>
            </a:xfrm>
            <a:custGeom>
              <a:avLst/>
              <a:gdLst>
                <a:gd name="T0" fmla="*/ 171 w 222"/>
                <a:gd name="T1" fmla="*/ 50 h 50"/>
                <a:gd name="T2" fmla="*/ 222 w 222"/>
                <a:gd name="T3" fmla="*/ 0 h 50"/>
                <a:gd name="T4" fmla="*/ 50 w 222"/>
                <a:gd name="T5" fmla="*/ 0 h 50"/>
                <a:gd name="T6" fmla="*/ 0 w 222"/>
                <a:gd name="T7" fmla="*/ 50 h 50"/>
                <a:gd name="T8" fmla="*/ 171 w 222"/>
                <a:gd name="T9" fmla="*/ 50 h 50"/>
              </a:gdLst>
              <a:ahLst/>
              <a:cxnLst>
                <a:cxn ang="0">
                  <a:pos x="T0" y="T1"/>
                </a:cxn>
                <a:cxn ang="0">
                  <a:pos x="T2" y="T3"/>
                </a:cxn>
                <a:cxn ang="0">
                  <a:pos x="T4" y="T5"/>
                </a:cxn>
                <a:cxn ang="0">
                  <a:pos x="T6" y="T7"/>
                </a:cxn>
                <a:cxn ang="0">
                  <a:pos x="T8" y="T9"/>
                </a:cxn>
              </a:cxnLst>
              <a:rect l="0" t="0" r="r" b="b"/>
              <a:pathLst>
                <a:path w="222" h="50">
                  <a:moveTo>
                    <a:pt x="171" y="50"/>
                  </a:moveTo>
                  <a:lnTo>
                    <a:pt x="222" y="0"/>
                  </a:lnTo>
                  <a:lnTo>
                    <a:pt x="50" y="0"/>
                  </a:lnTo>
                  <a:lnTo>
                    <a:pt x="0" y="50"/>
                  </a:lnTo>
                  <a:lnTo>
                    <a:pt x="171" y="5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62" name="Rectangle 604"/>
            <p:cNvSpPr>
              <a:spLocks noChangeArrowheads="1"/>
            </p:cNvSpPr>
            <p:nvPr/>
          </p:nvSpPr>
          <p:spPr bwMode="auto">
            <a:xfrm>
              <a:off x="2319" y="2916"/>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467</a:t>
              </a:r>
              <a:endParaRPr lang="pt-BR" altLang="pt-BR" sz="1200" b="0">
                <a:solidFill>
                  <a:schemeClr val="tx1"/>
                </a:solidFill>
                <a:latin typeface="Arial" pitchFamily="34" charset="0"/>
              </a:endParaRPr>
            </a:p>
          </p:txBody>
        </p:sp>
        <p:sp>
          <p:nvSpPr>
            <p:cNvPr id="47163" name="Rectangle 605"/>
            <p:cNvSpPr>
              <a:spLocks noChangeArrowheads="1"/>
            </p:cNvSpPr>
            <p:nvPr/>
          </p:nvSpPr>
          <p:spPr bwMode="auto">
            <a:xfrm>
              <a:off x="2428" y="2543"/>
              <a:ext cx="48"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2</a:t>
              </a:r>
              <a:endParaRPr lang="pt-BR" altLang="pt-BR" sz="1200" b="0">
                <a:solidFill>
                  <a:schemeClr val="tx1"/>
                </a:solidFill>
                <a:latin typeface="Arial" pitchFamily="34" charset="0"/>
              </a:endParaRPr>
            </a:p>
          </p:txBody>
        </p:sp>
        <p:grpSp>
          <p:nvGrpSpPr>
            <p:cNvPr id="47164" name="Group 606"/>
            <p:cNvGrpSpPr>
              <a:grpSpLocks/>
            </p:cNvGrpSpPr>
            <p:nvPr/>
          </p:nvGrpSpPr>
          <p:grpSpPr bwMode="auto">
            <a:xfrm>
              <a:off x="2880" y="2543"/>
              <a:ext cx="71" cy="715"/>
              <a:chOff x="2880" y="2543"/>
              <a:chExt cx="71" cy="715"/>
            </a:xfrm>
          </p:grpSpPr>
          <p:sp>
            <p:nvSpPr>
              <p:cNvPr id="87647" name="Rectangle 607"/>
              <p:cNvSpPr>
                <a:spLocks noChangeArrowheads="1"/>
              </p:cNvSpPr>
              <p:nvPr/>
            </p:nvSpPr>
            <p:spPr bwMode="auto">
              <a:xfrm>
                <a:off x="2880" y="324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48" name="Rectangle 608"/>
              <p:cNvSpPr>
                <a:spLocks noChangeArrowheads="1"/>
              </p:cNvSpPr>
              <p:nvPr/>
            </p:nvSpPr>
            <p:spPr bwMode="auto">
              <a:xfrm>
                <a:off x="2880" y="3238"/>
                <a:ext cx="7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49" name="Rectangle 609"/>
              <p:cNvSpPr>
                <a:spLocks noChangeArrowheads="1"/>
              </p:cNvSpPr>
              <p:nvPr/>
            </p:nvSpPr>
            <p:spPr bwMode="auto">
              <a:xfrm>
                <a:off x="2880" y="3228"/>
                <a:ext cx="7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0" name="Rectangle 610"/>
              <p:cNvSpPr>
                <a:spLocks noChangeArrowheads="1"/>
              </p:cNvSpPr>
              <p:nvPr/>
            </p:nvSpPr>
            <p:spPr bwMode="auto">
              <a:xfrm>
                <a:off x="2880" y="3218"/>
                <a:ext cx="7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1" name="Rectangle 611"/>
              <p:cNvSpPr>
                <a:spLocks noChangeArrowheads="1"/>
              </p:cNvSpPr>
              <p:nvPr/>
            </p:nvSpPr>
            <p:spPr bwMode="auto">
              <a:xfrm>
                <a:off x="2880" y="3208"/>
                <a:ext cx="7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2" name="Rectangle 612"/>
              <p:cNvSpPr>
                <a:spLocks noChangeArrowheads="1"/>
              </p:cNvSpPr>
              <p:nvPr/>
            </p:nvSpPr>
            <p:spPr bwMode="auto">
              <a:xfrm>
                <a:off x="2880" y="3198"/>
                <a:ext cx="7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3" name="Rectangle 613"/>
              <p:cNvSpPr>
                <a:spLocks noChangeArrowheads="1"/>
              </p:cNvSpPr>
              <p:nvPr/>
            </p:nvSpPr>
            <p:spPr bwMode="auto">
              <a:xfrm>
                <a:off x="2880" y="3188"/>
                <a:ext cx="71" cy="10"/>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4" name="Rectangle 614"/>
              <p:cNvSpPr>
                <a:spLocks noChangeArrowheads="1"/>
              </p:cNvSpPr>
              <p:nvPr/>
            </p:nvSpPr>
            <p:spPr bwMode="auto">
              <a:xfrm>
                <a:off x="2880" y="3178"/>
                <a:ext cx="7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5" name="Rectangle 615"/>
              <p:cNvSpPr>
                <a:spLocks noChangeArrowheads="1"/>
              </p:cNvSpPr>
              <p:nvPr/>
            </p:nvSpPr>
            <p:spPr bwMode="auto">
              <a:xfrm>
                <a:off x="2880" y="3167"/>
                <a:ext cx="71" cy="11"/>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6" name="Rectangle 616"/>
              <p:cNvSpPr>
                <a:spLocks noChangeArrowheads="1"/>
              </p:cNvSpPr>
              <p:nvPr/>
            </p:nvSpPr>
            <p:spPr bwMode="auto">
              <a:xfrm>
                <a:off x="2880" y="3157"/>
                <a:ext cx="7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7" name="Rectangle 617"/>
              <p:cNvSpPr>
                <a:spLocks noChangeArrowheads="1"/>
              </p:cNvSpPr>
              <p:nvPr/>
            </p:nvSpPr>
            <p:spPr bwMode="auto">
              <a:xfrm>
                <a:off x="2880" y="3147"/>
                <a:ext cx="71" cy="10"/>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8" name="Rectangle 618"/>
              <p:cNvSpPr>
                <a:spLocks noChangeArrowheads="1"/>
              </p:cNvSpPr>
              <p:nvPr/>
            </p:nvSpPr>
            <p:spPr bwMode="auto">
              <a:xfrm>
                <a:off x="2941" y="2543"/>
                <a:ext cx="10" cy="604"/>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59" name="Rectangle 619"/>
              <p:cNvSpPr>
                <a:spLocks noChangeArrowheads="1"/>
              </p:cNvSpPr>
              <p:nvPr/>
            </p:nvSpPr>
            <p:spPr bwMode="auto">
              <a:xfrm>
                <a:off x="2880" y="3137"/>
                <a:ext cx="61" cy="10"/>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0" name="Rectangle 620"/>
              <p:cNvSpPr>
                <a:spLocks noChangeArrowheads="1"/>
              </p:cNvSpPr>
              <p:nvPr/>
            </p:nvSpPr>
            <p:spPr bwMode="auto">
              <a:xfrm>
                <a:off x="2880" y="3127"/>
                <a:ext cx="6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1" name="Rectangle 621"/>
              <p:cNvSpPr>
                <a:spLocks noChangeArrowheads="1"/>
              </p:cNvSpPr>
              <p:nvPr/>
            </p:nvSpPr>
            <p:spPr bwMode="auto">
              <a:xfrm>
                <a:off x="2880" y="3117"/>
                <a:ext cx="61" cy="10"/>
              </a:xfrm>
              <a:prstGeom prst="rect">
                <a:avLst/>
              </a:prstGeom>
              <a:solidFill>
                <a:srgbClr val="0000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2" name="Rectangle 622"/>
              <p:cNvSpPr>
                <a:spLocks noChangeArrowheads="1"/>
              </p:cNvSpPr>
              <p:nvPr/>
            </p:nvSpPr>
            <p:spPr bwMode="auto">
              <a:xfrm>
                <a:off x="2880" y="3107"/>
                <a:ext cx="61" cy="10"/>
              </a:xfrm>
              <a:prstGeom prst="rect">
                <a:avLst/>
              </a:prstGeom>
              <a:solidFill>
                <a:srgbClr val="0000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3" name="Rectangle 623"/>
              <p:cNvSpPr>
                <a:spLocks noChangeArrowheads="1"/>
              </p:cNvSpPr>
              <p:nvPr/>
            </p:nvSpPr>
            <p:spPr bwMode="auto">
              <a:xfrm>
                <a:off x="2880" y="3097"/>
                <a:ext cx="61" cy="10"/>
              </a:xfrm>
              <a:prstGeom prst="rect">
                <a:avLst/>
              </a:prstGeom>
              <a:solidFill>
                <a:srgbClr val="00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4" name="Rectangle 624"/>
              <p:cNvSpPr>
                <a:spLocks noChangeArrowheads="1"/>
              </p:cNvSpPr>
              <p:nvPr/>
            </p:nvSpPr>
            <p:spPr bwMode="auto">
              <a:xfrm>
                <a:off x="2880" y="3087"/>
                <a:ext cx="61" cy="10"/>
              </a:xfrm>
              <a:prstGeom prst="rect">
                <a:avLst/>
              </a:prstGeom>
              <a:solidFill>
                <a:srgbClr val="0000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5" name="Rectangle 625"/>
              <p:cNvSpPr>
                <a:spLocks noChangeArrowheads="1"/>
              </p:cNvSpPr>
              <p:nvPr/>
            </p:nvSpPr>
            <p:spPr bwMode="auto">
              <a:xfrm>
                <a:off x="2880" y="3077"/>
                <a:ext cx="61" cy="10"/>
              </a:xfrm>
              <a:prstGeom prst="rect">
                <a:avLst/>
              </a:prstGeom>
              <a:solidFill>
                <a:srgbClr val="0000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6" name="Rectangle 626"/>
              <p:cNvSpPr>
                <a:spLocks noChangeArrowheads="1"/>
              </p:cNvSpPr>
              <p:nvPr/>
            </p:nvSpPr>
            <p:spPr bwMode="auto">
              <a:xfrm>
                <a:off x="2880" y="3067"/>
                <a:ext cx="6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7" name="Rectangle 627"/>
              <p:cNvSpPr>
                <a:spLocks noChangeArrowheads="1"/>
              </p:cNvSpPr>
              <p:nvPr/>
            </p:nvSpPr>
            <p:spPr bwMode="auto">
              <a:xfrm>
                <a:off x="2880" y="3057"/>
                <a:ext cx="6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8" name="Rectangle 628"/>
              <p:cNvSpPr>
                <a:spLocks noChangeArrowheads="1"/>
              </p:cNvSpPr>
              <p:nvPr/>
            </p:nvSpPr>
            <p:spPr bwMode="auto">
              <a:xfrm>
                <a:off x="2880" y="3047"/>
                <a:ext cx="61" cy="10"/>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69" name="Rectangle 629"/>
              <p:cNvSpPr>
                <a:spLocks noChangeArrowheads="1"/>
              </p:cNvSpPr>
              <p:nvPr/>
            </p:nvSpPr>
            <p:spPr bwMode="auto">
              <a:xfrm>
                <a:off x="2931" y="2543"/>
                <a:ext cx="10" cy="504"/>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0" name="Rectangle 630"/>
              <p:cNvSpPr>
                <a:spLocks noChangeArrowheads="1"/>
              </p:cNvSpPr>
              <p:nvPr/>
            </p:nvSpPr>
            <p:spPr bwMode="auto">
              <a:xfrm>
                <a:off x="2880" y="3037"/>
                <a:ext cx="51" cy="10"/>
              </a:xfrm>
              <a:prstGeom prst="rect">
                <a:avLst/>
              </a:prstGeom>
              <a:solidFill>
                <a:srgbClr val="0000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1" name="Rectangle 631"/>
              <p:cNvSpPr>
                <a:spLocks noChangeArrowheads="1"/>
              </p:cNvSpPr>
              <p:nvPr/>
            </p:nvSpPr>
            <p:spPr bwMode="auto">
              <a:xfrm>
                <a:off x="2880" y="3026"/>
                <a:ext cx="51" cy="10"/>
              </a:xfrm>
              <a:prstGeom prst="rect">
                <a:avLst/>
              </a:prstGeom>
              <a:solidFill>
                <a:srgbClr val="0000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2" name="Rectangle 632"/>
              <p:cNvSpPr>
                <a:spLocks noChangeArrowheads="1"/>
              </p:cNvSpPr>
              <p:nvPr/>
            </p:nvSpPr>
            <p:spPr bwMode="auto">
              <a:xfrm>
                <a:off x="2880" y="3016"/>
                <a:ext cx="51" cy="1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3" name="Rectangle 633"/>
              <p:cNvSpPr>
                <a:spLocks noChangeArrowheads="1"/>
              </p:cNvSpPr>
              <p:nvPr/>
            </p:nvSpPr>
            <p:spPr bwMode="auto">
              <a:xfrm>
                <a:off x="2880" y="3006"/>
                <a:ext cx="51" cy="10"/>
              </a:xfrm>
              <a:prstGeom prst="rect">
                <a:avLst/>
              </a:prstGeom>
              <a:solidFill>
                <a:srgbClr val="0000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4" name="Rectangle 634"/>
              <p:cNvSpPr>
                <a:spLocks noChangeArrowheads="1"/>
              </p:cNvSpPr>
              <p:nvPr/>
            </p:nvSpPr>
            <p:spPr bwMode="auto">
              <a:xfrm>
                <a:off x="2880" y="2996"/>
                <a:ext cx="5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5" name="Rectangle 635"/>
              <p:cNvSpPr>
                <a:spLocks noChangeArrowheads="1"/>
              </p:cNvSpPr>
              <p:nvPr/>
            </p:nvSpPr>
            <p:spPr bwMode="auto">
              <a:xfrm>
                <a:off x="2880" y="2986"/>
                <a:ext cx="51" cy="10"/>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6" name="Rectangle 636"/>
              <p:cNvSpPr>
                <a:spLocks noChangeArrowheads="1"/>
              </p:cNvSpPr>
              <p:nvPr/>
            </p:nvSpPr>
            <p:spPr bwMode="auto">
              <a:xfrm>
                <a:off x="2880" y="2976"/>
                <a:ext cx="51" cy="10"/>
              </a:xfrm>
              <a:prstGeom prst="rect">
                <a:avLst/>
              </a:prstGeom>
              <a:solidFill>
                <a:srgbClr val="00004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7" name="Rectangle 637"/>
              <p:cNvSpPr>
                <a:spLocks noChangeArrowheads="1"/>
              </p:cNvSpPr>
              <p:nvPr/>
            </p:nvSpPr>
            <p:spPr bwMode="auto">
              <a:xfrm>
                <a:off x="2880" y="2966"/>
                <a:ext cx="51" cy="1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8" name="Rectangle 638"/>
              <p:cNvSpPr>
                <a:spLocks noChangeArrowheads="1"/>
              </p:cNvSpPr>
              <p:nvPr/>
            </p:nvSpPr>
            <p:spPr bwMode="auto">
              <a:xfrm>
                <a:off x="2880" y="2956"/>
                <a:ext cx="51" cy="10"/>
              </a:xfrm>
              <a:prstGeom prst="rect">
                <a:avLst/>
              </a:prstGeom>
              <a:solidFill>
                <a:srgbClr val="000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79" name="Rectangle 639"/>
              <p:cNvSpPr>
                <a:spLocks noChangeArrowheads="1"/>
              </p:cNvSpPr>
              <p:nvPr/>
            </p:nvSpPr>
            <p:spPr bwMode="auto">
              <a:xfrm>
                <a:off x="2880" y="2946"/>
                <a:ext cx="51" cy="10"/>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0" name="Rectangle 640"/>
              <p:cNvSpPr>
                <a:spLocks noChangeArrowheads="1"/>
              </p:cNvSpPr>
              <p:nvPr/>
            </p:nvSpPr>
            <p:spPr bwMode="auto">
              <a:xfrm>
                <a:off x="2921" y="2543"/>
                <a:ext cx="10" cy="402"/>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1" name="Rectangle 641"/>
              <p:cNvSpPr>
                <a:spLocks noChangeArrowheads="1"/>
              </p:cNvSpPr>
              <p:nvPr/>
            </p:nvSpPr>
            <p:spPr bwMode="auto">
              <a:xfrm>
                <a:off x="2880" y="2936"/>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2" name="Rectangle 642"/>
              <p:cNvSpPr>
                <a:spLocks noChangeArrowheads="1"/>
              </p:cNvSpPr>
              <p:nvPr/>
            </p:nvSpPr>
            <p:spPr bwMode="auto">
              <a:xfrm>
                <a:off x="2880" y="2926"/>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3" name="Rectangle 643"/>
              <p:cNvSpPr>
                <a:spLocks noChangeArrowheads="1"/>
              </p:cNvSpPr>
              <p:nvPr/>
            </p:nvSpPr>
            <p:spPr bwMode="auto">
              <a:xfrm>
                <a:off x="2880" y="2916"/>
                <a:ext cx="41" cy="10"/>
              </a:xfrm>
              <a:prstGeom prst="rect">
                <a:avLst/>
              </a:prstGeom>
              <a:solidFill>
                <a:srgbClr val="0000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4" name="Rectangle 644"/>
              <p:cNvSpPr>
                <a:spLocks noChangeArrowheads="1"/>
              </p:cNvSpPr>
              <p:nvPr/>
            </p:nvSpPr>
            <p:spPr bwMode="auto">
              <a:xfrm>
                <a:off x="2880" y="2906"/>
                <a:ext cx="41" cy="10"/>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5" name="Rectangle 645"/>
              <p:cNvSpPr>
                <a:spLocks noChangeArrowheads="1"/>
              </p:cNvSpPr>
              <p:nvPr/>
            </p:nvSpPr>
            <p:spPr bwMode="auto">
              <a:xfrm>
                <a:off x="2880" y="2896"/>
                <a:ext cx="41" cy="10"/>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6" name="Rectangle 646"/>
              <p:cNvSpPr>
                <a:spLocks noChangeArrowheads="1"/>
              </p:cNvSpPr>
              <p:nvPr/>
            </p:nvSpPr>
            <p:spPr bwMode="auto">
              <a:xfrm>
                <a:off x="2880" y="2886"/>
                <a:ext cx="41" cy="10"/>
              </a:xfrm>
              <a:prstGeom prst="rect">
                <a:avLst/>
              </a:prstGeom>
              <a:solidFill>
                <a:srgbClr val="000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7" name="Rectangle 647"/>
              <p:cNvSpPr>
                <a:spLocks noChangeArrowheads="1"/>
              </p:cNvSpPr>
              <p:nvPr/>
            </p:nvSpPr>
            <p:spPr bwMode="auto">
              <a:xfrm>
                <a:off x="2880" y="2875"/>
                <a:ext cx="41" cy="11"/>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8" name="Rectangle 648"/>
              <p:cNvSpPr>
                <a:spLocks noChangeArrowheads="1"/>
              </p:cNvSpPr>
              <p:nvPr/>
            </p:nvSpPr>
            <p:spPr bwMode="auto">
              <a:xfrm>
                <a:off x="2880" y="2865"/>
                <a:ext cx="4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89" name="Rectangle 649"/>
              <p:cNvSpPr>
                <a:spLocks noChangeArrowheads="1"/>
              </p:cNvSpPr>
              <p:nvPr/>
            </p:nvSpPr>
            <p:spPr bwMode="auto">
              <a:xfrm>
                <a:off x="2880" y="2855"/>
                <a:ext cx="4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0" name="Rectangle 650"/>
              <p:cNvSpPr>
                <a:spLocks noChangeArrowheads="1"/>
              </p:cNvSpPr>
              <p:nvPr/>
            </p:nvSpPr>
            <p:spPr bwMode="auto">
              <a:xfrm>
                <a:off x="2880" y="2845"/>
                <a:ext cx="41" cy="1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1" name="Rectangle 651"/>
              <p:cNvSpPr>
                <a:spLocks noChangeArrowheads="1"/>
              </p:cNvSpPr>
              <p:nvPr/>
            </p:nvSpPr>
            <p:spPr bwMode="auto">
              <a:xfrm>
                <a:off x="2911" y="2543"/>
                <a:ext cx="10" cy="302"/>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2" name="Rectangle 652"/>
              <p:cNvSpPr>
                <a:spLocks noChangeArrowheads="1"/>
              </p:cNvSpPr>
              <p:nvPr/>
            </p:nvSpPr>
            <p:spPr bwMode="auto">
              <a:xfrm>
                <a:off x="2880" y="2835"/>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3" name="Rectangle 653"/>
              <p:cNvSpPr>
                <a:spLocks noChangeArrowheads="1"/>
              </p:cNvSpPr>
              <p:nvPr/>
            </p:nvSpPr>
            <p:spPr bwMode="auto">
              <a:xfrm>
                <a:off x="2880" y="2825"/>
                <a:ext cx="31" cy="10"/>
              </a:xfrm>
              <a:prstGeom prst="rect">
                <a:avLst/>
              </a:prstGeom>
              <a:solidFill>
                <a:srgbClr val="0000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4" name="Rectangle 654"/>
              <p:cNvSpPr>
                <a:spLocks noChangeArrowheads="1"/>
              </p:cNvSpPr>
              <p:nvPr/>
            </p:nvSpPr>
            <p:spPr bwMode="auto">
              <a:xfrm>
                <a:off x="2880" y="2815"/>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5" name="Rectangle 655"/>
              <p:cNvSpPr>
                <a:spLocks noChangeArrowheads="1"/>
              </p:cNvSpPr>
              <p:nvPr/>
            </p:nvSpPr>
            <p:spPr bwMode="auto">
              <a:xfrm>
                <a:off x="2880" y="2805"/>
                <a:ext cx="31" cy="1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6" name="Rectangle 656"/>
              <p:cNvSpPr>
                <a:spLocks noChangeArrowheads="1"/>
              </p:cNvSpPr>
              <p:nvPr/>
            </p:nvSpPr>
            <p:spPr bwMode="auto">
              <a:xfrm>
                <a:off x="2880" y="2795"/>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7" name="Rectangle 657"/>
              <p:cNvSpPr>
                <a:spLocks noChangeArrowheads="1"/>
              </p:cNvSpPr>
              <p:nvPr/>
            </p:nvSpPr>
            <p:spPr bwMode="auto">
              <a:xfrm>
                <a:off x="2880" y="2785"/>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8" name="Rectangle 658"/>
              <p:cNvSpPr>
                <a:spLocks noChangeArrowheads="1"/>
              </p:cNvSpPr>
              <p:nvPr/>
            </p:nvSpPr>
            <p:spPr bwMode="auto">
              <a:xfrm>
                <a:off x="2880" y="2775"/>
                <a:ext cx="3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699" name="Rectangle 659"/>
              <p:cNvSpPr>
                <a:spLocks noChangeArrowheads="1"/>
              </p:cNvSpPr>
              <p:nvPr/>
            </p:nvSpPr>
            <p:spPr bwMode="auto">
              <a:xfrm>
                <a:off x="2880" y="2765"/>
                <a:ext cx="31"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0" name="Rectangle 660"/>
              <p:cNvSpPr>
                <a:spLocks noChangeArrowheads="1"/>
              </p:cNvSpPr>
              <p:nvPr/>
            </p:nvSpPr>
            <p:spPr bwMode="auto">
              <a:xfrm>
                <a:off x="2880" y="2755"/>
                <a:ext cx="31"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1" name="Rectangle 661"/>
              <p:cNvSpPr>
                <a:spLocks noChangeArrowheads="1"/>
              </p:cNvSpPr>
              <p:nvPr/>
            </p:nvSpPr>
            <p:spPr bwMode="auto">
              <a:xfrm>
                <a:off x="2880" y="2745"/>
                <a:ext cx="31" cy="1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2" name="Rectangle 662"/>
              <p:cNvSpPr>
                <a:spLocks noChangeArrowheads="1"/>
              </p:cNvSpPr>
              <p:nvPr/>
            </p:nvSpPr>
            <p:spPr bwMode="auto">
              <a:xfrm>
                <a:off x="2900" y="2543"/>
                <a:ext cx="11" cy="202"/>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3" name="Rectangle 663"/>
              <p:cNvSpPr>
                <a:spLocks noChangeArrowheads="1"/>
              </p:cNvSpPr>
              <p:nvPr/>
            </p:nvSpPr>
            <p:spPr bwMode="auto">
              <a:xfrm>
                <a:off x="2880" y="2734"/>
                <a:ext cx="20" cy="11"/>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4" name="Rectangle 664"/>
              <p:cNvSpPr>
                <a:spLocks noChangeArrowheads="1"/>
              </p:cNvSpPr>
              <p:nvPr/>
            </p:nvSpPr>
            <p:spPr bwMode="auto">
              <a:xfrm>
                <a:off x="2880" y="2724"/>
                <a:ext cx="20"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5" name="Rectangle 665"/>
              <p:cNvSpPr>
                <a:spLocks noChangeArrowheads="1"/>
              </p:cNvSpPr>
              <p:nvPr/>
            </p:nvSpPr>
            <p:spPr bwMode="auto">
              <a:xfrm>
                <a:off x="2880" y="2714"/>
                <a:ext cx="20"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6" name="Rectangle 666"/>
              <p:cNvSpPr>
                <a:spLocks noChangeArrowheads="1"/>
              </p:cNvSpPr>
              <p:nvPr/>
            </p:nvSpPr>
            <p:spPr bwMode="auto">
              <a:xfrm>
                <a:off x="2880" y="2704"/>
                <a:ext cx="20"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7" name="Rectangle 667"/>
              <p:cNvSpPr>
                <a:spLocks noChangeArrowheads="1"/>
              </p:cNvSpPr>
              <p:nvPr/>
            </p:nvSpPr>
            <p:spPr bwMode="auto">
              <a:xfrm>
                <a:off x="2880" y="2694"/>
                <a:ext cx="20"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8" name="Rectangle 668"/>
              <p:cNvSpPr>
                <a:spLocks noChangeArrowheads="1"/>
              </p:cNvSpPr>
              <p:nvPr/>
            </p:nvSpPr>
            <p:spPr bwMode="auto">
              <a:xfrm>
                <a:off x="2880" y="2684"/>
                <a:ext cx="20"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09" name="Rectangle 669"/>
              <p:cNvSpPr>
                <a:spLocks noChangeArrowheads="1"/>
              </p:cNvSpPr>
              <p:nvPr/>
            </p:nvSpPr>
            <p:spPr bwMode="auto">
              <a:xfrm>
                <a:off x="2880" y="2674"/>
                <a:ext cx="20"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0" name="Rectangle 670"/>
              <p:cNvSpPr>
                <a:spLocks noChangeArrowheads="1"/>
              </p:cNvSpPr>
              <p:nvPr/>
            </p:nvSpPr>
            <p:spPr bwMode="auto">
              <a:xfrm>
                <a:off x="2880" y="2664"/>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1" name="Rectangle 671"/>
              <p:cNvSpPr>
                <a:spLocks noChangeArrowheads="1"/>
              </p:cNvSpPr>
              <p:nvPr/>
            </p:nvSpPr>
            <p:spPr bwMode="auto">
              <a:xfrm>
                <a:off x="2880" y="2654"/>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2" name="Rectangle 672"/>
              <p:cNvSpPr>
                <a:spLocks noChangeArrowheads="1"/>
              </p:cNvSpPr>
              <p:nvPr/>
            </p:nvSpPr>
            <p:spPr bwMode="auto">
              <a:xfrm>
                <a:off x="2880" y="2644"/>
                <a:ext cx="2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3" name="Rectangle 673"/>
              <p:cNvSpPr>
                <a:spLocks noChangeArrowheads="1"/>
              </p:cNvSpPr>
              <p:nvPr/>
            </p:nvSpPr>
            <p:spPr bwMode="auto">
              <a:xfrm>
                <a:off x="2890" y="2543"/>
                <a:ext cx="10" cy="10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4" name="Rectangle 674"/>
              <p:cNvSpPr>
                <a:spLocks noChangeArrowheads="1"/>
              </p:cNvSpPr>
              <p:nvPr/>
            </p:nvSpPr>
            <p:spPr bwMode="auto">
              <a:xfrm>
                <a:off x="2880" y="2634"/>
                <a:ext cx="1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5" name="Rectangle 675"/>
              <p:cNvSpPr>
                <a:spLocks noChangeArrowheads="1"/>
              </p:cNvSpPr>
              <p:nvPr/>
            </p:nvSpPr>
            <p:spPr bwMode="auto">
              <a:xfrm>
                <a:off x="2880" y="2624"/>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6" name="Rectangle 676"/>
              <p:cNvSpPr>
                <a:spLocks noChangeArrowheads="1"/>
              </p:cNvSpPr>
              <p:nvPr/>
            </p:nvSpPr>
            <p:spPr bwMode="auto">
              <a:xfrm>
                <a:off x="2880" y="2614"/>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7" name="Rectangle 677"/>
              <p:cNvSpPr>
                <a:spLocks noChangeArrowheads="1"/>
              </p:cNvSpPr>
              <p:nvPr/>
            </p:nvSpPr>
            <p:spPr bwMode="auto">
              <a:xfrm>
                <a:off x="2880" y="2604"/>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8" name="Rectangle 678"/>
              <p:cNvSpPr>
                <a:spLocks noChangeArrowheads="1"/>
              </p:cNvSpPr>
              <p:nvPr/>
            </p:nvSpPr>
            <p:spPr bwMode="auto">
              <a:xfrm>
                <a:off x="2880" y="2593"/>
                <a:ext cx="10" cy="11"/>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19" name="Rectangle 679"/>
              <p:cNvSpPr>
                <a:spLocks noChangeArrowheads="1"/>
              </p:cNvSpPr>
              <p:nvPr/>
            </p:nvSpPr>
            <p:spPr bwMode="auto">
              <a:xfrm>
                <a:off x="2880" y="258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20" name="Rectangle 680"/>
              <p:cNvSpPr>
                <a:spLocks noChangeArrowheads="1"/>
              </p:cNvSpPr>
              <p:nvPr/>
            </p:nvSpPr>
            <p:spPr bwMode="auto">
              <a:xfrm>
                <a:off x="2880" y="2573"/>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21" name="Rectangle 681"/>
              <p:cNvSpPr>
                <a:spLocks noChangeArrowheads="1"/>
              </p:cNvSpPr>
              <p:nvPr/>
            </p:nvSpPr>
            <p:spPr bwMode="auto">
              <a:xfrm>
                <a:off x="2880" y="2563"/>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22" name="Rectangle 682"/>
              <p:cNvSpPr>
                <a:spLocks noChangeArrowheads="1"/>
              </p:cNvSpPr>
              <p:nvPr/>
            </p:nvSpPr>
            <p:spPr bwMode="auto">
              <a:xfrm>
                <a:off x="2880" y="2553"/>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23" name="Rectangle 683"/>
              <p:cNvSpPr>
                <a:spLocks noChangeArrowheads="1"/>
              </p:cNvSpPr>
              <p:nvPr/>
            </p:nvSpPr>
            <p:spPr bwMode="auto">
              <a:xfrm>
                <a:off x="2880" y="2543"/>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724" name="Freeform 684"/>
            <p:cNvSpPr>
              <a:spLocks/>
            </p:cNvSpPr>
            <p:nvPr/>
          </p:nvSpPr>
          <p:spPr bwMode="auto">
            <a:xfrm>
              <a:off x="2880" y="2543"/>
              <a:ext cx="61" cy="705"/>
            </a:xfrm>
            <a:custGeom>
              <a:avLst/>
              <a:gdLst>
                <a:gd name="T0" fmla="*/ 0 w 61"/>
                <a:gd name="T1" fmla="*/ 705 h 705"/>
                <a:gd name="T2" fmla="*/ 0 w 61"/>
                <a:gd name="T3" fmla="*/ 40 h 705"/>
                <a:gd name="T4" fmla="*/ 61 w 61"/>
                <a:gd name="T5" fmla="*/ 0 h 705"/>
                <a:gd name="T6" fmla="*/ 61 w 61"/>
                <a:gd name="T7" fmla="*/ 655 h 705"/>
                <a:gd name="T8" fmla="*/ 0 w 61"/>
                <a:gd name="T9" fmla="*/ 705 h 705"/>
              </a:gdLst>
              <a:ahLst/>
              <a:cxnLst>
                <a:cxn ang="0">
                  <a:pos x="T0" y="T1"/>
                </a:cxn>
                <a:cxn ang="0">
                  <a:pos x="T2" y="T3"/>
                </a:cxn>
                <a:cxn ang="0">
                  <a:pos x="T4" y="T5"/>
                </a:cxn>
                <a:cxn ang="0">
                  <a:pos x="T6" y="T7"/>
                </a:cxn>
                <a:cxn ang="0">
                  <a:pos x="T8" y="T9"/>
                </a:cxn>
              </a:cxnLst>
              <a:rect l="0" t="0" r="r" b="b"/>
              <a:pathLst>
                <a:path w="61" h="705">
                  <a:moveTo>
                    <a:pt x="0" y="705"/>
                  </a:moveTo>
                  <a:lnTo>
                    <a:pt x="0" y="40"/>
                  </a:lnTo>
                  <a:lnTo>
                    <a:pt x="61" y="0"/>
                  </a:lnTo>
                  <a:lnTo>
                    <a:pt x="61" y="655"/>
                  </a:lnTo>
                  <a:lnTo>
                    <a:pt x="0" y="705"/>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66" name="Group 685"/>
            <p:cNvGrpSpPr>
              <a:grpSpLocks/>
            </p:cNvGrpSpPr>
            <p:nvPr/>
          </p:nvGrpSpPr>
          <p:grpSpPr bwMode="auto">
            <a:xfrm>
              <a:off x="2709" y="2583"/>
              <a:ext cx="171" cy="665"/>
              <a:chOff x="2709" y="2583"/>
              <a:chExt cx="171" cy="665"/>
            </a:xfrm>
          </p:grpSpPr>
          <p:sp>
            <p:nvSpPr>
              <p:cNvPr id="87726" name="Rectangle 686"/>
              <p:cNvSpPr>
                <a:spLocks noChangeArrowheads="1"/>
              </p:cNvSpPr>
              <p:nvPr/>
            </p:nvSpPr>
            <p:spPr bwMode="auto">
              <a:xfrm>
                <a:off x="2709"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27" name="Rectangle 687"/>
              <p:cNvSpPr>
                <a:spLocks noChangeArrowheads="1"/>
              </p:cNvSpPr>
              <p:nvPr/>
            </p:nvSpPr>
            <p:spPr bwMode="auto">
              <a:xfrm>
                <a:off x="2709" y="3228"/>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28" name="Rectangle 688"/>
              <p:cNvSpPr>
                <a:spLocks noChangeArrowheads="1"/>
              </p:cNvSpPr>
              <p:nvPr/>
            </p:nvSpPr>
            <p:spPr bwMode="auto">
              <a:xfrm>
                <a:off x="2709" y="3219"/>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29" name="Rectangle 689"/>
              <p:cNvSpPr>
                <a:spLocks noChangeArrowheads="1"/>
              </p:cNvSpPr>
              <p:nvPr/>
            </p:nvSpPr>
            <p:spPr bwMode="auto">
              <a:xfrm>
                <a:off x="2709" y="320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0" name="Rectangle 690"/>
              <p:cNvSpPr>
                <a:spLocks noChangeArrowheads="1"/>
              </p:cNvSpPr>
              <p:nvPr/>
            </p:nvSpPr>
            <p:spPr bwMode="auto">
              <a:xfrm>
                <a:off x="2870" y="2583"/>
                <a:ext cx="10" cy="625"/>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1" name="Rectangle 691"/>
              <p:cNvSpPr>
                <a:spLocks noChangeArrowheads="1"/>
              </p:cNvSpPr>
              <p:nvPr/>
            </p:nvSpPr>
            <p:spPr bwMode="auto">
              <a:xfrm>
                <a:off x="2709" y="3198"/>
                <a:ext cx="16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2" name="Rectangle 692"/>
              <p:cNvSpPr>
                <a:spLocks noChangeArrowheads="1"/>
              </p:cNvSpPr>
              <p:nvPr/>
            </p:nvSpPr>
            <p:spPr bwMode="auto">
              <a:xfrm>
                <a:off x="2709" y="3188"/>
                <a:ext cx="16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3" name="Rectangle 693"/>
              <p:cNvSpPr>
                <a:spLocks noChangeArrowheads="1"/>
              </p:cNvSpPr>
              <p:nvPr/>
            </p:nvSpPr>
            <p:spPr bwMode="auto">
              <a:xfrm>
                <a:off x="2709" y="3178"/>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4" name="Rectangle 694"/>
              <p:cNvSpPr>
                <a:spLocks noChangeArrowheads="1"/>
              </p:cNvSpPr>
              <p:nvPr/>
            </p:nvSpPr>
            <p:spPr bwMode="auto">
              <a:xfrm>
                <a:off x="2709" y="3167"/>
                <a:ext cx="161" cy="11"/>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5" name="Rectangle 695"/>
              <p:cNvSpPr>
                <a:spLocks noChangeArrowheads="1"/>
              </p:cNvSpPr>
              <p:nvPr/>
            </p:nvSpPr>
            <p:spPr bwMode="auto">
              <a:xfrm>
                <a:off x="2860" y="2583"/>
                <a:ext cx="10" cy="584"/>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6" name="Rectangle 696"/>
              <p:cNvSpPr>
                <a:spLocks noChangeArrowheads="1"/>
              </p:cNvSpPr>
              <p:nvPr/>
            </p:nvSpPr>
            <p:spPr bwMode="auto">
              <a:xfrm>
                <a:off x="2709" y="3157"/>
                <a:ext cx="15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7" name="Rectangle 697"/>
              <p:cNvSpPr>
                <a:spLocks noChangeArrowheads="1"/>
              </p:cNvSpPr>
              <p:nvPr/>
            </p:nvSpPr>
            <p:spPr bwMode="auto">
              <a:xfrm>
                <a:off x="2709" y="3148"/>
                <a:ext cx="151" cy="10"/>
              </a:xfrm>
              <a:prstGeom prst="rect">
                <a:avLst/>
              </a:prstGeom>
              <a:solidFill>
                <a:srgbClr val="0000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8" name="Rectangle 698"/>
              <p:cNvSpPr>
                <a:spLocks noChangeArrowheads="1"/>
              </p:cNvSpPr>
              <p:nvPr/>
            </p:nvSpPr>
            <p:spPr bwMode="auto">
              <a:xfrm>
                <a:off x="2709" y="3137"/>
                <a:ext cx="151" cy="10"/>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39" name="Rectangle 699"/>
              <p:cNvSpPr>
                <a:spLocks noChangeArrowheads="1"/>
              </p:cNvSpPr>
              <p:nvPr/>
            </p:nvSpPr>
            <p:spPr bwMode="auto">
              <a:xfrm>
                <a:off x="2709" y="3128"/>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0" name="Rectangle 700"/>
              <p:cNvSpPr>
                <a:spLocks noChangeArrowheads="1"/>
              </p:cNvSpPr>
              <p:nvPr/>
            </p:nvSpPr>
            <p:spPr bwMode="auto">
              <a:xfrm>
                <a:off x="2850" y="2583"/>
                <a:ext cx="10" cy="544"/>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1" name="Rectangle 701"/>
              <p:cNvSpPr>
                <a:spLocks noChangeArrowheads="1"/>
              </p:cNvSpPr>
              <p:nvPr/>
            </p:nvSpPr>
            <p:spPr bwMode="auto">
              <a:xfrm>
                <a:off x="2709" y="3117"/>
                <a:ext cx="141" cy="10"/>
              </a:xfrm>
              <a:prstGeom prst="rect">
                <a:avLst/>
              </a:prstGeom>
              <a:solidFill>
                <a:srgbClr val="0000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2" name="Rectangle 702"/>
              <p:cNvSpPr>
                <a:spLocks noChangeArrowheads="1"/>
              </p:cNvSpPr>
              <p:nvPr/>
            </p:nvSpPr>
            <p:spPr bwMode="auto">
              <a:xfrm>
                <a:off x="2709" y="3107"/>
                <a:ext cx="141" cy="10"/>
              </a:xfrm>
              <a:prstGeom prst="rect">
                <a:avLst/>
              </a:prstGeom>
              <a:solidFill>
                <a:srgbClr val="0000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3" name="Rectangle 703"/>
              <p:cNvSpPr>
                <a:spLocks noChangeArrowheads="1"/>
              </p:cNvSpPr>
              <p:nvPr/>
            </p:nvSpPr>
            <p:spPr bwMode="auto">
              <a:xfrm>
                <a:off x="2709" y="3097"/>
                <a:ext cx="141" cy="10"/>
              </a:xfrm>
              <a:prstGeom prst="rect">
                <a:avLst/>
              </a:prstGeom>
              <a:solidFill>
                <a:srgbClr val="00008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4" name="Rectangle 704"/>
              <p:cNvSpPr>
                <a:spLocks noChangeArrowheads="1"/>
              </p:cNvSpPr>
              <p:nvPr/>
            </p:nvSpPr>
            <p:spPr bwMode="auto">
              <a:xfrm>
                <a:off x="2709" y="3087"/>
                <a:ext cx="14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5" name="Rectangle 705"/>
              <p:cNvSpPr>
                <a:spLocks noChangeArrowheads="1"/>
              </p:cNvSpPr>
              <p:nvPr/>
            </p:nvSpPr>
            <p:spPr bwMode="auto">
              <a:xfrm>
                <a:off x="2840" y="2583"/>
                <a:ext cx="10" cy="504"/>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6" name="Rectangle 706"/>
              <p:cNvSpPr>
                <a:spLocks noChangeArrowheads="1"/>
              </p:cNvSpPr>
              <p:nvPr/>
            </p:nvSpPr>
            <p:spPr bwMode="auto">
              <a:xfrm>
                <a:off x="2709" y="3078"/>
                <a:ext cx="131" cy="10"/>
              </a:xfrm>
              <a:prstGeom prst="rect">
                <a:avLst/>
              </a:prstGeom>
              <a:solidFill>
                <a:srgbClr val="0000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7" name="Rectangle 707"/>
              <p:cNvSpPr>
                <a:spLocks noChangeArrowheads="1"/>
              </p:cNvSpPr>
              <p:nvPr/>
            </p:nvSpPr>
            <p:spPr bwMode="auto">
              <a:xfrm>
                <a:off x="2709" y="3067"/>
                <a:ext cx="131" cy="10"/>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8" name="Rectangle 708"/>
              <p:cNvSpPr>
                <a:spLocks noChangeArrowheads="1"/>
              </p:cNvSpPr>
              <p:nvPr/>
            </p:nvSpPr>
            <p:spPr bwMode="auto">
              <a:xfrm>
                <a:off x="2709" y="3058"/>
                <a:ext cx="131" cy="10"/>
              </a:xfrm>
              <a:prstGeom prst="rect">
                <a:avLst/>
              </a:prstGeom>
              <a:solidFill>
                <a:srgbClr val="0000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49" name="Rectangle 709"/>
              <p:cNvSpPr>
                <a:spLocks noChangeArrowheads="1"/>
              </p:cNvSpPr>
              <p:nvPr/>
            </p:nvSpPr>
            <p:spPr bwMode="auto">
              <a:xfrm>
                <a:off x="2709" y="3047"/>
                <a:ext cx="131" cy="1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0" name="Rectangle 710"/>
              <p:cNvSpPr>
                <a:spLocks noChangeArrowheads="1"/>
              </p:cNvSpPr>
              <p:nvPr/>
            </p:nvSpPr>
            <p:spPr bwMode="auto">
              <a:xfrm>
                <a:off x="2830" y="2583"/>
                <a:ext cx="10" cy="464"/>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1" name="Rectangle 711"/>
              <p:cNvSpPr>
                <a:spLocks noChangeArrowheads="1"/>
              </p:cNvSpPr>
              <p:nvPr/>
            </p:nvSpPr>
            <p:spPr bwMode="auto">
              <a:xfrm>
                <a:off x="2709" y="3037"/>
                <a:ext cx="121" cy="10"/>
              </a:xfrm>
              <a:prstGeom prst="rect">
                <a:avLst/>
              </a:prstGeom>
              <a:solidFill>
                <a:srgbClr val="0000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2" name="Rectangle 712"/>
              <p:cNvSpPr>
                <a:spLocks noChangeArrowheads="1"/>
              </p:cNvSpPr>
              <p:nvPr/>
            </p:nvSpPr>
            <p:spPr bwMode="auto">
              <a:xfrm>
                <a:off x="2709" y="3026"/>
                <a:ext cx="121" cy="11"/>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3" name="Rectangle 713"/>
              <p:cNvSpPr>
                <a:spLocks noChangeArrowheads="1"/>
              </p:cNvSpPr>
              <p:nvPr/>
            </p:nvSpPr>
            <p:spPr bwMode="auto">
              <a:xfrm>
                <a:off x="2709" y="3016"/>
                <a:ext cx="121" cy="10"/>
              </a:xfrm>
              <a:prstGeom prst="rect">
                <a:avLst/>
              </a:prstGeom>
              <a:solidFill>
                <a:srgbClr val="0000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4" name="Rectangle 714"/>
              <p:cNvSpPr>
                <a:spLocks noChangeArrowheads="1"/>
              </p:cNvSpPr>
              <p:nvPr/>
            </p:nvSpPr>
            <p:spPr bwMode="auto">
              <a:xfrm>
                <a:off x="2709" y="3006"/>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5" name="Rectangle 715"/>
              <p:cNvSpPr>
                <a:spLocks noChangeArrowheads="1"/>
              </p:cNvSpPr>
              <p:nvPr/>
            </p:nvSpPr>
            <p:spPr bwMode="auto">
              <a:xfrm>
                <a:off x="2820" y="2583"/>
                <a:ext cx="10" cy="423"/>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6" name="Rectangle 716"/>
              <p:cNvSpPr>
                <a:spLocks noChangeArrowheads="1"/>
              </p:cNvSpPr>
              <p:nvPr/>
            </p:nvSpPr>
            <p:spPr bwMode="auto">
              <a:xfrm>
                <a:off x="2709" y="2996"/>
                <a:ext cx="111" cy="1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7" name="Rectangle 717"/>
              <p:cNvSpPr>
                <a:spLocks noChangeArrowheads="1"/>
              </p:cNvSpPr>
              <p:nvPr/>
            </p:nvSpPr>
            <p:spPr bwMode="auto">
              <a:xfrm>
                <a:off x="2709" y="2987"/>
                <a:ext cx="111" cy="10"/>
              </a:xfrm>
              <a:prstGeom prst="rect">
                <a:avLst/>
              </a:prstGeom>
              <a:solidFill>
                <a:srgbClr val="0000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8" name="Rectangle 718"/>
              <p:cNvSpPr>
                <a:spLocks noChangeArrowheads="1"/>
              </p:cNvSpPr>
              <p:nvPr/>
            </p:nvSpPr>
            <p:spPr bwMode="auto">
              <a:xfrm>
                <a:off x="2709" y="2976"/>
                <a:ext cx="111" cy="1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59" name="Rectangle 719"/>
              <p:cNvSpPr>
                <a:spLocks noChangeArrowheads="1"/>
              </p:cNvSpPr>
              <p:nvPr/>
            </p:nvSpPr>
            <p:spPr bwMode="auto">
              <a:xfrm>
                <a:off x="2709" y="2967"/>
                <a:ext cx="11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0" name="Rectangle 720"/>
              <p:cNvSpPr>
                <a:spLocks noChangeArrowheads="1"/>
              </p:cNvSpPr>
              <p:nvPr/>
            </p:nvSpPr>
            <p:spPr bwMode="auto">
              <a:xfrm>
                <a:off x="2810" y="2583"/>
                <a:ext cx="10" cy="383"/>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1" name="Rectangle 721"/>
              <p:cNvSpPr>
                <a:spLocks noChangeArrowheads="1"/>
              </p:cNvSpPr>
              <p:nvPr/>
            </p:nvSpPr>
            <p:spPr bwMode="auto">
              <a:xfrm>
                <a:off x="2709" y="2956"/>
                <a:ext cx="10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2" name="Rectangle 722"/>
              <p:cNvSpPr>
                <a:spLocks noChangeArrowheads="1"/>
              </p:cNvSpPr>
              <p:nvPr/>
            </p:nvSpPr>
            <p:spPr bwMode="auto">
              <a:xfrm>
                <a:off x="2709" y="2946"/>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3" name="Rectangle 723"/>
              <p:cNvSpPr>
                <a:spLocks noChangeArrowheads="1"/>
              </p:cNvSpPr>
              <p:nvPr/>
            </p:nvSpPr>
            <p:spPr bwMode="auto">
              <a:xfrm>
                <a:off x="2709" y="2936"/>
                <a:ext cx="101" cy="10"/>
              </a:xfrm>
              <a:prstGeom prst="rect">
                <a:avLst/>
              </a:prstGeom>
              <a:solidFill>
                <a:srgbClr val="0000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4" name="Rectangle 724"/>
              <p:cNvSpPr>
                <a:spLocks noChangeArrowheads="1"/>
              </p:cNvSpPr>
              <p:nvPr/>
            </p:nvSpPr>
            <p:spPr bwMode="auto">
              <a:xfrm>
                <a:off x="2709" y="2926"/>
                <a:ext cx="101" cy="10"/>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5" name="Rectangle 725"/>
              <p:cNvSpPr>
                <a:spLocks noChangeArrowheads="1"/>
              </p:cNvSpPr>
              <p:nvPr/>
            </p:nvSpPr>
            <p:spPr bwMode="auto">
              <a:xfrm>
                <a:off x="2800" y="2583"/>
                <a:ext cx="10" cy="343"/>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6" name="Rectangle 726"/>
              <p:cNvSpPr>
                <a:spLocks noChangeArrowheads="1"/>
              </p:cNvSpPr>
              <p:nvPr/>
            </p:nvSpPr>
            <p:spPr bwMode="auto">
              <a:xfrm>
                <a:off x="2709" y="2917"/>
                <a:ext cx="91" cy="10"/>
              </a:xfrm>
              <a:prstGeom prst="rect">
                <a:avLst/>
              </a:prstGeom>
              <a:solidFill>
                <a:srgbClr val="000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7" name="Rectangle 727"/>
              <p:cNvSpPr>
                <a:spLocks noChangeArrowheads="1"/>
              </p:cNvSpPr>
              <p:nvPr/>
            </p:nvSpPr>
            <p:spPr bwMode="auto">
              <a:xfrm>
                <a:off x="2709" y="2906"/>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8" name="Rectangle 728"/>
              <p:cNvSpPr>
                <a:spLocks noChangeArrowheads="1"/>
              </p:cNvSpPr>
              <p:nvPr/>
            </p:nvSpPr>
            <p:spPr bwMode="auto">
              <a:xfrm>
                <a:off x="2709" y="2897"/>
                <a:ext cx="91" cy="10"/>
              </a:xfrm>
              <a:prstGeom prst="rect">
                <a:avLst/>
              </a:prstGeom>
              <a:solidFill>
                <a:srgbClr val="000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69" name="Rectangle 729"/>
              <p:cNvSpPr>
                <a:spLocks noChangeArrowheads="1"/>
              </p:cNvSpPr>
              <p:nvPr/>
            </p:nvSpPr>
            <p:spPr bwMode="auto">
              <a:xfrm>
                <a:off x="2790" y="2583"/>
                <a:ext cx="10" cy="313"/>
              </a:xfrm>
              <a:prstGeom prst="rect">
                <a:avLst/>
              </a:prstGeom>
              <a:solidFill>
                <a:srgbClr val="000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0" name="Rectangle 730"/>
              <p:cNvSpPr>
                <a:spLocks noChangeArrowheads="1"/>
              </p:cNvSpPr>
              <p:nvPr/>
            </p:nvSpPr>
            <p:spPr bwMode="auto">
              <a:xfrm>
                <a:off x="2709" y="2886"/>
                <a:ext cx="81" cy="10"/>
              </a:xfrm>
              <a:prstGeom prst="rect">
                <a:avLst/>
              </a:prstGeom>
              <a:solidFill>
                <a:srgbClr val="0000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1" name="Rectangle 731"/>
              <p:cNvSpPr>
                <a:spLocks noChangeArrowheads="1"/>
              </p:cNvSpPr>
              <p:nvPr/>
            </p:nvSpPr>
            <p:spPr bwMode="auto">
              <a:xfrm>
                <a:off x="2709" y="2876"/>
                <a:ext cx="81" cy="10"/>
              </a:xfrm>
              <a:prstGeom prst="rect">
                <a:avLst/>
              </a:prstGeom>
              <a:solidFill>
                <a:srgbClr val="0000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2" name="Rectangle 732"/>
              <p:cNvSpPr>
                <a:spLocks noChangeArrowheads="1"/>
              </p:cNvSpPr>
              <p:nvPr/>
            </p:nvSpPr>
            <p:spPr bwMode="auto">
              <a:xfrm>
                <a:off x="2709" y="2865"/>
                <a:ext cx="81" cy="10"/>
              </a:xfrm>
              <a:prstGeom prst="rect">
                <a:avLst/>
              </a:prstGeom>
              <a:solidFill>
                <a:srgbClr val="0000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3" name="Rectangle 733"/>
              <p:cNvSpPr>
                <a:spLocks noChangeArrowheads="1"/>
              </p:cNvSpPr>
              <p:nvPr/>
            </p:nvSpPr>
            <p:spPr bwMode="auto">
              <a:xfrm>
                <a:off x="2709" y="2855"/>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4" name="Rectangle 734"/>
              <p:cNvSpPr>
                <a:spLocks noChangeArrowheads="1"/>
              </p:cNvSpPr>
              <p:nvPr/>
            </p:nvSpPr>
            <p:spPr bwMode="auto">
              <a:xfrm>
                <a:off x="2780" y="2583"/>
                <a:ext cx="10" cy="272"/>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5" name="Rectangle 735"/>
              <p:cNvSpPr>
                <a:spLocks noChangeArrowheads="1"/>
              </p:cNvSpPr>
              <p:nvPr/>
            </p:nvSpPr>
            <p:spPr bwMode="auto">
              <a:xfrm>
                <a:off x="2709" y="2845"/>
                <a:ext cx="71" cy="10"/>
              </a:xfrm>
              <a:prstGeom prst="rect">
                <a:avLst/>
              </a:prstGeom>
              <a:solidFill>
                <a:srgbClr val="0000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6" name="Rectangle 736"/>
              <p:cNvSpPr>
                <a:spLocks noChangeArrowheads="1"/>
              </p:cNvSpPr>
              <p:nvPr/>
            </p:nvSpPr>
            <p:spPr bwMode="auto">
              <a:xfrm>
                <a:off x="2709" y="2835"/>
                <a:ext cx="71" cy="10"/>
              </a:xfrm>
              <a:prstGeom prst="rect">
                <a:avLst/>
              </a:prstGeom>
              <a:solidFill>
                <a:srgbClr val="0000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7" name="Rectangle 737"/>
              <p:cNvSpPr>
                <a:spLocks noChangeArrowheads="1"/>
              </p:cNvSpPr>
              <p:nvPr/>
            </p:nvSpPr>
            <p:spPr bwMode="auto">
              <a:xfrm>
                <a:off x="2709" y="2826"/>
                <a:ext cx="71" cy="10"/>
              </a:xfrm>
              <a:prstGeom prst="rect">
                <a:avLst/>
              </a:prstGeom>
              <a:solidFill>
                <a:srgbClr val="0000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8" name="Rectangle 738"/>
              <p:cNvSpPr>
                <a:spLocks noChangeArrowheads="1"/>
              </p:cNvSpPr>
              <p:nvPr/>
            </p:nvSpPr>
            <p:spPr bwMode="auto">
              <a:xfrm>
                <a:off x="2709" y="2815"/>
                <a:ext cx="71" cy="10"/>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79" name="Rectangle 739"/>
              <p:cNvSpPr>
                <a:spLocks noChangeArrowheads="1"/>
              </p:cNvSpPr>
              <p:nvPr/>
            </p:nvSpPr>
            <p:spPr bwMode="auto">
              <a:xfrm>
                <a:off x="2770" y="2583"/>
                <a:ext cx="10" cy="232"/>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0" name="Rectangle 740"/>
              <p:cNvSpPr>
                <a:spLocks noChangeArrowheads="1"/>
              </p:cNvSpPr>
              <p:nvPr/>
            </p:nvSpPr>
            <p:spPr bwMode="auto">
              <a:xfrm>
                <a:off x="2709" y="2806"/>
                <a:ext cx="61" cy="10"/>
              </a:xfrm>
              <a:prstGeom prst="rect">
                <a:avLst/>
              </a:prstGeom>
              <a:solidFill>
                <a:srgbClr val="0000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1" name="Rectangle 741"/>
              <p:cNvSpPr>
                <a:spLocks noChangeArrowheads="1"/>
              </p:cNvSpPr>
              <p:nvPr/>
            </p:nvSpPr>
            <p:spPr bwMode="auto">
              <a:xfrm>
                <a:off x="2709" y="2795"/>
                <a:ext cx="61" cy="10"/>
              </a:xfrm>
              <a:prstGeom prst="rect">
                <a:avLst/>
              </a:prstGeom>
              <a:solidFill>
                <a:srgbClr val="0000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2" name="Rectangle 742"/>
              <p:cNvSpPr>
                <a:spLocks noChangeArrowheads="1"/>
              </p:cNvSpPr>
              <p:nvPr/>
            </p:nvSpPr>
            <p:spPr bwMode="auto">
              <a:xfrm>
                <a:off x="2709" y="2785"/>
                <a:ext cx="61" cy="10"/>
              </a:xfrm>
              <a:prstGeom prst="rect">
                <a:avLst/>
              </a:prstGeom>
              <a:solidFill>
                <a:srgbClr val="0000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3" name="Rectangle 743"/>
              <p:cNvSpPr>
                <a:spLocks noChangeArrowheads="1"/>
              </p:cNvSpPr>
              <p:nvPr/>
            </p:nvSpPr>
            <p:spPr bwMode="auto">
              <a:xfrm>
                <a:off x="2709" y="2775"/>
                <a:ext cx="61"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4" name="Rectangle 744"/>
              <p:cNvSpPr>
                <a:spLocks noChangeArrowheads="1"/>
              </p:cNvSpPr>
              <p:nvPr/>
            </p:nvSpPr>
            <p:spPr bwMode="auto">
              <a:xfrm>
                <a:off x="2759" y="2583"/>
                <a:ext cx="11" cy="192"/>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5" name="Rectangle 745"/>
              <p:cNvSpPr>
                <a:spLocks noChangeArrowheads="1"/>
              </p:cNvSpPr>
              <p:nvPr/>
            </p:nvSpPr>
            <p:spPr bwMode="auto">
              <a:xfrm>
                <a:off x="2709" y="2765"/>
                <a:ext cx="50" cy="10"/>
              </a:xfrm>
              <a:prstGeom prst="rect">
                <a:avLst/>
              </a:prstGeom>
              <a:solidFill>
                <a:srgbClr val="000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6" name="Rectangle 746"/>
              <p:cNvSpPr>
                <a:spLocks noChangeArrowheads="1"/>
              </p:cNvSpPr>
              <p:nvPr/>
            </p:nvSpPr>
            <p:spPr bwMode="auto">
              <a:xfrm>
                <a:off x="2709" y="2756"/>
                <a:ext cx="50" cy="10"/>
              </a:xfrm>
              <a:prstGeom prst="rect">
                <a:avLst/>
              </a:prstGeom>
              <a:solidFill>
                <a:srgbClr val="0000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7" name="Rectangle 747"/>
              <p:cNvSpPr>
                <a:spLocks noChangeArrowheads="1"/>
              </p:cNvSpPr>
              <p:nvPr/>
            </p:nvSpPr>
            <p:spPr bwMode="auto">
              <a:xfrm>
                <a:off x="2709" y="2745"/>
                <a:ext cx="50" cy="10"/>
              </a:xfrm>
              <a:prstGeom prst="rect">
                <a:avLst/>
              </a:prstGeom>
              <a:solidFill>
                <a:srgbClr val="000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8" name="Rectangle 748"/>
              <p:cNvSpPr>
                <a:spLocks noChangeArrowheads="1"/>
              </p:cNvSpPr>
              <p:nvPr/>
            </p:nvSpPr>
            <p:spPr bwMode="auto">
              <a:xfrm>
                <a:off x="2709" y="2735"/>
                <a:ext cx="50"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89" name="Rectangle 749"/>
              <p:cNvSpPr>
                <a:spLocks noChangeArrowheads="1"/>
              </p:cNvSpPr>
              <p:nvPr/>
            </p:nvSpPr>
            <p:spPr bwMode="auto">
              <a:xfrm>
                <a:off x="2749" y="2583"/>
                <a:ext cx="10" cy="151"/>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0" name="Rectangle 750"/>
              <p:cNvSpPr>
                <a:spLocks noChangeArrowheads="1"/>
              </p:cNvSpPr>
              <p:nvPr/>
            </p:nvSpPr>
            <p:spPr bwMode="auto">
              <a:xfrm>
                <a:off x="2709" y="2724"/>
                <a:ext cx="40" cy="10"/>
              </a:xfrm>
              <a:prstGeom prst="rect">
                <a:avLst/>
              </a:prstGeom>
              <a:solidFill>
                <a:srgbClr val="0000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1" name="Rectangle 751"/>
              <p:cNvSpPr>
                <a:spLocks noChangeArrowheads="1"/>
              </p:cNvSpPr>
              <p:nvPr/>
            </p:nvSpPr>
            <p:spPr bwMode="auto">
              <a:xfrm>
                <a:off x="2709" y="2715"/>
                <a:ext cx="40"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2" name="Rectangle 752"/>
              <p:cNvSpPr>
                <a:spLocks noChangeArrowheads="1"/>
              </p:cNvSpPr>
              <p:nvPr/>
            </p:nvSpPr>
            <p:spPr bwMode="auto">
              <a:xfrm>
                <a:off x="2709" y="2704"/>
                <a:ext cx="40"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3" name="Rectangle 753"/>
              <p:cNvSpPr>
                <a:spLocks noChangeArrowheads="1"/>
              </p:cNvSpPr>
              <p:nvPr/>
            </p:nvSpPr>
            <p:spPr bwMode="auto">
              <a:xfrm>
                <a:off x="2709" y="2694"/>
                <a:ext cx="4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4" name="Rectangle 754"/>
              <p:cNvSpPr>
                <a:spLocks noChangeArrowheads="1"/>
              </p:cNvSpPr>
              <p:nvPr/>
            </p:nvSpPr>
            <p:spPr bwMode="auto">
              <a:xfrm>
                <a:off x="2739" y="2583"/>
                <a:ext cx="10" cy="111"/>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5" name="Rectangle 755"/>
              <p:cNvSpPr>
                <a:spLocks noChangeArrowheads="1"/>
              </p:cNvSpPr>
              <p:nvPr/>
            </p:nvSpPr>
            <p:spPr bwMode="auto">
              <a:xfrm>
                <a:off x="2709" y="2684"/>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6" name="Rectangle 756"/>
              <p:cNvSpPr>
                <a:spLocks noChangeArrowheads="1"/>
              </p:cNvSpPr>
              <p:nvPr/>
            </p:nvSpPr>
            <p:spPr bwMode="auto">
              <a:xfrm>
                <a:off x="2709" y="2674"/>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7" name="Rectangle 757"/>
              <p:cNvSpPr>
                <a:spLocks noChangeArrowheads="1"/>
              </p:cNvSpPr>
              <p:nvPr/>
            </p:nvSpPr>
            <p:spPr bwMode="auto">
              <a:xfrm>
                <a:off x="2709" y="2665"/>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8" name="Rectangle 758"/>
              <p:cNvSpPr>
                <a:spLocks noChangeArrowheads="1"/>
              </p:cNvSpPr>
              <p:nvPr/>
            </p:nvSpPr>
            <p:spPr bwMode="auto">
              <a:xfrm>
                <a:off x="2709" y="2654"/>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799" name="Rectangle 759"/>
              <p:cNvSpPr>
                <a:spLocks noChangeArrowheads="1"/>
              </p:cNvSpPr>
              <p:nvPr/>
            </p:nvSpPr>
            <p:spPr bwMode="auto">
              <a:xfrm>
                <a:off x="2729" y="2583"/>
                <a:ext cx="10" cy="7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0" name="Rectangle 760"/>
              <p:cNvSpPr>
                <a:spLocks noChangeArrowheads="1"/>
              </p:cNvSpPr>
              <p:nvPr/>
            </p:nvSpPr>
            <p:spPr bwMode="auto">
              <a:xfrm>
                <a:off x="2709" y="2645"/>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1" name="Rectangle 761"/>
              <p:cNvSpPr>
                <a:spLocks noChangeArrowheads="1"/>
              </p:cNvSpPr>
              <p:nvPr/>
            </p:nvSpPr>
            <p:spPr bwMode="auto">
              <a:xfrm>
                <a:off x="2709" y="2634"/>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2" name="Rectangle 762"/>
              <p:cNvSpPr>
                <a:spLocks noChangeArrowheads="1"/>
              </p:cNvSpPr>
              <p:nvPr/>
            </p:nvSpPr>
            <p:spPr bwMode="auto">
              <a:xfrm>
                <a:off x="2709" y="2624"/>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3" name="Rectangle 763"/>
              <p:cNvSpPr>
                <a:spLocks noChangeArrowheads="1"/>
              </p:cNvSpPr>
              <p:nvPr/>
            </p:nvSpPr>
            <p:spPr bwMode="auto">
              <a:xfrm>
                <a:off x="2709" y="2614"/>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4" name="Rectangle 764"/>
              <p:cNvSpPr>
                <a:spLocks noChangeArrowheads="1"/>
              </p:cNvSpPr>
              <p:nvPr/>
            </p:nvSpPr>
            <p:spPr bwMode="auto">
              <a:xfrm>
                <a:off x="2719" y="2583"/>
                <a:ext cx="10" cy="31"/>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5" name="Rectangle 765"/>
              <p:cNvSpPr>
                <a:spLocks noChangeArrowheads="1"/>
              </p:cNvSpPr>
              <p:nvPr/>
            </p:nvSpPr>
            <p:spPr bwMode="auto">
              <a:xfrm>
                <a:off x="2709" y="2604"/>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6" name="Rectangle 766"/>
              <p:cNvSpPr>
                <a:spLocks noChangeArrowheads="1"/>
              </p:cNvSpPr>
              <p:nvPr/>
            </p:nvSpPr>
            <p:spPr bwMode="auto">
              <a:xfrm>
                <a:off x="2709" y="2593"/>
                <a:ext cx="10" cy="11"/>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07" name="Rectangle 767"/>
              <p:cNvSpPr>
                <a:spLocks noChangeArrowheads="1"/>
              </p:cNvSpPr>
              <p:nvPr/>
            </p:nvSpPr>
            <p:spPr bwMode="auto">
              <a:xfrm>
                <a:off x="2709" y="2583"/>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808" name="Rectangle 768"/>
            <p:cNvSpPr>
              <a:spLocks noChangeArrowheads="1"/>
            </p:cNvSpPr>
            <p:nvPr/>
          </p:nvSpPr>
          <p:spPr bwMode="auto">
            <a:xfrm>
              <a:off x="2709" y="2583"/>
              <a:ext cx="171" cy="665"/>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68" name="Group 769"/>
            <p:cNvGrpSpPr>
              <a:grpSpLocks/>
            </p:cNvGrpSpPr>
            <p:nvPr/>
          </p:nvGrpSpPr>
          <p:grpSpPr bwMode="auto">
            <a:xfrm>
              <a:off x="2709" y="2543"/>
              <a:ext cx="242" cy="50"/>
              <a:chOff x="2709" y="2543"/>
              <a:chExt cx="242" cy="50"/>
            </a:xfrm>
          </p:grpSpPr>
          <p:sp>
            <p:nvSpPr>
              <p:cNvPr id="87810" name="Rectangle 770"/>
              <p:cNvSpPr>
                <a:spLocks noChangeArrowheads="1"/>
              </p:cNvSpPr>
              <p:nvPr/>
            </p:nvSpPr>
            <p:spPr bwMode="auto">
              <a:xfrm>
                <a:off x="2941" y="2543"/>
                <a:ext cx="10" cy="5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1" name="Rectangle 771"/>
              <p:cNvSpPr>
                <a:spLocks noChangeArrowheads="1"/>
              </p:cNvSpPr>
              <p:nvPr/>
            </p:nvSpPr>
            <p:spPr bwMode="auto">
              <a:xfrm>
                <a:off x="2931" y="2543"/>
                <a:ext cx="10" cy="50"/>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2" name="Rectangle 772"/>
              <p:cNvSpPr>
                <a:spLocks noChangeArrowheads="1"/>
              </p:cNvSpPr>
              <p:nvPr/>
            </p:nvSpPr>
            <p:spPr bwMode="auto">
              <a:xfrm>
                <a:off x="2921" y="2543"/>
                <a:ext cx="10" cy="50"/>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3" name="Rectangle 773"/>
              <p:cNvSpPr>
                <a:spLocks noChangeArrowheads="1"/>
              </p:cNvSpPr>
              <p:nvPr/>
            </p:nvSpPr>
            <p:spPr bwMode="auto">
              <a:xfrm>
                <a:off x="2911" y="2543"/>
                <a:ext cx="10" cy="5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4" name="Rectangle 774"/>
              <p:cNvSpPr>
                <a:spLocks noChangeArrowheads="1"/>
              </p:cNvSpPr>
              <p:nvPr/>
            </p:nvSpPr>
            <p:spPr bwMode="auto">
              <a:xfrm>
                <a:off x="2709" y="2583"/>
                <a:ext cx="202"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5" name="Rectangle 775"/>
              <p:cNvSpPr>
                <a:spLocks noChangeArrowheads="1"/>
              </p:cNvSpPr>
              <p:nvPr/>
            </p:nvSpPr>
            <p:spPr bwMode="auto">
              <a:xfrm>
                <a:off x="2900" y="2543"/>
                <a:ext cx="11" cy="4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6" name="Rectangle 776"/>
              <p:cNvSpPr>
                <a:spLocks noChangeArrowheads="1"/>
              </p:cNvSpPr>
              <p:nvPr/>
            </p:nvSpPr>
            <p:spPr bwMode="auto">
              <a:xfrm>
                <a:off x="2890" y="2543"/>
                <a:ext cx="10" cy="4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7" name="Rectangle 777"/>
              <p:cNvSpPr>
                <a:spLocks noChangeArrowheads="1"/>
              </p:cNvSpPr>
              <p:nvPr/>
            </p:nvSpPr>
            <p:spPr bwMode="auto">
              <a:xfrm>
                <a:off x="2880" y="2543"/>
                <a:ext cx="10" cy="4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8" name="Rectangle 778"/>
              <p:cNvSpPr>
                <a:spLocks noChangeArrowheads="1"/>
              </p:cNvSpPr>
              <p:nvPr/>
            </p:nvSpPr>
            <p:spPr bwMode="auto">
              <a:xfrm>
                <a:off x="2870" y="2543"/>
                <a:ext cx="10" cy="4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19" name="Rectangle 779"/>
              <p:cNvSpPr>
                <a:spLocks noChangeArrowheads="1"/>
              </p:cNvSpPr>
              <p:nvPr/>
            </p:nvSpPr>
            <p:spPr bwMode="auto">
              <a:xfrm>
                <a:off x="2860" y="2543"/>
                <a:ext cx="10" cy="4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0" name="Rectangle 780"/>
              <p:cNvSpPr>
                <a:spLocks noChangeArrowheads="1"/>
              </p:cNvSpPr>
              <p:nvPr/>
            </p:nvSpPr>
            <p:spPr bwMode="auto">
              <a:xfrm>
                <a:off x="2709" y="2573"/>
                <a:ext cx="15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1" name="Rectangle 781"/>
              <p:cNvSpPr>
                <a:spLocks noChangeArrowheads="1"/>
              </p:cNvSpPr>
              <p:nvPr/>
            </p:nvSpPr>
            <p:spPr bwMode="auto">
              <a:xfrm>
                <a:off x="2850" y="2543"/>
                <a:ext cx="10" cy="3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2" name="Rectangle 782"/>
              <p:cNvSpPr>
                <a:spLocks noChangeArrowheads="1"/>
              </p:cNvSpPr>
              <p:nvPr/>
            </p:nvSpPr>
            <p:spPr bwMode="auto">
              <a:xfrm>
                <a:off x="2840" y="2543"/>
                <a:ext cx="10" cy="30"/>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3" name="Rectangle 783"/>
              <p:cNvSpPr>
                <a:spLocks noChangeArrowheads="1"/>
              </p:cNvSpPr>
              <p:nvPr/>
            </p:nvSpPr>
            <p:spPr bwMode="auto">
              <a:xfrm>
                <a:off x="2830" y="2543"/>
                <a:ext cx="10" cy="3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4" name="Rectangle 784"/>
              <p:cNvSpPr>
                <a:spLocks noChangeArrowheads="1"/>
              </p:cNvSpPr>
              <p:nvPr/>
            </p:nvSpPr>
            <p:spPr bwMode="auto">
              <a:xfrm>
                <a:off x="2820" y="2543"/>
                <a:ext cx="10" cy="30"/>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5" name="Rectangle 785"/>
              <p:cNvSpPr>
                <a:spLocks noChangeArrowheads="1"/>
              </p:cNvSpPr>
              <p:nvPr/>
            </p:nvSpPr>
            <p:spPr bwMode="auto">
              <a:xfrm>
                <a:off x="2810" y="2543"/>
                <a:ext cx="10" cy="30"/>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6" name="Rectangle 786"/>
              <p:cNvSpPr>
                <a:spLocks noChangeArrowheads="1"/>
              </p:cNvSpPr>
              <p:nvPr/>
            </p:nvSpPr>
            <p:spPr bwMode="auto">
              <a:xfrm>
                <a:off x="2709" y="2563"/>
                <a:ext cx="101" cy="1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7" name="Rectangle 787"/>
              <p:cNvSpPr>
                <a:spLocks noChangeArrowheads="1"/>
              </p:cNvSpPr>
              <p:nvPr/>
            </p:nvSpPr>
            <p:spPr bwMode="auto">
              <a:xfrm>
                <a:off x="2800" y="2543"/>
                <a:ext cx="10" cy="2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8" name="Rectangle 788"/>
              <p:cNvSpPr>
                <a:spLocks noChangeArrowheads="1"/>
              </p:cNvSpPr>
              <p:nvPr/>
            </p:nvSpPr>
            <p:spPr bwMode="auto">
              <a:xfrm>
                <a:off x="2790" y="2543"/>
                <a:ext cx="10" cy="2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29" name="Rectangle 789"/>
              <p:cNvSpPr>
                <a:spLocks noChangeArrowheads="1"/>
              </p:cNvSpPr>
              <p:nvPr/>
            </p:nvSpPr>
            <p:spPr bwMode="auto">
              <a:xfrm>
                <a:off x="2780" y="2543"/>
                <a:ext cx="10" cy="20"/>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0" name="Rectangle 790"/>
              <p:cNvSpPr>
                <a:spLocks noChangeArrowheads="1"/>
              </p:cNvSpPr>
              <p:nvPr/>
            </p:nvSpPr>
            <p:spPr bwMode="auto">
              <a:xfrm>
                <a:off x="2770" y="2543"/>
                <a:ext cx="10" cy="2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1" name="Rectangle 791"/>
              <p:cNvSpPr>
                <a:spLocks noChangeArrowheads="1"/>
              </p:cNvSpPr>
              <p:nvPr/>
            </p:nvSpPr>
            <p:spPr bwMode="auto">
              <a:xfrm>
                <a:off x="2759" y="2543"/>
                <a:ext cx="11" cy="2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2" name="Rectangle 792"/>
              <p:cNvSpPr>
                <a:spLocks noChangeArrowheads="1"/>
              </p:cNvSpPr>
              <p:nvPr/>
            </p:nvSpPr>
            <p:spPr bwMode="auto">
              <a:xfrm>
                <a:off x="2709" y="2553"/>
                <a:ext cx="50"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3" name="Rectangle 793"/>
              <p:cNvSpPr>
                <a:spLocks noChangeArrowheads="1"/>
              </p:cNvSpPr>
              <p:nvPr/>
            </p:nvSpPr>
            <p:spPr bwMode="auto">
              <a:xfrm>
                <a:off x="2749" y="2543"/>
                <a:ext cx="10"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4" name="Rectangle 794"/>
              <p:cNvSpPr>
                <a:spLocks noChangeArrowheads="1"/>
              </p:cNvSpPr>
              <p:nvPr/>
            </p:nvSpPr>
            <p:spPr bwMode="auto">
              <a:xfrm>
                <a:off x="2739" y="2543"/>
                <a:ext cx="10"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5" name="Rectangle 795"/>
              <p:cNvSpPr>
                <a:spLocks noChangeArrowheads="1"/>
              </p:cNvSpPr>
              <p:nvPr/>
            </p:nvSpPr>
            <p:spPr bwMode="auto">
              <a:xfrm>
                <a:off x="2729" y="2543"/>
                <a:ext cx="10" cy="10"/>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6" name="Rectangle 796"/>
              <p:cNvSpPr>
                <a:spLocks noChangeArrowheads="1"/>
              </p:cNvSpPr>
              <p:nvPr/>
            </p:nvSpPr>
            <p:spPr bwMode="auto">
              <a:xfrm>
                <a:off x="2709" y="2543"/>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837" name="Freeform 797"/>
            <p:cNvSpPr>
              <a:spLocks/>
            </p:cNvSpPr>
            <p:nvPr/>
          </p:nvSpPr>
          <p:spPr bwMode="auto">
            <a:xfrm>
              <a:off x="2709" y="2543"/>
              <a:ext cx="232" cy="40"/>
            </a:xfrm>
            <a:custGeom>
              <a:avLst/>
              <a:gdLst>
                <a:gd name="T0" fmla="*/ 171 w 232"/>
                <a:gd name="T1" fmla="*/ 40 h 40"/>
                <a:gd name="T2" fmla="*/ 232 w 232"/>
                <a:gd name="T3" fmla="*/ 0 h 40"/>
                <a:gd name="T4" fmla="*/ 61 w 232"/>
                <a:gd name="T5" fmla="*/ 0 h 40"/>
                <a:gd name="T6" fmla="*/ 0 w 232"/>
                <a:gd name="T7" fmla="*/ 40 h 40"/>
                <a:gd name="T8" fmla="*/ 171 w 232"/>
                <a:gd name="T9" fmla="*/ 40 h 40"/>
              </a:gdLst>
              <a:ahLst/>
              <a:cxnLst>
                <a:cxn ang="0">
                  <a:pos x="T0" y="T1"/>
                </a:cxn>
                <a:cxn ang="0">
                  <a:pos x="T2" y="T3"/>
                </a:cxn>
                <a:cxn ang="0">
                  <a:pos x="T4" y="T5"/>
                </a:cxn>
                <a:cxn ang="0">
                  <a:pos x="T6" y="T7"/>
                </a:cxn>
                <a:cxn ang="0">
                  <a:pos x="T8" y="T9"/>
                </a:cxn>
              </a:cxnLst>
              <a:rect l="0" t="0" r="r" b="b"/>
              <a:pathLst>
                <a:path w="232" h="40">
                  <a:moveTo>
                    <a:pt x="171" y="40"/>
                  </a:moveTo>
                  <a:lnTo>
                    <a:pt x="232" y="0"/>
                  </a:lnTo>
                  <a:lnTo>
                    <a:pt x="61" y="0"/>
                  </a:lnTo>
                  <a:lnTo>
                    <a:pt x="0" y="40"/>
                  </a:lnTo>
                  <a:lnTo>
                    <a:pt x="171" y="4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8" name="Freeform 798"/>
            <p:cNvSpPr>
              <a:spLocks/>
            </p:cNvSpPr>
            <p:nvPr/>
          </p:nvSpPr>
          <p:spPr bwMode="auto">
            <a:xfrm>
              <a:off x="2880" y="2523"/>
              <a:ext cx="61" cy="60"/>
            </a:xfrm>
            <a:custGeom>
              <a:avLst/>
              <a:gdLst>
                <a:gd name="T0" fmla="*/ 0 w 61"/>
                <a:gd name="T1" fmla="*/ 60 h 60"/>
                <a:gd name="T2" fmla="*/ 0 w 61"/>
                <a:gd name="T3" fmla="*/ 50 h 60"/>
                <a:gd name="T4" fmla="*/ 61 w 61"/>
                <a:gd name="T5" fmla="*/ 0 h 60"/>
                <a:gd name="T6" fmla="*/ 61 w 61"/>
                <a:gd name="T7" fmla="*/ 20 h 60"/>
                <a:gd name="T8" fmla="*/ 0 w 61"/>
                <a:gd name="T9" fmla="*/ 60 h 60"/>
              </a:gdLst>
              <a:ahLst/>
              <a:cxnLst>
                <a:cxn ang="0">
                  <a:pos x="T0" y="T1"/>
                </a:cxn>
                <a:cxn ang="0">
                  <a:pos x="T2" y="T3"/>
                </a:cxn>
                <a:cxn ang="0">
                  <a:pos x="T4" y="T5"/>
                </a:cxn>
                <a:cxn ang="0">
                  <a:pos x="T6" y="T7"/>
                </a:cxn>
                <a:cxn ang="0">
                  <a:pos x="T8" y="T9"/>
                </a:cxn>
              </a:cxnLst>
              <a:rect l="0" t="0" r="r" b="b"/>
              <a:pathLst>
                <a:path w="61" h="60">
                  <a:moveTo>
                    <a:pt x="0" y="60"/>
                  </a:moveTo>
                  <a:lnTo>
                    <a:pt x="0" y="50"/>
                  </a:lnTo>
                  <a:lnTo>
                    <a:pt x="61" y="0"/>
                  </a:lnTo>
                  <a:lnTo>
                    <a:pt x="61" y="20"/>
                  </a:lnTo>
                  <a:lnTo>
                    <a:pt x="0" y="60"/>
                  </a:lnTo>
                  <a:close/>
                </a:path>
              </a:pathLst>
            </a:custGeom>
            <a:solidFill>
              <a:srgbClr val="8080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39" name="Rectangle 799"/>
            <p:cNvSpPr>
              <a:spLocks noChangeArrowheads="1"/>
            </p:cNvSpPr>
            <p:nvPr/>
          </p:nvSpPr>
          <p:spPr bwMode="auto">
            <a:xfrm>
              <a:off x="2709" y="2573"/>
              <a:ext cx="171" cy="10"/>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40" name="Freeform 800"/>
            <p:cNvSpPr>
              <a:spLocks/>
            </p:cNvSpPr>
            <p:nvPr/>
          </p:nvSpPr>
          <p:spPr bwMode="auto">
            <a:xfrm>
              <a:off x="2709" y="2523"/>
              <a:ext cx="232" cy="50"/>
            </a:xfrm>
            <a:custGeom>
              <a:avLst/>
              <a:gdLst>
                <a:gd name="T0" fmla="*/ 171 w 232"/>
                <a:gd name="T1" fmla="*/ 50 h 50"/>
                <a:gd name="T2" fmla="*/ 232 w 232"/>
                <a:gd name="T3" fmla="*/ 0 h 50"/>
                <a:gd name="T4" fmla="*/ 61 w 232"/>
                <a:gd name="T5" fmla="*/ 0 h 50"/>
                <a:gd name="T6" fmla="*/ 0 w 232"/>
                <a:gd name="T7" fmla="*/ 50 h 50"/>
                <a:gd name="T8" fmla="*/ 171 w 232"/>
                <a:gd name="T9" fmla="*/ 50 h 50"/>
              </a:gdLst>
              <a:ahLst/>
              <a:cxnLst>
                <a:cxn ang="0">
                  <a:pos x="T0" y="T1"/>
                </a:cxn>
                <a:cxn ang="0">
                  <a:pos x="T2" y="T3"/>
                </a:cxn>
                <a:cxn ang="0">
                  <a:pos x="T4" y="T5"/>
                </a:cxn>
                <a:cxn ang="0">
                  <a:pos x="T6" y="T7"/>
                </a:cxn>
                <a:cxn ang="0">
                  <a:pos x="T8" y="T9"/>
                </a:cxn>
              </a:cxnLst>
              <a:rect l="0" t="0" r="r" b="b"/>
              <a:pathLst>
                <a:path w="232" h="50">
                  <a:moveTo>
                    <a:pt x="171" y="50"/>
                  </a:moveTo>
                  <a:lnTo>
                    <a:pt x="232" y="0"/>
                  </a:lnTo>
                  <a:lnTo>
                    <a:pt x="61" y="0"/>
                  </a:lnTo>
                  <a:lnTo>
                    <a:pt x="0" y="50"/>
                  </a:lnTo>
                  <a:lnTo>
                    <a:pt x="171" y="5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73" name="Rectangle 801"/>
            <p:cNvSpPr>
              <a:spLocks noChangeArrowheads="1"/>
            </p:cNvSpPr>
            <p:nvPr/>
          </p:nvSpPr>
          <p:spPr bwMode="auto">
            <a:xfrm>
              <a:off x="2752" y="2855"/>
              <a:ext cx="144"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559</a:t>
              </a:r>
              <a:endParaRPr lang="pt-BR" altLang="pt-BR" sz="1200" b="0">
                <a:solidFill>
                  <a:schemeClr val="tx1"/>
                </a:solidFill>
                <a:latin typeface="Arial" pitchFamily="34" charset="0"/>
              </a:endParaRPr>
            </a:p>
          </p:txBody>
        </p:sp>
        <p:sp>
          <p:nvSpPr>
            <p:cNvPr id="47174" name="Rectangle 802"/>
            <p:cNvSpPr>
              <a:spLocks noChangeArrowheads="1"/>
            </p:cNvSpPr>
            <p:nvPr/>
          </p:nvSpPr>
          <p:spPr bwMode="auto">
            <a:xfrm>
              <a:off x="2832" y="2402"/>
              <a:ext cx="96"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16</a:t>
              </a:r>
              <a:endParaRPr lang="pt-BR" altLang="pt-BR" sz="1200" b="0">
                <a:solidFill>
                  <a:schemeClr val="tx1"/>
                </a:solidFill>
                <a:latin typeface="Arial" pitchFamily="34" charset="0"/>
              </a:endParaRPr>
            </a:p>
          </p:txBody>
        </p:sp>
        <p:grpSp>
          <p:nvGrpSpPr>
            <p:cNvPr id="47175" name="Group 803"/>
            <p:cNvGrpSpPr>
              <a:grpSpLocks/>
            </p:cNvGrpSpPr>
            <p:nvPr/>
          </p:nvGrpSpPr>
          <p:grpSpPr bwMode="auto">
            <a:xfrm>
              <a:off x="3313" y="2503"/>
              <a:ext cx="61" cy="755"/>
              <a:chOff x="3313" y="2503"/>
              <a:chExt cx="61" cy="755"/>
            </a:xfrm>
          </p:grpSpPr>
          <p:sp>
            <p:nvSpPr>
              <p:cNvPr id="87844" name="Rectangle 804"/>
              <p:cNvSpPr>
                <a:spLocks noChangeArrowheads="1"/>
              </p:cNvSpPr>
              <p:nvPr/>
            </p:nvSpPr>
            <p:spPr bwMode="auto">
              <a:xfrm>
                <a:off x="3313" y="3248"/>
                <a:ext cx="6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45" name="Rectangle 805"/>
              <p:cNvSpPr>
                <a:spLocks noChangeArrowheads="1"/>
              </p:cNvSpPr>
              <p:nvPr/>
            </p:nvSpPr>
            <p:spPr bwMode="auto">
              <a:xfrm>
                <a:off x="3313" y="3238"/>
                <a:ext cx="6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46" name="Rectangle 806"/>
              <p:cNvSpPr>
                <a:spLocks noChangeArrowheads="1"/>
              </p:cNvSpPr>
              <p:nvPr/>
            </p:nvSpPr>
            <p:spPr bwMode="auto">
              <a:xfrm>
                <a:off x="3313" y="3228"/>
                <a:ext cx="6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47" name="Rectangle 807"/>
              <p:cNvSpPr>
                <a:spLocks noChangeArrowheads="1"/>
              </p:cNvSpPr>
              <p:nvPr/>
            </p:nvSpPr>
            <p:spPr bwMode="auto">
              <a:xfrm>
                <a:off x="3313" y="3218"/>
                <a:ext cx="6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48" name="Rectangle 808"/>
              <p:cNvSpPr>
                <a:spLocks noChangeArrowheads="1"/>
              </p:cNvSpPr>
              <p:nvPr/>
            </p:nvSpPr>
            <p:spPr bwMode="auto">
              <a:xfrm>
                <a:off x="3313" y="3208"/>
                <a:ext cx="6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49" name="Rectangle 809"/>
              <p:cNvSpPr>
                <a:spLocks noChangeArrowheads="1"/>
              </p:cNvSpPr>
              <p:nvPr/>
            </p:nvSpPr>
            <p:spPr bwMode="auto">
              <a:xfrm>
                <a:off x="3313" y="3198"/>
                <a:ext cx="6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0" name="Rectangle 810"/>
              <p:cNvSpPr>
                <a:spLocks noChangeArrowheads="1"/>
              </p:cNvSpPr>
              <p:nvPr/>
            </p:nvSpPr>
            <p:spPr bwMode="auto">
              <a:xfrm>
                <a:off x="3313" y="3188"/>
                <a:ext cx="61" cy="10"/>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1" name="Rectangle 811"/>
              <p:cNvSpPr>
                <a:spLocks noChangeArrowheads="1"/>
              </p:cNvSpPr>
              <p:nvPr/>
            </p:nvSpPr>
            <p:spPr bwMode="auto">
              <a:xfrm>
                <a:off x="3313" y="3178"/>
                <a:ext cx="61" cy="10"/>
              </a:xfrm>
              <a:prstGeom prst="rect">
                <a:avLst/>
              </a:prstGeom>
              <a:solidFill>
                <a:srgbClr val="0000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2" name="Rectangle 812"/>
              <p:cNvSpPr>
                <a:spLocks noChangeArrowheads="1"/>
              </p:cNvSpPr>
              <p:nvPr/>
            </p:nvSpPr>
            <p:spPr bwMode="auto">
              <a:xfrm>
                <a:off x="3313" y="3167"/>
                <a:ext cx="61" cy="11"/>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3" name="Rectangle 813"/>
              <p:cNvSpPr>
                <a:spLocks noChangeArrowheads="1"/>
              </p:cNvSpPr>
              <p:nvPr/>
            </p:nvSpPr>
            <p:spPr bwMode="auto">
              <a:xfrm>
                <a:off x="3313" y="3157"/>
                <a:ext cx="6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4" name="Rectangle 814"/>
              <p:cNvSpPr>
                <a:spLocks noChangeArrowheads="1"/>
              </p:cNvSpPr>
              <p:nvPr/>
            </p:nvSpPr>
            <p:spPr bwMode="auto">
              <a:xfrm>
                <a:off x="3313" y="3147"/>
                <a:ext cx="6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5" name="Rectangle 815"/>
              <p:cNvSpPr>
                <a:spLocks noChangeArrowheads="1"/>
              </p:cNvSpPr>
              <p:nvPr/>
            </p:nvSpPr>
            <p:spPr bwMode="auto">
              <a:xfrm>
                <a:off x="3313" y="3137"/>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6" name="Rectangle 816"/>
              <p:cNvSpPr>
                <a:spLocks noChangeArrowheads="1"/>
              </p:cNvSpPr>
              <p:nvPr/>
            </p:nvSpPr>
            <p:spPr bwMode="auto">
              <a:xfrm>
                <a:off x="3313" y="3127"/>
                <a:ext cx="61" cy="10"/>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7" name="Rectangle 817"/>
              <p:cNvSpPr>
                <a:spLocks noChangeArrowheads="1"/>
              </p:cNvSpPr>
              <p:nvPr/>
            </p:nvSpPr>
            <p:spPr bwMode="auto">
              <a:xfrm>
                <a:off x="3364" y="2503"/>
                <a:ext cx="10" cy="624"/>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8" name="Rectangle 818"/>
              <p:cNvSpPr>
                <a:spLocks noChangeArrowheads="1"/>
              </p:cNvSpPr>
              <p:nvPr/>
            </p:nvSpPr>
            <p:spPr bwMode="auto">
              <a:xfrm>
                <a:off x="3313" y="3117"/>
                <a:ext cx="5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59" name="Rectangle 819"/>
              <p:cNvSpPr>
                <a:spLocks noChangeArrowheads="1"/>
              </p:cNvSpPr>
              <p:nvPr/>
            </p:nvSpPr>
            <p:spPr bwMode="auto">
              <a:xfrm>
                <a:off x="3313" y="3107"/>
                <a:ext cx="51" cy="10"/>
              </a:xfrm>
              <a:prstGeom prst="rect">
                <a:avLst/>
              </a:prstGeom>
              <a:solidFill>
                <a:srgbClr val="0000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0" name="Rectangle 820"/>
              <p:cNvSpPr>
                <a:spLocks noChangeArrowheads="1"/>
              </p:cNvSpPr>
              <p:nvPr/>
            </p:nvSpPr>
            <p:spPr bwMode="auto">
              <a:xfrm>
                <a:off x="3313" y="3097"/>
                <a:ext cx="51" cy="10"/>
              </a:xfrm>
              <a:prstGeom prst="rect">
                <a:avLst/>
              </a:prstGeom>
              <a:solidFill>
                <a:srgbClr val="0000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1" name="Rectangle 821"/>
              <p:cNvSpPr>
                <a:spLocks noChangeArrowheads="1"/>
              </p:cNvSpPr>
              <p:nvPr/>
            </p:nvSpPr>
            <p:spPr bwMode="auto">
              <a:xfrm>
                <a:off x="3313" y="3087"/>
                <a:ext cx="51" cy="10"/>
              </a:xfrm>
              <a:prstGeom prst="rect">
                <a:avLst/>
              </a:prstGeom>
              <a:solidFill>
                <a:srgbClr val="00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2" name="Rectangle 822"/>
              <p:cNvSpPr>
                <a:spLocks noChangeArrowheads="1"/>
              </p:cNvSpPr>
              <p:nvPr/>
            </p:nvSpPr>
            <p:spPr bwMode="auto">
              <a:xfrm>
                <a:off x="3313" y="3077"/>
                <a:ext cx="51" cy="10"/>
              </a:xfrm>
              <a:prstGeom prst="rect">
                <a:avLst/>
              </a:prstGeom>
              <a:solidFill>
                <a:srgbClr val="0000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3" name="Rectangle 823"/>
              <p:cNvSpPr>
                <a:spLocks noChangeArrowheads="1"/>
              </p:cNvSpPr>
              <p:nvPr/>
            </p:nvSpPr>
            <p:spPr bwMode="auto">
              <a:xfrm>
                <a:off x="3313" y="3067"/>
                <a:ext cx="51" cy="10"/>
              </a:xfrm>
              <a:prstGeom prst="rect">
                <a:avLst/>
              </a:prstGeom>
              <a:solidFill>
                <a:srgbClr val="0000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4" name="Rectangle 824"/>
              <p:cNvSpPr>
                <a:spLocks noChangeArrowheads="1"/>
              </p:cNvSpPr>
              <p:nvPr/>
            </p:nvSpPr>
            <p:spPr bwMode="auto">
              <a:xfrm>
                <a:off x="3313" y="3057"/>
                <a:ext cx="5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5" name="Rectangle 825"/>
              <p:cNvSpPr>
                <a:spLocks noChangeArrowheads="1"/>
              </p:cNvSpPr>
              <p:nvPr/>
            </p:nvSpPr>
            <p:spPr bwMode="auto">
              <a:xfrm>
                <a:off x="3313" y="3047"/>
                <a:ext cx="51" cy="10"/>
              </a:xfrm>
              <a:prstGeom prst="rect">
                <a:avLst/>
              </a:prstGeom>
              <a:solidFill>
                <a:srgbClr val="0000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6" name="Rectangle 826"/>
              <p:cNvSpPr>
                <a:spLocks noChangeArrowheads="1"/>
              </p:cNvSpPr>
              <p:nvPr/>
            </p:nvSpPr>
            <p:spPr bwMode="auto">
              <a:xfrm>
                <a:off x="3313" y="3037"/>
                <a:ext cx="51" cy="10"/>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7" name="Rectangle 827"/>
              <p:cNvSpPr>
                <a:spLocks noChangeArrowheads="1"/>
              </p:cNvSpPr>
              <p:nvPr/>
            </p:nvSpPr>
            <p:spPr bwMode="auto">
              <a:xfrm>
                <a:off x="3313" y="3026"/>
                <a:ext cx="51" cy="10"/>
              </a:xfrm>
              <a:prstGeom prst="rect">
                <a:avLst/>
              </a:prstGeom>
              <a:solidFill>
                <a:srgbClr val="000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8" name="Rectangle 828"/>
              <p:cNvSpPr>
                <a:spLocks noChangeArrowheads="1"/>
              </p:cNvSpPr>
              <p:nvPr/>
            </p:nvSpPr>
            <p:spPr bwMode="auto">
              <a:xfrm>
                <a:off x="3313" y="3016"/>
                <a:ext cx="51" cy="10"/>
              </a:xfrm>
              <a:prstGeom prst="rect">
                <a:avLst/>
              </a:prstGeom>
              <a:solidFill>
                <a:srgbClr val="0000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69" name="Rectangle 829"/>
              <p:cNvSpPr>
                <a:spLocks noChangeArrowheads="1"/>
              </p:cNvSpPr>
              <p:nvPr/>
            </p:nvSpPr>
            <p:spPr bwMode="auto">
              <a:xfrm>
                <a:off x="3313" y="3006"/>
                <a:ext cx="51" cy="10"/>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0" name="Rectangle 830"/>
              <p:cNvSpPr>
                <a:spLocks noChangeArrowheads="1"/>
              </p:cNvSpPr>
              <p:nvPr/>
            </p:nvSpPr>
            <p:spPr bwMode="auto">
              <a:xfrm>
                <a:off x="3354" y="2503"/>
                <a:ext cx="10" cy="503"/>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1" name="Rectangle 831"/>
              <p:cNvSpPr>
                <a:spLocks noChangeArrowheads="1"/>
              </p:cNvSpPr>
              <p:nvPr/>
            </p:nvSpPr>
            <p:spPr bwMode="auto">
              <a:xfrm>
                <a:off x="3313" y="2996"/>
                <a:ext cx="41" cy="10"/>
              </a:xfrm>
              <a:prstGeom prst="rect">
                <a:avLst/>
              </a:prstGeom>
              <a:solidFill>
                <a:srgbClr val="0000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2" name="Rectangle 832"/>
              <p:cNvSpPr>
                <a:spLocks noChangeArrowheads="1"/>
              </p:cNvSpPr>
              <p:nvPr/>
            </p:nvSpPr>
            <p:spPr bwMode="auto">
              <a:xfrm>
                <a:off x="3313" y="2986"/>
                <a:ext cx="4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3" name="Rectangle 833"/>
              <p:cNvSpPr>
                <a:spLocks noChangeArrowheads="1"/>
              </p:cNvSpPr>
              <p:nvPr/>
            </p:nvSpPr>
            <p:spPr bwMode="auto">
              <a:xfrm>
                <a:off x="3313" y="2976"/>
                <a:ext cx="41" cy="10"/>
              </a:xfrm>
              <a:prstGeom prst="rect">
                <a:avLst/>
              </a:prstGeom>
              <a:solidFill>
                <a:srgbClr val="0000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4" name="Rectangle 834"/>
              <p:cNvSpPr>
                <a:spLocks noChangeArrowheads="1"/>
              </p:cNvSpPr>
              <p:nvPr/>
            </p:nvSpPr>
            <p:spPr bwMode="auto">
              <a:xfrm>
                <a:off x="3313" y="2966"/>
                <a:ext cx="41" cy="10"/>
              </a:xfrm>
              <a:prstGeom prst="rect">
                <a:avLst/>
              </a:prstGeom>
              <a:solidFill>
                <a:srgbClr val="0000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5" name="Rectangle 835"/>
              <p:cNvSpPr>
                <a:spLocks noChangeArrowheads="1"/>
              </p:cNvSpPr>
              <p:nvPr/>
            </p:nvSpPr>
            <p:spPr bwMode="auto">
              <a:xfrm>
                <a:off x="3313" y="2956"/>
                <a:ext cx="41" cy="10"/>
              </a:xfrm>
              <a:prstGeom prst="rect">
                <a:avLst/>
              </a:prstGeom>
              <a:solidFill>
                <a:srgbClr val="000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6" name="Rectangle 836"/>
              <p:cNvSpPr>
                <a:spLocks noChangeArrowheads="1"/>
              </p:cNvSpPr>
              <p:nvPr/>
            </p:nvSpPr>
            <p:spPr bwMode="auto">
              <a:xfrm>
                <a:off x="3313" y="2946"/>
                <a:ext cx="41" cy="1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7" name="Rectangle 837"/>
              <p:cNvSpPr>
                <a:spLocks noChangeArrowheads="1"/>
              </p:cNvSpPr>
              <p:nvPr/>
            </p:nvSpPr>
            <p:spPr bwMode="auto">
              <a:xfrm>
                <a:off x="3313" y="2936"/>
                <a:ext cx="41" cy="10"/>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8" name="Rectangle 838"/>
              <p:cNvSpPr>
                <a:spLocks noChangeArrowheads="1"/>
              </p:cNvSpPr>
              <p:nvPr/>
            </p:nvSpPr>
            <p:spPr bwMode="auto">
              <a:xfrm>
                <a:off x="3313" y="2926"/>
                <a:ext cx="41" cy="10"/>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79" name="Rectangle 839"/>
              <p:cNvSpPr>
                <a:spLocks noChangeArrowheads="1"/>
              </p:cNvSpPr>
              <p:nvPr/>
            </p:nvSpPr>
            <p:spPr bwMode="auto">
              <a:xfrm>
                <a:off x="3313" y="2916"/>
                <a:ext cx="41"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0" name="Rectangle 840"/>
              <p:cNvSpPr>
                <a:spLocks noChangeArrowheads="1"/>
              </p:cNvSpPr>
              <p:nvPr/>
            </p:nvSpPr>
            <p:spPr bwMode="auto">
              <a:xfrm>
                <a:off x="3313" y="2906"/>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1" name="Rectangle 841"/>
              <p:cNvSpPr>
                <a:spLocks noChangeArrowheads="1"/>
              </p:cNvSpPr>
              <p:nvPr/>
            </p:nvSpPr>
            <p:spPr bwMode="auto">
              <a:xfrm>
                <a:off x="3313" y="2896"/>
                <a:ext cx="41" cy="10"/>
              </a:xfrm>
              <a:prstGeom prst="rect">
                <a:avLst/>
              </a:prstGeom>
              <a:solidFill>
                <a:srgbClr val="00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2" name="Rectangle 842"/>
              <p:cNvSpPr>
                <a:spLocks noChangeArrowheads="1"/>
              </p:cNvSpPr>
              <p:nvPr/>
            </p:nvSpPr>
            <p:spPr bwMode="auto">
              <a:xfrm>
                <a:off x="3313" y="2886"/>
                <a:ext cx="41" cy="10"/>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3" name="Rectangle 843"/>
              <p:cNvSpPr>
                <a:spLocks noChangeArrowheads="1"/>
              </p:cNvSpPr>
              <p:nvPr/>
            </p:nvSpPr>
            <p:spPr bwMode="auto">
              <a:xfrm>
                <a:off x="3313" y="2875"/>
                <a:ext cx="41" cy="11"/>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4" name="Rectangle 844"/>
              <p:cNvSpPr>
                <a:spLocks noChangeArrowheads="1"/>
              </p:cNvSpPr>
              <p:nvPr/>
            </p:nvSpPr>
            <p:spPr bwMode="auto">
              <a:xfrm>
                <a:off x="3344" y="2503"/>
                <a:ext cx="10" cy="372"/>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5" name="Rectangle 845"/>
              <p:cNvSpPr>
                <a:spLocks noChangeArrowheads="1"/>
              </p:cNvSpPr>
              <p:nvPr/>
            </p:nvSpPr>
            <p:spPr bwMode="auto">
              <a:xfrm>
                <a:off x="3313" y="2865"/>
                <a:ext cx="31" cy="10"/>
              </a:xfrm>
              <a:prstGeom prst="rect">
                <a:avLst/>
              </a:prstGeom>
              <a:solidFill>
                <a:srgbClr val="000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6" name="Rectangle 846"/>
              <p:cNvSpPr>
                <a:spLocks noChangeArrowheads="1"/>
              </p:cNvSpPr>
              <p:nvPr/>
            </p:nvSpPr>
            <p:spPr bwMode="auto">
              <a:xfrm>
                <a:off x="3313" y="2855"/>
                <a:ext cx="31" cy="10"/>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7" name="Rectangle 847"/>
              <p:cNvSpPr>
                <a:spLocks noChangeArrowheads="1"/>
              </p:cNvSpPr>
              <p:nvPr/>
            </p:nvSpPr>
            <p:spPr bwMode="auto">
              <a:xfrm>
                <a:off x="3313" y="2845"/>
                <a:ext cx="3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8" name="Rectangle 848"/>
              <p:cNvSpPr>
                <a:spLocks noChangeArrowheads="1"/>
              </p:cNvSpPr>
              <p:nvPr/>
            </p:nvSpPr>
            <p:spPr bwMode="auto">
              <a:xfrm>
                <a:off x="3313" y="2834"/>
                <a:ext cx="3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89" name="Rectangle 849"/>
              <p:cNvSpPr>
                <a:spLocks noChangeArrowheads="1"/>
              </p:cNvSpPr>
              <p:nvPr/>
            </p:nvSpPr>
            <p:spPr bwMode="auto">
              <a:xfrm>
                <a:off x="3313" y="2825"/>
                <a:ext cx="31" cy="10"/>
              </a:xfrm>
              <a:prstGeom prst="rect">
                <a:avLst/>
              </a:prstGeom>
              <a:solidFill>
                <a:srgbClr val="0000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0" name="Rectangle 850"/>
              <p:cNvSpPr>
                <a:spLocks noChangeArrowheads="1"/>
              </p:cNvSpPr>
              <p:nvPr/>
            </p:nvSpPr>
            <p:spPr bwMode="auto">
              <a:xfrm>
                <a:off x="3313" y="2815"/>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1" name="Rectangle 851"/>
              <p:cNvSpPr>
                <a:spLocks noChangeArrowheads="1"/>
              </p:cNvSpPr>
              <p:nvPr/>
            </p:nvSpPr>
            <p:spPr bwMode="auto">
              <a:xfrm>
                <a:off x="3313" y="2805"/>
                <a:ext cx="31" cy="10"/>
              </a:xfrm>
              <a:prstGeom prst="rect">
                <a:avLst/>
              </a:prstGeom>
              <a:solidFill>
                <a:srgbClr val="0000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2" name="Rectangle 852"/>
              <p:cNvSpPr>
                <a:spLocks noChangeArrowheads="1"/>
              </p:cNvSpPr>
              <p:nvPr/>
            </p:nvSpPr>
            <p:spPr bwMode="auto">
              <a:xfrm>
                <a:off x="3313" y="2795"/>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3" name="Rectangle 853"/>
              <p:cNvSpPr>
                <a:spLocks noChangeArrowheads="1"/>
              </p:cNvSpPr>
              <p:nvPr/>
            </p:nvSpPr>
            <p:spPr bwMode="auto">
              <a:xfrm>
                <a:off x="3313" y="2785"/>
                <a:ext cx="31" cy="10"/>
              </a:xfrm>
              <a:prstGeom prst="rect">
                <a:avLst/>
              </a:prstGeom>
              <a:solidFill>
                <a:srgbClr val="00006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4" name="Rectangle 854"/>
              <p:cNvSpPr>
                <a:spLocks noChangeArrowheads="1"/>
              </p:cNvSpPr>
              <p:nvPr/>
            </p:nvSpPr>
            <p:spPr bwMode="auto">
              <a:xfrm>
                <a:off x="3313" y="2775"/>
                <a:ext cx="31" cy="10"/>
              </a:xfrm>
              <a:prstGeom prst="rect">
                <a:avLst/>
              </a:prstGeom>
              <a:solidFill>
                <a:srgbClr val="0000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5" name="Rectangle 855"/>
              <p:cNvSpPr>
                <a:spLocks noChangeArrowheads="1"/>
              </p:cNvSpPr>
              <p:nvPr/>
            </p:nvSpPr>
            <p:spPr bwMode="auto">
              <a:xfrm>
                <a:off x="3313" y="2764"/>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6" name="Rectangle 856"/>
              <p:cNvSpPr>
                <a:spLocks noChangeArrowheads="1"/>
              </p:cNvSpPr>
              <p:nvPr/>
            </p:nvSpPr>
            <p:spPr bwMode="auto">
              <a:xfrm>
                <a:off x="3313" y="2755"/>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7" name="Rectangle 857"/>
              <p:cNvSpPr>
                <a:spLocks noChangeArrowheads="1"/>
              </p:cNvSpPr>
              <p:nvPr/>
            </p:nvSpPr>
            <p:spPr bwMode="auto">
              <a:xfrm>
                <a:off x="3334" y="2503"/>
                <a:ext cx="10" cy="252"/>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8" name="Rectangle 858"/>
              <p:cNvSpPr>
                <a:spLocks noChangeArrowheads="1"/>
              </p:cNvSpPr>
              <p:nvPr/>
            </p:nvSpPr>
            <p:spPr bwMode="auto">
              <a:xfrm>
                <a:off x="3313" y="2745"/>
                <a:ext cx="21"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899" name="Rectangle 859"/>
              <p:cNvSpPr>
                <a:spLocks noChangeArrowheads="1"/>
              </p:cNvSpPr>
              <p:nvPr/>
            </p:nvSpPr>
            <p:spPr bwMode="auto">
              <a:xfrm>
                <a:off x="3313" y="2734"/>
                <a:ext cx="21" cy="11"/>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0" name="Rectangle 860"/>
              <p:cNvSpPr>
                <a:spLocks noChangeArrowheads="1"/>
              </p:cNvSpPr>
              <p:nvPr/>
            </p:nvSpPr>
            <p:spPr bwMode="auto">
              <a:xfrm>
                <a:off x="3313" y="2724"/>
                <a:ext cx="21"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1" name="Rectangle 861"/>
              <p:cNvSpPr>
                <a:spLocks noChangeArrowheads="1"/>
              </p:cNvSpPr>
              <p:nvPr/>
            </p:nvSpPr>
            <p:spPr bwMode="auto">
              <a:xfrm>
                <a:off x="3313" y="2714"/>
                <a:ext cx="21" cy="1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2" name="Rectangle 862"/>
              <p:cNvSpPr>
                <a:spLocks noChangeArrowheads="1"/>
              </p:cNvSpPr>
              <p:nvPr/>
            </p:nvSpPr>
            <p:spPr bwMode="auto">
              <a:xfrm>
                <a:off x="3313" y="2704"/>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3" name="Rectangle 863"/>
              <p:cNvSpPr>
                <a:spLocks noChangeArrowheads="1"/>
              </p:cNvSpPr>
              <p:nvPr/>
            </p:nvSpPr>
            <p:spPr bwMode="auto">
              <a:xfrm>
                <a:off x="3313" y="2694"/>
                <a:ext cx="2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4" name="Rectangle 864"/>
              <p:cNvSpPr>
                <a:spLocks noChangeArrowheads="1"/>
              </p:cNvSpPr>
              <p:nvPr/>
            </p:nvSpPr>
            <p:spPr bwMode="auto">
              <a:xfrm>
                <a:off x="3313" y="2684"/>
                <a:ext cx="2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5" name="Rectangle 865"/>
              <p:cNvSpPr>
                <a:spLocks noChangeArrowheads="1"/>
              </p:cNvSpPr>
              <p:nvPr/>
            </p:nvSpPr>
            <p:spPr bwMode="auto">
              <a:xfrm>
                <a:off x="3313" y="2673"/>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6" name="Rectangle 866"/>
              <p:cNvSpPr>
                <a:spLocks noChangeArrowheads="1"/>
              </p:cNvSpPr>
              <p:nvPr/>
            </p:nvSpPr>
            <p:spPr bwMode="auto">
              <a:xfrm>
                <a:off x="3313" y="2664"/>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7" name="Rectangle 867"/>
              <p:cNvSpPr>
                <a:spLocks noChangeArrowheads="1"/>
              </p:cNvSpPr>
              <p:nvPr/>
            </p:nvSpPr>
            <p:spPr bwMode="auto">
              <a:xfrm>
                <a:off x="3313" y="2654"/>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8" name="Rectangle 868"/>
              <p:cNvSpPr>
                <a:spLocks noChangeArrowheads="1"/>
              </p:cNvSpPr>
              <p:nvPr/>
            </p:nvSpPr>
            <p:spPr bwMode="auto">
              <a:xfrm>
                <a:off x="3313" y="2644"/>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09" name="Rectangle 869"/>
              <p:cNvSpPr>
                <a:spLocks noChangeArrowheads="1"/>
              </p:cNvSpPr>
              <p:nvPr/>
            </p:nvSpPr>
            <p:spPr bwMode="auto">
              <a:xfrm>
                <a:off x="3313" y="2634"/>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0" name="Rectangle 870"/>
              <p:cNvSpPr>
                <a:spLocks noChangeArrowheads="1"/>
              </p:cNvSpPr>
              <p:nvPr/>
            </p:nvSpPr>
            <p:spPr bwMode="auto">
              <a:xfrm>
                <a:off x="3313" y="2624"/>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1" name="Rectangle 871"/>
              <p:cNvSpPr>
                <a:spLocks noChangeArrowheads="1"/>
              </p:cNvSpPr>
              <p:nvPr/>
            </p:nvSpPr>
            <p:spPr bwMode="auto">
              <a:xfrm>
                <a:off x="3323" y="2503"/>
                <a:ext cx="11" cy="12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2" name="Rectangle 872"/>
              <p:cNvSpPr>
                <a:spLocks noChangeArrowheads="1"/>
              </p:cNvSpPr>
              <p:nvPr/>
            </p:nvSpPr>
            <p:spPr bwMode="auto">
              <a:xfrm>
                <a:off x="3313" y="2614"/>
                <a:ext cx="1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3" name="Rectangle 873"/>
              <p:cNvSpPr>
                <a:spLocks noChangeArrowheads="1"/>
              </p:cNvSpPr>
              <p:nvPr/>
            </p:nvSpPr>
            <p:spPr bwMode="auto">
              <a:xfrm>
                <a:off x="3313" y="2603"/>
                <a:ext cx="1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4" name="Rectangle 874"/>
              <p:cNvSpPr>
                <a:spLocks noChangeArrowheads="1"/>
              </p:cNvSpPr>
              <p:nvPr/>
            </p:nvSpPr>
            <p:spPr bwMode="auto">
              <a:xfrm>
                <a:off x="3313" y="2593"/>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5" name="Rectangle 875"/>
              <p:cNvSpPr>
                <a:spLocks noChangeArrowheads="1"/>
              </p:cNvSpPr>
              <p:nvPr/>
            </p:nvSpPr>
            <p:spPr bwMode="auto">
              <a:xfrm>
                <a:off x="3313" y="258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6" name="Rectangle 876"/>
              <p:cNvSpPr>
                <a:spLocks noChangeArrowheads="1"/>
              </p:cNvSpPr>
              <p:nvPr/>
            </p:nvSpPr>
            <p:spPr bwMode="auto">
              <a:xfrm>
                <a:off x="3313" y="257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7" name="Rectangle 877"/>
              <p:cNvSpPr>
                <a:spLocks noChangeArrowheads="1"/>
              </p:cNvSpPr>
              <p:nvPr/>
            </p:nvSpPr>
            <p:spPr bwMode="auto">
              <a:xfrm>
                <a:off x="3313" y="256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8" name="Rectangle 878"/>
              <p:cNvSpPr>
                <a:spLocks noChangeArrowheads="1"/>
              </p:cNvSpPr>
              <p:nvPr/>
            </p:nvSpPr>
            <p:spPr bwMode="auto">
              <a:xfrm>
                <a:off x="3313" y="255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19" name="Rectangle 879"/>
              <p:cNvSpPr>
                <a:spLocks noChangeArrowheads="1"/>
              </p:cNvSpPr>
              <p:nvPr/>
            </p:nvSpPr>
            <p:spPr bwMode="auto">
              <a:xfrm>
                <a:off x="3313" y="254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20" name="Rectangle 880"/>
              <p:cNvSpPr>
                <a:spLocks noChangeArrowheads="1"/>
              </p:cNvSpPr>
              <p:nvPr/>
            </p:nvSpPr>
            <p:spPr bwMode="auto">
              <a:xfrm>
                <a:off x="3313" y="2533"/>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21" name="Rectangle 881"/>
              <p:cNvSpPr>
                <a:spLocks noChangeArrowheads="1"/>
              </p:cNvSpPr>
              <p:nvPr/>
            </p:nvSpPr>
            <p:spPr bwMode="auto">
              <a:xfrm>
                <a:off x="3313" y="2523"/>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22" name="Rectangle 882"/>
              <p:cNvSpPr>
                <a:spLocks noChangeArrowheads="1"/>
              </p:cNvSpPr>
              <p:nvPr/>
            </p:nvSpPr>
            <p:spPr bwMode="auto">
              <a:xfrm>
                <a:off x="3313" y="251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23" name="Rectangle 883"/>
              <p:cNvSpPr>
                <a:spLocks noChangeArrowheads="1"/>
              </p:cNvSpPr>
              <p:nvPr/>
            </p:nvSpPr>
            <p:spPr bwMode="auto">
              <a:xfrm>
                <a:off x="3313" y="2503"/>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7924" name="Freeform 884"/>
            <p:cNvSpPr>
              <a:spLocks/>
            </p:cNvSpPr>
            <p:nvPr/>
          </p:nvSpPr>
          <p:spPr bwMode="auto">
            <a:xfrm>
              <a:off x="3313" y="2503"/>
              <a:ext cx="51" cy="745"/>
            </a:xfrm>
            <a:custGeom>
              <a:avLst/>
              <a:gdLst>
                <a:gd name="T0" fmla="*/ 0 w 51"/>
                <a:gd name="T1" fmla="*/ 745 h 745"/>
                <a:gd name="T2" fmla="*/ 0 w 51"/>
                <a:gd name="T3" fmla="*/ 40 h 745"/>
                <a:gd name="T4" fmla="*/ 51 w 51"/>
                <a:gd name="T5" fmla="*/ 0 h 745"/>
                <a:gd name="T6" fmla="*/ 51 w 51"/>
                <a:gd name="T7" fmla="*/ 695 h 745"/>
                <a:gd name="T8" fmla="*/ 0 w 51"/>
                <a:gd name="T9" fmla="*/ 745 h 745"/>
              </a:gdLst>
              <a:ahLst/>
              <a:cxnLst>
                <a:cxn ang="0">
                  <a:pos x="T0" y="T1"/>
                </a:cxn>
                <a:cxn ang="0">
                  <a:pos x="T2" y="T3"/>
                </a:cxn>
                <a:cxn ang="0">
                  <a:pos x="T4" y="T5"/>
                </a:cxn>
                <a:cxn ang="0">
                  <a:pos x="T6" y="T7"/>
                </a:cxn>
                <a:cxn ang="0">
                  <a:pos x="T8" y="T9"/>
                </a:cxn>
              </a:cxnLst>
              <a:rect l="0" t="0" r="r" b="b"/>
              <a:pathLst>
                <a:path w="51" h="745">
                  <a:moveTo>
                    <a:pt x="0" y="745"/>
                  </a:moveTo>
                  <a:lnTo>
                    <a:pt x="0" y="40"/>
                  </a:lnTo>
                  <a:lnTo>
                    <a:pt x="51" y="0"/>
                  </a:lnTo>
                  <a:lnTo>
                    <a:pt x="51" y="695"/>
                  </a:lnTo>
                  <a:lnTo>
                    <a:pt x="0" y="745"/>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77" name="Group 885"/>
            <p:cNvGrpSpPr>
              <a:grpSpLocks/>
            </p:cNvGrpSpPr>
            <p:nvPr/>
          </p:nvGrpSpPr>
          <p:grpSpPr bwMode="auto">
            <a:xfrm>
              <a:off x="3142" y="2543"/>
              <a:ext cx="171" cy="705"/>
              <a:chOff x="3142" y="2543"/>
              <a:chExt cx="171" cy="705"/>
            </a:xfrm>
          </p:grpSpPr>
          <p:sp>
            <p:nvSpPr>
              <p:cNvPr id="87926" name="Rectangle 886"/>
              <p:cNvSpPr>
                <a:spLocks noChangeArrowheads="1"/>
              </p:cNvSpPr>
              <p:nvPr/>
            </p:nvSpPr>
            <p:spPr bwMode="auto">
              <a:xfrm>
                <a:off x="3142"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27" name="Rectangle 887"/>
              <p:cNvSpPr>
                <a:spLocks noChangeArrowheads="1"/>
              </p:cNvSpPr>
              <p:nvPr/>
            </p:nvSpPr>
            <p:spPr bwMode="auto">
              <a:xfrm>
                <a:off x="3142" y="3228"/>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28" name="Rectangle 888"/>
              <p:cNvSpPr>
                <a:spLocks noChangeArrowheads="1"/>
              </p:cNvSpPr>
              <p:nvPr/>
            </p:nvSpPr>
            <p:spPr bwMode="auto">
              <a:xfrm>
                <a:off x="3142" y="3219"/>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29" name="Rectangle 889"/>
              <p:cNvSpPr>
                <a:spLocks noChangeArrowheads="1"/>
              </p:cNvSpPr>
              <p:nvPr/>
            </p:nvSpPr>
            <p:spPr bwMode="auto">
              <a:xfrm>
                <a:off x="3142" y="320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0" name="Rectangle 890"/>
              <p:cNvSpPr>
                <a:spLocks noChangeArrowheads="1"/>
              </p:cNvSpPr>
              <p:nvPr/>
            </p:nvSpPr>
            <p:spPr bwMode="auto">
              <a:xfrm>
                <a:off x="3142" y="319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1" name="Rectangle 891"/>
              <p:cNvSpPr>
                <a:spLocks noChangeArrowheads="1"/>
              </p:cNvSpPr>
              <p:nvPr/>
            </p:nvSpPr>
            <p:spPr bwMode="auto">
              <a:xfrm>
                <a:off x="3303" y="2543"/>
                <a:ext cx="10" cy="655"/>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2" name="Rectangle 892"/>
              <p:cNvSpPr>
                <a:spLocks noChangeArrowheads="1"/>
              </p:cNvSpPr>
              <p:nvPr/>
            </p:nvSpPr>
            <p:spPr bwMode="auto">
              <a:xfrm>
                <a:off x="3142" y="3188"/>
                <a:ext cx="16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3" name="Rectangle 893"/>
              <p:cNvSpPr>
                <a:spLocks noChangeArrowheads="1"/>
              </p:cNvSpPr>
              <p:nvPr/>
            </p:nvSpPr>
            <p:spPr bwMode="auto">
              <a:xfrm>
                <a:off x="3142" y="3178"/>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4" name="Rectangle 894"/>
              <p:cNvSpPr>
                <a:spLocks noChangeArrowheads="1"/>
              </p:cNvSpPr>
              <p:nvPr/>
            </p:nvSpPr>
            <p:spPr bwMode="auto">
              <a:xfrm>
                <a:off x="3142" y="3167"/>
                <a:ext cx="161" cy="11"/>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5" name="Rectangle 895"/>
              <p:cNvSpPr>
                <a:spLocks noChangeArrowheads="1"/>
              </p:cNvSpPr>
              <p:nvPr/>
            </p:nvSpPr>
            <p:spPr bwMode="auto">
              <a:xfrm>
                <a:off x="3142" y="3157"/>
                <a:ext cx="16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6" name="Rectangle 896"/>
              <p:cNvSpPr>
                <a:spLocks noChangeArrowheads="1"/>
              </p:cNvSpPr>
              <p:nvPr/>
            </p:nvSpPr>
            <p:spPr bwMode="auto">
              <a:xfrm>
                <a:off x="3293" y="2543"/>
                <a:ext cx="10" cy="614"/>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7" name="Rectangle 897"/>
              <p:cNvSpPr>
                <a:spLocks noChangeArrowheads="1"/>
              </p:cNvSpPr>
              <p:nvPr/>
            </p:nvSpPr>
            <p:spPr bwMode="auto">
              <a:xfrm>
                <a:off x="3142" y="3148"/>
                <a:ext cx="151"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8" name="Rectangle 898"/>
              <p:cNvSpPr>
                <a:spLocks noChangeArrowheads="1"/>
              </p:cNvSpPr>
              <p:nvPr/>
            </p:nvSpPr>
            <p:spPr bwMode="auto">
              <a:xfrm>
                <a:off x="3142" y="3137"/>
                <a:ext cx="151" cy="10"/>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39" name="Rectangle 899"/>
              <p:cNvSpPr>
                <a:spLocks noChangeArrowheads="1"/>
              </p:cNvSpPr>
              <p:nvPr/>
            </p:nvSpPr>
            <p:spPr bwMode="auto">
              <a:xfrm>
                <a:off x="3142" y="3128"/>
                <a:ext cx="151" cy="10"/>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0" name="Rectangle 900"/>
              <p:cNvSpPr>
                <a:spLocks noChangeArrowheads="1"/>
              </p:cNvSpPr>
              <p:nvPr/>
            </p:nvSpPr>
            <p:spPr bwMode="auto">
              <a:xfrm>
                <a:off x="3142" y="3117"/>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1" name="Rectangle 901"/>
              <p:cNvSpPr>
                <a:spLocks noChangeArrowheads="1"/>
              </p:cNvSpPr>
              <p:nvPr/>
            </p:nvSpPr>
            <p:spPr bwMode="auto">
              <a:xfrm>
                <a:off x="3283" y="2543"/>
                <a:ext cx="10" cy="574"/>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2" name="Rectangle 902"/>
              <p:cNvSpPr>
                <a:spLocks noChangeArrowheads="1"/>
              </p:cNvSpPr>
              <p:nvPr/>
            </p:nvSpPr>
            <p:spPr bwMode="auto">
              <a:xfrm>
                <a:off x="3142" y="3107"/>
                <a:ext cx="141" cy="10"/>
              </a:xfrm>
              <a:prstGeom prst="rect">
                <a:avLst/>
              </a:prstGeom>
              <a:solidFill>
                <a:srgbClr val="000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3" name="Rectangle 903"/>
              <p:cNvSpPr>
                <a:spLocks noChangeArrowheads="1"/>
              </p:cNvSpPr>
              <p:nvPr/>
            </p:nvSpPr>
            <p:spPr bwMode="auto">
              <a:xfrm>
                <a:off x="3142" y="3097"/>
                <a:ext cx="14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4" name="Rectangle 904"/>
              <p:cNvSpPr>
                <a:spLocks noChangeArrowheads="1"/>
              </p:cNvSpPr>
              <p:nvPr/>
            </p:nvSpPr>
            <p:spPr bwMode="auto">
              <a:xfrm>
                <a:off x="3142" y="3087"/>
                <a:ext cx="141" cy="10"/>
              </a:xfrm>
              <a:prstGeom prst="rect">
                <a:avLst/>
              </a:prstGeom>
              <a:solidFill>
                <a:srgbClr val="00008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5" name="Rectangle 905"/>
              <p:cNvSpPr>
                <a:spLocks noChangeArrowheads="1"/>
              </p:cNvSpPr>
              <p:nvPr/>
            </p:nvSpPr>
            <p:spPr bwMode="auto">
              <a:xfrm>
                <a:off x="3142" y="3078"/>
                <a:ext cx="14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6" name="Rectangle 906"/>
              <p:cNvSpPr>
                <a:spLocks noChangeArrowheads="1"/>
              </p:cNvSpPr>
              <p:nvPr/>
            </p:nvSpPr>
            <p:spPr bwMode="auto">
              <a:xfrm>
                <a:off x="3273" y="2543"/>
                <a:ext cx="10" cy="535"/>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7" name="Rectangle 907"/>
              <p:cNvSpPr>
                <a:spLocks noChangeArrowheads="1"/>
              </p:cNvSpPr>
              <p:nvPr/>
            </p:nvSpPr>
            <p:spPr bwMode="auto">
              <a:xfrm>
                <a:off x="3142" y="3067"/>
                <a:ext cx="131" cy="10"/>
              </a:xfrm>
              <a:prstGeom prst="rect">
                <a:avLst/>
              </a:prstGeom>
              <a:solidFill>
                <a:srgbClr val="0000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8" name="Rectangle 908"/>
              <p:cNvSpPr>
                <a:spLocks noChangeArrowheads="1"/>
              </p:cNvSpPr>
              <p:nvPr/>
            </p:nvSpPr>
            <p:spPr bwMode="auto">
              <a:xfrm>
                <a:off x="3142" y="3058"/>
                <a:ext cx="131" cy="10"/>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49" name="Rectangle 909"/>
              <p:cNvSpPr>
                <a:spLocks noChangeArrowheads="1"/>
              </p:cNvSpPr>
              <p:nvPr/>
            </p:nvSpPr>
            <p:spPr bwMode="auto">
              <a:xfrm>
                <a:off x="3142" y="3047"/>
                <a:ext cx="131" cy="10"/>
              </a:xfrm>
              <a:prstGeom prst="rect">
                <a:avLst/>
              </a:prstGeom>
              <a:solidFill>
                <a:srgbClr val="0000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0" name="Rectangle 910"/>
              <p:cNvSpPr>
                <a:spLocks noChangeArrowheads="1"/>
              </p:cNvSpPr>
              <p:nvPr/>
            </p:nvSpPr>
            <p:spPr bwMode="auto">
              <a:xfrm>
                <a:off x="3142" y="3037"/>
                <a:ext cx="131" cy="1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1" name="Rectangle 911"/>
              <p:cNvSpPr>
                <a:spLocks noChangeArrowheads="1"/>
              </p:cNvSpPr>
              <p:nvPr/>
            </p:nvSpPr>
            <p:spPr bwMode="auto">
              <a:xfrm>
                <a:off x="3263" y="2543"/>
                <a:ext cx="10" cy="494"/>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2" name="Rectangle 912"/>
              <p:cNvSpPr>
                <a:spLocks noChangeArrowheads="1"/>
              </p:cNvSpPr>
              <p:nvPr/>
            </p:nvSpPr>
            <p:spPr bwMode="auto">
              <a:xfrm>
                <a:off x="3142" y="3026"/>
                <a:ext cx="121" cy="11"/>
              </a:xfrm>
              <a:prstGeom prst="rect">
                <a:avLst/>
              </a:prstGeom>
              <a:solidFill>
                <a:srgbClr val="0000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3" name="Rectangle 913"/>
              <p:cNvSpPr>
                <a:spLocks noChangeArrowheads="1"/>
              </p:cNvSpPr>
              <p:nvPr/>
            </p:nvSpPr>
            <p:spPr bwMode="auto">
              <a:xfrm>
                <a:off x="3142" y="3016"/>
                <a:ext cx="121" cy="10"/>
              </a:xfrm>
              <a:prstGeom prst="rect">
                <a:avLst/>
              </a:prstGeom>
              <a:solidFill>
                <a:srgbClr val="0000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4" name="Rectangle 914"/>
              <p:cNvSpPr>
                <a:spLocks noChangeArrowheads="1"/>
              </p:cNvSpPr>
              <p:nvPr/>
            </p:nvSpPr>
            <p:spPr bwMode="auto">
              <a:xfrm>
                <a:off x="3142" y="3006"/>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5" name="Rectangle 915"/>
              <p:cNvSpPr>
                <a:spLocks noChangeArrowheads="1"/>
              </p:cNvSpPr>
              <p:nvPr/>
            </p:nvSpPr>
            <p:spPr bwMode="auto">
              <a:xfrm>
                <a:off x="3142" y="2996"/>
                <a:ext cx="121" cy="10"/>
              </a:xfrm>
              <a:prstGeom prst="rect">
                <a:avLst/>
              </a:prstGeom>
              <a:solidFill>
                <a:srgbClr val="0000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6" name="Rectangle 916"/>
              <p:cNvSpPr>
                <a:spLocks noChangeArrowheads="1"/>
              </p:cNvSpPr>
              <p:nvPr/>
            </p:nvSpPr>
            <p:spPr bwMode="auto">
              <a:xfrm>
                <a:off x="3253" y="2543"/>
                <a:ext cx="10" cy="453"/>
              </a:xfrm>
              <a:prstGeom prst="rect">
                <a:avLst/>
              </a:prstGeom>
              <a:solidFill>
                <a:srgbClr val="0000A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7" name="Rectangle 917"/>
              <p:cNvSpPr>
                <a:spLocks noChangeArrowheads="1"/>
              </p:cNvSpPr>
              <p:nvPr/>
            </p:nvSpPr>
            <p:spPr bwMode="auto">
              <a:xfrm>
                <a:off x="3142" y="2986"/>
                <a:ext cx="111" cy="10"/>
              </a:xfrm>
              <a:prstGeom prst="rect">
                <a:avLst/>
              </a:prstGeom>
              <a:solidFill>
                <a:srgbClr val="000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8" name="Rectangle 918"/>
              <p:cNvSpPr>
                <a:spLocks noChangeArrowheads="1"/>
              </p:cNvSpPr>
              <p:nvPr/>
            </p:nvSpPr>
            <p:spPr bwMode="auto">
              <a:xfrm>
                <a:off x="3142" y="2976"/>
                <a:ext cx="111" cy="10"/>
              </a:xfrm>
              <a:prstGeom prst="rect">
                <a:avLst/>
              </a:prstGeom>
              <a:solidFill>
                <a:srgbClr val="0000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59" name="Rectangle 919"/>
              <p:cNvSpPr>
                <a:spLocks noChangeArrowheads="1"/>
              </p:cNvSpPr>
              <p:nvPr/>
            </p:nvSpPr>
            <p:spPr bwMode="auto">
              <a:xfrm>
                <a:off x="3142" y="2967"/>
                <a:ext cx="111" cy="10"/>
              </a:xfrm>
              <a:prstGeom prst="rect">
                <a:avLst/>
              </a:prstGeom>
              <a:solidFill>
                <a:srgbClr val="000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0" name="Rectangle 920"/>
              <p:cNvSpPr>
                <a:spLocks noChangeArrowheads="1"/>
              </p:cNvSpPr>
              <p:nvPr/>
            </p:nvSpPr>
            <p:spPr bwMode="auto">
              <a:xfrm>
                <a:off x="3142" y="2956"/>
                <a:ext cx="111" cy="10"/>
              </a:xfrm>
              <a:prstGeom prst="rect">
                <a:avLst/>
              </a:prstGeom>
              <a:solidFill>
                <a:srgbClr val="0000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1" name="Rectangle 921"/>
              <p:cNvSpPr>
                <a:spLocks noChangeArrowheads="1"/>
              </p:cNvSpPr>
              <p:nvPr/>
            </p:nvSpPr>
            <p:spPr bwMode="auto">
              <a:xfrm>
                <a:off x="3243" y="2543"/>
                <a:ext cx="10" cy="413"/>
              </a:xfrm>
              <a:prstGeom prst="rect">
                <a:avLst/>
              </a:prstGeom>
              <a:solidFill>
                <a:srgbClr val="0000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2" name="Rectangle 922"/>
              <p:cNvSpPr>
                <a:spLocks noChangeArrowheads="1"/>
              </p:cNvSpPr>
              <p:nvPr/>
            </p:nvSpPr>
            <p:spPr bwMode="auto">
              <a:xfrm>
                <a:off x="3142" y="2946"/>
                <a:ext cx="10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3" name="Rectangle 923"/>
              <p:cNvSpPr>
                <a:spLocks noChangeArrowheads="1"/>
              </p:cNvSpPr>
              <p:nvPr/>
            </p:nvSpPr>
            <p:spPr bwMode="auto">
              <a:xfrm>
                <a:off x="3142" y="2936"/>
                <a:ext cx="101" cy="10"/>
              </a:xfrm>
              <a:prstGeom prst="rect">
                <a:avLst/>
              </a:prstGeom>
              <a:solidFill>
                <a:srgbClr val="0000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4" name="Rectangle 924"/>
              <p:cNvSpPr>
                <a:spLocks noChangeArrowheads="1"/>
              </p:cNvSpPr>
              <p:nvPr/>
            </p:nvSpPr>
            <p:spPr bwMode="auto">
              <a:xfrm>
                <a:off x="3142" y="2926"/>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5" name="Rectangle 925"/>
              <p:cNvSpPr>
                <a:spLocks noChangeArrowheads="1"/>
              </p:cNvSpPr>
              <p:nvPr/>
            </p:nvSpPr>
            <p:spPr bwMode="auto">
              <a:xfrm>
                <a:off x="3142" y="2916"/>
                <a:ext cx="101" cy="10"/>
              </a:xfrm>
              <a:prstGeom prst="rect">
                <a:avLst/>
              </a:prstGeom>
              <a:solidFill>
                <a:srgbClr val="0000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6" name="Rectangle 926"/>
              <p:cNvSpPr>
                <a:spLocks noChangeArrowheads="1"/>
              </p:cNvSpPr>
              <p:nvPr/>
            </p:nvSpPr>
            <p:spPr bwMode="auto">
              <a:xfrm>
                <a:off x="3233" y="2543"/>
                <a:ext cx="10" cy="373"/>
              </a:xfrm>
              <a:prstGeom prst="rect">
                <a:avLst/>
              </a:prstGeom>
              <a:solidFill>
                <a:srgbClr val="0000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7" name="Rectangle 927"/>
              <p:cNvSpPr>
                <a:spLocks noChangeArrowheads="1"/>
              </p:cNvSpPr>
              <p:nvPr/>
            </p:nvSpPr>
            <p:spPr bwMode="auto">
              <a:xfrm>
                <a:off x="3142" y="2906"/>
                <a:ext cx="91" cy="10"/>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8" name="Rectangle 928"/>
              <p:cNvSpPr>
                <a:spLocks noChangeArrowheads="1"/>
              </p:cNvSpPr>
              <p:nvPr/>
            </p:nvSpPr>
            <p:spPr bwMode="auto">
              <a:xfrm>
                <a:off x="3142" y="2897"/>
                <a:ext cx="91" cy="10"/>
              </a:xfrm>
              <a:prstGeom prst="rect">
                <a:avLst/>
              </a:prstGeom>
              <a:solidFill>
                <a:srgbClr val="000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69" name="Rectangle 929"/>
              <p:cNvSpPr>
                <a:spLocks noChangeArrowheads="1"/>
              </p:cNvSpPr>
              <p:nvPr/>
            </p:nvSpPr>
            <p:spPr bwMode="auto">
              <a:xfrm>
                <a:off x="3142" y="2886"/>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0" name="Rectangle 930"/>
              <p:cNvSpPr>
                <a:spLocks noChangeArrowheads="1"/>
              </p:cNvSpPr>
              <p:nvPr/>
            </p:nvSpPr>
            <p:spPr bwMode="auto">
              <a:xfrm>
                <a:off x="3142" y="2876"/>
                <a:ext cx="91" cy="10"/>
              </a:xfrm>
              <a:prstGeom prst="rect">
                <a:avLst/>
              </a:prstGeom>
              <a:solidFill>
                <a:srgbClr val="0000C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1" name="Rectangle 931"/>
              <p:cNvSpPr>
                <a:spLocks noChangeArrowheads="1"/>
              </p:cNvSpPr>
              <p:nvPr/>
            </p:nvSpPr>
            <p:spPr bwMode="auto">
              <a:xfrm>
                <a:off x="3142" y="2865"/>
                <a:ext cx="91" cy="10"/>
              </a:xfrm>
              <a:prstGeom prst="rect">
                <a:avLst/>
              </a:prstGeom>
              <a:solidFill>
                <a:srgbClr val="0000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2" name="Rectangle 932"/>
              <p:cNvSpPr>
                <a:spLocks noChangeArrowheads="1"/>
              </p:cNvSpPr>
              <p:nvPr/>
            </p:nvSpPr>
            <p:spPr bwMode="auto">
              <a:xfrm>
                <a:off x="3223" y="2543"/>
                <a:ext cx="10" cy="322"/>
              </a:xfrm>
              <a:prstGeom prst="rect">
                <a:avLst/>
              </a:prstGeom>
              <a:solidFill>
                <a:srgbClr val="0000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3" name="Rectangle 933"/>
              <p:cNvSpPr>
                <a:spLocks noChangeArrowheads="1"/>
              </p:cNvSpPr>
              <p:nvPr/>
            </p:nvSpPr>
            <p:spPr bwMode="auto">
              <a:xfrm>
                <a:off x="3142" y="2855"/>
                <a:ext cx="81" cy="10"/>
              </a:xfrm>
              <a:prstGeom prst="rect">
                <a:avLst/>
              </a:prstGeom>
              <a:solidFill>
                <a:srgbClr val="0000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4" name="Rectangle 934"/>
              <p:cNvSpPr>
                <a:spLocks noChangeArrowheads="1"/>
              </p:cNvSpPr>
              <p:nvPr/>
            </p:nvSpPr>
            <p:spPr bwMode="auto">
              <a:xfrm>
                <a:off x="3142" y="2845"/>
                <a:ext cx="81" cy="10"/>
              </a:xfrm>
              <a:prstGeom prst="rect">
                <a:avLst/>
              </a:prstGeom>
              <a:solidFill>
                <a:srgbClr val="0000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5" name="Rectangle 935"/>
              <p:cNvSpPr>
                <a:spLocks noChangeArrowheads="1"/>
              </p:cNvSpPr>
              <p:nvPr/>
            </p:nvSpPr>
            <p:spPr bwMode="auto">
              <a:xfrm>
                <a:off x="3142" y="2835"/>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6" name="Rectangle 936"/>
              <p:cNvSpPr>
                <a:spLocks noChangeArrowheads="1"/>
              </p:cNvSpPr>
              <p:nvPr/>
            </p:nvSpPr>
            <p:spPr bwMode="auto">
              <a:xfrm>
                <a:off x="3142" y="2825"/>
                <a:ext cx="81" cy="10"/>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7" name="Rectangle 937"/>
              <p:cNvSpPr>
                <a:spLocks noChangeArrowheads="1"/>
              </p:cNvSpPr>
              <p:nvPr/>
            </p:nvSpPr>
            <p:spPr bwMode="auto">
              <a:xfrm>
                <a:off x="3213" y="2543"/>
                <a:ext cx="10" cy="282"/>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8" name="Rectangle 938"/>
              <p:cNvSpPr>
                <a:spLocks noChangeArrowheads="1"/>
              </p:cNvSpPr>
              <p:nvPr/>
            </p:nvSpPr>
            <p:spPr bwMode="auto">
              <a:xfrm>
                <a:off x="3142" y="2815"/>
                <a:ext cx="71" cy="10"/>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79" name="Rectangle 939"/>
              <p:cNvSpPr>
                <a:spLocks noChangeArrowheads="1"/>
              </p:cNvSpPr>
              <p:nvPr/>
            </p:nvSpPr>
            <p:spPr bwMode="auto">
              <a:xfrm>
                <a:off x="3142" y="2806"/>
                <a:ext cx="71" cy="10"/>
              </a:xfrm>
              <a:prstGeom prst="rect">
                <a:avLst/>
              </a:prstGeom>
              <a:solidFill>
                <a:srgbClr val="0000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0" name="Rectangle 940"/>
              <p:cNvSpPr>
                <a:spLocks noChangeArrowheads="1"/>
              </p:cNvSpPr>
              <p:nvPr/>
            </p:nvSpPr>
            <p:spPr bwMode="auto">
              <a:xfrm>
                <a:off x="3142" y="2795"/>
                <a:ext cx="71" cy="10"/>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1" name="Rectangle 941"/>
              <p:cNvSpPr>
                <a:spLocks noChangeArrowheads="1"/>
              </p:cNvSpPr>
              <p:nvPr/>
            </p:nvSpPr>
            <p:spPr bwMode="auto">
              <a:xfrm>
                <a:off x="3142" y="2785"/>
                <a:ext cx="71" cy="10"/>
              </a:xfrm>
              <a:prstGeom prst="rect">
                <a:avLst/>
              </a:prstGeom>
              <a:solidFill>
                <a:srgbClr val="000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2" name="Rectangle 942"/>
              <p:cNvSpPr>
                <a:spLocks noChangeArrowheads="1"/>
              </p:cNvSpPr>
              <p:nvPr/>
            </p:nvSpPr>
            <p:spPr bwMode="auto">
              <a:xfrm>
                <a:off x="3203" y="2543"/>
                <a:ext cx="10" cy="242"/>
              </a:xfrm>
              <a:prstGeom prst="rect">
                <a:avLst/>
              </a:prstGeom>
              <a:solidFill>
                <a:srgbClr val="000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3" name="Rectangle 943"/>
              <p:cNvSpPr>
                <a:spLocks noChangeArrowheads="1"/>
              </p:cNvSpPr>
              <p:nvPr/>
            </p:nvSpPr>
            <p:spPr bwMode="auto">
              <a:xfrm>
                <a:off x="3142" y="2775"/>
                <a:ext cx="61" cy="10"/>
              </a:xfrm>
              <a:prstGeom prst="rect">
                <a:avLst/>
              </a:prstGeom>
              <a:solidFill>
                <a:srgbClr val="0000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4" name="Rectangle 944"/>
              <p:cNvSpPr>
                <a:spLocks noChangeArrowheads="1"/>
              </p:cNvSpPr>
              <p:nvPr/>
            </p:nvSpPr>
            <p:spPr bwMode="auto">
              <a:xfrm>
                <a:off x="3142" y="2765"/>
                <a:ext cx="61" cy="10"/>
              </a:xfrm>
              <a:prstGeom prst="rect">
                <a:avLst/>
              </a:prstGeom>
              <a:solidFill>
                <a:srgbClr val="0000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5" name="Rectangle 945"/>
              <p:cNvSpPr>
                <a:spLocks noChangeArrowheads="1"/>
              </p:cNvSpPr>
              <p:nvPr/>
            </p:nvSpPr>
            <p:spPr bwMode="auto">
              <a:xfrm>
                <a:off x="3142" y="2755"/>
                <a:ext cx="61" cy="10"/>
              </a:xfrm>
              <a:prstGeom prst="rect">
                <a:avLst/>
              </a:prstGeom>
              <a:solidFill>
                <a:srgbClr val="0000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6" name="Rectangle 946"/>
              <p:cNvSpPr>
                <a:spLocks noChangeArrowheads="1"/>
              </p:cNvSpPr>
              <p:nvPr/>
            </p:nvSpPr>
            <p:spPr bwMode="auto">
              <a:xfrm>
                <a:off x="3142" y="2745"/>
                <a:ext cx="61"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7" name="Rectangle 947"/>
              <p:cNvSpPr>
                <a:spLocks noChangeArrowheads="1"/>
              </p:cNvSpPr>
              <p:nvPr/>
            </p:nvSpPr>
            <p:spPr bwMode="auto">
              <a:xfrm>
                <a:off x="3193" y="2543"/>
                <a:ext cx="10" cy="202"/>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8" name="Rectangle 948"/>
              <p:cNvSpPr>
                <a:spLocks noChangeArrowheads="1"/>
              </p:cNvSpPr>
              <p:nvPr/>
            </p:nvSpPr>
            <p:spPr bwMode="auto">
              <a:xfrm>
                <a:off x="3142" y="2734"/>
                <a:ext cx="51" cy="11"/>
              </a:xfrm>
              <a:prstGeom prst="rect">
                <a:avLst/>
              </a:prstGeom>
              <a:solidFill>
                <a:srgbClr val="000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89" name="Rectangle 949"/>
              <p:cNvSpPr>
                <a:spLocks noChangeArrowheads="1"/>
              </p:cNvSpPr>
              <p:nvPr/>
            </p:nvSpPr>
            <p:spPr bwMode="auto">
              <a:xfrm>
                <a:off x="3142" y="2724"/>
                <a:ext cx="51" cy="10"/>
              </a:xfrm>
              <a:prstGeom prst="rect">
                <a:avLst/>
              </a:prstGeom>
              <a:solidFill>
                <a:srgbClr val="0000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0" name="Rectangle 950"/>
              <p:cNvSpPr>
                <a:spLocks noChangeArrowheads="1"/>
              </p:cNvSpPr>
              <p:nvPr/>
            </p:nvSpPr>
            <p:spPr bwMode="auto">
              <a:xfrm>
                <a:off x="3142" y="2714"/>
                <a:ext cx="51" cy="10"/>
              </a:xfrm>
              <a:prstGeom prst="rect">
                <a:avLst/>
              </a:prstGeom>
              <a:solidFill>
                <a:srgbClr val="000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1" name="Rectangle 951"/>
              <p:cNvSpPr>
                <a:spLocks noChangeArrowheads="1"/>
              </p:cNvSpPr>
              <p:nvPr/>
            </p:nvSpPr>
            <p:spPr bwMode="auto">
              <a:xfrm>
                <a:off x="3142" y="2704"/>
                <a:ext cx="51"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2" name="Rectangle 952"/>
              <p:cNvSpPr>
                <a:spLocks noChangeArrowheads="1"/>
              </p:cNvSpPr>
              <p:nvPr/>
            </p:nvSpPr>
            <p:spPr bwMode="auto">
              <a:xfrm>
                <a:off x="3182" y="2543"/>
                <a:ext cx="11" cy="161"/>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3" name="Rectangle 953"/>
              <p:cNvSpPr>
                <a:spLocks noChangeArrowheads="1"/>
              </p:cNvSpPr>
              <p:nvPr/>
            </p:nvSpPr>
            <p:spPr bwMode="auto">
              <a:xfrm>
                <a:off x="3142" y="2694"/>
                <a:ext cx="40" cy="10"/>
              </a:xfrm>
              <a:prstGeom prst="rect">
                <a:avLst/>
              </a:prstGeom>
              <a:solidFill>
                <a:srgbClr val="0000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4" name="Rectangle 954"/>
              <p:cNvSpPr>
                <a:spLocks noChangeArrowheads="1"/>
              </p:cNvSpPr>
              <p:nvPr/>
            </p:nvSpPr>
            <p:spPr bwMode="auto">
              <a:xfrm>
                <a:off x="3142" y="2684"/>
                <a:ext cx="40"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5" name="Rectangle 955"/>
              <p:cNvSpPr>
                <a:spLocks noChangeArrowheads="1"/>
              </p:cNvSpPr>
              <p:nvPr/>
            </p:nvSpPr>
            <p:spPr bwMode="auto">
              <a:xfrm>
                <a:off x="3142" y="2674"/>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6" name="Rectangle 956"/>
              <p:cNvSpPr>
                <a:spLocks noChangeArrowheads="1"/>
              </p:cNvSpPr>
              <p:nvPr/>
            </p:nvSpPr>
            <p:spPr bwMode="auto">
              <a:xfrm>
                <a:off x="3142" y="2664"/>
                <a:ext cx="40"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7" name="Rectangle 957"/>
              <p:cNvSpPr>
                <a:spLocks noChangeArrowheads="1"/>
              </p:cNvSpPr>
              <p:nvPr/>
            </p:nvSpPr>
            <p:spPr bwMode="auto">
              <a:xfrm>
                <a:off x="3172" y="2543"/>
                <a:ext cx="10" cy="121"/>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8" name="Rectangle 958"/>
              <p:cNvSpPr>
                <a:spLocks noChangeArrowheads="1"/>
              </p:cNvSpPr>
              <p:nvPr/>
            </p:nvSpPr>
            <p:spPr bwMode="auto">
              <a:xfrm>
                <a:off x="3142" y="2654"/>
                <a:ext cx="3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7999" name="Rectangle 959"/>
              <p:cNvSpPr>
                <a:spLocks noChangeArrowheads="1"/>
              </p:cNvSpPr>
              <p:nvPr/>
            </p:nvSpPr>
            <p:spPr bwMode="auto">
              <a:xfrm>
                <a:off x="3142" y="2644"/>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0" name="Rectangle 960"/>
              <p:cNvSpPr>
                <a:spLocks noChangeArrowheads="1"/>
              </p:cNvSpPr>
              <p:nvPr/>
            </p:nvSpPr>
            <p:spPr bwMode="auto">
              <a:xfrm>
                <a:off x="3142" y="2634"/>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1" name="Rectangle 961"/>
              <p:cNvSpPr>
                <a:spLocks noChangeArrowheads="1"/>
              </p:cNvSpPr>
              <p:nvPr/>
            </p:nvSpPr>
            <p:spPr bwMode="auto">
              <a:xfrm>
                <a:off x="3142" y="2624"/>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2" name="Rectangle 962"/>
              <p:cNvSpPr>
                <a:spLocks noChangeArrowheads="1"/>
              </p:cNvSpPr>
              <p:nvPr/>
            </p:nvSpPr>
            <p:spPr bwMode="auto">
              <a:xfrm>
                <a:off x="3162" y="2543"/>
                <a:ext cx="10" cy="8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3" name="Rectangle 963"/>
              <p:cNvSpPr>
                <a:spLocks noChangeArrowheads="1"/>
              </p:cNvSpPr>
              <p:nvPr/>
            </p:nvSpPr>
            <p:spPr bwMode="auto">
              <a:xfrm>
                <a:off x="3142" y="2614"/>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4" name="Rectangle 964"/>
              <p:cNvSpPr>
                <a:spLocks noChangeArrowheads="1"/>
              </p:cNvSpPr>
              <p:nvPr/>
            </p:nvSpPr>
            <p:spPr bwMode="auto">
              <a:xfrm>
                <a:off x="3142" y="2604"/>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5" name="Rectangle 965"/>
              <p:cNvSpPr>
                <a:spLocks noChangeArrowheads="1"/>
              </p:cNvSpPr>
              <p:nvPr/>
            </p:nvSpPr>
            <p:spPr bwMode="auto">
              <a:xfrm>
                <a:off x="3142" y="2593"/>
                <a:ext cx="20" cy="11"/>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6" name="Rectangle 966"/>
              <p:cNvSpPr>
                <a:spLocks noChangeArrowheads="1"/>
              </p:cNvSpPr>
              <p:nvPr/>
            </p:nvSpPr>
            <p:spPr bwMode="auto">
              <a:xfrm>
                <a:off x="3142" y="2583"/>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7" name="Rectangle 967"/>
              <p:cNvSpPr>
                <a:spLocks noChangeArrowheads="1"/>
              </p:cNvSpPr>
              <p:nvPr/>
            </p:nvSpPr>
            <p:spPr bwMode="auto">
              <a:xfrm>
                <a:off x="3152" y="2543"/>
                <a:ext cx="10" cy="4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8" name="Rectangle 968"/>
              <p:cNvSpPr>
                <a:spLocks noChangeArrowheads="1"/>
              </p:cNvSpPr>
              <p:nvPr/>
            </p:nvSpPr>
            <p:spPr bwMode="auto">
              <a:xfrm>
                <a:off x="3142" y="2573"/>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09" name="Rectangle 969"/>
              <p:cNvSpPr>
                <a:spLocks noChangeArrowheads="1"/>
              </p:cNvSpPr>
              <p:nvPr/>
            </p:nvSpPr>
            <p:spPr bwMode="auto">
              <a:xfrm>
                <a:off x="3142" y="2563"/>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10" name="Rectangle 970"/>
              <p:cNvSpPr>
                <a:spLocks noChangeArrowheads="1"/>
              </p:cNvSpPr>
              <p:nvPr/>
            </p:nvSpPr>
            <p:spPr bwMode="auto">
              <a:xfrm>
                <a:off x="3142" y="2553"/>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11" name="Rectangle 971"/>
              <p:cNvSpPr>
                <a:spLocks noChangeArrowheads="1"/>
              </p:cNvSpPr>
              <p:nvPr/>
            </p:nvSpPr>
            <p:spPr bwMode="auto">
              <a:xfrm>
                <a:off x="3142" y="2543"/>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012" name="Rectangle 972"/>
            <p:cNvSpPr>
              <a:spLocks noChangeArrowheads="1"/>
            </p:cNvSpPr>
            <p:nvPr/>
          </p:nvSpPr>
          <p:spPr bwMode="auto">
            <a:xfrm>
              <a:off x="3142" y="2543"/>
              <a:ext cx="171" cy="705"/>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79" name="Group 973"/>
            <p:cNvGrpSpPr>
              <a:grpSpLocks/>
            </p:cNvGrpSpPr>
            <p:nvPr/>
          </p:nvGrpSpPr>
          <p:grpSpPr bwMode="auto">
            <a:xfrm>
              <a:off x="3142" y="2503"/>
              <a:ext cx="232" cy="50"/>
              <a:chOff x="3142" y="2503"/>
              <a:chExt cx="232" cy="50"/>
            </a:xfrm>
          </p:grpSpPr>
          <p:sp>
            <p:nvSpPr>
              <p:cNvPr id="88014" name="Rectangle 974"/>
              <p:cNvSpPr>
                <a:spLocks noChangeArrowheads="1"/>
              </p:cNvSpPr>
              <p:nvPr/>
            </p:nvSpPr>
            <p:spPr bwMode="auto">
              <a:xfrm>
                <a:off x="3364" y="2503"/>
                <a:ext cx="10" cy="5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15" name="Rectangle 975"/>
              <p:cNvSpPr>
                <a:spLocks noChangeArrowheads="1"/>
              </p:cNvSpPr>
              <p:nvPr/>
            </p:nvSpPr>
            <p:spPr bwMode="auto">
              <a:xfrm>
                <a:off x="3354" y="2503"/>
                <a:ext cx="10" cy="50"/>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16" name="Rectangle 976"/>
              <p:cNvSpPr>
                <a:spLocks noChangeArrowheads="1"/>
              </p:cNvSpPr>
              <p:nvPr/>
            </p:nvSpPr>
            <p:spPr bwMode="auto">
              <a:xfrm>
                <a:off x="3344" y="2503"/>
                <a:ext cx="10" cy="50"/>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17" name="Rectangle 977"/>
              <p:cNvSpPr>
                <a:spLocks noChangeArrowheads="1"/>
              </p:cNvSpPr>
              <p:nvPr/>
            </p:nvSpPr>
            <p:spPr bwMode="auto">
              <a:xfrm>
                <a:off x="3334" y="2503"/>
                <a:ext cx="10" cy="5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18" name="Rectangle 978"/>
              <p:cNvSpPr>
                <a:spLocks noChangeArrowheads="1"/>
              </p:cNvSpPr>
              <p:nvPr/>
            </p:nvSpPr>
            <p:spPr bwMode="auto">
              <a:xfrm>
                <a:off x="3142" y="2543"/>
                <a:ext cx="192"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19" name="Rectangle 979"/>
              <p:cNvSpPr>
                <a:spLocks noChangeArrowheads="1"/>
              </p:cNvSpPr>
              <p:nvPr/>
            </p:nvSpPr>
            <p:spPr bwMode="auto">
              <a:xfrm>
                <a:off x="3323" y="2503"/>
                <a:ext cx="11" cy="4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0" name="Rectangle 980"/>
              <p:cNvSpPr>
                <a:spLocks noChangeArrowheads="1"/>
              </p:cNvSpPr>
              <p:nvPr/>
            </p:nvSpPr>
            <p:spPr bwMode="auto">
              <a:xfrm>
                <a:off x="3313" y="2503"/>
                <a:ext cx="10" cy="40"/>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1" name="Rectangle 981"/>
              <p:cNvSpPr>
                <a:spLocks noChangeArrowheads="1"/>
              </p:cNvSpPr>
              <p:nvPr/>
            </p:nvSpPr>
            <p:spPr bwMode="auto">
              <a:xfrm>
                <a:off x="3303" y="2503"/>
                <a:ext cx="10" cy="4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2" name="Rectangle 982"/>
              <p:cNvSpPr>
                <a:spLocks noChangeArrowheads="1"/>
              </p:cNvSpPr>
              <p:nvPr/>
            </p:nvSpPr>
            <p:spPr bwMode="auto">
              <a:xfrm>
                <a:off x="3293" y="2503"/>
                <a:ext cx="10" cy="4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3" name="Rectangle 983"/>
              <p:cNvSpPr>
                <a:spLocks noChangeArrowheads="1"/>
              </p:cNvSpPr>
              <p:nvPr/>
            </p:nvSpPr>
            <p:spPr bwMode="auto">
              <a:xfrm>
                <a:off x="3283" y="2503"/>
                <a:ext cx="10" cy="4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4" name="Rectangle 984"/>
              <p:cNvSpPr>
                <a:spLocks noChangeArrowheads="1"/>
              </p:cNvSpPr>
              <p:nvPr/>
            </p:nvSpPr>
            <p:spPr bwMode="auto">
              <a:xfrm>
                <a:off x="3142" y="2533"/>
                <a:ext cx="14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5" name="Rectangle 985"/>
              <p:cNvSpPr>
                <a:spLocks noChangeArrowheads="1"/>
              </p:cNvSpPr>
              <p:nvPr/>
            </p:nvSpPr>
            <p:spPr bwMode="auto">
              <a:xfrm>
                <a:off x="3273" y="2503"/>
                <a:ext cx="10" cy="3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6" name="Rectangle 986"/>
              <p:cNvSpPr>
                <a:spLocks noChangeArrowheads="1"/>
              </p:cNvSpPr>
              <p:nvPr/>
            </p:nvSpPr>
            <p:spPr bwMode="auto">
              <a:xfrm>
                <a:off x="3263" y="2503"/>
                <a:ext cx="10" cy="30"/>
              </a:xfrm>
              <a:prstGeom prst="rect">
                <a:avLst/>
              </a:prstGeom>
              <a:solidFill>
                <a:srgbClr val="0000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7" name="Rectangle 987"/>
              <p:cNvSpPr>
                <a:spLocks noChangeArrowheads="1"/>
              </p:cNvSpPr>
              <p:nvPr/>
            </p:nvSpPr>
            <p:spPr bwMode="auto">
              <a:xfrm>
                <a:off x="3253" y="2503"/>
                <a:ext cx="10" cy="3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8" name="Rectangle 988"/>
              <p:cNvSpPr>
                <a:spLocks noChangeArrowheads="1"/>
              </p:cNvSpPr>
              <p:nvPr/>
            </p:nvSpPr>
            <p:spPr bwMode="auto">
              <a:xfrm>
                <a:off x="3243" y="2503"/>
                <a:ext cx="10" cy="3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29" name="Rectangle 989"/>
              <p:cNvSpPr>
                <a:spLocks noChangeArrowheads="1"/>
              </p:cNvSpPr>
              <p:nvPr/>
            </p:nvSpPr>
            <p:spPr bwMode="auto">
              <a:xfrm>
                <a:off x="3142" y="2523"/>
                <a:ext cx="101" cy="1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0" name="Rectangle 990"/>
              <p:cNvSpPr>
                <a:spLocks noChangeArrowheads="1"/>
              </p:cNvSpPr>
              <p:nvPr/>
            </p:nvSpPr>
            <p:spPr bwMode="auto">
              <a:xfrm>
                <a:off x="3233" y="2503"/>
                <a:ext cx="10" cy="2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1" name="Rectangle 991"/>
              <p:cNvSpPr>
                <a:spLocks noChangeArrowheads="1"/>
              </p:cNvSpPr>
              <p:nvPr/>
            </p:nvSpPr>
            <p:spPr bwMode="auto">
              <a:xfrm>
                <a:off x="3223" y="2503"/>
                <a:ext cx="10" cy="2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2" name="Rectangle 992"/>
              <p:cNvSpPr>
                <a:spLocks noChangeArrowheads="1"/>
              </p:cNvSpPr>
              <p:nvPr/>
            </p:nvSpPr>
            <p:spPr bwMode="auto">
              <a:xfrm>
                <a:off x="3213" y="2503"/>
                <a:ext cx="10" cy="2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3" name="Rectangle 993"/>
              <p:cNvSpPr>
                <a:spLocks noChangeArrowheads="1"/>
              </p:cNvSpPr>
              <p:nvPr/>
            </p:nvSpPr>
            <p:spPr bwMode="auto">
              <a:xfrm>
                <a:off x="3203" y="2503"/>
                <a:ext cx="10" cy="20"/>
              </a:xfrm>
              <a:prstGeom prst="rect">
                <a:avLst/>
              </a:prstGeom>
              <a:solidFill>
                <a:srgbClr val="0000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4" name="Rectangle 994"/>
              <p:cNvSpPr>
                <a:spLocks noChangeArrowheads="1"/>
              </p:cNvSpPr>
              <p:nvPr/>
            </p:nvSpPr>
            <p:spPr bwMode="auto">
              <a:xfrm>
                <a:off x="3193" y="2503"/>
                <a:ext cx="10" cy="20"/>
              </a:xfrm>
              <a:prstGeom prst="rect">
                <a:avLst/>
              </a:prstGeom>
              <a:solidFill>
                <a:srgbClr val="000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5" name="Rectangle 995"/>
              <p:cNvSpPr>
                <a:spLocks noChangeArrowheads="1"/>
              </p:cNvSpPr>
              <p:nvPr/>
            </p:nvSpPr>
            <p:spPr bwMode="auto">
              <a:xfrm>
                <a:off x="3142" y="2512"/>
                <a:ext cx="51"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6" name="Rectangle 996"/>
              <p:cNvSpPr>
                <a:spLocks noChangeArrowheads="1"/>
              </p:cNvSpPr>
              <p:nvPr/>
            </p:nvSpPr>
            <p:spPr bwMode="auto">
              <a:xfrm>
                <a:off x="3182" y="2503"/>
                <a:ext cx="11"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7" name="Rectangle 997"/>
              <p:cNvSpPr>
                <a:spLocks noChangeArrowheads="1"/>
              </p:cNvSpPr>
              <p:nvPr/>
            </p:nvSpPr>
            <p:spPr bwMode="auto">
              <a:xfrm>
                <a:off x="3172" y="2503"/>
                <a:ext cx="10" cy="10"/>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8" name="Rectangle 998"/>
              <p:cNvSpPr>
                <a:spLocks noChangeArrowheads="1"/>
              </p:cNvSpPr>
              <p:nvPr/>
            </p:nvSpPr>
            <p:spPr bwMode="auto">
              <a:xfrm>
                <a:off x="3162" y="2503"/>
                <a:ext cx="10"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39" name="Rectangle 999"/>
              <p:cNvSpPr>
                <a:spLocks noChangeArrowheads="1"/>
              </p:cNvSpPr>
              <p:nvPr/>
            </p:nvSpPr>
            <p:spPr bwMode="auto">
              <a:xfrm>
                <a:off x="3142" y="2503"/>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040" name="Freeform 1000"/>
            <p:cNvSpPr>
              <a:spLocks/>
            </p:cNvSpPr>
            <p:nvPr/>
          </p:nvSpPr>
          <p:spPr bwMode="auto">
            <a:xfrm>
              <a:off x="3142" y="2503"/>
              <a:ext cx="222" cy="40"/>
            </a:xfrm>
            <a:custGeom>
              <a:avLst/>
              <a:gdLst>
                <a:gd name="T0" fmla="*/ 171 w 222"/>
                <a:gd name="T1" fmla="*/ 40 h 40"/>
                <a:gd name="T2" fmla="*/ 222 w 222"/>
                <a:gd name="T3" fmla="*/ 0 h 40"/>
                <a:gd name="T4" fmla="*/ 51 w 222"/>
                <a:gd name="T5" fmla="*/ 0 h 40"/>
                <a:gd name="T6" fmla="*/ 0 w 222"/>
                <a:gd name="T7" fmla="*/ 40 h 40"/>
                <a:gd name="T8" fmla="*/ 171 w 222"/>
                <a:gd name="T9" fmla="*/ 40 h 40"/>
              </a:gdLst>
              <a:ahLst/>
              <a:cxnLst>
                <a:cxn ang="0">
                  <a:pos x="T0" y="T1"/>
                </a:cxn>
                <a:cxn ang="0">
                  <a:pos x="T2" y="T3"/>
                </a:cxn>
                <a:cxn ang="0">
                  <a:pos x="T4" y="T5"/>
                </a:cxn>
                <a:cxn ang="0">
                  <a:pos x="T6" y="T7"/>
                </a:cxn>
                <a:cxn ang="0">
                  <a:pos x="T8" y="T9"/>
                </a:cxn>
              </a:cxnLst>
              <a:rect l="0" t="0" r="r" b="b"/>
              <a:pathLst>
                <a:path w="222" h="40">
                  <a:moveTo>
                    <a:pt x="171" y="40"/>
                  </a:moveTo>
                  <a:lnTo>
                    <a:pt x="222" y="0"/>
                  </a:lnTo>
                  <a:lnTo>
                    <a:pt x="51" y="0"/>
                  </a:lnTo>
                  <a:lnTo>
                    <a:pt x="0" y="40"/>
                  </a:lnTo>
                  <a:lnTo>
                    <a:pt x="171" y="4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41" name="Freeform 1001"/>
            <p:cNvSpPr>
              <a:spLocks/>
            </p:cNvSpPr>
            <p:nvPr/>
          </p:nvSpPr>
          <p:spPr bwMode="auto">
            <a:xfrm>
              <a:off x="3313" y="2402"/>
              <a:ext cx="51" cy="141"/>
            </a:xfrm>
            <a:custGeom>
              <a:avLst/>
              <a:gdLst>
                <a:gd name="T0" fmla="*/ 0 w 51"/>
                <a:gd name="T1" fmla="*/ 141 h 141"/>
                <a:gd name="T2" fmla="*/ 0 w 51"/>
                <a:gd name="T3" fmla="*/ 50 h 141"/>
                <a:gd name="T4" fmla="*/ 51 w 51"/>
                <a:gd name="T5" fmla="*/ 0 h 141"/>
                <a:gd name="T6" fmla="*/ 51 w 51"/>
                <a:gd name="T7" fmla="*/ 101 h 141"/>
                <a:gd name="T8" fmla="*/ 0 w 51"/>
                <a:gd name="T9" fmla="*/ 141 h 141"/>
              </a:gdLst>
              <a:ahLst/>
              <a:cxnLst>
                <a:cxn ang="0">
                  <a:pos x="T0" y="T1"/>
                </a:cxn>
                <a:cxn ang="0">
                  <a:pos x="T2" y="T3"/>
                </a:cxn>
                <a:cxn ang="0">
                  <a:pos x="T4" y="T5"/>
                </a:cxn>
                <a:cxn ang="0">
                  <a:pos x="T6" y="T7"/>
                </a:cxn>
                <a:cxn ang="0">
                  <a:pos x="T8" y="T9"/>
                </a:cxn>
              </a:cxnLst>
              <a:rect l="0" t="0" r="r" b="b"/>
              <a:pathLst>
                <a:path w="51" h="141">
                  <a:moveTo>
                    <a:pt x="0" y="141"/>
                  </a:moveTo>
                  <a:lnTo>
                    <a:pt x="0" y="50"/>
                  </a:lnTo>
                  <a:lnTo>
                    <a:pt x="51" y="0"/>
                  </a:lnTo>
                  <a:lnTo>
                    <a:pt x="51" y="101"/>
                  </a:lnTo>
                  <a:lnTo>
                    <a:pt x="0" y="141"/>
                  </a:lnTo>
                  <a:close/>
                </a:path>
              </a:pathLst>
            </a:custGeom>
            <a:solidFill>
              <a:srgbClr val="8080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42" name="Rectangle 1002"/>
            <p:cNvSpPr>
              <a:spLocks noChangeArrowheads="1"/>
            </p:cNvSpPr>
            <p:nvPr/>
          </p:nvSpPr>
          <p:spPr bwMode="auto">
            <a:xfrm>
              <a:off x="3142" y="2452"/>
              <a:ext cx="171" cy="91"/>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43" name="Freeform 1003"/>
            <p:cNvSpPr>
              <a:spLocks/>
            </p:cNvSpPr>
            <p:nvPr/>
          </p:nvSpPr>
          <p:spPr bwMode="auto">
            <a:xfrm>
              <a:off x="3142" y="2402"/>
              <a:ext cx="222" cy="50"/>
            </a:xfrm>
            <a:custGeom>
              <a:avLst/>
              <a:gdLst>
                <a:gd name="T0" fmla="*/ 171 w 222"/>
                <a:gd name="T1" fmla="*/ 50 h 50"/>
                <a:gd name="T2" fmla="*/ 222 w 222"/>
                <a:gd name="T3" fmla="*/ 0 h 50"/>
                <a:gd name="T4" fmla="*/ 51 w 222"/>
                <a:gd name="T5" fmla="*/ 0 h 50"/>
                <a:gd name="T6" fmla="*/ 0 w 222"/>
                <a:gd name="T7" fmla="*/ 50 h 50"/>
                <a:gd name="T8" fmla="*/ 171 w 222"/>
                <a:gd name="T9" fmla="*/ 50 h 50"/>
              </a:gdLst>
              <a:ahLst/>
              <a:cxnLst>
                <a:cxn ang="0">
                  <a:pos x="T0" y="T1"/>
                </a:cxn>
                <a:cxn ang="0">
                  <a:pos x="T2" y="T3"/>
                </a:cxn>
                <a:cxn ang="0">
                  <a:pos x="T4" y="T5"/>
                </a:cxn>
                <a:cxn ang="0">
                  <a:pos x="T6" y="T7"/>
                </a:cxn>
                <a:cxn ang="0">
                  <a:pos x="T8" y="T9"/>
                </a:cxn>
              </a:cxnLst>
              <a:rect l="0" t="0" r="r" b="b"/>
              <a:pathLst>
                <a:path w="222" h="50">
                  <a:moveTo>
                    <a:pt x="171" y="50"/>
                  </a:moveTo>
                  <a:lnTo>
                    <a:pt x="222" y="0"/>
                  </a:lnTo>
                  <a:lnTo>
                    <a:pt x="51" y="0"/>
                  </a:lnTo>
                  <a:lnTo>
                    <a:pt x="0" y="50"/>
                  </a:lnTo>
                  <a:lnTo>
                    <a:pt x="171" y="5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84" name="Rectangle 1004"/>
            <p:cNvSpPr>
              <a:spLocks noChangeArrowheads="1"/>
            </p:cNvSpPr>
            <p:nvPr/>
          </p:nvSpPr>
          <p:spPr bwMode="auto">
            <a:xfrm>
              <a:off x="3185" y="2835"/>
              <a:ext cx="144"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597</a:t>
              </a:r>
              <a:endParaRPr lang="pt-BR" altLang="pt-BR" sz="1200" b="0">
                <a:solidFill>
                  <a:schemeClr val="tx1"/>
                </a:solidFill>
                <a:latin typeface="Arial" pitchFamily="34" charset="0"/>
              </a:endParaRPr>
            </a:p>
          </p:txBody>
        </p:sp>
        <p:sp>
          <p:nvSpPr>
            <p:cNvPr id="47185" name="Rectangle 1005"/>
            <p:cNvSpPr>
              <a:spLocks noChangeArrowheads="1"/>
            </p:cNvSpPr>
            <p:nvPr/>
          </p:nvSpPr>
          <p:spPr bwMode="auto">
            <a:xfrm>
              <a:off x="3225" y="2301"/>
              <a:ext cx="96"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80</a:t>
              </a:r>
              <a:endParaRPr lang="pt-BR" altLang="pt-BR" sz="1200" b="0">
                <a:solidFill>
                  <a:schemeClr val="tx1"/>
                </a:solidFill>
                <a:latin typeface="Arial" pitchFamily="34" charset="0"/>
              </a:endParaRPr>
            </a:p>
          </p:txBody>
        </p:sp>
        <p:grpSp>
          <p:nvGrpSpPr>
            <p:cNvPr id="47186" name="Group 1006"/>
            <p:cNvGrpSpPr>
              <a:grpSpLocks/>
            </p:cNvGrpSpPr>
            <p:nvPr/>
          </p:nvGrpSpPr>
          <p:grpSpPr bwMode="auto">
            <a:xfrm>
              <a:off x="3736" y="2372"/>
              <a:ext cx="71" cy="886"/>
              <a:chOff x="3736" y="2372"/>
              <a:chExt cx="71" cy="886"/>
            </a:xfrm>
          </p:grpSpPr>
          <p:sp>
            <p:nvSpPr>
              <p:cNvPr id="88047" name="Rectangle 1007"/>
              <p:cNvSpPr>
                <a:spLocks noChangeArrowheads="1"/>
              </p:cNvSpPr>
              <p:nvPr/>
            </p:nvSpPr>
            <p:spPr bwMode="auto">
              <a:xfrm>
                <a:off x="3736" y="324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48" name="Rectangle 1008"/>
              <p:cNvSpPr>
                <a:spLocks noChangeArrowheads="1"/>
              </p:cNvSpPr>
              <p:nvPr/>
            </p:nvSpPr>
            <p:spPr bwMode="auto">
              <a:xfrm>
                <a:off x="3736" y="323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49" name="Rectangle 1009"/>
              <p:cNvSpPr>
                <a:spLocks noChangeArrowheads="1"/>
              </p:cNvSpPr>
              <p:nvPr/>
            </p:nvSpPr>
            <p:spPr bwMode="auto">
              <a:xfrm>
                <a:off x="3736" y="3228"/>
                <a:ext cx="7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0" name="Rectangle 1010"/>
              <p:cNvSpPr>
                <a:spLocks noChangeArrowheads="1"/>
              </p:cNvSpPr>
              <p:nvPr/>
            </p:nvSpPr>
            <p:spPr bwMode="auto">
              <a:xfrm>
                <a:off x="3736" y="3218"/>
                <a:ext cx="7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1" name="Rectangle 1011"/>
              <p:cNvSpPr>
                <a:spLocks noChangeArrowheads="1"/>
              </p:cNvSpPr>
              <p:nvPr/>
            </p:nvSpPr>
            <p:spPr bwMode="auto">
              <a:xfrm>
                <a:off x="3736" y="3208"/>
                <a:ext cx="7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2" name="Rectangle 1012"/>
              <p:cNvSpPr>
                <a:spLocks noChangeArrowheads="1"/>
              </p:cNvSpPr>
              <p:nvPr/>
            </p:nvSpPr>
            <p:spPr bwMode="auto">
              <a:xfrm>
                <a:off x="3736" y="3198"/>
                <a:ext cx="7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3" name="Rectangle 1013"/>
              <p:cNvSpPr>
                <a:spLocks noChangeArrowheads="1"/>
              </p:cNvSpPr>
              <p:nvPr/>
            </p:nvSpPr>
            <p:spPr bwMode="auto">
              <a:xfrm>
                <a:off x="3736" y="3188"/>
                <a:ext cx="7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4" name="Rectangle 1014"/>
              <p:cNvSpPr>
                <a:spLocks noChangeArrowheads="1"/>
              </p:cNvSpPr>
              <p:nvPr/>
            </p:nvSpPr>
            <p:spPr bwMode="auto">
              <a:xfrm>
                <a:off x="3736" y="3178"/>
                <a:ext cx="71" cy="10"/>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5" name="Rectangle 1015"/>
              <p:cNvSpPr>
                <a:spLocks noChangeArrowheads="1"/>
              </p:cNvSpPr>
              <p:nvPr/>
            </p:nvSpPr>
            <p:spPr bwMode="auto">
              <a:xfrm>
                <a:off x="3736" y="3167"/>
                <a:ext cx="71" cy="11"/>
              </a:xfrm>
              <a:prstGeom prst="rect">
                <a:avLst/>
              </a:prstGeom>
              <a:solidFill>
                <a:srgbClr val="0000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6" name="Rectangle 1016"/>
              <p:cNvSpPr>
                <a:spLocks noChangeArrowheads="1"/>
              </p:cNvSpPr>
              <p:nvPr/>
            </p:nvSpPr>
            <p:spPr bwMode="auto">
              <a:xfrm>
                <a:off x="3736" y="3157"/>
                <a:ext cx="7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7" name="Rectangle 1017"/>
              <p:cNvSpPr>
                <a:spLocks noChangeArrowheads="1"/>
              </p:cNvSpPr>
              <p:nvPr/>
            </p:nvSpPr>
            <p:spPr bwMode="auto">
              <a:xfrm>
                <a:off x="3736" y="3147"/>
                <a:ext cx="71" cy="10"/>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8" name="Rectangle 1018"/>
              <p:cNvSpPr>
                <a:spLocks noChangeArrowheads="1"/>
              </p:cNvSpPr>
              <p:nvPr/>
            </p:nvSpPr>
            <p:spPr bwMode="auto">
              <a:xfrm>
                <a:off x="3736" y="3137"/>
                <a:ext cx="7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59" name="Rectangle 1019"/>
              <p:cNvSpPr>
                <a:spLocks noChangeArrowheads="1"/>
              </p:cNvSpPr>
              <p:nvPr/>
            </p:nvSpPr>
            <p:spPr bwMode="auto">
              <a:xfrm>
                <a:off x="3736" y="3127"/>
                <a:ext cx="7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0" name="Rectangle 1020"/>
              <p:cNvSpPr>
                <a:spLocks noChangeArrowheads="1"/>
              </p:cNvSpPr>
              <p:nvPr/>
            </p:nvSpPr>
            <p:spPr bwMode="auto">
              <a:xfrm>
                <a:off x="3797" y="2372"/>
                <a:ext cx="10" cy="755"/>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1" name="Rectangle 1021"/>
              <p:cNvSpPr>
                <a:spLocks noChangeArrowheads="1"/>
              </p:cNvSpPr>
              <p:nvPr/>
            </p:nvSpPr>
            <p:spPr bwMode="auto">
              <a:xfrm>
                <a:off x="3736" y="3117"/>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2" name="Rectangle 1022"/>
              <p:cNvSpPr>
                <a:spLocks noChangeArrowheads="1"/>
              </p:cNvSpPr>
              <p:nvPr/>
            </p:nvSpPr>
            <p:spPr bwMode="auto">
              <a:xfrm>
                <a:off x="3736" y="3107"/>
                <a:ext cx="61" cy="10"/>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3" name="Rectangle 1023"/>
              <p:cNvSpPr>
                <a:spLocks noChangeArrowheads="1"/>
              </p:cNvSpPr>
              <p:nvPr/>
            </p:nvSpPr>
            <p:spPr bwMode="auto">
              <a:xfrm>
                <a:off x="3736" y="3097"/>
                <a:ext cx="6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4" name="Rectangle 1024"/>
              <p:cNvSpPr>
                <a:spLocks noChangeArrowheads="1"/>
              </p:cNvSpPr>
              <p:nvPr/>
            </p:nvSpPr>
            <p:spPr bwMode="auto">
              <a:xfrm>
                <a:off x="3736" y="3086"/>
                <a:ext cx="61" cy="10"/>
              </a:xfrm>
              <a:prstGeom prst="rect">
                <a:avLst/>
              </a:prstGeom>
              <a:solidFill>
                <a:srgbClr val="0000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5" name="Rectangle 1025"/>
              <p:cNvSpPr>
                <a:spLocks noChangeArrowheads="1"/>
              </p:cNvSpPr>
              <p:nvPr/>
            </p:nvSpPr>
            <p:spPr bwMode="auto">
              <a:xfrm>
                <a:off x="3736" y="3077"/>
                <a:ext cx="61" cy="10"/>
              </a:xfrm>
              <a:prstGeom prst="rect">
                <a:avLst/>
              </a:prstGeom>
              <a:solidFill>
                <a:srgbClr val="000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6" name="Rectangle 1026"/>
              <p:cNvSpPr>
                <a:spLocks noChangeArrowheads="1"/>
              </p:cNvSpPr>
              <p:nvPr/>
            </p:nvSpPr>
            <p:spPr bwMode="auto">
              <a:xfrm>
                <a:off x="3736" y="3067"/>
                <a:ext cx="61" cy="10"/>
              </a:xfrm>
              <a:prstGeom prst="rect">
                <a:avLst/>
              </a:prstGeom>
              <a:solidFill>
                <a:srgbClr val="0000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7" name="Rectangle 1027"/>
              <p:cNvSpPr>
                <a:spLocks noChangeArrowheads="1"/>
              </p:cNvSpPr>
              <p:nvPr/>
            </p:nvSpPr>
            <p:spPr bwMode="auto">
              <a:xfrm>
                <a:off x="3736" y="3057"/>
                <a:ext cx="61" cy="10"/>
              </a:xfrm>
              <a:prstGeom prst="rect">
                <a:avLst/>
              </a:prstGeom>
              <a:solidFill>
                <a:srgbClr val="00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8" name="Rectangle 1028"/>
              <p:cNvSpPr>
                <a:spLocks noChangeArrowheads="1"/>
              </p:cNvSpPr>
              <p:nvPr/>
            </p:nvSpPr>
            <p:spPr bwMode="auto">
              <a:xfrm>
                <a:off x="3736" y="3047"/>
                <a:ext cx="61" cy="10"/>
              </a:xfrm>
              <a:prstGeom prst="rect">
                <a:avLst/>
              </a:prstGeom>
              <a:solidFill>
                <a:srgbClr val="0000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69" name="Rectangle 1029"/>
              <p:cNvSpPr>
                <a:spLocks noChangeArrowheads="1"/>
              </p:cNvSpPr>
              <p:nvPr/>
            </p:nvSpPr>
            <p:spPr bwMode="auto">
              <a:xfrm>
                <a:off x="3736" y="3037"/>
                <a:ext cx="61" cy="10"/>
              </a:xfrm>
              <a:prstGeom prst="rect">
                <a:avLst/>
              </a:prstGeom>
              <a:solidFill>
                <a:srgbClr val="0000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0" name="Rectangle 1030"/>
              <p:cNvSpPr>
                <a:spLocks noChangeArrowheads="1"/>
              </p:cNvSpPr>
              <p:nvPr/>
            </p:nvSpPr>
            <p:spPr bwMode="auto">
              <a:xfrm>
                <a:off x="3736" y="3026"/>
                <a:ext cx="6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1" name="Rectangle 1031"/>
              <p:cNvSpPr>
                <a:spLocks noChangeArrowheads="1"/>
              </p:cNvSpPr>
              <p:nvPr/>
            </p:nvSpPr>
            <p:spPr bwMode="auto">
              <a:xfrm>
                <a:off x="3736" y="3016"/>
                <a:ext cx="61" cy="10"/>
              </a:xfrm>
              <a:prstGeom prst="rect">
                <a:avLst/>
              </a:prstGeom>
              <a:solidFill>
                <a:srgbClr val="0000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2" name="Rectangle 1032"/>
              <p:cNvSpPr>
                <a:spLocks noChangeArrowheads="1"/>
              </p:cNvSpPr>
              <p:nvPr/>
            </p:nvSpPr>
            <p:spPr bwMode="auto">
              <a:xfrm>
                <a:off x="3736" y="3006"/>
                <a:ext cx="6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3" name="Rectangle 1033"/>
              <p:cNvSpPr>
                <a:spLocks noChangeArrowheads="1"/>
              </p:cNvSpPr>
              <p:nvPr/>
            </p:nvSpPr>
            <p:spPr bwMode="auto">
              <a:xfrm>
                <a:off x="3736" y="2995"/>
                <a:ext cx="61" cy="10"/>
              </a:xfrm>
              <a:prstGeom prst="rect">
                <a:avLst/>
              </a:prstGeom>
              <a:solidFill>
                <a:srgbClr val="0000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4" name="Rectangle 1034"/>
              <p:cNvSpPr>
                <a:spLocks noChangeArrowheads="1"/>
              </p:cNvSpPr>
              <p:nvPr/>
            </p:nvSpPr>
            <p:spPr bwMode="auto">
              <a:xfrm>
                <a:off x="3787" y="2372"/>
                <a:ext cx="10" cy="624"/>
              </a:xfrm>
              <a:prstGeom prst="rect">
                <a:avLst/>
              </a:prstGeom>
              <a:solidFill>
                <a:srgbClr val="0000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5" name="Rectangle 1035"/>
              <p:cNvSpPr>
                <a:spLocks noChangeArrowheads="1"/>
              </p:cNvSpPr>
              <p:nvPr/>
            </p:nvSpPr>
            <p:spPr bwMode="auto">
              <a:xfrm>
                <a:off x="3736" y="2986"/>
                <a:ext cx="51" cy="10"/>
              </a:xfrm>
              <a:prstGeom prst="rect">
                <a:avLst/>
              </a:prstGeom>
              <a:solidFill>
                <a:srgbClr val="0000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6" name="Rectangle 1036"/>
              <p:cNvSpPr>
                <a:spLocks noChangeArrowheads="1"/>
              </p:cNvSpPr>
              <p:nvPr/>
            </p:nvSpPr>
            <p:spPr bwMode="auto">
              <a:xfrm>
                <a:off x="3736" y="2976"/>
                <a:ext cx="51" cy="10"/>
              </a:xfrm>
              <a:prstGeom prst="rect">
                <a:avLst/>
              </a:prstGeom>
              <a:solidFill>
                <a:srgbClr val="0000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7" name="Rectangle 1037"/>
              <p:cNvSpPr>
                <a:spLocks noChangeArrowheads="1"/>
              </p:cNvSpPr>
              <p:nvPr/>
            </p:nvSpPr>
            <p:spPr bwMode="auto">
              <a:xfrm>
                <a:off x="3736" y="2966"/>
                <a:ext cx="51" cy="10"/>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8" name="Rectangle 1038"/>
              <p:cNvSpPr>
                <a:spLocks noChangeArrowheads="1"/>
              </p:cNvSpPr>
              <p:nvPr/>
            </p:nvSpPr>
            <p:spPr bwMode="auto">
              <a:xfrm>
                <a:off x="3736" y="2956"/>
                <a:ext cx="51" cy="10"/>
              </a:xfrm>
              <a:prstGeom prst="rect">
                <a:avLst/>
              </a:prstGeom>
              <a:solidFill>
                <a:srgbClr val="0000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79" name="Rectangle 1039"/>
              <p:cNvSpPr>
                <a:spLocks noChangeArrowheads="1"/>
              </p:cNvSpPr>
              <p:nvPr/>
            </p:nvSpPr>
            <p:spPr bwMode="auto">
              <a:xfrm>
                <a:off x="3736" y="2946"/>
                <a:ext cx="51" cy="10"/>
              </a:xfrm>
              <a:prstGeom prst="rect">
                <a:avLst/>
              </a:prstGeom>
              <a:solidFill>
                <a:srgbClr val="0000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0" name="Rectangle 1040"/>
              <p:cNvSpPr>
                <a:spLocks noChangeArrowheads="1"/>
              </p:cNvSpPr>
              <p:nvPr/>
            </p:nvSpPr>
            <p:spPr bwMode="auto">
              <a:xfrm>
                <a:off x="3736" y="2936"/>
                <a:ext cx="5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1" name="Rectangle 1041"/>
              <p:cNvSpPr>
                <a:spLocks noChangeArrowheads="1"/>
              </p:cNvSpPr>
              <p:nvPr/>
            </p:nvSpPr>
            <p:spPr bwMode="auto">
              <a:xfrm>
                <a:off x="3736" y="2925"/>
                <a:ext cx="51" cy="10"/>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2" name="Rectangle 1042"/>
              <p:cNvSpPr>
                <a:spLocks noChangeArrowheads="1"/>
              </p:cNvSpPr>
              <p:nvPr/>
            </p:nvSpPr>
            <p:spPr bwMode="auto">
              <a:xfrm>
                <a:off x="3736" y="2916"/>
                <a:ext cx="51" cy="10"/>
              </a:xfrm>
              <a:prstGeom prst="rect">
                <a:avLst/>
              </a:prstGeom>
              <a:solidFill>
                <a:srgbClr val="0000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3" name="Rectangle 1043"/>
              <p:cNvSpPr>
                <a:spLocks noChangeArrowheads="1"/>
              </p:cNvSpPr>
              <p:nvPr/>
            </p:nvSpPr>
            <p:spPr bwMode="auto">
              <a:xfrm>
                <a:off x="3736" y="2906"/>
                <a:ext cx="51" cy="10"/>
              </a:xfrm>
              <a:prstGeom prst="rect">
                <a:avLst/>
              </a:prstGeom>
              <a:solidFill>
                <a:srgbClr val="000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4" name="Rectangle 1044"/>
              <p:cNvSpPr>
                <a:spLocks noChangeArrowheads="1"/>
              </p:cNvSpPr>
              <p:nvPr/>
            </p:nvSpPr>
            <p:spPr bwMode="auto">
              <a:xfrm>
                <a:off x="3736" y="2896"/>
                <a:ext cx="51" cy="1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5" name="Rectangle 1045"/>
              <p:cNvSpPr>
                <a:spLocks noChangeArrowheads="1"/>
              </p:cNvSpPr>
              <p:nvPr/>
            </p:nvSpPr>
            <p:spPr bwMode="auto">
              <a:xfrm>
                <a:off x="3736" y="2886"/>
                <a:ext cx="51" cy="10"/>
              </a:xfrm>
              <a:prstGeom prst="rect">
                <a:avLst/>
              </a:prstGeom>
              <a:solidFill>
                <a:srgbClr val="000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6" name="Rectangle 1046"/>
              <p:cNvSpPr>
                <a:spLocks noChangeArrowheads="1"/>
              </p:cNvSpPr>
              <p:nvPr/>
            </p:nvSpPr>
            <p:spPr bwMode="auto">
              <a:xfrm>
                <a:off x="3736" y="2875"/>
                <a:ext cx="51" cy="11"/>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7" name="Rectangle 1047"/>
              <p:cNvSpPr>
                <a:spLocks noChangeArrowheads="1"/>
              </p:cNvSpPr>
              <p:nvPr/>
            </p:nvSpPr>
            <p:spPr bwMode="auto">
              <a:xfrm>
                <a:off x="3777" y="2372"/>
                <a:ext cx="10" cy="503"/>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8" name="Rectangle 1048"/>
              <p:cNvSpPr>
                <a:spLocks noChangeArrowheads="1"/>
              </p:cNvSpPr>
              <p:nvPr/>
            </p:nvSpPr>
            <p:spPr bwMode="auto">
              <a:xfrm>
                <a:off x="3736" y="2865"/>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89" name="Rectangle 1049"/>
              <p:cNvSpPr>
                <a:spLocks noChangeArrowheads="1"/>
              </p:cNvSpPr>
              <p:nvPr/>
            </p:nvSpPr>
            <p:spPr bwMode="auto">
              <a:xfrm>
                <a:off x="3736" y="2855"/>
                <a:ext cx="41"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0" name="Rectangle 1050"/>
              <p:cNvSpPr>
                <a:spLocks noChangeArrowheads="1"/>
              </p:cNvSpPr>
              <p:nvPr/>
            </p:nvSpPr>
            <p:spPr bwMode="auto">
              <a:xfrm>
                <a:off x="3736" y="2845"/>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1" name="Rectangle 1051"/>
              <p:cNvSpPr>
                <a:spLocks noChangeArrowheads="1"/>
              </p:cNvSpPr>
              <p:nvPr/>
            </p:nvSpPr>
            <p:spPr bwMode="auto">
              <a:xfrm>
                <a:off x="3736" y="2834"/>
                <a:ext cx="41" cy="10"/>
              </a:xfrm>
              <a:prstGeom prst="rect">
                <a:avLst/>
              </a:prstGeom>
              <a:solidFill>
                <a:srgbClr val="0000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2" name="Rectangle 1052"/>
              <p:cNvSpPr>
                <a:spLocks noChangeArrowheads="1"/>
              </p:cNvSpPr>
              <p:nvPr/>
            </p:nvSpPr>
            <p:spPr bwMode="auto">
              <a:xfrm>
                <a:off x="3736" y="2825"/>
                <a:ext cx="41" cy="1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3" name="Rectangle 1053"/>
              <p:cNvSpPr>
                <a:spLocks noChangeArrowheads="1"/>
              </p:cNvSpPr>
              <p:nvPr/>
            </p:nvSpPr>
            <p:spPr bwMode="auto">
              <a:xfrm>
                <a:off x="3736" y="2815"/>
                <a:ext cx="41" cy="10"/>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4" name="Rectangle 1054"/>
              <p:cNvSpPr>
                <a:spLocks noChangeArrowheads="1"/>
              </p:cNvSpPr>
              <p:nvPr/>
            </p:nvSpPr>
            <p:spPr bwMode="auto">
              <a:xfrm>
                <a:off x="3736" y="2805"/>
                <a:ext cx="41" cy="10"/>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5" name="Rectangle 1055"/>
              <p:cNvSpPr>
                <a:spLocks noChangeArrowheads="1"/>
              </p:cNvSpPr>
              <p:nvPr/>
            </p:nvSpPr>
            <p:spPr bwMode="auto">
              <a:xfrm>
                <a:off x="3736" y="2795"/>
                <a:ext cx="41" cy="10"/>
              </a:xfrm>
              <a:prstGeom prst="rect">
                <a:avLst/>
              </a:prstGeom>
              <a:solidFill>
                <a:srgbClr val="000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6" name="Rectangle 1056"/>
              <p:cNvSpPr>
                <a:spLocks noChangeArrowheads="1"/>
              </p:cNvSpPr>
              <p:nvPr/>
            </p:nvSpPr>
            <p:spPr bwMode="auto">
              <a:xfrm>
                <a:off x="3736" y="2785"/>
                <a:ext cx="41" cy="10"/>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7" name="Rectangle 1057"/>
              <p:cNvSpPr>
                <a:spLocks noChangeArrowheads="1"/>
              </p:cNvSpPr>
              <p:nvPr/>
            </p:nvSpPr>
            <p:spPr bwMode="auto">
              <a:xfrm>
                <a:off x="3736" y="2775"/>
                <a:ext cx="4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8" name="Rectangle 1058"/>
              <p:cNvSpPr>
                <a:spLocks noChangeArrowheads="1"/>
              </p:cNvSpPr>
              <p:nvPr/>
            </p:nvSpPr>
            <p:spPr bwMode="auto">
              <a:xfrm>
                <a:off x="3736" y="2764"/>
                <a:ext cx="4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099" name="Rectangle 1059"/>
              <p:cNvSpPr>
                <a:spLocks noChangeArrowheads="1"/>
              </p:cNvSpPr>
              <p:nvPr/>
            </p:nvSpPr>
            <p:spPr bwMode="auto">
              <a:xfrm>
                <a:off x="3736" y="2755"/>
                <a:ext cx="41" cy="10"/>
              </a:xfrm>
              <a:prstGeom prst="rect">
                <a:avLst/>
              </a:prstGeom>
              <a:solidFill>
                <a:srgbClr val="0000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0" name="Rectangle 1060"/>
              <p:cNvSpPr>
                <a:spLocks noChangeArrowheads="1"/>
              </p:cNvSpPr>
              <p:nvPr/>
            </p:nvSpPr>
            <p:spPr bwMode="auto">
              <a:xfrm>
                <a:off x="3736" y="2744"/>
                <a:ext cx="41" cy="1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1" name="Rectangle 1061"/>
              <p:cNvSpPr>
                <a:spLocks noChangeArrowheads="1"/>
              </p:cNvSpPr>
              <p:nvPr/>
            </p:nvSpPr>
            <p:spPr bwMode="auto">
              <a:xfrm>
                <a:off x="3767" y="2372"/>
                <a:ext cx="10" cy="373"/>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2" name="Rectangle 1062"/>
              <p:cNvSpPr>
                <a:spLocks noChangeArrowheads="1"/>
              </p:cNvSpPr>
              <p:nvPr/>
            </p:nvSpPr>
            <p:spPr bwMode="auto">
              <a:xfrm>
                <a:off x="3736" y="2734"/>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3" name="Rectangle 1063"/>
              <p:cNvSpPr>
                <a:spLocks noChangeArrowheads="1"/>
              </p:cNvSpPr>
              <p:nvPr/>
            </p:nvSpPr>
            <p:spPr bwMode="auto">
              <a:xfrm>
                <a:off x="3736" y="2723"/>
                <a:ext cx="31" cy="10"/>
              </a:xfrm>
              <a:prstGeom prst="rect">
                <a:avLst/>
              </a:prstGeom>
              <a:solidFill>
                <a:srgbClr val="0000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4" name="Rectangle 1064"/>
              <p:cNvSpPr>
                <a:spLocks noChangeArrowheads="1"/>
              </p:cNvSpPr>
              <p:nvPr/>
            </p:nvSpPr>
            <p:spPr bwMode="auto">
              <a:xfrm>
                <a:off x="3736" y="2714"/>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5" name="Rectangle 1065"/>
              <p:cNvSpPr>
                <a:spLocks noChangeArrowheads="1"/>
              </p:cNvSpPr>
              <p:nvPr/>
            </p:nvSpPr>
            <p:spPr bwMode="auto">
              <a:xfrm>
                <a:off x="3736" y="2704"/>
                <a:ext cx="31" cy="10"/>
              </a:xfrm>
              <a:prstGeom prst="rect">
                <a:avLst/>
              </a:prstGeom>
              <a:solidFill>
                <a:srgbClr val="00006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6" name="Rectangle 1066"/>
              <p:cNvSpPr>
                <a:spLocks noChangeArrowheads="1"/>
              </p:cNvSpPr>
              <p:nvPr/>
            </p:nvSpPr>
            <p:spPr bwMode="auto">
              <a:xfrm>
                <a:off x="3736" y="2694"/>
                <a:ext cx="31" cy="10"/>
              </a:xfrm>
              <a:prstGeom prst="rect">
                <a:avLst/>
              </a:prstGeom>
              <a:solidFill>
                <a:srgbClr val="0000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7" name="Rectangle 1067"/>
              <p:cNvSpPr>
                <a:spLocks noChangeArrowheads="1"/>
              </p:cNvSpPr>
              <p:nvPr/>
            </p:nvSpPr>
            <p:spPr bwMode="auto">
              <a:xfrm>
                <a:off x="3736" y="2684"/>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8" name="Rectangle 1068"/>
              <p:cNvSpPr>
                <a:spLocks noChangeArrowheads="1"/>
              </p:cNvSpPr>
              <p:nvPr/>
            </p:nvSpPr>
            <p:spPr bwMode="auto">
              <a:xfrm>
                <a:off x="3736" y="2673"/>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09" name="Rectangle 1069"/>
              <p:cNvSpPr>
                <a:spLocks noChangeArrowheads="1"/>
              </p:cNvSpPr>
              <p:nvPr/>
            </p:nvSpPr>
            <p:spPr bwMode="auto">
              <a:xfrm>
                <a:off x="3736" y="2664"/>
                <a:ext cx="3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0" name="Rectangle 1070"/>
              <p:cNvSpPr>
                <a:spLocks noChangeArrowheads="1"/>
              </p:cNvSpPr>
              <p:nvPr/>
            </p:nvSpPr>
            <p:spPr bwMode="auto">
              <a:xfrm>
                <a:off x="3736" y="2653"/>
                <a:ext cx="31"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1" name="Rectangle 1071"/>
              <p:cNvSpPr>
                <a:spLocks noChangeArrowheads="1"/>
              </p:cNvSpPr>
              <p:nvPr/>
            </p:nvSpPr>
            <p:spPr bwMode="auto">
              <a:xfrm>
                <a:off x="3736" y="2644"/>
                <a:ext cx="31" cy="10"/>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2" name="Rectangle 1072"/>
              <p:cNvSpPr>
                <a:spLocks noChangeArrowheads="1"/>
              </p:cNvSpPr>
              <p:nvPr/>
            </p:nvSpPr>
            <p:spPr bwMode="auto">
              <a:xfrm>
                <a:off x="3736" y="2634"/>
                <a:ext cx="31"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3" name="Rectangle 1073"/>
              <p:cNvSpPr>
                <a:spLocks noChangeArrowheads="1"/>
              </p:cNvSpPr>
              <p:nvPr/>
            </p:nvSpPr>
            <p:spPr bwMode="auto">
              <a:xfrm>
                <a:off x="3736" y="2624"/>
                <a:ext cx="31" cy="1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4" name="Rectangle 1074"/>
              <p:cNvSpPr>
                <a:spLocks noChangeArrowheads="1"/>
              </p:cNvSpPr>
              <p:nvPr/>
            </p:nvSpPr>
            <p:spPr bwMode="auto">
              <a:xfrm>
                <a:off x="3756" y="2372"/>
                <a:ext cx="11" cy="252"/>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5" name="Rectangle 1075"/>
              <p:cNvSpPr>
                <a:spLocks noChangeArrowheads="1"/>
              </p:cNvSpPr>
              <p:nvPr/>
            </p:nvSpPr>
            <p:spPr bwMode="auto">
              <a:xfrm>
                <a:off x="3736" y="2614"/>
                <a:ext cx="20"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6" name="Rectangle 1076"/>
              <p:cNvSpPr>
                <a:spLocks noChangeArrowheads="1"/>
              </p:cNvSpPr>
              <p:nvPr/>
            </p:nvSpPr>
            <p:spPr bwMode="auto">
              <a:xfrm>
                <a:off x="3736" y="2603"/>
                <a:ext cx="20"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7" name="Rectangle 1077"/>
              <p:cNvSpPr>
                <a:spLocks noChangeArrowheads="1"/>
              </p:cNvSpPr>
              <p:nvPr/>
            </p:nvSpPr>
            <p:spPr bwMode="auto">
              <a:xfrm>
                <a:off x="3736" y="2593"/>
                <a:ext cx="20"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8" name="Rectangle 1078"/>
              <p:cNvSpPr>
                <a:spLocks noChangeArrowheads="1"/>
              </p:cNvSpPr>
              <p:nvPr/>
            </p:nvSpPr>
            <p:spPr bwMode="auto">
              <a:xfrm>
                <a:off x="3736" y="2582"/>
                <a:ext cx="20"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19" name="Rectangle 1079"/>
              <p:cNvSpPr>
                <a:spLocks noChangeArrowheads="1"/>
              </p:cNvSpPr>
              <p:nvPr/>
            </p:nvSpPr>
            <p:spPr bwMode="auto">
              <a:xfrm>
                <a:off x="3736" y="2573"/>
                <a:ext cx="20"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0" name="Rectangle 1080"/>
              <p:cNvSpPr>
                <a:spLocks noChangeArrowheads="1"/>
              </p:cNvSpPr>
              <p:nvPr/>
            </p:nvSpPr>
            <p:spPr bwMode="auto">
              <a:xfrm>
                <a:off x="3736" y="2562"/>
                <a:ext cx="20"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1" name="Rectangle 1081"/>
              <p:cNvSpPr>
                <a:spLocks noChangeArrowheads="1"/>
              </p:cNvSpPr>
              <p:nvPr/>
            </p:nvSpPr>
            <p:spPr bwMode="auto">
              <a:xfrm>
                <a:off x="3736" y="2553"/>
                <a:ext cx="20"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2" name="Rectangle 1082"/>
              <p:cNvSpPr>
                <a:spLocks noChangeArrowheads="1"/>
              </p:cNvSpPr>
              <p:nvPr/>
            </p:nvSpPr>
            <p:spPr bwMode="auto">
              <a:xfrm>
                <a:off x="3736" y="2543"/>
                <a:ext cx="20"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3" name="Rectangle 1083"/>
              <p:cNvSpPr>
                <a:spLocks noChangeArrowheads="1"/>
              </p:cNvSpPr>
              <p:nvPr/>
            </p:nvSpPr>
            <p:spPr bwMode="auto">
              <a:xfrm>
                <a:off x="3736" y="2533"/>
                <a:ext cx="20"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4" name="Rectangle 1084"/>
              <p:cNvSpPr>
                <a:spLocks noChangeArrowheads="1"/>
              </p:cNvSpPr>
              <p:nvPr/>
            </p:nvSpPr>
            <p:spPr bwMode="auto">
              <a:xfrm>
                <a:off x="3736" y="2523"/>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5" name="Rectangle 1085"/>
              <p:cNvSpPr>
                <a:spLocks noChangeArrowheads="1"/>
              </p:cNvSpPr>
              <p:nvPr/>
            </p:nvSpPr>
            <p:spPr bwMode="auto">
              <a:xfrm>
                <a:off x="3736" y="2512"/>
                <a:ext cx="2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6" name="Rectangle 1086"/>
              <p:cNvSpPr>
                <a:spLocks noChangeArrowheads="1"/>
              </p:cNvSpPr>
              <p:nvPr/>
            </p:nvSpPr>
            <p:spPr bwMode="auto">
              <a:xfrm>
                <a:off x="3736" y="2503"/>
                <a:ext cx="2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7" name="Rectangle 1087"/>
              <p:cNvSpPr>
                <a:spLocks noChangeArrowheads="1"/>
              </p:cNvSpPr>
              <p:nvPr/>
            </p:nvSpPr>
            <p:spPr bwMode="auto">
              <a:xfrm>
                <a:off x="3736" y="2492"/>
                <a:ext cx="2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8" name="Rectangle 1088"/>
              <p:cNvSpPr>
                <a:spLocks noChangeArrowheads="1"/>
              </p:cNvSpPr>
              <p:nvPr/>
            </p:nvSpPr>
            <p:spPr bwMode="auto">
              <a:xfrm>
                <a:off x="3746" y="2372"/>
                <a:ext cx="10" cy="12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29" name="Rectangle 1089"/>
              <p:cNvSpPr>
                <a:spLocks noChangeArrowheads="1"/>
              </p:cNvSpPr>
              <p:nvPr/>
            </p:nvSpPr>
            <p:spPr bwMode="auto">
              <a:xfrm>
                <a:off x="3736" y="2483"/>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0" name="Rectangle 1090"/>
              <p:cNvSpPr>
                <a:spLocks noChangeArrowheads="1"/>
              </p:cNvSpPr>
              <p:nvPr/>
            </p:nvSpPr>
            <p:spPr bwMode="auto">
              <a:xfrm>
                <a:off x="3736" y="247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1" name="Rectangle 1091"/>
              <p:cNvSpPr>
                <a:spLocks noChangeArrowheads="1"/>
              </p:cNvSpPr>
              <p:nvPr/>
            </p:nvSpPr>
            <p:spPr bwMode="auto">
              <a:xfrm>
                <a:off x="3736" y="2463"/>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2" name="Rectangle 1092"/>
              <p:cNvSpPr>
                <a:spLocks noChangeArrowheads="1"/>
              </p:cNvSpPr>
              <p:nvPr/>
            </p:nvSpPr>
            <p:spPr bwMode="auto">
              <a:xfrm>
                <a:off x="3736" y="2451"/>
                <a:ext cx="10" cy="11"/>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3" name="Rectangle 1093"/>
              <p:cNvSpPr>
                <a:spLocks noChangeArrowheads="1"/>
              </p:cNvSpPr>
              <p:nvPr/>
            </p:nvSpPr>
            <p:spPr bwMode="auto">
              <a:xfrm>
                <a:off x="3736" y="244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4" name="Rectangle 1094"/>
              <p:cNvSpPr>
                <a:spLocks noChangeArrowheads="1"/>
              </p:cNvSpPr>
              <p:nvPr/>
            </p:nvSpPr>
            <p:spPr bwMode="auto">
              <a:xfrm>
                <a:off x="3736" y="243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5" name="Rectangle 1095"/>
              <p:cNvSpPr>
                <a:spLocks noChangeArrowheads="1"/>
              </p:cNvSpPr>
              <p:nvPr/>
            </p:nvSpPr>
            <p:spPr bwMode="auto">
              <a:xfrm>
                <a:off x="3736" y="2421"/>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6" name="Rectangle 1096"/>
              <p:cNvSpPr>
                <a:spLocks noChangeArrowheads="1"/>
              </p:cNvSpPr>
              <p:nvPr/>
            </p:nvSpPr>
            <p:spPr bwMode="auto">
              <a:xfrm>
                <a:off x="3736" y="241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7" name="Rectangle 1097"/>
              <p:cNvSpPr>
                <a:spLocks noChangeArrowheads="1"/>
              </p:cNvSpPr>
              <p:nvPr/>
            </p:nvSpPr>
            <p:spPr bwMode="auto">
              <a:xfrm>
                <a:off x="3736" y="2401"/>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8" name="Rectangle 1098"/>
              <p:cNvSpPr>
                <a:spLocks noChangeArrowheads="1"/>
              </p:cNvSpPr>
              <p:nvPr/>
            </p:nvSpPr>
            <p:spPr bwMode="auto">
              <a:xfrm>
                <a:off x="3736" y="239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39" name="Rectangle 1099"/>
              <p:cNvSpPr>
                <a:spLocks noChangeArrowheads="1"/>
              </p:cNvSpPr>
              <p:nvPr/>
            </p:nvSpPr>
            <p:spPr bwMode="auto">
              <a:xfrm>
                <a:off x="3736" y="2381"/>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40" name="Rectangle 1100"/>
              <p:cNvSpPr>
                <a:spLocks noChangeArrowheads="1"/>
              </p:cNvSpPr>
              <p:nvPr/>
            </p:nvSpPr>
            <p:spPr bwMode="auto">
              <a:xfrm>
                <a:off x="3736" y="2372"/>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141" name="Freeform 1101"/>
            <p:cNvSpPr>
              <a:spLocks/>
            </p:cNvSpPr>
            <p:nvPr/>
          </p:nvSpPr>
          <p:spPr bwMode="auto">
            <a:xfrm>
              <a:off x="3736" y="2372"/>
              <a:ext cx="61" cy="877"/>
            </a:xfrm>
            <a:custGeom>
              <a:avLst/>
              <a:gdLst>
                <a:gd name="T0" fmla="*/ 0 w 61"/>
                <a:gd name="T1" fmla="*/ 876 h 876"/>
                <a:gd name="T2" fmla="*/ 0 w 61"/>
                <a:gd name="T3" fmla="*/ 40 h 876"/>
                <a:gd name="T4" fmla="*/ 61 w 61"/>
                <a:gd name="T5" fmla="*/ 0 h 876"/>
                <a:gd name="T6" fmla="*/ 61 w 61"/>
                <a:gd name="T7" fmla="*/ 826 h 876"/>
                <a:gd name="T8" fmla="*/ 0 w 61"/>
                <a:gd name="T9" fmla="*/ 876 h 876"/>
              </a:gdLst>
              <a:ahLst/>
              <a:cxnLst>
                <a:cxn ang="0">
                  <a:pos x="T0" y="T1"/>
                </a:cxn>
                <a:cxn ang="0">
                  <a:pos x="T2" y="T3"/>
                </a:cxn>
                <a:cxn ang="0">
                  <a:pos x="T4" y="T5"/>
                </a:cxn>
                <a:cxn ang="0">
                  <a:pos x="T6" y="T7"/>
                </a:cxn>
                <a:cxn ang="0">
                  <a:pos x="T8" y="T9"/>
                </a:cxn>
              </a:cxnLst>
              <a:rect l="0" t="0" r="r" b="b"/>
              <a:pathLst>
                <a:path w="61" h="876">
                  <a:moveTo>
                    <a:pt x="0" y="876"/>
                  </a:moveTo>
                  <a:lnTo>
                    <a:pt x="0" y="40"/>
                  </a:lnTo>
                  <a:lnTo>
                    <a:pt x="61" y="0"/>
                  </a:lnTo>
                  <a:lnTo>
                    <a:pt x="61" y="826"/>
                  </a:lnTo>
                  <a:lnTo>
                    <a:pt x="0" y="876"/>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88" name="Group 1102"/>
            <p:cNvGrpSpPr>
              <a:grpSpLocks/>
            </p:cNvGrpSpPr>
            <p:nvPr/>
          </p:nvGrpSpPr>
          <p:grpSpPr bwMode="auto">
            <a:xfrm>
              <a:off x="3565" y="2412"/>
              <a:ext cx="171" cy="836"/>
              <a:chOff x="3565" y="2412"/>
              <a:chExt cx="171" cy="836"/>
            </a:xfrm>
          </p:grpSpPr>
          <p:sp>
            <p:nvSpPr>
              <p:cNvPr id="88143" name="Rectangle 1103"/>
              <p:cNvSpPr>
                <a:spLocks noChangeArrowheads="1"/>
              </p:cNvSpPr>
              <p:nvPr/>
            </p:nvSpPr>
            <p:spPr bwMode="auto">
              <a:xfrm>
                <a:off x="3565"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44" name="Rectangle 1104"/>
              <p:cNvSpPr>
                <a:spLocks noChangeArrowheads="1"/>
              </p:cNvSpPr>
              <p:nvPr/>
            </p:nvSpPr>
            <p:spPr bwMode="auto">
              <a:xfrm>
                <a:off x="3565" y="3228"/>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45" name="Rectangle 1105"/>
              <p:cNvSpPr>
                <a:spLocks noChangeArrowheads="1"/>
              </p:cNvSpPr>
              <p:nvPr/>
            </p:nvSpPr>
            <p:spPr bwMode="auto">
              <a:xfrm>
                <a:off x="3565" y="3219"/>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46" name="Rectangle 1106"/>
              <p:cNvSpPr>
                <a:spLocks noChangeArrowheads="1"/>
              </p:cNvSpPr>
              <p:nvPr/>
            </p:nvSpPr>
            <p:spPr bwMode="auto">
              <a:xfrm>
                <a:off x="3565" y="320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47" name="Rectangle 1107"/>
              <p:cNvSpPr>
                <a:spLocks noChangeArrowheads="1"/>
              </p:cNvSpPr>
              <p:nvPr/>
            </p:nvSpPr>
            <p:spPr bwMode="auto">
              <a:xfrm>
                <a:off x="3565" y="319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48" name="Rectangle 1108"/>
              <p:cNvSpPr>
                <a:spLocks noChangeArrowheads="1"/>
              </p:cNvSpPr>
              <p:nvPr/>
            </p:nvSpPr>
            <p:spPr bwMode="auto">
              <a:xfrm>
                <a:off x="3726" y="2412"/>
                <a:ext cx="10" cy="787"/>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49" name="Rectangle 1109"/>
              <p:cNvSpPr>
                <a:spLocks noChangeArrowheads="1"/>
              </p:cNvSpPr>
              <p:nvPr/>
            </p:nvSpPr>
            <p:spPr bwMode="auto">
              <a:xfrm>
                <a:off x="3565" y="3188"/>
                <a:ext cx="16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0" name="Rectangle 1110"/>
              <p:cNvSpPr>
                <a:spLocks noChangeArrowheads="1"/>
              </p:cNvSpPr>
              <p:nvPr/>
            </p:nvSpPr>
            <p:spPr bwMode="auto">
              <a:xfrm>
                <a:off x="3565" y="3178"/>
                <a:ext cx="16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1" name="Rectangle 1111"/>
              <p:cNvSpPr>
                <a:spLocks noChangeArrowheads="1"/>
              </p:cNvSpPr>
              <p:nvPr/>
            </p:nvSpPr>
            <p:spPr bwMode="auto">
              <a:xfrm>
                <a:off x="3565" y="3167"/>
                <a:ext cx="161" cy="1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2" name="Rectangle 1112"/>
              <p:cNvSpPr>
                <a:spLocks noChangeArrowheads="1"/>
              </p:cNvSpPr>
              <p:nvPr/>
            </p:nvSpPr>
            <p:spPr bwMode="auto">
              <a:xfrm>
                <a:off x="3565" y="3157"/>
                <a:ext cx="16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3" name="Rectangle 1113"/>
              <p:cNvSpPr>
                <a:spLocks noChangeArrowheads="1"/>
              </p:cNvSpPr>
              <p:nvPr/>
            </p:nvSpPr>
            <p:spPr bwMode="auto">
              <a:xfrm>
                <a:off x="3565" y="3148"/>
                <a:ext cx="16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4" name="Rectangle 1114"/>
              <p:cNvSpPr>
                <a:spLocks noChangeArrowheads="1"/>
              </p:cNvSpPr>
              <p:nvPr/>
            </p:nvSpPr>
            <p:spPr bwMode="auto">
              <a:xfrm>
                <a:off x="3716" y="2412"/>
                <a:ext cx="10" cy="736"/>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5" name="Rectangle 1115"/>
              <p:cNvSpPr>
                <a:spLocks noChangeArrowheads="1"/>
              </p:cNvSpPr>
              <p:nvPr/>
            </p:nvSpPr>
            <p:spPr bwMode="auto">
              <a:xfrm>
                <a:off x="3565" y="3137"/>
                <a:ext cx="15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6" name="Rectangle 1116"/>
              <p:cNvSpPr>
                <a:spLocks noChangeArrowheads="1"/>
              </p:cNvSpPr>
              <p:nvPr/>
            </p:nvSpPr>
            <p:spPr bwMode="auto">
              <a:xfrm>
                <a:off x="3565" y="3128"/>
                <a:ext cx="151"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7" name="Rectangle 1117"/>
              <p:cNvSpPr>
                <a:spLocks noChangeArrowheads="1"/>
              </p:cNvSpPr>
              <p:nvPr/>
            </p:nvSpPr>
            <p:spPr bwMode="auto">
              <a:xfrm>
                <a:off x="3565" y="3117"/>
                <a:ext cx="151" cy="10"/>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8" name="Rectangle 1118"/>
              <p:cNvSpPr>
                <a:spLocks noChangeArrowheads="1"/>
              </p:cNvSpPr>
              <p:nvPr/>
            </p:nvSpPr>
            <p:spPr bwMode="auto">
              <a:xfrm>
                <a:off x="3565" y="3107"/>
                <a:ext cx="151" cy="10"/>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59" name="Rectangle 1119"/>
              <p:cNvSpPr>
                <a:spLocks noChangeArrowheads="1"/>
              </p:cNvSpPr>
              <p:nvPr/>
            </p:nvSpPr>
            <p:spPr bwMode="auto">
              <a:xfrm>
                <a:off x="3565" y="3097"/>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0" name="Rectangle 1120"/>
              <p:cNvSpPr>
                <a:spLocks noChangeArrowheads="1"/>
              </p:cNvSpPr>
              <p:nvPr/>
            </p:nvSpPr>
            <p:spPr bwMode="auto">
              <a:xfrm>
                <a:off x="3706" y="2412"/>
                <a:ext cx="10" cy="685"/>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1" name="Rectangle 1121"/>
              <p:cNvSpPr>
                <a:spLocks noChangeArrowheads="1"/>
              </p:cNvSpPr>
              <p:nvPr/>
            </p:nvSpPr>
            <p:spPr bwMode="auto">
              <a:xfrm>
                <a:off x="3565" y="3087"/>
                <a:ext cx="141" cy="10"/>
              </a:xfrm>
              <a:prstGeom prst="rect">
                <a:avLst/>
              </a:prstGeom>
              <a:solidFill>
                <a:srgbClr val="0000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2" name="Rectangle 1122"/>
              <p:cNvSpPr>
                <a:spLocks noChangeArrowheads="1"/>
              </p:cNvSpPr>
              <p:nvPr/>
            </p:nvSpPr>
            <p:spPr bwMode="auto">
              <a:xfrm>
                <a:off x="3565" y="3077"/>
                <a:ext cx="141" cy="10"/>
              </a:xfrm>
              <a:prstGeom prst="rect">
                <a:avLst/>
              </a:prstGeom>
              <a:solidFill>
                <a:srgbClr val="000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3" name="Rectangle 1123"/>
              <p:cNvSpPr>
                <a:spLocks noChangeArrowheads="1"/>
              </p:cNvSpPr>
              <p:nvPr/>
            </p:nvSpPr>
            <p:spPr bwMode="auto">
              <a:xfrm>
                <a:off x="3565" y="3067"/>
                <a:ext cx="14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4" name="Rectangle 1124"/>
              <p:cNvSpPr>
                <a:spLocks noChangeArrowheads="1"/>
              </p:cNvSpPr>
              <p:nvPr/>
            </p:nvSpPr>
            <p:spPr bwMode="auto">
              <a:xfrm>
                <a:off x="3565" y="3058"/>
                <a:ext cx="141" cy="10"/>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5" name="Rectangle 1125"/>
              <p:cNvSpPr>
                <a:spLocks noChangeArrowheads="1"/>
              </p:cNvSpPr>
              <p:nvPr/>
            </p:nvSpPr>
            <p:spPr bwMode="auto">
              <a:xfrm>
                <a:off x="3565" y="3047"/>
                <a:ext cx="14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6" name="Rectangle 1126"/>
              <p:cNvSpPr>
                <a:spLocks noChangeArrowheads="1"/>
              </p:cNvSpPr>
              <p:nvPr/>
            </p:nvSpPr>
            <p:spPr bwMode="auto">
              <a:xfrm>
                <a:off x="3696" y="2412"/>
                <a:ext cx="10" cy="635"/>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7" name="Rectangle 1127"/>
              <p:cNvSpPr>
                <a:spLocks noChangeArrowheads="1"/>
              </p:cNvSpPr>
              <p:nvPr/>
            </p:nvSpPr>
            <p:spPr bwMode="auto">
              <a:xfrm>
                <a:off x="3565" y="3037"/>
                <a:ext cx="131" cy="10"/>
              </a:xfrm>
              <a:prstGeom prst="rect">
                <a:avLst/>
              </a:prstGeom>
              <a:solidFill>
                <a:srgbClr val="0000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8" name="Rectangle 1128"/>
              <p:cNvSpPr>
                <a:spLocks noChangeArrowheads="1"/>
              </p:cNvSpPr>
              <p:nvPr/>
            </p:nvSpPr>
            <p:spPr bwMode="auto">
              <a:xfrm>
                <a:off x="3565" y="3026"/>
                <a:ext cx="131" cy="11"/>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69" name="Rectangle 1129"/>
              <p:cNvSpPr>
                <a:spLocks noChangeArrowheads="1"/>
              </p:cNvSpPr>
              <p:nvPr/>
            </p:nvSpPr>
            <p:spPr bwMode="auto">
              <a:xfrm>
                <a:off x="3565" y="3016"/>
                <a:ext cx="131" cy="10"/>
              </a:xfrm>
              <a:prstGeom prst="rect">
                <a:avLst/>
              </a:prstGeom>
              <a:solidFill>
                <a:srgbClr val="0000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0" name="Rectangle 1130"/>
              <p:cNvSpPr>
                <a:spLocks noChangeArrowheads="1"/>
              </p:cNvSpPr>
              <p:nvPr/>
            </p:nvSpPr>
            <p:spPr bwMode="auto">
              <a:xfrm>
                <a:off x="3565" y="3006"/>
                <a:ext cx="131" cy="1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1" name="Rectangle 1131"/>
              <p:cNvSpPr>
                <a:spLocks noChangeArrowheads="1"/>
              </p:cNvSpPr>
              <p:nvPr/>
            </p:nvSpPr>
            <p:spPr bwMode="auto">
              <a:xfrm>
                <a:off x="3565" y="2996"/>
                <a:ext cx="131" cy="1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2" name="Rectangle 1132"/>
              <p:cNvSpPr>
                <a:spLocks noChangeArrowheads="1"/>
              </p:cNvSpPr>
              <p:nvPr/>
            </p:nvSpPr>
            <p:spPr bwMode="auto">
              <a:xfrm>
                <a:off x="3686" y="2412"/>
                <a:ext cx="10" cy="584"/>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3" name="Rectangle 1133"/>
              <p:cNvSpPr>
                <a:spLocks noChangeArrowheads="1"/>
              </p:cNvSpPr>
              <p:nvPr/>
            </p:nvSpPr>
            <p:spPr bwMode="auto">
              <a:xfrm>
                <a:off x="3565" y="2986"/>
                <a:ext cx="121" cy="10"/>
              </a:xfrm>
              <a:prstGeom prst="rect">
                <a:avLst/>
              </a:prstGeom>
              <a:solidFill>
                <a:srgbClr val="0000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4" name="Rectangle 1134"/>
              <p:cNvSpPr>
                <a:spLocks noChangeArrowheads="1"/>
              </p:cNvSpPr>
              <p:nvPr/>
            </p:nvSpPr>
            <p:spPr bwMode="auto">
              <a:xfrm>
                <a:off x="3565" y="2976"/>
                <a:ext cx="121" cy="1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5" name="Rectangle 1135"/>
              <p:cNvSpPr>
                <a:spLocks noChangeArrowheads="1"/>
              </p:cNvSpPr>
              <p:nvPr/>
            </p:nvSpPr>
            <p:spPr bwMode="auto">
              <a:xfrm>
                <a:off x="3565" y="2967"/>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6" name="Rectangle 1136"/>
              <p:cNvSpPr>
                <a:spLocks noChangeArrowheads="1"/>
              </p:cNvSpPr>
              <p:nvPr/>
            </p:nvSpPr>
            <p:spPr bwMode="auto">
              <a:xfrm>
                <a:off x="3565" y="2956"/>
                <a:ext cx="121" cy="10"/>
              </a:xfrm>
              <a:prstGeom prst="rect">
                <a:avLst/>
              </a:prstGeom>
              <a:solidFill>
                <a:srgbClr val="0000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7" name="Rectangle 1137"/>
              <p:cNvSpPr>
                <a:spLocks noChangeArrowheads="1"/>
              </p:cNvSpPr>
              <p:nvPr/>
            </p:nvSpPr>
            <p:spPr bwMode="auto">
              <a:xfrm>
                <a:off x="3565" y="2946"/>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8" name="Rectangle 1138"/>
              <p:cNvSpPr>
                <a:spLocks noChangeArrowheads="1"/>
              </p:cNvSpPr>
              <p:nvPr/>
            </p:nvSpPr>
            <p:spPr bwMode="auto">
              <a:xfrm>
                <a:off x="3676" y="2412"/>
                <a:ext cx="10" cy="535"/>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79" name="Rectangle 1139"/>
              <p:cNvSpPr>
                <a:spLocks noChangeArrowheads="1"/>
              </p:cNvSpPr>
              <p:nvPr/>
            </p:nvSpPr>
            <p:spPr bwMode="auto">
              <a:xfrm>
                <a:off x="3565" y="2936"/>
                <a:ext cx="111" cy="10"/>
              </a:xfrm>
              <a:prstGeom prst="rect">
                <a:avLst/>
              </a:prstGeom>
              <a:solidFill>
                <a:srgbClr val="0000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0" name="Rectangle 1140"/>
              <p:cNvSpPr>
                <a:spLocks noChangeArrowheads="1"/>
              </p:cNvSpPr>
              <p:nvPr/>
            </p:nvSpPr>
            <p:spPr bwMode="auto">
              <a:xfrm>
                <a:off x="3565" y="2926"/>
                <a:ext cx="111" cy="10"/>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1" name="Rectangle 1141"/>
              <p:cNvSpPr>
                <a:spLocks noChangeArrowheads="1"/>
              </p:cNvSpPr>
              <p:nvPr/>
            </p:nvSpPr>
            <p:spPr bwMode="auto">
              <a:xfrm>
                <a:off x="3565" y="2916"/>
                <a:ext cx="111" cy="10"/>
              </a:xfrm>
              <a:prstGeom prst="rect">
                <a:avLst/>
              </a:prstGeom>
              <a:solidFill>
                <a:srgbClr val="000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2" name="Rectangle 1142"/>
              <p:cNvSpPr>
                <a:spLocks noChangeArrowheads="1"/>
              </p:cNvSpPr>
              <p:nvPr/>
            </p:nvSpPr>
            <p:spPr bwMode="auto">
              <a:xfrm>
                <a:off x="3565" y="2906"/>
                <a:ext cx="111" cy="10"/>
              </a:xfrm>
              <a:prstGeom prst="rect">
                <a:avLst/>
              </a:prstGeom>
              <a:solidFill>
                <a:srgbClr val="0000B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3" name="Rectangle 1143"/>
              <p:cNvSpPr>
                <a:spLocks noChangeArrowheads="1"/>
              </p:cNvSpPr>
              <p:nvPr/>
            </p:nvSpPr>
            <p:spPr bwMode="auto">
              <a:xfrm>
                <a:off x="3565" y="2896"/>
                <a:ext cx="11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4" name="Rectangle 1144"/>
              <p:cNvSpPr>
                <a:spLocks noChangeArrowheads="1"/>
              </p:cNvSpPr>
              <p:nvPr/>
            </p:nvSpPr>
            <p:spPr bwMode="auto">
              <a:xfrm>
                <a:off x="3666" y="2412"/>
                <a:ext cx="10" cy="484"/>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5" name="Rectangle 1145"/>
              <p:cNvSpPr>
                <a:spLocks noChangeArrowheads="1"/>
              </p:cNvSpPr>
              <p:nvPr/>
            </p:nvSpPr>
            <p:spPr bwMode="auto">
              <a:xfrm>
                <a:off x="3565" y="2886"/>
                <a:ext cx="101"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6" name="Rectangle 1146"/>
              <p:cNvSpPr>
                <a:spLocks noChangeArrowheads="1"/>
              </p:cNvSpPr>
              <p:nvPr/>
            </p:nvSpPr>
            <p:spPr bwMode="auto">
              <a:xfrm>
                <a:off x="3565" y="2875"/>
                <a:ext cx="101" cy="11"/>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7" name="Rectangle 1147"/>
              <p:cNvSpPr>
                <a:spLocks noChangeArrowheads="1"/>
              </p:cNvSpPr>
              <p:nvPr/>
            </p:nvSpPr>
            <p:spPr bwMode="auto">
              <a:xfrm>
                <a:off x="3565" y="2865"/>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8" name="Rectangle 1148"/>
              <p:cNvSpPr>
                <a:spLocks noChangeArrowheads="1"/>
              </p:cNvSpPr>
              <p:nvPr/>
            </p:nvSpPr>
            <p:spPr bwMode="auto">
              <a:xfrm>
                <a:off x="3565" y="2855"/>
                <a:ext cx="101" cy="10"/>
              </a:xfrm>
              <a:prstGeom prst="rect">
                <a:avLst/>
              </a:prstGeom>
              <a:solidFill>
                <a:srgbClr val="0000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89" name="Rectangle 1149"/>
              <p:cNvSpPr>
                <a:spLocks noChangeArrowheads="1"/>
              </p:cNvSpPr>
              <p:nvPr/>
            </p:nvSpPr>
            <p:spPr bwMode="auto">
              <a:xfrm>
                <a:off x="3565" y="2845"/>
                <a:ext cx="101" cy="10"/>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0" name="Rectangle 1150"/>
              <p:cNvSpPr>
                <a:spLocks noChangeArrowheads="1"/>
              </p:cNvSpPr>
              <p:nvPr/>
            </p:nvSpPr>
            <p:spPr bwMode="auto">
              <a:xfrm>
                <a:off x="3656" y="2412"/>
                <a:ext cx="10" cy="433"/>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1" name="Rectangle 1151"/>
              <p:cNvSpPr>
                <a:spLocks noChangeArrowheads="1"/>
              </p:cNvSpPr>
              <p:nvPr/>
            </p:nvSpPr>
            <p:spPr bwMode="auto">
              <a:xfrm>
                <a:off x="3565" y="2835"/>
                <a:ext cx="91" cy="10"/>
              </a:xfrm>
              <a:prstGeom prst="rect">
                <a:avLst/>
              </a:prstGeom>
              <a:solidFill>
                <a:srgbClr val="0000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2" name="Rectangle 1152"/>
              <p:cNvSpPr>
                <a:spLocks noChangeArrowheads="1"/>
              </p:cNvSpPr>
              <p:nvPr/>
            </p:nvSpPr>
            <p:spPr bwMode="auto">
              <a:xfrm>
                <a:off x="3565" y="2825"/>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3" name="Rectangle 1153"/>
              <p:cNvSpPr>
                <a:spLocks noChangeArrowheads="1"/>
              </p:cNvSpPr>
              <p:nvPr/>
            </p:nvSpPr>
            <p:spPr bwMode="auto">
              <a:xfrm>
                <a:off x="3565" y="2815"/>
                <a:ext cx="91" cy="10"/>
              </a:xfrm>
              <a:prstGeom prst="rect">
                <a:avLst/>
              </a:prstGeom>
              <a:solidFill>
                <a:srgbClr val="0000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4" name="Rectangle 1154"/>
              <p:cNvSpPr>
                <a:spLocks noChangeArrowheads="1"/>
              </p:cNvSpPr>
              <p:nvPr/>
            </p:nvSpPr>
            <p:spPr bwMode="auto">
              <a:xfrm>
                <a:off x="3565" y="2805"/>
                <a:ext cx="91" cy="10"/>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5" name="Rectangle 1155"/>
              <p:cNvSpPr>
                <a:spLocks noChangeArrowheads="1"/>
              </p:cNvSpPr>
              <p:nvPr/>
            </p:nvSpPr>
            <p:spPr bwMode="auto">
              <a:xfrm>
                <a:off x="3646" y="2412"/>
                <a:ext cx="10" cy="393"/>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6" name="Rectangle 1156"/>
              <p:cNvSpPr>
                <a:spLocks noChangeArrowheads="1"/>
              </p:cNvSpPr>
              <p:nvPr/>
            </p:nvSpPr>
            <p:spPr bwMode="auto">
              <a:xfrm>
                <a:off x="3565" y="2795"/>
                <a:ext cx="81" cy="10"/>
              </a:xfrm>
              <a:prstGeom prst="rect">
                <a:avLst/>
              </a:prstGeom>
              <a:solidFill>
                <a:srgbClr val="0000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7" name="Rectangle 1157"/>
              <p:cNvSpPr>
                <a:spLocks noChangeArrowheads="1"/>
              </p:cNvSpPr>
              <p:nvPr/>
            </p:nvSpPr>
            <p:spPr bwMode="auto">
              <a:xfrm>
                <a:off x="3565" y="2785"/>
                <a:ext cx="81" cy="10"/>
              </a:xfrm>
              <a:prstGeom prst="rect">
                <a:avLst/>
              </a:prstGeom>
              <a:solidFill>
                <a:srgbClr val="0000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8" name="Rectangle 1158"/>
              <p:cNvSpPr>
                <a:spLocks noChangeArrowheads="1"/>
              </p:cNvSpPr>
              <p:nvPr/>
            </p:nvSpPr>
            <p:spPr bwMode="auto">
              <a:xfrm>
                <a:off x="3565" y="2775"/>
                <a:ext cx="81" cy="10"/>
              </a:xfrm>
              <a:prstGeom prst="rect">
                <a:avLst/>
              </a:prstGeom>
              <a:solidFill>
                <a:srgbClr val="0000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199" name="Rectangle 1159"/>
              <p:cNvSpPr>
                <a:spLocks noChangeArrowheads="1"/>
              </p:cNvSpPr>
              <p:nvPr/>
            </p:nvSpPr>
            <p:spPr bwMode="auto">
              <a:xfrm>
                <a:off x="3565" y="2765"/>
                <a:ext cx="81" cy="10"/>
              </a:xfrm>
              <a:prstGeom prst="rect">
                <a:avLst/>
              </a:prstGeom>
              <a:solidFill>
                <a:srgbClr val="0000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0" name="Rectangle 1160"/>
              <p:cNvSpPr>
                <a:spLocks noChangeArrowheads="1"/>
              </p:cNvSpPr>
              <p:nvPr/>
            </p:nvSpPr>
            <p:spPr bwMode="auto">
              <a:xfrm>
                <a:off x="3565" y="2755"/>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1" name="Rectangle 1161"/>
              <p:cNvSpPr>
                <a:spLocks noChangeArrowheads="1"/>
              </p:cNvSpPr>
              <p:nvPr/>
            </p:nvSpPr>
            <p:spPr bwMode="auto">
              <a:xfrm>
                <a:off x="3636" y="2412"/>
                <a:ext cx="10" cy="343"/>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2" name="Rectangle 1162"/>
              <p:cNvSpPr>
                <a:spLocks noChangeArrowheads="1"/>
              </p:cNvSpPr>
              <p:nvPr/>
            </p:nvSpPr>
            <p:spPr bwMode="auto">
              <a:xfrm>
                <a:off x="3565" y="2745"/>
                <a:ext cx="71" cy="10"/>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3" name="Rectangle 1163"/>
              <p:cNvSpPr>
                <a:spLocks noChangeArrowheads="1"/>
              </p:cNvSpPr>
              <p:nvPr/>
            </p:nvSpPr>
            <p:spPr bwMode="auto">
              <a:xfrm>
                <a:off x="3565" y="2734"/>
                <a:ext cx="71" cy="11"/>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4" name="Rectangle 1164"/>
              <p:cNvSpPr>
                <a:spLocks noChangeArrowheads="1"/>
              </p:cNvSpPr>
              <p:nvPr/>
            </p:nvSpPr>
            <p:spPr bwMode="auto">
              <a:xfrm>
                <a:off x="3565" y="2724"/>
                <a:ext cx="71" cy="10"/>
              </a:xfrm>
              <a:prstGeom prst="rect">
                <a:avLst/>
              </a:prstGeom>
              <a:solidFill>
                <a:srgbClr val="0000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5" name="Rectangle 1165"/>
              <p:cNvSpPr>
                <a:spLocks noChangeArrowheads="1"/>
              </p:cNvSpPr>
              <p:nvPr/>
            </p:nvSpPr>
            <p:spPr bwMode="auto">
              <a:xfrm>
                <a:off x="3565" y="2714"/>
                <a:ext cx="71" cy="10"/>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6" name="Rectangle 1166"/>
              <p:cNvSpPr>
                <a:spLocks noChangeArrowheads="1"/>
              </p:cNvSpPr>
              <p:nvPr/>
            </p:nvSpPr>
            <p:spPr bwMode="auto">
              <a:xfrm>
                <a:off x="3565" y="2704"/>
                <a:ext cx="71" cy="10"/>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7" name="Rectangle 1167"/>
              <p:cNvSpPr>
                <a:spLocks noChangeArrowheads="1"/>
              </p:cNvSpPr>
              <p:nvPr/>
            </p:nvSpPr>
            <p:spPr bwMode="auto">
              <a:xfrm>
                <a:off x="3626" y="2412"/>
                <a:ext cx="10" cy="292"/>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8" name="Rectangle 1168"/>
              <p:cNvSpPr>
                <a:spLocks noChangeArrowheads="1"/>
              </p:cNvSpPr>
              <p:nvPr/>
            </p:nvSpPr>
            <p:spPr bwMode="auto">
              <a:xfrm>
                <a:off x="3565" y="2694"/>
                <a:ext cx="61" cy="10"/>
              </a:xfrm>
              <a:prstGeom prst="rect">
                <a:avLst/>
              </a:prstGeom>
              <a:solidFill>
                <a:srgbClr val="0000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09" name="Rectangle 1169"/>
              <p:cNvSpPr>
                <a:spLocks noChangeArrowheads="1"/>
              </p:cNvSpPr>
              <p:nvPr/>
            </p:nvSpPr>
            <p:spPr bwMode="auto">
              <a:xfrm>
                <a:off x="3565" y="2684"/>
                <a:ext cx="61" cy="10"/>
              </a:xfrm>
              <a:prstGeom prst="rect">
                <a:avLst/>
              </a:prstGeom>
              <a:solidFill>
                <a:srgbClr val="0000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0" name="Rectangle 1170"/>
              <p:cNvSpPr>
                <a:spLocks noChangeArrowheads="1"/>
              </p:cNvSpPr>
              <p:nvPr/>
            </p:nvSpPr>
            <p:spPr bwMode="auto">
              <a:xfrm>
                <a:off x="3565" y="2674"/>
                <a:ext cx="61" cy="10"/>
              </a:xfrm>
              <a:prstGeom prst="rect">
                <a:avLst/>
              </a:prstGeom>
              <a:solidFill>
                <a:srgbClr val="0000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1" name="Rectangle 1171"/>
              <p:cNvSpPr>
                <a:spLocks noChangeArrowheads="1"/>
              </p:cNvSpPr>
              <p:nvPr/>
            </p:nvSpPr>
            <p:spPr bwMode="auto">
              <a:xfrm>
                <a:off x="3565" y="2664"/>
                <a:ext cx="61" cy="10"/>
              </a:xfrm>
              <a:prstGeom prst="rect">
                <a:avLst/>
              </a:prstGeom>
              <a:solidFill>
                <a:srgbClr val="0000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2" name="Rectangle 1172"/>
              <p:cNvSpPr>
                <a:spLocks noChangeArrowheads="1"/>
              </p:cNvSpPr>
              <p:nvPr/>
            </p:nvSpPr>
            <p:spPr bwMode="auto">
              <a:xfrm>
                <a:off x="3565" y="2654"/>
                <a:ext cx="61"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3" name="Rectangle 1173"/>
              <p:cNvSpPr>
                <a:spLocks noChangeArrowheads="1"/>
              </p:cNvSpPr>
              <p:nvPr/>
            </p:nvSpPr>
            <p:spPr bwMode="auto">
              <a:xfrm>
                <a:off x="3616" y="2412"/>
                <a:ext cx="10" cy="242"/>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4" name="Rectangle 1174"/>
              <p:cNvSpPr>
                <a:spLocks noChangeArrowheads="1"/>
              </p:cNvSpPr>
              <p:nvPr/>
            </p:nvSpPr>
            <p:spPr bwMode="auto">
              <a:xfrm>
                <a:off x="3565" y="2644"/>
                <a:ext cx="51" cy="10"/>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5" name="Rectangle 1175"/>
              <p:cNvSpPr>
                <a:spLocks noChangeArrowheads="1"/>
              </p:cNvSpPr>
              <p:nvPr/>
            </p:nvSpPr>
            <p:spPr bwMode="auto">
              <a:xfrm>
                <a:off x="3565" y="2634"/>
                <a:ext cx="51" cy="10"/>
              </a:xfrm>
              <a:prstGeom prst="rect">
                <a:avLst/>
              </a:prstGeom>
              <a:solidFill>
                <a:srgbClr val="000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6" name="Rectangle 1176"/>
              <p:cNvSpPr>
                <a:spLocks noChangeArrowheads="1"/>
              </p:cNvSpPr>
              <p:nvPr/>
            </p:nvSpPr>
            <p:spPr bwMode="auto">
              <a:xfrm>
                <a:off x="3565" y="2624"/>
                <a:ext cx="51" cy="10"/>
              </a:xfrm>
              <a:prstGeom prst="rect">
                <a:avLst/>
              </a:prstGeom>
              <a:solidFill>
                <a:srgbClr val="0000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7" name="Rectangle 1177"/>
              <p:cNvSpPr>
                <a:spLocks noChangeArrowheads="1"/>
              </p:cNvSpPr>
              <p:nvPr/>
            </p:nvSpPr>
            <p:spPr bwMode="auto">
              <a:xfrm>
                <a:off x="3565" y="2614"/>
                <a:ext cx="51" cy="10"/>
              </a:xfrm>
              <a:prstGeom prst="rect">
                <a:avLst/>
              </a:prstGeom>
              <a:solidFill>
                <a:srgbClr val="000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8" name="Rectangle 1178"/>
              <p:cNvSpPr>
                <a:spLocks noChangeArrowheads="1"/>
              </p:cNvSpPr>
              <p:nvPr/>
            </p:nvSpPr>
            <p:spPr bwMode="auto">
              <a:xfrm>
                <a:off x="3565" y="2604"/>
                <a:ext cx="51"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19" name="Rectangle 1179"/>
              <p:cNvSpPr>
                <a:spLocks noChangeArrowheads="1"/>
              </p:cNvSpPr>
              <p:nvPr/>
            </p:nvSpPr>
            <p:spPr bwMode="auto">
              <a:xfrm>
                <a:off x="3605" y="2412"/>
                <a:ext cx="11" cy="192"/>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0" name="Rectangle 1180"/>
              <p:cNvSpPr>
                <a:spLocks noChangeArrowheads="1"/>
              </p:cNvSpPr>
              <p:nvPr/>
            </p:nvSpPr>
            <p:spPr bwMode="auto">
              <a:xfrm>
                <a:off x="3565" y="2593"/>
                <a:ext cx="40" cy="11"/>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1" name="Rectangle 1181"/>
              <p:cNvSpPr>
                <a:spLocks noChangeArrowheads="1"/>
              </p:cNvSpPr>
              <p:nvPr/>
            </p:nvSpPr>
            <p:spPr bwMode="auto">
              <a:xfrm>
                <a:off x="3565" y="2583"/>
                <a:ext cx="40"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2" name="Rectangle 1182"/>
              <p:cNvSpPr>
                <a:spLocks noChangeArrowheads="1"/>
              </p:cNvSpPr>
              <p:nvPr/>
            </p:nvSpPr>
            <p:spPr bwMode="auto">
              <a:xfrm>
                <a:off x="3565" y="2573"/>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3" name="Rectangle 1183"/>
              <p:cNvSpPr>
                <a:spLocks noChangeArrowheads="1"/>
              </p:cNvSpPr>
              <p:nvPr/>
            </p:nvSpPr>
            <p:spPr bwMode="auto">
              <a:xfrm>
                <a:off x="3565" y="2563"/>
                <a:ext cx="40"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4" name="Rectangle 1184"/>
              <p:cNvSpPr>
                <a:spLocks noChangeArrowheads="1"/>
              </p:cNvSpPr>
              <p:nvPr/>
            </p:nvSpPr>
            <p:spPr bwMode="auto">
              <a:xfrm>
                <a:off x="3565" y="2553"/>
                <a:ext cx="4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5" name="Rectangle 1185"/>
              <p:cNvSpPr>
                <a:spLocks noChangeArrowheads="1"/>
              </p:cNvSpPr>
              <p:nvPr/>
            </p:nvSpPr>
            <p:spPr bwMode="auto">
              <a:xfrm>
                <a:off x="3595" y="2412"/>
                <a:ext cx="10" cy="141"/>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6" name="Rectangle 1186"/>
              <p:cNvSpPr>
                <a:spLocks noChangeArrowheads="1"/>
              </p:cNvSpPr>
              <p:nvPr/>
            </p:nvSpPr>
            <p:spPr bwMode="auto">
              <a:xfrm>
                <a:off x="3565" y="2543"/>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7" name="Rectangle 1187"/>
              <p:cNvSpPr>
                <a:spLocks noChangeArrowheads="1"/>
              </p:cNvSpPr>
              <p:nvPr/>
            </p:nvSpPr>
            <p:spPr bwMode="auto">
              <a:xfrm>
                <a:off x="3565" y="2533"/>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8" name="Rectangle 1188"/>
              <p:cNvSpPr>
                <a:spLocks noChangeArrowheads="1"/>
              </p:cNvSpPr>
              <p:nvPr/>
            </p:nvSpPr>
            <p:spPr bwMode="auto">
              <a:xfrm>
                <a:off x="3565" y="2523"/>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29" name="Rectangle 1189"/>
              <p:cNvSpPr>
                <a:spLocks noChangeArrowheads="1"/>
              </p:cNvSpPr>
              <p:nvPr/>
            </p:nvSpPr>
            <p:spPr bwMode="auto">
              <a:xfrm>
                <a:off x="3565" y="2512"/>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0" name="Rectangle 1190"/>
              <p:cNvSpPr>
                <a:spLocks noChangeArrowheads="1"/>
              </p:cNvSpPr>
              <p:nvPr/>
            </p:nvSpPr>
            <p:spPr bwMode="auto">
              <a:xfrm>
                <a:off x="3565" y="2503"/>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1" name="Rectangle 1191"/>
              <p:cNvSpPr>
                <a:spLocks noChangeArrowheads="1"/>
              </p:cNvSpPr>
              <p:nvPr/>
            </p:nvSpPr>
            <p:spPr bwMode="auto">
              <a:xfrm>
                <a:off x="3585" y="2412"/>
                <a:ext cx="10" cy="9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2" name="Rectangle 1192"/>
              <p:cNvSpPr>
                <a:spLocks noChangeArrowheads="1"/>
              </p:cNvSpPr>
              <p:nvPr/>
            </p:nvSpPr>
            <p:spPr bwMode="auto">
              <a:xfrm>
                <a:off x="3565" y="2493"/>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3" name="Rectangle 1193"/>
              <p:cNvSpPr>
                <a:spLocks noChangeArrowheads="1"/>
              </p:cNvSpPr>
              <p:nvPr/>
            </p:nvSpPr>
            <p:spPr bwMode="auto">
              <a:xfrm>
                <a:off x="3565" y="2483"/>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4" name="Rectangle 1194"/>
              <p:cNvSpPr>
                <a:spLocks noChangeArrowheads="1"/>
              </p:cNvSpPr>
              <p:nvPr/>
            </p:nvSpPr>
            <p:spPr bwMode="auto">
              <a:xfrm>
                <a:off x="3565" y="2473"/>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5" name="Rectangle 1195"/>
              <p:cNvSpPr>
                <a:spLocks noChangeArrowheads="1"/>
              </p:cNvSpPr>
              <p:nvPr/>
            </p:nvSpPr>
            <p:spPr bwMode="auto">
              <a:xfrm>
                <a:off x="3565" y="2463"/>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6" name="Rectangle 1196"/>
              <p:cNvSpPr>
                <a:spLocks noChangeArrowheads="1"/>
              </p:cNvSpPr>
              <p:nvPr/>
            </p:nvSpPr>
            <p:spPr bwMode="auto">
              <a:xfrm>
                <a:off x="3565" y="2452"/>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7" name="Rectangle 1197"/>
              <p:cNvSpPr>
                <a:spLocks noChangeArrowheads="1"/>
              </p:cNvSpPr>
              <p:nvPr/>
            </p:nvSpPr>
            <p:spPr bwMode="auto">
              <a:xfrm>
                <a:off x="3575" y="2412"/>
                <a:ext cx="10" cy="4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8" name="Rectangle 1198"/>
              <p:cNvSpPr>
                <a:spLocks noChangeArrowheads="1"/>
              </p:cNvSpPr>
              <p:nvPr/>
            </p:nvSpPr>
            <p:spPr bwMode="auto">
              <a:xfrm>
                <a:off x="3565" y="2442"/>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39" name="Rectangle 1199"/>
              <p:cNvSpPr>
                <a:spLocks noChangeArrowheads="1"/>
              </p:cNvSpPr>
              <p:nvPr/>
            </p:nvSpPr>
            <p:spPr bwMode="auto">
              <a:xfrm>
                <a:off x="3565" y="2432"/>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40" name="Rectangle 1200"/>
              <p:cNvSpPr>
                <a:spLocks noChangeArrowheads="1"/>
              </p:cNvSpPr>
              <p:nvPr/>
            </p:nvSpPr>
            <p:spPr bwMode="auto">
              <a:xfrm>
                <a:off x="3565" y="2421"/>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41" name="Rectangle 1201"/>
              <p:cNvSpPr>
                <a:spLocks noChangeArrowheads="1"/>
              </p:cNvSpPr>
              <p:nvPr/>
            </p:nvSpPr>
            <p:spPr bwMode="auto">
              <a:xfrm>
                <a:off x="3565" y="2412"/>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242" name="Rectangle 1202"/>
            <p:cNvSpPr>
              <a:spLocks noChangeArrowheads="1"/>
            </p:cNvSpPr>
            <p:nvPr/>
          </p:nvSpPr>
          <p:spPr bwMode="auto">
            <a:xfrm>
              <a:off x="3565" y="2412"/>
              <a:ext cx="171" cy="836"/>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90" name="Group 1203"/>
            <p:cNvGrpSpPr>
              <a:grpSpLocks/>
            </p:cNvGrpSpPr>
            <p:nvPr/>
          </p:nvGrpSpPr>
          <p:grpSpPr bwMode="auto">
            <a:xfrm>
              <a:off x="3565" y="2372"/>
              <a:ext cx="242" cy="50"/>
              <a:chOff x="3565" y="2372"/>
              <a:chExt cx="242" cy="50"/>
            </a:xfrm>
          </p:grpSpPr>
          <p:sp>
            <p:nvSpPr>
              <p:cNvPr id="88244" name="Rectangle 1204"/>
              <p:cNvSpPr>
                <a:spLocks noChangeArrowheads="1"/>
              </p:cNvSpPr>
              <p:nvPr/>
            </p:nvSpPr>
            <p:spPr bwMode="auto">
              <a:xfrm>
                <a:off x="3797" y="2372"/>
                <a:ext cx="10" cy="51"/>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45" name="Rectangle 1205"/>
              <p:cNvSpPr>
                <a:spLocks noChangeArrowheads="1"/>
              </p:cNvSpPr>
              <p:nvPr/>
            </p:nvSpPr>
            <p:spPr bwMode="auto">
              <a:xfrm>
                <a:off x="3787" y="2372"/>
                <a:ext cx="10" cy="51"/>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46" name="Rectangle 1206"/>
              <p:cNvSpPr>
                <a:spLocks noChangeArrowheads="1"/>
              </p:cNvSpPr>
              <p:nvPr/>
            </p:nvSpPr>
            <p:spPr bwMode="auto">
              <a:xfrm>
                <a:off x="3777" y="2372"/>
                <a:ext cx="10" cy="51"/>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47" name="Rectangle 1207"/>
              <p:cNvSpPr>
                <a:spLocks noChangeArrowheads="1"/>
              </p:cNvSpPr>
              <p:nvPr/>
            </p:nvSpPr>
            <p:spPr bwMode="auto">
              <a:xfrm>
                <a:off x="3767" y="2372"/>
                <a:ext cx="10" cy="51"/>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48" name="Rectangle 1208"/>
              <p:cNvSpPr>
                <a:spLocks noChangeArrowheads="1"/>
              </p:cNvSpPr>
              <p:nvPr/>
            </p:nvSpPr>
            <p:spPr bwMode="auto">
              <a:xfrm>
                <a:off x="3565" y="2412"/>
                <a:ext cx="202"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49" name="Rectangle 1209"/>
              <p:cNvSpPr>
                <a:spLocks noChangeArrowheads="1"/>
              </p:cNvSpPr>
              <p:nvPr/>
            </p:nvSpPr>
            <p:spPr bwMode="auto">
              <a:xfrm>
                <a:off x="3756" y="2372"/>
                <a:ext cx="11" cy="4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0" name="Rectangle 1210"/>
              <p:cNvSpPr>
                <a:spLocks noChangeArrowheads="1"/>
              </p:cNvSpPr>
              <p:nvPr/>
            </p:nvSpPr>
            <p:spPr bwMode="auto">
              <a:xfrm>
                <a:off x="3746" y="2372"/>
                <a:ext cx="10" cy="4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1" name="Rectangle 1211"/>
              <p:cNvSpPr>
                <a:spLocks noChangeArrowheads="1"/>
              </p:cNvSpPr>
              <p:nvPr/>
            </p:nvSpPr>
            <p:spPr bwMode="auto">
              <a:xfrm>
                <a:off x="3736" y="2372"/>
                <a:ext cx="10" cy="4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2" name="Rectangle 1212"/>
              <p:cNvSpPr>
                <a:spLocks noChangeArrowheads="1"/>
              </p:cNvSpPr>
              <p:nvPr/>
            </p:nvSpPr>
            <p:spPr bwMode="auto">
              <a:xfrm>
                <a:off x="3726" y="2372"/>
                <a:ext cx="10" cy="4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3" name="Rectangle 1213"/>
              <p:cNvSpPr>
                <a:spLocks noChangeArrowheads="1"/>
              </p:cNvSpPr>
              <p:nvPr/>
            </p:nvSpPr>
            <p:spPr bwMode="auto">
              <a:xfrm>
                <a:off x="3716" y="2372"/>
                <a:ext cx="10" cy="4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4" name="Rectangle 1214"/>
              <p:cNvSpPr>
                <a:spLocks noChangeArrowheads="1"/>
              </p:cNvSpPr>
              <p:nvPr/>
            </p:nvSpPr>
            <p:spPr bwMode="auto">
              <a:xfrm>
                <a:off x="3565" y="2402"/>
                <a:ext cx="15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5" name="Rectangle 1215"/>
              <p:cNvSpPr>
                <a:spLocks noChangeArrowheads="1"/>
              </p:cNvSpPr>
              <p:nvPr/>
            </p:nvSpPr>
            <p:spPr bwMode="auto">
              <a:xfrm>
                <a:off x="3706" y="2372"/>
                <a:ext cx="10" cy="31"/>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6" name="Rectangle 1216"/>
              <p:cNvSpPr>
                <a:spLocks noChangeArrowheads="1"/>
              </p:cNvSpPr>
              <p:nvPr/>
            </p:nvSpPr>
            <p:spPr bwMode="auto">
              <a:xfrm>
                <a:off x="3696" y="2372"/>
                <a:ext cx="10" cy="31"/>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7" name="Rectangle 1217"/>
              <p:cNvSpPr>
                <a:spLocks noChangeArrowheads="1"/>
              </p:cNvSpPr>
              <p:nvPr/>
            </p:nvSpPr>
            <p:spPr bwMode="auto">
              <a:xfrm>
                <a:off x="3686" y="2372"/>
                <a:ext cx="10" cy="31"/>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8" name="Rectangle 1218"/>
              <p:cNvSpPr>
                <a:spLocks noChangeArrowheads="1"/>
              </p:cNvSpPr>
              <p:nvPr/>
            </p:nvSpPr>
            <p:spPr bwMode="auto">
              <a:xfrm>
                <a:off x="3676" y="2372"/>
                <a:ext cx="10" cy="31"/>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59" name="Rectangle 1219"/>
              <p:cNvSpPr>
                <a:spLocks noChangeArrowheads="1"/>
              </p:cNvSpPr>
              <p:nvPr/>
            </p:nvSpPr>
            <p:spPr bwMode="auto">
              <a:xfrm>
                <a:off x="3666" y="2372"/>
                <a:ext cx="10" cy="31"/>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0" name="Rectangle 1220"/>
              <p:cNvSpPr>
                <a:spLocks noChangeArrowheads="1"/>
              </p:cNvSpPr>
              <p:nvPr/>
            </p:nvSpPr>
            <p:spPr bwMode="auto">
              <a:xfrm>
                <a:off x="3565" y="2392"/>
                <a:ext cx="101" cy="1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1" name="Rectangle 1221"/>
              <p:cNvSpPr>
                <a:spLocks noChangeArrowheads="1"/>
              </p:cNvSpPr>
              <p:nvPr/>
            </p:nvSpPr>
            <p:spPr bwMode="auto">
              <a:xfrm>
                <a:off x="3656" y="2372"/>
                <a:ext cx="10" cy="2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2" name="Rectangle 1222"/>
              <p:cNvSpPr>
                <a:spLocks noChangeArrowheads="1"/>
              </p:cNvSpPr>
              <p:nvPr/>
            </p:nvSpPr>
            <p:spPr bwMode="auto">
              <a:xfrm>
                <a:off x="3646" y="2372"/>
                <a:ext cx="10" cy="2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3" name="Rectangle 1223"/>
              <p:cNvSpPr>
                <a:spLocks noChangeArrowheads="1"/>
              </p:cNvSpPr>
              <p:nvPr/>
            </p:nvSpPr>
            <p:spPr bwMode="auto">
              <a:xfrm>
                <a:off x="3636" y="2372"/>
                <a:ext cx="10" cy="20"/>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4" name="Rectangle 1224"/>
              <p:cNvSpPr>
                <a:spLocks noChangeArrowheads="1"/>
              </p:cNvSpPr>
              <p:nvPr/>
            </p:nvSpPr>
            <p:spPr bwMode="auto">
              <a:xfrm>
                <a:off x="3626" y="2372"/>
                <a:ext cx="10" cy="2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5" name="Rectangle 1225"/>
              <p:cNvSpPr>
                <a:spLocks noChangeArrowheads="1"/>
              </p:cNvSpPr>
              <p:nvPr/>
            </p:nvSpPr>
            <p:spPr bwMode="auto">
              <a:xfrm>
                <a:off x="3616" y="2372"/>
                <a:ext cx="10" cy="2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6" name="Rectangle 1226"/>
              <p:cNvSpPr>
                <a:spLocks noChangeArrowheads="1"/>
              </p:cNvSpPr>
              <p:nvPr/>
            </p:nvSpPr>
            <p:spPr bwMode="auto">
              <a:xfrm>
                <a:off x="3565" y="2382"/>
                <a:ext cx="5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7" name="Rectangle 1227"/>
              <p:cNvSpPr>
                <a:spLocks noChangeArrowheads="1"/>
              </p:cNvSpPr>
              <p:nvPr/>
            </p:nvSpPr>
            <p:spPr bwMode="auto">
              <a:xfrm>
                <a:off x="3605" y="2372"/>
                <a:ext cx="1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8" name="Rectangle 1228"/>
              <p:cNvSpPr>
                <a:spLocks noChangeArrowheads="1"/>
              </p:cNvSpPr>
              <p:nvPr/>
            </p:nvSpPr>
            <p:spPr bwMode="auto">
              <a:xfrm>
                <a:off x="3595" y="2372"/>
                <a:ext cx="10"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69" name="Rectangle 1229"/>
              <p:cNvSpPr>
                <a:spLocks noChangeArrowheads="1"/>
              </p:cNvSpPr>
              <p:nvPr/>
            </p:nvSpPr>
            <p:spPr bwMode="auto">
              <a:xfrm>
                <a:off x="3585" y="2372"/>
                <a:ext cx="10" cy="10"/>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70" name="Rectangle 1230"/>
              <p:cNvSpPr>
                <a:spLocks noChangeArrowheads="1"/>
              </p:cNvSpPr>
              <p:nvPr/>
            </p:nvSpPr>
            <p:spPr bwMode="auto">
              <a:xfrm>
                <a:off x="3565" y="2372"/>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271" name="Freeform 1231"/>
            <p:cNvSpPr>
              <a:spLocks/>
            </p:cNvSpPr>
            <p:nvPr/>
          </p:nvSpPr>
          <p:spPr bwMode="auto">
            <a:xfrm>
              <a:off x="3565" y="2372"/>
              <a:ext cx="232" cy="40"/>
            </a:xfrm>
            <a:custGeom>
              <a:avLst/>
              <a:gdLst>
                <a:gd name="T0" fmla="*/ 171 w 232"/>
                <a:gd name="T1" fmla="*/ 40 h 40"/>
                <a:gd name="T2" fmla="*/ 232 w 232"/>
                <a:gd name="T3" fmla="*/ 0 h 40"/>
                <a:gd name="T4" fmla="*/ 61 w 232"/>
                <a:gd name="T5" fmla="*/ 0 h 40"/>
                <a:gd name="T6" fmla="*/ 0 w 232"/>
                <a:gd name="T7" fmla="*/ 40 h 40"/>
                <a:gd name="T8" fmla="*/ 171 w 232"/>
                <a:gd name="T9" fmla="*/ 40 h 40"/>
              </a:gdLst>
              <a:ahLst/>
              <a:cxnLst>
                <a:cxn ang="0">
                  <a:pos x="T0" y="T1"/>
                </a:cxn>
                <a:cxn ang="0">
                  <a:pos x="T2" y="T3"/>
                </a:cxn>
                <a:cxn ang="0">
                  <a:pos x="T4" y="T5"/>
                </a:cxn>
                <a:cxn ang="0">
                  <a:pos x="T6" y="T7"/>
                </a:cxn>
                <a:cxn ang="0">
                  <a:pos x="T8" y="T9"/>
                </a:cxn>
              </a:cxnLst>
              <a:rect l="0" t="0" r="r" b="b"/>
              <a:pathLst>
                <a:path w="232" h="40">
                  <a:moveTo>
                    <a:pt x="171" y="40"/>
                  </a:moveTo>
                  <a:lnTo>
                    <a:pt x="232" y="0"/>
                  </a:lnTo>
                  <a:lnTo>
                    <a:pt x="61" y="0"/>
                  </a:lnTo>
                  <a:lnTo>
                    <a:pt x="0" y="40"/>
                  </a:lnTo>
                  <a:lnTo>
                    <a:pt x="171" y="4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72" name="Freeform 1232"/>
            <p:cNvSpPr>
              <a:spLocks/>
            </p:cNvSpPr>
            <p:nvPr/>
          </p:nvSpPr>
          <p:spPr bwMode="auto">
            <a:xfrm>
              <a:off x="3736" y="2191"/>
              <a:ext cx="61" cy="220"/>
            </a:xfrm>
            <a:custGeom>
              <a:avLst/>
              <a:gdLst>
                <a:gd name="T0" fmla="*/ 0 w 61"/>
                <a:gd name="T1" fmla="*/ 221 h 221"/>
                <a:gd name="T2" fmla="*/ 0 w 61"/>
                <a:gd name="T3" fmla="*/ 40 h 221"/>
                <a:gd name="T4" fmla="*/ 61 w 61"/>
                <a:gd name="T5" fmla="*/ 0 h 221"/>
                <a:gd name="T6" fmla="*/ 61 w 61"/>
                <a:gd name="T7" fmla="*/ 181 h 221"/>
                <a:gd name="T8" fmla="*/ 0 w 61"/>
                <a:gd name="T9" fmla="*/ 221 h 221"/>
              </a:gdLst>
              <a:ahLst/>
              <a:cxnLst>
                <a:cxn ang="0">
                  <a:pos x="T0" y="T1"/>
                </a:cxn>
                <a:cxn ang="0">
                  <a:pos x="T2" y="T3"/>
                </a:cxn>
                <a:cxn ang="0">
                  <a:pos x="T4" y="T5"/>
                </a:cxn>
                <a:cxn ang="0">
                  <a:pos x="T6" y="T7"/>
                </a:cxn>
                <a:cxn ang="0">
                  <a:pos x="T8" y="T9"/>
                </a:cxn>
              </a:cxnLst>
              <a:rect l="0" t="0" r="r" b="b"/>
              <a:pathLst>
                <a:path w="61" h="221">
                  <a:moveTo>
                    <a:pt x="0" y="221"/>
                  </a:moveTo>
                  <a:lnTo>
                    <a:pt x="0" y="40"/>
                  </a:lnTo>
                  <a:lnTo>
                    <a:pt x="61" y="0"/>
                  </a:lnTo>
                  <a:lnTo>
                    <a:pt x="61" y="181"/>
                  </a:lnTo>
                  <a:lnTo>
                    <a:pt x="0" y="221"/>
                  </a:lnTo>
                  <a:close/>
                </a:path>
              </a:pathLst>
            </a:custGeom>
            <a:solidFill>
              <a:srgbClr val="8080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73" name="Rectangle 1233"/>
            <p:cNvSpPr>
              <a:spLocks noChangeArrowheads="1"/>
            </p:cNvSpPr>
            <p:nvPr/>
          </p:nvSpPr>
          <p:spPr bwMode="auto">
            <a:xfrm>
              <a:off x="3565" y="2231"/>
              <a:ext cx="171" cy="181"/>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74" name="Freeform 1234"/>
            <p:cNvSpPr>
              <a:spLocks/>
            </p:cNvSpPr>
            <p:nvPr/>
          </p:nvSpPr>
          <p:spPr bwMode="auto">
            <a:xfrm>
              <a:off x="3565" y="2191"/>
              <a:ext cx="232" cy="39"/>
            </a:xfrm>
            <a:custGeom>
              <a:avLst/>
              <a:gdLst>
                <a:gd name="T0" fmla="*/ 171 w 232"/>
                <a:gd name="T1" fmla="*/ 40 h 40"/>
                <a:gd name="T2" fmla="*/ 232 w 232"/>
                <a:gd name="T3" fmla="*/ 0 h 40"/>
                <a:gd name="T4" fmla="*/ 61 w 232"/>
                <a:gd name="T5" fmla="*/ 0 h 40"/>
                <a:gd name="T6" fmla="*/ 0 w 232"/>
                <a:gd name="T7" fmla="*/ 40 h 40"/>
                <a:gd name="T8" fmla="*/ 171 w 232"/>
                <a:gd name="T9" fmla="*/ 40 h 40"/>
              </a:gdLst>
              <a:ahLst/>
              <a:cxnLst>
                <a:cxn ang="0">
                  <a:pos x="T0" y="T1"/>
                </a:cxn>
                <a:cxn ang="0">
                  <a:pos x="T2" y="T3"/>
                </a:cxn>
                <a:cxn ang="0">
                  <a:pos x="T4" y="T5"/>
                </a:cxn>
                <a:cxn ang="0">
                  <a:pos x="T6" y="T7"/>
                </a:cxn>
                <a:cxn ang="0">
                  <a:pos x="T8" y="T9"/>
                </a:cxn>
              </a:cxnLst>
              <a:rect l="0" t="0" r="r" b="b"/>
              <a:pathLst>
                <a:path w="232" h="40">
                  <a:moveTo>
                    <a:pt x="171" y="40"/>
                  </a:moveTo>
                  <a:lnTo>
                    <a:pt x="232" y="0"/>
                  </a:lnTo>
                  <a:lnTo>
                    <a:pt x="61" y="0"/>
                  </a:lnTo>
                  <a:lnTo>
                    <a:pt x="0" y="40"/>
                  </a:lnTo>
                  <a:lnTo>
                    <a:pt x="171" y="4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95" name="Rectangle 1235"/>
            <p:cNvSpPr>
              <a:spLocks noChangeArrowheads="1"/>
            </p:cNvSpPr>
            <p:nvPr/>
          </p:nvSpPr>
          <p:spPr bwMode="auto">
            <a:xfrm>
              <a:off x="3598" y="2775"/>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706</a:t>
              </a:r>
              <a:endParaRPr lang="pt-BR" altLang="pt-BR" sz="1200" b="0">
                <a:solidFill>
                  <a:schemeClr val="tx1"/>
                </a:solidFill>
                <a:latin typeface="Arial" pitchFamily="34" charset="0"/>
              </a:endParaRPr>
            </a:p>
          </p:txBody>
        </p:sp>
        <p:sp>
          <p:nvSpPr>
            <p:cNvPr id="47196" name="Rectangle 1236"/>
            <p:cNvSpPr>
              <a:spLocks noChangeArrowheads="1"/>
            </p:cNvSpPr>
            <p:nvPr/>
          </p:nvSpPr>
          <p:spPr bwMode="auto">
            <a:xfrm>
              <a:off x="3669" y="2070"/>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154</a:t>
              </a:r>
              <a:endParaRPr lang="pt-BR" altLang="pt-BR" sz="1200" b="0">
                <a:solidFill>
                  <a:schemeClr val="tx1"/>
                </a:solidFill>
                <a:latin typeface="Arial" pitchFamily="34" charset="0"/>
              </a:endParaRPr>
            </a:p>
          </p:txBody>
        </p:sp>
        <p:grpSp>
          <p:nvGrpSpPr>
            <p:cNvPr id="47197" name="Group 1237"/>
            <p:cNvGrpSpPr>
              <a:grpSpLocks/>
            </p:cNvGrpSpPr>
            <p:nvPr/>
          </p:nvGrpSpPr>
          <p:grpSpPr bwMode="auto">
            <a:xfrm>
              <a:off x="4169" y="2261"/>
              <a:ext cx="61" cy="997"/>
              <a:chOff x="4169" y="2261"/>
              <a:chExt cx="61" cy="997"/>
            </a:xfrm>
          </p:grpSpPr>
          <p:sp>
            <p:nvSpPr>
              <p:cNvPr id="88278" name="Rectangle 1238"/>
              <p:cNvSpPr>
                <a:spLocks noChangeArrowheads="1"/>
              </p:cNvSpPr>
              <p:nvPr/>
            </p:nvSpPr>
            <p:spPr bwMode="auto">
              <a:xfrm>
                <a:off x="4169" y="3248"/>
                <a:ext cx="6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79" name="Rectangle 1239"/>
              <p:cNvSpPr>
                <a:spLocks noChangeArrowheads="1"/>
              </p:cNvSpPr>
              <p:nvPr/>
            </p:nvSpPr>
            <p:spPr bwMode="auto">
              <a:xfrm>
                <a:off x="4169" y="3238"/>
                <a:ext cx="6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0" name="Rectangle 1240"/>
              <p:cNvSpPr>
                <a:spLocks noChangeArrowheads="1"/>
              </p:cNvSpPr>
              <p:nvPr/>
            </p:nvSpPr>
            <p:spPr bwMode="auto">
              <a:xfrm>
                <a:off x="4169" y="3228"/>
                <a:ext cx="6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1" name="Rectangle 1241"/>
              <p:cNvSpPr>
                <a:spLocks noChangeArrowheads="1"/>
              </p:cNvSpPr>
              <p:nvPr/>
            </p:nvSpPr>
            <p:spPr bwMode="auto">
              <a:xfrm>
                <a:off x="4169" y="3218"/>
                <a:ext cx="6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2" name="Rectangle 1242"/>
              <p:cNvSpPr>
                <a:spLocks noChangeArrowheads="1"/>
              </p:cNvSpPr>
              <p:nvPr/>
            </p:nvSpPr>
            <p:spPr bwMode="auto">
              <a:xfrm>
                <a:off x="4169" y="3208"/>
                <a:ext cx="6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3" name="Rectangle 1243"/>
              <p:cNvSpPr>
                <a:spLocks noChangeArrowheads="1"/>
              </p:cNvSpPr>
              <p:nvPr/>
            </p:nvSpPr>
            <p:spPr bwMode="auto">
              <a:xfrm>
                <a:off x="4169" y="3198"/>
                <a:ext cx="6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4" name="Rectangle 1244"/>
              <p:cNvSpPr>
                <a:spLocks noChangeArrowheads="1"/>
              </p:cNvSpPr>
              <p:nvPr/>
            </p:nvSpPr>
            <p:spPr bwMode="auto">
              <a:xfrm>
                <a:off x="4169" y="3188"/>
                <a:ext cx="6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5" name="Rectangle 1245"/>
              <p:cNvSpPr>
                <a:spLocks noChangeArrowheads="1"/>
              </p:cNvSpPr>
              <p:nvPr/>
            </p:nvSpPr>
            <p:spPr bwMode="auto">
              <a:xfrm>
                <a:off x="4169" y="3178"/>
                <a:ext cx="6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6" name="Rectangle 1246"/>
              <p:cNvSpPr>
                <a:spLocks noChangeArrowheads="1"/>
              </p:cNvSpPr>
              <p:nvPr/>
            </p:nvSpPr>
            <p:spPr bwMode="auto">
              <a:xfrm>
                <a:off x="4169" y="3167"/>
                <a:ext cx="61" cy="11"/>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7" name="Rectangle 1247"/>
              <p:cNvSpPr>
                <a:spLocks noChangeArrowheads="1"/>
              </p:cNvSpPr>
              <p:nvPr/>
            </p:nvSpPr>
            <p:spPr bwMode="auto">
              <a:xfrm>
                <a:off x="4169" y="3157"/>
                <a:ext cx="61" cy="10"/>
              </a:xfrm>
              <a:prstGeom prst="rect">
                <a:avLst/>
              </a:prstGeom>
              <a:solidFill>
                <a:srgbClr val="0000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8" name="Rectangle 1248"/>
              <p:cNvSpPr>
                <a:spLocks noChangeArrowheads="1"/>
              </p:cNvSpPr>
              <p:nvPr/>
            </p:nvSpPr>
            <p:spPr bwMode="auto">
              <a:xfrm>
                <a:off x="4169" y="3147"/>
                <a:ext cx="6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89" name="Rectangle 1249"/>
              <p:cNvSpPr>
                <a:spLocks noChangeArrowheads="1"/>
              </p:cNvSpPr>
              <p:nvPr/>
            </p:nvSpPr>
            <p:spPr bwMode="auto">
              <a:xfrm>
                <a:off x="4169" y="3137"/>
                <a:ext cx="61" cy="10"/>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0" name="Rectangle 1250"/>
              <p:cNvSpPr>
                <a:spLocks noChangeArrowheads="1"/>
              </p:cNvSpPr>
              <p:nvPr/>
            </p:nvSpPr>
            <p:spPr bwMode="auto">
              <a:xfrm>
                <a:off x="4169" y="3127"/>
                <a:ext cx="6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1" name="Rectangle 1251"/>
              <p:cNvSpPr>
                <a:spLocks noChangeArrowheads="1"/>
              </p:cNvSpPr>
              <p:nvPr/>
            </p:nvSpPr>
            <p:spPr bwMode="auto">
              <a:xfrm>
                <a:off x="4169" y="3117"/>
                <a:ext cx="6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2" name="Rectangle 1252"/>
              <p:cNvSpPr>
                <a:spLocks noChangeArrowheads="1"/>
              </p:cNvSpPr>
              <p:nvPr/>
            </p:nvSpPr>
            <p:spPr bwMode="auto">
              <a:xfrm>
                <a:off x="4169" y="3107"/>
                <a:ext cx="61" cy="10"/>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3" name="Rectangle 1253"/>
              <p:cNvSpPr>
                <a:spLocks noChangeArrowheads="1"/>
              </p:cNvSpPr>
              <p:nvPr/>
            </p:nvSpPr>
            <p:spPr bwMode="auto">
              <a:xfrm>
                <a:off x="4169" y="3097"/>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4" name="Rectangle 1254"/>
              <p:cNvSpPr>
                <a:spLocks noChangeArrowheads="1"/>
              </p:cNvSpPr>
              <p:nvPr/>
            </p:nvSpPr>
            <p:spPr bwMode="auto">
              <a:xfrm>
                <a:off x="4169" y="3087"/>
                <a:ext cx="61" cy="10"/>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5" name="Rectangle 1255"/>
              <p:cNvSpPr>
                <a:spLocks noChangeArrowheads="1"/>
              </p:cNvSpPr>
              <p:nvPr/>
            </p:nvSpPr>
            <p:spPr bwMode="auto">
              <a:xfrm>
                <a:off x="4220" y="2261"/>
                <a:ext cx="10" cy="826"/>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6" name="Rectangle 1256"/>
              <p:cNvSpPr>
                <a:spLocks noChangeArrowheads="1"/>
              </p:cNvSpPr>
              <p:nvPr/>
            </p:nvSpPr>
            <p:spPr bwMode="auto">
              <a:xfrm>
                <a:off x="4169" y="3077"/>
                <a:ext cx="5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7" name="Rectangle 1257"/>
              <p:cNvSpPr>
                <a:spLocks noChangeArrowheads="1"/>
              </p:cNvSpPr>
              <p:nvPr/>
            </p:nvSpPr>
            <p:spPr bwMode="auto">
              <a:xfrm>
                <a:off x="4169" y="3067"/>
                <a:ext cx="5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8" name="Rectangle 1258"/>
              <p:cNvSpPr>
                <a:spLocks noChangeArrowheads="1"/>
              </p:cNvSpPr>
              <p:nvPr/>
            </p:nvSpPr>
            <p:spPr bwMode="auto">
              <a:xfrm>
                <a:off x="4169" y="3057"/>
                <a:ext cx="51" cy="10"/>
              </a:xfrm>
              <a:prstGeom prst="rect">
                <a:avLst/>
              </a:prstGeom>
              <a:solidFill>
                <a:srgbClr val="000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299" name="Rectangle 1259"/>
              <p:cNvSpPr>
                <a:spLocks noChangeArrowheads="1"/>
              </p:cNvSpPr>
              <p:nvPr/>
            </p:nvSpPr>
            <p:spPr bwMode="auto">
              <a:xfrm>
                <a:off x="4169" y="3047"/>
                <a:ext cx="51" cy="10"/>
              </a:xfrm>
              <a:prstGeom prst="rect">
                <a:avLst/>
              </a:prstGeom>
              <a:solidFill>
                <a:srgbClr val="0000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0" name="Rectangle 1260"/>
              <p:cNvSpPr>
                <a:spLocks noChangeArrowheads="1"/>
              </p:cNvSpPr>
              <p:nvPr/>
            </p:nvSpPr>
            <p:spPr bwMode="auto">
              <a:xfrm>
                <a:off x="4169" y="3037"/>
                <a:ext cx="51" cy="10"/>
              </a:xfrm>
              <a:prstGeom prst="rect">
                <a:avLst/>
              </a:prstGeom>
              <a:solidFill>
                <a:srgbClr val="00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1" name="Rectangle 1261"/>
              <p:cNvSpPr>
                <a:spLocks noChangeArrowheads="1"/>
              </p:cNvSpPr>
              <p:nvPr/>
            </p:nvSpPr>
            <p:spPr bwMode="auto">
              <a:xfrm>
                <a:off x="4169" y="3026"/>
                <a:ext cx="51" cy="11"/>
              </a:xfrm>
              <a:prstGeom prst="rect">
                <a:avLst/>
              </a:prstGeom>
              <a:solidFill>
                <a:srgbClr val="000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2" name="Rectangle 1262"/>
              <p:cNvSpPr>
                <a:spLocks noChangeArrowheads="1"/>
              </p:cNvSpPr>
              <p:nvPr/>
            </p:nvSpPr>
            <p:spPr bwMode="auto">
              <a:xfrm>
                <a:off x="4169" y="3016"/>
                <a:ext cx="51" cy="10"/>
              </a:xfrm>
              <a:prstGeom prst="rect">
                <a:avLst/>
              </a:prstGeom>
              <a:solidFill>
                <a:srgbClr val="0000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3" name="Rectangle 1263"/>
              <p:cNvSpPr>
                <a:spLocks noChangeArrowheads="1"/>
              </p:cNvSpPr>
              <p:nvPr/>
            </p:nvSpPr>
            <p:spPr bwMode="auto">
              <a:xfrm>
                <a:off x="4169" y="3006"/>
                <a:ext cx="51" cy="10"/>
              </a:xfrm>
              <a:prstGeom prst="rect">
                <a:avLst/>
              </a:prstGeom>
              <a:solidFill>
                <a:srgbClr val="0000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4" name="Rectangle 1264"/>
              <p:cNvSpPr>
                <a:spLocks noChangeArrowheads="1"/>
              </p:cNvSpPr>
              <p:nvPr/>
            </p:nvSpPr>
            <p:spPr bwMode="auto">
              <a:xfrm>
                <a:off x="4169" y="2996"/>
                <a:ext cx="5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5" name="Rectangle 1265"/>
              <p:cNvSpPr>
                <a:spLocks noChangeArrowheads="1"/>
              </p:cNvSpPr>
              <p:nvPr/>
            </p:nvSpPr>
            <p:spPr bwMode="auto">
              <a:xfrm>
                <a:off x="4169" y="2986"/>
                <a:ext cx="51" cy="10"/>
              </a:xfrm>
              <a:prstGeom prst="rect">
                <a:avLst/>
              </a:prstGeom>
              <a:solidFill>
                <a:srgbClr val="0000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6" name="Rectangle 1266"/>
              <p:cNvSpPr>
                <a:spLocks noChangeArrowheads="1"/>
              </p:cNvSpPr>
              <p:nvPr/>
            </p:nvSpPr>
            <p:spPr bwMode="auto">
              <a:xfrm>
                <a:off x="4169" y="2976"/>
                <a:ext cx="5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7" name="Rectangle 1267"/>
              <p:cNvSpPr>
                <a:spLocks noChangeArrowheads="1"/>
              </p:cNvSpPr>
              <p:nvPr/>
            </p:nvSpPr>
            <p:spPr bwMode="auto">
              <a:xfrm>
                <a:off x="4169" y="2966"/>
                <a:ext cx="51" cy="10"/>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8" name="Rectangle 1268"/>
              <p:cNvSpPr>
                <a:spLocks noChangeArrowheads="1"/>
              </p:cNvSpPr>
              <p:nvPr/>
            </p:nvSpPr>
            <p:spPr bwMode="auto">
              <a:xfrm>
                <a:off x="4169" y="2956"/>
                <a:ext cx="51" cy="10"/>
              </a:xfrm>
              <a:prstGeom prst="rect">
                <a:avLst/>
              </a:prstGeom>
              <a:solidFill>
                <a:srgbClr val="000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09" name="Rectangle 1269"/>
              <p:cNvSpPr>
                <a:spLocks noChangeArrowheads="1"/>
              </p:cNvSpPr>
              <p:nvPr/>
            </p:nvSpPr>
            <p:spPr bwMode="auto">
              <a:xfrm>
                <a:off x="4169" y="2946"/>
                <a:ext cx="51" cy="10"/>
              </a:xfrm>
              <a:prstGeom prst="rect">
                <a:avLst/>
              </a:prstGeom>
              <a:solidFill>
                <a:srgbClr val="0000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0" name="Rectangle 1270"/>
              <p:cNvSpPr>
                <a:spLocks noChangeArrowheads="1"/>
              </p:cNvSpPr>
              <p:nvPr/>
            </p:nvSpPr>
            <p:spPr bwMode="auto">
              <a:xfrm>
                <a:off x="4169" y="2936"/>
                <a:ext cx="51" cy="10"/>
              </a:xfrm>
              <a:prstGeom prst="rect">
                <a:avLst/>
              </a:prstGeom>
              <a:solidFill>
                <a:srgbClr val="0000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1" name="Rectangle 1271"/>
              <p:cNvSpPr>
                <a:spLocks noChangeArrowheads="1"/>
              </p:cNvSpPr>
              <p:nvPr/>
            </p:nvSpPr>
            <p:spPr bwMode="auto">
              <a:xfrm>
                <a:off x="4169" y="2926"/>
                <a:ext cx="51" cy="1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2" name="Rectangle 1272"/>
              <p:cNvSpPr>
                <a:spLocks noChangeArrowheads="1"/>
              </p:cNvSpPr>
              <p:nvPr/>
            </p:nvSpPr>
            <p:spPr bwMode="auto">
              <a:xfrm>
                <a:off x="4210" y="2261"/>
                <a:ext cx="10" cy="665"/>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3" name="Rectangle 1273"/>
              <p:cNvSpPr>
                <a:spLocks noChangeArrowheads="1"/>
              </p:cNvSpPr>
              <p:nvPr/>
            </p:nvSpPr>
            <p:spPr bwMode="auto">
              <a:xfrm>
                <a:off x="4169" y="2916"/>
                <a:ext cx="41" cy="10"/>
              </a:xfrm>
              <a:prstGeom prst="rect">
                <a:avLst/>
              </a:prstGeom>
              <a:solidFill>
                <a:srgbClr val="0000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4" name="Rectangle 1274"/>
              <p:cNvSpPr>
                <a:spLocks noChangeArrowheads="1"/>
              </p:cNvSpPr>
              <p:nvPr/>
            </p:nvSpPr>
            <p:spPr bwMode="auto">
              <a:xfrm>
                <a:off x="4169" y="2906"/>
                <a:ext cx="41" cy="10"/>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5" name="Rectangle 1275"/>
              <p:cNvSpPr>
                <a:spLocks noChangeArrowheads="1"/>
              </p:cNvSpPr>
              <p:nvPr/>
            </p:nvSpPr>
            <p:spPr bwMode="auto">
              <a:xfrm>
                <a:off x="4169" y="2896"/>
                <a:ext cx="4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6" name="Rectangle 1276"/>
              <p:cNvSpPr>
                <a:spLocks noChangeArrowheads="1"/>
              </p:cNvSpPr>
              <p:nvPr/>
            </p:nvSpPr>
            <p:spPr bwMode="auto">
              <a:xfrm>
                <a:off x="4169" y="2886"/>
                <a:ext cx="41" cy="10"/>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7" name="Rectangle 1277"/>
              <p:cNvSpPr>
                <a:spLocks noChangeArrowheads="1"/>
              </p:cNvSpPr>
              <p:nvPr/>
            </p:nvSpPr>
            <p:spPr bwMode="auto">
              <a:xfrm>
                <a:off x="4169" y="2875"/>
                <a:ext cx="41" cy="11"/>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8" name="Rectangle 1278"/>
              <p:cNvSpPr>
                <a:spLocks noChangeArrowheads="1"/>
              </p:cNvSpPr>
              <p:nvPr/>
            </p:nvSpPr>
            <p:spPr bwMode="auto">
              <a:xfrm>
                <a:off x="4169" y="2865"/>
                <a:ext cx="41" cy="10"/>
              </a:xfrm>
              <a:prstGeom prst="rect">
                <a:avLst/>
              </a:prstGeom>
              <a:solidFill>
                <a:srgbClr val="00004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19" name="Rectangle 1279"/>
              <p:cNvSpPr>
                <a:spLocks noChangeArrowheads="1"/>
              </p:cNvSpPr>
              <p:nvPr/>
            </p:nvSpPr>
            <p:spPr bwMode="auto">
              <a:xfrm>
                <a:off x="4169" y="2855"/>
                <a:ext cx="41" cy="1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0" name="Rectangle 1280"/>
              <p:cNvSpPr>
                <a:spLocks noChangeArrowheads="1"/>
              </p:cNvSpPr>
              <p:nvPr/>
            </p:nvSpPr>
            <p:spPr bwMode="auto">
              <a:xfrm>
                <a:off x="4169" y="2845"/>
                <a:ext cx="41" cy="1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1" name="Rectangle 1281"/>
              <p:cNvSpPr>
                <a:spLocks noChangeArrowheads="1"/>
              </p:cNvSpPr>
              <p:nvPr/>
            </p:nvSpPr>
            <p:spPr bwMode="auto">
              <a:xfrm>
                <a:off x="4169" y="2835"/>
                <a:ext cx="41" cy="10"/>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2" name="Rectangle 1282"/>
              <p:cNvSpPr>
                <a:spLocks noChangeArrowheads="1"/>
              </p:cNvSpPr>
              <p:nvPr/>
            </p:nvSpPr>
            <p:spPr bwMode="auto">
              <a:xfrm>
                <a:off x="4169" y="2825"/>
                <a:ext cx="41" cy="10"/>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3" name="Rectangle 1283"/>
              <p:cNvSpPr>
                <a:spLocks noChangeArrowheads="1"/>
              </p:cNvSpPr>
              <p:nvPr/>
            </p:nvSpPr>
            <p:spPr bwMode="auto">
              <a:xfrm>
                <a:off x="4169" y="2815"/>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4" name="Rectangle 1284"/>
              <p:cNvSpPr>
                <a:spLocks noChangeArrowheads="1"/>
              </p:cNvSpPr>
              <p:nvPr/>
            </p:nvSpPr>
            <p:spPr bwMode="auto">
              <a:xfrm>
                <a:off x="4169" y="2805"/>
                <a:ext cx="41"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5" name="Rectangle 1285"/>
              <p:cNvSpPr>
                <a:spLocks noChangeArrowheads="1"/>
              </p:cNvSpPr>
              <p:nvPr/>
            </p:nvSpPr>
            <p:spPr bwMode="auto">
              <a:xfrm>
                <a:off x="4169" y="2795"/>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6" name="Rectangle 1286"/>
              <p:cNvSpPr>
                <a:spLocks noChangeArrowheads="1"/>
              </p:cNvSpPr>
              <p:nvPr/>
            </p:nvSpPr>
            <p:spPr bwMode="auto">
              <a:xfrm>
                <a:off x="4169" y="2785"/>
                <a:ext cx="41" cy="10"/>
              </a:xfrm>
              <a:prstGeom prst="rect">
                <a:avLst/>
              </a:prstGeom>
              <a:solidFill>
                <a:srgbClr val="0000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7" name="Rectangle 1287"/>
              <p:cNvSpPr>
                <a:spLocks noChangeArrowheads="1"/>
              </p:cNvSpPr>
              <p:nvPr/>
            </p:nvSpPr>
            <p:spPr bwMode="auto">
              <a:xfrm>
                <a:off x="4169" y="2775"/>
                <a:ext cx="41" cy="10"/>
              </a:xfrm>
              <a:prstGeom prst="rect">
                <a:avLst/>
              </a:prstGeom>
              <a:solidFill>
                <a:srgbClr val="00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8" name="Rectangle 1288"/>
              <p:cNvSpPr>
                <a:spLocks noChangeArrowheads="1"/>
              </p:cNvSpPr>
              <p:nvPr/>
            </p:nvSpPr>
            <p:spPr bwMode="auto">
              <a:xfrm>
                <a:off x="4169" y="2765"/>
                <a:ext cx="41" cy="10"/>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29" name="Rectangle 1289"/>
              <p:cNvSpPr>
                <a:spLocks noChangeArrowheads="1"/>
              </p:cNvSpPr>
              <p:nvPr/>
            </p:nvSpPr>
            <p:spPr bwMode="auto">
              <a:xfrm>
                <a:off x="4169" y="2755"/>
                <a:ext cx="41" cy="10"/>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0" name="Rectangle 1290"/>
              <p:cNvSpPr>
                <a:spLocks noChangeArrowheads="1"/>
              </p:cNvSpPr>
              <p:nvPr/>
            </p:nvSpPr>
            <p:spPr bwMode="auto">
              <a:xfrm>
                <a:off x="4200" y="2261"/>
                <a:ext cx="10" cy="493"/>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1" name="Rectangle 1291"/>
              <p:cNvSpPr>
                <a:spLocks noChangeArrowheads="1"/>
              </p:cNvSpPr>
              <p:nvPr/>
            </p:nvSpPr>
            <p:spPr bwMode="auto">
              <a:xfrm>
                <a:off x="4169" y="2745"/>
                <a:ext cx="31" cy="10"/>
              </a:xfrm>
              <a:prstGeom prst="rect">
                <a:avLst/>
              </a:prstGeom>
              <a:solidFill>
                <a:srgbClr val="000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2" name="Rectangle 1292"/>
              <p:cNvSpPr>
                <a:spLocks noChangeArrowheads="1"/>
              </p:cNvSpPr>
              <p:nvPr/>
            </p:nvSpPr>
            <p:spPr bwMode="auto">
              <a:xfrm>
                <a:off x="4169" y="2734"/>
                <a:ext cx="31" cy="11"/>
              </a:xfrm>
              <a:prstGeom prst="rect">
                <a:avLst/>
              </a:prstGeom>
              <a:solidFill>
                <a:srgbClr val="000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3" name="Rectangle 1293"/>
              <p:cNvSpPr>
                <a:spLocks noChangeArrowheads="1"/>
              </p:cNvSpPr>
              <p:nvPr/>
            </p:nvSpPr>
            <p:spPr bwMode="auto">
              <a:xfrm>
                <a:off x="4169" y="2724"/>
                <a:ext cx="31" cy="10"/>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4" name="Rectangle 1294"/>
              <p:cNvSpPr>
                <a:spLocks noChangeArrowheads="1"/>
              </p:cNvSpPr>
              <p:nvPr/>
            </p:nvSpPr>
            <p:spPr bwMode="auto">
              <a:xfrm>
                <a:off x="4169" y="2715"/>
                <a:ext cx="3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5" name="Rectangle 1295"/>
              <p:cNvSpPr>
                <a:spLocks noChangeArrowheads="1"/>
              </p:cNvSpPr>
              <p:nvPr/>
            </p:nvSpPr>
            <p:spPr bwMode="auto">
              <a:xfrm>
                <a:off x="4169" y="2704"/>
                <a:ext cx="31" cy="10"/>
              </a:xfrm>
              <a:prstGeom prst="rect">
                <a:avLst/>
              </a:prstGeom>
              <a:solidFill>
                <a:srgbClr val="0000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6" name="Rectangle 1296"/>
              <p:cNvSpPr>
                <a:spLocks noChangeArrowheads="1"/>
              </p:cNvSpPr>
              <p:nvPr/>
            </p:nvSpPr>
            <p:spPr bwMode="auto">
              <a:xfrm>
                <a:off x="4169" y="2694"/>
                <a:ext cx="3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7" name="Rectangle 1297"/>
              <p:cNvSpPr>
                <a:spLocks noChangeArrowheads="1"/>
              </p:cNvSpPr>
              <p:nvPr/>
            </p:nvSpPr>
            <p:spPr bwMode="auto">
              <a:xfrm>
                <a:off x="4169" y="2684"/>
                <a:ext cx="31" cy="1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8" name="Rectangle 1298"/>
              <p:cNvSpPr>
                <a:spLocks noChangeArrowheads="1"/>
              </p:cNvSpPr>
              <p:nvPr/>
            </p:nvSpPr>
            <p:spPr bwMode="auto">
              <a:xfrm>
                <a:off x="4169" y="2674"/>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39" name="Rectangle 1299"/>
              <p:cNvSpPr>
                <a:spLocks noChangeArrowheads="1"/>
              </p:cNvSpPr>
              <p:nvPr/>
            </p:nvSpPr>
            <p:spPr bwMode="auto">
              <a:xfrm>
                <a:off x="4169" y="2664"/>
                <a:ext cx="31" cy="10"/>
              </a:xfrm>
              <a:prstGeom prst="rect">
                <a:avLst/>
              </a:prstGeom>
              <a:solidFill>
                <a:srgbClr val="0000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0" name="Rectangle 1300"/>
              <p:cNvSpPr>
                <a:spLocks noChangeArrowheads="1"/>
              </p:cNvSpPr>
              <p:nvPr/>
            </p:nvSpPr>
            <p:spPr bwMode="auto">
              <a:xfrm>
                <a:off x="4169" y="2654"/>
                <a:ext cx="31" cy="10"/>
              </a:xfrm>
              <a:prstGeom prst="rect">
                <a:avLst/>
              </a:prstGeom>
              <a:solidFill>
                <a:srgbClr val="0000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1" name="Rectangle 1301"/>
              <p:cNvSpPr>
                <a:spLocks noChangeArrowheads="1"/>
              </p:cNvSpPr>
              <p:nvPr/>
            </p:nvSpPr>
            <p:spPr bwMode="auto">
              <a:xfrm>
                <a:off x="4169" y="2645"/>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2" name="Rectangle 1302"/>
              <p:cNvSpPr>
                <a:spLocks noChangeArrowheads="1"/>
              </p:cNvSpPr>
              <p:nvPr/>
            </p:nvSpPr>
            <p:spPr bwMode="auto">
              <a:xfrm>
                <a:off x="4169" y="2634"/>
                <a:ext cx="31" cy="1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3" name="Rectangle 1303"/>
              <p:cNvSpPr>
                <a:spLocks noChangeArrowheads="1"/>
              </p:cNvSpPr>
              <p:nvPr/>
            </p:nvSpPr>
            <p:spPr bwMode="auto">
              <a:xfrm>
                <a:off x="4169" y="2624"/>
                <a:ext cx="31" cy="10"/>
              </a:xfrm>
              <a:prstGeom prst="rect">
                <a:avLst/>
              </a:prstGeom>
              <a:solidFill>
                <a:srgbClr val="0000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4" name="Rectangle 1304"/>
              <p:cNvSpPr>
                <a:spLocks noChangeArrowheads="1"/>
              </p:cNvSpPr>
              <p:nvPr/>
            </p:nvSpPr>
            <p:spPr bwMode="auto">
              <a:xfrm>
                <a:off x="4169" y="2614"/>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5" name="Rectangle 1305"/>
              <p:cNvSpPr>
                <a:spLocks noChangeArrowheads="1"/>
              </p:cNvSpPr>
              <p:nvPr/>
            </p:nvSpPr>
            <p:spPr bwMode="auto">
              <a:xfrm>
                <a:off x="4169" y="2604"/>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6" name="Rectangle 1306"/>
              <p:cNvSpPr>
                <a:spLocks noChangeArrowheads="1"/>
              </p:cNvSpPr>
              <p:nvPr/>
            </p:nvSpPr>
            <p:spPr bwMode="auto">
              <a:xfrm>
                <a:off x="4169" y="2593"/>
                <a:ext cx="31" cy="11"/>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7" name="Rectangle 1307"/>
              <p:cNvSpPr>
                <a:spLocks noChangeArrowheads="1"/>
              </p:cNvSpPr>
              <p:nvPr/>
            </p:nvSpPr>
            <p:spPr bwMode="auto">
              <a:xfrm>
                <a:off x="4190" y="2261"/>
                <a:ext cx="10" cy="332"/>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8" name="Rectangle 1308"/>
              <p:cNvSpPr>
                <a:spLocks noChangeArrowheads="1"/>
              </p:cNvSpPr>
              <p:nvPr/>
            </p:nvSpPr>
            <p:spPr bwMode="auto">
              <a:xfrm>
                <a:off x="4169" y="2583"/>
                <a:ext cx="2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49" name="Rectangle 1309"/>
              <p:cNvSpPr>
                <a:spLocks noChangeArrowheads="1"/>
              </p:cNvSpPr>
              <p:nvPr/>
            </p:nvSpPr>
            <p:spPr bwMode="auto">
              <a:xfrm>
                <a:off x="4169" y="2573"/>
                <a:ext cx="21"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0" name="Rectangle 1310"/>
              <p:cNvSpPr>
                <a:spLocks noChangeArrowheads="1"/>
              </p:cNvSpPr>
              <p:nvPr/>
            </p:nvSpPr>
            <p:spPr bwMode="auto">
              <a:xfrm>
                <a:off x="4169" y="2563"/>
                <a:ext cx="21" cy="10"/>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1" name="Rectangle 1311"/>
              <p:cNvSpPr>
                <a:spLocks noChangeArrowheads="1"/>
              </p:cNvSpPr>
              <p:nvPr/>
            </p:nvSpPr>
            <p:spPr bwMode="auto">
              <a:xfrm>
                <a:off x="4169" y="2554"/>
                <a:ext cx="21"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2" name="Rectangle 1312"/>
              <p:cNvSpPr>
                <a:spLocks noChangeArrowheads="1"/>
              </p:cNvSpPr>
              <p:nvPr/>
            </p:nvSpPr>
            <p:spPr bwMode="auto">
              <a:xfrm>
                <a:off x="4169" y="2543"/>
                <a:ext cx="21" cy="1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3" name="Rectangle 1313"/>
              <p:cNvSpPr>
                <a:spLocks noChangeArrowheads="1"/>
              </p:cNvSpPr>
              <p:nvPr/>
            </p:nvSpPr>
            <p:spPr bwMode="auto">
              <a:xfrm>
                <a:off x="4169" y="2533"/>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4" name="Rectangle 1314"/>
              <p:cNvSpPr>
                <a:spLocks noChangeArrowheads="1"/>
              </p:cNvSpPr>
              <p:nvPr/>
            </p:nvSpPr>
            <p:spPr bwMode="auto">
              <a:xfrm>
                <a:off x="4169" y="2523"/>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5" name="Rectangle 1315"/>
              <p:cNvSpPr>
                <a:spLocks noChangeArrowheads="1"/>
              </p:cNvSpPr>
              <p:nvPr/>
            </p:nvSpPr>
            <p:spPr bwMode="auto">
              <a:xfrm>
                <a:off x="4169" y="2513"/>
                <a:ext cx="2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6" name="Rectangle 1316"/>
              <p:cNvSpPr>
                <a:spLocks noChangeArrowheads="1"/>
              </p:cNvSpPr>
              <p:nvPr/>
            </p:nvSpPr>
            <p:spPr bwMode="auto">
              <a:xfrm>
                <a:off x="4169" y="2503"/>
                <a:ext cx="2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7" name="Rectangle 1317"/>
              <p:cNvSpPr>
                <a:spLocks noChangeArrowheads="1"/>
              </p:cNvSpPr>
              <p:nvPr/>
            </p:nvSpPr>
            <p:spPr bwMode="auto">
              <a:xfrm>
                <a:off x="4169" y="2493"/>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8" name="Rectangle 1318"/>
              <p:cNvSpPr>
                <a:spLocks noChangeArrowheads="1"/>
              </p:cNvSpPr>
              <p:nvPr/>
            </p:nvSpPr>
            <p:spPr bwMode="auto">
              <a:xfrm>
                <a:off x="4169" y="2484"/>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59" name="Rectangle 1319"/>
              <p:cNvSpPr>
                <a:spLocks noChangeArrowheads="1"/>
              </p:cNvSpPr>
              <p:nvPr/>
            </p:nvSpPr>
            <p:spPr bwMode="auto">
              <a:xfrm>
                <a:off x="4169" y="2473"/>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0" name="Rectangle 1320"/>
              <p:cNvSpPr>
                <a:spLocks noChangeArrowheads="1"/>
              </p:cNvSpPr>
              <p:nvPr/>
            </p:nvSpPr>
            <p:spPr bwMode="auto">
              <a:xfrm>
                <a:off x="4169" y="2463"/>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1" name="Rectangle 1321"/>
              <p:cNvSpPr>
                <a:spLocks noChangeArrowheads="1"/>
              </p:cNvSpPr>
              <p:nvPr/>
            </p:nvSpPr>
            <p:spPr bwMode="auto">
              <a:xfrm>
                <a:off x="4169" y="2452"/>
                <a:ext cx="21" cy="11"/>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2" name="Rectangle 1322"/>
              <p:cNvSpPr>
                <a:spLocks noChangeArrowheads="1"/>
              </p:cNvSpPr>
              <p:nvPr/>
            </p:nvSpPr>
            <p:spPr bwMode="auto">
              <a:xfrm>
                <a:off x="4169" y="2442"/>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3" name="Rectangle 1323"/>
              <p:cNvSpPr>
                <a:spLocks noChangeArrowheads="1"/>
              </p:cNvSpPr>
              <p:nvPr/>
            </p:nvSpPr>
            <p:spPr bwMode="auto">
              <a:xfrm>
                <a:off x="4169" y="2432"/>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4" name="Rectangle 1324"/>
              <p:cNvSpPr>
                <a:spLocks noChangeArrowheads="1"/>
              </p:cNvSpPr>
              <p:nvPr/>
            </p:nvSpPr>
            <p:spPr bwMode="auto">
              <a:xfrm>
                <a:off x="4169" y="2422"/>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5" name="Rectangle 1325"/>
              <p:cNvSpPr>
                <a:spLocks noChangeArrowheads="1"/>
              </p:cNvSpPr>
              <p:nvPr/>
            </p:nvSpPr>
            <p:spPr bwMode="auto">
              <a:xfrm>
                <a:off x="4179" y="2261"/>
                <a:ext cx="11" cy="16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6" name="Rectangle 1326"/>
              <p:cNvSpPr>
                <a:spLocks noChangeArrowheads="1"/>
              </p:cNvSpPr>
              <p:nvPr/>
            </p:nvSpPr>
            <p:spPr bwMode="auto">
              <a:xfrm>
                <a:off x="4169" y="2413"/>
                <a:ext cx="10"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7" name="Rectangle 1327"/>
              <p:cNvSpPr>
                <a:spLocks noChangeArrowheads="1"/>
              </p:cNvSpPr>
              <p:nvPr/>
            </p:nvSpPr>
            <p:spPr bwMode="auto">
              <a:xfrm>
                <a:off x="4169" y="2402"/>
                <a:ext cx="1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8" name="Rectangle 1328"/>
              <p:cNvSpPr>
                <a:spLocks noChangeArrowheads="1"/>
              </p:cNvSpPr>
              <p:nvPr/>
            </p:nvSpPr>
            <p:spPr bwMode="auto">
              <a:xfrm>
                <a:off x="4169" y="2393"/>
                <a:ext cx="1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69" name="Rectangle 1329"/>
              <p:cNvSpPr>
                <a:spLocks noChangeArrowheads="1"/>
              </p:cNvSpPr>
              <p:nvPr/>
            </p:nvSpPr>
            <p:spPr bwMode="auto">
              <a:xfrm>
                <a:off x="4169" y="238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0" name="Rectangle 1330"/>
              <p:cNvSpPr>
                <a:spLocks noChangeArrowheads="1"/>
              </p:cNvSpPr>
              <p:nvPr/>
            </p:nvSpPr>
            <p:spPr bwMode="auto">
              <a:xfrm>
                <a:off x="4169" y="237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1" name="Rectangle 1331"/>
              <p:cNvSpPr>
                <a:spLocks noChangeArrowheads="1"/>
              </p:cNvSpPr>
              <p:nvPr/>
            </p:nvSpPr>
            <p:spPr bwMode="auto">
              <a:xfrm>
                <a:off x="4169" y="236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2" name="Rectangle 1332"/>
              <p:cNvSpPr>
                <a:spLocks noChangeArrowheads="1"/>
              </p:cNvSpPr>
              <p:nvPr/>
            </p:nvSpPr>
            <p:spPr bwMode="auto">
              <a:xfrm>
                <a:off x="4169" y="235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3" name="Rectangle 1333"/>
              <p:cNvSpPr>
                <a:spLocks noChangeArrowheads="1"/>
              </p:cNvSpPr>
              <p:nvPr/>
            </p:nvSpPr>
            <p:spPr bwMode="auto">
              <a:xfrm>
                <a:off x="4169" y="234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4" name="Rectangle 1334"/>
              <p:cNvSpPr>
                <a:spLocks noChangeArrowheads="1"/>
              </p:cNvSpPr>
              <p:nvPr/>
            </p:nvSpPr>
            <p:spPr bwMode="auto">
              <a:xfrm>
                <a:off x="4169" y="233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5" name="Rectangle 1335"/>
              <p:cNvSpPr>
                <a:spLocks noChangeArrowheads="1"/>
              </p:cNvSpPr>
              <p:nvPr/>
            </p:nvSpPr>
            <p:spPr bwMode="auto">
              <a:xfrm>
                <a:off x="4169" y="232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6" name="Rectangle 1336"/>
              <p:cNvSpPr>
                <a:spLocks noChangeArrowheads="1"/>
              </p:cNvSpPr>
              <p:nvPr/>
            </p:nvSpPr>
            <p:spPr bwMode="auto">
              <a:xfrm>
                <a:off x="4169" y="231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7" name="Rectangle 1337"/>
              <p:cNvSpPr>
                <a:spLocks noChangeArrowheads="1"/>
              </p:cNvSpPr>
              <p:nvPr/>
            </p:nvSpPr>
            <p:spPr bwMode="auto">
              <a:xfrm>
                <a:off x="4169" y="230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8" name="Rectangle 1338"/>
              <p:cNvSpPr>
                <a:spLocks noChangeArrowheads="1"/>
              </p:cNvSpPr>
              <p:nvPr/>
            </p:nvSpPr>
            <p:spPr bwMode="auto">
              <a:xfrm>
                <a:off x="4169" y="2291"/>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79" name="Rectangle 1339"/>
              <p:cNvSpPr>
                <a:spLocks noChangeArrowheads="1"/>
              </p:cNvSpPr>
              <p:nvPr/>
            </p:nvSpPr>
            <p:spPr bwMode="auto">
              <a:xfrm>
                <a:off x="4169" y="228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80" name="Rectangle 1340"/>
              <p:cNvSpPr>
                <a:spLocks noChangeArrowheads="1"/>
              </p:cNvSpPr>
              <p:nvPr/>
            </p:nvSpPr>
            <p:spPr bwMode="auto">
              <a:xfrm>
                <a:off x="4169" y="2271"/>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81" name="Rectangle 1341"/>
              <p:cNvSpPr>
                <a:spLocks noChangeArrowheads="1"/>
              </p:cNvSpPr>
              <p:nvPr/>
            </p:nvSpPr>
            <p:spPr bwMode="auto">
              <a:xfrm>
                <a:off x="4169" y="2261"/>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382" name="Freeform 1342"/>
            <p:cNvSpPr>
              <a:spLocks/>
            </p:cNvSpPr>
            <p:nvPr/>
          </p:nvSpPr>
          <p:spPr bwMode="auto">
            <a:xfrm>
              <a:off x="4169" y="2261"/>
              <a:ext cx="51" cy="987"/>
            </a:xfrm>
            <a:custGeom>
              <a:avLst/>
              <a:gdLst>
                <a:gd name="T0" fmla="*/ 0 w 51"/>
                <a:gd name="T1" fmla="*/ 987 h 987"/>
                <a:gd name="T2" fmla="*/ 0 w 51"/>
                <a:gd name="T3" fmla="*/ 40 h 987"/>
                <a:gd name="T4" fmla="*/ 51 w 51"/>
                <a:gd name="T5" fmla="*/ 0 h 987"/>
                <a:gd name="T6" fmla="*/ 51 w 51"/>
                <a:gd name="T7" fmla="*/ 937 h 987"/>
                <a:gd name="T8" fmla="*/ 0 w 51"/>
                <a:gd name="T9" fmla="*/ 987 h 987"/>
              </a:gdLst>
              <a:ahLst/>
              <a:cxnLst>
                <a:cxn ang="0">
                  <a:pos x="T0" y="T1"/>
                </a:cxn>
                <a:cxn ang="0">
                  <a:pos x="T2" y="T3"/>
                </a:cxn>
                <a:cxn ang="0">
                  <a:pos x="T4" y="T5"/>
                </a:cxn>
                <a:cxn ang="0">
                  <a:pos x="T6" y="T7"/>
                </a:cxn>
                <a:cxn ang="0">
                  <a:pos x="T8" y="T9"/>
                </a:cxn>
              </a:cxnLst>
              <a:rect l="0" t="0" r="r" b="b"/>
              <a:pathLst>
                <a:path w="51" h="987">
                  <a:moveTo>
                    <a:pt x="0" y="987"/>
                  </a:moveTo>
                  <a:lnTo>
                    <a:pt x="0" y="40"/>
                  </a:lnTo>
                  <a:lnTo>
                    <a:pt x="51" y="0"/>
                  </a:lnTo>
                  <a:lnTo>
                    <a:pt x="51" y="937"/>
                  </a:lnTo>
                  <a:lnTo>
                    <a:pt x="0" y="987"/>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199" name="Group 1343"/>
            <p:cNvGrpSpPr>
              <a:grpSpLocks/>
            </p:cNvGrpSpPr>
            <p:nvPr/>
          </p:nvGrpSpPr>
          <p:grpSpPr bwMode="auto">
            <a:xfrm>
              <a:off x="3998" y="2301"/>
              <a:ext cx="171" cy="947"/>
              <a:chOff x="3998" y="2301"/>
              <a:chExt cx="171" cy="947"/>
            </a:xfrm>
          </p:grpSpPr>
          <p:sp>
            <p:nvSpPr>
              <p:cNvPr id="88384" name="Rectangle 1344"/>
              <p:cNvSpPr>
                <a:spLocks noChangeArrowheads="1"/>
              </p:cNvSpPr>
              <p:nvPr/>
            </p:nvSpPr>
            <p:spPr bwMode="auto">
              <a:xfrm>
                <a:off x="3998"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85" name="Rectangle 1345"/>
              <p:cNvSpPr>
                <a:spLocks noChangeArrowheads="1"/>
              </p:cNvSpPr>
              <p:nvPr/>
            </p:nvSpPr>
            <p:spPr bwMode="auto">
              <a:xfrm>
                <a:off x="3998" y="3228"/>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86" name="Rectangle 1346"/>
              <p:cNvSpPr>
                <a:spLocks noChangeArrowheads="1"/>
              </p:cNvSpPr>
              <p:nvPr/>
            </p:nvSpPr>
            <p:spPr bwMode="auto">
              <a:xfrm>
                <a:off x="3998" y="3219"/>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87" name="Rectangle 1347"/>
              <p:cNvSpPr>
                <a:spLocks noChangeArrowheads="1"/>
              </p:cNvSpPr>
              <p:nvPr/>
            </p:nvSpPr>
            <p:spPr bwMode="auto">
              <a:xfrm>
                <a:off x="3998" y="3208"/>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88" name="Rectangle 1348"/>
              <p:cNvSpPr>
                <a:spLocks noChangeArrowheads="1"/>
              </p:cNvSpPr>
              <p:nvPr/>
            </p:nvSpPr>
            <p:spPr bwMode="auto">
              <a:xfrm>
                <a:off x="3998" y="319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89" name="Rectangle 1349"/>
              <p:cNvSpPr>
                <a:spLocks noChangeArrowheads="1"/>
              </p:cNvSpPr>
              <p:nvPr/>
            </p:nvSpPr>
            <p:spPr bwMode="auto">
              <a:xfrm>
                <a:off x="3998" y="318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0" name="Rectangle 1350"/>
              <p:cNvSpPr>
                <a:spLocks noChangeArrowheads="1"/>
              </p:cNvSpPr>
              <p:nvPr/>
            </p:nvSpPr>
            <p:spPr bwMode="auto">
              <a:xfrm>
                <a:off x="4159" y="2301"/>
                <a:ext cx="10" cy="887"/>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1" name="Rectangle 1351"/>
              <p:cNvSpPr>
                <a:spLocks noChangeArrowheads="1"/>
              </p:cNvSpPr>
              <p:nvPr/>
            </p:nvSpPr>
            <p:spPr bwMode="auto">
              <a:xfrm>
                <a:off x="3998" y="3178"/>
                <a:ext cx="16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2" name="Rectangle 1352"/>
              <p:cNvSpPr>
                <a:spLocks noChangeArrowheads="1"/>
              </p:cNvSpPr>
              <p:nvPr/>
            </p:nvSpPr>
            <p:spPr bwMode="auto">
              <a:xfrm>
                <a:off x="3998" y="3167"/>
                <a:ext cx="161" cy="1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3" name="Rectangle 1353"/>
              <p:cNvSpPr>
                <a:spLocks noChangeArrowheads="1"/>
              </p:cNvSpPr>
              <p:nvPr/>
            </p:nvSpPr>
            <p:spPr bwMode="auto">
              <a:xfrm>
                <a:off x="3998" y="3157"/>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4" name="Rectangle 1354"/>
              <p:cNvSpPr>
                <a:spLocks noChangeArrowheads="1"/>
              </p:cNvSpPr>
              <p:nvPr/>
            </p:nvSpPr>
            <p:spPr bwMode="auto">
              <a:xfrm>
                <a:off x="3998" y="3147"/>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5" name="Rectangle 1355"/>
              <p:cNvSpPr>
                <a:spLocks noChangeArrowheads="1"/>
              </p:cNvSpPr>
              <p:nvPr/>
            </p:nvSpPr>
            <p:spPr bwMode="auto">
              <a:xfrm>
                <a:off x="3998" y="3137"/>
                <a:ext cx="16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6" name="Rectangle 1356"/>
              <p:cNvSpPr>
                <a:spLocks noChangeArrowheads="1"/>
              </p:cNvSpPr>
              <p:nvPr/>
            </p:nvSpPr>
            <p:spPr bwMode="auto">
              <a:xfrm>
                <a:off x="3998" y="3128"/>
                <a:ext cx="16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7" name="Rectangle 1357"/>
              <p:cNvSpPr>
                <a:spLocks noChangeArrowheads="1"/>
              </p:cNvSpPr>
              <p:nvPr/>
            </p:nvSpPr>
            <p:spPr bwMode="auto">
              <a:xfrm>
                <a:off x="4149" y="2301"/>
                <a:ext cx="10" cy="827"/>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8" name="Rectangle 1358"/>
              <p:cNvSpPr>
                <a:spLocks noChangeArrowheads="1"/>
              </p:cNvSpPr>
              <p:nvPr/>
            </p:nvSpPr>
            <p:spPr bwMode="auto">
              <a:xfrm>
                <a:off x="3998" y="3117"/>
                <a:ext cx="151"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399" name="Rectangle 1359"/>
              <p:cNvSpPr>
                <a:spLocks noChangeArrowheads="1"/>
              </p:cNvSpPr>
              <p:nvPr/>
            </p:nvSpPr>
            <p:spPr bwMode="auto">
              <a:xfrm>
                <a:off x="3998" y="3107"/>
                <a:ext cx="151" cy="10"/>
              </a:xfrm>
              <a:prstGeom prst="rect">
                <a:avLst/>
              </a:prstGeom>
              <a:solidFill>
                <a:srgbClr val="0000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0" name="Rectangle 1360"/>
              <p:cNvSpPr>
                <a:spLocks noChangeArrowheads="1"/>
              </p:cNvSpPr>
              <p:nvPr/>
            </p:nvSpPr>
            <p:spPr bwMode="auto">
              <a:xfrm>
                <a:off x="3998" y="3097"/>
                <a:ext cx="151" cy="10"/>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1" name="Rectangle 1361"/>
              <p:cNvSpPr>
                <a:spLocks noChangeArrowheads="1"/>
              </p:cNvSpPr>
              <p:nvPr/>
            </p:nvSpPr>
            <p:spPr bwMode="auto">
              <a:xfrm>
                <a:off x="3998" y="3087"/>
                <a:ext cx="151" cy="10"/>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2" name="Rectangle 1362"/>
              <p:cNvSpPr>
                <a:spLocks noChangeArrowheads="1"/>
              </p:cNvSpPr>
              <p:nvPr/>
            </p:nvSpPr>
            <p:spPr bwMode="auto">
              <a:xfrm>
                <a:off x="3998" y="3077"/>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3" name="Rectangle 1363"/>
              <p:cNvSpPr>
                <a:spLocks noChangeArrowheads="1"/>
              </p:cNvSpPr>
              <p:nvPr/>
            </p:nvSpPr>
            <p:spPr bwMode="auto">
              <a:xfrm>
                <a:off x="4139" y="2301"/>
                <a:ext cx="10" cy="776"/>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4" name="Rectangle 1364"/>
              <p:cNvSpPr>
                <a:spLocks noChangeArrowheads="1"/>
              </p:cNvSpPr>
              <p:nvPr/>
            </p:nvSpPr>
            <p:spPr bwMode="auto">
              <a:xfrm>
                <a:off x="3998" y="3067"/>
                <a:ext cx="141" cy="10"/>
              </a:xfrm>
              <a:prstGeom prst="rect">
                <a:avLst/>
              </a:prstGeom>
              <a:solidFill>
                <a:srgbClr val="0000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5" name="Rectangle 1365"/>
              <p:cNvSpPr>
                <a:spLocks noChangeArrowheads="1"/>
              </p:cNvSpPr>
              <p:nvPr/>
            </p:nvSpPr>
            <p:spPr bwMode="auto">
              <a:xfrm>
                <a:off x="3998" y="3058"/>
                <a:ext cx="141" cy="10"/>
              </a:xfrm>
              <a:prstGeom prst="rect">
                <a:avLst/>
              </a:prstGeom>
              <a:solidFill>
                <a:srgbClr val="000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6" name="Rectangle 1366"/>
              <p:cNvSpPr>
                <a:spLocks noChangeArrowheads="1"/>
              </p:cNvSpPr>
              <p:nvPr/>
            </p:nvSpPr>
            <p:spPr bwMode="auto">
              <a:xfrm>
                <a:off x="3998" y="3047"/>
                <a:ext cx="14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7" name="Rectangle 1367"/>
              <p:cNvSpPr>
                <a:spLocks noChangeArrowheads="1"/>
              </p:cNvSpPr>
              <p:nvPr/>
            </p:nvSpPr>
            <p:spPr bwMode="auto">
              <a:xfrm>
                <a:off x="3998" y="3037"/>
                <a:ext cx="141" cy="10"/>
              </a:xfrm>
              <a:prstGeom prst="rect">
                <a:avLst/>
              </a:prstGeom>
              <a:solidFill>
                <a:srgbClr val="0000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8" name="Rectangle 1368"/>
              <p:cNvSpPr>
                <a:spLocks noChangeArrowheads="1"/>
              </p:cNvSpPr>
              <p:nvPr/>
            </p:nvSpPr>
            <p:spPr bwMode="auto">
              <a:xfrm>
                <a:off x="3998" y="3026"/>
                <a:ext cx="141" cy="11"/>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09" name="Rectangle 1369"/>
              <p:cNvSpPr>
                <a:spLocks noChangeArrowheads="1"/>
              </p:cNvSpPr>
              <p:nvPr/>
            </p:nvSpPr>
            <p:spPr bwMode="auto">
              <a:xfrm>
                <a:off x="3998" y="3016"/>
                <a:ext cx="14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0" name="Rectangle 1370"/>
              <p:cNvSpPr>
                <a:spLocks noChangeArrowheads="1"/>
              </p:cNvSpPr>
              <p:nvPr/>
            </p:nvSpPr>
            <p:spPr bwMode="auto">
              <a:xfrm>
                <a:off x="4129" y="2301"/>
                <a:ext cx="10" cy="716"/>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1" name="Rectangle 1371"/>
              <p:cNvSpPr>
                <a:spLocks noChangeArrowheads="1"/>
              </p:cNvSpPr>
              <p:nvPr/>
            </p:nvSpPr>
            <p:spPr bwMode="auto">
              <a:xfrm>
                <a:off x="3998" y="3006"/>
                <a:ext cx="131" cy="10"/>
              </a:xfrm>
              <a:prstGeom prst="rect">
                <a:avLst/>
              </a:prstGeom>
              <a:solidFill>
                <a:srgbClr val="0000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2" name="Rectangle 1372"/>
              <p:cNvSpPr>
                <a:spLocks noChangeArrowheads="1"/>
              </p:cNvSpPr>
              <p:nvPr/>
            </p:nvSpPr>
            <p:spPr bwMode="auto">
              <a:xfrm>
                <a:off x="3998" y="2996"/>
                <a:ext cx="131" cy="10"/>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3" name="Rectangle 1373"/>
              <p:cNvSpPr>
                <a:spLocks noChangeArrowheads="1"/>
              </p:cNvSpPr>
              <p:nvPr/>
            </p:nvSpPr>
            <p:spPr bwMode="auto">
              <a:xfrm>
                <a:off x="3998" y="2986"/>
                <a:ext cx="131" cy="10"/>
              </a:xfrm>
              <a:prstGeom prst="rect">
                <a:avLst/>
              </a:prstGeom>
              <a:solidFill>
                <a:srgbClr val="0000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4" name="Rectangle 1374"/>
              <p:cNvSpPr>
                <a:spLocks noChangeArrowheads="1"/>
              </p:cNvSpPr>
              <p:nvPr/>
            </p:nvSpPr>
            <p:spPr bwMode="auto">
              <a:xfrm>
                <a:off x="3998" y="2976"/>
                <a:ext cx="131" cy="1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5" name="Rectangle 1375"/>
              <p:cNvSpPr>
                <a:spLocks noChangeArrowheads="1"/>
              </p:cNvSpPr>
              <p:nvPr/>
            </p:nvSpPr>
            <p:spPr bwMode="auto">
              <a:xfrm>
                <a:off x="3998" y="2967"/>
                <a:ext cx="131" cy="1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6" name="Rectangle 1376"/>
              <p:cNvSpPr>
                <a:spLocks noChangeArrowheads="1"/>
              </p:cNvSpPr>
              <p:nvPr/>
            </p:nvSpPr>
            <p:spPr bwMode="auto">
              <a:xfrm>
                <a:off x="4119" y="2301"/>
                <a:ext cx="10" cy="666"/>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7" name="Rectangle 1377"/>
              <p:cNvSpPr>
                <a:spLocks noChangeArrowheads="1"/>
              </p:cNvSpPr>
              <p:nvPr/>
            </p:nvSpPr>
            <p:spPr bwMode="auto">
              <a:xfrm>
                <a:off x="3998" y="2956"/>
                <a:ext cx="121" cy="10"/>
              </a:xfrm>
              <a:prstGeom prst="rect">
                <a:avLst/>
              </a:prstGeom>
              <a:solidFill>
                <a:srgbClr val="0000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8" name="Rectangle 1378"/>
              <p:cNvSpPr>
                <a:spLocks noChangeArrowheads="1"/>
              </p:cNvSpPr>
              <p:nvPr/>
            </p:nvSpPr>
            <p:spPr bwMode="auto">
              <a:xfrm>
                <a:off x="3998" y="2946"/>
                <a:ext cx="121" cy="10"/>
              </a:xfrm>
              <a:prstGeom prst="rect">
                <a:avLst/>
              </a:prstGeom>
              <a:solidFill>
                <a:srgbClr val="0000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19" name="Rectangle 1379"/>
              <p:cNvSpPr>
                <a:spLocks noChangeArrowheads="1"/>
              </p:cNvSpPr>
              <p:nvPr/>
            </p:nvSpPr>
            <p:spPr bwMode="auto">
              <a:xfrm>
                <a:off x="3998" y="2936"/>
                <a:ext cx="121" cy="1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0" name="Rectangle 1380"/>
              <p:cNvSpPr>
                <a:spLocks noChangeArrowheads="1"/>
              </p:cNvSpPr>
              <p:nvPr/>
            </p:nvSpPr>
            <p:spPr bwMode="auto">
              <a:xfrm>
                <a:off x="3998" y="2926"/>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1" name="Rectangle 1381"/>
              <p:cNvSpPr>
                <a:spLocks noChangeArrowheads="1"/>
              </p:cNvSpPr>
              <p:nvPr/>
            </p:nvSpPr>
            <p:spPr bwMode="auto">
              <a:xfrm>
                <a:off x="3998" y="2916"/>
                <a:ext cx="121" cy="1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2" name="Rectangle 1382"/>
              <p:cNvSpPr>
                <a:spLocks noChangeArrowheads="1"/>
              </p:cNvSpPr>
              <p:nvPr/>
            </p:nvSpPr>
            <p:spPr bwMode="auto">
              <a:xfrm>
                <a:off x="3998" y="2906"/>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3" name="Rectangle 1383"/>
              <p:cNvSpPr>
                <a:spLocks noChangeArrowheads="1"/>
              </p:cNvSpPr>
              <p:nvPr/>
            </p:nvSpPr>
            <p:spPr bwMode="auto">
              <a:xfrm>
                <a:off x="4109" y="2301"/>
                <a:ext cx="10" cy="605"/>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4" name="Rectangle 1384"/>
              <p:cNvSpPr>
                <a:spLocks noChangeArrowheads="1"/>
              </p:cNvSpPr>
              <p:nvPr/>
            </p:nvSpPr>
            <p:spPr bwMode="auto">
              <a:xfrm>
                <a:off x="3998" y="2896"/>
                <a:ext cx="111" cy="10"/>
              </a:xfrm>
              <a:prstGeom prst="rect">
                <a:avLst/>
              </a:prstGeom>
              <a:solidFill>
                <a:srgbClr val="000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5" name="Rectangle 1385"/>
              <p:cNvSpPr>
                <a:spLocks noChangeArrowheads="1"/>
              </p:cNvSpPr>
              <p:nvPr/>
            </p:nvSpPr>
            <p:spPr bwMode="auto">
              <a:xfrm>
                <a:off x="3998" y="2886"/>
                <a:ext cx="111" cy="10"/>
              </a:xfrm>
              <a:prstGeom prst="rect">
                <a:avLst/>
              </a:prstGeom>
              <a:solidFill>
                <a:srgbClr val="0000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6" name="Rectangle 1386"/>
              <p:cNvSpPr>
                <a:spLocks noChangeArrowheads="1"/>
              </p:cNvSpPr>
              <p:nvPr/>
            </p:nvSpPr>
            <p:spPr bwMode="auto">
              <a:xfrm>
                <a:off x="3998" y="2875"/>
                <a:ext cx="111" cy="11"/>
              </a:xfrm>
              <a:prstGeom prst="rect">
                <a:avLst/>
              </a:prstGeom>
              <a:solidFill>
                <a:srgbClr val="0000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7" name="Rectangle 1387"/>
              <p:cNvSpPr>
                <a:spLocks noChangeArrowheads="1"/>
              </p:cNvSpPr>
              <p:nvPr/>
            </p:nvSpPr>
            <p:spPr bwMode="auto">
              <a:xfrm>
                <a:off x="3998" y="2865"/>
                <a:ext cx="111" cy="1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8" name="Rectangle 1388"/>
              <p:cNvSpPr>
                <a:spLocks noChangeArrowheads="1"/>
              </p:cNvSpPr>
              <p:nvPr/>
            </p:nvSpPr>
            <p:spPr bwMode="auto">
              <a:xfrm>
                <a:off x="3998" y="2855"/>
                <a:ext cx="111" cy="10"/>
              </a:xfrm>
              <a:prstGeom prst="rect">
                <a:avLst/>
              </a:prstGeom>
              <a:solidFill>
                <a:srgbClr val="0000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29" name="Rectangle 1389"/>
              <p:cNvSpPr>
                <a:spLocks noChangeArrowheads="1"/>
              </p:cNvSpPr>
              <p:nvPr/>
            </p:nvSpPr>
            <p:spPr bwMode="auto">
              <a:xfrm>
                <a:off x="4099" y="2301"/>
                <a:ext cx="10" cy="555"/>
              </a:xfrm>
              <a:prstGeom prst="rect">
                <a:avLst/>
              </a:prstGeom>
              <a:solidFill>
                <a:srgbClr val="0000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0" name="Rectangle 1390"/>
              <p:cNvSpPr>
                <a:spLocks noChangeArrowheads="1"/>
              </p:cNvSpPr>
              <p:nvPr/>
            </p:nvSpPr>
            <p:spPr bwMode="auto">
              <a:xfrm>
                <a:off x="3998" y="2845"/>
                <a:ext cx="10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1" name="Rectangle 1391"/>
              <p:cNvSpPr>
                <a:spLocks noChangeArrowheads="1"/>
              </p:cNvSpPr>
              <p:nvPr/>
            </p:nvSpPr>
            <p:spPr bwMode="auto">
              <a:xfrm>
                <a:off x="3998" y="2835"/>
                <a:ext cx="10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2" name="Rectangle 1392"/>
              <p:cNvSpPr>
                <a:spLocks noChangeArrowheads="1"/>
              </p:cNvSpPr>
              <p:nvPr/>
            </p:nvSpPr>
            <p:spPr bwMode="auto">
              <a:xfrm>
                <a:off x="3998" y="2825"/>
                <a:ext cx="101"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3" name="Rectangle 1393"/>
              <p:cNvSpPr>
                <a:spLocks noChangeArrowheads="1"/>
              </p:cNvSpPr>
              <p:nvPr/>
            </p:nvSpPr>
            <p:spPr bwMode="auto">
              <a:xfrm>
                <a:off x="3998" y="2815"/>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4" name="Rectangle 1394"/>
              <p:cNvSpPr>
                <a:spLocks noChangeArrowheads="1"/>
              </p:cNvSpPr>
              <p:nvPr/>
            </p:nvSpPr>
            <p:spPr bwMode="auto">
              <a:xfrm>
                <a:off x="3998" y="2805"/>
                <a:ext cx="101" cy="10"/>
              </a:xfrm>
              <a:prstGeom prst="rect">
                <a:avLst/>
              </a:prstGeom>
              <a:solidFill>
                <a:srgbClr val="0000B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5" name="Rectangle 1395"/>
              <p:cNvSpPr>
                <a:spLocks noChangeArrowheads="1"/>
              </p:cNvSpPr>
              <p:nvPr/>
            </p:nvSpPr>
            <p:spPr bwMode="auto">
              <a:xfrm>
                <a:off x="3998" y="2795"/>
                <a:ext cx="101" cy="10"/>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6" name="Rectangle 1396"/>
              <p:cNvSpPr>
                <a:spLocks noChangeArrowheads="1"/>
              </p:cNvSpPr>
              <p:nvPr/>
            </p:nvSpPr>
            <p:spPr bwMode="auto">
              <a:xfrm>
                <a:off x="4089" y="2301"/>
                <a:ext cx="10" cy="494"/>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7" name="Rectangle 1397"/>
              <p:cNvSpPr>
                <a:spLocks noChangeArrowheads="1"/>
              </p:cNvSpPr>
              <p:nvPr/>
            </p:nvSpPr>
            <p:spPr bwMode="auto">
              <a:xfrm>
                <a:off x="3998" y="2785"/>
                <a:ext cx="91" cy="10"/>
              </a:xfrm>
              <a:prstGeom prst="rect">
                <a:avLst/>
              </a:prstGeom>
              <a:solidFill>
                <a:srgbClr val="0000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8" name="Rectangle 1398"/>
              <p:cNvSpPr>
                <a:spLocks noChangeArrowheads="1"/>
              </p:cNvSpPr>
              <p:nvPr/>
            </p:nvSpPr>
            <p:spPr bwMode="auto">
              <a:xfrm>
                <a:off x="3998" y="2775"/>
                <a:ext cx="91" cy="10"/>
              </a:xfrm>
              <a:prstGeom prst="rect">
                <a:avLst/>
              </a:prstGeom>
              <a:solidFill>
                <a:srgbClr val="000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39" name="Rectangle 1399"/>
              <p:cNvSpPr>
                <a:spLocks noChangeArrowheads="1"/>
              </p:cNvSpPr>
              <p:nvPr/>
            </p:nvSpPr>
            <p:spPr bwMode="auto">
              <a:xfrm>
                <a:off x="3998" y="2765"/>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0" name="Rectangle 1400"/>
              <p:cNvSpPr>
                <a:spLocks noChangeArrowheads="1"/>
              </p:cNvSpPr>
              <p:nvPr/>
            </p:nvSpPr>
            <p:spPr bwMode="auto">
              <a:xfrm>
                <a:off x="3998" y="2755"/>
                <a:ext cx="91" cy="10"/>
              </a:xfrm>
              <a:prstGeom prst="rect">
                <a:avLst/>
              </a:prstGeom>
              <a:solidFill>
                <a:srgbClr val="0000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1" name="Rectangle 1401"/>
              <p:cNvSpPr>
                <a:spLocks noChangeArrowheads="1"/>
              </p:cNvSpPr>
              <p:nvPr/>
            </p:nvSpPr>
            <p:spPr bwMode="auto">
              <a:xfrm>
                <a:off x="3998" y="2745"/>
                <a:ext cx="91" cy="10"/>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2" name="Rectangle 1402"/>
              <p:cNvSpPr>
                <a:spLocks noChangeArrowheads="1"/>
              </p:cNvSpPr>
              <p:nvPr/>
            </p:nvSpPr>
            <p:spPr bwMode="auto">
              <a:xfrm>
                <a:off x="4079" y="2301"/>
                <a:ext cx="10" cy="444"/>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3" name="Rectangle 1403"/>
              <p:cNvSpPr>
                <a:spLocks noChangeArrowheads="1"/>
              </p:cNvSpPr>
              <p:nvPr/>
            </p:nvSpPr>
            <p:spPr bwMode="auto">
              <a:xfrm>
                <a:off x="3998" y="2734"/>
                <a:ext cx="81" cy="11"/>
              </a:xfrm>
              <a:prstGeom prst="rect">
                <a:avLst/>
              </a:prstGeom>
              <a:solidFill>
                <a:srgbClr val="0000C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4" name="Rectangle 1404"/>
              <p:cNvSpPr>
                <a:spLocks noChangeArrowheads="1"/>
              </p:cNvSpPr>
              <p:nvPr/>
            </p:nvSpPr>
            <p:spPr bwMode="auto">
              <a:xfrm>
                <a:off x="3998" y="2724"/>
                <a:ext cx="81" cy="10"/>
              </a:xfrm>
              <a:prstGeom prst="rect">
                <a:avLst/>
              </a:prstGeom>
              <a:solidFill>
                <a:srgbClr val="0000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5" name="Rectangle 1405"/>
              <p:cNvSpPr>
                <a:spLocks noChangeArrowheads="1"/>
              </p:cNvSpPr>
              <p:nvPr/>
            </p:nvSpPr>
            <p:spPr bwMode="auto">
              <a:xfrm>
                <a:off x="3998" y="2714"/>
                <a:ext cx="81" cy="10"/>
              </a:xfrm>
              <a:prstGeom prst="rect">
                <a:avLst/>
              </a:prstGeom>
              <a:solidFill>
                <a:srgbClr val="0000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6" name="Rectangle 1406"/>
              <p:cNvSpPr>
                <a:spLocks noChangeArrowheads="1"/>
              </p:cNvSpPr>
              <p:nvPr/>
            </p:nvSpPr>
            <p:spPr bwMode="auto">
              <a:xfrm>
                <a:off x="3998" y="2704"/>
                <a:ext cx="81" cy="10"/>
              </a:xfrm>
              <a:prstGeom prst="rect">
                <a:avLst/>
              </a:prstGeom>
              <a:solidFill>
                <a:srgbClr val="0000D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7" name="Rectangle 1407"/>
              <p:cNvSpPr>
                <a:spLocks noChangeArrowheads="1"/>
              </p:cNvSpPr>
              <p:nvPr/>
            </p:nvSpPr>
            <p:spPr bwMode="auto">
              <a:xfrm>
                <a:off x="3998" y="2694"/>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8" name="Rectangle 1408"/>
              <p:cNvSpPr>
                <a:spLocks noChangeArrowheads="1"/>
              </p:cNvSpPr>
              <p:nvPr/>
            </p:nvSpPr>
            <p:spPr bwMode="auto">
              <a:xfrm>
                <a:off x="3998" y="2684"/>
                <a:ext cx="81" cy="10"/>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49" name="Rectangle 1409"/>
              <p:cNvSpPr>
                <a:spLocks noChangeArrowheads="1"/>
              </p:cNvSpPr>
              <p:nvPr/>
            </p:nvSpPr>
            <p:spPr bwMode="auto">
              <a:xfrm>
                <a:off x="4069" y="2301"/>
                <a:ext cx="10" cy="383"/>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0" name="Rectangle 1410"/>
              <p:cNvSpPr>
                <a:spLocks noChangeArrowheads="1"/>
              </p:cNvSpPr>
              <p:nvPr/>
            </p:nvSpPr>
            <p:spPr bwMode="auto">
              <a:xfrm>
                <a:off x="3998" y="2674"/>
                <a:ext cx="71" cy="10"/>
              </a:xfrm>
              <a:prstGeom prst="rect">
                <a:avLst/>
              </a:prstGeom>
              <a:solidFill>
                <a:srgbClr val="0000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1" name="Rectangle 1411"/>
              <p:cNvSpPr>
                <a:spLocks noChangeArrowheads="1"/>
              </p:cNvSpPr>
              <p:nvPr/>
            </p:nvSpPr>
            <p:spPr bwMode="auto">
              <a:xfrm>
                <a:off x="3998" y="2664"/>
                <a:ext cx="71" cy="10"/>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2" name="Rectangle 1412"/>
              <p:cNvSpPr>
                <a:spLocks noChangeArrowheads="1"/>
              </p:cNvSpPr>
              <p:nvPr/>
            </p:nvSpPr>
            <p:spPr bwMode="auto">
              <a:xfrm>
                <a:off x="3998" y="2654"/>
                <a:ext cx="71" cy="10"/>
              </a:xfrm>
              <a:prstGeom prst="rect">
                <a:avLst/>
              </a:prstGeom>
              <a:solidFill>
                <a:srgbClr val="0000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3" name="Rectangle 1413"/>
              <p:cNvSpPr>
                <a:spLocks noChangeArrowheads="1"/>
              </p:cNvSpPr>
              <p:nvPr/>
            </p:nvSpPr>
            <p:spPr bwMode="auto">
              <a:xfrm>
                <a:off x="3998" y="2644"/>
                <a:ext cx="71" cy="10"/>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4" name="Rectangle 1414"/>
              <p:cNvSpPr>
                <a:spLocks noChangeArrowheads="1"/>
              </p:cNvSpPr>
              <p:nvPr/>
            </p:nvSpPr>
            <p:spPr bwMode="auto">
              <a:xfrm>
                <a:off x="3998" y="2634"/>
                <a:ext cx="71" cy="10"/>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5" name="Rectangle 1415"/>
              <p:cNvSpPr>
                <a:spLocks noChangeArrowheads="1"/>
              </p:cNvSpPr>
              <p:nvPr/>
            </p:nvSpPr>
            <p:spPr bwMode="auto">
              <a:xfrm>
                <a:off x="4059" y="2301"/>
                <a:ext cx="10" cy="333"/>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6" name="Rectangle 1416"/>
              <p:cNvSpPr>
                <a:spLocks noChangeArrowheads="1"/>
              </p:cNvSpPr>
              <p:nvPr/>
            </p:nvSpPr>
            <p:spPr bwMode="auto">
              <a:xfrm>
                <a:off x="3998" y="2624"/>
                <a:ext cx="61" cy="10"/>
              </a:xfrm>
              <a:prstGeom prst="rect">
                <a:avLst/>
              </a:prstGeom>
              <a:solidFill>
                <a:srgbClr val="000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7" name="Rectangle 1417"/>
              <p:cNvSpPr>
                <a:spLocks noChangeArrowheads="1"/>
              </p:cNvSpPr>
              <p:nvPr/>
            </p:nvSpPr>
            <p:spPr bwMode="auto">
              <a:xfrm>
                <a:off x="3998" y="2614"/>
                <a:ext cx="61" cy="10"/>
              </a:xfrm>
              <a:prstGeom prst="rect">
                <a:avLst/>
              </a:prstGeom>
              <a:solidFill>
                <a:srgbClr val="0000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8" name="Rectangle 1418"/>
              <p:cNvSpPr>
                <a:spLocks noChangeArrowheads="1"/>
              </p:cNvSpPr>
              <p:nvPr/>
            </p:nvSpPr>
            <p:spPr bwMode="auto">
              <a:xfrm>
                <a:off x="3998" y="2604"/>
                <a:ext cx="61" cy="10"/>
              </a:xfrm>
              <a:prstGeom prst="rect">
                <a:avLst/>
              </a:prstGeom>
              <a:solidFill>
                <a:srgbClr val="0000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59" name="Rectangle 1419"/>
              <p:cNvSpPr>
                <a:spLocks noChangeArrowheads="1"/>
              </p:cNvSpPr>
              <p:nvPr/>
            </p:nvSpPr>
            <p:spPr bwMode="auto">
              <a:xfrm>
                <a:off x="3998" y="2593"/>
                <a:ext cx="61" cy="11"/>
              </a:xfrm>
              <a:prstGeom prst="rect">
                <a:avLst/>
              </a:prstGeom>
              <a:solidFill>
                <a:srgbClr val="0000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0" name="Rectangle 1420"/>
              <p:cNvSpPr>
                <a:spLocks noChangeArrowheads="1"/>
              </p:cNvSpPr>
              <p:nvPr/>
            </p:nvSpPr>
            <p:spPr bwMode="auto">
              <a:xfrm>
                <a:off x="3998" y="2582"/>
                <a:ext cx="61" cy="10"/>
              </a:xfrm>
              <a:prstGeom prst="rect">
                <a:avLst/>
              </a:prstGeom>
              <a:solidFill>
                <a:srgbClr val="0000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1" name="Rectangle 1421"/>
              <p:cNvSpPr>
                <a:spLocks noChangeArrowheads="1"/>
              </p:cNvSpPr>
              <p:nvPr/>
            </p:nvSpPr>
            <p:spPr bwMode="auto">
              <a:xfrm>
                <a:off x="3998" y="2573"/>
                <a:ext cx="61"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2" name="Rectangle 1422"/>
              <p:cNvSpPr>
                <a:spLocks noChangeArrowheads="1"/>
              </p:cNvSpPr>
              <p:nvPr/>
            </p:nvSpPr>
            <p:spPr bwMode="auto">
              <a:xfrm>
                <a:off x="4049" y="2301"/>
                <a:ext cx="10" cy="272"/>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3" name="Rectangle 1423"/>
              <p:cNvSpPr>
                <a:spLocks noChangeArrowheads="1"/>
              </p:cNvSpPr>
              <p:nvPr/>
            </p:nvSpPr>
            <p:spPr bwMode="auto">
              <a:xfrm>
                <a:off x="3998" y="2563"/>
                <a:ext cx="51" cy="10"/>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4" name="Rectangle 1424"/>
              <p:cNvSpPr>
                <a:spLocks noChangeArrowheads="1"/>
              </p:cNvSpPr>
              <p:nvPr/>
            </p:nvSpPr>
            <p:spPr bwMode="auto">
              <a:xfrm>
                <a:off x="3998" y="2553"/>
                <a:ext cx="51" cy="10"/>
              </a:xfrm>
              <a:prstGeom prst="rect">
                <a:avLst/>
              </a:prstGeom>
              <a:solidFill>
                <a:srgbClr val="000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5" name="Rectangle 1425"/>
              <p:cNvSpPr>
                <a:spLocks noChangeArrowheads="1"/>
              </p:cNvSpPr>
              <p:nvPr/>
            </p:nvSpPr>
            <p:spPr bwMode="auto">
              <a:xfrm>
                <a:off x="3998" y="2543"/>
                <a:ext cx="51" cy="10"/>
              </a:xfrm>
              <a:prstGeom prst="rect">
                <a:avLst/>
              </a:prstGeom>
              <a:solidFill>
                <a:srgbClr val="0000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6" name="Rectangle 1426"/>
              <p:cNvSpPr>
                <a:spLocks noChangeArrowheads="1"/>
              </p:cNvSpPr>
              <p:nvPr/>
            </p:nvSpPr>
            <p:spPr bwMode="auto">
              <a:xfrm>
                <a:off x="3998" y="2533"/>
                <a:ext cx="51" cy="10"/>
              </a:xfrm>
              <a:prstGeom prst="rect">
                <a:avLst/>
              </a:prstGeom>
              <a:solidFill>
                <a:srgbClr val="000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7" name="Rectangle 1427"/>
              <p:cNvSpPr>
                <a:spLocks noChangeArrowheads="1"/>
              </p:cNvSpPr>
              <p:nvPr/>
            </p:nvSpPr>
            <p:spPr bwMode="auto">
              <a:xfrm>
                <a:off x="3998" y="2523"/>
                <a:ext cx="51"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8" name="Rectangle 1428"/>
              <p:cNvSpPr>
                <a:spLocks noChangeArrowheads="1"/>
              </p:cNvSpPr>
              <p:nvPr/>
            </p:nvSpPr>
            <p:spPr bwMode="auto">
              <a:xfrm>
                <a:off x="4038" y="2301"/>
                <a:ext cx="11" cy="222"/>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69" name="Rectangle 1429"/>
              <p:cNvSpPr>
                <a:spLocks noChangeArrowheads="1"/>
              </p:cNvSpPr>
              <p:nvPr/>
            </p:nvSpPr>
            <p:spPr bwMode="auto">
              <a:xfrm>
                <a:off x="3998" y="2512"/>
                <a:ext cx="40" cy="1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0" name="Rectangle 1430"/>
              <p:cNvSpPr>
                <a:spLocks noChangeArrowheads="1"/>
              </p:cNvSpPr>
              <p:nvPr/>
            </p:nvSpPr>
            <p:spPr bwMode="auto">
              <a:xfrm>
                <a:off x="3998" y="2503"/>
                <a:ext cx="40" cy="10"/>
              </a:xfrm>
              <a:prstGeom prst="rect">
                <a:avLst/>
              </a:prstGeom>
              <a:solidFill>
                <a:srgbClr val="0000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1" name="Rectangle 1431"/>
              <p:cNvSpPr>
                <a:spLocks noChangeArrowheads="1"/>
              </p:cNvSpPr>
              <p:nvPr/>
            </p:nvSpPr>
            <p:spPr bwMode="auto">
              <a:xfrm>
                <a:off x="3998" y="2493"/>
                <a:ext cx="40"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2" name="Rectangle 1432"/>
              <p:cNvSpPr>
                <a:spLocks noChangeArrowheads="1"/>
              </p:cNvSpPr>
              <p:nvPr/>
            </p:nvSpPr>
            <p:spPr bwMode="auto">
              <a:xfrm>
                <a:off x="3998" y="2483"/>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3" name="Rectangle 1433"/>
              <p:cNvSpPr>
                <a:spLocks noChangeArrowheads="1"/>
              </p:cNvSpPr>
              <p:nvPr/>
            </p:nvSpPr>
            <p:spPr bwMode="auto">
              <a:xfrm>
                <a:off x="3998" y="2473"/>
                <a:ext cx="40"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4" name="Rectangle 1434"/>
              <p:cNvSpPr>
                <a:spLocks noChangeArrowheads="1"/>
              </p:cNvSpPr>
              <p:nvPr/>
            </p:nvSpPr>
            <p:spPr bwMode="auto">
              <a:xfrm>
                <a:off x="3998" y="2463"/>
                <a:ext cx="4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5" name="Rectangle 1435"/>
              <p:cNvSpPr>
                <a:spLocks noChangeArrowheads="1"/>
              </p:cNvSpPr>
              <p:nvPr/>
            </p:nvSpPr>
            <p:spPr bwMode="auto">
              <a:xfrm>
                <a:off x="4028" y="2301"/>
                <a:ext cx="10" cy="162"/>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6" name="Rectangle 1436"/>
              <p:cNvSpPr>
                <a:spLocks noChangeArrowheads="1"/>
              </p:cNvSpPr>
              <p:nvPr/>
            </p:nvSpPr>
            <p:spPr bwMode="auto">
              <a:xfrm>
                <a:off x="3998" y="2452"/>
                <a:ext cx="3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7" name="Rectangle 1437"/>
              <p:cNvSpPr>
                <a:spLocks noChangeArrowheads="1"/>
              </p:cNvSpPr>
              <p:nvPr/>
            </p:nvSpPr>
            <p:spPr bwMode="auto">
              <a:xfrm>
                <a:off x="3998" y="2442"/>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8" name="Rectangle 1438"/>
              <p:cNvSpPr>
                <a:spLocks noChangeArrowheads="1"/>
              </p:cNvSpPr>
              <p:nvPr/>
            </p:nvSpPr>
            <p:spPr bwMode="auto">
              <a:xfrm>
                <a:off x="3998" y="2432"/>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79" name="Rectangle 1439"/>
              <p:cNvSpPr>
                <a:spLocks noChangeArrowheads="1"/>
              </p:cNvSpPr>
              <p:nvPr/>
            </p:nvSpPr>
            <p:spPr bwMode="auto">
              <a:xfrm>
                <a:off x="3998" y="2421"/>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0" name="Rectangle 1440"/>
              <p:cNvSpPr>
                <a:spLocks noChangeArrowheads="1"/>
              </p:cNvSpPr>
              <p:nvPr/>
            </p:nvSpPr>
            <p:spPr bwMode="auto">
              <a:xfrm>
                <a:off x="3998" y="2412"/>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1" name="Rectangle 1441"/>
              <p:cNvSpPr>
                <a:spLocks noChangeArrowheads="1"/>
              </p:cNvSpPr>
              <p:nvPr/>
            </p:nvSpPr>
            <p:spPr bwMode="auto">
              <a:xfrm>
                <a:off x="4018" y="2301"/>
                <a:ext cx="10" cy="11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2" name="Rectangle 1442"/>
              <p:cNvSpPr>
                <a:spLocks noChangeArrowheads="1"/>
              </p:cNvSpPr>
              <p:nvPr/>
            </p:nvSpPr>
            <p:spPr bwMode="auto">
              <a:xfrm>
                <a:off x="3998" y="2402"/>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3" name="Rectangle 1443"/>
              <p:cNvSpPr>
                <a:spLocks noChangeArrowheads="1"/>
              </p:cNvSpPr>
              <p:nvPr/>
            </p:nvSpPr>
            <p:spPr bwMode="auto">
              <a:xfrm>
                <a:off x="3998" y="2392"/>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4" name="Rectangle 1444"/>
              <p:cNvSpPr>
                <a:spLocks noChangeArrowheads="1"/>
              </p:cNvSpPr>
              <p:nvPr/>
            </p:nvSpPr>
            <p:spPr bwMode="auto">
              <a:xfrm>
                <a:off x="3998" y="2382"/>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5" name="Rectangle 1445"/>
              <p:cNvSpPr>
                <a:spLocks noChangeArrowheads="1"/>
              </p:cNvSpPr>
              <p:nvPr/>
            </p:nvSpPr>
            <p:spPr bwMode="auto">
              <a:xfrm>
                <a:off x="3998" y="2372"/>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6" name="Rectangle 1446"/>
              <p:cNvSpPr>
                <a:spLocks noChangeArrowheads="1"/>
              </p:cNvSpPr>
              <p:nvPr/>
            </p:nvSpPr>
            <p:spPr bwMode="auto">
              <a:xfrm>
                <a:off x="3998" y="2362"/>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7" name="Rectangle 1447"/>
              <p:cNvSpPr>
                <a:spLocks noChangeArrowheads="1"/>
              </p:cNvSpPr>
              <p:nvPr/>
            </p:nvSpPr>
            <p:spPr bwMode="auto">
              <a:xfrm>
                <a:off x="3998" y="2352"/>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8" name="Rectangle 1448"/>
              <p:cNvSpPr>
                <a:spLocks noChangeArrowheads="1"/>
              </p:cNvSpPr>
              <p:nvPr/>
            </p:nvSpPr>
            <p:spPr bwMode="auto">
              <a:xfrm>
                <a:off x="4008" y="2301"/>
                <a:ext cx="10" cy="51"/>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89" name="Rectangle 1449"/>
              <p:cNvSpPr>
                <a:spLocks noChangeArrowheads="1"/>
              </p:cNvSpPr>
              <p:nvPr/>
            </p:nvSpPr>
            <p:spPr bwMode="auto">
              <a:xfrm>
                <a:off x="3998" y="2342"/>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90" name="Rectangle 1450"/>
              <p:cNvSpPr>
                <a:spLocks noChangeArrowheads="1"/>
              </p:cNvSpPr>
              <p:nvPr/>
            </p:nvSpPr>
            <p:spPr bwMode="auto">
              <a:xfrm>
                <a:off x="3998" y="2331"/>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91" name="Rectangle 1451"/>
              <p:cNvSpPr>
                <a:spLocks noChangeArrowheads="1"/>
              </p:cNvSpPr>
              <p:nvPr/>
            </p:nvSpPr>
            <p:spPr bwMode="auto">
              <a:xfrm>
                <a:off x="3998" y="2322"/>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92" name="Rectangle 1452"/>
              <p:cNvSpPr>
                <a:spLocks noChangeArrowheads="1"/>
              </p:cNvSpPr>
              <p:nvPr/>
            </p:nvSpPr>
            <p:spPr bwMode="auto">
              <a:xfrm>
                <a:off x="3998" y="2312"/>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93" name="Rectangle 1453"/>
              <p:cNvSpPr>
                <a:spLocks noChangeArrowheads="1"/>
              </p:cNvSpPr>
              <p:nvPr/>
            </p:nvSpPr>
            <p:spPr bwMode="auto">
              <a:xfrm>
                <a:off x="3998" y="2301"/>
                <a:ext cx="10" cy="11"/>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494" name="Rectangle 1454"/>
            <p:cNvSpPr>
              <a:spLocks noChangeArrowheads="1"/>
            </p:cNvSpPr>
            <p:nvPr/>
          </p:nvSpPr>
          <p:spPr bwMode="auto">
            <a:xfrm>
              <a:off x="3998" y="2301"/>
              <a:ext cx="171" cy="948"/>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201" name="Group 1455"/>
            <p:cNvGrpSpPr>
              <a:grpSpLocks/>
            </p:cNvGrpSpPr>
            <p:nvPr/>
          </p:nvGrpSpPr>
          <p:grpSpPr bwMode="auto">
            <a:xfrm>
              <a:off x="3998" y="2261"/>
              <a:ext cx="232" cy="51"/>
              <a:chOff x="3998" y="2261"/>
              <a:chExt cx="232" cy="51"/>
            </a:xfrm>
          </p:grpSpPr>
          <p:sp>
            <p:nvSpPr>
              <p:cNvPr id="88496" name="Rectangle 1456"/>
              <p:cNvSpPr>
                <a:spLocks noChangeArrowheads="1"/>
              </p:cNvSpPr>
              <p:nvPr/>
            </p:nvSpPr>
            <p:spPr bwMode="auto">
              <a:xfrm>
                <a:off x="4220" y="2261"/>
                <a:ext cx="10" cy="51"/>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97" name="Rectangle 1457"/>
              <p:cNvSpPr>
                <a:spLocks noChangeArrowheads="1"/>
              </p:cNvSpPr>
              <p:nvPr/>
            </p:nvSpPr>
            <p:spPr bwMode="auto">
              <a:xfrm>
                <a:off x="4210" y="2261"/>
                <a:ext cx="10" cy="51"/>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98" name="Rectangle 1458"/>
              <p:cNvSpPr>
                <a:spLocks noChangeArrowheads="1"/>
              </p:cNvSpPr>
              <p:nvPr/>
            </p:nvSpPr>
            <p:spPr bwMode="auto">
              <a:xfrm>
                <a:off x="4200" y="2261"/>
                <a:ext cx="10" cy="51"/>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499" name="Rectangle 1459"/>
              <p:cNvSpPr>
                <a:spLocks noChangeArrowheads="1"/>
              </p:cNvSpPr>
              <p:nvPr/>
            </p:nvSpPr>
            <p:spPr bwMode="auto">
              <a:xfrm>
                <a:off x="4190" y="2261"/>
                <a:ext cx="10" cy="51"/>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0" name="Rectangle 1460"/>
              <p:cNvSpPr>
                <a:spLocks noChangeArrowheads="1"/>
              </p:cNvSpPr>
              <p:nvPr/>
            </p:nvSpPr>
            <p:spPr bwMode="auto">
              <a:xfrm>
                <a:off x="3998" y="2301"/>
                <a:ext cx="192" cy="11"/>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1" name="Rectangle 1461"/>
              <p:cNvSpPr>
                <a:spLocks noChangeArrowheads="1"/>
              </p:cNvSpPr>
              <p:nvPr/>
            </p:nvSpPr>
            <p:spPr bwMode="auto">
              <a:xfrm>
                <a:off x="4179" y="2261"/>
                <a:ext cx="11" cy="39"/>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2" name="Rectangle 1462"/>
              <p:cNvSpPr>
                <a:spLocks noChangeArrowheads="1"/>
              </p:cNvSpPr>
              <p:nvPr/>
            </p:nvSpPr>
            <p:spPr bwMode="auto">
              <a:xfrm>
                <a:off x="4169" y="2261"/>
                <a:ext cx="10" cy="39"/>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3" name="Rectangle 1463"/>
              <p:cNvSpPr>
                <a:spLocks noChangeArrowheads="1"/>
              </p:cNvSpPr>
              <p:nvPr/>
            </p:nvSpPr>
            <p:spPr bwMode="auto">
              <a:xfrm>
                <a:off x="4159" y="2261"/>
                <a:ext cx="10" cy="39"/>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4" name="Rectangle 1464"/>
              <p:cNvSpPr>
                <a:spLocks noChangeArrowheads="1"/>
              </p:cNvSpPr>
              <p:nvPr/>
            </p:nvSpPr>
            <p:spPr bwMode="auto">
              <a:xfrm>
                <a:off x="4149" y="2261"/>
                <a:ext cx="10" cy="39"/>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5" name="Rectangle 1465"/>
              <p:cNvSpPr>
                <a:spLocks noChangeArrowheads="1"/>
              </p:cNvSpPr>
              <p:nvPr/>
            </p:nvSpPr>
            <p:spPr bwMode="auto">
              <a:xfrm>
                <a:off x="4139" y="2261"/>
                <a:ext cx="10" cy="39"/>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6" name="Rectangle 1466"/>
              <p:cNvSpPr>
                <a:spLocks noChangeArrowheads="1"/>
              </p:cNvSpPr>
              <p:nvPr/>
            </p:nvSpPr>
            <p:spPr bwMode="auto">
              <a:xfrm>
                <a:off x="3998" y="2291"/>
                <a:ext cx="14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7" name="Rectangle 1467"/>
              <p:cNvSpPr>
                <a:spLocks noChangeArrowheads="1"/>
              </p:cNvSpPr>
              <p:nvPr/>
            </p:nvSpPr>
            <p:spPr bwMode="auto">
              <a:xfrm>
                <a:off x="4129" y="2261"/>
                <a:ext cx="10" cy="3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8" name="Rectangle 1468"/>
              <p:cNvSpPr>
                <a:spLocks noChangeArrowheads="1"/>
              </p:cNvSpPr>
              <p:nvPr/>
            </p:nvSpPr>
            <p:spPr bwMode="auto">
              <a:xfrm>
                <a:off x="4119" y="2261"/>
                <a:ext cx="10" cy="30"/>
              </a:xfrm>
              <a:prstGeom prst="rect">
                <a:avLst/>
              </a:prstGeom>
              <a:solidFill>
                <a:srgbClr val="0000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09" name="Rectangle 1469"/>
              <p:cNvSpPr>
                <a:spLocks noChangeArrowheads="1"/>
              </p:cNvSpPr>
              <p:nvPr/>
            </p:nvSpPr>
            <p:spPr bwMode="auto">
              <a:xfrm>
                <a:off x="4109" y="2261"/>
                <a:ext cx="10" cy="3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0" name="Rectangle 1470"/>
              <p:cNvSpPr>
                <a:spLocks noChangeArrowheads="1"/>
              </p:cNvSpPr>
              <p:nvPr/>
            </p:nvSpPr>
            <p:spPr bwMode="auto">
              <a:xfrm>
                <a:off x="4099" y="2261"/>
                <a:ext cx="10" cy="3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1" name="Rectangle 1471"/>
              <p:cNvSpPr>
                <a:spLocks noChangeArrowheads="1"/>
              </p:cNvSpPr>
              <p:nvPr/>
            </p:nvSpPr>
            <p:spPr bwMode="auto">
              <a:xfrm>
                <a:off x="3998" y="2282"/>
                <a:ext cx="101" cy="1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2" name="Rectangle 1472"/>
              <p:cNvSpPr>
                <a:spLocks noChangeArrowheads="1"/>
              </p:cNvSpPr>
              <p:nvPr/>
            </p:nvSpPr>
            <p:spPr bwMode="auto">
              <a:xfrm>
                <a:off x="4089" y="2261"/>
                <a:ext cx="10" cy="2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3" name="Rectangle 1473"/>
              <p:cNvSpPr>
                <a:spLocks noChangeArrowheads="1"/>
              </p:cNvSpPr>
              <p:nvPr/>
            </p:nvSpPr>
            <p:spPr bwMode="auto">
              <a:xfrm>
                <a:off x="4079" y="2261"/>
                <a:ext cx="10" cy="2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4" name="Rectangle 1474"/>
              <p:cNvSpPr>
                <a:spLocks noChangeArrowheads="1"/>
              </p:cNvSpPr>
              <p:nvPr/>
            </p:nvSpPr>
            <p:spPr bwMode="auto">
              <a:xfrm>
                <a:off x="4069" y="2261"/>
                <a:ext cx="10" cy="2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5" name="Rectangle 1475"/>
              <p:cNvSpPr>
                <a:spLocks noChangeArrowheads="1"/>
              </p:cNvSpPr>
              <p:nvPr/>
            </p:nvSpPr>
            <p:spPr bwMode="auto">
              <a:xfrm>
                <a:off x="4059" y="2261"/>
                <a:ext cx="10" cy="20"/>
              </a:xfrm>
              <a:prstGeom prst="rect">
                <a:avLst/>
              </a:prstGeom>
              <a:solidFill>
                <a:srgbClr val="0000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6" name="Rectangle 1476"/>
              <p:cNvSpPr>
                <a:spLocks noChangeArrowheads="1"/>
              </p:cNvSpPr>
              <p:nvPr/>
            </p:nvSpPr>
            <p:spPr bwMode="auto">
              <a:xfrm>
                <a:off x="4049" y="2261"/>
                <a:ext cx="10" cy="20"/>
              </a:xfrm>
              <a:prstGeom prst="rect">
                <a:avLst/>
              </a:prstGeom>
              <a:solidFill>
                <a:srgbClr val="000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7" name="Rectangle 1477"/>
              <p:cNvSpPr>
                <a:spLocks noChangeArrowheads="1"/>
              </p:cNvSpPr>
              <p:nvPr/>
            </p:nvSpPr>
            <p:spPr bwMode="auto">
              <a:xfrm>
                <a:off x="3998" y="2271"/>
                <a:ext cx="51"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8" name="Rectangle 1478"/>
              <p:cNvSpPr>
                <a:spLocks noChangeArrowheads="1"/>
              </p:cNvSpPr>
              <p:nvPr/>
            </p:nvSpPr>
            <p:spPr bwMode="auto">
              <a:xfrm>
                <a:off x="4038" y="2261"/>
                <a:ext cx="11"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19" name="Rectangle 1479"/>
              <p:cNvSpPr>
                <a:spLocks noChangeArrowheads="1"/>
              </p:cNvSpPr>
              <p:nvPr/>
            </p:nvSpPr>
            <p:spPr bwMode="auto">
              <a:xfrm>
                <a:off x="4028" y="2261"/>
                <a:ext cx="10" cy="10"/>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20" name="Rectangle 1480"/>
              <p:cNvSpPr>
                <a:spLocks noChangeArrowheads="1"/>
              </p:cNvSpPr>
              <p:nvPr/>
            </p:nvSpPr>
            <p:spPr bwMode="auto">
              <a:xfrm>
                <a:off x="4018" y="2261"/>
                <a:ext cx="10"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21" name="Rectangle 1481"/>
              <p:cNvSpPr>
                <a:spLocks noChangeArrowheads="1"/>
              </p:cNvSpPr>
              <p:nvPr/>
            </p:nvSpPr>
            <p:spPr bwMode="auto">
              <a:xfrm>
                <a:off x="3998" y="2261"/>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522" name="Freeform 1482"/>
            <p:cNvSpPr>
              <a:spLocks/>
            </p:cNvSpPr>
            <p:nvPr/>
          </p:nvSpPr>
          <p:spPr bwMode="auto">
            <a:xfrm>
              <a:off x="3998" y="2261"/>
              <a:ext cx="222" cy="39"/>
            </a:xfrm>
            <a:custGeom>
              <a:avLst/>
              <a:gdLst>
                <a:gd name="T0" fmla="*/ 171 w 222"/>
                <a:gd name="T1" fmla="*/ 40 h 40"/>
                <a:gd name="T2" fmla="*/ 222 w 222"/>
                <a:gd name="T3" fmla="*/ 0 h 40"/>
                <a:gd name="T4" fmla="*/ 51 w 222"/>
                <a:gd name="T5" fmla="*/ 0 h 40"/>
                <a:gd name="T6" fmla="*/ 0 w 222"/>
                <a:gd name="T7" fmla="*/ 40 h 40"/>
                <a:gd name="T8" fmla="*/ 171 w 222"/>
                <a:gd name="T9" fmla="*/ 40 h 40"/>
              </a:gdLst>
              <a:ahLst/>
              <a:cxnLst>
                <a:cxn ang="0">
                  <a:pos x="T0" y="T1"/>
                </a:cxn>
                <a:cxn ang="0">
                  <a:pos x="T2" y="T3"/>
                </a:cxn>
                <a:cxn ang="0">
                  <a:pos x="T4" y="T5"/>
                </a:cxn>
                <a:cxn ang="0">
                  <a:pos x="T6" y="T7"/>
                </a:cxn>
                <a:cxn ang="0">
                  <a:pos x="T8" y="T9"/>
                </a:cxn>
              </a:cxnLst>
              <a:rect l="0" t="0" r="r" b="b"/>
              <a:pathLst>
                <a:path w="222" h="40">
                  <a:moveTo>
                    <a:pt x="171" y="40"/>
                  </a:moveTo>
                  <a:lnTo>
                    <a:pt x="222" y="0"/>
                  </a:lnTo>
                  <a:lnTo>
                    <a:pt x="51" y="0"/>
                  </a:lnTo>
                  <a:lnTo>
                    <a:pt x="0" y="40"/>
                  </a:lnTo>
                  <a:lnTo>
                    <a:pt x="171" y="4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23" name="Freeform 1483"/>
            <p:cNvSpPr>
              <a:spLocks/>
            </p:cNvSpPr>
            <p:nvPr/>
          </p:nvSpPr>
          <p:spPr bwMode="auto">
            <a:xfrm>
              <a:off x="4169" y="1949"/>
              <a:ext cx="51" cy="352"/>
            </a:xfrm>
            <a:custGeom>
              <a:avLst/>
              <a:gdLst>
                <a:gd name="T0" fmla="*/ 0 w 51"/>
                <a:gd name="T1" fmla="*/ 352 h 352"/>
                <a:gd name="T2" fmla="*/ 0 w 51"/>
                <a:gd name="T3" fmla="*/ 40 h 352"/>
                <a:gd name="T4" fmla="*/ 51 w 51"/>
                <a:gd name="T5" fmla="*/ 0 h 352"/>
                <a:gd name="T6" fmla="*/ 51 w 51"/>
                <a:gd name="T7" fmla="*/ 312 h 352"/>
                <a:gd name="T8" fmla="*/ 0 w 51"/>
                <a:gd name="T9" fmla="*/ 352 h 352"/>
              </a:gdLst>
              <a:ahLst/>
              <a:cxnLst>
                <a:cxn ang="0">
                  <a:pos x="T0" y="T1"/>
                </a:cxn>
                <a:cxn ang="0">
                  <a:pos x="T2" y="T3"/>
                </a:cxn>
                <a:cxn ang="0">
                  <a:pos x="T4" y="T5"/>
                </a:cxn>
                <a:cxn ang="0">
                  <a:pos x="T6" y="T7"/>
                </a:cxn>
                <a:cxn ang="0">
                  <a:pos x="T8" y="T9"/>
                </a:cxn>
              </a:cxnLst>
              <a:rect l="0" t="0" r="r" b="b"/>
              <a:pathLst>
                <a:path w="51" h="352">
                  <a:moveTo>
                    <a:pt x="0" y="352"/>
                  </a:moveTo>
                  <a:lnTo>
                    <a:pt x="0" y="40"/>
                  </a:lnTo>
                  <a:lnTo>
                    <a:pt x="51" y="0"/>
                  </a:lnTo>
                  <a:lnTo>
                    <a:pt x="51" y="312"/>
                  </a:lnTo>
                  <a:lnTo>
                    <a:pt x="0" y="352"/>
                  </a:lnTo>
                  <a:close/>
                </a:path>
              </a:pathLst>
            </a:custGeom>
            <a:solidFill>
              <a:srgbClr val="8080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24" name="Rectangle 1484"/>
            <p:cNvSpPr>
              <a:spLocks noChangeArrowheads="1"/>
            </p:cNvSpPr>
            <p:nvPr/>
          </p:nvSpPr>
          <p:spPr bwMode="auto">
            <a:xfrm>
              <a:off x="3998" y="1989"/>
              <a:ext cx="171" cy="311"/>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25" name="Freeform 1485"/>
            <p:cNvSpPr>
              <a:spLocks/>
            </p:cNvSpPr>
            <p:nvPr/>
          </p:nvSpPr>
          <p:spPr bwMode="auto">
            <a:xfrm>
              <a:off x="3998" y="1949"/>
              <a:ext cx="222" cy="40"/>
            </a:xfrm>
            <a:custGeom>
              <a:avLst/>
              <a:gdLst>
                <a:gd name="T0" fmla="*/ 171 w 222"/>
                <a:gd name="T1" fmla="*/ 40 h 40"/>
                <a:gd name="T2" fmla="*/ 222 w 222"/>
                <a:gd name="T3" fmla="*/ 0 h 40"/>
                <a:gd name="T4" fmla="*/ 51 w 222"/>
                <a:gd name="T5" fmla="*/ 0 h 40"/>
                <a:gd name="T6" fmla="*/ 0 w 222"/>
                <a:gd name="T7" fmla="*/ 40 h 40"/>
                <a:gd name="T8" fmla="*/ 171 w 222"/>
                <a:gd name="T9" fmla="*/ 40 h 40"/>
              </a:gdLst>
              <a:ahLst/>
              <a:cxnLst>
                <a:cxn ang="0">
                  <a:pos x="T0" y="T1"/>
                </a:cxn>
                <a:cxn ang="0">
                  <a:pos x="T2" y="T3"/>
                </a:cxn>
                <a:cxn ang="0">
                  <a:pos x="T4" y="T5"/>
                </a:cxn>
                <a:cxn ang="0">
                  <a:pos x="T6" y="T7"/>
                </a:cxn>
                <a:cxn ang="0">
                  <a:pos x="T8" y="T9"/>
                </a:cxn>
              </a:cxnLst>
              <a:rect l="0" t="0" r="r" b="b"/>
              <a:pathLst>
                <a:path w="222" h="40">
                  <a:moveTo>
                    <a:pt x="171" y="40"/>
                  </a:moveTo>
                  <a:lnTo>
                    <a:pt x="222" y="0"/>
                  </a:lnTo>
                  <a:lnTo>
                    <a:pt x="51" y="0"/>
                  </a:lnTo>
                  <a:lnTo>
                    <a:pt x="0" y="40"/>
                  </a:lnTo>
                  <a:lnTo>
                    <a:pt x="171" y="4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06" name="Rectangle 1486"/>
            <p:cNvSpPr>
              <a:spLocks noChangeArrowheads="1"/>
            </p:cNvSpPr>
            <p:nvPr/>
          </p:nvSpPr>
          <p:spPr bwMode="auto">
            <a:xfrm>
              <a:off x="4031" y="2714"/>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799</a:t>
              </a:r>
              <a:endParaRPr lang="pt-BR" altLang="pt-BR" sz="1200" b="0">
                <a:solidFill>
                  <a:schemeClr val="tx1"/>
                </a:solidFill>
                <a:latin typeface="Arial" pitchFamily="34" charset="0"/>
              </a:endParaRPr>
            </a:p>
          </p:txBody>
        </p:sp>
        <p:sp>
          <p:nvSpPr>
            <p:cNvPr id="47207" name="Rectangle 1487"/>
            <p:cNvSpPr>
              <a:spLocks noChangeArrowheads="1"/>
            </p:cNvSpPr>
            <p:nvPr/>
          </p:nvSpPr>
          <p:spPr bwMode="auto">
            <a:xfrm>
              <a:off x="4092" y="1818"/>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265</a:t>
              </a:r>
              <a:endParaRPr lang="pt-BR" altLang="pt-BR" sz="1200" b="0">
                <a:solidFill>
                  <a:schemeClr val="tx1"/>
                </a:solidFill>
                <a:latin typeface="Arial" pitchFamily="34" charset="0"/>
              </a:endParaRPr>
            </a:p>
          </p:txBody>
        </p:sp>
        <p:grpSp>
          <p:nvGrpSpPr>
            <p:cNvPr id="47208" name="Group 1488"/>
            <p:cNvGrpSpPr>
              <a:grpSpLocks/>
            </p:cNvGrpSpPr>
            <p:nvPr/>
          </p:nvGrpSpPr>
          <p:grpSpPr bwMode="auto">
            <a:xfrm>
              <a:off x="4592" y="2191"/>
              <a:ext cx="71" cy="1067"/>
              <a:chOff x="4592" y="2191"/>
              <a:chExt cx="71" cy="1067"/>
            </a:xfrm>
          </p:grpSpPr>
          <p:sp>
            <p:nvSpPr>
              <p:cNvPr id="88529" name="Rectangle 1489"/>
              <p:cNvSpPr>
                <a:spLocks noChangeArrowheads="1"/>
              </p:cNvSpPr>
              <p:nvPr/>
            </p:nvSpPr>
            <p:spPr bwMode="auto">
              <a:xfrm>
                <a:off x="4592" y="324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0" name="Rectangle 1490"/>
              <p:cNvSpPr>
                <a:spLocks noChangeArrowheads="1"/>
              </p:cNvSpPr>
              <p:nvPr/>
            </p:nvSpPr>
            <p:spPr bwMode="auto">
              <a:xfrm>
                <a:off x="4592" y="323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1" name="Rectangle 1491"/>
              <p:cNvSpPr>
                <a:spLocks noChangeArrowheads="1"/>
              </p:cNvSpPr>
              <p:nvPr/>
            </p:nvSpPr>
            <p:spPr bwMode="auto">
              <a:xfrm>
                <a:off x="4592" y="3228"/>
                <a:ext cx="7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2" name="Rectangle 1492"/>
              <p:cNvSpPr>
                <a:spLocks noChangeArrowheads="1"/>
              </p:cNvSpPr>
              <p:nvPr/>
            </p:nvSpPr>
            <p:spPr bwMode="auto">
              <a:xfrm>
                <a:off x="4592" y="3218"/>
                <a:ext cx="7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3" name="Rectangle 1493"/>
              <p:cNvSpPr>
                <a:spLocks noChangeArrowheads="1"/>
              </p:cNvSpPr>
              <p:nvPr/>
            </p:nvSpPr>
            <p:spPr bwMode="auto">
              <a:xfrm>
                <a:off x="4592" y="3208"/>
                <a:ext cx="7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4" name="Rectangle 1494"/>
              <p:cNvSpPr>
                <a:spLocks noChangeArrowheads="1"/>
              </p:cNvSpPr>
              <p:nvPr/>
            </p:nvSpPr>
            <p:spPr bwMode="auto">
              <a:xfrm>
                <a:off x="4592" y="3198"/>
                <a:ext cx="7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5" name="Rectangle 1495"/>
              <p:cNvSpPr>
                <a:spLocks noChangeArrowheads="1"/>
              </p:cNvSpPr>
              <p:nvPr/>
            </p:nvSpPr>
            <p:spPr bwMode="auto">
              <a:xfrm>
                <a:off x="4592" y="3188"/>
                <a:ext cx="7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6" name="Rectangle 1496"/>
              <p:cNvSpPr>
                <a:spLocks noChangeArrowheads="1"/>
              </p:cNvSpPr>
              <p:nvPr/>
            </p:nvSpPr>
            <p:spPr bwMode="auto">
              <a:xfrm>
                <a:off x="4592" y="3178"/>
                <a:ext cx="7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7" name="Rectangle 1497"/>
              <p:cNvSpPr>
                <a:spLocks noChangeArrowheads="1"/>
              </p:cNvSpPr>
              <p:nvPr/>
            </p:nvSpPr>
            <p:spPr bwMode="auto">
              <a:xfrm>
                <a:off x="4592" y="3167"/>
                <a:ext cx="71" cy="11"/>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8" name="Rectangle 1498"/>
              <p:cNvSpPr>
                <a:spLocks noChangeArrowheads="1"/>
              </p:cNvSpPr>
              <p:nvPr/>
            </p:nvSpPr>
            <p:spPr bwMode="auto">
              <a:xfrm>
                <a:off x="4592" y="3157"/>
                <a:ext cx="71" cy="10"/>
              </a:xfrm>
              <a:prstGeom prst="rect">
                <a:avLst/>
              </a:prstGeom>
              <a:solidFill>
                <a:srgbClr val="0000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39" name="Rectangle 1499"/>
              <p:cNvSpPr>
                <a:spLocks noChangeArrowheads="1"/>
              </p:cNvSpPr>
              <p:nvPr/>
            </p:nvSpPr>
            <p:spPr bwMode="auto">
              <a:xfrm>
                <a:off x="4592" y="3147"/>
                <a:ext cx="7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0" name="Rectangle 1500"/>
              <p:cNvSpPr>
                <a:spLocks noChangeArrowheads="1"/>
              </p:cNvSpPr>
              <p:nvPr/>
            </p:nvSpPr>
            <p:spPr bwMode="auto">
              <a:xfrm>
                <a:off x="4592" y="3137"/>
                <a:ext cx="71" cy="10"/>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1" name="Rectangle 1501"/>
              <p:cNvSpPr>
                <a:spLocks noChangeArrowheads="1"/>
              </p:cNvSpPr>
              <p:nvPr/>
            </p:nvSpPr>
            <p:spPr bwMode="auto">
              <a:xfrm>
                <a:off x="4592" y="3127"/>
                <a:ext cx="7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2" name="Rectangle 1502"/>
              <p:cNvSpPr>
                <a:spLocks noChangeArrowheads="1"/>
              </p:cNvSpPr>
              <p:nvPr/>
            </p:nvSpPr>
            <p:spPr bwMode="auto">
              <a:xfrm>
                <a:off x="4592" y="3117"/>
                <a:ext cx="7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3" name="Rectangle 1503"/>
              <p:cNvSpPr>
                <a:spLocks noChangeArrowheads="1"/>
              </p:cNvSpPr>
              <p:nvPr/>
            </p:nvSpPr>
            <p:spPr bwMode="auto">
              <a:xfrm>
                <a:off x="4592" y="3097"/>
                <a:ext cx="71" cy="20"/>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4" name="Rectangle 1504"/>
              <p:cNvSpPr>
                <a:spLocks noChangeArrowheads="1"/>
              </p:cNvSpPr>
              <p:nvPr/>
            </p:nvSpPr>
            <p:spPr bwMode="auto">
              <a:xfrm>
                <a:off x="4653" y="2191"/>
                <a:ext cx="10" cy="906"/>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5" name="Rectangle 1505"/>
              <p:cNvSpPr>
                <a:spLocks noChangeArrowheads="1"/>
              </p:cNvSpPr>
              <p:nvPr/>
            </p:nvSpPr>
            <p:spPr bwMode="auto">
              <a:xfrm>
                <a:off x="4592" y="3087"/>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6" name="Rectangle 1506"/>
              <p:cNvSpPr>
                <a:spLocks noChangeArrowheads="1"/>
              </p:cNvSpPr>
              <p:nvPr/>
            </p:nvSpPr>
            <p:spPr bwMode="auto">
              <a:xfrm>
                <a:off x="4592" y="3077"/>
                <a:ext cx="61" cy="10"/>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7" name="Rectangle 1507"/>
              <p:cNvSpPr>
                <a:spLocks noChangeArrowheads="1"/>
              </p:cNvSpPr>
              <p:nvPr/>
            </p:nvSpPr>
            <p:spPr bwMode="auto">
              <a:xfrm>
                <a:off x="4592" y="3067"/>
                <a:ext cx="6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8" name="Rectangle 1508"/>
              <p:cNvSpPr>
                <a:spLocks noChangeArrowheads="1"/>
              </p:cNvSpPr>
              <p:nvPr/>
            </p:nvSpPr>
            <p:spPr bwMode="auto">
              <a:xfrm>
                <a:off x="4592" y="3057"/>
                <a:ext cx="6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49" name="Rectangle 1509"/>
              <p:cNvSpPr>
                <a:spLocks noChangeArrowheads="1"/>
              </p:cNvSpPr>
              <p:nvPr/>
            </p:nvSpPr>
            <p:spPr bwMode="auto">
              <a:xfrm>
                <a:off x="4592" y="3047"/>
                <a:ext cx="61" cy="10"/>
              </a:xfrm>
              <a:prstGeom prst="rect">
                <a:avLst/>
              </a:prstGeom>
              <a:solidFill>
                <a:srgbClr val="000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0" name="Rectangle 1510"/>
              <p:cNvSpPr>
                <a:spLocks noChangeArrowheads="1"/>
              </p:cNvSpPr>
              <p:nvPr/>
            </p:nvSpPr>
            <p:spPr bwMode="auto">
              <a:xfrm>
                <a:off x="4592" y="3037"/>
                <a:ext cx="61" cy="10"/>
              </a:xfrm>
              <a:prstGeom prst="rect">
                <a:avLst/>
              </a:prstGeom>
              <a:solidFill>
                <a:srgbClr val="0000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1" name="Rectangle 1511"/>
              <p:cNvSpPr>
                <a:spLocks noChangeArrowheads="1"/>
              </p:cNvSpPr>
              <p:nvPr/>
            </p:nvSpPr>
            <p:spPr bwMode="auto">
              <a:xfrm>
                <a:off x="4592" y="3026"/>
                <a:ext cx="61" cy="11"/>
              </a:xfrm>
              <a:prstGeom prst="rect">
                <a:avLst/>
              </a:prstGeom>
              <a:solidFill>
                <a:srgbClr val="00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2" name="Rectangle 1512"/>
              <p:cNvSpPr>
                <a:spLocks noChangeArrowheads="1"/>
              </p:cNvSpPr>
              <p:nvPr/>
            </p:nvSpPr>
            <p:spPr bwMode="auto">
              <a:xfrm>
                <a:off x="4592" y="3016"/>
                <a:ext cx="61" cy="10"/>
              </a:xfrm>
              <a:prstGeom prst="rect">
                <a:avLst/>
              </a:prstGeom>
              <a:solidFill>
                <a:srgbClr val="000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3" name="Rectangle 1513"/>
              <p:cNvSpPr>
                <a:spLocks noChangeArrowheads="1"/>
              </p:cNvSpPr>
              <p:nvPr/>
            </p:nvSpPr>
            <p:spPr bwMode="auto">
              <a:xfrm>
                <a:off x="4592" y="3006"/>
                <a:ext cx="61" cy="10"/>
              </a:xfrm>
              <a:prstGeom prst="rect">
                <a:avLst/>
              </a:prstGeom>
              <a:solidFill>
                <a:srgbClr val="0000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4" name="Rectangle 1514"/>
              <p:cNvSpPr>
                <a:spLocks noChangeArrowheads="1"/>
              </p:cNvSpPr>
              <p:nvPr/>
            </p:nvSpPr>
            <p:spPr bwMode="auto">
              <a:xfrm>
                <a:off x="4592" y="2996"/>
                <a:ext cx="61" cy="10"/>
              </a:xfrm>
              <a:prstGeom prst="rect">
                <a:avLst/>
              </a:prstGeom>
              <a:solidFill>
                <a:srgbClr val="0000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5" name="Rectangle 1515"/>
              <p:cNvSpPr>
                <a:spLocks noChangeArrowheads="1"/>
              </p:cNvSpPr>
              <p:nvPr/>
            </p:nvSpPr>
            <p:spPr bwMode="auto">
              <a:xfrm>
                <a:off x="4592" y="2986"/>
                <a:ext cx="6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6" name="Rectangle 1516"/>
              <p:cNvSpPr>
                <a:spLocks noChangeArrowheads="1"/>
              </p:cNvSpPr>
              <p:nvPr/>
            </p:nvSpPr>
            <p:spPr bwMode="auto">
              <a:xfrm>
                <a:off x="4592" y="2976"/>
                <a:ext cx="61" cy="10"/>
              </a:xfrm>
              <a:prstGeom prst="rect">
                <a:avLst/>
              </a:prstGeom>
              <a:solidFill>
                <a:srgbClr val="0000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7" name="Rectangle 1517"/>
              <p:cNvSpPr>
                <a:spLocks noChangeArrowheads="1"/>
              </p:cNvSpPr>
              <p:nvPr/>
            </p:nvSpPr>
            <p:spPr bwMode="auto">
              <a:xfrm>
                <a:off x="4592" y="2966"/>
                <a:ext cx="6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8" name="Rectangle 1518"/>
              <p:cNvSpPr>
                <a:spLocks noChangeArrowheads="1"/>
              </p:cNvSpPr>
              <p:nvPr/>
            </p:nvSpPr>
            <p:spPr bwMode="auto">
              <a:xfrm>
                <a:off x="4592" y="2946"/>
                <a:ext cx="61" cy="19"/>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59" name="Rectangle 1519"/>
              <p:cNvSpPr>
                <a:spLocks noChangeArrowheads="1"/>
              </p:cNvSpPr>
              <p:nvPr/>
            </p:nvSpPr>
            <p:spPr bwMode="auto">
              <a:xfrm>
                <a:off x="4643" y="2191"/>
                <a:ext cx="10" cy="755"/>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0" name="Rectangle 1520"/>
              <p:cNvSpPr>
                <a:spLocks noChangeArrowheads="1"/>
              </p:cNvSpPr>
              <p:nvPr/>
            </p:nvSpPr>
            <p:spPr bwMode="auto">
              <a:xfrm>
                <a:off x="4592" y="2936"/>
                <a:ext cx="51" cy="10"/>
              </a:xfrm>
              <a:prstGeom prst="rect">
                <a:avLst/>
              </a:prstGeom>
              <a:solidFill>
                <a:srgbClr val="000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1" name="Rectangle 1521"/>
              <p:cNvSpPr>
                <a:spLocks noChangeArrowheads="1"/>
              </p:cNvSpPr>
              <p:nvPr/>
            </p:nvSpPr>
            <p:spPr bwMode="auto">
              <a:xfrm>
                <a:off x="4592" y="2926"/>
                <a:ext cx="51" cy="10"/>
              </a:xfrm>
              <a:prstGeom prst="rect">
                <a:avLst/>
              </a:prstGeom>
              <a:solidFill>
                <a:srgbClr val="0000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2" name="Rectangle 1522"/>
              <p:cNvSpPr>
                <a:spLocks noChangeArrowheads="1"/>
              </p:cNvSpPr>
              <p:nvPr/>
            </p:nvSpPr>
            <p:spPr bwMode="auto">
              <a:xfrm>
                <a:off x="4592" y="2916"/>
                <a:ext cx="51" cy="10"/>
              </a:xfrm>
              <a:prstGeom prst="rect">
                <a:avLst/>
              </a:prstGeom>
              <a:solidFill>
                <a:srgbClr val="0000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3" name="Rectangle 1523"/>
              <p:cNvSpPr>
                <a:spLocks noChangeArrowheads="1"/>
              </p:cNvSpPr>
              <p:nvPr/>
            </p:nvSpPr>
            <p:spPr bwMode="auto">
              <a:xfrm>
                <a:off x="4592" y="2906"/>
                <a:ext cx="51" cy="1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4" name="Rectangle 1524"/>
              <p:cNvSpPr>
                <a:spLocks noChangeArrowheads="1"/>
              </p:cNvSpPr>
              <p:nvPr/>
            </p:nvSpPr>
            <p:spPr bwMode="auto">
              <a:xfrm>
                <a:off x="4592" y="2896"/>
                <a:ext cx="51" cy="10"/>
              </a:xfrm>
              <a:prstGeom prst="rect">
                <a:avLst/>
              </a:prstGeom>
              <a:solidFill>
                <a:srgbClr val="0000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5" name="Rectangle 1525"/>
              <p:cNvSpPr>
                <a:spLocks noChangeArrowheads="1"/>
              </p:cNvSpPr>
              <p:nvPr/>
            </p:nvSpPr>
            <p:spPr bwMode="auto">
              <a:xfrm>
                <a:off x="4592" y="2886"/>
                <a:ext cx="51" cy="10"/>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6" name="Rectangle 1526"/>
              <p:cNvSpPr>
                <a:spLocks noChangeArrowheads="1"/>
              </p:cNvSpPr>
              <p:nvPr/>
            </p:nvSpPr>
            <p:spPr bwMode="auto">
              <a:xfrm>
                <a:off x="4592" y="2875"/>
                <a:ext cx="51" cy="11"/>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7" name="Rectangle 1527"/>
              <p:cNvSpPr>
                <a:spLocks noChangeArrowheads="1"/>
              </p:cNvSpPr>
              <p:nvPr/>
            </p:nvSpPr>
            <p:spPr bwMode="auto">
              <a:xfrm>
                <a:off x="4592" y="2865"/>
                <a:ext cx="51" cy="10"/>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8" name="Rectangle 1528"/>
              <p:cNvSpPr>
                <a:spLocks noChangeArrowheads="1"/>
              </p:cNvSpPr>
              <p:nvPr/>
            </p:nvSpPr>
            <p:spPr bwMode="auto">
              <a:xfrm>
                <a:off x="4592" y="2855"/>
                <a:ext cx="51" cy="10"/>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69" name="Rectangle 1529"/>
              <p:cNvSpPr>
                <a:spLocks noChangeArrowheads="1"/>
              </p:cNvSpPr>
              <p:nvPr/>
            </p:nvSpPr>
            <p:spPr bwMode="auto">
              <a:xfrm>
                <a:off x="4592" y="2845"/>
                <a:ext cx="51" cy="10"/>
              </a:xfrm>
              <a:prstGeom prst="rect">
                <a:avLst/>
              </a:prstGeom>
              <a:solidFill>
                <a:srgbClr val="00004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0" name="Rectangle 1530"/>
              <p:cNvSpPr>
                <a:spLocks noChangeArrowheads="1"/>
              </p:cNvSpPr>
              <p:nvPr/>
            </p:nvSpPr>
            <p:spPr bwMode="auto">
              <a:xfrm>
                <a:off x="4592" y="2835"/>
                <a:ext cx="51" cy="1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1" name="Rectangle 1531"/>
              <p:cNvSpPr>
                <a:spLocks noChangeArrowheads="1"/>
              </p:cNvSpPr>
              <p:nvPr/>
            </p:nvSpPr>
            <p:spPr bwMode="auto">
              <a:xfrm>
                <a:off x="4592" y="2825"/>
                <a:ext cx="51" cy="1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2" name="Rectangle 1532"/>
              <p:cNvSpPr>
                <a:spLocks noChangeArrowheads="1"/>
              </p:cNvSpPr>
              <p:nvPr/>
            </p:nvSpPr>
            <p:spPr bwMode="auto">
              <a:xfrm>
                <a:off x="4592" y="2815"/>
                <a:ext cx="51" cy="10"/>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3" name="Rectangle 1533"/>
              <p:cNvSpPr>
                <a:spLocks noChangeArrowheads="1"/>
              </p:cNvSpPr>
              <p:nvPr/>
            </p:nvSpPr>
            <p:spPr bwMode="auto">
              <a:xfrm>
                <a:off x="4592" y="2795"/>
                <a:ext cx="51" cy="20"/>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4" name="Rectangle 1534"/>
              <p:cNvSpPr>
                <a:spLocks noChangeArrowheads="1"/>
              </p:cNvSpPr>
              <p:nvPr/>
            </p:nvSpPr>
            <p:spPr bwMode="auto">
              <a:xfrm>
                <a:off x="4633" y="2191"/>
                <a:ext cx="10" cy="604"/>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5" name="Rectangle 1535"/>
              <p:cNvSpPr>
                <a:spLocks noChangeArrowheads="1"/>
              </p:cNvSpPr>
              <p:nvPr/>
            </p:nvSpPr>
            <p:spPr bwMode="auto">
              <a:xfrm>
                <a:off x="4592" y="2785"/>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6" name="Rectangle 1536"/>
              <p:cNvSpPr>
                <a:spLocks noChangeArrowheads="1"/>
              </p:cNvSpPr>
              <p:nvPr/>
            </p:nvSpPr>
            <p:spPr bwMode="auto">
              <a:xfrm>
                <a:off x="4592" y="2775"/>
                <a:ext cx="41"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7" name="Rectangle 1537"/>
              <p:cNvSpPr>
                <a:spLocks noChangeArrowheads="1"/>
              </p:cNvSpPr>
              <p:nvPr/>
            </p:nvSpPr>
            <p:spPr bwMode="auto">
              <a:xfrm>
                <a:off x="4592" y="2765"/>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8" name="Rectangle 1538"/>
              <p:cNvSpPr>
                <a:spLocks noChangeArrowheads="1"/>
              </p:cNvSpPr>
              <p:nvPr/>
            </p:nvSpPr>
            <p:spPr bwMode="auto">
              <a:xfrm>
                <a:off x="4592" y="2755"/>
                <a:ext cx="41" cy="10"/>
              </a:xfrm>
              <a:prstGeom prst="rect">
                <a:avLst/>
              </a:prstGeom>
              <a:solidFill>
                <a:srgbClr val="0000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79" name="Rectangle 1539"/>
              <p:cNvSpPr>
                <a:spLocks noChangeArrowheads="1"/>
              </p:cNvSpPr>
              <p:nvPr/>
            </p:nvSpPr>
            <p:spPr bwMode="auto">
              <a:xfrm>
                <a:off x="4592" y="2745"/>
                <a:ext cx="41" cy="10"/>
              </a:xfrm>
              <a:prstGeom prst="rect">
                <a:avLst/>
              </a:prstGeom>
              <a:solidFill>
                <a:srgbClr val="00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0" name="Rectangle 1540"/>
              <p:cNvSpPr>
                <a:spLocks noChangeArrowheads="1"/>
              </p:cNvSpPr>
              <p:nvPr/>
            </p:nvSpPr>
            <p:spPr bwMode="auto">
              <a:xfrm>
                <a:off x="4592" y="2734"/>
                <a:ext cx="41" cy="11"/>
              </a:xfrm>
              <a:prstGeom prst="rect">
                <a:avLst/>
              </a:prstGeom>
              <a:solidFill>
                <a:srgbClr val="00005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1" name="Rectangle 1541"/>
              <p:cNvSpPr>
                <a:spLocks noChangeArrowheads="1"/>
              </p:cNvSpPr>
              <p:nvPr/>
            </p:nvSpPr>
            <p:spPr bwMode="auto">
              <a:xfrm>
                <a:off x="4592" y="2724"/>
                <a:ext cx="41" cy="10"/>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2" name="Rectangle 1542"/>
              <p:cNvSpPr>
                <a:spLocks noChangeArrowheads="1"/>
              </p:cNvSpPr>
              <p:nvPr/>
            </p:nvSpPr>
            <p:spPr bwMode="auto">
              <a:xfrm>
                <a:off x="4592" y="2715"/>
                <a:ext cx="41" cy="10"/>
              </a:xfrm>
              <a:prstGeom prst="rect">
                <a:avLst/>
              </a:prstGeom>
              <a:solidFill>
                <a:srgbClr val="00005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3" name="Rectangle 1543"/>
              <p:cNvSpPr>
                <a:spLocks noChangeArrowheads="1"/>
              </p:cNvSpPr>
              <p:nvPr/>
            </p:nvSpPr>
            <p:spPr bwMode="auto">
              <a:xfrm>
                <a:off x="4592" y="2704"/>
                <a:ext cx="41" cy="10"/>
              </a:xfrm>
              <a:prstGeom prst="rect">
                <a:avLst/>
              </a:prstGeom>
              <a:solidFill>
                <a:srgbClr val="000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4" name="Rectangle 1544"/>
              <p:cNvSpPr>
                <a:spLocks noChangeArrowheads="1"/>
              </p:cNvSpPr>
              <p:nvPr/>
            </p:nvSpPr>
            <p:spPr bwMode="auto">
              <a:xfrm>
                <a:off x="4592" y="2694"/>
                <a:ext cx="41" cy="10"/>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5" name="Rectangle 1545"/>
              <p:cNvSpPr>
                <a:spLocks noChangeArrowheads="1"/>
              </p:cNvSpPr>
              <p:nvPr/>
            </p:nvSpPr>
            <p:spPr bwMode="auto">
              <a:xfrm>
                <a:off x="4592" y="2684"/>
                <a:ext cx="41" cy="1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6" name="Rectangle 1546"/>
              <p:cNvSpPr>
                <a:spLocks noChangeArrowheads="1"/>
              </p:cNvSpPr>
              <p:nvPr/>
            </p:nvSpPr>
            <p:spPr bwMode="auto">
              <a:xfrm>
                <a:off x="4592" y="2674"/>
                <a:ext cx="41" cy="10"/>
              </a:xfrm>
              <a:prstGeom prst="rect">
                <a:avLst/>
              </a:prstGeom>
              <a:solidFill>
                <a:srgbClr val="0000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7" name="Rectangle 1547"/>
              <p:cNvSpPr>
                <a:spLocks noChangeArrowheads="1"/>
              </p:cNvSpPr>
              <p:nvPr/>
            </p:nvSpPr>
            <p:spPr bwMode="auto">
              <a:xfrm>
                <a:off x="4592" y="2664"/>
                <a:ext cx="4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8" name="Rectangle 1548"/>
              <p:cNvSpPr>
                <a:spLocks noChangeArrowheads="1"/>
              </p:cNvSpPr>
              <p:nvPr/>
            </p:nvSpPr>
            <p:spPr bwMode="auto">
              <a:xfrm>
                <a:off x="4592" y="2645"/>
                <a:ext cx="41" cy="19"/>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89" name="Rectangle 1549"/>
              <p:cNvSpPr>
                <a:spLocks noChangeArrowheads="1"/>
              </p:cNvSpPr>
              <p:nvPr/>
            </p:nvSpPr>
            <p:spPr bwMode="auto">
              <a:xfrm>
                <a:off x="4623" y="2191"/>
                <a:ext cx="10" cy="453"/>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0" name="Rectangle 1550"/>
              <p:cNvSpPr>
                <a:spLocks noChangeArrowheads="1"/>
              </p:cNvSpPr>
              <p:nvPr/>
            </p:nvSpPr>
            <p:spPr bwMode="auto">
              <a:xfrm>
                <a:off x="4592" y="2634"/>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1" name="Rectangle 1551"/>
              <p:cNvSpPr>
                <a:spLocks noChangeArrowheads="1"/>
              </p:cNvSpPr>
              <p:nvPr/>
            </p:nvSpPr>
            <p:spPr bwMode="auto">
              <a:xfrm>
                <a:off x="4592" y="2624"/>
                <a:ext cx="31" cy="10"/>
              </a:xfrm>
              <a:prstGeom prst="rect">
                <a:avLst/>
              </a:prstGeom>
              <a:solidFill>
                <a:srgbClr val="0000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2" name="Rectangle 1552"/>
              <p:cNvSpPr>
                <a:spLocks noChangeArrowheads="1"/>
              </p:cNvSpPr>
              <p:nvPr/>
            </p:nvSpPr>
            <p:spPr bwMode="auto">
              <a:xfrm>
                <a:off x="4592" y="2614"/>
                <a:ext cx="31" cy="10"/>
              </a:xfrm>
              <a:prstGeom prst="rect">
                <a:avLst/>
              </a:prstGeom>
              <a:solidFill>
                <a:srgbClr val="0000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3" name="Rectangle 1553"/>
              <p:cNvSpPr>
                <a:spLocks noChangeArrowheads="1"/>
              </p:cNvSpPr>
              <p:nvPr/>
            </p:nvSpPr>
            <p:spPr bwMode="auto">
              <a:xfrm>
                <a:off x="4592" y="2604"/>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4" name="Rectangle 1554"/>
              <p:cNvSpPr>
                <a:spLocks noChangeArrowheads="1"/>
              </p:cNvSpPr>
              <p:nvPr/>
            </p:nvSpPr>
            <p:spPr bwMode="auto">
              <a:xfrm>
                <a:off x="4592" y="2593"/>
                <a:ext cx="31" cy="11"/>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5" name="Rectangle 1555"/>
              <p:cNvSpPr>
                <a:spLocks noChangeArrowheads="1"/>
              </p:cNvSpPr>
              <p:nvPr/>
            </p:nvSpPr>
            <p:spPr bwMode="auto">
              <a:xfrm>
                <a:off x="4592" y="2583"/>
                <a:ext cx="31" cy="10"/>
              </a:xfrm>
              <a:prstGeom prst="rect">
                <a:avLst/>
              </a:prstGeom>
              <a:solidFill>
                <a:srgbClr val="0000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6" name="Rectangle 1556"/>
              <p:cNvSpPr>
                <a:spLocks noChangeArrowheads="1"/>
              </p:cNvSpPr>
              <p:nvPr/>
            </p:nvSpPr>
            <p:spPr bwMode="auto">
              <a:xfrm>
                <a:off x="4592" y="2573"/>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7" name="Rectangle 1557"/>
              <p:cNvSpPr>
                <a:spLocks noChangeArrowheads="1"/>
              </p:cNvSpPr>
              <p:nvPr/>
            </p:nvSpPr>
            <p:spPr bwMode="auto">
              <a:xfrm>
                <a:off x="4592" y="2563"/>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8" name="Rectangle 1558"/>
              <p:cNvSpPr>
                <a:spLocks noChangeArrowheads="1"/>
              </p:cNvSpPr>
              <p:nvPr/>
            </p:nvSpPr>
            <p:spPr bwMode="auto">
              <a:xfrm>
                <a:off x="4592" y="2554"/>
                <a:ext cx="3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599" name="Rectangle 1559"/>
              <p:cNvSpPr>
                <a:spLocks noChangeArrowheads="1"/>
              </p:cNvSpPr>
              <p:nvPr/>
            </p:nvSpPr>
            <p:spPr bwMode="auto">
              <a:xfrm>
                <a:off x="4592" y="2543"/>
                <a:ext cx="3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0" name="Rectangle 1560"/>
              <p:cNvSpPr>
                <a:spLocks noChangeArrowheads="1"/>
              </p:cNvSpPr>
              <p:nvPr/>
            </p:nvSpPr>
            <p:spPr bwMode="auto">
              <a:xfrm>
                <a:off x="4592" y="2533"/>
                <a:ext cx="31"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1" name="Rectangle 1561"/>
              <p:cNvSpPr>
                <a:spLocks noChangeArrowheads="1"/>
              </p:cNvSpPr>
              <p:nvPr/>
            </p:nvSpPr>
            <p:spPr bwMode="auto">
              <a:xfrm>
                <a:off x="4592" y="2523"/>
                <a:ext cx="31" cy="10"/>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2" name="Rectangle 1562"/>
              <p:cNvSpPr>
                <a:spLocks noChangeArrowheads="1"/>
              </p:cNvSpPr>
              <p:nvPr/>
            </p:nvSpPr>
            <p:spPr bwMode="auto">
              <a:xfrm>
                <a:off x="4592" y="2513"/>
                <a:ext cx="31"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3" name="Rectangle 1563"/>
              <p:cNvSpPr>
                <a:spLocks noChangeArrowheads="1"/>
              </p:cNvSpPr>
              <p:nvPr/>
            </p:nvSpPr>
            <p:spPr bwMode="auto">
              <a:xfrm>
                <a:off x="4592" y="2493"/>
                <a:ext cx="31" cy="2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4" name="Rectangle 1564"/>
              <p:cNvSpPr>
                <a:spLocks noChangeArrowheads="1"/>
              </p:cNvSpPr>
              <p:nvPr/>
            </p:nvSpPr>
            <p:spPr bwMode="auto">
              <a:xfrm>
                <a:off x="4613" y="2191"/>
                <a:ext cx="10" cy="302"/>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5" name="Rectangle 1565"/>
              <p:cNvSpPr>
                <a:spLocks noChangeArrowheads="1"/>
              </p:cNvSpPr>
              <p:nvPr/>
            </p:nvSpPr>
            <p:spPr bwMode="auto">
              <a:xfrm>
                <a:off x="4592" y="2484"/>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6" name="Rectangle 1566"/>
              <p:cNvSpPr>
                <a:spLocks noChangeArrowheads="1"/>
              </p:cNvSpPr>
              <p:nvPr/>
            </p:nvSpPr>
            <p:spPr bwMode="auto">
              <a:xfrm>
                <a:off x="4592" y="2473"/>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7" name="Rectangle 1567"/>
              <p:cNvSpPr>
                <a:spLocks noChangeArrowheads="1"/>
              </p:cNvSpPr>
              <p:nvPr/>
            </p:nvSpPr>
            <p:spPr bwMode="auto">
              <a:xfrm>
                <a:off x="4592" y="2463"/>
                <a:ext cx="2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8" name="Rectangle 1568"/>
              <p:cNvSpPr>
                <a:spLocks noChangeArrowheads="1"/>
              </p:cNvSpPr>
              <p:nvPr/>
            </p:nvSpPr>
            <p:spPr bwMode="auto">
              <a:xfrm>
                <a:off x="4592" y="2452"/>
                <a:ext cx="21" cy="11"/>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09" name="Rectangle 1569"/>
              <p:cNvSpPr>
                <a:spLocks noChangeArrowheads="1"/>
              </p:cNvSpPr>
              <p:nvPr/>
            </p:nvSpPr>
            <p:spPr bwMode="auto">
              <a:xfrm>
                <a:off x="4592" y="2442"/>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0" name="Rectangle 1570"/>
              <p:cNvSpPr>
                <a:spLocks noChangeArrowheads="1"/>
              </p:cNvSpPr>
              <p:nvPr/>
            </p:nvSpPr>
            <p:spPr bwMode="auto">
              <a:xfrm>
                <a:off x="4592" y="2432"/>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1" name="Rectangle 1571"/>
              <p:cNvSpPr>
                <a:spLocks noChangeArrowheads="1"/>
              </p:cNvSpPr>
              <p:nvPr/>
            </p:nvSpPr>
            <p:spPr bwMode="auto">
              <a:xfrm>
                <a:off x="4592" y="2422"/>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2" name="Rectangle 1572"/>
              <p:cNvSpPr>
                <a:spLocks noChangeArrowheads="1"/>
              </p:cNvSpPr>
              <p:nvPr/>
            </p:nvSpPr>
            <p:spPr bwMode="auto">
              <a:xfrm>
                <a:off x="4592" y="2412"/>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3" name="Rectangle 1573"/>
              <p:cNvSpPr>
                <a:spLocks noChangeArrowheads="1"/>
              </p:cNvSpPr>
              <p:nvPr/>
            </p:nvSpPr>
            <p:spPr bwMode="auto">
              <a:xfrm>
                <a:off x="4592" y="2402"/>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4" name="Rectangle 1574"/>
              <p:cNvSpPr>
                <a:spLocks noChangeArrowheads="1"/>
              </p:cNvSpPr>
              <p:nvPr/>
            </p:nvSpPr>
            <p:spPr bwMode="auto">
              <a:xfrm>
                <a:off x="4592" y="2393"/>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5" name="Rectangle 1575"/>
              <p:cNvSpPr>
                <a:spLocks noChangeArrowheads="1"/>
              </p:cNvSpPr>
              <p:nvPr/>
            </p:nvSpPr>
            <p:spPr bwMode="auto">
              <a:xfrm>
                <a:off x="4592" y="2382"/>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6" name="Rectangle 1576"/>
              <p:cNvSpPr>
                <a:spLocks noChangeArrowheads="1"/>
              </p:cNvSpPr>
              <p:nvPr/>
            </p:nvSpPr>
            <p:spPr bwMode="auto">
              <a:xfrm>
                <a:off x="4592" y="2372"/>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7" name="Rectangle 1577"/>
              <p:cNvSpPr>
                <a:spLocks noChangeArrowheads="1"/>
              </p:cNvSpPr>
              <p:nvPr/>
            </p:nvSpPr>
            <p:spPr bwMode="auto">
              <a:xfrm>
                <a:off x="4592" y="2362"/>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8" name="Rectangle 1578"/>
              <p:cNvSpPr>
                <a:spLocks noChangeArrowheads="1"/>
              </p:cNvSpPr>
              <p:nvPr/>
            </p:nvSpPr>
            <p:spPr bwMode="auto">
              <a:xfrm>
                <a:off x="4592" y="2343"/>
                <a:ext cx="21" cy="19"/>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19" name="Rectangle 1579"/>
              <p:cNvSpPr>
                <a:spLocks noChangeArrowheads="1"/>
              </p:cNvSpPr>
              <p:nvPr/>
            </p:nvSpPr>
            <p:spPr bwMode="auto">
              <a:xfrm>
                <a:off x="4602" y="2191"/>
                <a:ext cx="11" cy="15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0" name="Rectangle 1580"/>
              <p:cNvSpPr>
                <a:spLocks noChangeArrowheads="1"/>
              </p:cNvSpPr>
              <p:nvPr/>
            </p:nvSpPr>
            <p:spPr bwMode="auto">
              <a:xfrm>
                <a:off x="4592" y="2332"/>
                <a:ext cx="10"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1" name="Rectangle 1581"/>
              <p:cNvSpPr>
                <a:spLocks noChangeArrowheads="1"/>
              </p:cNvSpPr>
              <p:nvPr/>
            </p:nvSpPr>
            <p:spPr bwMode="auto">
              <a:xfrm>
                <a:off x="4592" y="2323"/>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2" name="Rectangle 1582"/>
              <p:cNvSpPr>
                <a:spLocks noChangeArrowheads="1"/>
              </p:cNvSpPr>
              <p:nvPr/>
            </p:nvSpPr>
            <p:spPr bwMode="auto">
              <a:xfrm>
                <a:off x="4592" y="231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3" name="Rectangle 1583"/>
              <p:cNvSpPr>
                <a:spLocks noChangeArrowheads="1"/>
              </p:cNvSpPr>
              <p:nvPr/>
            </p:nvSpPr>
            <p:spPr bwMode="auto">
              <a:xfrm>
                <a:off x="4592" y="230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4" name="Rectangle 1584"/>
              <p:cNvSpPr>
                <a:spLocks noChangeArrowheads="1"/>
              </p:cNvSpPr>
              <p:nvPr/>
            </p:nvSpPr>
            <p:spPr bwMode="auto">
              <a:xfrm>
                <a:off x="4592" y="2291"/>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5" name="Rectangle 1585"/>
              <p:cNvSpPr>
                <a:spLocks noChangeArrowheads="1"/>
              </p:cNvSpPr>
              <p:nvPr/>
            </p:nvSpPr>
            <p:spPr bwMode="auto">
              <a:xfrm>
                <a:off x="4592" y="228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6" name="Rectangle 1586"/>
              <p:cNvSpPr>
                <a:spLocks noChangeArrowheads="1"/>
              </p:cNvSpPr>
              <p:nvPr/>
            </p:nvSpPr>
            <p:spPr bwMode="auto">
              <a:xfrm>
                <a:off x="4592" y="2271"/>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7" name="Rectangle 1587"/>
              <p:cNvSpPr>
                <a:spLocks noChangeArrowheads="1"/>
              </p:cNvSpPr>
              <p:nvPr/>
            </p:nvSpPr>
            <p:spPr bwMode="auto">
              <a:xfrm>
                <a:off x="4592" y="2261"/>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8" name="Rectangle 1588"/>
              <p:cNvSpPr>
                <a:spLocks noChangeArrowheads="1"/>
              </p:cNvSpPr>
              <p:nvPr/>
            </p:nvSpPr>
            <p:spPr bwMode="auto">
              <a:xfrm>
                <a:off x="4592" y="225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29" name="Rectangle 1589"/>
              <p:cNvSpPr>
                <a:spLocks noChangeArrowheads="1"/>
              </p:cNvSpPr>
              <p:nvPr/>
            </p:nvSpPr>
            <p:spPr bwMode="auto">
              <a:xfrm>
                <a:off x="4592" y="2241"/>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30" name="Rectangle 1590"/>
              <p:cNvSpPr>
                <a:spLocks noChangeArrowheads="1"/>
              </p:cNvSpPr>
              <p:nvPr/>
            </p:nvSpPr>
            <p:spPr bwMode="auto">
              <a:xfrm>
                <a:off x="4592" y="223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31" name="Rectangle 1591"/>
              <p:cNvSpPr>
                <a:spLocks noChangeArrowheads="1"/>
              </p:cNvSpPr>
              <p:nvPr/>
            </p:nvSpPr>
            <p:spPr bwMode="auto">
              <a:xfrm>
                <a:off x="4592" y="2221"/>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32" name="Rectangle 1592"/>
              <p:cNvSpPr>
                <a:spLocks noChangeArrowheads="1"/>
              </p:cNvSpPr>
              <p:nvPr/>
            </p:nvSpPr>
            <p:spPr bwMode="auto">
              <a:xfrm>
                <a:off x="4592" y="221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33" name="Rectangle 1593"/>
              <p:cNvSpPr>
                <a:spLocks noChangeArrowheads="1"/>
              </p:cNvSpPr>
              <p:nvPr/>
            </p:nvSpPr>
            <p:spPr bwMode="auto">
              <a:xfrm>
                <a:off x="4592" y="2191"/>
                <a:ext cx="10" cy="2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634" name="Freeform 1594"/>
            <p:cNvSpPr>
              <a:spLocks/>
            </p:cNvSpPr>
            <p:nvPr/>
          </p:nvSpPr>
          <p:spPr bwMode="auto">
            <a:xfrm>
              <a:off x="4592" y="2191"/>
              <a:ext cx="61" cy="1057"/>
            </a:xfrm>
            <a:custGeom>
              <a:avLst/>
              <a:gdLst>
                <a:gd name="T0" fmla="*/ 0 w 61"/>
                <a:gd name="T1" fmla="*/ 1057 h 1057"/>
                <a:gd name="T2" fmla="*/ 0 w 61"/>
                <a:gd name="T3" fmla="*/ 50 h 1057"/>
                <a:gd name="T4" fmla="*/ 61 w 61"/>
                <a:gd name="T5" fmla="*/ 0 h 1057"/>
                <a:gd name="T6" fmla="*/ 61 w 61"/>
                <a:gd name="T7" fmla="*/ 1007 h 1057"/>
                <a:gd name="T8" fmla="*/ 0 w 61"/>
                <a:gd name="T9" fmla="*/ 1057 h 1057"/>
              </a:gdLst>
              <a:ahLst/>
              <a:cxnLst>
                <a:cxn ang="0">
                  <a:pos x="T0" y="T1"/>
                </a:cxn>
                <a:cxn ang="0">
                  <a:pos x="T2" y="T3"/>
                </a:cxn>
                <a:cxn ang="0">
                  <a:pos x="T4" y="T5"/>
                </a:cxn>
                <a:cxn ang="0">
                  <a:pos x="T6" y="T7"/>
                </a:cxn>
                <a:cxn ang="0">
                  <a:pos x="T8" y="T9"/>
                </a:cxn>
              </a:cxnLst>
              <a:rect l="0" t="0" r="r" b="b"/>
              <a:pathLst>
                <a:path w="61" h="1057">
                  <a:moveTo>
                    <a:pt x="0" y="1057"/>
                  </a:moveTo>
                  <a:lnTo>
                    <a:pt x="0" y="50"/>
                  </a:lnTo>
                  <a:lnTo>
                    <a:pt x="61" y="0"/>
                  </a:lnTo>
                  <a:lnTo>
                    <a:pt x="61" y="1007"/>
                  </a:lnTo>
                  <a:lnTo>
                    <a:pt x="0" y="1057"/>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210" name="Group 1595"/>
            <p:cNvGrpSpPr>
              <a:grpSpLocks/>
            </p:cNvGrpSpPr>
            <p:nvPr/>
          </p:nvGrpSpPr>
          <p:grpSpPr bwMode="auto">
            <a:xfrm>
              <a:off x="4421" y="2241"/>
              <a:ext cx="171" cy="1007"/>
              <a:chOff x="4421" y="2241"/>
              <a:chExt cx="171" cy="1007"/>
            </a:xfrm>
          </p:grpSpPr>
          <p:sp>
            <p:nvSpPr>
              <p:cNvPr id="88636" name="Rectangle 1596"/>
              <p:cNvSpPr>
                <a:spLocks noChangeArrowheads="1"/>
              </p:cNvSpPr>
              <p:nvPr/>
            </p:nvSpPr>
            <p:spPr bwMode="auto">
              <a:xfrm>
                <a:off x="4421"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37" name="Rectangle 1597"/>
              <p:cNvSpPr>
                <a:spLocks noChangeArrowheads="1"/>
              </p:cNvSpPr>
              <p:nvPr/>
            </p:nvSpPr>
            <p:spPr bwMode="auto">
              <a:xfrm>
                <a:off x="4421" y="3228"/>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38" name="Rectangle 1598"/>
              <p:cNvSpPr>
                <a:spLocks noChangeArrowheads="1"/>
              </p:cNvSpPr>
              <p:nvPr/>
            </p:nvSpPr>
            <p:spPr bwMode="auto">
              <a:xfrm>
                <a:off x="4421" y="3219"/>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39" name="Rectangle 1599"/>
              <p:cNvSpPr>
                <a:spLocks noChangeArrowheads="1"/>
              </p:cNvSpPr>
              <p:nvPr/>
            </p:nvSpPr>
            <p:spPr bwMode="auto">
              <a:xfrm>
                <a:off x="4421" y="3208"/>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0" name="Rectangle 1600"/>
              <p:cNvSpPr>
                <a:spLocks noChangeArrowheads="1"/>
              </p:cNvSpPr>
              <p:nvPr/>
            </p:nvSpPr>
            <p:spPr bwMode="auto">
              <a:xfrm>
                <a:off x="4421" y="319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1" name="Rectangle 1601"/>
              <p:cNvSpPr>
                <a:spLocks noChangeArrowheads="1"/>
              </p:cNvSpPr>
              <p:nvPr/>
            </p:nvSpPr>
            <p:spPr bwMode="auto">
              <a:xfrm>
                <a:off x="4421" y="318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2" name="Rectangle 1602"/>
              <p:cNvSpPr>
                <a:spLocks noChangeArrowheads="1"/>
              </p:cNvSpPr>
              <p:nvPr/>
            </p:nvSpPr>
            <p:spPr bwMode="auto">
              <a:xfrm>
                <a:off x="4582" y="2241"/>
                <a:ext cx="10" cy="947"/>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3" name="Rectangle 1603"/>
              <p:cNvSpPr>
                <a:spLocks noChangeArrowheads="1"/>
              </p:cNvSpPr>
              <p:nvPr/>
            </p:nvSpPr>
            <p:spPr bwMode="auto">
              <a:xfrm>
                <a:off x="4421" y="3178"/>
                <a:ext cx="16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4" name="Rectangle 1604"/>
              <p:cNvSpPr>
                <a:spLocks noChangeArrowheads="1"/>
              </p:cNvSpPr>
              <p:nvPr/>
            </p:nvSpPr>
            <p:spPr bwMode="auto">
              <a:xfrm>
                <a:off x="4421" y="3167"/>
                <a:ext cx="161" cy="11"/>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5" name="Rectangle 1605"/>
              <p:cNvSpPr>
                <a:spLocks noChangeArrowheads="1"/>
              </p:cNvSpPr>
              <p:nvPr/>
            </p:nvSpPr>
            <p:spPr bwMode="auto">
              <a:xfrm>
                <a:off x="4421" y="3157"/>
                <a:ext cx="16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6" name="Rectangle 1606"/>
              <p:cNvSpPr>
                <a:spLocks noChangeArrowheads="1"/>
              </p:cNvSpPr>
              <p:nvPr/>
            </p:nvSpPr>
            <p:spPr bwMode="auto">
              <a:xfrm>
                <a:off x="4421" y="3148"/>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7" name="Rectangle 1607"/>
              <p:cNvSpPr>
                <a:spLocks noChangeArrowheads="1"/>
              </p:cNvSpPr>
              <p:nvPr/>
            </p:nvSpPr>
            <p:spPr bwMode="auto">
              <a:xfrm>
                <a:off x="4421" y="3137"/>
                <a:ext cx="16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8" name="Rectangle 1608"/>
              <p:cNvSpPr>
                <a:spLocks noChangeArrowheads="1"/>
              </p:cNvSpPr>
              <p:nvPr/>
            </p:nvSpPr>
            <p:spPr bwMode="auto">
              <a:xfrm>
                <a:off x="4421" y="3128"/>
                <a:ext cx="16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49" name="Rectangle 1609"/>
              <p:cNvSpPr>
                <a:spLocks noChangeArrowheads="1"/>
              </p:cNvSpPr>
              <p:nvPr/>
            </p:nvSpPr>
            <p:spPr bwMode="auto">
              <a:xfrm>
                <a:off x="4572" y="2241"/>
                <a:ext cx="10" cy="886"/>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0" name="Rectangle 1610"/>
              <p:cNvSpPr>
                <a:spLocks noChangeArrowheads="1"/>
              </p:cNvSpPr>
              <p:nvPr/>
            </p:nvSpPr>
            <p:spPr bwMode="auto">
              <a:xfrm>
                <a:off x="4421" y="3117"/>
                <a:ext cx="15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1" name="Rectangle 1611"/>
              <p:cNvSpPr>
                <a:spLocks noChangeArrowheads="1"/>
              </p:cNvSpPr>
              <p:nvPr/>
            </p:nvSpPr>
            <p:spPr bwMode="auto">
              <a:xfrm>
                <a:off x="4421" y="3107"/>
                <a:ext cx="151"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2" name="Rectangle 1612"/>
              <p:cNvSpPr>
                <a:spLocks noChangeArrowheads="1"/>
              </p:cNvSpPr>
              <p:nvPr/>
            </p:nvSpPr>
            <p:spPr bwMode="auto">
              <a:xfrm>
                <a:off x="4421" y="3097"/>
                <a:ext cx="151" cy="10"/>
              </a:xfrm>
              <a:prstGeom prst="rect">
                <a:avLst/>
              </a:prstGeom>
              <a:solidFill>
                <a:srgbClr val="0000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3" name="Rectangle 1613"/>
              <p:cNvSpPr>
                <a:spLocks noChangeArrowheads="1"/>
              </p:cNvSpPr>
              <p:nvPr/>
            </p:nvSpPr>
            <p:spPr bwMode="auto">
              <a:xfrm>
                <a:off x="4421" y="3087"/>
                <a:ext cx="151" cy="10"/>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4" name="Rectangle 1614"/>
              <p:cNvSpPr>
                <a:spLocks noChangeArrowheads="1"/>
              </p:cNvSpPr>
              <p:nvPr/>
            </p:nvSpPr>
            <p:spPr bwMode="auto">
              <a:xfrm>
                <a:off x="4421" y="3078"/>
                <a:ext cx="151" cy="10"/>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5" name="Rectangle 1615"/>
              <p:cNvSpPr>
                <a:spLocks noChangeArrowheads="1"/>
              </p:cNvSpPr>
              <p:nvPr/>
            </p:nvSpPr>
            <p:spPr bwMode="auto">
              <a:xfrm>
                <a:off x="4421" y="3067"/>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6" name="Rectangle 1616"/>
              <p:cNvSpPr>
                <a:spLocks noChangeArrowheads="1"/>
              </p:cNvSpPr>
              <p:nvPr/>
            </p:nvSpPr>
            <p:spPr bwMode="auto">
              <a:xfrm>
                <a:off x="4562" y="2241"/>
                <a:ext cx="10" cy="826"/>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7" name="Rectangle 1617"/>
              <p:cNvSpPr>
                <a:spLocks noChangeArrowheads="1"/>
              </p:cNvSpPr>
              <p:nvPr/>
            </p:nvSpPr>
            <p:spPr bwMode="auto">
              <a:xfrm>
                <a:off x="4421" y="3058"/>
                <a:ext cx="141" cy="10"/>
              </a:xfrm>
              <a:prstGeom prst="rect">
                <a:avLst/>
              </a:prstGeom>
              <a:solidFill>
                <a:srgbClr val="0000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8" name="Rectangle 1618"/>
              <p:cNvSpPr>
                <a:spLocks noChangeArrowheads="1"/>
              </p:cNvSpPr>
              <p:nvPr/>
            </p:nvSpPr>
            <p:spPr bwMode="auto">
              <a:xfrm>
                <a:off x="4421" y="3047"/>
                <a:ext cx="141" cy="10"/>
              </a:xfrm>
              <a:prstGeom prst="rect">
                <a:avLst/>
              </a:prstGeom>
              <a:solidFill>
                <a:srgbClr val="000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59" name="Rectangle 1619"/>
              <p:cNvSpPr>
                <a:spLocks noChangeArrowheads="1"/>
              </p:cNvSpPr>
              <p:nvPr/>
            </p:nvSpPr>
            <p:spPr bwMode="auto">
              <a:xfrm>
                <a:off x="4421" y="3037"/>
                <a:ext cx="141" cy="10"/>
              </a:xfrm>
              <a:prstGeom prst="rect">
                <a:avLst/>
              </a:prstGeom>
              <a:solidFill>
                <a:srgbClr val="0000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0" name="Rectangle 1620"/>
              <p:cNvSpPr>
                <a:spLocks noChangeArrowheads="1"/>
              </p:cNvSpPr>
              <p:nvPr/>
            </p:nvSpPr>
            <p:spPr bwMode="auto">
              <a:xfrm>
                <a:off x="4421" y="3026"/>
                <a:ext cx="141" cy="11"/>
              </a:xfrm>
              <a:prstGeom prst="rect">
                <a:avLst/>
              </a:prstGeom>
              <a:solidFill>
                <a:srgbClr val="0000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1" name="Rectangle 1621"/>
              <p:cNvSpPr>
                <a:spLocks noChangeArrowheads="1"/>
              </p:cNvSpPr>
              <p:nvPr/>
            </p:nvSpPr>
            <p:spPr bwMode="auto">
              <a:xfrm>
                <a:off x="4421" y="3016"/>
                <a:ext cx="141" cy="10"/>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2" name="Rectangle 1622"/>
              <p:cNvSpPr>
                <a:spLocks noChangeArrowheads="1"/>
              </p:cNvSpPr>
              <p:nvPr/>
            </p:nvSpPr>
            <p:spPr bwMode="auto">
              <a:xfrm>
                <a:off x="4421" y="3006"/>
                <a:ext cx="14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3" name="Rectangle 1623"/>
              <p:cNvSpPr>
                <a:spLocks noChangeArrowheads="1"/>
              </p:cNvSpPr>
              <p:nvPr/>
            </p:nvSpPr>
            <p:spPr bwMode="auto">
              <a:xfrm>
                <a:off x="4552" y="2241"/>
                <a:ext cx="10" cy="765"/>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4" name="Rectangle 1624"/>
              <p:cNvSpPr>
                <a:spLocks noChangeArrowheads="1"/>
              </p:cNvSpPr>
              <p:nvPr/>
            </p:nvSpPr>
            <p:spPr bwMode="auto">
              <a:xfrm>
                <a:off x="4421" y="2996"/>
                <a:ext cx="131" cy="10"/>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5" name="Rectangle 1625"/>
              <p:cNvSpPr>
                <a:spLocks noChangeArrowheads="1"/>
              </p:cNvSpPr>
              <p:nvPr/>
            </p:nvSpPr>
            <p:spPr bwMode="auto">
              <a:xfrm>
                <a:off x="4421" y="2987"/>
                <a:ext cx="131" cy="10"/>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6" name="Rectangle 1626"/>
              <p:cNvSpPr>
                <a:spLocks noChangeArrowheads="1"/>
              </p:cNvSpPr>
              <p:nvPr/>
            </p:nvSpPr>
            <p:spPr bwMode="auto">
              <a:xfrm>
                <a:off x="4421" y="2976"/>
                <a:ext cx="131" cy="10"/>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7" name="Rectangle 1627"/>
              <p:cNvSpPr>
                <a:spLocks noChangeArrowheads="1"/>
              </p:cNvSpPr>
              <p:nvPr/>
            </p:nvSpPr>
            <p:spPr bwMode="auto">
              <a:xfrm>
                <a:off x="4421" y="2967"/>
                <a:ext cx="131" cy="10"/>
              </a:xfrm>
              <a:prstGeom prst="rect">
                <a:avLst/>
              </a:prstGeom>
              <a:solidFill>
                <a:srgbClr val="0000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8" name="Rectangle 1628"/>
              <p:cNvSpPr>
                <a:spLocks noChangeArrowheads="1"/>
              </p:cNvSpPr>
              <p:nvPr/>
            </p:nvSpPr>
            <p:spPr bwMode="auto">
              <a:xfrm>
                <a:off x="4421" y="2956"/>
                <a:ext cx="131" cy="1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69" name="Rectangle 1629"/>
              <p:cNvSpPr>
                <a:spLocks noChangeArrowheads="1"/>
              </p:cNvSpPr>
              <p:nvPr/>
            </p:nvSpPr>
            <p:spPr bwMode="auto">
              <a:xfrm>
                <a:off x="4421" y="2946"/>
                <a:ext cx="131" cy="1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0" name="Rectangle 1630"/>
              <p:cNvSpPr>
                <a:spLocks noChangeArrowheads="1"/>
              </p:cNvSpPr>
              <p:nvPr/>
            </p:nvSpPr>
            <p:spPr bwMode="auto">
              <a:xfrm>
                <a:off x="4542" y="2241"/>
                <a:ext cx="10" cy="705"/>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1" name="Rectangle 1631"/>
              <p:cNvSpPr>
                <a:spLocks noChangeArrowheads="1"/>
              </p:cNvSpPr>
              <p:nvPr/>
            </p:nvSpPr>
            <p:spPr bwMode="auto">
              <a:xfrm>
                <a:off x="4421" y="2936"/>
                <a:ext cx="121" cy="10"/>
              </a:xfrm>
              <a:prstGeom prst="rect">
                <a:avLst/>
              </a:prstGeom>
              <a:solidFill>
                <a:srgbClr val="0000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2" name="Rectangle 1632"/>
              <p:cNvSpPr>
                <a:spLocks noChangeArrowheads="1"/>
              </p:cNvSpPr>
              <p:nvPr/>
            </p:nvSpPr>
            <p:spPr bwMode="auto">
              <a:xfrm>
                <a:off x="4421" y="2926"/>
                <a:ext cx="121" cy="10"/>
              </a:xfrm>
              <a:prstGeom prst="rect">
                <a:avLst/>
              </a:prstGeom>
              <a:solidFill>
                <a:srgbClr val="0000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3" name="Rectangle 1633"/>
              <p:cNvSpPr>
                <a:spLocks noChangeArrowheads="1"/>
              </p:cNvSpPr>
              <p:nvPr/>
            </p:nvSpPr>
            <p:spPr bwMode="auto">
              <a:xfrm>
                <a:off x="4421" y="2917"/>
                <a:ext cx="121" cy="1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4" name="Rectangle 1634"/>
              <p:cNvSpPr>
                <a:spLocks noChangeArrowheads="1"/>
              </p:cNvSpPr>
              <p:nvPr/>
            </p:nvSpPr>
            <p:spPr bwMode="auto">
              <a:xfrm>
                <a:off x="4421" y="2906"/>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5" name="Rectangle 1635"/>
              <p:cNvSpPr>
                <a:spLocks noChangeArrowheads="1"/>
              </p:cNvSpPr>
              <p:nvPr/>
            </p:nvSpPr>
            <p:spPr bwMode="auto">
              <a:xfrm>
                <a:off x="4421" y="2897"/>
                <a:ext cx="121" cy="1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6" name="Rectangle 1636"/>
              <p:cNvSpPr>
                <a:spLocks noChangeArrowheads="1"/>
              </p:cNvSpPr>
              <p:nvPr/>
            </p:nvSpPr>
            <p:spPr bwMode="auto">
              <a:xfrm>
                <a:off x="4421" y="2886"/>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7" name="Rectangle 1637"/>
              <p:cNvSpPr>
                <a:spLocks noChangeArrowheads="1"/>
              </p:cNvSpPr>
              <p:nvPr/>
            </p:nvSpPr>
            <p:spPr bwMode="auto">
              <a:xfrm>
                <a:off x="4532" y="2241"/>
                <a:ext cx="10" cy="645"/>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8" name="Rectangle 1638"/>
              <p:cNvSpPr>
                <a:spLocks noChangeArrowheads="1"/>
              </p:cNvSpPr>
              <p:nvPr/>
            </p:nvSpPr>
            <p:spPr bwMode="auto">
              <a:xfrm>
                <a:off x="4421" y="2876"/>
                <a:ext cx="111" cy="10"/>
              </a:xfrm>
              <a:prstGeom prst="rect">
                <a:avLst/>
              </a:prstGeom>
              <a:solidFill>
                <a:srgbClr val="000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79" name="Rectangle 1639"/>
              <p:cNvSpPr>
                <a:spLocks noChangeArrowheads="1"/>
              </p:cNvSpPr>
              <p:nvPr/>
            </p:nvSpPr>
            <p:spPr bwMode="auto">
              <a:xfrm>
                <a:off x="4421" y="2865"/>
                <a:ext cx="111" cy="10"/>
              </a:xfrm>
              <a:prstGeom prst="rect">
                <a:avLst/>
              </a:prstGeom>
              <a:solidFill>
                <a:srgbClr val="0000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0" name="Rectangle 1640"/>
              <p:cNvSpPr>
                <a:spLocks noChangeArrowheads="1"/>
              </p:cNvSpPr>
              <p:nvPr/>
            </p:nvSpPr>
            <p:spPr bwMode="auto">
              <a:xfrm>
                <a:off x="4421" y="2855"/>
                <a:ext cx="111" cy="10"/>
              </a:xfrm>
              <a:prstGeom prst="rect">
                <a:avLst/>
              </a:prstGeom>
              <a:solidFill>
                <a:srgbClr val="0000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1" name="Rectangle 1641"/>
              <p:cNvSpPr>
                <a:spLocks noChangeArrowheads="1"/>
              </p:cNvSpPr>
              <p:nvPr/>
            </p:nvSpPr>
            <p:spPr bwMode="auto">
              <a:xfrm>
                <a:off x="4421" y="2845"/>
                <a:ext cx="111" cy="10"/>
              </a:xfrm>
              <a:prstGeom prst="rect">
                <a:avLst/>
              </a:prstGeom>
              <a:solidFill>
                <a:srgbClr val="0000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2" name="Rectangle 1642"/>
              <p:cNvSpPr>
                <a:spLocks noChangeArrowheads="1"/>
              </p:cNvSpPr>
              <p:nvPr/>
            </p:nvSpPr>
            <p:spPr bwMode="auto">
              <a:xfrm>
                <a:off x="4421" y="2835"/>
                <a:ext cx="111" cy="10"/>
              </a:xfrm>
              <a:prstGeom prst="rect">
                <a:avLst/>
              </a:prstGeom>
              <a:solidFill>
                <a:srgbClr val="0000B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3" name="Rectangle 1643"/>
              <p:cNvSpPr>
                <a:spLocks noChangeArrowheads="1"/>
              </p:cNvSpPr>
              <p:nvPr/>
            </p:nvSpPr>
            <p:spPr bwMode="auto">
              <a:xfrm>
                <a:off x="4421" y="2826"/>
                <a:ext cx="11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4" name="Rectangle 1644"/>
              <p:cNvSpPr>
                <a:spLocks noChangeArrowheads="1"/>
              </p:cNvSpPr>
              <p:nvPr/>
            </p:nvSpPr>
            <p:spPr bwMode="auto">
              <a:xfrm>
                <a:off x="4522" y="2241"/>
                <a:ext cx="10" cy="584"/>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5" name="Rectangle 1645"/>
              <p:cNvSpPr>
                <a:spLocks noChangeArrowheads="1"/>
              </p:cNvSpPr>
              <p:nvPr/>
            </p:nvSpPr>
            <p:spPr bwMode="auto">
              <a:xfrm>
                <a:off x="4421" y="2815"/>
                <a:ext cx="101" cy="10"/>
              </a:xfrm>
              <a:prstGeom prst="rect">
                <a:avLst/>
              </a:prstGeom>
              <a:solidFill>
                <a:srgbClr val="0000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6" name="Rectangle 1646"/>
              <p:cNvSpPr>
                <a:spLocks noChangeArrowheads="1"/>
              </p:cNvSpPr>
              <p:nvPr/>
            </p:nvSpPr>
            <p:spPr bwMode="auto">
              <a:xfrm>
                <a:off x="4421" y="2806"/>
                <a:ext cx="101" cy="10"/>
              </a:xfrm>
              <a:prstGeom prst="rect">
                <a:avLst/>
              </a:prstGeom>
              <a:solidFill>
                <a:srgbClr val="0000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7" name="Rectangle 1647"/>
              <p:cNvSpPr>
                <a:spLocks noChangeArrowheads="1"/>
              </p:cNvSpPr>
              <p:nvPr/>
            </p:nvSpPr>
            <p:spPr bwMode="auto">
              <a:xfrm>
                <a:off x="4421" y="2795"/>
                <a:ext cx="101"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8" name="Rectangle 1648"/>
              <p:cNvSpPr>
                <a:spLocks noChangeArrowheads="1"/>
              </p:cNvSpPr>
              <p:nvPr/>
            </p:nvSpPr>
            <p:spPr bwMode="auto">
              <a:xfrm>
                <a:off x="4421" y="2785"/>
                <a:ext cx="101" cy="10"/>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89" name="Rectangle 1649"/>
              <p:cNvSpPr>
                <a:spLocks noChangeArrowheads="1"/>
              </p:cNvSpPr>
              <p:nvPr/>
            </p:nvSpPr>
            <p:spPr bwMode="auto">
              <a:xfrm>
                <a:off x="4421" y="2775"/>
                <a:ext cx="101"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0" name="Rectangle 1650"/>
              <p:cNvSpPr>
                <a:spLocks noChangeArrowheads="1"/>
              </p:cNvSpPr>
              <p:nvPr/>
            </p:nvSpPr>
            <p:spPr bwMode="auto">
              <a:xfrm>
                <a:off x="4421" y="2765"/>
                <a:ext cx="101" cy="10"/>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1" name="Rectangle 1651"/>
              <p:cNvSpPr>
                <a:spLocks noChangeArrowheads="1"/>
              </p:cNvSpPr>
              <p:nvPr/>
            </p:nvSpPr>
            <p:spPr bwMode="auto">
              <a:xfrm>
                <a:off x="4512" y="2241"/>
                <a:ext cx="10" cy="524"/>
              </a:xfrm>
              <a:prstGeom prst="rect">
                <a:avLst/>
              </a:prstGeom>
              <a:solidFill>
                <a:srgbClr val="0000C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2" name="Rectangle 1652"/>
              <p:cNvSpPr>
                <a:spLocks noChangeArrowheads="1"/>
              </p:cNvSpPr>
              <p:nvPr/>
            </p:nvSpPr>
            <p:spPr bwMode="auto">
              <a:xfrm>
                <a:off x="4421" y="2756"/>
                <a:ext cx="91" cy="10"/>
              </a:xfrm>
              <a:prstGeom prst="rect">
                <a:avLst/>
              </a:prstGeom>
              <a:solidFill>
                <a:srgbClr val="0000C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3" name="Rectangle 1653"/>
              <p:cNvSpPr>
                <a:spLocks noChangeArrowheads="1"/>
              </p:cNvSpPr>
              <p:nvPr/>
            </p:nvSpPr>
            <p:spPr bwMode="auto">
              <a:xfrm>
                <a:off x="4421" y="2745"/>
                <a:ext cx="91" cy="10"/>
              </a:xfrm>
              <a:prstGeom prst="rect">
                <a:avLst/>
              </a:prstGeom>
              <a:solidFill>
                <a:srgbClr val="000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4" name="Rectangle 1654"/>
              <p:cNvSpPr>
                <a:spLocks noChangeArrowheads="1"/>
              </p:cNvSpPr>
              <p:nvPr/>
            </p:nvSpPr>
            <p:spPr bwMode="auto">
              <a:xfrm>
                <a:off x="4421" y="2734"/>
                <a:ext cx="91" cy="11"/>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5" name="Rectangle 1655"/>
              <p:cNvSpPr>
                <a:spLocks noChangeArrowheads="1"/>
              </p:cNvSpPr>
              <p:nvPr/>
            </p:nvSpPr>
            <p:spPr bwMode="auto">
              <a:xfrm>
                <a:off x="4421" y="2724"/>
                <a:ext cx="91" cy="10"/>
              </a:xfrm>
              <a:prstGeom prst="rect">
                <a:avLst/>
              </a:prstGeom>
              <a:solidFill>
                <a:srgbClr val="0000C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6" name="Rectangle 1656"/>
              <p:cNvSpPr>
                <a:spLocks noChangeArrowheads="1"/>
              </p:cNvSpPr>
              <p:nvPr/>
            </p:nvSpPr>
            <p:spPr bwMode="auto">
              <a:xfrm>
                <a:off x="4421" y="2715"/>
                <a:ext cx="91" cy="10"/>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7" name="Rectangle 1657"/>
              <p:cNvSpPr>
                <a:spLocks noChangeArrowheads="1"/>
              </p:cNvSpPr>
              <p:nvPr/>
            </p:nvSpPr>
            <p:spPr bwMode="auto">
              <a:xfrm>
                <a:off x="4502" y="2241"/>
                <a:ext cx="10" cy="473"/>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8" name="Rectangle 1658"/>
              <p:cNvSpPr>
                <a:spLocks noChangeArrowheads="1"/>
              </p:cNvSpPr>
              <p:nvPr/>
            </p:nvSpPr>
            <p:spPr bwMode="auto">
              <a:xfrm>
                <a:off x="4421" y="2704"/>
                <a:ext cx="81" cy="10"/>
              </a:xfrm>
              <a:prstGeom prst="rect">
                <a:avLst/>
              </a:prstGeom>
              <a:solidFill>
                <a:srgbClr val="0000C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699" name="Rectangle 1659"/>
              <p:cNvSpPr>
                <a:spLocks noChangeArrowheads="1"/>
              </p:cNvSpPr>
              <p:nvPr/>
            </p:nvSpPr>
            <p:spPr bwMode="auto">
              <a:xfrm>
                <a:off x="4421" y="2694"/>
                <a:ext cx="81" cy="10"/>
              </a:xfrm>
              <a:prstGeom prst="rect">
                <a:avLst/>
              </a:prstGeom>
              <a:solidFill>
                <a:srgbClr val="0000D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0" name="Rectangle 1660"/>
              <p:cNvSpPr>
                <a:spLocks noChangeArrowheads="1"/>
              </p:cNvSpPr>
              <p:nvPr/>
            </p:nvSpPr>
            <p:spPr bwMode="auto">
              <a:xfrm>
                <a:off x="4421" y="2684"/>
                <a:ext cx="81" cy="10"/>
              </a:xfrm>
              <a:prstGeom prst="rect">
                <a:avLst/>
              </a:prstGeom>
              <a:solidFill>
                <a:srgbClr val="0000D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1" name="Rectangle 1661"/>
              <p:cNvSpPr>
                <a:spLocks noChangeArrowheads="1"/>
              </p:cNvSpPr>
              <p:nvPr/>
            </p:nvSpPr>
            <p:spPr bwMode="auto">
              <a:xfrm>
                <a:off x="4421" y="2674"/>
                <a:ext cx="81" cy="10"/>
              </a:xfrm>
              <a:prstGeom prst="rect">
                <a:avLst/>
              </a:prstGeom>
              <a:solidFill>
                <a:srgbClr val="0000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2" name="Rectangle 1662"/>
              <p:cNvSpPr>
                <a:spLocks noChangeArrowheads="1"/>
              </p:cNvSpPr>
              <p:nvPr/>
            </p:nvSpPr>
            <p:spPr bwMode="auto">
              <a:xfrm>
                <a:off x="4421" y="2664"/>
                <a:ext cx="81" cy="10"/>
              </a:xfrm>
              <a:prstGeom prst="rect">
                <a:avLst/>
              </a:prstGeom>
              <a:solidFill>
                <a:srgbClr val="0000D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3" name="Rectangle 1663"/>
              <p:cNvSpPr>
                <a:spLocks noChangeArrowheads="1"/>
              </p:cNvSpPr>
              <p:nvPr/>
            </p:nvSpPr>
            <p:spPr bwMode="auto">
              <a:xfrm>
                <a:off x="4421" y="2654"/>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4" name="Rectangle 1664"/>
              <p:cNvSpPr>
                <a:spLocks noChangeArrowheads="1"/>
              </p:cNvSpPr>
              <p:nvPr/>
            </p:nvSpPr>
            <p:spPr bwMode="auto">
              <a:xfrm>
                <a:off x="4492" y="2241"/>
                <a:ext cx="10" cy="413"/>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5" name="Rectangle 1665"/>
              <p:cNvSpPr>
                <a:spLocks noChangeArrowheads="1"/>
              </p:cNvSpPr>
              <p:nvPr/>
            </p:nvSpPr>
            <p:spPr bwMode="auto">
              <a:xfrm>
                <a:off x="4421" y="2645"/>
                <a:ext cx="71" cy="10"/>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6" name="Rectangle 1666"/>
              <p:cNvSpPr>
                <a:spLocks noChangeArrowheads="1"/>
              </p:cNvSpPr>
              <p:nvPr/>
            </p:nvSpPr>
            <p:spPr bwMode="auto">
              <a:xfrm>
                <a:off x="4421" y="2634"/>
                <a:ext cx="71" cy="10"/>
              </a:xfrm>
              <a:prstGeom prst="rect">
                <a:avLst/>
              </a:prstGeom>
              <a:solidFill>
                <a:srgbClr val="0000D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7" name="Rectangle 1667"/>
              <p:cNvSpPr>
                <a:spLocks noChangeArrowheads="1"/>
              </p:cNvSpPr>
              <p:nvPr/>
            </p:nvSpPr>
            <p:spPr bwMode="auto">
              <a:xfrm>
                <a:off x="4421" y="2624"/>
                <a:ext cx="71" cy="10"/>
              </a:xfrm>
              <a:prstGeom prst="rect">
                <a:avLst/>
              </a:prstGeom>
              <a:solidFill>
                <a:srgbClr val="0000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8" name="Rectangle 1668"/>
              <p:cNvSpPr>
                <a:spLocks noChangeArrowheads="1"/>
              </p:cNvSpPr>
              <p:nvPr/>
            </p:nvSpPr>
            <p:spPr bwMode="auto">
              <a:xfrm>
                <a:off x="4421" y="2614"/>
                <a:ext cx="71" cy="10"/>
              </a:xfrm>
              <a:prstGeom prst="rect">
                <a:avLst/>
              </a:prstGeom>
              <a:solidFill>
                <a:srgbClr val="0000D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09" name="Rectangle 1669"/>
              <p:cNvSpPr>
                <a:spLocks noChangeArrowheads="1"/>
              </p:cNvSpPr>
              <p:nvPr/>
            </p:nvSpPr>
            <p:spPr bwMode="auto">
              <a:xfrm>
                <a:off x="4421" y="2604"/>
                <a:ext cx="71" cy="10"/>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0" name="Rectangle 1670"/>
              <p:cNvSpPr>
                <a:spLocks noChangeArrowheads="1"/>
              </p:cNvSpPr>
              <p:nvPr/>
            </p:nvSpPr>
            <p:spPr bwMode="auto">
              <a:xfrm>
                <a:off x="4421" y="2593"/>
                <a:ext cx="71" cy="11"/>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1" name="Rectangle 1671"/>
              <p:cNvSpPr>
                <a:spLocks noChangeArrowheads="1"/>
              </p:cNvSpPr>
              <p:nvPr/>
            </p:nvSpPr>
            <p:spPr bwMode="auto">
              <a:xfrm>
                <a:off x="4482" y="2241"/>
                <a:ext cx="10" cy="352"/>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2" name="Rectangle 1672"/>
              <p:cNvSpPr>
                <a:spLocks noChangeArrowheads="1"/>
              </p:cNvSpPr>
              <p:nvPr/>
            </p:nvSpPr>
            <p:spPr bwMode="auto">
              <a:xfrm>
                <a:off x="4421" y="2583"/>
                <a:ext cx="61" cy="10"/>
              </a:xfrm>
              <a:prstGeom prst="rect">
                <a:avLst/>
              </a:prstGeom>
              <a:solidFill>
                <a:srgbClr val="000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3" name="Rectangle 1673"/>
              <p:cNvSpPr>
                <a:spLocks noChangeArrowheads="1"/>
              </p:cNvSpPr>
              <p:nvPr/>
            </p:nvSpPr>
            <p:spPr bwMode="auto">
              <a:xfrm>
                <a:off x="4421" y="2573"/>
                <a:ext cx="61" cy="10"/>
              </a:xfrm>
              <a:prstGeom prst="rect">
                <a:avLst/>
              </a:prstGeom>
              <a:solidFill>
                <a:srgbClr val="0000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4" name="Rectangle 1674"/>
              <p:cNvSpPr>
                <a:spLocks noChangeArrowheads="1"/>
              </p:cNvSpPr>
              <p:nvPr/>
            </p:nvSpPr>
            <p:spPr bwMode="auto">
              <a:xfrm>
                <a:off x="4421" y="2563"/>
                <a:ext cx="61" cy="10"/>
              </a:xfrm>
              <a:prstGeom prst="rect">
                <a:avLst/>
              </a:prstGeom>
              <a:solidFill>
                <a:srgbClr val="0000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5" name="Rectangle 1675"/>
              <p:cNvSpPr>
                <a:spLocks noChangeArrowheads="1"/>
              </p:cNvSpPr>
              <p:nvPr/>
            </p:nvSpPr>
            <p:spPr bwMode="auto">
              <a:xfrm>
                <a:off x="4421" y="2554"/>
                <a:ext cx="61" cy="10"/>
              </a:xfrm>
              <a:prstGeom prst="rect">
                <a:avLst/>
              </a:prstGeom>
              <a:solidFill>
                <a:srgbClr val="0000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6" name="Rectangle 1676"/>
              <p:cNvSpPr>
                <a:spLocks noChangeArrowheads="1"/>
              </p:cNvSpPr>
              <p:nvPr/>
            </p:nvSpPr>
            <p:spPr bwMode="auto">
              <a:xfrm>
                <a:off x="4421" y="2543"/>
                <a:ext cx="61" cy="10"/>
              </a:xfrm>
              <a:prstGeom prst="rect">
                <a:avLst/>
              </a:prstGeom>
              <a:solidFill>
                <a:srgbClr val="0000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7" name="Rectangle 1677"/>
              <p:cNvSpPr>
                <a:spLocks noChangeArrowheads="1"/>
              </p:cNvSpPr>
              <p:nvPr/>
            </p:nvSpPr>
            <p:spPr bwMode="auto">
              <a:xfrm>
                <a:off x="4421" y="2533"/>
                <a:ext cx="61"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8" name="Rectangle 1678"/>
              <p:cNvSpPr>
                <a:spLocks noChangeArrowheads="1"/>
              </p:cNvSpPr>
              <p:nvPr/>
            </p:nvSpPr>
            <p:spPr bwMode="auto">
              <a:xfrm>
                <a:off x="4472" y="2241"/>
                <a:ext cx="10" cy="292"/>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19" name="Rectangle 1679"/>
              <p:cNvSpPr>
                <a:spLocks noChangeArrowheads="1"/>
              </p:cNvSpPr>
              <p:nvPr/>
            </p:nvSpPr>
            <p:spPr bwMode="auto">
              <a:xfrm>
                <a:off x="4421" y="2523"/>
                <a:ext cx="51" cy="10"/>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0" name="Rectangle 1680"/>
              <p:cNvSpPr>
                <a:spLocks noChangeArrowheads="1"/>
              </p:cNvSpPr>
              <p:nvPr/>
            </p:nvSpPr>
            <p:spPr bwMode="auto">
              <a:xfrm>
                <a:off x="4421" y="2513"/>
                <a:ext cx="51" cy="10"/>
              </a:xfrm>
              <a:prstGeom prst="rect">
                <a:avLst/>
              </a:prstGeom>
              <a:solidFill>
                <a:srgbClr val="000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1" name="Rectangle 1681"/>
              <p:cNvSpPr>
                <a:spLocks noChangeArrowheads="1"/>
              </p:cNvSpPr>
              <p:nvPr/>
            </p:nvSpPr>
            <p:spPr bwMode="auto">
              <a:xfrm>
                <a:off x="4421" y="2503"/>
                <a:ext cx="51" cy="10"/>
              </a:xfrm>
              <a:prstGeom prst="rect">
                <a:avLst/>
              </a:prstGeom>
              <a:solidFill>
                <a:srgbClr val="0000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2" name="Rectangle 1682"/>
              <p:cNvSpPr>
                <a:spLocks noChangeArrowheads="1"/>
              </p:cNvSpPr>
              <p:nvPr/>
            </p:nvSpPr>
            <p:spPr bwMode="auto">
              <a:xfrm>
                <a:off x="4421" y="2493"/>
                <a:ext cx="51" cy="10"/>
              </a:xfrm>
              <a:prstGeom prst="rect">
                <a:avLst/>
              </a:prstGeom>
              <a:solidFill>
                <a:srgbClr val="0000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3" name="Rectangle 1683"/>
              <p:cNvSpPr>
                <a:spLocks noChangeArrowheads="1"/>
              </p:cNvSpPr>
              <p:nvPr/>
            </p:nvSpPr>
            <p:spPr bwMode="auto">
              <a:xfrm>
                <a:off x="4421" y="2484"/>
                <a:ext cx="51"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4" name="Rectangle 1684"/>
              <p:cNvSpPr>
                <a:spLocks noChangeArrowheads="1"/>
              </p:cNvSpPr>
              <p:nvPr/>
            </p:nvSpPr>
            <p:spPr bwMode="auto">
              <a:xfrm>
                <a:off x="4421" y="2473"/>
                <a:ext cx="51"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5" name="Rectangle 1685"/>
              <p:cNvSpPr>
                <a:spLocks noChangeArrowheads="1"/>
              </p:cNvSpPr>
              <p:nvPr/>
            </p:nvSpPr>
            <p:spPr bwMode="auto">
              <a:xfrm>
                <a:off x="4461" y="2241"/>
                <a:ext cx="11" cy="232"/>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6" name="Rectangle 1686"/>
              <p:cNvSpPr>
                <a:spLocks noChangeArrowheads="1"/>
              </p:cNvSpPr>
              <p:nvPr/>
            </p:nvSpPr>
            <p:spPr bwMode="auto">
              <a:xfrm>
                <a:off x="4421" y="2463"/>
                <a:ext cx="40" cy="1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7" name="Rectangle 1687"/>
              <p:cNvSpPr>
                <a:spLocks noChangeArrowheads="1"/>
              </p:cNvSpPr>
              <p:nvPr/>
            </p:nvSpPr>
            <p:spPr bwMode="auto">
              <a:xfrm>
                <a:off x="4421" y="2452"/>
                <a:ext cx="40" cy="11"/>
              </a:xfrm>
              <a:prstGeom prst="rect">
                <a:avLst/>
              </a:prstGeom>
              <a:solidFill>
                <a:srgbClr val="0000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8" name="Rectangle 1688"/>
              <p:cNvSpPr>
                <a:spLocks noChangeArrowheads="1"/>
              </p:cNvSpPr>
              <p:nvPr/>
            </p:nvSpPr>
            <p:spPr bwMode="auto">
              <a:xfrm>
                <a:off x="4421" y="2442"/>
                <a:ext cx="40"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29" name="Rectangle 1689"/>
              <p:cNvSpPr>
                <a:spLocks noChangeArrowheads="1"/>
              </p:cNvSpPr>
              <p:nvPr/>
            </p:nvSpPr>
            <p:spPr bwMode="auto">
              <a:xfrm>
                <a:off x="4421" y="2432"/>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0" name="Rectangle 1690"/>
              <p:cNvSpPr>
                <a:spLocks noChangeArrowheads="1"/>
              </p:cNvSpPr>
              <p:nvPr/>
            </p:nvSpPr>
            <p:spPr bwMode="auto">
              <a:xfrm>
                <a:off x="4421" y="2422"/>
                <a:ext cx="40"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1" name="Rectangle 1691"/>
              <p:cNvSpPr>
                <a:spLocks noChangeArrowheads="1"/>
              </p:cNvSpPr>
              <p:nvPr/>
            </p:nvSpPr>
            <p:spPr bwMode="auto">
              <a:xfrm>
                <a:off x="4421" y="2412"/>
                <a:ext cx="4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2" name="Rectangle 1692"/>
              <p:cNvSpPr>
                <a:spLocks noChangeArrowheads="1"/>
              </p:cNvSpPr>
              <p:nvPr/>
            </p:nvSpPr>
            <p:spPr bwMode="auto">
              <a:xfrm>
                <a:off x="4451" y="2241"/>
                <a:ext cx="10" cy="171"/>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3" name="Rectangle 1693"/>
              <p:cNvSpPr>
                <a:spLocks noChangeArrowheads="1"/>
              </p:cNvSpPr>
              <p:nvPr/>
            </p:nvSpPr>
            <p:spPr bwMode="auto">
              <a:xfrm>
                <a:off x="4421" y="2402"/>
                <a:ext cx="3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4" name="Rectangle 1694"/>
              <p:cNvSpPr>
                <a:spLocks noChangeArrowheads="1"/>
              </p:cNvSpPr>
              <p:nvPr/>
            </p:nvSpPr>
            <p:spPr bwMode="auto">
              <a:xfrm>
                <a:off x="4421" y="2393"/>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5" name="Rectangle 1695"/>
              <p:cNvSpPr>
                <a:spLocks noChangeArrowheads="1"/>
              </p:cNvSpPr>
              <p:nvPr/>
            </p:nvSpPr>
            <p:spPr bwMode="auto">
              <a:xfrm>
                <a:off x="4421" y="2382"/>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6" name="Rectangle 1696"/>
              <p:cNvSpPr>
                <a:spLocks noChangeArrowheads="1"/>
              </p:cNvSpPr>
              <p:nvPr/>
            </p:nvSpPr>
            <p:spPr bwMode="auto">
              <a:xfrm>
                <a:off x="4421" y="2372"/>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7" name="Rectangle 1697"/>
              <p:cNvSpPr>
                <a:spLocks noChangeArrowheads="1"/>
              </p:cNvSpPr>
              <p:nvPr/>
            </p:nvSpPr>
            <p:spPr bwMode="auto">
              <a:xfrm>
                <a:off x="4421" y="2362"/>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8" name="Rectangle 1698"/>
              <p:cNvSpPr>
                <a:spLocks noChangeArrowheads="1"/>
              </p:cNvSpPr>
              <p:nvPr/>
            </p:nvSpPr>
            <p:spPr bwMode="auto">
              <a:xfrm>
                <a:off x="4421" y="2352"/>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39" name="Rectangle 1699"/>
              <p:cNvSpPr>
                <a:spLocks noChangeArrowheads="1"/>
              </p:cNvSpPr>
              <p:nvPr/>
            </p:nvSpPr>
            <p:spPr bwMode="auto">
              <a:xfrm>
                <a:off x="4441" y="2241"/>
                <a:ext cx="10" cy="11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0" name="Rectangle 1700"/>
              <p:cNvSpPr>
                <a:spLocks noChangeArrowheads="1"/>
              </p:cNvSpPr>
              <p:nvPr/>
            </p:nvSpPr>
            <p:spPr bwMode="auto">
              <a:xfrm>
                <a:off x="4421" y="2342"/>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1" name="Rectangle 1701"/>
              <p:cNvSpPr>
                <a:spLocks noChangeArrowheads="1"/>
              </p:cNvSpPr>
              <p:nvPr/>
            </p:nvSpPr>
            <p:spPr bwMode="auto">
              <a:xfrm>
                <a:off x="4421" y="2332"/>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2" name="Rectangle 1702"/>
              <p:cNvSpPr>
                <a:spLocks noChangeArrowheads="1"/>
              </p:cNvSpPr>
              <p:nvPr/>
            </p:nvSpPr>
            <p:spPr bwMode="auto">
              <a:xfrm>
                <a:off x="4421" y="2323"/>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3" name="Rectangle 1703"/>
              <p:cNvSpPr>
                <a:spLocks noChangeArrowheads="1"/>
              </p:cNvSpPr>
              <p:nvPr/>
            </p:nvSpPr>
            <p:spPr bwMode="auto">
              <a:xfrm>
                <a:off x="4421" y="2312"/>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4" name="Rectangle 1704"/>
              <p:cNvSpPr>
                <a:spLocks noChangeArrowheads="1"/>
              </p:cNvSpPr>
              <p:nvPr/>
            </p:nvSpPr>
            <p:spPr bwMode="auto">
              <a:xfrm>
                <a:off x="4421" y="2302"/>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5" name="Rectangle 1705"/>
              <p:cNvSpPr>
                <a:spLocks noChangeArrowheads="1"/>
              </p:cNvSpPr>
              <p:nvPr/>
            </p:nvSpPr>
            <p:spPr bwMode="auto">
              <a:xfrm>
                <a:off x="4421" y="2291"/>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6" name="Rectangle 1706"/>
              <p:cNvSpPr>
                <a:spLocks noChangeArrowheads="1"/>
              </p:cNvSpPr>
              <p:nvPr/>
            </p:nvSpPr>
            <p:spPr bwMode="auto">
              <a:xfrm>
                <a:off x="4431" y="2241"/>
                <a:ext cx="10" cy="5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7" name="Rectangle 1707"/>
              <p:cNvSpPr>
                <a:spLocks noChangeArrowheads="1"/>
              </p:cNvSpPr>
              <p:nvPr/>
            </p:nvSpPr>
            <p:spPr bwMode="auto">
              <a:xfrm>
                <a:off x="4421" y="2282"/>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8" name="Rectangle 1708"/>
              <p:cNvSpPr>
                <a:spLocks noChangeArrowheads="1"/>
              </p:cNvSpPr>
              <p:nvPr/>
            </p:nvSpPr>
            <p:spPr bwMode="auto">
              <a:xfrm>
                <a:off x="4421" y="2271"/>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49" name="Rectangle 1709"/>
              <p:cNvSpPr>
                <a:spLocks noChangeArrowheads="1"/>
              </p:cNvSpPr>
              <p:nvPr/>
            </p:nvSpPr>
            <p:spPr bwMode="auto">
              <a:xfrm>
                <a:off x="4421" y="2261"/>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50" name="Rectangle 1710"/>
              <p:cNvSpPr>
                <a:spLocks noChangeArrowheads="1"/>
              </p:cNvSpPr>
              <p:nvPr/>
            </p:nvSpPr>
            <p:spPr bwMode="auto">
              <a:xfrm>
                <a:off x="4421" y="2251"/>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51" name="Rectangle 1711"/>
              <p:cNvSpPr>
                <a:spLocks noChangeArrowheads="1"/>
              </p:cNvSpPr>
              <p:nvPr/>
            </p:nvSpPr>
            <p:spPr bwMode="auto">
              <a:xfrm>
                <a:off x="4421" y="2241"/>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752" name="Rectangle 1712"/>
            <p:cNvSpPr>
              <a:spLocks noChangeArrowheads="1"/>
            </p:cNvSpPr>
            <p:nvPr/>
          </p:nvSpPr>
          <p:spPr bwMode="auto">
            <a:xfrm>
              <a:off x="4421" y="2241"/>
              <a:ext cx="171" cy="1007"/>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212" name="Group 1713"/>
            <p:cNvGrpSpPr>
              <a:grpSpLocks/>
            </p:cNvGrpSpPr>
            <p:nvPr/>
          </p:nvGrpSpPr>
          <p:grpSpPr bwMode="auto">
            <a:xfrm>
              <a:off x="4421" y="2191"/>
              <a:ext cx="242" cy="60"/>
              <a:chOff x="4421" y="2191"/>
              <a:chExt cx="242" cy="60"/>
            </a:xfrm>
          </p:grpSpPr>
          <p:sp>
            <p:nvSpPr>
              <p:cNvPr id="88754" name="Rectangle 1714"/>
              <p:cNvSpPr>
                <a:spLocks noChangeArrowheads="1"/>
              </p:cNvSpPr>
              <p:nvPr/>
            </p:nvSpPr>
            <p:spPr bwMode="auto">
              <a:xfrm>
                <a:off x="4653" y="2191"/>
                <a:ext cx="10" cy="59"/>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55" name="Rectangle 1715"/>
              <p:cNvSpPr>
                <a:spLocks noChangeArrowheads="1"/>
              </p:cNvSpPr>
              <p:nvPr/>
            </p:nvSpPr>
            <p:spPr bwMode="auto">
              <a:xfrm>
                <a:off x="4643" y="2191"/>
                <a:ext cx="10" cy="59"/>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56" name="Rectangle 1716"/>
              <p:cNvSpPr>
                <a:spLocks noChangeArrowheads="1"/>
              </p:cNvSpPr>
              <p:nvPr/>
            </p:nvSpPr>
            <p:spPr bwMode="auto">
              <a:xfrm>
                <a:off x="4633" y="2191"/>
                <a:ext cx="10" cy="59"/>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57" name="Rectangle 1717"/>
              <p:cNvSpPr>
                <a:spLocks noChangeArrowheads="1"/>
              </p:cNvSpPr>
              <p:nvPr/>
            </p:nvSpPr>
            <p:spPr bwMode="auto">
              <a:xfrm>
                <a:off x="4421" y="2241"/>
                <a:ext cx="212" cy="1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58" name="Rectangle 1718"/>
              <p:cNvSpPr>
                <a:spLocks noChangeArrowheads="1"/>
              </p:cNvSpPr>
              <p:nvPr/>
            </p:nvSpPr>
            <p:spPr bwMode="auto">
              <a:xfrm>
                <a:off x="4623" y="2191"/>
                <a:ext cx="10" cy="5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59" name="Rectangle 1719"/>
              <p:cNvSpPr>
                <a:spLocks noChangeArrowheads="1"/>
              </p:cNvSpPr>
              <p:nvPr/>
            </p:nvSpPr>
            <p:spPr bwMode="auto">
              <a:xfrm>
                <a:off x="4613" y="2191"/>
                <a:ext cx="10" cy="5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0" name="Rectangle 1720"/>
              <p:cNvSpPr>
                <a:spLocks noChangeArrowheads="1"/>
              </p:cNvSpPr>
              <p:nvPr/>
            </p:nvSpPr>
            <p:spPr bwMode="auto">
              <a:xfrm>
                <a:off x="4602" y="2191"/>
                <a:ext cx="11" cy="5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1" name="Rectangle 1721"/>
              <p:cNvSpPr>
                <a:spLocks noChangeArrowheads="1"/>
              </p:cNvSpPr>
              <p:nvPr/>
            </p:nvSpPr>
            <p:spPr bwMode="auto">
              <a:xfrm>
                <a:off x="4592" y="2191"/>
                <a:ext cx="10" cy="5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2" name="Rectangle 1722"/>
              <p:cNvSpPr>
                <a:spLocks noChangeArrowheads="1"/>
              </p:cNvSpPr>
              <p:nvPr/>
            </p:nvSpPr>
            <p:spPr bwMode="auto">
              <a:xfrm>
                <a:off x="4421" y="2231"/>
                <a:ext cx="17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3" name="Rectangle 1723"/>
              <p:cNvSpPr>
                <a:spLocks noChangeArrowheads="1"/>
              </p:cNvSpPr>
              <p:nvPr/>
            </p:nvSpPr>
            <p:spPr bwMode="auto">
              <a:xfrm>
                <a:off x="4582" y="2191"/>
                <a:ext cx="10" cy="39"/>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4" name="Rectangle 1724"/>
              <p:cNvSpPr>
                <a:spLocks noChangeArrowheads="1"/>
              </p:cNvSpPr>
              <p:nvPr/>
            </p:nvSpPr>
            <p:spPr bwMode="auto">
              <a:xfrm>
                <a:off x="4572" y="2191"/>
                <a:ext cx="10" cy="39"/>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5" name="Rectangle 1725"/>
              <p:cNvSpPr>
                <a:spLocks noChangeArrowheads="1"/>
              </p:cNvSpPr>
              <p:nvPr/>
            </p:nvSpPr>
            <p:spPr bwMode="auto">
              <a:xfrm>
                <a:off x="4562" y="2191"/>
                <a:ext cx="10" cy="39"/>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6" name="Rectangle 1726"/>
              <p:cNvSpPr>
                <a:spLocks noChangeArrowheads="1"/>
              </p:cNvSpPr>
              <p:nvPr/>
            </p:nvSpPr>
            <p:spPr bwMode="auto">
              <a:xfrm>
                <a:off x="4552" y="2191"/>
                <a:ext cx="10" cy="39"/>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7" name="Rectangle 1727"/>
              <p:cNvSpPr>
                <a:spLocks noChangeArrowheads="1"/>
              </p:cNvSpPr>
              <p:nvPr/>
            </p:nvSpPr>
            <p:spPr bwMode="auto">
              <a:xfrm>
                <a:off x="4421" y="2221"/>
                <a:ext cx="13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8" name="Rectangle 1728"/>
              <p:cNvSpPr>
                <a:spLocks noChangeArrowheads="1"/>
              </p:cNvSpPr>
              <p:nvPr/>
            </p:nvSpPr>
            <p:spPr bwMode="auto">
              <a:xfrm>
                <a:off x="4542" y="2191"/>
                <a:ext cx="10" cy="3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69" name="Rectangle 1729"/>
              <p:cNvSpPr>
                <a:spLocks noChangeArrowheads="1"/>
              </p:cNvSpPr>
              <p:nvPr/>
            </p:nvSpPr>
            <p:spPr bwMode="auto">
              <a:xfrm>
                <a:off x="4532" y="2191"/>
                <a:ext cx="10" cy="30"/>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0" name="Rectangle 1730"/>
              <p:cNvSpPr>
                <a:spLocks noChangeArrowheads="1"/>
              </p:cNvSpPr>
              <p:nvPr/>
            </p:nvSpPr>
            <p:spPr bwMode="auto">
              <a:xfrm>
                <a:off x="4522" y="2191"/>
                <a:ext cx="10" cy="30"/>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1" name="Rectangle 1731"/>
              <p:cNvSpPr>
                <a:spLocks noChangeArrowheads="1"/>
              </p:cNvSpPr>
              <p:nvPr/>
            </p:nvSpPr>
            <p:spPr bwMode="auto">
              <a:xfrm>
                <a:off x="4512" y="2191"/>
                <a:ext cx="10" cy="3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2" name="Rectangle 1732"/>
              <p:cNvSpPr>
                <a:spLocks noChangeArrowheads="1"/>
              </p:cNvSpPr>
              <p:nvPr/>
            </p:nvSpPr>
            <p:spPr bwMode="auto">
              <a:xfrm>
                <a:off x="4421" y="2212"/>
                <a:ext cx="9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3" name="Rectangle 1733"/>
              <p:cNvSpPr>
                <a:spLocks noChangeArrowheads="1"/>
              </p:cNvSpPr>
              <p:nvPr/>
            </p:nvSpPr>
            <p:spPr bwMode="auto">
              <a:xfrm>
                <a:off x="4502" y="2191"/>
                <a:ext cx="10" cy="2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4" name="Rectangle 1734"/>
              <p:cNvSpPr>
                <a:spLocks noChangeArrowheads="1"/>
              </p:cNvSpPr>
              <p:nvPr/>
            </p:nvSpPr>
            <p:spPr bwMode="auto">
              <a:xfrm>
                <a:off x="4492" y="2191"/>
                <a:ext cx="10" cy="20"/>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5" name="Rectangle 1735"/>
              <p:cNvSpPr>
                <a:spLocks noChangeArrowheads="1"/>
              </p:cNvSpPr>
              <p:nvPr/>
            </p:nvSpPr>
            <p:spPr bwMode="auto">
              <a:xfrm>
                <a:off x="4482" y="2191"/>
                <a:ext cx="10" cy="2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6" name="Rectangle 1736"/>
              <p:cNvSpPr>
                <a:spLocks noChangeArrowheads="1"/>
              </p:cNvSpPr>
              <p:nvPr/>
            </p:nvSpPr>
            <p:spPr bwMode="auto">
              <a:xfrm>
                <a:off x="4472" y="2191"/>
                <a:ext cx="10" cy="2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7" name="Rectangle 1737"/>
              <p:cNvSpPr>
                <a:spLocks noChangeArrowheads="1"/>
              </p:cNvSpPr>
              <p:nvPr/>
            </p:nvSpPr>
            <p:spPr bwMode="auto">
              <a:xfrm>
                <a:off x="4421" y="2201"/>
                <a:ext cx="5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8" name="Rectangle 1738"/>
              <p:cNvSpPr>
                <a:spLocks noChangeArrowheads="1"/>
              </p:cNvSpPr>
              <p:nvPr/>
            </p:nvSpPr>
            <p:spPr bwMode="auto">
              <a:xfrm>
                <a:off x="4461" y="2191"/>
                <a:ext cx="1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79" name="Rectangle 1739"/>
              <p:cNvSpPr>
                <a:spLocks noChangeArrowheads="1"/>
              </p:cNvSpPr>
              <p:nvPr/>
            </p:nvSpPr>
            <p:spPr bwMode="auto">
              <a:xfrm>
                <a:off x="4451" y="2191"/>
                <a:ext cx="10"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80" name="Rectangle 1740"/>
              <p:cNvSpPr>
                <a:spLocks noChangeArrowheads="1"/>
              </p:cNvSpPr>
              <p:nvPr/>
            </p:nvSpPr>
            <p:spPr bwMode="auto">
              <a:xfrm>
                <a:off x="4441" y="2191"/>
                <a:ext cx="10" cy="10"/>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81" name="Rectangle 1741"/>
              <p:cNvSpPr>
                <a:spLocks noChangeArrowheads="1"/>
              </p:cNvSpPr>
              <p:nvPr/>
            </p:nvSpPr>
            <p:spPr bwMode="auto">
              <a:xfrm>
                <a:off x="4421" y="2191"/>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782" name="Freeform 1742"/>
            <p:cNvSpPr>
              <a:spLocks/>
            </p:cNvSpPr>
            <p:nvPr/>
          </p:nvSpPr>
          <p:spPr bwMode="auto">
            <a:xfrm>
              <a:off x="4421" y="2191"/>
              <a:ext cx="232" cy="50"/>
            </a:xfrm>
            <a:custGeom>
              <a:avLst/>
              <a:gdLst>
                <a:gd name="T0" fmla="*/ 171 w 232"/>
                <a:gd name="T1" fmla="*/ 50 h 50"/>
                <a:gd name="T2" fmla="*/ 232 w 232"/>
                <a:gd name="T3" fmla="*/ 0 h 50"/>
                <a:gd name="T4" fmla="*/ 61 w 232"/>
                <a:gd name="T5" fmla="*/ 0 h 50"/>
                <a:gd name="T6" fmla="*/ 0 w 232"/>
                <a:gd name="T7" fmla="*/ 50 h 50"/>
                <a:gd name="T8" fmla="*/ 171 w 232"/>
                <a:gd name="T9" fmla="*/ 50 h 50"/>
              </a:gdLst>
              <a:ahLst/>
              <a:cxnLst>
                <a:cxn ang="0">
                  <a:pos x="T0" y="T1"/>
                </a:cxn>
                <a:cxn ang="0">
                  <a:pos x="T2" y="T3"/>
                </a:cxn>
                <a:cxn ang="0">
                  <a:pos x="T4" y="T5"/>
                </a:cxn>
                <a:cxn ang="0">
                  <a:pos x="T6" y="T7"/>
                </a:cxn>
                <a:cxn ang="0">
                  <a:pos x="T8" y="T9"/>
                </a:cxn>
              </a:cxnLst>
              <a:rect l="0" t="0" r="r" b="b"/>
              <a:pathLst>
                <a:path w="232" h="50">
                  <a:moveTo>
                    <a:pt x="171" y="50"/>
                  </a:moveTo>
                  <a:lnTo>
                    <a:pt x="232" y="0"/>
                  </a:lnTo>
                  <a:lnTo>
                    <a:pt x="61" y="0"/>
                  </a:lnTo>
                  <a:lnTo>
                    <a:pt x="0" y="50"/>
                  </a:lnTo>
                  <a:lnTo>
                    <a:pt x="171" y="5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83" name="Freeform 1743"/>
            <p:cNvSpPr>
              <a:spLocks/>
            </p:cNvSpPr>
            <p:nvPr/>
          </p:nvSpPr>
          <p:spPr bwMode="auto">
            <a:xfrm>
              <a:off x="4592" y="1738"/>
              <a:ext cx="61" cy="503"/>
            </a:xfrm>
            <a:custGeom>
              <a:avLst/>
              <a:gdLst>
                <a:gd name="T0" fmla="*/ 0 w 61"/>
                <a:gd name="T1" fmla="*/ 503 h 503"/>
                <a:gd name="T2" fmla="*/ 0 w 61"/>
                <a:gd name="T3" fmla="*/ 40 h 503"/>
                <a:gd name="T4" fmla="*/ 61 w 61"/>
                <a:gd name="T5" fmla="*/ 0 h 503"/>
                <a:gd name="T6" fmla="*/ 61 w 61"/>
                <a:gd name="T7" fmla="*/ 453 h 503"/>
                <a:gd name="T8" fmla="*/ 0 w 61"/>
                <a:gd name="T9" fmla="*/ 503 h 503"/>
              </a:gdLst>
              <a:ahLst/>
              <a:cxnLst>
                <a:cxn ang="0">
                  <a:pos x="T0" y="T1"/>
                </a:cxn>
                <a:cxn ang="0">
                  <a:pos x="T2" y="T3"/>
                </a:cxn>
                <a:cxn ang="0">
                  <a:pos x="T4" y="T5"/>
                </a:cxn>
                <a:cxn ang="0">
                  <a:pos x="T6" y="T7"/>
                </a:cxn>
                <a:cxn ang="0">
                  <a:pos x="T8" y="T9"/>
                </a:cxn>
              </a:cxnLst>
              <a:rect l="0" t="0" r="r" b="b"/>
              <a:pathLst>
                <a:path w="61" h="503">
                  <a:moveTo>
                    <a:pt x="0" y="503"/>
                  </a:moveTo>
                  <a:lnTo>
                    <a:pt x="0" y="40"/>
                  </a:lnTo>
                  <a:lnTo>
                    <a:pt x="61" y="0"/>
                  </a:lnTo>
                  <a:lnTo>
                    <a:pt x="61" y="453"/>
                  </a:lnTo>
                  <a:lnTo>
                    <a:pt x="0" y="503"/>
                  </a:lnTo>
                  <a:close/>
                </a:path>
              </a:pathLst>
            </a:custGeom>
            <a:solidFill>
              <a:srgbClr val="8080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84" name="Rectangle 1744"/>
            <p:cNvSpPr>
              <a:spLocks noChangeArrowheads="1"/>
            </p:cNvSpPr>
            <p:nvPr/>
          </p:nvSpPr>
          <p:spPr bwMode="auto">
            <a:xfrm>
              <a:off x="4421" y="1778"/>
              <a:ext cx="171" cy="464"/>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85" name="Freeform 1745"/>
            <p:cNvSpPr>
              <a:spLocks/>
            </p:cNvSpPr>
            <p:nvPr/>
          </p:nvSpPr>
          <p:spPr bwMode="auto">
            <a:xfrm>
              <a:off x="4421" y="1738"/>
              <a:ext cx="232" cy="39"/>
            </a:xfrm>
            <a:custGeom>
              <a:avLst/>
              <a:gdLst>
                <a:gd name="T0" fmla="*/ 171 w 232"/>
                <a:gd name="T1" fmla="*/ 40 h 40"/>
                <a:gd name="T2" fmla="*/ 232 w 232"/>
                <a:gd name="T3" fmla="*/ 0 h 40"/>
                <a:gd name="T4" fmla="*/ 61 w 232"/>
                <a:gd name="T5" fmla="*/ 0 h 40"/>
                <a:gd name="T6" fmla="*/ 0 w 232"/>
                <a:gd name="T7" fmla="*/ 40 h 40"/>
                <a:gd name="T8" fmla="*/ 171 w 232"/>
                <a:gd name="T9" fmla="*/ 40 h 40"/>
              </a:gdLst>
              <a:ahLst/>
              <a:cxnLst>
                <a:cxn ang="0">
                  <a:pos x="T0" y="T1"/>
                </a:cxn>
                <a:cxn ang="0">
                  <a:pos x="T2" y="T3"/>
                </a:cxn>
                <a:cxn ang="0">
                  <a:pos x="T4" y="T5"/>
                </a:cxn>
                <a:cxn ang="0">
                  <a:pos x="T6" y="T7"/>
                </a:cxn>
                <a:cxn ang="0">
                  <a:pos x="T8" y="T9"/>
                </a:cxn>
              </a:cxnLst>
              <a:rect l="0" t="0" r="r" b="b"/>
              <a:pathLst>
                <a:path w="232" h="40">
                  <a:moveTo>
                    <a:pt x="171" y="40"/>
                  </a:moveTo>
                  <a:lnTo>
                    <a:pt x="232" y="0"/>
                  </a:lnTo>
                  <a:lnTo>
                    <a:pt x="61" y="0"/>
                  </a:lnTo>
                  <a:lnTo>
                    <a:pt x="0" y="40"/>
                  </a:lnTo>
                  <a:lnTo>
                    <a:pt x="171" y="4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17" name="Rectangle 1746"/>
            <p:cNvSpPr>
              <a:spLocks noChangeArrowheads="1"/>
            </p:cNvSpPr>
            <p:nvPr/>
          </p:nvSpPr>
          <p:spPr bwMode="auto">
            <a:xfrm>
              <a:off x="4464" y="2684"/>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855</a:t>
              </a:r>
              <a:endParaRPr lang="pt-BR" altLang="pt-BR" sz="1200" b="0">
                <a:solidFill>
                  <a:schemeClr val="tx1"/>
                </a:solidFill>
                <a:latin typeface="Arial" pitchFamily="34" charset="0"/>
              </a:endParaRPr>
            </a:p>
          </p:txBody>
        </p:sp>
        <p:sp>
          <p:nvSpPr>
            <p:cNvPr id="47218" name="Rectangle 1747"/>
            <p:cNvSpPr>
              <a:spLocks noChangeArrowheads="1"/>
            </p:cNvSpPr>
            <p:nvPr/>
          </p:nvSpPr>
          <p:spPr bwMode="auto">
            <a:xfrm>
              <a:off x="4525" y="1597"/>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390</a:t>
              </a:r>
              <a:endParaRPr lang="pt-BR" altLang="pt-BR" sz="1200" b="0">
                <a:solidFill>
                  <a:schemeClr val="tx1"/>
                </a:solidFill>
                <a:latin typeface="Arial" pitchFamily="34" charset="0"/>
              </a:endParaRPr>
            </a:p>
          </p:txBody>
        </p:sp>
        <p:grpSp>
          <p:nvGrpSpPr>
            <p:cNvPr id="47219" name="Group 1748"/>
            <p:cNvGrpSpPr>
              <a:grpSpLocks/>
            </p:cNvGrpSpPr>
            <p:nvPr/>
          </p:nvGrpSpPr>
          <p:grpSpPr bwMode="auto">
            <a:xfrm>
              <a:off x="5025" y="2312"/>
              <a:ext cx="61" cy="946"/>
              <a:chOff x="5025" y="2312"/>
              <a:chExt cx="61" cy="946"/>
            </a:xfrm>
          </p:grpSpPr>
          <p:sp>
            <p:nvSpPr>
              <p:cNvPr id="88789" name="Rectangle 1749"/>
              <p:cNvSpPr>
                <a:spLocks noChangeArrowheads="1"/>
              </p:cNvSpPr>
              <p:nvPr/>
            </p:nvSpPr>
            <p:spPr bwMode="auto">
              <a:xfrm>
                <a:off x="5025" y="3248"/>
                <a:ext cx="6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0" name="Rectangle 1750"/>
              <p:cNvSpPr>
                <a:spLocks noChangeArrowheads="1"/>
              </p:cNvSpPr>
              <p:nvPr/>
            </p:nvSpPr>
            <p:spPr bwMode="auto">
              <a:xfrm>
                <a:off x="5025" y="3238"/>
                <a:ext cx="6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1" name="Rectangle 1751"/>
              <p:cNvSpPr>
                <a:spLocks noChangeArrowheads="1"/>
              </p:cNvSpPr>
              <p:nvPr/>
            </p:nvSpPr>
            <p:spPr bwMode="auto">
              <a:xfrm>
                <a:off x="5025" y="3228"/>
                <a:ext cx="6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2" name="Rectangle 1752"/>
              <p:cNvSpPr>
                <a:spLocks noChangeArrowheads="1"/>
              </p:cNvSpPr>
              <p:nvPr/>
            </p:nvSpPr>
            <p:spPr bwMode="auto">
              <a:xfrm>
                <a:off x="5025" y="3218"/>
                <a:ext cx="6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3" name="Rectangle 1753"/>
              <p:cNvSpPr>
                <a:spLocks noChangeArrowheads="1"/>
              </p:cNvSpPr>
              <p:nvPr/>
            </p:nvSpPr>
            <p:spPr bwMode="auto">
              <a:xfrm>
                <a:off x="5025" y="3208"/>
                <a:ext cx="6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4" name="Rectangle 1754"/>
              <p:cNvSpPr>
                <a:spLocks noChangeArrowheads="1"/>
              </p:cNvSpPr>
              <p:nvPr/>
            </p:nvSpPr>
            <p:spPr bwMode="auto">
              <a:xfrm>
                <a:off x="5025" y="3198"/>
                <a:ext cx="6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5" name="Rectangle 1755"/>
              <p:cNvSpPr>
                <a:spLocks noChangeArrowheads="1"/>
              </p:cNvSpPr>
              <p:nvPr/>
            </p:nvSpPr>
            <p:spPr bwMode="auto">
              <a:xfrm>
                <a:off x="5025" y="3188"/>
                <a:ext cx="6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6" name="Rectangle 1756"/>
              <p:cNvSpPr>
                <a:spLocks noChangeArrowheads="1"/>
              </p:cNvSpPr>
              <p:nvPr/>
            </p:nvSpPr>
            <p:spPr bwMode="auto">
              <a:xfrm>
                <a:off x="5025" y="3178"/>
                <a:ext cx="6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7" name="Rectangle 1757"/>
              <p:cNvSpPr>
                <a:spLocks noChangeArrowheads="1"/>
              </p:cNvSpPr>
              <p:nvPr/>
            </p:nvSpPr>
            <p:spPr bwMode="auto">
              <a:xfrm>
                <a:off x="5025" y="3167"/>
                <a:ext cx="61" cy="11"/>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8" name="Rectangle 1758"/>
              <p:cNvSpPr>
                <a:spLocks noChangeArrowheads="1"/>
              </p:cNvSpPr>
              <p:nvPr/>
            </p:nvSpPr>
            <p:spPr bwMode="auto">
              <a:xfrm>
                <a:off x="5025" y="3157"/>
                <a:ext cx="61" cy="10"/>
              </a:xfrm>
              <a:prstGeom prst="rect">
                <a:avLst/>
              </a:prstGeom>
              <a:solidFill>
                <a:srgbClr val="0000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799" name="Rectangle 1759"/>
              <p:cNvSpPr>
                <a:spLocks noChangeArrowheads="1"/>
              </p:cNvSpPr>
              <p:nvPr/>
            </p:nvSpPr>
            <p:spPr bwMode="auto">
              <a:xfrm>
                <a:off x="5025" y="3147"/>
                <a:ext cx="61" cy="10"/>
              </a:xfrm>
              <a:prstGeom prst="rect">
                <a:avLst/>
              </a:prstGeom>
              <a:solidFill>
                <a:srgbClr val="00002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0" name="Rectangle 1760"/>
              <p:cNvSpPr>
                <a:spLocks noChangeArrowheads="1"/>
              </p:cNvSpPr>
              <p:nvPr/>
            </p:nvSpPr>
            <p:spPr bwMode="auto">
              <a:xfrm>
                <a:off x="5025" y="3137"/>
                <a:ext cx="61" cy="10"/>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1" name="Rectangle 1761"/>
              <p:cNvSpPr>
                <a:spLocks noChangeArrowheads="1"/>
              </p:cNvSpPr>
              <p:nvPr/>
            </p:nvSpPr>
            <p:spPr bwMode="auto">
              <a:xfrm>
                <a:off x="5025" y="3127"/>
                <a:ext cx="6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2" name="Rectangle 1762"/>
              <p:cNvSpPr>
                <a:spLocks noChangeArrowheads="1"/>
              </p:cNvSpPr>
              <p:nvPr/>
            </p:nvSpPr>
            <p:spPr bwMode="auto">
              <a:xfrm>
                <a:off x="5025" y="3117"/>
                <a:ext cx="6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3" name="Rectangle 1763"/>
              <p:cNvSpPr>
                <a:spLocks noChangeArrowheads="1"/>
              </p:cNvSpPr>
              <p:nvPr/>
            </p:nvSpPr>
            <p:spPr bwMode="auto">
              <a:xfrm>
                <a:off x="5025" y="3107"/>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4" name="Rectangle 1764"/>
              <p:cNvSpPr>
                <a:spLocks noChangeArrowheads="1"/>
              </p:cNvSpPr>
              <p:nvPr/>
            </p:nvSpPr>
            <p:spPr bwMode="auto">
              <a:xfrm>
                <a:off x="5025" y="3097"/>
                <a:ext cx="61" cy="10"/>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5" name="Rectangle 1765"/>
              <p:cNvSpPr>
                <a:spLocks noChangeArrowheads="1"/>
              </p:cNvSpPr>
              <p:nvPr/>
            </p:nvSpPr>
            <p:spPr bwMode="auto">
              <a:xfrm>
                <a:off x="5076" y="2312"/>
                <a:ext cx="10" cy="785"/>
              </a:xfrm>
              <a:prstGeom prst="rect">
                <a:avLst/>
              </a:prstGeom>
              <a:solidFill>
                <a:srgbClr val="00002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6" name="Rectangle 1766"/>
              <p:cNvSpPr>
                <a:spLocks noChangeArrowheads="1"/>
              </p:cNvSpPr>
              <p:nvPr/>
            </p:nvSpPr>
            <p:spPr bwMode="auto">
              <a:xfrm>
                <a:off x="5025" y="3087"/>
                <a:ext cx="51" cy="10"/>
              </a:xfrm>
              <a:prstGeom prst="rect">
                <a:avLst/>
              </a:prstGeom>
              <a:solidFill>
                <a:srgbClr val="0000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7" name="Rectangle 1767"/>
              <p:cNvSpPr>
                <a:spLocks noChangeArrowheads="1"/>
              </p:cNvSpPr>
              <p:nvPr/>
            </p:nvSpPr>
            <p:spPr bwMode="auto">
              <a:xfrm>
                <a:off x="5025" y="3077"/>
                <a:ext cx="5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8" name="Rectangle 1768"/>
              <p:cNvSpPr>
                <a:spLocks noChangeArrowheads="1"/>
              </p:cNvSpPr>
              <p:nvPr/>
            </p:nvSpPr>
            <p:spPr bwMode="auto">
              <a:xfrm>
                <a:off x="5025" y="3067"/>
                <a:ext cx="51" cy="10"/>
              </a:xfrm>
              <a:prstGeom prst="rect">
                <a:avLst/>
              </a:prstGeom>
              <a:solidFill>
                <a:srgbClr val="000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09" name="Rectangle 1769"/>
              <p:cNvSpPr>
                <a:spLocks noChangeArrowheads="1"/>
              </p:cNvSpPr>
              <p:nvPr/>
            </p:nvSpPr>
            <p:spPr bwMode="auto">
              <a:xfrm>
                <a:off x="5025" y="3057"/>
                <a:ext cx="51" cy="10"/>
              </a:xfrm>
              <a:prstGeom prst="rect">
                <a:avLst/>
              </a:prstGeom>
              <a:solidFill>
                <a:srgbClr val="00003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0" name="Rectangle 1770"/>
              <p:cNvSpPr>
                <a:spLocks noChangeArrowheads="1"/>
              </p:cNvSpPr>
              <p:nvPr/>
            </p:nvSpPr>
            <p:spPr bwMode="auto">
              <a:xfrm>
                <a:off x="5025" y="3047"/>
                <a:ext cx="51" cy="10"/>
              </a:xfrm>
              <a:prstGeom prst="rect">
                <a:avLst/>
              </a:prstGeom>
              <a:solidFill>
                <a:srgbClr val="00003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1" name="Rectangle 1771"/>
              <p:cNvSpPr>
                <a:spLocks noChangeArrowheads="1"/>
              </p:cNvSpPr>
              <p:nvPr/>
            </p:nvSpPr>
            <p:spPr bwMode="auto">
              <a:xfrm>
                <a:off x="5025" y="3037"/>
                <a:ext cx="51" cy="10"/>
              </a:xfrm>
              <a:prstGeom prst="rect">
                <a:avLst/>
              </a:prstGeom>
              <a:solidFill>
                <a:srgbClr val="000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2" name="Rectangle 1772"/>
              <p:cNvSpPr>
                <a:spLocks noChangeArrowheads="1"/>
              </p:cNvSpPr>
              <p:nvPr/>
            </p:nvSpPr>
            <p:spPr bwMode="auto">
              <a:xfrm>
                <a:off x="5025" y="3026"/>
                <a:ext cx="51" cy="10"/>
              </a:xfrm>
              <a:prstGeom prst="rect">
                <a:avLst/>
              </a:prstGeom>
              <a:solidFill>
                <a:srgbClr val="0000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3" name="Rectangle 1773"/>
              <p:cNvSpPr>
                <a:spLocks noChangeArrowheads="1"/>
              </p:cNvSpPr>
              <p:nvPr/>
            </p:nvSpPr>
            <p:spPr bwMode="auto">
              <a:xfrm>
                <a:off x="5025" y="3016"/>
                <a:ext cx="51" cy="10"/>
              </a:xfrm>
              <a:prstGeom prst="rect">
                <a:avLst/>
              </a:prstGeom>
              <a:solidFill>
                <a:srgbClr val="0000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4" name="Rectangle 1774"/>
              <p:cNvSpPr>
                <a:spLocks noChangeArrowheads="1"/>
              </p:cNvSpPr>
              <p:nvPr/>
            </p:nvSpPr>
            <p:spPr bwMode="auto">
              <a:xfrm>
                <a:off x="5025" y="3006"/>
                <a:ext cx="5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5" name="Rectangle 1775"/>
              <p:cNvSpPr>
                <a:spLocks noChangeArrowheads="1"/>
              </p:cNvSpPr>
              <p:nvPr/>
            </p:nvSpPr>
            <p:spPr bwMode="auto">
              <a:xfrm>
                <a:off x="5025" y="2996"/>
                <a:ext cx="51" cy="10"/>
              </a:xfrm>
              <a:prstGeom prst="rect">
                <a:avLst/>
              </a:prstGeom>
              <a:solidFill>
                <a:srgbClr val="0000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6" name="Rectangle 1776"/>
              <p:cNvSpPr>
                <a:spLocks noChangeArrowheads="1"/>
              </p:cNvSpPr>
              <p:nvPr/>
            </p:nvSpPr>
            <p:spPr bwMode="auto">
              <a:xfrm>
                <a:off x="5025" y="2986"/>
                <a:ext cx="51" cy="10"/>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7" name="Rectangle 1777"/>
              <p:cNvSpPr>
                <a:spLocks noChangeArrowheads="1"/>
              </p:cNvSpPr>
              <p:nvPr/>
            </p:nvSpPr>
            <p:spPr bwMode="auto">
              <a:xfrm>
                <a:off x="5025" y="2976"/>
                <a:ext cx="51" cy="10"/>
              </a:xfrm>
              <a:prstGeom prst="rect">
                <a:avLst/>
              </a:prstGeom>
              <a:solidFill>
                <a:srgbClr val="0000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8" name="Rectangle 1778"/>
              <p:cNvSpPr>
                <a:spLocks noChangeArrowheads="1"/>
              </p:cNvSpPr>
              <p:nvPr/>
            </p:nvSpPr>
            <p:spPr bwMode="auto">
              <a:xfrm>
                <a:off x="5025" y="2966"/>
                <a:ext cx="51" cy="10"/>
              </a:xfrm>
              <a:prstGeom prst="rect">
                <a:avLst/>
              </a:prstGeom>
              <a:solidFill>
                <a:srgbClr val="00003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19" name="Rectangle 1779"/>
              <p:cNvSpPr>
                <a:spLocks noChangeArrowheads="1"/>
              </p:cNvSpPr>
              <p:nvPr/>
            </p:nvSpPr>
            <p:spPr bwMode="auto">
              <a:xfrm>
                <a:off x="5025" y="2956"/>
                <a:ext cx="51" cy="10"/>
              </a:xfrm>
              <a:prstGeom prst="rect">
                <a:avLst/>
              </a:prstGeom>
              <a:solidFill>
                <a:srgbClr val="00004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0" name="Rectangle 1780"/>
              <p:cNvSpPr>
                <a:spLocks noChangeArrowheads="1"/>
              </p:cNvSpPr>
              <p:nvPr/>
            </p:nvSpPr>
            <p:spPr bwMode="auto">
              <a:xfrm>
                <a:off x="5025" y="2946"/>
                <a:ext cx="51" cy="10"/>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1" name="Rectangle 1781"/>
              <p:cNvSpPr>
                <a:spLocks noChangeArrowheads="1"/>
              </p:cNvSpPr>
              <p:nvPr/>
            </p:nvSpPr>
            <p:spPr bwMode="auto">
              <a:xfrm>
                <a:off x="5025" y="2936"/>
                <a:ext cx="51" cy="10"/>
              </a:xfrm>
              <a:prstGeom prst="rect">
                <a:avLst/>
              </a:prstGeom>
              <a:solidFill>
                <a:srgbClr val="0000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2" name="Rectangle 1782"/>
              <p:cNvSpPr>
                <a:spLocks noChangeArrowheads="1"/>
              </p:cNvSpPr>
              <p:nvPr/>
            </p:nvSpPr>
            <p:spPr bwMode="auto">
              <a:xfrm>
                <a:off x="5066" y="2312"/>
                <a:ext cx="10" cy="624"/>
              </a:xfrm>
              <a:prstGeom prst="rect">
                <a:avLst/>
              </a:prstGeom>
              <a:solidFill>
                <a:srgbClr val="00004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3" name="Rectangle 1783"/>
              <p:cNvSpPr>
                <a:spLocks noChangeArrowheads="1"/>
              </p:cNvSpPr>
              <p:nvPr/>
            </p:nvSpPr>
            <p:spPr bwMode="auto">
              <a:xfrm>
                <a:off x="5025" y="2926"/>
                <a:ext cx="41" cy="10"/>
              </a:xfrm>
              <a:prstGeom prst="rect">
                <a:avLst/>
              </a:prstGeom>
              <a:solidFill>
                <a:srgbClr val="0000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4" name="Rectangle 1784"/>
              <p:cNvSpPr>
                <a:spLocks noChangeArrowheads="1"/>
              </p:cNvSpPr>
              <p:nvPr/>
            </p:nvSpPr>
            <p:spPr bwMode="auto">
              <a:xfrm>
                <a:off x="5025" y="2916"/>
                <a:ext cx="4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5" name="Rectangle 1785"/>
              <p:cNvSpPr>
                <a:spLocks noChangeArrowheads="1"/>
              </p:cNvSpPr>
              <p:nvPr/>
            </p:nvSpPr>
            <p:spPr bwMode="auto">
              <a:xfrm>
                <a:off x="5025" y="2906"/>
                <a:ext cx="41" cy="10"/>
              </a:xfrm>
              <a:prstGeom prst="rect">
                <a:avLst/>
              </a:prstGeom>
              <a:solidFill>
                <a:srgbClr val="0000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6" name="Rectangle 1786"/>
              <p:cNvSpPr>
                <a:spLocks noChangeArrowheads="1"/>
              </p:cNvSpPr>
              <p:nvPr/>
            </p:nvSpPr>
            <p:spPr bwMode="auto">
              <a:xfrm>
                <a:off x="5025" y="2896"/>
                <a:ext cx="41" cy="10"/>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7" name="Rectangle 1787"/>
              <p:cNvSpPr>
                <a:spLocks noChangeArrowheads="1"/>
              </p:cNvSpPr>
              <p:nvPr/>
            </p:nvSpPr>
            <p:spPr bwMode="auto">
              <a:xfrm>
                <a:off x="5025" y="2886"/>
                <a:ext cx="41" cy="10"/>
              </a:xfrm>
              <a:prstGeom prst="rect">
                <a:avLst/>
              </a:prstGeom>
              <a:solidFill>
                <a:srgbClr val="00004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8" name="Rectangle 1788"/>
              <p:cNvSpPr>
                <a:spLocks noChangeArrowheads="1"/>
              </p:cNvSpPr>
              <p:nvPr/>
            </p:nvSpPr>
            <p:spPr bwMode="auto">
              <a:xfrm>
                <a:off x="5025" y="2875"/>
                <a:ext cx="41" cy="11"/>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29" name="Rectangle 1789"/>
              <p:cNvSpPr>
                <a:spLocks noChangeArrowheads="1"/>
              </p:cNvSpPr>
              <p:nvPr/>
            </p:nvSpPr>
            <p:spPr bwMode="auto">
              <a:xfrm>
                <a:off x="5025" y="2865"/>
                <a:ext cx="41" cy="1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0" name="Rectangle 1790"/>
              <p:cNvSpPr>
                <a:spLocks noChangeArrowheads="1"/>
              </p:cNvSpPr>
              <p:nvPr/>
            </p:nvSpPr>
            <p:spPr bwMode="auto">
              <a:xfrm>
                <a:off x="5025" y="2855"/>
                <a:ext cx="41" cy="10"/>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1" name="Rectangle 1791"/>
              <p:cNvSpPr>
                <a:spLocks noChangeArrowheads="1"/>
              </p:cNvSpPr>
              <p:nvPr/>
            </p:nvSpPr>
            <p:spPr bwMode="auto">
              <a:xfrm>
                <a:off x="5025" y="2845"/>
                <a:ext cx="41" cy="10"/>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2" name="Rectangle 1792"/>
              <p:cNvSpPr>
                <a:spLocks noChangeArrowheads="1"/>
              </p:cNvSpPr>
              <p:nvPr/>
            </p:nvSpPr>
            <p:spPr bwMode="auto">
              <a:xfrm>
                <a:off x="5025" y="2835"/>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3" name="Rectangle 1793"/>
              <p:cNvSpPr>
                <a:spLocks noChangeArrowheads="1"/>
              </p:cNvSpPr>
              <p:nvPr/>
            </p:nvSpPr>
            <p:spPr bwMode="auto">
              <a:xfrm>
                <a:off x="5025" y="2825"/>
                <a:ext cx="41"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4" name="Rectangle 1794"/>
              <p:cNvSpPr>
                <a:spLocks noChangeArrowheads="1"/>
              </p:cNvSpPr>
              <p:nvPr/>
            </p:nvSpPr>
            <p:spPr bwMode="auto">
              <a:xfrm>
                <a:off x="5025" y="2815"/>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5" name="Rectangle 1795"/>
              <p:cNvSpPr>
                <a:spLocks noChangeArrowheads="1"/>
              </p:cNvSpPr>
              <p:nvPr/>
            </p:nvSpPr>
            <p:spPr bwMode="auto">
              <a:xfrm>
                <a:off x="5025" y="2805"/>
                <a:ext cx="41" cy="10"/>
              </a:xfrm>
              <a:prstGeom prst="rect">
                <a:avLst/>
              </a:prstGeom>
              <a:solidFill>
                <a:srgbClr val="00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6" name="Rectangle 1796"/>
              <p:cNvSpPr>
                <a:spLocks noChangeArrowheads="1"/>
              </p:cNvSpPr>
              <p:nvPr/>
            </p:nvSpPr>
            <p:spPr bwMode="auto">
              <a:xfrm>
                <a:off x="5025" y="2795"/>
                <a:ext cx="41" cy="1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7" name="Rectangle 1797"/>
              <p:cNvSpPr>
                <a:spLocks noChangeArrowheads="1"/>
              </p:cNvSpPr>
              <p:nvPr/>
            </p:nvSpPr>
            <p:spPr bwMode="auto">
              <a:xfrm>
                <a:off x="5025" y="2785"/>
                <a:ext cx="41" cy="10"/>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8" name="Rectangle 1798"/>
              <p:cNvSpPr>
                <a:spLocks noChangeArrowheads="1"/>
              </p:cNvSpPr>
              <p:nvPr/>
            </p:nvSpPr>
            <p:spPr bwMode="auto">
              <a:xfrm>
                <a:off x="5056" y="2312"/>
                <a:ext cx="10" cy="473"/>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39" name="Rectangle 1799"/>
              <p:cNvSpPr>
                <a:spLocks noChangeArrowheads="1"/>
              </p:cNvSpPr>
              <p:nvPr/>
            </p:nvSpPr>
            <p:spPr bwMode="auto">
              <a:xfrm>
                <a:off x="5025" y="2775"/>
                <a:ext cx="31" cy="10"/>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0" name="Rectangle 1800"/>
              <p:cNvSpPr>
                <a:spLocks noChangeArrowheads="1"/>
              </p:cNvSpPr>
              <p:nvPr/>
            </p:nvSpPr>
            <p:spPr bwMode="auto">
              <a:xfrm>
                <a:off x="5025" y="2765"/>
                <a:ext cx="31" cy="10"/>
              </a:xfrm>
              <a:prstGeom prst="rect">
                <a:avLst/>
              </a:prstGeom>
              <a:solidFill>
                <a:srgbClr val="000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1" name="Rectangle 1801"/>
              <p:cNvSpPr>
                <a:spLocks noChangeArrowheads="1"/>
              </p:cNvSpPr>
              <p:nvPr/>
            </p:nvSpPr>
            <p:spPr bwMode="auto">
              <a:xfrm>
                <a:off x="5025" y="2755"/>
                <a:ext cx="31" cy="10"/>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2" name="Rectangle 1802"/>
              <p:cNvSpPr>
                <a:spLocks noChangeArrowheads="1"/>
              </p:cNvSpPr>
              <p:nvPr/>
            </p:nvSpPr>
            <p:spPr bwMode="auto">
              <a:xfrm>
                <a:off x="5025" y="2745"/>
                <a:ext cx="31" cy="10"/>
              </a:xfrm>
              <a:prstGeom prst="rect">
                <a:avLst/>
              </a:prstGeom>
              <a:solidFill>
                <a:srgbClr val="00006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3" name="Rectangle 1803"/>
              <p:cNvSpPr>
                <a:spLocks noChangeArrowheads="1"/>
              </p:cNvSpPr>
              <p:nvPr/>
            </p:nvSpPr>
            <p:spPr bwMode="auto">
              <a:xfrm>
                <a:off x="5025" y="2734"/>
                <a:ext cx="31" cy="11"/>
              </a:xfrm>
              <a:prstGeom prst="rect">
                <a:avLst/>
              </a:prstGeom>
              <a:solidFill>
                <a:srgbClr val="0000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4" name="Rectangle 1804"/>
              <p:cNvSpPr>
                <a:spLocks noChangeArrowheads="1"/>
              </p:cNvSpPr>
              <p:nvPr/>
            </p:nvSpPr>
            <p:spPr bwMode="auto">
              <a:xfrm>
                <a:off x="5025" y="2724"/>
                <a:ext cx="31" cy="1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5" name="Rectangle 1805"/>
              <p:cNvSpPr>
                <a:spLocks noChangeArrowheads="1"/>
              </p:cNvSpPr>
              <p:nvPr/>
            </p:nvSpPr>
            <p:spPr bwMode="auto">
              <a:xfrm>
                <a:off x="5025" y="2714"/>
                <a:ext cx="31" cy="10"/>
              </a:xfrm>
              <a:prstGeom prst="rect">
                <a:avLst/>
              </a:prstGeom>
              <a:solidFill>
                <a:srgbClr val="00006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6" name="Rectangle 1806"/>
              <p:cNvSpPr>
                <a:spLocks noChangeArrowheads="1"/>
              </p:cNvSpPr>
              <p:nvPr/>
            </p:nvSpPr>
            <p:spPr bwMode="auto">
              <a:xfrm>
                <a:off x="5025" y="2704"/>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7" name="Rectangle 1807"/>
              <p:cNvSpPr>
                <a:spLocks noChangeArrowheads="1"/>
              </p:cNvSpPr>
              <p:nvPr/>
            </p:nvSpPr>
            <p:spPr bwMode="auto">
              <a:xfrm>
                <a:off x="5025" y="2694"/>
                <a:ext cx="31" cy="10"/>
              </a:xfrm>
              <a:prstGeom prst="rect">
                <a:avLst/>
              </a:prstGeom>
              <a:solidFill>
                <a:srgbClr val="0000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8" name="Rectangle 1808"/>
              <p:cNvSpPr>
                <a:spLocks noChangeArrowheads="1"/>
              </p:cNvSpPr>
              <p:nvPr/>
            </p:nvSpPr>
            <p:spPr bwMode="auto">
              <a:xfrm>
                <a:off x="5025" y="2684"/>
                <a:ext cx="31" cy="10"/>
              </a:xfrm>
              <a:prstGeom prst="rect">
                <a:avLst/>
              </a:prstGeom>
              <a:solidFill>
                <a:srgbClr val="00006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49" name="Rectangle 1809"/>
              <p:cNvSpPr>
                <a:spLocks noChangeArrowheads="1"/>
              </p:cNvSpPr>
              <p:nvPr/>
            </p:nvSpPr>
            <p:spPr bwMode="auto">
              <a:xfrm>
                <a:off x="5025" y="2674"/>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0" name="Rectangle 1810"/>
              <p:cNvSpPr>
                <a:spLocks noChangeArrowheads="1"/>
              </p:cNvSpPr>
              <p:nvPr/>
            </p:nvSpPr>
            <p:spPr bwMode="auto">
              <a:xfrm>
                <a:off x="5025" y="2664"/>
                <a:ext cx="31" cy="1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1" name="Rectangle 1811"/>
              <p:cNvSpPr>
                <a:spLocks noChangeArrowheads="1"/>
              </p:cNvSpPr>
              <p:nvPr/>
            </p:nvSpPr>
            <p:spPr bwMode="auto">
              <a:xfrm>
                <a:off x="5025" y="2654"/>
                <a:ext cx="31" cy="10"/>
              </a:xfrm>
              <a:prstGeom prst="rect">
                <a:avLst/>
              </a:prstGeom>
              <a:solidFill>
                <a:srgbClr val="0000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2" name="Rectangle 1812"/>
              <p:cNvSpPr>
                <a:spLocks noChangeArrowheads="1"/>
              </p:cNvSpPr>
              <p:nvPr/>
            </p:nvSpPr>
            <p:spPr bwMode="auto">
              <a:xfrm>
                <a:off x="5025" y="2644"/>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3" name="Rectangle 1813"/>
              <p:cNvSpPr>
                <a:spLocks noChangeArrowheads="1"/>
              </p:cNvSpPr>
              <p:nvPr/>
            </p:nvSpPr>
            <p:spPr bwMode="auto">
              <a:xfrm>
                <a:off x="5025" y="2634"/>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4" name="Rectangle 1814"/>
              <p:cNvSpPr>
                <a:spLocks noChangeArrowheads="1"/>
              </p:cNvSpPr>
              <p:nvPr/>
            </p:nvSpPr>
            <p:spPr bwMode="auto">
              <a:xfrm>
                <a:off x="5025" y="2624"/>
                <a:ext cx="3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5" name="Rectangle 1815"/>
              <p:cNvSpPr>
                <a:spLocks noChangeArrowheads="1"/>
              </p:cNvSpPr>
              <p:nvPr/>
            </p:nvSpPr>
            <p:spPr bwMode="auto">
              <a:xfrm>
                <a:off x="5046" y="2312"/>
                <a:ext cx="10" cy="312"/>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6" name="Rectangle 1816"/>
              <p:cNvSpPr>
                <a:spLocks noChangeArrowheads="1"/>
              </p:cNvSpPr>
              <p:nvPr/>
            </p:nvSpPr>
            <p:spPr bwMode="auto">
              <a:xfrm>
                <a:off x="5025" y="2614"/>
                <a:ext cx="21"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7" name="Rectangle 1817"/>
              <p:cNvSpPr>
                <a:spLocks noChangeArrowheads="1"/>
              </p:cNvSpPr>
              <p:nvPr/>
            </p:nvSpPr>
            <p:spPr bwMode="auto">
              <a:xfrm>
                <a:off x="5025" y="2604"/>
                <a:ext cx="21" cy="10"/>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8" name="Rectangle 1818"/>
              <p:cNvSpPr>
                <a:spLocks noChangeArrowheads="1"/>
              </p:cNvSpPr>
              <p:nvPr/>
            </p:nvSpPr>
            <p:spPr bwMode="auto">
              <a:xfrm>
                <a:off x="5025" y="2593"/>
                <a:ext cx="21" cy="11"/>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59" name="Rectangle 1819"/>
              <p:cNvSpPr>
                <a:spLocks noChangeArrowheads="1"/>
              </p:cNvSpPr>
              <p:nvPr/>
            </p:nvSpPr>
            <p:spPr bwMode="auto">
              <a:xfrm>
                <a:off x="5025" y="2583"/>
                <a:ext cx="21" cy="1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0" name="Rectangle 1820"/>
              <p:cNvSpPr>
                <a:spLocks noChangeArrowheads="1"/>
              </p:cNvSpPr>
              <p:nvPr/>
            </p:nvSpPr>
            <p:spPr bwMode="auto">
              <a:xfrm>
                <a:off x="5025" y="2573"/>
                <a:ext cx="21" cy="10"/>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1" name="Rectangle 1821"/>
              <p:cNvSpPr>
                <a:spLocks noChangeArrowheads="1"/>
              </p:cNvSpPr>
              <p:nvPr/>
            </p:nvSpPr>
            <p:spPr bwMode="auto">
              <a:xfrm>
                <a:off x="5025" y="2563"/>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2" name="Rectangle 1822"/>
              <p:cNvSpPr>
                <a:spLocks noChangeArrowheads="1"/>
              </p:cNvSpPr>
              <p:nvPr/>
            </p:nvSpPr>
            <p:spPr bwMode="auto">
              <a:xfrm>
                <a:off x="5025" y="2553"/>
                <a:ext cx="2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3" name="Rectangle 1823"/>
              <p:cNvSpPr>
                <a:spLocks noChangeArrowheads="1"/>
              </p:cNvSpPr>
              <p:nvPr/>
            </p:nvSpPr>
            <p:spPr bwMode="auto">
              <a:xfrm>
                <a:off x="5025" y="2543"/>
                <a:ext cx="2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4" name="Rectangle 1824"/>
              <p:cNvSpPr>
                <a:spLocks noChangeArrowheads="1"/>
              </p:cNvSpPr>
              <p:nvPr/>
            </p:nvSpPr>
            <p:spPr bwMode="auto">
              <a:xfrm>
                <a:off x="5025" y="2533"/>
                <a:ext cx="2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5" name="Rectangle 1825"/>
              <p:cNvSpPr>
                <a:spLocks noChangeArrowheads="1"/>
              </p:cNvSpPr>
              <p:nvPr/>
            </p:nvSpPr>
            <p:spPr bwMode="auto">
              <a:xfrm>
                <a:off x="5025" y="2523"/>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6" name="Rectangle 1826"/>
              <p:cNvSpPr>
                <a:spLocks noChangeArrowheads="1"/>
              </p:cNvSpPr>
              <p:nvPr/>
            </p:nvSpPr>
            <p:spPr bwMode="auto">
              <a:xfrm>
                <a:off x="5025" y="2513"/>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7" name="Rectangle 1827"/>
              <p:cNvSpPr>
                <a:spLocks noChangeArrowheads="1"/>
              </p:cNvSpPr>
              <p:nvPr/>
            </p:nvSpPr>
            <p:spPr bwMode="auto">
              <a:xfrm>
                <a:off x="5025" y="2503"/>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8" name="Rectangle 1828"/>
              <p:cNvSpPr>
                <a:spLocks noChangeArrowheads="1"/>
              </p:cNvSpPr>
              <p:nvPr/>
            </p:nvSpPr>
            <p:spPr bwMode="auto">
              <a:xfrm>
                <a:off x="5025" y="2493"/>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69" name="Rectangle 1829"/>
              <p:cNvSpPr>
                <a:spLocks noChangeArrowheads="1"/>
              </p:cNvSpPr>
              <p:nvPr/>
            </p:nvSpPr>
            <p:spPr bwMode="auto">
              <a:xfrm>
                <a:off x="5025" y="2483"/>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0" name="Rectangle 1830"/>
              <p:cNvSpPr>
                <a:spLocks noChangeArrowheads="1"/>
              </p:cNvSpPr>
              <p:nvPr/>
            </p:nvSpPr>
            <p:spPr bwMode="auto">
              <a:xfrm>
                <a:off x="5025" y="2473"/>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1" name="Rectangle 1831"/>
              <p:cNvSpPr>
                <a:spLocks noChangeArrowheads="1"/>
              </p:cNvSpPr>
              <p:nvPr/>
            </p:nvSpPr>
            <p:spPr bwMode="auto">
              <a:xfrm>
                <a:off x="5025" y="2463"/>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2" name="Rectangle 1832"/>
              <p:cNvSpPr>
                <a:spLocks noChangeArrowheads="1"/>
              </p:cNvSpPr>
              <p:nvPr/>
            </p:nvSpPr>
            <p:spPr bwMode="auto">
              <a:xfrm>
                <a:off x="5036" y="2312"/>
                <a:ext cx="10" cy="15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3" name="Rectangle 1833"/>
              <p:cNvSpPr>
                <a:spLocks noChangeArrowheads="1"/>
              </p:cNvSpPr>
              <p:nvPr/>
            </p:nvSpPr>
            <p:spPr bwMode="auto">
              <a:xfrm>
                <a:off x="5025" y="2452"/>
                <a:ext cx="11" cy="1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4" name="Rectangle 1834"/>
              <p:cNvSpPr>
                <a:spLocks noChangeArrowheads="1"/>
              </p:cNvSpPr>
              <p:nvPr/>
            </p:nvSpPr>
            <p:spPr bwMode="auto">
              <a:xfrm>
                <a:off x="5025" y="2442"/>
                <a:ext cx="1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5" name="Rectangle 1835"/>
              <p:cNvSpPr>
                <a:spLocks noChangeArrowheads="1"/>
              </p:cNvSpPr>
              <p:nvPr/>
            </p:nvSpPr>
            <p:spPr bwMode="auto">
              <a:xfrm>
                <a:off x="5025" y="2432"/>
                <a:ext cx="1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6" name="Rectangle 1836"/>
              <p:cNvSpPr>
                <a:spLocks noChangeArrowheads="1"/>
              </p:cNvSpPr>
              <p:nvPr/>
            </p:nvSpPr>
            <p:spPr bwMode="auto">
              <a:xfrm>
                <a:off x="5025" y="2422"/>
                <a:ext cx="1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7" name="Rectangle 1837"/>
              <p:cNvSpPr>
                <a:spLocks noChangeArrowheads="1"/>
              </p:cNvSpPr>
              <p:nvPr/>
            </p:nvSpPr>
            <p:spPr bwMode="auto">
              <a:xfrm>
                <a:off x="5025" y="2412"/>
                <a:ext cx="1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8" name="Rectangle 1838"/>
              <p:cNvSpPr>
                <a:spLocks noChangeArrowheads="1"/>
              </p:cNvSpPr>
              <p:nvPr/>
            </p:nvSpPr>
            <p:spPr bwMode="auto">
              <a:xfrm>
                <a:off x="5025" y="2402"/>
                <a:ext cx="1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79" name="Rectangle 1839"/>
              <p:cNvSpPr>
                <a:spLocks noChangeArrowheads="1"/>
              </p:cNvSpPr>
              <p:nvPr/>
            </p:nvSpPr>
            <p:spPr bwMode="auto">
              <a:xfrm>
                <a:off x="5025" y="2392"/>
                <a:ext cx="1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0" name="Rectangle 1840"/>
              <p:cNvSpPr>
                <a:spLocks noChangeArrowheads="1"/>
              </p:cNvSpPr>
              <p:nvPr/>
            </p:nvSpPr>
            <p:spPr bwMode="auto">
              <a:xfrm>
                <a:off x="5025" y="2382"/>
                <a:ext cx="1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1" name="Rectangle 1841"/>
              <p:cNvSpPr>
                <a:spLocks noChangeArrowheads="1"/>
              </p:cNvSpPr>
              <p:nvPr/>
            </p:nvSpPr>
            <p:spPr bwMode="auto">
              <a:xfrm>
                <a:off x="5025" y="2372"/>
                <a:ext cx="1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2" name="Rectangle 1842"/>
              <p:cNvSpPr>
                <a:spLocks noChangeArrowheads="1"/>
              </p:cNvSpPr>
              <p:nvPr/>
            </p:nvSpPr>
            <p:spPr bwMode="auto">
              <a:xfrm>
                <a:off x="5025" y="2362"/>
                <a:ext cx="1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3" name="Rectangle 1843"/>
              <p:cNvSpPr>
                <a:spLocks noChangeArrowheads="1"/>
              </p:cNvSpPr>
              <p:nvPr/>
            </p:nvSpPr>
            <p:spPr bwMode="auto">
              <a:xfrm>
                <a:off x="5025" y="2352"/>
                <a:ext cx="1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4" name="Rectangle 1844"/>
              <p:cNvSpPr>
                <a:spLocks noChangeArrowheads="1"/>
              </p:cNvSpPr>
              <p:nvPr/>
            </p:nvSpPr>
            <p:spPr bwMode="auto">
              <a:xfrm>
                <a:off x="5025" y="2342"/>
                <a:ext cx="1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5" name="Rectangle 1845"/>
              <p:cNvSpPr>
                <a:spLocks noChangeArrowheads="1"/>
              </p:cNvSpPr>
              <p:nvPr/>
            </p:nvSpPr>
            <p:spPr bwMode="auto">
              <a:xfrm>
                <a:off x="5025" y="2332"/>
                <a:ext cx="1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6" name="Rectangle 1846"/>
              <p:cNvSpPr>
                <a:spLocks noChangeArrowheads="1"/>
              </p:cNvSpPr>
              <p:nvPr/>
            </p:nvSpPr>
            <p:spPr bwMode="auto">
              <a:xfrm>
                <a:off x="5025" y="2322"/>
                <a:ext cx="1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87" name="Rectangle 1847"/>
              <p:cNvSpPr>
                <a:spLocks noChangeArrowheads="1"/>
              </p:cNvSpPr>
              <p:nvPr/>
            </p:nvSpPr>
            <p:spPr bwMode="auto">
              <a:xfrm>
                <a:off x="5025" y="2312"/>
                <a:ext cx="11"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888" name="Freeform 1848"/>
            <p:cNvSpPr>
              <a:spLocks/>
            </p:cNvSpPr>
            <p:nvPr/>
          </p:nvSpPr>
          <p:spPr bwMode="auto">
            <a:xfrm>
              <a:off x="5025" y="2312"/>
              <a:ext cx="51" cy="936"/>
            </a:xfrm>
            <a:custGeom>
              <a:avLst/>
              <a:gdLst>
                <a:gd name="T0" fmla="*/ 0 w 51"/>
                <a:gd name="T1" fmla="*/ 936 h 936"/>
                <a:gd name="T2" fmla="*/ 0 w 51"/>
                <a:gd name="T3" fmla="*/ 50 h 936"/>
                <a:gd name="T4" fmla="*/ 51 w 51"/>
                <a:gd name="T5" fmla="*/ 0 h 936"/>
                <a:gd name="T6" fmla="*/ 51 w 51"/>
                <a:gd name="T7" fmla="*/ 886 h 936"/>
                <a:gd name="T8" fmla="*/ 0 w 51"/>
                <a:gd name="T9" fmla="*/ 936 h 936"/>
              </a:gdLst>
              <a:ahLst/>
              <a:cxnLst>
                <a:cxn ang="0">
                  <a:pos x="T0" y="T1"/>
                </a:cxn>
                <a:cxn ang="0">
                  <a:pos x="T2" y="T3"/>
                </a:cxn>
                <a:cxn ang="0">
                  <a:pos x="T4" y="T5"/>
                </a:cxn>
                <a:cxn ang="0">
                  <a:pos x="T6" y="T7"/>
                </a:cxn>
                <a:cxn ang="0">
                  <a:pos x="T8" y="T9"/>
                </a:cxn>
              </a:cxnLst>
              <a:rect l="0" t="0" r="r" b="b"/>
              <a:pathLst>
                <a:path w="51" h="936">
                  <a:moveTo>
                    <a:pt x="0" y="936"/>
                  </a:moveTo>
                  <a:lnTo>
                    <a:pt x="0" y="50"/>
                  </a:lnTo>
                  <a:lnTo>
                    <a:pt x="51" y="0"/>
                  </a:lnTo>
                  <a:lnTo>
                    <a:pt x="51" y="886"/>
                  </a:lnTo>
                  <a:lnTo>
                    <a:pt x="0" y="936"/>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221" name="Group 1849"/>
            <p:cNvGrpSpPr>
              <a:grpSpLocks/>
            </p:cNvGrpSpPr>
            <p:nvPr/>
          </p:nvGrpSpPr>
          <p:grpSpPr bwMode="auto">
            <a:xfrm>
              <a:off x="4854" y="2362"/>
              <a:ext cx="171" cy="886"/>
              <a:chOff x="4854" y="2362"/>
              <a:chExt cx="171" cy="886"/>
            </a:xfrm>
          </p:grpSpPr>
          <p:sp>
            <p:nvSpPr>
              <p:cNvPr id="88890" name="Rectangle 1850"/>
              <p:cNvSpPr>
                <a:spLocks noChangeArrowheads="1"/>
              </p:cNvSpPr>
              <p:nvPr/>
            </p:nvSpPr>
            <p:spPr bwMode="auto">
              <a:xfrm>
                <a:off x="4854"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1" name="Rectangle 1851"/>
              <p:cNvSpPr>
                <a:spLocks noChangeArrowheads="1"/>
              </p:cNvSpPr>
              <p:nvPr/>
            </p:nvSpPr>
            <p:spPr bwMode="auto">
              <a:xfrm>
                <a:off x="4854" y="3228"/>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2" name="Rectangle 1852"/>
              <p:cNvSpPr>
                <a:spLocks noChangeArrowheads="1"/>
              </p:cNvSpPr>
              <p:nvPr/>
            </p:nvSpPr>
            <p:spPr bwMode="auto">
              <a:xfrm>
                <a:off x="4854" y="3219"/>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3" name="Rectangle 1853"/>
              <p:cNvSpPr>
                <a:spLocks noChangeArrowheads="1"/>
              </p:cNvSpPr>
              <p:nvPr/>
            </p:nvSpPr>
            <p:spPr bwMode="auto">
              <a:xfrm>
                <a:off x="4854" y="320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4" name="Rectangle 1854"/>
              <p:cNvSpPr>
                <a:spLocks noChangeArrowheads="1"/>
              </p:cNvSpPr>
              <p:nvPr/>
            </p:nvSpPr>
            <p:spPr bwMode="auto">
              <a:xfrm>
                <a:off x="4854" y="319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5" name="Rectangle 1855"/>
              <p:cNvSpPr>
                <a:spLocks noChangeArrowheads="1"/>
              </p:cNvSpPr>
              <p:nvPr/>
            </p:nvSpPr>
            <p:spPr bwMode="auto">
              <a:xfrm>
                <a:off x="4854" y="318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6" name="Rectangle 1856"/>
              <p:cNvSpPr>
                <a:spLocks noChangeArrowheads="1"/>
              </p:cNvSpPr>
              <p:nvPr/>
            </p:nvSpPr>
            <p:spPr bwMode="auto">
              <a:xfrm>
                <a:off x="5015" y="2362"/>
                <a:ext cx="10" cy="826"/>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7" name="Rectangle 1857"/>
              <p:cNvSpPr>
                <a:spLocks noChangeArrowheads="1"/>
              </p:cNvSpPr>
              <p:nvPr/>
            </p:nvSpPr>
            <p:spPr bwMode="auto">
              <a:xfrm>
                <a:off x="4854" y="3178"/>
                <a:ext cx="16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8" name="Rectangle 1858"/>
              <p:cNvSpPr>
                <a:spLocks noChangeArrowheads="1"/>
              </p:cNvSpPr>
              <p:nvPr/>
            </p:nvSpPr>
            <p:spPr bwMode="auto">
              <a:xfrm>
                <a:off x="4854" y="3167"/>
                <a:ext cx="161" cy="1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899" name="Rectangle 1859"/>
              <p:cNvSpPr>
                <a:spLocks noChangeArrowheads="1"/>
              </p:cNvSpPr>
              <p:nvPr/>
            </p:nvSpPr>
            <p:spPr bwMode="auto">
              <a:xfrm>
                <a:off x="4854" y="3157"/>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0" name="Rectangle 1860"/>
              <p:cNvSpPr>
                <a:spLocks noChangeArrowheads="1"/>
              </p:cNvSpPr>
              <p:nvPr/>
            </p:nvSpPr>
            <p:spPr bwMode="auto">
              <a:xfrm>
                <a:off x="4854" y="3148"/>
                <a:ext cx="161"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1" name="Rectangle 1861"/>
              <p:cNvSpPr>
                <a:spLocks noChangeArrowheads="1"/>
              </p:cNvSpPr>
              <p:nvPr/>
            </p:nvSpPr>
            <p:spPr bwMode="auto">
              <a:xfrm>
                <a:off x="4854" y="3137"/>
                <a:ext cx="16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2" name="Rectangle 1862"/>
              <p:cNvSpPr>
                <a:spLocks noChangeArrowheads="1"/>
              </p:cNvSpPr>
              <p:nvPr/>
            </p:nvSpPr>
            <p:spPr bwMode="auto">
              <a:xfrm>
                <a:off x="5005" y="2362"/>
                <a:ext cx="10" cy="775"/>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3" name="Rectangle 1863"/>
              <p:cNvSpPr>
                <a:spLocks noChangeArrowheads="1"/>
              </p:cNvSpPr>
              <p:nvPr/>
            </p:nvSpPr>
            <p:spPr bwMode="auto">
              <a:xfrm>
                <a:off x="4854" y="3128"/>
                <a:ext cx="151"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4" name="Rectangle 1864"/>
              <p:cNvSpPr>
                <a:spLocks noChangeArrowheads="1"/>
              </p:cNvSpPr>
              <p:nvPr/>
            </p:nvSpPr>
            <p:spPr bwMode="auto">
              <a:xfrm>
                <a:off x="4854" y="3117"/>
                <a:ext cx="151" cy="10"/>
              </a:xfrm>
              <a:prstGeom prst="rect">
                <a:avLst/>
              </a:prstGeom>
              <a:solidFill>
                <a:srgbClr val="0000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5" name="Rectangle 1865"/>
              <p:cNvSpPr>
                <a:spLocks noChangeArrowheads="1"/>
              </p:cNvSpPr>
              <p:nvPr/>
            </p:nvSpPr>
            <p:spPr bwMode="auto">
              <a:xfrm>
                <a:off x="4854" y="3107"/>
                <a:ext cx="151" cy="10"/>
              </a:xfrm>
              <a:prstGeom prst="rect">
                <a:avLst/>
              </a:prstGeom>
              <a:solidFill>
                <a:srgbClr val="00008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6" name="Rectangle 1866"/>
              <p:cNvSpPr>
                <a:spLocks noChangeArrowheads="1"/>
              </p:cNvSpPr>
              <p:nvPr/>
            </p:nvSpPr>
            <p:spPr bwMode="auto">
              <a:xfrm>
                <a:off x="4854" y="3097"/>
                <a:ext cx="151" cy="10"/>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7" name="Rectangle 1867"/>
              <p:cNvSpPr>
                <a:spLocks noChangeArrowheads="1"/>
              </p:cNvSpPr>
              <p:nvPr/>
            </p:nvSpPr>
            <p:spPr bwMode="auto">
              <a:xfrm>
                <a:off x="4854" y="3087"/>
                <a:ext cx="151" cy="10"/>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8" name="Rectangle 1868"/>
              <p:cNvSpPr>
                <a:spLocks noChangeArrowheads="1"/>
              </p:cNvSpPr>
              <p:nvPr/>
            </p:nvSpPr>
            <p:spPr bwMode="auto">
              <a:xfrm>
                <a:off x="4995" y="2362"/>
                <a:ext cx="10" cy="725"/>
              </a:xfrm>
              <a:prstGeom prst="rect">
                <a:avLst/>
              </a:prstGeom>
              <a:solidFill>
                <a:srgbClr val="0000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09" name="Rectangle 1869"/>
              <p:cNvSpPr>
                <a:spLocks noChangeArrowheads="1"/>
              </p:cNvSpPr>
              <p:nvPr/>
            </p:nvSpPr>
            <p:spPr bwMode="auto">
              <a:xfrm>
                <a:off x="4854" y="3077"/>
                <a:ext cx="141" cy="10"/>
              </a:xfrm>
              <a:prstGeom prst="rect">
                <a:avLst/>
              </a:prstGeom>
              <a:solidFill>
                <a:srgbClr val="0000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0" name="Rectangle 1870"/>
              <p:cNvSpPr>
                <a:spLocks noChangeArrowheads="1"/>
              </p:cNvSpPr>
              <p:nvPr/>
            </p:nvSpPr>
            <p:spPr bwMode="auto">
              <a:xfrm>
                <a:off x="4854" y="3067"/>
                <a:ext cx="141" cy="10"/>
              </a:xfrm>
              <a:prstGeom prst="rect">
                <a:avLst/>
              </a:prstGeom>
              <a:solidFill>
                <a:srgbClr val="000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1" name="Rectangle 1871"/>
              <p:cNvSpPr>
                <a:spLocks noChangeArrowheads="1"/>
              </p:cNvSpPr>
              <p:nvPr/>
            </p:nvSpPr>
            <p:spPr bwMode="auto">
              <a:xfrm>
                <a:off x="4854" y="3058"/>
                <a:ext cx="14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2" name="Rectangle 1872"/>
              <p:cNvSpPr>
                <a:spLocks noChangeArrowheads="1"/>
              </p:cNvSpPr>
              <p:nvPr/>
            </p:nvSpPr>
            <p:spPr bwMode="auto">
              <a:xfrm>
                <a:off x="4854" y="3047"/>
                <a:ext cx="141" cy="10"/>
              </a:xfrm>
              <a:prstGeom prst="rect">
                <a:avLst/>
              </a:prstGeom>
              <a:solidFill>
                <a:srgbClr val="00008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3" name="Rectangle 1873"/>
              <p:cNvSpPr>
                <a:spLocks noChangeArrowheads="1"/>
              </p:cNvSpPr>
              <p:nvPr/>
            </p:nvSpPr>
            <p:spPr bwMode="auto">
              <a:xfrm>
                <a:off x="4854" y="3037"/>
                <a:ext cx="141" cy="10"/>
              </a:xfrm>
              <a:prstGeom prst="rect">
                <a:avLst/>
              </a:prstGeom>
              <a:solidFill>
                <a:srgbClr val="00008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4" name="Rectangle 1874"/>
              <p:cNvSpPr>
                <a:spLocks noChangeArrowheads="1"/>
              </p:cNvSpPr>
              <p:nvPr/>
            </p:nvSpPr>
            <p:spPr bwMode="auto">
              <a:xfrm>
                <a:off x="4985" y="2362"/>
                <a:ext cx="10" cy="675"/>
              </a:xfrm>
              <a:prstGeom prst="rect">
                <a:avLst/>
              </a:prstGeom>
              <a:solidFill>
                <a:srgbClr val="00008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5" name="Rectangle 1875"/>
              <p:cNvSpPr>
                <a:spLocks noChangeArrowheads="1"/>
              </p:cNvSpPr>
              <p:nvPr/>
            </p:nvSpPr>
            <p:spPr bwMode="auto">
              <a:xfrm>
                <a:off x="4854" y="3026"/>
                <a:ext cx="131" cy="11"/>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6" name="Rectangle 1876"/>
              <p:cNvSpPr>
                <a:spLocks noChangeArrowheads="1"/>
              </p:cNvSpPr>
              <p:nvPr/>
            </p:nvSpPr>
            <p:spPr bwMode="auto">
              <a:xfrm>
                <a:off x="4854" y="3016"/>
                <a:ext cx="131" cy="10"/>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7" name="Rectangle 1877"/>
              <p:cNvSpPr>
                <a:spLocks noChangeArrowheads="1"/>
              </p:cNvSpPr>
              <p:nvPr/>
            </p:nvSpPr>
            <p:spPr bwMode="auto">
              <a:xfrm>
                <a:off x="4854" y="3006"/>
                <a:ext cx="131" cy="10"/>
              </a:xfrm>
              <a:prstGeom prst="rect">
                <a:avLst/>
              </a:prstGeom>
              <a:solidFill>
                <a:srgbClr val="00009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8" name="Rectangle 1878"/>
              <p:cNvSpPr>
                <a:spLocks noChangeArrowheads="1"/>
              </p:cNvSpPr>
              <p:nvPr/>
            </p:nvSpPr>
            <p:spPr bwMode="auto">
              <a:xfrm>
                <a:off x="4854" y="2996"/>
                <a:ext cx="131" cy="10"/>
              </a:xfrm>
              <a:prstGeom prst="rect">
                <a:avLst/>
              </a:prstGeom>
              <a:solidFill>
                <a:srgbClr val="0000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19" name="Rectangle 1879"/>
              <p:cNvSpPr>
                <a:spLocks noChangeArrowheads="1"/>
              </p:cNvSpPr>
              <p:nvPr/>
            </p:nvSpPr>
            <p:spPr bwMode="auto">
              <a:xfrm>
                <a:off x="4854" y="2986"/>
                <a:ext cx="131" cy="1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0" name="Rectangle 1880"/>
              <p:cNvSpPr>
                <a:spLocks noChangeArrowheads="1"/>
              </p:cNvSpPr>
              <p:nvPr/>
            </p:nvSpPr>
            <p:spPr bwMode="auto">
              <a:xfrm>
                <a:off x="4975" y="2362"/>
                <a:ext cx="10" cy="624"/>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1" name="Rectangle 1881"/>
              <p:cNvSpPr>
                <a:spLocks noChangeArrowheads="1"/>
              </p:cNvSpPr>
              <p:nvPr/>
            </p:nvSpPr>
            <p:spPr bwMode="auto">
              <a:xfrm>
                <a:off x="4854" y="2976"/>
                <a:ext cx="121" cy="10"/>
              </a:xfrm>
              <a:prstGeom prst="rect">
                <a:avLst/>
              </a:prstGeom>
              <a:solidFill>
                <a:srgbClr val="00009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2" name="Rectangle 1882"/>
              <p:cNvSpPr>
                <a:spLocks noChangeArrowheads="1"/>
              </p:cNvSpPr>
              <p:nvPr/>
            </p:nvSpPr>
            <p:spPr bwMode="auto">
              <a:xfrm>
                <a:off x="4854" y="2967"/>
                <a:ext cx="121" cy="10"/>
              </a:xfrm>
              <a:prstGeom prst="rect">
                <a:avLst/>
              </a:prstGeom>
              <a:solidFill>
                <a:srgbClr val="0000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3" name="Rectangle 1883"/>
              <p:cNvSpPr>
                <a:spLocks noChangeArrowheads="1"/>
              </p:cNvSpPr>
              <p:nvPr/>
            </p:nvSpPr>
            <p:spPr bwMode="auto">
              <a:xfrm>
                <a:off x="4854" y="2956"/>
                <a:ext cx="121" cy="10"/>
              </a:xfrm>
              <a:prstGeom prst="rect">
                <a:avLst/>
              </a:prstGeom>
              <a:solidFill>
                <a:srgbClr val="0000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4" name="Rectangle 1884"/>
              <p:cNvSpPr>
                <a:spLocks noChangeArrowheads="1"/>
              </p:cNvSpPr>
              <p:nvPr/>
            </p:nvSpPr>
            <p:spPr bwMode="auto">
              <a:xfrm>
                <a:off x="4854" y="2946"/>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5" name="Rectangle 1885"/>
              <p:cNvSpPr>
                <a:spLocks noChangeArrowheads="1"/>
              </p:cNvSpPr>
              <p:nvPr/>
            </p:nvSpPr>
            <p:spPr bwMode="auto">
              <a:xfrm>
                <a:off x="4854" y="2936"/>
                <a:ext cx="121" cy="1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6" name="Rectangle 1886"/>
              <p:cNvSpPr>
                <a:spLocks noChangeArrowheads="1"/>
              </p:cNvSpPr>
              <p:nvPr/>
            </p:nvSpPr>
            <p:spPr bwMode="auto">
              <a:xfrm>
                <a:off x="4854" y="2926"/>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7" name="Rectangle 1887"/>
              <p:cNvSpPr>
                <a:spLocks noChangeArrowheads="1"/>
              </p:cNvSpPr>
              <p:nvPr/>
            </p:nvSpPr>
            <p:spPr bwMode="auto">
              <a:xfrm>
                <a:off x="4965" y="2362"/>
                <a:ext cx="10" cy="564"/>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8" name="Rectangle 1888"/>
              <p:cNvSpPr>
                <a:spLocks noChangeArrowheads="1"/>
              </p:cNvSpPr>
              <p:nvPr/>
            </p:nvSpPr>
            <p:spPr bwMode="auto">
              <a:xfrm>
                <a:off x="4854" y="2916"/>
                <a:ext cx="111" cy="10"/>
              </a:xfrm>
              <a:prstGeom prst="rect">
                <a:avLst/>
              </a:prstGeom>
              <a:solidFill>
                <a:srgbClr val="0000A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29" name="Rectangle 1889"/>
              <p:cNvSpPr>
                <a:spLocks noChangeArrowheads="1"/>
              </p:cNvSpPr>
              <p:nvPr/>
            </p:nvSpPr>
            <p:spPr bwMode="auto">
              <a:xfrm>
                <a:off x="4854" y="2906"/>
                <a:ext cx="111" cy="10"/>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0" name="Rectangle 1890"/>
              <p:cNvSpPr>
                <a:spLocks noChangeArrowheads="1"/>
              </p:cNvSpPr>
              <p:nvPr/>
            </p:nvSpPr>
            <p:spPr bwMode="auto">
              <a:xfrm>
                <a:off x="4854" y="2897"/>
                <a:ext cx="111" cy="10"/>
              </a:xfrm>
              <a:prstGeom prst="rect">
                <a:avLst/>
              </a:prstGeom>
              <a:solidFill>
                <a:srgbClr val="0000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1" name="Rectangle 1891"/>
              <p:cNvSpPr>
                <a:spLocks noChangeArrowheads="1"/>
              </p:cNvSpPr>
              <p:nvPr/>
            </p:nvSpPr>
            <p:spPr bwMode="auto">
              <a:xfrm>
                <a:off x="4854" y="2886"/>
                <a:ext cx="111" cy="10"/>
              </a:xfrm>
              <a:prstGeom prst="rect">
                <a:avLst/>
              </a:prstGeom>
              <a:solidFill>
                <a:srgbClr val="0000B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2" name="Rectangle 1892"/>
              <p:cNvSpPr>
                <a:spLocks noChangeArrowheads="1"/>
              </p:cNvSpPr>
              <p:nvPr/>
            </p:nvSpPr>
            <p:spPr bwMode="auto">
              <a:xfrm>
                <a:off x="4854" y="2876"/>
                <a:ext cx="111" cy="1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3" name="Rectangle 1893"/>
              <p:cNvSpPr>
                <a:spLocks noChangeArrowheads="1"/>
              </p:cNvSpPr>
              <p:nvPr/>
            </p:nvSpPr>
            <p:spPr bwMode="auto">
              <a:xfrm>
                <a:off x="4955" y="2362"/>
                <a:ext cx="10" cy="514"/>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4" name="Rectangle 1894"/>
              <p:cNvSpPr>
                <a:spLocks noChangeArrowheads="1"/>
              </p:cNvSpPr>
              <p:nvPr/>
            </p:nvSpPr>
            <p:spPr bwMode="auto">
              <a:xfrm>
                <a:off x="4854" y="2865"/>
                <a:ext cx="101" cy="1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5" name="Rectangle 1895"/>
              <p:cNvSpPr>
                <a:spLocks noChangeArrowheads="1"/>
              </p:cNvSpPr>
              <p:nvPr/>
            </p:nvSpPr>
            <p:spPr bwMode="auto">
              <a:xfrm>
                <a:off x="4854" y="2855"/>
                <a:ext cx="101" cy="10"/>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6" name="Rectangle 1896"/>
              <p:cNvSpPr>
                <a:spLocks noChangeArrowheads="1"/>
              </p:cNvSpPr>
              <p:nvPr/>
            </p:nvSpPr>
            <p:spPr bwMode="auto">
              <a:xfrm>
                <a:off x="4854" y="2845"/>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7" name="Rectangle 1897"/>
              <p:cNvSpPr>
                <a:spLocks noChangeArrowheads="1"/>
              </p:cNvSpPr>
              <p:nvPr/>
            </p:nvSpPr>
            <p:spPr bwMode="auto">
              <a:xfrm>
                <a:off x="4854" y="2835"/>
                <a:ext cx="101" cy="10"/>
              </a:xfrm>
              <a:prstGeom prst="rect">
                <a:avLst/>
              </a:prstGeom>
              <a:solidFill>
                <a:srgbClr val="0000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8" name="Rectangle 1898"/>
              <p:cNvSpPr>
                <a:spLocks noChangeArrowheads="1"/>
              </p:cNvSpPr>
              <p:nvPr/>
            </p:nvSpPr>
            <p:spPr bwMode="auto">
              <a:xfrm>
                <a:off x="4854" y="2825"/>
                <a:ext cx="101" cy="10"/>
              </a:xfrm>
              <a:prstGeom prst="rect">
                <a:avLst/>
              </a:prstGeom>
              <a:solidFill>
                <a:srgbClr val="000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39" name="Rectangle 1899"/>
              <p:cNvSpPr>
                <a:spLocks noChangeArrowheads="1"/>
              </p:cNvSpPr>
              <p:nvPr/>
            </p:nvSpPr>
            <p:spPr bwMode="auto">
              <a:xfrm>
                <a:off x="4945" y="2362"/>
                <a:ext cx="10" cy="463"/>
              </a:xfrm>
              <a:prstGeom prst="rect">
                <a:avLst/>
              </a:prstGeom>
              <a:solidFill>
                <a:srgbClr val="000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0" name="Rectangle 1900"/>
              <p:cNvSpPr>
                <a:spLocks noChangeArrowheads="1"/>
              </p:cNvSpPr>
              <p:nvPr/>
            </p:nvSpPr>
            <p:spPr bwMode="auto">
              <a:xfrm>
                <a:off x="4854" y="2815"/>
                <a:ext cx="91" cy="10"/>
              </a:xfrm>
              <a:prstGeom prst="rect">
                <a:avLst/>
              </a:prstGeom>
              <a:solidFill>
                <a:srgbClr val="0000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1" name="Rectangle 1901"/>
              <p:cNvSpPr>
                <a:spLocks noChangeArrowheads="1"/>
              </p:cNvSpPr>
              <p:nvPr/>
            </p:nvSpPr>
            <p:spPr bwMode="auto">
              <a:xfrm>
                <a:off x="4854" y="2806"/>
                <a:ext cx="91" cy="10"/>
              </a:xfrm>
              <a:prstGeom prst="rect">
                <a:avLst/>
              </a:prstGeom>
              <a:solidFill>
                <a:srgbClr val="000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2" name="Rectangle 1902"/>
              <p:cNvSpPr>
                <a:spLocks noChangeArrowheads="1"/>
              </p:cNvSpPr>
              <p:nvPr/>
            </p:nvSpPr>
            <p:spPr bwMode="auto">
              <a:xfrm>
                <a:off x="4854" y="2795"/>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3" name="Rectangle 1903"/>
              <p:cNvSpPr>
                <a:spLocks noChangeArrowheads="1"/>
              </p:cNvSpPr>
              <p:nvPr/>
            </p:nvSpPr>
            <p:spPr bwMode="auto">
              <a:xfrm>
                <a:off x="4854" y="2785"/>
                <a:ext cx="91" cy="10"/>
              </a:xfrm>
              <a:prstGeom prst="rect">
                <a:avLst/>
              </a:prstGeom>
              <a:solidFill>
                <a:srgbClr val="0000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4" name="Rectangle 1904"/>
              <p:cNvSpPr>
                <a:spLocks noChangeArrowheads="1"/>
              </p:cNvSpPr>
              <p:nvPr/>
            </p:nvSpPr>
            <p:spPr bwMode="auto">
              <a:xfrm>
                <a:off x="4854" y="2775"/>
                <a:ext cx="91" cy="10"/>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5" name="Rectangle 1905"/>
              <p:cNvSpPr>
                <a:spLocks noChangeArrowheads="1"/>
              </p:cNvSpPr>
              <p:nvPr/>
            </p:nvSpPr>
            <p:spPr bwMode="auto">
              <a:xfrm>
                <a:off x="4935" y="2362"/>
                <a:ext cx="10" cy="413"/>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6" name="Rectangle 1906"/>
              <p:cNvSpPr>
                <a:spLocks noChangeArrowheads="1"/>
              </p:cNvSpPr>
              <p:nvPr/>
            </p:nvSpPr>
            <p:spPr bwMode="auto">
              <a:xfrm>
                <a:off x="4854" y="2765"/>
                <a:ext cx="81" cy="10"/>
              </a:xfrm>
              <a:prstGeom prst="rect">
                <a:avLst/>
              </a:prstGeom>
              <a:solidFill>
                <a:srgbClr val="0000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7" name="Rectangle 1907"/>
              <p:cNvSpPr>
                <a:spLocks noChangeArrowheads="1"/>
              </p:cNvSpPr>
              <p:nvPr/>
            </p:nvSpPr>
            <p:spPr bwMode="auto">
              <a:xfrm>
                <a:off x="4854" y="2755"/>
                <a:ext cx="81" cy="10"/>
              </a:xfrm>
              <a:prstGeom prst="rect">
                <a:avLst/>
              </a:prstGeom>
              <a:solidFill>
                <a:srgbClr val="0000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8" name="Rectangle 1908"/>
              <p:cNvSpPr>
                <a:spLocks noChangeArrowheads="1"/>
              </p:cNvSpPr>
              <p:nvPr/>
            </p:nvSpPr>
            <p:spPr bwMode="auto">
              <a:xfrm>
                <a:off x="4854" y="2745"/>
                <a:ext cx="81" cy="10"/>
              </a:xfrm>
              <a:prstGeom prst="rect">
                <a:avLst/>
              </a:prstGeom>
              <a:solidFill>
                <a:srgbClr val="0000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49" name="Rectangle 1909"/>
              <p:cNvSpPr>
                <a:spLocks noChangeArrowheads="1"/>
              </p:cNvSpPr>
              <p:nvPr/>
            </p:nvSpPr>
            <p:spPr bwMode="auto">
              <a:xfrm>
                <a:off x="4854" y="2734"/>
                <a:ext cx="81" cy="11"/>
              </a:xfrm>
              <a:prstGeom prst="rect">
                <a:avLst/>
              </a:prstGeom>
              <a:solidFill>
                <a:srgbClr val="0000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0" name="Rectangle 1910"/>
              <p:cNvSpPr>
                <a:spLocks noChangeArrowheads="1"/>
              </p:cNvSpPr>
              <p:nvPr/>
            </p:nvSpPr>
            <p:spPr bwMode="auto">
              <a:xfrm>
                <a:off x="4854" y="2724"/>
                <a:ext cx="81" cy="10"/>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1" name="Rectangle 1911"/>
              <p:cNvSpPr>
                <a:spLocks noChangeArrowheads="1"/>
              </p:cNvSpPr>
              <p:nvPr/>
            </p:nvSpPr>
            <p:spPr bwMode="auto">
              <a:xfrm>
                <a:off x="4925" y="2362"/>
                <a:ext cx="10" cy="362"/>
              </a:xfrm>
              <a:prstGeom prst="rect">
                <a:avLst/>
              </a:prstGeom>
              <a:solidFill>
                <a:srgbClr val="0000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2" name="Rectangle 1912"/>
              <p:cNvSpPr>
                <a:spLocks noChangeArrowheads="1"/>
              </p:cNvSpPr>
              <p:nvPr/>
            </p:nvSpPr>
            <p:spPr bwMode="auto">
              <a:xfrm>
                <a:off x="4854" y="2714"/>
                <a:ext cx="71" cy="10"/>
              </a:xfrm>
              <a:prstGeom prst="rect">
                <a:avLst/>
              </a:prstGeom>
              <a:solidFill>
                <a:srgbClr val="0000D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3" name="Rectangle 1913"/>
              <p:cNvSpPr>
                <a:spLocks noChangeArrowheads="1"/>
              </p:cNvSpPr>
              <p:nvPr/>
            </p:nvSpPr>
            <p:spPr bwMode="auto">
              <a:xfrm>
                <a:off x="4854" y="2704"/>
                <a:ext cx="71" cy="10"/>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4" name="Rectangle 1914"/>
              <p:cNvSpPr>
                <a:spLocks noChangeArrowheads="1"/>
              </p:cNvSpPr>
              <p:nvPr/>
            </p:nvSpPr>
            <p:spPr bwMode="auto">
              <a:xfrm>
                <a:off x="4854" y="2694"/>
                <a:ext cx="71" cy="10"/>
              </a:xfrm>
              <a:prstGeom prst="rect">
                <a:avLst/>
              </a:prstGeom>
              <a:solidFill>
                <a:srgbClr val="0000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5" name="Rectangle 1915"/>
              <p:cNvSpPr>
                <a:spLocks noChangeArrowheads="1"/>
              </p:cNvSpPr>
              <p:nvPr/>
            </p:nvSpPr>
            <p:spPr bwMode="auto">
              <a:xfrm>
                <a:off x="4854" y="2684"/>
                <a:ext cx="71" cy="10"/>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6" name="Rectangle 1916"/>
              <p:cNvSpPr>
                <a:spLocks noChangeArrowheads="1"/>
              </p:cNvSpPr>
              <p:nvPr/>
            </p:nvSpPr>
            <p:spPr bwMode="auto">
              <a:xfrm>
                <a:off x="4854" y="2674"/>
                <a:ext cx="71" cy="10"/>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7" name="Rectangle 1917"/>
              <p:cNvSpPr>
                <a:spLocks noChangeArrowheads="1"/>
              </p:cNvSpPr>
              <p:nvPr/>
            </p:nvSpPr>
            <p:spPr bwMode="auto">
              <a:xfrm>
                <a:off x="4915" y="2362"/>
                <a:ext cx="10" cy="312"/>
              </a:xfrm>
              <a:prstGeom prst="rect">
                <a:avLst/>
              </a:prstGeom>
              <a:solidFill>
                <a:srgbClr val="0000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8" name="Rectangle 1918"/>
              <p:cNvSpPr>
                <a:spLocks noChangeArrowheads="1"/>
              </p:cNvSpPr>
              <p:nvPr/>
            </p:nvSpPr>
            <p:spPr bwMode="auto">
              <a:xfrm>
                <a:off x="4854" y="2664"/>
                <a:ext cx="61" cy="10"/>
              </a:xfrm>
              <a:prstGeom prst="rect">
                <a:avLst/>
              </a:prstGeom>
              <a:solidFill>
                <a:srgbClr val="0000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59" name="Rectangle 1919"/>
              <p:cNvSpPr>
                <a:spLocks noChangeArrowheads="1"/>
              </p:cNvSpPr>
              <p:nvPr/>
            </p:nvSpPr>
            <p:spPr bwMode="auto">
              <a:xfrm>
                <a:off x="4854" y="2654"/>
                <a:ext cx="61" cy="10"/>
              </a:xfrm>
              <a:prstGeom prst="rect">
                <a:avLst/>
              </a:prstGeom>
              <a:solidFill>
                <a:srgbClr val="0000E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0" name="Rectangle 1920"/>
              <p:cNvSpPr>
                <a:spLocks noChangeArrowheads="1"/>
              </p:cNvSpPr>
              <p:nvPr/>
            </p:nvSpPr>
            <p:spPr bwMode="auto">
              <a:xfrm>
                <a:off x="4854" y="2644"/>
                <a:ext cx="61" cy="10"/>
              </a:xfrm>
              <a:prstGeom prst="rect">
                <a:avLst/>
              </a:prstGeom>
              <a:solidFill>
                <a:srgbClr val="0000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1" name="Rectangle 1921"/>
              <p:cNvSpPr>
                <a:spLocks noChangeArrowheads="1"/>
              </p:cNvSpPr>
              <p:nvPr/>
            </p:nvSpPr>
            <p:spPr bwMode="auto">
              <a:xfrm>
                <a:off x="4854" y="2634"/>
                <a:ext cx="61" cy="10"/>
              </a:xfrm>
              <a:prstGeom prst="rect">
                <a:avLst/>
              </a:prstGeom>
              <a:solidFill>
                <a:srgbClr val="0000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2" name="Rectangle 1922"/>
              <p:cNvSpPr>
                <a:spLocks noChangeArrowheads="1"/>
              </p:cNvSpPr>
              <p:nvPr/>
            </p:nvSpPr>
            <p:spPr bwMode="auto">
              <a:xfrm>
                <a:off x="4854" y="2624"/>
                <a:ext cx="61" cy="10"/>
              </a:xfrm>
              <a:prstGeom prst="rect">
                <a:avLst/>
              </a:prstGeom>
              <a:solidFill>
                <a:srgbClr val="0000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3" name="Rectangle 1923"/>
              <p:cNvSpPr>
                <a:spLocks noChangeArrowheads="1"/>
              </p:cNvSpPr>
              <p:nvPr/>
            </p:nvSpPr>
            <p:spPr bwMode="auto">
              <a:xfrm>
                <a:off x="4854" y="2614"/>
                <a:ext cx="61"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4" name="Rectangle 1924"/>
              <p:cNvSpPr>
                <a:spLocks noChangeArrowheads="1"/>
              </p:cNvSpPr>
              <p:nvPr/>
            </p:nvSpPr>
            <p:spPr bwMode="auto">
              <a:xfrm>
                <a:off x="4905" y="2362"/>
                <a:ext cx="10" cy="252"/>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5" name="Rectangle 1925"/>
              <p:cNvSpPr>
                <a:spLocks noChangeArrowheads="1"/>
              </p:cNvSpPr>
              <p:nvPr/>
            </p:nvSpPr>
            <p:spPr bwMode="auto">
              <a:xfrm>
                <a:off x="4854" y="2604"/>
                <a:ext cx="51" cy="10"/>
              </a:xfrm>
              <a:prstGeom prst="rect">
                <a:avLst/>
              </a:prstGeom>
              <a:solidFill>
                <a:srgbClr val="000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6" name="Rectangle 1926"/>
              <p:cNvSpPr>
                <a:spLocks noChangeArrowheads="1"/>
              </p:cNvSpPr>
              <p:nvPr/>
            </p:nvSpPr>
            <p:spPr bwMode="auto">
              <a:xfrm>
                <a:off x="4854" y="2593"/>
                <a:ext cx="51" cy="11"/>
              </a:xfrm>
              <a:prstGeom prst="rect">
                <a:avLst/>
              </a:prstGeom>
              <a:solidFill>
                <a:srgbClr val="0000E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7" name="Rectangle 1927"/>
              <p:cNvSpPr>
                <a:spLocks noChangeArrowheads="1"/>
              </p:cNvSpPr>
              <p:nvPr/>
            </p:nvSpPr>
            <p:spPr bwMode="auto">
              <a:xfrm>
                <a:off x="4854" y="2583"/>
                <a:ext cx="51" cy="10"/>
              </a:xfrm>
              <a:prstGeom prst="rect">
                <a:avLst/>
              </a:prstGeom>
              <a:solidFill>
                <a:srgbClr val="0000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8" name="Rectangle 1928"/>
              <p:cNvSpPr>
                <a:spLocks noChangeArrowheads="1"/>
              </p:cNvSpPr>
              <p:nvPr/>
            </p:nvSpPr>
            <p:spPr bwMode="auto">
              <a:xfrm>
                <a:off x="4854" y="2573"/>
                <a:ext cx="51"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69" name="Rectangle 1929"/>
              <p:cNvSpPr>
                <a:spLocks noChangeArrowheads="1"/>
              </p:cNvSpPr>
              <p:nvPr/>
            </p:nvSpPr>
            <p:spPr bwMode="auto">
              <a:xfrm>
                <a:off x="4854" y="2563"/>
                <a:ext cx="51" cy="1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0" name="Rectangle 1930"/>
              <p:cNvSpPr>
                <a:spLocks noChangeArrowheads="1"/>
              </p:cNvSpPr>
              <p:nvPr/>
            </p:nvSpPr>
            <p:spPr bwMode="auto">
              <a:xfrm>
                <a:off x="4895" y="2362"/>
                <a:ext cx="10" cy="201"/>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1" name="Rectangle 1931"/>
              <p:cNvSpPr>
                <a:spLocks noChangeArrowheads="1"/>
              </p:cNvSpPr>
              <p:nvPr/>
            </p:nvSpPr>
            <p:spPr bwMode="auto">
              <a:xfrm>
                <a:off x="4854" y="2553"/>
                <a:ext cx="41" cy="10"/>
              </a:xfrm>
              <a:prstGeom prst="rect">
                <a:avLst/>
              </a:prstGeom>
              <a:solidFill>
                <a:srgbClr val="0000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2" name="Rectangle 1932"/>
              <p:cNvSpPr>
                <a:spLocks noChangeArrowheads="1"/>
              </p:cNvSpPr>
              <p:nvPr/>
            </p:nvSpPr>
            <p:spPr bwMode="auto">
              <a:xfrm>
                <a:off x="4854" y="2543"/>
                <a:ext cx="41"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3" name="Rectangle 1933"/>
              <p:cNvSpPr>
                <a:spLocks noChangeArrowheads="1"/>
              </p:cNvSpPr>
              <p:nvPr/>
            </p:nvSpPr>
            <p:spPr bwMode="auto">
              <a:xfrm>
                <a:off x="4854" y="2533"/>
                <a:ext cx="41"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4" name="Rectangle 1934"/>
              <p:cNvSpPr>
                <a:spLocks noChangeArrowheads="1"/>
              </p:cNvSpPr>
              <p:nvPr/>
            </p:nvSpPr>
            <p:spPr bwMode="auto">
              <a:xfrm>
                <a:off x="4854" y="2523"/>
                <a:ext cx="41"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5" name="Rectangle 1935"/>
              <p:cNvSpPr>
                <a:spLocks noChangeArrowheads="1"/>
              </p:cNvSpPr>
              <p:nvPr/>
            </p:nvSpPr>
            <p:spPr bwMode="auto">
              <a:xfrm>
                <a:off x="4854" y="2513"/>
                <a:ext cx="41"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6" name="Rectangle 1936"/>
              <p:cNvSpPr>
                <a:spLocks noChangeArrowheads="1"/>
              </p:cNvSpPr>
              <p:nvPr/>
            </p:nvSpPr>
            <p:spPr bwMode="auto">
              <a:xfrm>
                <a:off x="4884" y="2362"/>
                <a:ext cx="11" cy="151"/>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7" name="Rectangle 1937"/>
              <p:cNvSpPr>
                <a:spLocks noChangeArrowheads="1"/>
              </p:cNvSpPr>
              <p:nvPr/>
            </p:nvSpPr>
            <p:spPr bwMode="auto">
              <a:xfrm>
                <a:off x="4854" y="2503"/>
                <a:ext cx="3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8" name="Rectangle 1938"/>
              <p:cNvSpPr>
                <a:spLocks noChangeArrowheads="1"/>
              </p:cNvSpPr>
              <p:nvPr/>
            </p:nvSpPr>
            <p:spPr bwMode="auto">
              <a:xfrm>
                <a:off x="4854" y="2493"/>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79" name="Rectangle 1939"/>
              <p:cNvSpPr>
                <a:spLocks noChangeArrowheads="1"/>
              </p:cNvSpPr>
              <p:nvPr/>
            </p:nvSpPr>
            <p:spPr bwMode="auto">
              <a:xfrm>
                <a:off x="4854" y="2483"/>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0" name="Rectangle 1940"/>
              <p:cNvSpPr>
                <a:spLocks noChangeArrowheads="1"/>
              </p:cNvSpPr>
              <p:nvPr/>
            </p:nvSpPr>
            <p:spPr bwMode="auto">
              <a:xfrm>
                <a:off x="4854" y="2473"/>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1" name="Rectangle 1941"/>
              <p:cNvSpPr>
                <a:spLocks noChangeArrowheads="1"/>
              </p:cNvSpPr>
              <p:nvPr/>
            </p:nvSpPr>
            <p:spPr bwMode="auto">
              <a:xfrm>
                <a:off x="4854" y="2463"/>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2" name="Rectangle 1942"/>
              <p:cNvSpPr>
                <a:spLocks noChangeArrowheads="1"/>
              </p:cNvSpPr>
              <p:nvPr/>
            </p:nvSpPr>
            <p:spPr bwMode="auto">
              <a:xfrm>
                <a:off x="4874" y="2362"/>
                <a:ext cx="10" cy="10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3" name="Rectangle 1943"/>
              <p:cNvSpPr>
                <a:spLocks noChangeArrowheads="1"/>
              </p:cNvSpPr>
              <p:nvPr/>
            </p:nvSpPr>
            <p:spPr bwMode="auto">
              <a:xfrm>
                <a:off x="4854" y="2452"/>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4" name="Rectangle 1944"/>
              <p:cNvSpPr>
                <a:spLocks noChangeArrowheads="1"/>
              </p:cNvSpPr>
              <p:nvPr/>
            </p:nvSpPr>
            <p:spPr bwMode="auto">
              <a:xfrm>
                <a:off x="4854" y="2442"/>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5" name="Rectangle 1945"/>
              <p:cNvSpPr>
                <a:spLocks noChangeArrowheads="1"/>
              </p:cNvSpPr>
              <p:nvPr/>
            </p:nvSpPr>
            <p:spPr bwMode="auto">
              <a:xfrm>
                <a:off x="4854" y="2432"/>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6" name="Rectangle 1946"/>
              <p:cNvSpPr>
                <a:spLocks noChangeArrowheads="1"/>
              </p:cNvSpPr>
              <p:nvPr/>
            </p:nvSpPr>
            <p:spPr bwMode="auto">
              <a:xfrm>
                <a:off x="4854" y="2422"/>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7" name="Rectangle 1947"/>
              <p:cNvSpPr>
                <a:spLocks noChangeArrowheads="1"/>
              </p:cNvSpPr>
              <p:nvPr/>
            </p:nvSpPr>
            <p:spPr bwMode="auto">
              <a:xfrm>
                <a:off x="4854" y="2412"/>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8" name="Rectangle 1948"/>
              <p:cNvSpPr>
                <a:spLocks noChangeArrowheads="1"/>
              </p:cNvSpPr>
              <p:nvPr/>
            </p:nvSpPr>
            <p:spPr bwMode="auto">
              <a:xfrm>
                <a:off x="4864" y="2362"/>
                <a:ext cx="10" cy="5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89" name="Rectangle 1949"/>
              <p:cNvSpPr>
                <a:spLocks noChangeArrowheads="1"/>
              </p:cNvSpPr>
              <p:nvPr/>
            </p:nvSpPr>
            <p:spPr bwMode="auto">
              <a:xfrm>
                <a:off x="4854" y="2402"/>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90" name="Rectangle 1950"/>
              <p:cNvSpPr>
                <a:spLocks noChangeArrowheads="1"/>
              </p:cNvSpPr>
              <p:nvPr/>
            </p:nvSpPr>
            <p:spPr bwMode="auto">
              <a:xfrm>
                <a:off x="4854" y="2392"/>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91" name="Rectangle 1951"/>
              <p:cNvSpPr>
                <a:spLocks noChangeArrowheads="1"/>
              </p:cNvSpPr>
              <p:nvPr/>
            </p:nvSpPr>
            <p:spPr bwMode="auto">
              <a:xfrm>
                <a:off x="4854" y="2382"/>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92" name="Rectangle 1952"/>
              <p:cNvSpPr>
                <a:spLocks noChangeArrowheads="1"/>
              </p:cNvSpPr>
              <p:nvPr/>
            </p:nvSpPr>
            <p:spPr bwMode="auto">
              <a:xfrm>
                <a:off x="4854" y="2372"/>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93" name="Rectangle 1953"/>
              <p:cNvSpPr>
                <a:spLocks noChangeArrowheads="1"/>
              </p:cNvSpPr>
              <p:nvPr/>
            </p:nvSpPr>
            <p:spPr bwMode="auto">
              <a:xfrm>
                <a:off x="4854" y="2362"/>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8994" name="Rectangle 1954"/>
            <p:cNvSpPr>
              <a:spLocks noChangeArrowheads="1"/>
            </p:cNvSpPr>
            <p:nvPr/>
          </p:nvSpPr>
          <p:spPr bwMode="auto">
            <a:xfrm>
              <a:off x="4854" y="2362"/>
              <a:ext cx="171" cy="886"/>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223" name="Group 1955"/>
            <p:cNvGrpSpPr>
              <a:grpSpLocks/>
            </p:cNvGrpSpPr>
            <p:nvPr/>
          </p:nvGrpSpPr>
          <p:grpSpPr bwMode="auto">
            <a:xfrm>
              <a:off x="4854" y="2312"/>
              <a:ext cx="232" cy="60"/>
              <a:chOff x="4854" y="2312"/>
              <a:chExt cx="232" cy="60"/>
            </a:xfrm>
          </p:grpSpPr>
          <p:sp>
            <p:nvSpPr>
              <p:cNvPr id="88996" name="Rectangle 1956"/>
              <p:cNvSpPr>
                <a:spLocks noChangeArrowheads="1"/>
              </p:cNvSpPr>
              <p:nvPr/>
            </p:nvSpPr>
            <p:spPr bwMode="auto">
              <a:xfrm>
                <a:off x="5076" y="2312"/>
                <a:ext cx="10" cy="59"/>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97" name="Rectangle 1957"/>
              <p:cNvSpPr>
                <a:spLocks noChangeArrowheads="1"/>
              </p:cNvSpPr>
              <p:nvPr/>
            </p:nvSpPr>
            <p:spPr bwMode="auto">
              <a:xfrm>
                <a:off x="5066" y="2312"/>
                <a:ext cx="10" cy="59"/>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98" name="Rectangle 1958"/>
              <p:cNvSpPr>
                <a:spLocks noChangeArrowheads="1"/>
              </p:cNvSpPr>
              <p:nvPr/>
            </p:nvSpPr>
            <p:spPr bwMode="auto">
              <a:xfrm>
                <a:off x="5056" y="2312"/>
                <a:ext cx="10" cy="59"/>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8999" name="Rectangle 1959"/>
              <p:cNvSpPr>
                <a:spLocks noChangeArrowheads="1"/>
              </p:cNvSpPr>
              <p:nvPr/>
            </p:nvSpPr>
            <p:spPr bwMode="auto">
              <a:xfrm>
                <a:off x="4854" y="2362"/>
                <a:ext cx="202" cy="1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0" name="Rectangle 1960"/>
              <p:cNvSpPr>
                <a:spLocks noChangeArrowheads="1"/>
              </p:cNvSpPr>
              <p:nvPr/>
            </p:nvSpPr>
            <p:spPr bwMode="auto">
              <a:xfrm>
                <a:off x="5046" y="2312"/>
                <a:ext cx="10" cy="50"/>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1" name="Rectangle 1961"/>
              <p:cNvSpPr>
                <a:spLocks noChangeArrowheads="1"/>
              </p:cNvSpPr>
              <p:nvPr/>
            </p:nvSpPr>
            <p:spPr bwMode="auto">
              <a:xfrm>
                <a:off x="5036" y="2312"/>
                <a:ext cx="10" cy="5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2" name="Rectangle 1962"/>
              <p:cNvSpPr>
                <a:spLocks noChangeArrowheads="1"/>
              </p:cNvSpPr>
              <p:nvPr/>
            </p:nvSpPr>
            <p:spPr bwMode="auto">
              <a:xfrm>
                <a:off x="5025" y="2312"/>
                <a:ext cx="11" cy="50"/>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3" name="Rectangle 1963"/>
              <p:cNvSpPr>
                <a:spLocks noChangeArrowheads="1"/>
              </p:cNvSpPr>
              <p:nvPr/>
            </p:nvSpPr>
            <p:spPr bwMode="auto">
              <a:xfrm>
                <a:off x="5015" y="2312"/>
                <a:ext cx="10" cy="50"/>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4" name="Rectangle 1964"/>
              <p:cNvSpPr>
                <a:spLocks noChangeArrowheads="1"/>
              </p:cNvSpPr>
              <p:nvPr/>
            </p:nvSpPr>
            <p:spPr bwMode="auto">
              <a:xfrm>
                <a:off x="4854" y="2352"/>
                <a:ext cx="161" cy="1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5" name="Rectangle 1965"/>
              <p:cNvSpPr>
                <a:spLocks noChangeArrowheads="1"/>
              </p:cNvSpPr>
              <p:nvPr/>
            </p:nvSpPr>
            <p:spPr bwMode="auto">
              <a:xfrm>
                <a:off x="5005" y="2312"/>
                <a:ext cx="10" cy="39"/>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6" name="Rectangle 1966"/>
              <p:cNvSpPr>
                <a:spLocks noChangeArrowheads="1"/>
              </p:cNvSpPr>
              <p:nvPr/>
            </p:nvSpPr>
            <p:spPr bwMode="auto">
              <a:xfrm>
                <a:off x="4995" y="2312"/>
                <a:ext cx="10" cy="39"/>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7" name="Rectangle 1967"/>
              <p:cNvSpPr>
                <a:spLocks noChangeArrowheads="1"/>
              </p:cNvSpPr>
              <p:nvPr/>
            </p:nvSpPr>
            <p:spPr bwMode="auto">
              <a:xfrm>
                <a:off x="4985" y="2312"/>
                <a:ext cx="10" cy="39"/>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8" name="Rectangle 1968"/>
              <p:cNvSpPr>
                <a:spLocks noChangeArrowheads="1"/>
              </p:cNvSpPr>
              <p:nvPr/>
            </p:nvSpPr>
            <p:spPr bwMode="auto">
              <a:xfrm>
                <a:off x="4975" y="2312"/>
                <a:ext cx="10" cy="39"/>
              </a:xfrm>
              <a:prstGeom prst="rect">
                <a:avLst/>
              </a:prstGeom>
              <a:solidFill>
                <a:srgbClr val="0000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09" name="Rectangle 1969"/>
              <p:cNvSpPr>
                <a:spLocks noChangeArrowheads="1"/>
              </p:cNvSpPr>
              <p:nvPr/>
            </p:nvSpPr>
            <p:spPr bwMode="auto">
              <a:xfrm>
                <a:off x="4854" y="2342"/>
                <a:ext cx="12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0" name="Rectangle 1970"/>
              <p:cNvSpPr>
                <a:spLocks noChangeArrowheads="1"/>
              </p:cNvSpPr>
              <p:nvPr/>
            </p:nvSpPr>
            <p:spPr bwMode="auto">
              <a:xfrm>
                <a:off x="4965" y="2312"/>
                <a:ext cx="10" cy="3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1" name="Rectangle 1971"/>
              <p:cNvSpPr>
                <a:spLocks noChangeArrowheads="1"/>
              </p:cNvSpPr>
              <p:nvPr/>
            </p:nvSpPr>
            <p:spPr bwMode="auto">
              <a:xfrm>
                <a:off x="4955" y="2312"/>
                <a:ext cx="10" cy="3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2" name="Rectangle 1972"/>
              <p:cNvSpPr>
                <a:spLocks noChangeArrowheads="1"/>
              </p:cNvSpPr>
              <p:nvPr/>
            </p:nvSpPr>
            <p:spPr bwMode="auto">
              <a:xfrm>
                <a:off x="4945" y="2312"/>
                <a:ext cx="10" cy="3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3" name="Rectangle 1973"/>
              <p:cNvSpPr>
                <a:spLocks noChangeArrowheads="1"/>
              </p:cNvSpPr>
              <p:nvPr/>
            </p:nvSpPr>
            <p:spPr bwMode="auto">
              <a:xfrm>
                <a:off x="4935" y="2312"/>
                <a:ext cx="10" cy="30"/>
              </a:xfrm>
              <a:prstGeom prst="rect">
                <a:avLst/>
              </a:prstGeom>
              <a:solidFill>
                <a:srgbClr val="0000A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4" name="Rectangle 1974"/>
              <p:cNvSpPr>
                <a:spLocks noChangeArrowheads="1"/>
              </p:cNvSpPr>
              <p:nvPr/>
            </p:nvSpPr>
            <p:spPr bwMode="auto">
              <a:xfrm>
                <a:off x="4854" y="2332"/>
                <a:ext cx="81" cy="1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5" name="Rectangle 1975"/>
              <p:cNvSpPr>
                <a:spLocks noChangeArrowheads="1"/>
              </p:cNvSpPr>
              <p:nvPr/>
            </p:nvSpPr>
            <p:spPr bwMode="auto">
              <a:xfrm>
                <a:off x="4925" y="2312"/>
                <a:ext cx="10" cy="20"/>
              </a:xfrm>
              <a:prstGeom prst="rect">
                <a:avLst/>
              </a:prstGeom>
              <a:solidFill>
                <a:srgbClr val="000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6" name="Rectangle 1976"/>
              <p:cNvSpPr>
                <a:spLocks noChangeArrowheads="1"/>
              </p:cNvSpPr>
              <p:nvPr/>
            </p:nvSpPr>
            <p:spPr bwMode="auto">
              <a:xfrm>
                <a:off x="4915" y="2312"/>
                <a:ext cx="10" cy="20"/>
              </a:xfrm>
              <a:prstGeom prst="rect">
                <a:avLst/>
              </a:prstGeom>
              <a:solidFill>
                <a:srgbClr val="0000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7" name="Rectangle 1977"/>
              <p:cNvSpPr>
                <a:spLocks noChangeArrowheads="1"/>
              </p:cNvSpPr>
              <p:nvPr/>
            </p:nvSpPr>
            <p:spPr bwMode="auto">
              <a:xfrm>
                <a:off x="4905" y="2312"/>
                <a:ext cx="10" cy="20"/>
              </a:xfrm>
              <a:prstGeom prst="rect">
                <a:avLst/>
              </a:prstGeom>
              <a:solidFill>
                <a:srgbClr val="000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8" name="Rectangle 1978"/>
              <p:cNvSpPr>
                <a:spLocks noChangeArrowheads="1"/>
              </p:cNvSpPr>
              <p:nvPr/>
            </p:nvSpPr>
            <p:spPr bwMode="auto">
              <a:xfrm>
                <a:off x="4895" y="2312"/>
                <a:ext cx="10" cy="20"/>
              </a:xfrm>
              <a:prstGeom prst="rect">
                <a:avLst/>
              </a:prstGeom>
              <a:solidFill>
                <a:srgbClr val="0000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19" name="Rectangle 1979"/>
              <p:cNvSpPr>
                <a:spLocks noChangeArrowheads="1"/>
              </p:cNvSpPr>
              <p:nvPr/>
            </p:nvSpPr>
            <p:spPr bwMode="auto">
              <a:xfrm>
                <a:off x="4854" y="2322"/>
                <a:ext cx="41" cy="10"/>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20" name="Rectangle 1980"/>
              <p:cNvSpPr>
                <a:spLocks noChangeArrowheads="1"/>
              </p:cNvSpPr>
              <p:nvPr/>
            </p:nvSpPr>
            <p:spPr bwMode="auto">
              <a:xfrm>
                <a:off x="4884" y="2312"/>
                <a:ext cx="11" cy="10"/>
              </a:xfrm>
              <a:prstGeom prst="rect">
                <a:avLst/>
              </a:prstGeom>
              <a:solidFill>
                <a:srgbClr val="0000B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21" name="Rectangle 1981"/>
              <p:cNvSpPr>
                <a:spLocks noChangeArrowheads="1"/>
              </p:cNvSpPr>
              <p:nvPr/>
            </p:nvSpPr>
            <p:spPr bwMode="auto">
              <a:xfrm>
                <a:off x="4874" y="2312"/>
                <a:ext cx="10"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22" name="Rectangle 1982"/>
              <p:cNvSpPr>
                <a:spLocks noChangeArrowheads="1"/>
              </p:cNvSpPr>
              <p:nvPr/>
            </p:nvSpPr>
            <p:spPr bwMode="auto">
              <a:xfrm>
                <a:off x="4864" y="2312"/>
                <a:ext cx="10" cy="10"/>
              </a:xfrm>
              <a:prstGeom prst="rect">
                <a:avLst/>
              </a:prstGeom>
              <a:solidFill>
                <a:srgbClr val="0000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23" name="Rectangle 1983"/>
              <p:cNvSpPr>
                <a:spLocks noChangeArrowheads="1"/>
              </p:cNvSpPr>
              <p:nvPr/>
            </p:nvSpPr>
            <p:spPr bwMode="auto">
              <a:xfrm>
                <a:off x="4854" y="2312"/>
                <a:ext cx="1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9024" name="Freeform 1984"/>
            <p:cNvSpPr>
              <a:spLocks/>
            </p:cNvSpPr>
            <p:nvPr/>
          </p:nvSpPr>
          <p:spPr bwMode="auto">
            <a:xfrm>
              <a:off x="4854" y="2312"/>
              <a:ext cx="222" cy="50"/>
            </a:xfrm>
            <a:custGeom>
              <a:avLst/>
              <a:gdLst>
                <a:gd name="T0" fmla="*/ 171 w 222"/>
                <a:gd name="T1" fmla="*/ 50 h 50"/>
                <a:gd name="T2" fmla="*/ 222 w 222"/>
                <a:gd name="T3" fmla="*/ 0 h 50"/>
                <a:gd name="T4" fmla="*/ 51 w 222"/>
                <a:gd name="T5" fmla="*/ 0 h 50"/>
                <a:gd name="T6" fmla="*/ 0 w 222"/>
                <a:gd name="T7" fmla="*/ 50 h 50"/>
                <a:gd name="T8" fmla="*/ 171 w 222"/>
                <a:gd name="T9" fmla="*/ 50 h 50"/>
              </a:gdLst>
              <a:ahLst/>
              <a:cxnLst>
                <a:cxn ang="0">
                  <a:pos x="T0" y="T1"/>
                </a:cxn>
                <a:cxn ang="0">
                  <a:pos x="T2" y="T3"/>
                </a:cxn>
                <a:cxn ang="0">
                  <a:pos x="T4" y="T5"/>
                </a:cxn>
                <a:cxn ang="0">
                  <a:pos x="T6" y="T7"/>
                </a:cxn>
                <a:cxn ang="0">
                  <a:pos x="T8" y="T9"/>
                </a:cxn>
              </a:cxnLst>
              <a:rect l="0" t="0" r="r" b="b"/>
              <a:pathLst>
                <a:path w="222" h="50">
                  <a:moveTo>
                    <a:pt x="171" y="50"/>
                  </a:moveTo>
                  <a:lnTo>
                    <a:pt x="222" y="0"/>
                  </a:lnTo>
                  <a:lnTo>
                    <a:pt x="51" y="0"/>
                  </a:lnTo>
                  <a:lnTo>
                    <a:pt x="0" y="50"/>
                  </a:lnTo>
                  <a:lnTo>
                    <a:pt x="171" y="5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25" name="Freeform 1985"/>
            <p:cNvSpPr>
              <a:spLocks/>
            </p:cNvSpPr>
            <p:nvPr/>
          </p:nvSpPr>
          <p:spPr bwMode="auto">
            <a:xfrm>
              <a:off x="5025" y="1637"/>
              <a:ext cx="51" cy="725"/>
            </a:xfrm>
            <a:custGeom>
              <a:avLst/>
              <a:gdLst>
                <a:gd name="T0" fmla="*/ 0 w 51"/>
                <a:gd name="T1" fmla="*/ 725 h 725"/>
                <a:gd name="T2" fmla="*/ 0 w 51"/>
                <a:gd name="T3" fmla="*/ 40 h 725"/>
                <a:gd name="T4" fmla="*/ 51 w 51"/>
                <a:gd name="T5" fmla="*/ 0 h 725"/>
                <a:gd name="T6" fmla="*/ 51 w 51"/>
                <a:gd name="T7" fmla="*/ 675 h 725"/>
                <a:gd name="T8" fmla="*/ 0 w 51"/>
                <a:gd name="T9" fmla="*/ 725 h 725"/>
              </a:gdLst>
              <a:ahLst/>
              <a:cxnLst>
                <a:cxn ang="0">
                  <a:pos x="T0" y="T1"/>
                </a:cxn>
                <a:cxn ang="0">
                  <a:pos x="T2" y="T3"/>
                </a:cxn>
                <a:cxn ang="0">
                  <a:pos x="T4" y="T5"/>
                </a:cxn>
                <a:cxn ang="0">
                  <a:pos x="T6" y="T7"/>
                </a:cxn>
                <a:cxn ang="0">
                  <a:pos x="T8" y="T9"/>
                </a:cxn>
              </a:cxnLst>
              <a:rect l="0" t="0" r="r" b="b"/>
              <a:pathLst>
                <a:path w="51" h="725">
                  <a:moveTo>
                    <a:pt x="0" y="725"/>
                  </a:moveTo>
                  <a:lnTo>
                    <a:pt x="0" y="40"/>
                  </a:lnTo>
                  <a:lnTo>
                    <a:pt x="51" y="0"/>
                  </a:lnTo>
                  <a:lnTo>
                    <a:pt x="51" y="675"/>
                  </a:lnTo>
                  <a:lnTo>
                    <a:pt x="0" y="725"/>
                  </a:lnTo>
                  <a:close/>
                </a:path>
              </a:pathLst>
            </a:custGeom>
            <a:solidFill>
              <a:srgbClr val="8080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26" name="Rectangle 1986"/>
            <p:cNvSpPr>
              <a:spLocks noChangeArrowheads="1"/>
            </p:cNvSpPr>
            <p:nvPr/>
          </p:nvSpPr>
          <p:spPr bwMode="auto">
            <a:xfrm>
              <a:off x="4854" y="1677"/>
              <a:ext cx="171" cy="685"/>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27" name="Freeform 1987"/>
            <p:cNvSpPr>
              <a:spLocks/>
            </p:cNvSpPr>
            <p:nvPr/>
          </p:nvSpPr>
          <p:spPr bwMode="auto">
            <a:xfrm>
              <a:off x="4854" y="1637"/>
              <a:ext cx="222" cy="40"/>
            </a:xfrm>
            <a:custGeom>
              <a:avLst/>
              <a:gdLst>
                <a:gd name="T0" fmla="*/ 171 w 222"/>
                <a:gd name="T1" fmla="*/ 40 h 40"/>
                <a:gd name="T2" fmla="*/ 222 w 222"/>
                <a:gd name="T3" fmla="*/ 0 h 40"/>
                <a:gd name="T4" fmla="*/ 51 w 222"/>
                <a:gd name="T5" fmla="*/ 0 h 40"/>
                <a:gd name="T6" fmla="*/ 0 w 222"/>
                <a:gd name="T7" fmla="*/ 40 h 40"/>
                <a:gd name="T8" fmla="*/ 171 w 222"/>
                <a:gd name="T9" fmla="*/ 40 h 40"/>
              </a:gdLst>
              <a:ahLst/>
              <a:cxnLst>
                <a:cxn ang="0">
                  <a:pos x="T0" y="T1"/>
                </a:cxn>
                <a:cxn ang="0">
                  <a:pos x="T2" y="T3"/>
                </a:cxn>
                <a:cxn ang="0">
                  <a:pos x="T4" y="T5"/>
                </a:cxn>
                <a:cxn ang="0">
                  <a:pos x="T6" y="T7"/>
                </a:cxn>
                <a:cxn ang="0">
                  <a:pos x="T8" y="T9"/>
                </a:cxn>
              </a:cxnLst>
              <a:rect l="0" t="0" r="r" b="b"/>
              <a:pathLst>
                <a:path w="222" h="40">
                  <a:moveTo>
                    <a:pt x="171" y="40"/>
                  </a:moveTo>
                  <a:lnTo>
                    <a:pt x="222" y="0"/>
                  </a:lnTo>
                  <a:lnTo>
                    <a:pt x="51" y="0"/>
                  </a:lnTo>
                  <a:lnTo>
                    <a:pt x="0" y="40"/>
                  </a:lnTo>
                  <a:lnTo>
                    <a:pt x="171" y="4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28" name="Rectangle 1988"/>
            <p:cNvSpPr>
              <a:spLocks noChangeArrowheads="1"/>
            </p:cNvSpPr>
            <p:nvPr/>
          </p:nvSpPr>
          <p:spPr bwMode="auto">
            <a:xfrm>
              <a:off x="4897" y="2745"/>
              <a:ext cx="144"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752</a:t>
              </a:r>
              <a:endParaRPr lang="pt-BR" altLang="pt-BR" sz="1200" b="0">
                <a:solidFill>
                  <a:schemeClr val="tx1"/>
                </a:solidFill>
                <a:latin typeface="Arial" pitchFamily="34" charset="0"/>
              </a:endParaRPr>
            </a:p>
          </p:txBody>
        </p:sp>
        <p:sp>
          <p:nvSpPr>
            <p:cNvPr id="47229" name="Rectangle 1989"/>
            <p:cNvSpPr>
              <a:spLocks noChangeArrowheads="1"/>
            </p:cNvSpPr>
            <p:nvPr/>
          </p:nvSpPr>
          <p:spPr bwMode="auto">
            <a:xfrm>
              <a:off x="4968" y="1506"/>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578</a:t>
              </a:r>
              <a:endParaRPr lang="pt-BR" altLang="pt-BR" sz="1200" b="0">
                <a:solidFill>
                  <a:schemeClr val="tx1"/>
                </a:solidFill>
                <a:latin typeface="Arial" pitchFamily="34" charset="0"/>
              </a:endParaRPr>
            </a:p>
          </p:txBody>
        </p:sp>
        <p:grpSp>
          <p:nvGrpSpPr>
            <p:cNvPr id="47230" name="Group 1990"/>
            <p:cNvGrpSpPr>
              <a:grpSpLocks/>
            </p:cNvGrpSpPr>
            <p:nvPr/>
          </p:nvGrpSpPr>
          <p:grpSpPr bwMode="auto">
            <a:xfrm>
              <a:off x="5448" y="2332"/>
              <a:ext cx="71" cy="926"/>
              <a:chOff x="5448" y="2332"/>
              <a:chExt cx="71" cy="926"/>
            </a:xfrm>
          </p:grpSpPr>
          <p:sp>
            <p:nvSpPr>
              <p:cNvPr id="89031" name="Rectangle 1991"/>
              <p:cNvSpPr>
                <a:spLocks noChangeArrowheads="1"/>
              </p:cNvSpPr>
              <p:nvPr/>
            </p:nvSpPr>
            <p:spPr bwMode="auto">
              <a:xfrm>
                <a:off x="5448" y="324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2" name="Rectangle 1992"/>
              <p:cNvSpPr>
                <a:spLocks noChangeArrowheads="1"/>
              </p:cNvSpPr>
              <p:nvPr/>
            </p:nvSpPr>
            <p:spPr bwMode="auto">
              <a:xfrm>
                <a:off x="5448" y="3238"/>
                <a:ext cx="71" cy="10"/>
              </a:xfrm>
              <a:prstGeom prst="rect">
                <a:avLst/>
              </a:prstGeom>
              <a:solidFill>
                <a:srgbClr val="00001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3" name="Rectangle 1993"/>
              <p:cNvSpPr>
                <a:spLocks noChangeArrowheads="1"/>
              </p:cNvSpPr>
              <p:nvPr/>
            </p:nvSpPr>
            <p:spPr bwMode="auto">
              <a:xfrm>
                <a:off x="5448" y="3228"/>
                <a:ext cx="71" cy="10"/>
              </a:xfrm>
              <a:prstGeom prst="rect">
                <a:avLst/>
              </a:prstGeom>
              <a:solidFill>
                <a:srgbClr val="00001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4" name="Rectangle 1994"/>
              <p:cNvSpPr>
                <a:spLocks noChangeArrowheads="1"/>
              </p:cNvSpPr>
              <p:nvPr/>
            </p:nvSpPr>
            <p:spPr bwMode="auto">
              <a:xfrm>
                <a:off x="5448" y="3218"/>
                <a:ext cx="71" cy="10"/>
              </a:xfrm>
              <a:prstGeom prst="rect">
                <a:avLst/>
              </a:prstGeom>
              <a:solidFill>
                <a:srgbClr val="00002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5" name="Rectangle 1995"/>
              <p:cNvSpPr>
                <a:spLocks noChangeArrowheads="1"/>
              </p:cNvSpPr>
              <p:nvPr/>
            </p:nvSpPr>
            <p:spPr bwMode="auto">
              <a:xfrm>
                <a:off x="5448" y="3208"/>
                <a:ext cx="71" cy="10"/>
              </a:xfrm>
              <a:prstGeom prst="rect">
                <a:avLst/>
              </a:prstGeom>
              <a:solidFill>
                <a:srgbClr val="00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6" name="Rectangle 1996"/>
              <p:cNvSpPr>
                <a:spLocks noChangeArrowheads="1"/>
              </p:cNvSpPr>
              <p:nvPr/>
            </p:nvSpPr>
            <p:spPr bwMode="auto">
              <a:xfrm>
                <a:off x="5448" y="3198"/>
                <a:ext cx="71" cy="10"/>
              </a:xfrm>
              <a:prstGeom prst="rect">
                <a:avLst/>
              </a:prstGeom>
              <a:solidFill>
                <a:srgbClr val="00002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7" name="Rectangle 1997"/>
              <p:cNvSpPr>
                <a:spLocks noChangeArrowheads="1"/>
              </p:cNvSpPr>
              <p:nvPr/>
            </p:nvSpPr>
            <p:spPr bwMode="auto">
              <a:xfrm>
                <a:off x="5448" y="3188"/>
                <a:ext cx="7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8" name="Rectangle 1998"/>
              <p:cNvSpPr>
                <a:spLocks noChangeArrowheads="1"/>
              </p:cNvSpPr>
              <p:nvPr/>
            </p:nvSpPr>
            <p:spPr bwMode="auto">
              <a:xfrm>
                <a:off x="5448" y="3178"/>
                <a:ext cx="71" cy="10"/>
              </a:xfrm>
              <a:prstGeom prst="rect">
                <a:avLst/>
              </a:prstGeom>
              <a:solidFill>
                <a:srgbClr val="0000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39" name="Rectangle 1999"/>
              <p:cNvSpPr>
                <a:spLocks noChangeArrowheads="1"/>
              </p:cNvSpPr>
              <p:nvPr/>
            </p:nvSpPr>
            <p:spPr bwMode="auto">
              <a:xfrm>
                <a:off x="5448" y="3167"/>
                <a:ext cx="71" cy="11"/>
              </a:xfrm>
              <a:prstGeom prst="rect">
                <a:avLst/>
              </a:prstGeom>
              <a:solidFill>
                <a:srgbClr val="00002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0" name="Rectangle 2000"/>
              <p:cNvSpPr>
                <a:spLocks noChangeArrowheads="1"/>
              </p:cNvSpPr>
              <p:nvPr/>
            </p:nvSpPr>
            <p:spPr bwMode="auto">
              <a:xfrm>
                <a:off x="5448" y="3157"/>
                <a:ext cx="71" cy="10"/>
              </a:xfrm>
              <a:prstGeom prst="rect">
                <a:avLst/>
              </a:prstGeom>
              <a:solidFill>
                <a:srgbClr val="00002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1" name="Rectangle 2001"/>
              <p:cNvSpPr>
                <a:spLocks noChangeArrowheads="1"/>
              </p:cNvSpPr>
              <p:nvPr/>
            </p:nvSpPr>
            <p:spPr bwMode="auto">
              <a:xfrm>
                <a:off x="5448" y="3147"/>
                <a:ext cx="71" cy="10"/>
              </a:xfrm>
              <a:prstGeom prst="rect">
                <a:avLst/>
              </a:prstGeom>
              <a:solidFill>
                <a:srgbClr val="00002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2" name="Rectangle 2002"/>
              <p:cNvSpPr>
                <a:spLocks noChangeArrowheads="1"/>
              </p:cNvSpPr>
              <p:nvPr/>
            </p:nvSpPr>
            <p:spPr bwMode="auto">
              <a:xfrm>
                <a:off x="5448" y="3137"/>
                <a:ext cx="71" cy="10"/>
              </a:xfrm>
              <a:prstGeom prst="rect">
                <a:avLst/>
              </a:prstGeom>
              <a:solidFill>
                <a:srgbClr val="00002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3" name="Rectangle 2003"/>
              <p:cNvSpPr>
                <a:spLocks noChangeArrowheads="1"/>
              </p:cNvSpPr>
              <p:nvPr/>
            </p:nvSpPr>
            <p:spPr bwMode="auto">
              <a:xfrm>
                <a:off x="5448" y="3127"/>
                <a:ext cx="71" cy="10"/>
              </a:xfrm>
              <a:prstGeom prst="rect">
                <a:avLst/>
              </a:prstGeom>
              <a:solidFill>
                <a:srgbClr val="00002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4" name="Rectangle 2004"/>
              <p:cNvSpPr>
                <a:spLocks noChangeArrowheads="1"/>
              </p:cNvSpPr>
              <p:nvPr/>
            </p:nvSpPr>
            <p:spPr bwMode="auto">
              <a:xfrm>
                <a:off x="5448" y="3117"/>
                <a:ext cx="71" cy="10"/>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5" name="Rectangle 2005"/>
              <p:cNvSpPr>
                <a:spLocks noChangeArrowheads="1"/>
              </p:cNvSpPr>
              <p:nvPr/>
            </p:nvSpPr>
            <p:spPr bwMode="auto">
              <a:xfrm>
                <a:off x="5509" y="2332"/>
                <a:ext cx="10" cy="785"/>
              </a:xfrm>
              <a:prstGeom prst="rect">
                <a:avLst/>
              </a:prstGeom>
              <a:solidFill>
                <a:srgbClr val="00002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6" name="Rectangle 2006"/>
              <p:cNvSpPr>
                <a:spLocks noChangeArrowheads="1"/>
              </p:cNvSpPr>
              <p:nvPr/>
            </p:nvSpPr>
            <p:spPr bwMode="auto">
              <a:xfrm>
                <a:off x="5448" y="3107"/>
                <a:ext cx="61" cy="10"/>
              </a:xfrm>
              <a:prstGeom prst="rect">
                <a:avLst/>
              </a:prstGeom>
              <a:solidFill>
                <a:srgbClr val="00002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7" name="Rectangle 2007"/>
              <p:cNvSpPr>
                <a:spLocks noChangeArrowheads="1"/>
              </p:cNvSpPr>
              <p:nvPr/>
            </p:nvSpPr>
            <p:spPr bwMode="auto">
              <a:xfrm>
                <a:off x="5448" y="3097"/>
                <a:ext cx="61" cy="10"/>
              </a:xfrm>
              <a:prstGeom prst="rect">
                <a:avLst/>
              </a:prstGeom>
              <a:solidFill>
                <a:srgbClr val="00002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8" name="Rectangle 2008"/>
              <p:cNvSpPr>
                <a:spLocks noChangeArrowheads="1"/>
              </p:cNvSpPr>
              <p:nvPr/>
            </p:nvSpPr>
            <p:spPr bwMode="auto">
              <a:xfrm>
                <a:off x="5448" y="3087"/>
                <a:ext cx="61" cy="10"/>
              </a:xfrm>
              <a:prstGeom prst="rect">
                <a:avLst/>
              </a:prstGeom>
              <a:solidFill>
                <a:srgbClr val="00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49" name="Rectangle 2009"/>
              <p:cNvSpPr>
                <a:spLocks noChangeArrowheads="1"/>
              </p:cNvSpPr>
              <p:nvPr/>
            </p:nvSpPr>
            <p:spPr bwMode="auto">
              <a:xfrm>
                <a:off x="5448" y="3077"/>
                <a:ext cx="61" cy="10"/>
              </a:xfrm>
              <a:prstGeom prst="rect">
                <a:avLst/>
              </a:prstGeom>
              <a:solidFill>
                <a:srgbClr val="0000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0" name="Rectangle 2010"/>
              <p:cNvSpPr>
                <a:spLocks noChangeArrowheads="1"/>
              </p:cNvSpPr>
              <p:nvPr/>
            </p:nvSpPr>
            <p:spPr bwMode="auto">
              <a:xfrm>
                <a:off x="5448" y="3067"/>
                <a:ext cx="61" cy="10"/>
              </a:xfrm>
              <a:prstGeom prst="rect">
                <a:avLst/>
              </a:prstGeom>
              <a:solidFill>
                <a:srgbClr val="000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1" name="Rectangle 2011"/>
              <p:cNvSpPr>
                <a:spLocks noChangeArrowheads="1"/>
              </p:cNvSpPr>
              <p:nvPr/>
            </p:nvSpPr>
            <p:spPr bwMode="auto">
              <a:xfrm>
                <a:off x="5448" y="3057"/>
                <a:ext cx="61" cy="10"/>
              </a:xfrm>
              <a:prstGeom prst="rect">
                <a:avLst/>
              </a:prstGeom>
              <a:solidFill>
                <a:srgbClr val="0000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2" name="Rectangle 2012"/>
              <p:cNvSpPr>
                <a:spLocks noChangeArrowheads="1"/>
              </p:cNvSpPr>
              <p:nvPr/>
            </p:nvSpPr>
            <p:spPr bwMode="auto">
              <a:xfrm>
                <a:off x="5448" y="3047"/>
                <a:ext cx="61" cy="10"/>
              </a:xfrm>
              <a:prstGeom prst="rect">
                <a:avLst/>
              </a:prstGeom>
              <a:solidFill>
                <a:srgbClr val="0000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3" name="Rectangle 2013"/>
              <p:cNvSpPr>
                <a:spLocks noChangeArrowheads="1"/>
              </p:cNvSpPr>
              <p:nvPr/>
            </p:nvSpPr>
            <p:spPr bwMode="auto">
              <a:xfrm>
                <a:off x="5448" y="3037"/>
                <a:ext cx="61" cy="10"/>
              </a:xfrm>
              <a:prstGeom prst="rect">
                <a:avLst/>
              </a:prstGeom>
              <a:solidFill>
                <a:srgbClr val="00003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4" name="Rectangle 2014"/>
              <p:cNvSpPr>
                <a:spLocks noChangeArrowheads="1"/>
              </p:cNvSpPr>
              <p:nvPr/>
            </p:nvSpPr>
            <p:spPr bwMode="auto">
              <a:xfrm>
                <a:off x="5448" y="3026"/>
                <a:ext cx="61" cy="10"/>
              </a:xfrm>
              <a:prstGeom prst="rect">
                <a:avLst/>
              </a:prstGeom>
              <a:solidFill>
                <a:srgbClr val="00003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5" name="Rectangle 2015"/>
              <p:cNvSpPr>
                <a:spLocks noChangeArrowheads="1"/>
              </p:cNvSpPr>
              <p:nvPr/>
            </p:nvSpPr>
            <p:spPr bwMode="auto">
              <a:xfrm>
                <a:off x="5448" y="3016"/>
                <a:ext cx="61" cy="10"/>
              </a:xfrm>
              <a:prstGeom prst="rect">
                <a:avLst/>
              </a:prstGeom>
              <a:solidFill>
                <a:srgbClr val="00003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6" name="Rectangle 2016"/>
              <p:cNvSpPr>
                <a:spLocks noChangeArrowheads="1"/>
              </p:cNvSpPr>
              <p:nvPr/>
            </p:nvSpPr>
            <p:spPr bwMode="auto">
              <a:xfrm>
                <a:off x="5448" y="3006"/>
                <a:ext cx="61" cy="10"/>
              </a:xfrm>
              <a:prstGeom prst="rect">
                <a:avLst/>
              </a:prstGeom>
              <a:solidFill>
                <a:srgbClr val="00003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7" name="Rectangle 2017"/>
              <p:cNvSpPr>
                <a:spLocks noChangeArrowheads="1"/>
              </p:cNvSpPr>
              <p:nvPr/>
            </p:nvSpPr>
            <p:spPr bwMode="auto">
              <a:xfrm>
                <a:off x="5448" y="2996"/>
                <a:ext cx="61" cy="10"/>
              </a:xfrm>
              <a:prstGeom prst="rect">
                <a:avLst/>
              </a:prstGeom>
              <a:solidFill>
                <a:srgbClr val="0000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8" name="Rectangle 2018"/>
              <p:cNvSpPr>
                <a:spLocks noChangeArrowheads="1"/>
              </p:cNvSpPr>
              <p:nvPr/>
            </p:nvSpPr>
            <p:spPr bwMode="auto">
              <a:xfrm>
                <a:off x="5448" y="2986"/>
                <a:ext cx="61" cy="10"/>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59" name="Rectangle 2019"/>
              <p:cNvSpPr>
                <a:spLocks noChangeArrowheads="1"/>
              </p:cNvSpPr>
              <p:nvPr/>
            </p:nvSpPr>
            <p:spPr bwMode="auto">
              <a:xfrm>
                <a:off x="5499" y="2332"/>
                <a:ext cx="10" cy="654"/>
              </a:xfrm>
              <a:prstGeom prst="rect">
                <a:avLst/>
              </a:prstGeom>
              <a:solidFill>
                <a:srgbClr val="0000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0" name="Rectangle 2020"/>
              <p:cNvSpPr>
                <a:spLocks noChangeArrowheads="1"/>
              </p:cNvSpPr>
              <p:nvPr/>
            </p:nvSpPr>
            <p:spPr bwMode="auto">
              <a:xfrm>
                <a:off x="5448" y="2976"/>
                <a:ext cx="51" cy="10"/>
              </a:xfrm>
              <a:prstGeom prst="rect">
                <a:avLst/>
              </a:prstGeom>
              <a:solidFill>
                <a:srgbClr val="0000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1" name="Rectangle 2021"/>
              <p:cNvSpPr>
                <a:spLocks noChangeArrowheads="1"/>
              </p:cNvSpPr>
              <p:nvPr/>
            </p:nvSpPr>
            <p:spPr bwMode="auto">
              <a:xfrm>
                <a:off x="5448" y="2966"/>
                <a:ext cx="51" cy="10"/>
              </a:xfrm>
              <a:prstGeom prst="rect">
                <a:avLst/>
              </a:prstGeom>
              <a:solidFill>
                <a:srgbClr val="00004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2" name="Rectangle 2022"/>
              <p:cNvSpPr>
                <a:spLocks noChangeArrowheads="1"/>
              </p:cNvSpPr>
              <p:nvPr/>
            </p:nvSpPr>
            <p:spPr bwMode="auto">
              <a:xfrm>
                <a:off x="5448" y="2956"/>
                <a:ext cx="51" cy="10"/>
              </a:xfrm>
              <a:prstGeom prst="rect">
                <a:avLst/>
              </a:prstGeom>
              <a:solidFill>
                <a:srgbClr val="00004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3" name="Rectangle 2023"/>
              <p:cNvSpPr>
                <a:spLocks noChangeArrowheads="1"/>
              </p:cNvSpPr>
              <p:nvPr/>
            </p:nvSpPr>
            <p:spPr bwMode="auto">
              <a:xfrm>
                <a:off x="5448" y="2946"/>
                <a:ext cx="51" cy="10"/>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4" name="Rectangle 2024"/>
              <p:cNvSpPr>
                <a:spLocks noChangeArrowheads="1"/>
              </p:cNvSpPr>
              <p:nvPr/>
            </p:nvSpPr>
            <p:spPr bwMode="auto">
              <a:xfrm>
                <a:off x="5448" y="2936"/>
                <a:ext cx="51" cy="10"/>
              </a:xfrm>
              <a:prstGeom prst="rect">
                <a:avLst/>
              </a:prstGeom>
              <a:solidFill>
                <a:srgbClr val="0000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5" name="Rectangle 2025"/>
              <p:cNvSpPr>
                <a:spLocks noChangeArrowheads="1"/>
              </p:cNvSpPr>
              <p:nvPr/>
            </p:nvSpPr>
            <p:spPr bwMode="auto">
              <a:xfrm>
                <a:off x="5448" y="2926"/>
                <a:ext cx="51" cy="10"/>
              </a:xfrm>
              <a:prstGeom prst="rect">
                <a:avLst/>
              </a:prstGeom>
              <a:solidFill>
                <a:srgbClr val="00004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6" name="Rectangle 2026"/>
              <p:cNvSpPr>
                <a:spLocks noChangeArrowheads="1"/>
              </p:cNvSpPr>
              <p:nvPr/>
            </p:nvSpPr>
            <p:spPr bwMode="auto">
              <a:xfrm>
                <a:off x="5448" y="2916"/>
                <a:ext cx="51" cy="10"/>
              </a:xfrm>
              <a:prstGeom prst="rect">
                <a:avLst/>
              </a:prstGeom>
              <a:solidFill>
                <a:srgbClr val="00004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7" name="Rectangle 2027"/>
              <p:cNvSpPr>
                <a:spLocks noChangeArrowheads="1"/>
              </p:cNvSpPr>
              <p:nvPr/>
            </p:nvSpPr>
            <p:spPr bwMode="auto">
              <a:xfrm>
                <a:off x="5448" y="2906"/>
                <a:ext cx="51" cy="10"/>
              </a:xfrm>
              <a:prstGeom prst="rect">
                <a:avLst/>
              </a:prstGeom>
              <a:solidFill>
                <a:srgbClr val="00004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8" name="Rectangle 2028"/>
              <p:cNvSpPr>
                <a:spLocks noChangeArrowheads="1"/>
              </p:cNvSpPr>
              <p:nvPr/>
            </p:nvSpPr>
            <p:spPr bwMode="auto">
              <a:xfrm>
                <a:off x="5448" y="2896"/>
                <a:ext cx="51" cy="10"/>
              </a:xfrm>
              <a:prstGeom prst="rect">
                <a:avLst/>
              </a:prstGeom>
              <a:solidFill>
                <a:srgbClr val="00004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69" name="Rectangle 2029"/>
              <p:cNvSpPr>
                <a:spLocks noChangeArrowheads="1"/>
              </p:cNvSpPr>
              <p:nvPr/>
            </p:nvSpPr>
            <p:spPr bwMode="auto">
              <a:xfrm>
                <a:off x="5448" y="2886"/>
                <a:ext cx="51" cy="10"/>
              </a:xfrm>
              <a:prstGeom prst="rect">
                <a:avLst/>
              </a:prstGeom>
              <a:solidFill>
                <a:srgbClr val="00004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0" name="Rectangle 2030"/>
              <p:cNvSpPr>
                <a:spLocks noChangeArrowheads="1"/>
              </p:cNvSpPr>
              <p:nvPr/>
            </p:nvSpPr>
            <p:spPr bwMode="auto">
              <a:xfrm>
                <a:off x="5448" y="2875"/>
                <a:ext cx="51" cy="11"/>
              </a:xfrm>
              <a:prstGeom prst="rect">
                <a:avLst/>
              </a:prstGeom>
              <a:solidFill>
                <a:srgbClr val="0000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1" name="Rectangle 2031"/>
              <p:cNvSpPr>
                <a:spLocks noChangeArrowheads="1"/>
              </p:cNvSpPr>
              <p:nvPr/>
            </p:nvSpPr>
            <p:spPr bwMode="auto">
              <a:xfrm>
                <a:off x="5448" y="2865"/>
                <a:ext cx="51" cy="10"/>
              </a:xfrm>
              <a:prstGeom prst="rect">
                <a:avLst/>
              </a:prstGeom>
              <a:solidFill>
                <a:srgbClr val="00005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2" name="Rectangle 2032"/>
              <p:cNvSpPr>
                <a:spLocks noChangeArrowheads="1"/>
              </p:cNvSpPr>
              <p:nvPr/>
            </p:nvSpPr>
            <p:spPr bwMode="auto">
              <a:xfrm>
                <a:off x="5448" y="2855"/>
                <a:ext cx="51" cy="10"/>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3" name="Rectangle 2033"/>
              <p:cNvSpPr>
                <a:spLocks noChangeArrowheads="1"/>
              </p:cNvSpPr>
              <p:nvPr/>
            </p:nvSpPr>
            <p:spPr bwMode="auto">
              <a:xfrm>
                <a:off x="5489" y="2332"/>
                <a:ext cx="10" cy="523"/>
              </a:xfrm>
              <a:prstGeom prst="rect">
                <a:avLst/>
              </a:prstGeom>
              <a:solidFill>
                <a:srgbClr val="00005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4" name="Rectangle 2034"/>
              <p:cNvSpPr>
                <a:spLocks noChangeArrowheads="1"/>
              </p:cNvSpPr>
              <p:nvPr/>
            </p:nvSpPr>
            <p:spPr bwMode="auto">
              <a:xfrm>
                <a:off x="5448" y="2845"/>
                <a:ext cx="41" cy="1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5" name="Rectangle 2035"/>
              <p:cNvSpPr>
                <a:spLocks noChangeArrowheads="1"/>
              </p:cNvSpPr>
              <p:nvPr/>
            </p:nvSpPr>
            <p:spPr bwMode="auto">
              <a:xfrm>
                <a:off x="5448" y="2835"/>
                <a:ext cx="41" cy="10"/>
              </a:xfrm>
              <a:prstGeom prst="rect">
                <a:avLst/>
              </a:prstGeom>
              <a:solidFill>
                <a:srgbClr val="00005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6" name="Rectangle 2036"/>
              <p:cNvSpPr>
                <a:spLocks noChangeArrowheads="1"/>
              </p:cNvSpPr>
              <p:nvPr/>
            </p:nvSpPr>
            <p:spPr bwMode="auto">
              <a:xfrm>
                <a:off x="5448" y="2825"/>
                <a:ext cx="41" cy="10"/>
              </a:xfrm>
              <a:prstGeom prst="rect">
                <a:avLst/>
              </a:prstGeom>
              <a:solidFill>
                <a:srgbClr val="00005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7" name="Rectangle 2037"/>
              <p:cNvSpPr>
                <a:spLocks noChangeArrowheads="1"/>
              </p:cNvSpPr>
              <p:nvPr/>
            </p:nvSpPr>
            <p:spPr bwMode="auto">
              <a:xfrm>
                <a:off x="5448" y="2815"/>
                <a:ext cx="41" cy="10"/>
              </a:xfrm>
              <a:prstGeom prst="rect">
                <a:avLst/>
              </a:prstGeom>
              <a:solidFill>
                <a:srgbClr val="00005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8" name="Rectangle 2038"/>
              <p:cNvSpPr>
                <a:spLocks noChangeArrowheads="1"/>
              </p:cNvSpPr>
              <p:nvPr/>
            </p:nvSpPr>
            <p:spPr bwMode="auto">
              <a:xfrm>
                <a:off x="5448" y="2805"/>
                <a:ext cx="41" cy="1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79" name="Rectangle 2039"/>
              <p:cNvSpPr>
                <a:spLocks noChangeArrowheads="1"/>
              </p:cNvSpPr>
              <p:nvPr/>
            </p:nvSpPr>
            <p:spPr bwMode="auto">
              <a:xfrm>
                <a:off x="5448" y="2795"/>
                <a:ext cx="41" cy="10"/>
              </a:xfrm>
              <a:prstGeom prst="rect">
                <a:avLst/>
              </a:prstGeom>
              <a:solidFill>
                <a:srgbClr val="00005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0" name="Rectangle 2040"/>
              <p:cNvSpPr>
                <a:spLocks noChangeArrowheads="1"/>
              </p:cNvSpPr>
              <p:nvPr/>
            </p:nvSpPr>
            <p:spPr bwMode="auto">
              <a:xfrm>
                <a:off x="5448" y="2785"/>
                <a:ext cx="41" cy="10"/>
              </a:xfrm>
              <a:prstGeom prst="rect">
                <a:avLst/>
              </a:prstGeom>
              <a:solidFill>
                <a:srgbClr val="00005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1" name="Rectangle 2041"/>
              <p:cNvSpPr>
                <a:spLocks noChangeArrowheads="1"/>
              </p:cNvSpPr>
              <p:nvPr/>
            </p:nvSpPr>
            <p:spPr bwMode="auto">
              <a:xfrm>
                <a:off x="5448" y="2775"/>
                <a:ext cx="41" cy="10"/>
              </a:xfrm>
              <a:prstGeom prst="rect">
                <a:avLst/>
              </a:prstGeom>
              <a:solidFill>
                <a:srgbClr val="0000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2" name="Rectangle 2042"/>
              <p:cNvSpPr>
                <a:spLocks noChangeArrowheads="1"/>
              </p:cNvSpPr>
              <p:nvPr/>
            </p:nvSpPr>
            <p:spPr bwMode="auto">
              <a:xfrm>
                <a:off x="5448" y="2765"/>
                <a:ext cx="41" cy="10"/>
              </a:xfrm>
              <a:prstGeom prst="rect">
                <a:avLst/>
              </a:prstGeom>
              <a:solidFill>
                <a:srgbClr val="0000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3" name="Rectangle 2043"/>
              <p:cNvSpPr>
                <a:spLocks noChangeArrowheads="1"/>
              </p:cNvSpPr>
              <p:nvPr/>
            </p:nvSpPr>
            <p:spPr bwMode="auto">
              <a:xfrm>
                <a:off x="5448" y="2755"/>
                <a:ext cx="41" cy="10"/>
              </a:xfrm>
              <a:prstGeom prst="rect">
                <a:avLst/>
              </a:prstGeom>
              <a:solidFill>
                <a:srgbClr val="00006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4" name="Rectangle 2044"/>
              <p:cNvSpPr>
                <a:spLocks noChangeArrowheads="1"/>
              </p:cNvSpPr>
              <p:nvPr/>
            </p:nvSpPr>
            <p:spPr bwMode="auto">
              <a:xfrm>
                <a:off x="5448" y="2745"/>
                <a:ext cx="41" cy="10"/>
              </a:xfrm>
              <a:prstGeom prst="rect">
                <a:avLst/>
              </a:prstGeom>
              <a:solidFill>
                <a:srgbClr val="00006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5" name="Rectangle 2045"/>
              <p:cNvSpPr>
                <a:spLocks noChangeArrowheads="1"/>
              </p:cNvSpPr>
              <p:nvPr/>
            </p:nvSpPr>
            <p:spPr bwMode="auto">
              <a:xfrm>
                <a:off x="5448" y="2734"/>
                <a:ext cx="41" cy="11"/>
              </a:xfrm>
              <a:prstGeom prst="rect">
                <a:avLst/>
              </a:prstGeom>
              <a:solidFill>
                <a:srgbClr val="00006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6" name="Rectangle 2046"/>
              <p:cNvSpPr>
                <a:spLocks noChangeArrowheads="1"/>
              </p:cNvSpPr>
              <p:nvPr/>
            </p:nvSpPr>
            <p:spPr bwMode="auto">
              <a:xfrm>
                <a:off x="5448" y="2724"/>
                <a:ext cx="41" cy="10"/>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7" name="Rectangle 2047"/>
              <p:cNvSpPr>
                <a:spLocks noChangeArrowheads="1"/>
              </p:cNvSpPr>
              <p:nvPr/>
            </p:nvSpPr>
            <p:spPr bwMode="auto">
              <a:xfrm>
                <a:off x="5479" y="2332"/>
                <a:ext cx="10" cy="392"/>
              </a:xfrm>
              <a:prstGeom prst="rect">
                <a:avLst/>
              </a:prstGeom>
              <a:solidFill>
                <a:srgbClr val="0000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8" name="Rectangle 2048"/>
              <p:cNvSpPr>
                <a:spLocks noChangeArrowheads="1"/>
              </p:cNvSpPr>
              <p:nvPr/>
            </p:nvSpPr>
            <p:spPr bwMode="auto">
              <a:xfrm>
                <a:off x="5448" y="2714"/>
                <a:ext cx="31" cy="10"/>
              </a:xfrm>
              <a:prstGeom prst="rect">
                <a:avLst/>
              </a:prstGeom>
              <a:solidFill>
                <a:srgbClr val="0000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89" name="Rectangle 2049"/>
              <p:cNvSpPr>
                <a:spLocks noChangeArrowheads="1"/>
              </p:cNvSpPr>
              <p:nvPr/>
            </p:nvSpPr>
            <p:spPr bwMode="auto">
              <a:xfrm>
                <a:off x="5448" y="2704"/>
                <a:ext cx="31" cy="10"/>
              </a:xfrm>
              <a:prstGeom prst="rect">
                <a:avLst/>
              </a:prstGeom>
              <a:solidFill>
                <a:srgbClr val="0000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0" name="Rectangle 2050"/>
              <p:cNvSpPr>
                <a:spLocks noChangeArrowheads="1"/>
              </p:cNvSpPr>
              <p:nvPr/>
            </p:nvSpPr>
            <p:spPr bwMode="auto">
              <a:xfrm>
                <a:off x="5448" y="2694"/>
                <a:ext cx="3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1" name="Rectangle 2051"/>
              <p:cNvSpPr>
                <a:spLocks noChangeArrowheads="1"/>
              </p:cNvSpPr>
              <p:nvPr/>
            </p:nvSpPr>
            <p:spPr bwMode="auto">
              <a:xfrm>
                <a:off x="5448" y="2684"/>
                <a:ext cx="31" cy="10"/>
              </a:xfrm>
              <a:prstGeom prst="rect">
                <a:avLst/>
              </a:prstGeom>
              <a:solidFill>
                <a:srgbClr val="00006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2" name="Rectangle 2052"/>
              <p:cNvSpPr>
                <a:spLocks noChangeArrowheads="1"/>
              </p:cNvSpPr>
              <p:nvPr/>
            </p:nvSpPr>
            <p:spPr bwMode="auto">
              <a:xfrm>
                <a:off x="5448" y="2674"/>
                <a:ext cx="31" cy="10"/>
              </a:xfrm>
              <a:prstGeom prst="rect">
                <a:avLst/>
              </a:prstGeom>
              <a:solidFill>
                <a:srgbClr val="00006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3" name="Rectangle 2053"/>
              <p:cNvSpPr>
                <a:spLocks noChangeArrowheads="1"/>
              </p:cNvSpPr>
              <p:nvPr/>
            </p:nvSpPr>
            <p:spPr bwMode="auto">
              <a:xfrm>
                <a:off x="5448" y="2664"/>
                <a:ext cx="31" cy="10"/>
              </a:xfrm>
              <a:prstGeom prst="rect">
                <a:avLst/>
              </a:prstGeom>
              <a:solidFill>
                <a:srgbClr val="00006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4" name="Rectangle 2054"/>
              <p:cNvSpPr>
                <a:spLocks noChangeArrowheads="1"/>
              </p:cNvSpPr>
              <p:nvPr/>
            </p:nvSpPr>
            <p:spPr bwMode="auto">
              <a:xfrm>
                <a:off x="5448" y="2654"/>
                <a:ext cx="31" cy="10"/>
              </a:xfrm>
              <a:prstGeom prst="rect">
                <a:avLst/>
              </a:prstGeom>
              <a:solidFill>
                <a:srgbClr val="00006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5" name="Rectangle 2055"/>
              <p:cNvSpPr>
                <a:spLocks noChangeArrowheads="1"/>
              </p:cNvSpPr>
              <p:nvPr/>
            </p:nvSpPr>
            <p:spPr bwMode="auto">
              <a:xfrm>
                <a:off x="5448" y="2644"/>
                <a:ext cx="31" cy="10"/>
              </a:xfrm>
              <a:prstGeom prst="rect">
                <a:avLst/>
              </a:prstGeom>
              <a:solidFill>
                <a:srgbClr val="0000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6" name="Rectangle 2056"/>
              <p:cNvSpPr>
                <a:spLocks noChangeArrowheads="1"/>
              </p:cNvSpPr>
              <p:nvPr/>
            </p:nvSpPr>
            <p:spPr bwMode="auto">
              <a:xfrm>
                <a:off x="5448" y="2634"/>
                <a:ext cx="31" cy="10"/>
              </a:xfrm>
              <a:prstGeom prst="rect">
                <a:avLst/>
              </a:prstGeom>
              <a:solidFill>
                <a:srgbClr val="0000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7" name="Rectangle 2057"/>
              <p:cNvSpPr>
                <a:spLocks noChangeArrowheads="1"/>
              </p:cNvSpPr>
              <p:nvPr/>
            </p:nvSpPr>
            <p:spPr bwMode="auto">
              <a:xfrm>
                <a:off x="5448" y="2624"/>
                <a:ext cx="31" cy="10"/>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8" name="Rectangle 2058"/>
              <p:cNvSpPr>
                <a:spLocks noChangeArrowheads="1"/>
              </p:cNvSpPr>
              <p:nvPr/>
            </p:nvSpPr>
            <p:spPr bwMode="auto">
              <a:xfrm>
                <a:off x="5448" y="2614"/>
                <a:ext cx="31" cy="10"/>
              </a:xfrm>
              <a:prstGeom prst="rect">
                <a:avLst/>
              </a:prstGeom>
              <a:solidFill>
                <a:srgbClr val="00007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099" name="Rectangle 2059"/>
              <p:cNvSpPr>
                <a:spLocks noChangeArrowheads="1"/>
              </p:cNvSpPr>
              <p:nvPr/>
            </p:nvSpPr>
            <p:spPr bwMode="auto">
              <a:xfrm>
                <a:off x="5448" y="2604"/>
                <a:ext cx="31" cy="10"/>
              </a:xfrm>
              <a:prstGeom prst="rect">
                <a:avLst/>
              </a:prstGeom>
              <a:solidFill>
                <a:srgbClr val="0000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0" name="Rectangle 2060"/>
              <p:cNvSpPr>
                <a:spLocks noChangeArrowheads="1"/>
              </p:cNvSpPr>
              <p:nvPr/>
            </p:nvSpPr>
            <p:spPr bwMode="auto">
              <a:xfrm>
                <a:off x="5448" y="2593"/>
                <a:ext cx="31" cy="11"/>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1" name="Rectangle 2061"/>
              <p:cNvSpPr>
                <a:spLocks noChangeArrowheads="1"/>
              </p:cNvSpPr>
              <p:nvPr/>
            </p:nvSpPr>
            <p:spPr bwMode="auto">
              <a:xfrm>
                <a:off x="5469" y="2332"/>
                <a:ext cx="10" cy="261"/>
              </a:xfrm>
              <a:prstGeom prst="rect">
                <a:avLst/>
              </a:prstGeom>
              <a:solidFill>
                <a:srgbClr val="00007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2" name="Rectangle 2062"/>
              <p:cNvSpPr>
                <a:spLocks noChangeArrowheads="1"/>
              </p:cNvSpPr>
              <p:nvPr/>
            </p:nvSpPr>
            <p:spPr bwMode="auto">
              <a:xfrm>
                <a:off x="5448" y="2583"/>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3" name="Rectangle 2063"/>
              <p:cNvSpPr>
                <a:spLocks noChangeArrowheads="1"/>
              </p:cNvSpPr>
              <p:nvPr/>
            </p:nvSpPr>
            <p:spPr bwMode="auto">
              <a:xfrm>
                <a:off x="5448" y="2573"/>
                <a:ext cx="21" cy="10"/>
              </a:xfrm>
              <a:prstGeom prst="rect">
                <a:avLst/>
              </a:prstGeom>
              <a:solidFill>
                <a:srgbClr val="00007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4" name="Rectangle 2064"/>
              <p:cNvSpPr>
                <a:spLocks noChangeArrowheads="1"/>
              </p:cNvSpPr>
              <p:nvPr/>
            </p:nvSpPr>
            <p:spPr bwMode="auto">
              <a:xfrm>
                <a:off x="5448" y="2563"/>
                <a:ext cx="2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5" name="Rectangle 2065"/>
              <p:cNvSpPr>
                <a:spLocks noChangeArrowheads="1"/>
              </p:cNvSpPr>
              <p:nvPr/>
            </p:nvSpPr>
            <p:spPr bwMode="auto">
              <a:xfrm>
                <a:off x="5448" y="2554"/>
                <a:ext cx="2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6" name="Rectangle 2066"/>
              <p:cNvSpPr>
                <a:spLocks noChangeArrowheads="1"/>
              </p:cNvSpPr>
              <p:nvPr/>
            </p:nvSpPr>
            <p:spPr bwMode="auto">
              <a:xfrm>
                <a:off x="5448" y="2543"/>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7" name="Rectangle 2067"/>
              <p:cNvSpPr>
                <a:spLocks noChangeArrowheads="1"/>
              </p:cNvSpPr>
              <p:nvPr/>
            </p:nvSpPr>
            <p:spPr bwMode="auto">
              <a:xfrm>
                <a:off x="5448" y="2533"/>
                <a:ext cx="2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8" name="Rectangle 2068"/>
              <p:cNvSpPr>
                <a:spLocks noChangeArrowheads="1"/>
              </p:cNvSpPr>
              <p:nvPr/>
            </p:nvSpPr>
            <p:spPr bwMode="auto">
              <a:xfrm>
                <a:off x="5448" y="2523"/>
                <a:ext cx="2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09" name="Rectangle 2069"/>
              <p:cNvSpPr>
                <a:spLocks noChangeArrowheads="1"/>
              </p:cNvSpPr>
              <p:nvPr/>
            </p:nvSpPr>
            <p:spPr bwMode="auto">
              <a:xfrm>
                <a:off x="5448" y="2513"/>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0" name="Rectangle 2070"/>
              <p:cNvSpPr>
                <a:spLocks noChangeArrowheads="1"/>
              </p:cNvSpPr>
              <p:nvPr/>
            </p:nvSpPr>
            <p:spPr bwMode="auto">
              <a:xfrm>
                <a:off x="5448" y="2503"/>
                <a:ext cx="2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1" name="Rectangle 2071"/>
              <p:cNvSpPr>
                <a:spLocks noChangeArrowheads="1"/>
              </p:cNvSpPr>
              <p:nvPr/>
            </p:nvSpPr>
            <p:spPr bwMode="auto">
              <a:xfrm>
                <a:off x="5448" y="2493"/>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2" name="Rectangle 2072"/>
              <p:cNvSpPr>
                <a:spLocks noChangeArrowheads="1"/>
              </p:cNvSpPr>
              <p:nvPr/>
            </p:nvSpPr>
            <p:spPr bwMode="auto">
              <a:xfrm>
                <a:off x="5448" y="2484"/>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3" name="Rectangle 2073"/>
              <p:cNvSpPr>
                <a:spLocks noChangeArrowheads="1"/>
              </p:cNvSpPr>
              <p:nvPr/>
            </p:nvSpPr>
            <p:spPr bwMode="auto">
              <a:xfrm>
                <a:off x="5448" y="2473"/>
                <a:ext cx="21" cy="10"/>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4" name="Rectangle 2074"/>
              <p:cNvSpPr>
                <a:spLocks noChangeArrowheads="1"/>
              </p:cNvSpPr>
              <p:nvPr/>
            </p:nvSpPr>
            <p:spPr bwMode="auto">
              <a:xfrm>
                <a:off x="5448" y="2463"/>
                <a:ext cx="2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5" name="Rectangle 2075"/>
              <p:cNvSpPr>
                <a:spLocks noChangeArrowheads="1"/>
              </p:cNvSpPr>
              <p:nvPr/>
            </p:nvSpPr>
            <p:spPr bwMode="auto">
              <a:xfrm>
                <a:off x="5458" y="2332"/>
                <a:ext cx="11" cy="13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6" name="Rectangle 2076"/>
              <p:cNvSpPr>
                <a:spLocks noChangeArrowheads="1"/>
              </p:cNvSpPr>
              <p:nvPr/>
            </p:nvSpPr>
            <p:spPr bwMode="auto">
              <a:xfrm>
                <a:off x="5448" y="2452"/>
                <a:ext cx="10" cy="11"/>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7" name="Rectangle 2077"/>
              <p:cNvSpPr>
                <a:spLocks noChangeArrowheads="1"/>
              </p:cNvSpPr>
              <p:nvPr/>
            </p:nvSpPr>
            <p:spPr bwMode="auto">
              <a:xfrm>
                <a:off x="5448" y="244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8" name="Rectangle 2078"/>
              <p:cNvSpPr>
                <a:spLocks noChangeArrowheads="1"/>
              </p:cNvSpPr>
              <p:nvPr/>
            </p:nvSpPr>
            <p:spPr bwMode="auto">
              <a:xfrm>
                <a:off x="5448" y="243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19" name="Rectangle 2079"/>
              <p:cNvSpPr>
                <a:spLocks noChangeArrowheads="1"/>
              </p:cNvSpPr>
              <p:nvPr/>
            </p:nvSpPr>
            <p:spPr bwMode="auto">
              <a:xfrm>
                <a:off x="5448" y="2422"/>
                <a:ext cx="10" cy="10"/>
              </a:xfrm>
              <a:prstGeom prst="rect">
                <a:avLst/>
              </a:prstGeom>
              <a:solidFill>
                <a:srgbClr val="00007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0" name="Rectangle 2080"/>
              <p:cNvSpPr>
                <a:spLocks noChangeArrowheads="1"/>
              </p:cNvSpPr>
              <p:nvPr/>
            </p:nvSpPr>
            <p:spPr bwMode="auto">
              <a:xfrm>
                <a:off x="5448" y="241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1" name="Rectangle 2081"/>
              <p:cNvSpPr>
                <a:spLocks noChangeArrowheads="1"/>
              </p:cNvSpPr>
              <p:nvPr/>
            </p:nvSpPr>
            <p:spPr bwMode="auto">
              <a:xfrm>
                <a:off x="5448" y="240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2" name="Rectangle 2082"/>
              <p:cNvSpPr>
                <a:spLocks noChangeArrowheads="1"/>
              </p:cNvSpPr>
              <p:nvPr/>
            </p:nvSpPr>
            <p:spPr bwMode="auto">
              <a:xfrm>
                <a:off x="5448" y="2393"/>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3" name="Rectangle 2083"/>
              <p:cNvSpPr>
                <a:spLocks noChangeArrowheads="1"/>
              </p:cNvSpPr>
              <p:nvPr/>
            </p:nvSpPr>
            <p:spPr bwMode="auto">
              <a:xfrm>
                <a:off x="5448" y="2382"/>
                <a:ext cx="10"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4" name="Rectangle 2084"/>
              <p:cNvSpPr>
                <a:spLocks noChangeArrowheads="1"/>
              </p:cNvSpPr>
              <p:nvPr/>
            </p:nvSpPr>
            <p:spPr bwMode="auto">
              <a:xfrm>
                <a:off x="5448" y="237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5" name="Rectangle 2085"/>
              <p:cNvSpPr>
                <a:spLocks noChangeArrowheads="1"/>
              </p:cNvSpPr>
              <p:nvPr/>
            </p:nvSpPr>
            <p:spPr bwMode="auto">
              <a:xfrm>
                <a:off x="5448" y="236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6" name="Rectangle 2086"/>
              <p:cNvSpPr>
                <a:spLocks noChangeArrowheads="1"/>
              </p:cNvSpPr>
              <p:nvPr/>
            </p:nvSpPr>
            <p:spPr bwMode="auto">
              <a:xfrm>
                <a:off x="5448" y="235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7" name="Rectangle 2087"/>
              <p:cNvSpPr>
                <a:spLocks noChangeArrowheads="1"/>
              </p:cNvSpPr>
              <p:nvPr/>
            </p:nvSpPr>
            <p:spPr bwMode="auto">
              <a:xfrm>
                <a:off x="5448" y="2342"/>
                <a:ext cx="10"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28" name="Rectangle 2088"/>
              <p:cNvSpPr>
                <a:spLocks noChangeArrowheads="1"/>
              </p:cNvSpPr>
              <p:nvPr/>
            </p:nvSpPr>
            <p:spPr bwMode="auto">
              <a:xfrm>
                <a:off x="5448" y="2332"/>
                <a:ext cx="10"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9129" name="Freeform 2089"/>
            <p:cNvSpPr>
              <a:spLocks/>
            </p:cNvSpPr>
            <p:nvPr/>
          </p:nvSpPr>
          <p:spPr bwMode="auto">
            <a:xfrm>
              <a:off x="5448" y="2332"/>
              <a:ext cx="61" cy="916"/>
            </a:xfrm>
            <a:custGeom>
              <a:avLst/>
              <a:gdLst>
                <a:gd name="T0" fmla="*/ 0 w 61"/>
                <a:gd name="T1" fmla="*/ 916 h 916"/>
                <a:gd name="T2" fmla="*/ 0 w 61"/>
                <a:gd name="T3" fmla="*/ 50 h 916"/>
                <a:gd name="T4" fmla="*/ 61 w 61"/>
                <a:gd name="T5" fmla="*/ 0 h 916"/>
                <a:gd name="T6" fmla="*/ 61 w 61"/>
                <a:gd name="T7" fmla="*/ 866 h 916"/>
                <a:gd name="T8" fmla="*/ 0 w 61"/>
                <a:gd name="T9" fmla="*/ 916 h 916"/>
              </a:gdLst>
              <a:ahLst/>
              <a:cxnLst>
                <a:cxn ang="0">
                  <a:pos x="T0" y="T1"/>
                </a:cxn>
                <a:cxn ang="0">
                  <a:pos x="T2" y="T3"/>
                </a:cxn>
                <a:cxn ang="0">
                  <a:pos x="T4" y="T5"/>
                </a:cxn>
                <a:cxn ang="0">
                  <a:pos x="T6" y="T7"/>
                </a:cxn>
                <a:cxn ang="0">
                  <a:pos x="T8" y="T9"/>
                </a:cxn>
              </a:cxnLst>
              <a:rect l="0" t="0" r="r" b="b"/>
              <a:pathLst>
                <a:path w="61" h="916">
                  <a:moveTo>
                    <a:pt x="0" y="916"/>
                  </a:moveTo>
                  <a:lnTo>
                    <a:pt x="0" y="50"/>
                  </a:lnTo>
                  <a:lnTo>
                    <a:pt x="61" y="0"/>
                  </a:lnTo>
                  <a:lnTo>
                    <a:pt x="61" y="866"/>
                  </a:lnTo>
                  <a:lnTo>
                    <a:pt x="0" y="916"/>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232" name="Group 2090"/>
            <p:cNvGrpSpPr>
              <a:grpSpLocks/>
            </p:cNvGrpSpPr>
            <p:nvPr/>
          </p:nvGrpSpPr>
          <p:grpSpPr bwMode="auto">
            <a:xfrm>
              <a:off x="5277" y="2382"/>
              <a:ext cx="171" cy="866"/>
              <a:chOff x="5277" y="2382"/>
              <a:chExt cx="171" cy="866"/>
            </a:xfrm>
          </p:grpSpPr>
          <p:sp>
            <p:nvSpPr>
              <p:cNvPr id="89131" name="Rectangle 2091"/>
              <p:cNvSpPr>
                <a:spLocks noChangeArrowheads="1"/>
              </p:cNvSpPr>
              <p:nvPr/>
            </p:nvSpPr>
            <p:spPr bwMode="auto">
              <a:xfrm>
                <a:off x="5277" y="3239"/>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2" name="Rectangle 2092"/>
              <p:cNvSpPr>
                <a:spLocks noChangeArrowheads="1"/>
              </p:cNvSpPr>
              <p:nvPr/>
            </p:nvSpPr>
            <p:spPr bwMode="auto">
              <a:xfrm>
                <a:off x="5277" y="3228"/>
                <a:ext cx="171" cy="10"/>
              </a:xfrm>
              <a:prstGeom prst="rect">
                <a:avLst/>
              </a:prstGeom>
              <a:solidFill>
                <a:srgbClr val="00007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3" name="Rectangle 2093"/>
              <p:cNvSpPr>
                <a:spLocks noChangeArrowheads="1"/>
              </p:cNvSpPr>
              <p:nvPr/>
            </p:nvSpPr>
            <p:spPr bwMode="auto">
              <a:xfrm>
                <a:off x="5277" y="3219"/>
                <a:ext cx="171" cy="10"/>
              </a:xfrm>
              <a:prstGeom prst="rect">
                <a:avLst/>
              </a:prstGeom>
              <a:solidFill>
                <a:srgbClr val="0000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4" name="Rectangle 2094"/>
              <p:cNvSpPr>
                <a:spLocks noChangeArrowheads="1"/>
              </p:cNvSpPr>
              <p:nvPr/>
            </p:nvSpPr>
            <p:spPr bwMode="auto">
              <a:xfrm>
                <a:off x="5277" y="3208"/>
                <a:ext cx="171" cy="10"/>
              </a:xfrm>
              <a:prstGeom prst="rect">
                <a:avLst/>
              </a:prstGeom>
              <a:solidFill>
                <a:srgbClr val="00007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5" name="Rectangle 2095"/>
              <p:cNvSpPr>
                <a:spLocks noChangeArrowheads="1"/>
              </p:cNvSpPr>
              <p:nvPr/>
            </p:nvSpPr>
            <p:spPr bwMode="auto">
              <a:xfrm>
                <a:off x="5277" y="319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6" name="Rectangle 2096"/>
              <p:cNvSpPr>
                <a:spLocks noChangeArrowheads="1"/>
              </p:cNvSpPr>
              <p:nvPr/>
            </p:nvSpPr>
            <p:spPr bwMode="auto">
              <a:xfrm>
                <a:off x="5277" y="3188"/>
                <a:ext cx="171" cy="10"/>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7" name="Rectangle 2097"/>
              <p:cNvSpPr>
                <a:spLocks noChangeArrowheads="1"/>
              </p:cNvSpPr>
              <p:nvPr/>
            </p:nvSpPr>
            <p:spPr bwMode="auto">
              <a:xfrm>
                <a:off x="5438" y="2382"/>
                <a:ext cx="10" cy="806"/>
              </a:xfrm>
              <a:prstGeom prst="rect">
                <a:avLst/>
              </a:prstGeom>
              <a:solidFill>
                <a:srgbClr val="00007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8" name="Rectangle 2098"/>
              <p:cNvSpPr>
                <a:spLocks noChangeArrowheads="1"/>
              </p:cNvSpPr>
              <p:nvPr/>
            </p:nvSpPr>
            <p:spPr bwMode="auto">
              <a:xfrm>
                <a:off x="5277" y="3178"/>
                <a:ext cx="161" cy="10"/>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39" name="Rectangle 2099"/>
              <p:cNvSpPr>
                <a:spLocks noChangeArrowheads="1"/>
              </p:cNvSpPr>
              <p:nvPr/>
            </p:nvSpPr>
            <p:spPr bwMode="auto">
              <a:xfrm>
                <a:off x="5277" y="3167"/>
                <a:ext cx="161" cy="11"/>
              </a:xfrm>
              <a:prstGeom prst="rect">
                <a:avLst/>
              </a:prstGeom>
              <a:solidFill>
                <a:srgbClr val="00007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0" name="Rectangle 2100"/>
              <p:cNvSpPr>
                <a:spLocks noChangeArrowheads="1"/>
              </p:cNvSpPr>
              <p:nvPr/>
            </p:nvSpPr>
            <p:spPr bwMode="auto">
              <a:xfrm>
                <a:off x="5277" y="3157"/>
                <a:ext cx="161" cy="10"/>
              </a:xfrm>
              <a:prstGeom prst="rect">
                <a:avLst/>
              </a:prstGeom>
              <a:solidFill>
                <a:srgbClr val="00007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1" name="Rectangle 2101"/>
              <p:cNvSpPr>
                <a:spLocks noChangeArrowheads="1"/>
              </p:cNvSpPr>
              <p:nvPr/>
            </p:nvSpPr>
            <p:spPr bwMode="auto">
              <a:xfrm>
                <a:off x="5277" y="3148"/>
                <a:ext cx="161" cy="10"/>
              </a:xfrm>
              <a:prstGeom prst="rect">
                <a:avLst/>
              </a:prstGeom>
              <a:solidFill>
                <a:srgbClr val="0000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2" name="Rectangle 2102"/>
              <p:cNvSpPr>
                <a:spLocks noChangeArrowheads="1"/>
              </p:cNvSpPr>
              <p:nvPr/>
            </p:nvSpPr>
            <p:spPr bwMode="auto">
              <a:xfrm>
                <a:off x="5277" y="3137"/>
                <a:ext cx="161" cy="10"/>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3" name="Rectangle 2103"/>
              <p:cNvSpPr>
                <a:spLocks noChangeArrowheads="1"/>
              </p:cNvSpPr>
              <p:nvPr/>
            </p:nvSpPr>
            <p:spPr bwMode="auto">
              <a:xfrm>
                <a:off x="5428" y="2382"/>
                <a:ext cx="10" cy="755"/>
              </a:xfrm>
              <a:prstGeom prst="rect">
                <a:avLst/>
              </a:prstGeom>
              <a:solidFill>
                <a:srgbClr val="00007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4" name="Rectangle 2104"/>
              <p:cNvSpPr>
                <a:spLocks noChangeArrowheads="1"/>
              </p:cNvSpPr>
              <p:nvPr/>
            </p:nvSpPr>
            <p:spPr bwMode="auto">
              <a:xfrm>
                <a:off x="5277" y="3128"/>
                <a:ext cx="151" cy="1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5" name="Rectangle 2105"/>
              <p:cNvSpPr>
                <a:spLocks noChangeArrowheads="1"/>
              </p:cNvSpPr>
              <p:nvPr/>
            </p:nvSpPr>
            <p:spPr bwMode="auto">
              <a:xfrm>
                <a:off x="5277" y="3117"/>
                <a:ext cx="151" cy="10"/>
              </a:xfrm>
              <a:prstGeom prst="rect">
                <a:avLst/>
              </a:prstGeom>
              <a:solidFill>
                <a:srgbClr val="00008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6" name="Rectangle 2106"/>
              <p:cNvSpPr>
                <a:spLocks noChangeArrowheads="1"/>
              </p:cNvSpPr>
              <p:nvPr/>
            </p:nvSpPr>
            <p:spPr bwMode="auto">
              <a:xfrm>
                <a:off x="5277" y="3107"/>
                <a:ext cx="151" cy="10"/>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7" name="Rectangle 2107"/>
              <p:cNvSpPr>
                <a:spLocks noChangeArrowheads="1"/>
              </p:cNvSpPr>
              <p:nvPr/>
            </p:nvSpPr>
            <p:spPr bwMode="auto">
              <a:xfrm>
                <a:off x="5277" y="3097"/>
                <a:ext cx="151" cy="10"/>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8" name="Rectangle 2108"/>
              <p:cNvSpPr>
                <a:spLocks noChangeArrowheads="1"/>
              </p:cNvSpPr>
              <p:nvPr/>
            </p:nvSpPr>
            <p:spPr bwMode="auto">
              <a:xfrm>
                <a:off x="5277" y="3087"/>
                <a:ext cx="151" cy="10"/>
              </a:xfrm>
              <a:prstGeom prst="rect">
                <a:avLst/>
              </a:prstGeom>
              <a:solidFill>
                <a:srgbClr val="0000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49" name="Rectangle 2109"/>
              <p:cNvSpPr>
                <a:spLocks noChangeArrowheads="1"/>
              </p:cNvSpPr>
              <p:nvPr/>
            </p:nvSpPr>
            <p:spPr bwMode="auto">
              <a:xfrm>
                <a:off x="5418" y="2382"/>
                <a:ext cx="10" cy="705"/>
              </a:xfrm>
              <a:prstGeom prst="rect">
                <a:avLst/>
              </a:prstGeom>
              <a:solidFill>
                <a:srgbClr val="00008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0" name="Rectangle 2110"/>
              <p:cNvSpPr>
                <a:spLocks noChangeArrowheads="1"/>
              </p:cNvSpPr>
              <p:nvPr/>
            </p:nvSpPr>
            <p:spPr bwMode="auto">
              <a:xfrm>
                <a:off x="5277" y="3078"/>
                <a:ext cx="141" cy="10"/>
              </a:xfrm>
              <a:prstGeom prst="rect">
                <a:avLst/>
              </a:prstGeom>
              <a:solidFill>
                <a:srgbClr val="000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1" name="Rectangle 2111"/>
              <p:cNvSpPr>
                <a:spLocks noChangeArrowheads="1"/>
              </p:cNvSpPr>
              <p:nvPr/>
            </p:nvSpPr>
            <p:spPr bwMode="auto">
              <a:xfrm>
                <a:off x="5277" y="3067"/>
                <a:ext cx="141" cy="10"/>
              </a:xfrm>
              <a:prstGeom prst="rect">
                <a:avLst/>
              </a:prstGeom>
              <a:solidFill>
                <a:srgbClr val="00008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2" name="Rectangle 2112"/>
              <p:cNvSpPr>
                <a:spLocks noChangeArrowheads="1"/>
              </p:cNvSpPr>
              <p:nvPr/>
            </p:nvSpPr>
            <p:spPr bwMode="auto">
              <a:xfrm>
                <a:off x="5277" y="3058"/>
                <a:ext cx="141" cy="10"/>
              </a:xfrm>
              <a:prstGeom prst="rect">
                <a:avLst/>
              </a:prstGeom>
              <a:solidFill>
                <a:srgbClr val="00008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3" name="Rectangle 2113"/>
              <p:cNvSpPr>
                <a:spLocks noChangeArrowheads="1"/>
              </p:cNvSpPr>
              <p:nvPr/>
            </p:nvSpPr>
            <p:spPr bwMode="auto">
              <a:xfrm>
                <a:off x="5277" y="3047"/>
                <a:ext cx="141" cy="10"/>
              </a:xfrm>
              <a:prstGeom prst="rect">
                <a:avLst/>
              </a:prstGeom>
              <a:solidFill>
                <a:srgbClr val="00008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4" name="Rectangle 2114"/>
              <p:cNvSpPr>
                <a:spLocks noChangeArrowheads="1"/>
              </p:cNvSpPr>
              <p:nvPr/>
            </p:nvSpPr>
            <p:spPr bwMode="auto">
              <a:xfrm>
                <a:off x="5277" y="3037"/>
                <a:ext cx="141" cy="10"/>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5" name="Rectangle 2115"/>
              <p:cNvSpPr>
                <a:spLocks noChangeArrowheads="1"/>
              </p:cNvSpPr>
              <p:nvPr/>
            </p:nvSpPr>
            <p:spPr bwMode="auto">
              <a:xfrm>
                <a:off x="5408" y="2382"/>
                <a:ext cx="10" cy="655"/>
              </a:xfrm>
              <a:prstGeom prst="rect">
                <a:avLst/>
              </a:prstGeom>
              <a:solidFill>
                <a:srgbClr val="0000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6" name="Rectangle 2116"/>
              <p:cNvSpPr>
                <a:spLocks noChangeArrowheads="1"/>
              </p:cNvSpPr>
              <p:nvPr/>
            </p:nvSpPr>
            <p:spPr bwMode="auto">
              <a:xfrm>
                <a:off x="5277" y="3026"/>
                <a:ext cx="131" cy="11"/>
              </a:xfrm>
              <a:prstGeom prst="rect">
                <a:avLst/>
              </a:prstGeom>
              <a:solidFill>
                <a:srgbClr val="00009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7" name="Rectangle 2117"/>
              <p:cNvSpPr>
                <a:spLocks noChangeArrowheads="1"/>
              </p:cNvSpPr>
              <p:nvPr/>
            </p:nvSpPr>
            <p:spPr bwMode="auto">
              <a:xfrm>
                <a:off x="5277" y="3016"/>
                <a:ext cx="131" cy="10"/>
              </a:xfrm>
              <a:prstGeom prst="rect">
                <a:avLst/>
              </a:prstGeom>
              <a:solidFill>
                <a:srgbClr val="00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8" name="Rectangle 2118"/>
              <p:cNvSpPr>
                <a:spLocks noChangeArrowheads="1"/>
              </p:cNvSpPr>
              <p:nvPr/>
            </p:nvSpPr>
            <p:spPr bwMode="auto">
              <a:xfrm>
                <a:off x="5277" y="3006"/>
                <a:ext cx="131" cy="10"/>
              </a:xfrm>
              <a:prstGeom prst="rect">
                <a:avLst/>
              </a:prstGeom>
              <a:solidFill>
                <a:srgbClr val="00009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59" name="Rectangle 2119"/>
              <p:cNvSpPr>
                <a:spLocks noChangeArrowheads="1"/>
              </p:cNvSpPr>
              <p:nvPr/>
            </p:nvSpPr>
            <p:spPr bwMode="auto">
              <a:xfrm>
                <a:off x="5277" y="2996"/>
                <a:ext cx="131" cy="1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0" name="Rectangle 2120"/>
              <p:cNvSpPr>
                <a:spLocks noChangeArrowheads="1"/>
              </p:cNvSpPr>
              <p:nvPr/>
            </p:nvSpPr>
            <p:spPr bwMode="auto">
              <a:xfrm>
                <a:off x="5277" y="2986"/>
                <a:ext cx="131" cy="10"/>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1" name="Rectangle 2121"/>
              <p:cNvSpPr>
                <a:spLocks noChangeArrowheads="1"/>
              </p:cNvSpPr>
              <p:nvPr/>
            </p:nvSpPr>
            <p:spPr bwMode="auto">
              <a:xfrm>
                <a:off x="5398" y="2382"/>
                <a:ext cx="10" cy="604"/>
              </a:xfrm>
              <a:prstGeom prst="rect">
                <a:avLst/>
              </a:prstGeom>
              <a:solidFill>
                <a:srgbClr val="00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2" name="Rectangle 2122"/>
              <p:cNvSpPr>
                <a:spLocks noChangeArrowheads="1"/>
              </p:cNvSpPr>
              <p:nvPr/>
            </p:nvSpPr>
            <p:spPr bwMode="auto">
              <a:xfrm>
                <a:off x="5277" y="2976"/>
                <a:ext cx="121" cy="10"/>
              </a:xfrm>
              <a:prstGeom prst="rect">
                <a:avLst/>
              </a:prstGeom>
              <a:solidFill>
                <a:srgbClr val="0000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3" name="Rectangle 2123"/>
              <p:cNvSpPr>
                <a:spLocks noChangeArrowheads="1"/>
              </p:cNvSpPr>
              <p:nvPr/>
            </p:nvSpPr>
            <p:spPr bwMode="auto">
              <a:xfrm>
                <a:off x="5277" y="2967"/>
                <a:ext cx="121" cy="10"/>
              </a:xfrm>
              <a:prstGeom prst="rect">
                <a:avLst/>
              </a:prstGeom>
              <a:solidFill>
                <a:srgbClr val="00009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4" name="Rectangle 2124"/>
              <p:cNvSpPr>
                <a:spLocks noChangeArrowheads="1"/>
              </p:cNvSpPr>
              <p:nvPr/>
            </p:nvSpPr>
            <p:spPr bwMode="auto">
              <a:xfrm>
                <a:off x="5277" y="2956"/>
                <a:ext cx="121" cy="10"/>
              </a:xfrm>
              <a:prstGeom prst="rect">
                <a:avLst/>
              </a:prstGeom>
              <a:solidFill>
                <a:srgbClr val="0000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5" name="Rectangle 2125"/>
              <p:cNvSpPr>
                <a:spLocks noChangeArrowheads="1"/>
              </p:cNvSpPr>
              <p:nvPr/>
            </p:nvSpPr>
            <p:spPr bwMode="auto">
              <a:xfrm>
                <a:off x="5277" y="2946"/>
                <a:ext cx="121" cy="10"/>
              </a:xfrm>
              <a:prstGeom prst="rect">
                <a:avLst/>
              </a:prstGeom>
              <a:solidFill>
                <a:srgbClr val="0000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6" name="Rectangle 2126"/>
              <p:cNvSpPr>
                <a:spLocks noChangeArrowheads="1"/>
              </p:cNvSpPr>
              <p:nvPr/>
            </p:nvSpPr>
            <p:spPr bwMode="auto">
              <a:xfrm>
                <a:off x="5277" y="2936"/>
                <a:ext cx="12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7" name="Rectangle 2127"/>
              <p:cNvSpPr>
                <a:spLocks noChangeArrowheads="1"/>
              </p:cNvSpPr>
              <p:nvPr/>
            </p:nvSpPr>
            <p:spPr bwMode="auto">
              <a:xfrm>
                <a:off x="5388" y="2382"/>
                <a:ext cx="10" cy="554"/>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8" name="Rectangle 2128"/>
              <p:cNvSpPr>
                <a:spLocks noChangeArrowheads="1"/>
              </p:cNvSpPr>
              <p:nvPr/>
            </p:nvSpPr>
            <p:spPr bwMode="auto">
              <a:xfrm>
                <a:off x="5277" y="2926"/>
                <a:ext cx="111" cy="10"/>
              </a:xfrm>
              <a:prstGeom prst="rect">
                <a:avLst/>
              </a:prstGeom>
              <a:solidFill>
                <a:srgbClr val="0000A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69" name="Rectangle 2129"/>
              <p:cNvSpPr>
                <a:spLocks noChangeArrowheads="1"/>
              </p:cNvSpPr>
              <p:nvPr/>
            </p:nvSpPr>
            <p:spPr bwMode="auto">
              <a:xfrm>
                <a:off x="5277" y="2916"/>
                <a:ext cx="111" cy="10"/>
              </a:xfrm>
              <a:prstGeom prst="rect">
                <a:avLst/>
              </a:prstGeom>
              <a:solidFill>
                <a:srgbClr val="0000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0" name="Rectangle 2130"/>
              <p:cNvSpPr>
                <a:spLocks noChangeArrowheads="1"/>
              </p:cNvSpPr>
              <p:nvPr/>
            </p:nvSpPr>
            <p:spPr bwMode="auto">
              <a:xfrm>
                <a:off x="5277" y="2906"/>
                <a:ext cx="111" cy="10"/>
              </a:xfrm>
              <a:prstGeom prst="rect">
                <a:avLst/>
              </a:prstGeom>
              <a:solidFill>
                <a:srgbClr val="0000A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1" name="Rectangle 2131"/>
              <p:cNvSpPr>
                <a:spLocks noChangeArrowheads="1"/>
              </p:cNvSpPr>
              <p:nvPr/>
            </p:nvSpPr>
            <p:spPr bwMode="auto">
              <a:xfrm>
                <a:off x="5277" y="2897"/>
                <a:ext cx="111" cy="1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2" name="Rectangle 2132"/>
              <p:cNvSpPr>
                <a:spLocks noChangeArrowheads="1"/>
              </p:cNvSpPr>
              <p:nvPr/>
            </p:nvSpPr>
            <p:spPr bwMode="auto">
              <a:xfrm>
                <a:off x="5277" y="2886"/>
                <a:ext cx="111" cy="10"/>
              </a:xfrm>
              <a:prstGeom prst="rect">
                <a:avLst/>
              </a:prstGeom>
              <a:solidFill>
                <a:srgbClr val="000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3" name="Rectangle 2133"/>
              <p:cNvSpPr>
                <a:spLocks noChangeArrowheads="1"/>
              </p:cNvSpPr>
              <p:nvPr/>
            </p:nvSpPr>
            <p:spPr bwMode="auto">
              <a:xfrm>
                <a:off x="5378" y="2382"/>
                <a:ext cx="10" cy="504"/>
              </a:xfrm>
              <a:prstGeom prst="rect">
                <a:avLst/>
              </a:prstGeom>
              <a:solidFill>
                <a:srgbClr val="0000B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4" name="Rectangle 2134"/>
              <p:cNvSpPr>
                <a:spLocks noChangeArrowheads="1"/>
              </p:cNvSpPr>
              <p:nvPr/>
            </p:nvSpPr>
            <p:spPr bwMode="auto">
              <a:xfrm>
                <a:off x="5277" y="2876"/>
                <a:ext cx="101" cy="10"/>
              </a:xfrm>
              <a:prstGeom prst="rect">
                <a:avLst/>
              </a:prstGeom>
              <a:solidFill>
                <a:srgbClr val="0000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5" name="Rectangle 2135"/>
              <p:cNvSpPr>
                <a:spLocks noChangeArrowheads="1"/>
              </p:cNvSpPr>
              <p:nvPr/>
            </p:nvSpPr>
            <p:spPr bwMode="auto">
              <a:xfrm>
                <a:off x="5277" y="2865"/>
                <a:ext cx="101" cy="10"/>
              </a:xfrm>
              <a:prstGeom prst="rect">
                <a:avLst/>
              </a:prstGeom>
              <a:solidFill>
                <a:srgbClr val="0000B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6" name="Rectangle 2136"/>
              <p:cNvSpPr>
                <a:spLocks noChangeArrowheads="1"/>
              </p:cNvSpPr>
              <p:nvPr/>
            </p:nvSpPr>
            <p:spPr bwMode="auto">
              <a:xfrm>
                <a:off x="5277" y="2855"/>
                <a:ext cx="101" cy="10"/>
              </a:xfrm>
              <a:prstGeom prst="rect">
                <a:avLst/>
              </a:prstGeom>
              <a:solidFill>
                <a:srgbClr val="0000B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7" name="Rectangle 2137"/>
              <p:cNvSpPr>
                <a:spLocks noChangeArrowheads="1"/>
              </p:cNvSpPr>
              <p:nvPr/>
            </p:nvSpPr>
            <p:spPr bwMode="auto">
              <a:xfrm>
                <a:off x="5277" y="2845"/>
                <a:ext cx="101" cy="10"/>
              </a:xfrm>
              <a:prstGeom prst="rect">
                <a:avLst/>
              </a:prstGeom>
              <a:solidFill>
                <a:srgbClr val="0000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8" name="Rectangle 2138"/>
              <p:cNvSpPr>
                <a:spLocks noChangeArrowheads="1"/>
              </p:cNvSpPr>
              <p:nvPr/>
            </p:nvSpPr>
            <p:spPr bwMode="auto">
              <a:xfrm>
                <a:off x="5277" y="2835"/>
                <a:ext cx="101" cy="10"/>
              </a:xfrm>
              <a:prstGeom prst="rect">
                <a:avLst/>
              </a:prstGeom>
              <a:solidFill>
                <a:srgbClr val="000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79" name="Rectangle 2139"/>
              <p:cNvSpPr>
                <a:spLocks noChangeArrowheads="1"/>
              </p:cNvSpPr>
              <p:nvPr/>
            </p:nvSpPr>
            <p:spPr bwMode="auto">
              <a:xfrm>
                <a:off x="5368" y="2382"/>
                <a:ext cx="10" cy="453"/>
              </a:xfrm>
              <a:prstGeom prst="rect">
                <a:avLst/>
              </a:prstGeom>
              <a:solidFill>
                <a:srgbClr val="000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0" name="Rectangle 2140"/>
              <p:cNvSpPr>
                <a:spLocks noChangeArrowheads="1"/>
              </p:cNvSpPr>
              <p:nvPr/>
            </p:nvSpPr>
            <p:spPr bwMode="auto">
              <a:xfrm>
                <a:off x="5277" y="2825"/>
                <a:ext cx="91" cy="10"/>
              </a:xfrm>
              <a:prstGeom prst="rect">
                <a:avLst/>
              </a:prstGeom>
              <a:solidFill>
                <a:srgbClr val="0000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1" name="Rectangle 2141"/>
              <p:cNvSpPr>
                <a:spLocks noChangeArrowheads="1"/>
              </p:cNvSpPr>
              <p:nvPr/>
            </p:nvSpPr>
            <p:spPr bwMode="auto">
              <a:xfrm>
                <a:off x="5277" y="2815"/>
                <a:ext cx="91" cy="10"/>
              </a:xfrm>
              <a:prstGeom prst="rect">
                <a:avLst/>
              </a:prstGeom>
              <a:solidFill>
                <a:srgbClr val="0000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2" name="Rectangle 2142"/>
              <p:cNvSpPr>
                <a:spLocks noChangeArrowheads="1"/>
              </p:cNvSpPr>
              <p:nvPr/>
            </p:nvSpPr>
            <p:spPr bwMode="auto">
              <a:xfrm>
                <a:off x="5277" y="2806"/>
                <a:ext cx="91"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3" name="Rectangle 2143"/>
              <p:cNvSpPr>
                <a:spLocks noChangeArrowheads="1"/>
              </p:cNvSpPr>
              <p:nvPr/>
            </p:nvSpPr>
            <p:spPr bwMode="auto">
              <a:xfrm>
                <a:off x="5277" y="2795"/>
                <a:ext cx="91" cy="10"/>
              </a:xfrm>
              <a:prstGeom prst="rect">
                <a:avLst/>
              </a:prstGeom>
              <a:solidFill>
                <a:srgbClr val="0000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4" name="Rectangle 2144"/>
              <p:cNvSpPr>
                <a:spLocks noChangeArrowheads="1"/>
              </p:cNvSpPr>
              <p:nvPr/>
            </p:nvSpPr>
            <p:spPr bwMode="auto">
              <a:xfrm>
                <a:off x="5277" y="2785"/>
                <a:ext cx="91" cy="10"/>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5" name="Rectangle 2145"/>
              <p:cNvSpPr>
                <a:spLocks noChangeArrowheads="1"/>
              </p:cNvSpPr>
              <p:nvPr/>
            </p:nvSpPr>
            <p:spPr bwMode="auto">
              <a:xfrm>
                <a:off x="5358" y="2382"/>
                <a:ext cx="10" cy="403"/>
              </a:xfrm>
              <a:prstGeom prst="rect">
                <a:avLst/>
              </a:prstGeom>
              <a:solidFill>
                <a:srgbClr val="00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6" name="Rectangle 2146"/>
              <p:cNvSpPr>
                <a:spLocks noChangeArrowheads="1"/>
              </p:cNvSpPr>
              <p:nvPr/>
            </p:nvSpPr>
            <p:spPr bwMode="auto">
              <a:xfrm>
                <a:off x="5277" y="2775"/>
                <a:ext cx="81" cy="10"/>
              </a:xfrm>
              <a:prstGeom prst="rect">
                <a:avLst/>
              </a:prstGeom>
              <a:solidFill>
                <a:srgbClr val="0000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7" name="Rectangle 2147"/>
              <p:cNvSpPr>
                <a:spLocks noChangeArrowheads="1"/>
              </p:cNvSpPr>
              <p:nvPr/>
            </p:nvSpPr>
            <p:spPr bwMode="auto">
              <a:xfrm>
                <a:off x="5277" y="2765"/>
                <a:ext cx="81" cy="10"/>
              </a:xfrm>
              <a:prstGeom prst="rect">
                <a:avLst/>
              </a:prstGeom>
              <a:solidFill>
                <a:srgbClr val="0000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8" name="Rectangle 2148"/>
              <p:cNvSpPr>
                <a:spLocks noChangeArrowheads="1"/>
              </p:cNvSpPr>
              <p:nvPr/>
            </p:nvSpPr>
            <p:spPr bwMode="auto">
              <a:xfrm>
                <a:off x="5277" y="2755"/>
                <a:ext cx="81" cy="10"/>
              </a:xfrm>
              <a:prstGeom prst="rect">
                <a:avLst/>
              </a:prstGeom>
              <a:solidFill>
                <a:srgbClr val="0000D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89" name="Rectangle 2149"/>
              <p:cNvSpPr>
                <a:spLocks noChangeArrowheads="1"/>
              </p:cNvSpPr>
              <p:nvPr/>
            </p:nvSpPr>
            <p:spPr bwMode="auto">
              <a:xfrm>
                <a:off x="5277" y="2745"/>
                <a:ext cx="81" cy="10"/>
              </a:xfrm>
              <a:prstGeom prst="rect">
                <a:avLst/>
              </a:prstGeom>
              <a:solidFill>
                <a:srgbClr val="0000D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0" name="Rectangle 2150"/>
              <p:cNvSpPr>
                <a:spLocks noChangeArrowheads="1"/>
              </p:cNvSpPr>
              <p:nvPr/>
            </p:nvSpPr>
            <p:spPr bwMode="auto">
              <a:xfrm>
                <a:off x="5277" y="2734"/>
                <a:ext cx="81" cy="11"/>
              </a:xfrm>
              <a:prstGeom prst="rect">
                <a:avLst/>
              </a:prstGeom>
              <a:solidFill>
                <a:srgbClr val="0000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1" name="Rectangle 2151"/>
              <p:cNvSpPr>
                <a:spLocks noChangeArrowheads="1"/>
              </p:cNvSpPr>
              <p:nvPr/>
            </p:nvSpPr>
            <p:spPr bwMode="auto">
              <a:xfrm>
                <a:off x="5348" y="2382"/>
                <a:ext cx="10" cy="352"/>
              </a:xfrm>
              <a:prstGeom prst="rect">
                <a:avLst/>
              </a:prstGeom>
              <a:solidFill>
                <a:srgbClr val="0000D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2" name="Rectangle 2152"/>
              <p:cNvSpPr>
                <a:spLocks noChangeArrowheads="1"/>
              </p:cNvSpPr>
              <p:nvPr/>
            </p:nvSpPr>
            <p:spPr bwMode="auto">
              <a:xfrm>
                <a:off x="5277" y="2724"/>
                <a:ext cx="71" cy="10"/>
              </a:xfrm>
              <a:prstGeom prst="rect">
                <a:avLst/>
              </a:prstGeom>
              <a:solidFill>
                <a:srgbClr val="0000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3" name="Rectangle 2153"/>
              <p:cNvSpPr>
                <a:spLocks noChangeArrowheads="1"/>
              </p:cNvSpPr>
              <p:nvPr/>
            </p:nvSpPr>
            <p:spPr bwMode="auto">
              <a:xfrm>
                <a:off x="5277" y="2715"/>
                <a:ext cx="71" cy="10"/>
              </a:xfrm>
              <a:prstGeom prst="rect">
                <a:avLst/>
              </a:prstGeom>
              <a:solidFill>
                <a:srgbClr val="0000D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4" name="Rectangle 2154"/>
              <p:cNvSpPr>
                <a:spLocks noChangeArrowheads="1"/>
              </p:cNvSpPr>
              <p:nvPr/>
            </p:nvSpPr>
            <p:spPr bwMode="auto">
              <a:xfrm>
                <a:off x="5277" y="2704"/>
                <a:ext cx="71" cy="10"/>
              </a:xfrm>
              <a:prstGeom prst="rect">
                <a:avLst/>
              </a:prstGeom>
              <a:solidFill>
                <a:srgbClr val="0000D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5" name="Rectangle 2155"/>
              <p:cNvSpPr>
                <a:spLocks noChangeArrowheads="1"/>
              </p:cNvSpPr>
              <p:nvPr/>
            </p:nvSpPr>
            <p:spPr bwMode="auto">
              <a:xfrm>
                <a:off x="5277" y="2694"/>
                <a:ext cx="71" cy="10"/>
              </a:xfrm>
              <a:prstGeom prst="rect">
                <a:avLst/>
              </a:prstGeom>
              <a:solidFill>
                <a:srgbClr val="000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6" name="Rectangle 2156"/>
              <p:cNvSpPr>
                <a:spLocks noChangeArrowheads="1"/>
              </p:cNvSpPr>
              <p:nvPr/>
            </p:nvSpPr>
            <p:spPr bwMode="auto">
              <a:xfrm>
                <a:off x="5277" y="2684"/>
                <a:ext cx="71" cy="10"/>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7" name="Rectangle 2157"/>
              <p:cNvSpPr>
                <a:spLocks noChangeArrowheads="1"/>
              </p:cNvSpPr>
              <p:nvPr/>
            </p:nvSpPr>
            <p:spPr bwMode="auto">
              <a:xfrm>
                <a:off x="5338" y="2382"/>
                <a:ext cx="10" cy="302"/>
              </a:xfrm>
              <a:prstGeom prst="rect">
                <a:avLst/>
              </a:prstGeom>
              <a:solidFill>
                <a:srgbClr val="0000E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8" name="Rectangle 2158"/>
              <p:cNvSpPr>
                <a:spLocks noChangeArrowheads="1"/>
              </p:cNvSpPr>
              <p:nvPr/>
            </p:nvSpPr>
            <p:spPr bwMode="auto">
              <a:xfrm>
                <a:off x="5277" y="2674"/>
                <a:ext cx="61" cy="10"/>
              </a:xfrm>
              <a:prstGeom prst="rect">
                <a:avLst/>
              </a:prstGeom>
              <a:solidFill>
                <a:srgbClr val="0000E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199" name="Rectangle 2159"/>
              <p:cNvSpPr>
                <a:spLocks noChangeArrowheads="1"/>
              </p:cNvSpPr>
              <p:nvPr/>
            </p:nvSpPr>
            <p:spPr bwMode="auto">
              <a:xfrm>
                <a:off x="5277" y="2664"/>
                <a:ext cx="61" cy="10"/>
              </a:xfrm>
              <a:prstGeom prst="rect">
                <a:avLst/>
              </a:prstGeom>
              <a:solidFill>
                <a:srgbClr val="0000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0" name="Rectangle 2160"/>
              <p:cNvSpPr>
                <a:spLocks noChangeArrowheads="1"/>
              </p:cNvSpPr>
              <p:nvPr/>
            </p:nvSpPr>
            <p:spPr bwMode="auto">
              <a:xfrm>
                <a:off x="5277" y="2654"/>
                <a:ext cx="61" cy="10"/>
              </a:xfrm>
              <a:prstGeom prst="rect">
                <a:avLst/>
              </a:prstGeom>
              <a:solidFill>
                <a:srgbClr val="0000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1" name="Rectangle 2161"/>
              <p:cNvSpPr>
                <a:spLocks noChangeArrowheads="1"/>
              </p:cNvSpPr>
              <p:nvPr/>
            </p:nvSpPr>
            <p:spPr bwMode="auto">
              <a:xfrm>
                <a:off x="5277" y="2645"/>
                <a:ext cx="61" cy="10"/>
              </a:xfrm>
              <a:prstGeom prst="rect">
                <a:avLst/>
              </a:prstGeom>
              <a:solidFill>
                <a:srgbClr val="0000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2" name="Rectangle 2162"/>
              <p:cNvSpPr>
                <a:spLocks noChangeArrowheads="1"/>
              </p:cNvSpPr>
              <p:nvPr/>
            </p:nvSpPr>
            <p:spPr bwMode="auto">
              <a:xfrm>
                <a:off x="5277" y="2634"/>
                <a:ext cx="61" cy="10"/>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3" name="Rectangle 2163"/>
              <p:cNvSpPr>
                <a:spLocks noChangeArrowheads="1"/>
              </p:cNvSpPr>
              <p:nvPr/>
            </p:nvSpPr>
            <p:spPr bwMode="auto">
              <a:xfrm>
                <a:off x="5328" y="2382"/>
                <a:ext cx="10" cy="252"/>
              </a:xfrm>
              <a:prstGeom prst="rect">
                <a:avLst/>
              </a:prstGeom>
              <a:solidFill>
                <a:srgbClr val="0000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4" name="Rectangle 2164"/>
              <p:cNvSpPr>
                <a:spLocks noChangeArrowheads="1"/>
              </p:cNvSpPr>
              <p:nvPr/>
            </p:nvSpPr>
            <p:spPr bwMode="auto">
              <a:xfrm>
                <a:off x="5277" y="2624"/>
                <a:ext cx="51" cy="10"/>
              </a:xfrm>
              <a:prstGeom prst="rect">
                <a:avLst/>
              </a:prstGeom>
              <a:solidFill>
                <a:srgbClr val="0000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5" name="Rectangle 2165"/>
              <p:cNvSpPr>
                <a:spLocks noChangeArrowheads="1"/>
              </p:cNvSpPr>
              <p:nvPr/>
            </p:nvSpPr>
            <p:spPr bwMode="auto">
              <a:xfrm>
                <a:off x="5277" y="2614"/>
                <a:ext cx="51" cy="10"/>
              </a:xfrm>
              <a:prstGeom prst="rect">
                <a:avLst/>
              </a:prstGeom>
              <a:solidFill>
                <a:srgbClr val="0000E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6" name="Rectangle 2166"/>
              <p:cNvSpPr>
                <a:spLocks noChangeArrowheads="1"/>
              </p:cNvSpPr>
              <p:nvPr/>
            </p:nvSpPr>
            <p:spPr bwMode="auto">
              <a:xfrm>
                <a:off x="5277" y="2604"/>
                <a:ext cx="51" cy="10"/>
              </a:xfrm>
              <a:prstGeom prst="rect">
                <a:avLst/>
              </a:prstGeom>
              <a:solidFill>
                <a:srgbClr val="0000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7" name="Rectangle 2167"/>
              <p:cNvSpPr>
                <a:spLocks noChangeArrowheads="1"/>
              </p:cNvSpPr>
              <p:nvPr/>
            </p:nvSpPr>
            <p:spPr bwMode="auto">
              <a:xfrm>
                <a:off x="5277" y="2593"/>
                <a:ext cx="51" cy="11"/>
              </a:xfrm>
              <a:prstGeom prst="rect">
                <a:avLst/>
              </a:prstGeom>
              <a:solidFill>
                <a:srgbClr val="0000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8" name="Rectangle 2168"/>
              <p:cNvSpPr>
                <a:spLocks noChangeArrowheads="1"/>
              </p:cNvSpPr>
              <p:nvPr/>
            </p:nvSpPr>
            <p:spPr bwMode="auto">
              <a:xfrm>
                <a:off x="5277" y="2583"/>
                <a:ext cx="51" cy="10"/>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09" name="Rectangle 2169"/>
              <p:cNvSpPr>
                <a:spLocks noChangeArrowheads="1"/>
              </p:cNvSpPr>
              <p:nvPr/>
            </p:nvSpPr>
            <p:spPr bwMode="auto">
              <a:xfrm>
                <a:off x="5317" y="2382"/>
                <a:ext cx="11" cy="201"/>
              </a:xfrm>
              <a:prstGeom prst="rect">
                <a:avLst/>
              </a:prstGeom>
              <a:solidFill>
                <a:srgbClr val="0000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0" name="Rectangle 2170"/>
              <p:cNvSpPr>
                <a:spLocks noChangeArrowheads="1"/>
              </p:cNvSpPr>
              <p:nvPr/>
            </p:nvSpPr>
            <p:spPr bwMode="auto">
              <a:xfrm>
                <a:off x="5277" y="2573"/>
                <a:ext cx="40" cy="10"/>
              </a:xfrm>
              <a:prstGeom prst="rect">
                <a:avLst/>
              </a:prstGeom>
              <a:solidFill>
                <a:srgbClr val="0000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1" name="Rectangle 2171"/>
              <p:cNvSpPr>
                <a:spLocks noChangeArrowheads="1"/>
              </p:cNvSpPr>
              <p:nvPr/>
            </p:nvSpPr>
            <p:spPr bwMode="auto">
              <a:xfrm>
                <a:off x="5277" y="2563"/>
                <a:ext cx="40" cy="10"/>
              </a:xfrm>
              <a:prstGeom prst="rect">
                <a:avLst/>
              </a:prstGeom>
              <a:solidFill>
                <a:srgbClr val="0000F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2" name="Rectangle 2172"/>
              <p:cNvSpPr>
                <a:spLocks noChangeArrowheads="1"/>
              </p:cNvSpPr>
              <p:nvPr/>
            </p:nvSpPr>
            <p:spPr bwMode="auto">
              <a:xfrm>
                <a:off x="5277" y="2553"/>
                <a:ext cx="40" cy="10"/>
              </a:xfrm>
              <a:prstGeom prst="rect">
                <a:avLst/>
              </a:prstGeom>
              <a:solidFill>
                <a:srgbClr val="0000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3" name="Rectangle 2173"/>
              <p:cNvSpPr>
                <a:spLocks noChangeArrowheads="1"/>
              </p:cNvSpPr>
              <p:nvPr/>
            </p:nvSpPr>
            <p:spPr bwMode="auto">
              <a:xfrm>
                <a:off x="5277" y="2543"/>
                <a:ext cx="40" cy="10"/>
              </a:xfrm>
              <a:prstGeom prst="rect">
                <a:avLst/>
              </a:prstGeom>
              <a:solidFill>
                <a:srgbClr val="0000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4" name="Rectangle 2174"/>
              <p:cNvSpPr>
                <a:spLocks noChangeArrowheads="1"/>
              </p:cNvSpPr>
              <p:nvPr/>
            </p:nvSpPr>
            <p:spPr bwMode="auto">
              <a:xfrm>
                <a:off x="5277" y="2533"/>
                <a:ext cx="40" cy="10"/>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5" name="Rectangle 2175"/>
              <p:cNvSpPr>
                <a:spLocks noChangeArrowheads="1"/>
              </p:cNvSpPr>
              <p:nvPr/>
            </p:nvSpPr>
            <p:spPr bwMode="auto">
              <a:xfrm>
                <a:off x="5307" y="2382"/>
                <a:ext cx="10" cy="151"/>
              </a:xfrm>
              <a:prstGeom prst="rect">
                <a:avLst/>
              </a:prstGeom>
              <a:solidFill>
                <a:srgbClr val="0000F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6" name="Rectangle 2176"/>
              <p:cNvSpPr>
                <a:spLocks noChangeArrowheads="1"/>
              </p:cNvSpPr>
              <p:nvPr/>
            </p:nvSpPr>
            <p:spPr bwMode="auto">
              <a:xfrm>
                <a:off x="5277" y="2523"/>
                <a:ext cx="30" cy="10"/>
              </a:xfrm>
              <a:prstGeom prst="rect">
                <a:avLst/>
              </a:prstGeom>
              <a:solidFill>
                <a:srgbClr val="0000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7" name="Rectangle 2177"/>
              <p:cNvSpPr>
                <a:spLocks noChangeArrowheads="1"/>
              </p:cNvSpPr>
              <p:nvPr/>
            </p:nvSpPr>
            <p:spPr bwMode="auto">
              <a:xfrm>
                <a:off x="5277" y="2513"/>
                <a:ext cx="30" cy="10"/>
              </a:xfrm>
              <a:prstGeom prst="rect">
                <a:avLst/>
              </a:prstGeom>
              <a:solidFill>
                <a:srgbClr val="0000F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8" name="Rectangle 2178"/>
              <p:cNvSpPr>
                <a:spLocks noChangeArrowheads="1"/>
              </p:cNvSpPr>
              <p:nvPr/>
            </p:nvSpPr>
            <p:spPr bwMode="auto">
              <a:xfrm>
                <a:off x="5277" y="2503"/>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19" name="Rectangle 2179"/>
              <p:cNvSpPr>
                <a:spLocks noChangeArrowheads="1"/>
              </p:cNvSpPr>
              <p:nvPr/>
            </p:nvSpPr>
            <p:spPr bwMode="auto">
              <a:xfrm>
                <a:off x="5277" y="2493"/>
                <a:ext cx="30" cy="10"/>
              </a:xfrm>
              <a:prstGeom prst="rect">
                <a:avLst/>
              </a:prstGeom>
              <a:solidFill>
                <a:srgbClr val="0000F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0" name="Rectangle 2180"/>
              <p:cNvSpPr>
                <a:spLocks noChangeArrowheads="1"/>
              </p:cNvSpPr>
              <p:nvPr/>
            </p:nvSpPr>
            <p:spPr bwMode="auto">
              <a:xfrm>
                <a:off x="5277" y="2483"/>
                <a:ext cx="30" cy="10"/>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1" name="Rectangle 2181"/>
              <p:cNvSpPr>
                <a:spLocks noChangeArrowheads="1"/>
              </p:cNvSpPr>
              <p:nvPr/>
            </p:nvSpPr>
            <p:spPr bwMode="auto">
              <a:xfrm>
                <a:off x="5297" y="2382"/>
                <a:ext cx="10" cy="101"/>
              </a:xfrm>
              <a:prstGeom prst="rect">
                <a:avLst/>
              </a:prstGeom>
              <a:solidFill>
                <a:srgbClr val="0000F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2" name="Rectangle 2182"/>
              <p:cNvSpPr>
                <a:spLocks noChangeArrowheads="1"/>
              </p:cNvSpPr>
              <p:nvPr/>
            </p:nvSpPr>
            <p:spPr bwMode="auto">
              <a:xfrm>
                <a:off x="5277" y="2473"/>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3" name="Rectangle 2183"/>
              <p:cNvSpPr>
                <a:spLocks noChangeArrowheads="1"/>
              </p:cNvSpPr>
              <p:nvPr/>
            </p:nvSpPr>
            <p:spPr bwMode="auto">
              <a:xfrm>
                <a:off x="5277" y="2463"/>
                <a:ext cx="20" cy="10"/>
              </a:xfrm>
              <a:prstGeom prst="rect">
                <a:avLst/>
              </a:prstGeom>
              <a:solidFill>
                <a:srgbClr val="0000F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4" name="Rectangle 2184"/>
              <p:cNvSpPr>
                <a:spLocks noChangeArrowheads="1"/>
              </p:cNvSpPr>
              <p:nvPr/>
            </p:nvSpPr>
            <p:spPr bwMode="auto">
              <a:xfrm>
                <a:off x="5277" y="2452"/>
                <a:ext cx="20" cy="11"/>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5" name="Rectangle 2185"/>
              <p:cNvSpPr>
                <a:spLocks noChangeArrowheads="1"/>
              </p:cNvSpPr>
              <p:nvPr/>
            </p:nvSpPr>
            <p:spPr bwMode="auto">
              <a:xfrm>
                <a:off x="5277" y="2442"/>
                <a:ext cx="20" cy="10"/>
              </a:xfrm>
              <a:prstGeom prst="rect">
                <a:avLst/>
              </a:prstGeom>
              <a:solidFill>
                <a:srgbClr val="0000F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6" name="Rectangle 2186"/>
              <p:cNvSpPr>
                <a:spLocks noChangeArrowheads="1"/>
              </p:cNvSpPr>
              <p:nvPr/>
            </p:nvSpPr>
            <p:spPr bwMode="auto">
              <a:xfrm>
                <a:off x="5277" y="2432"/>
                <a:ext cx="2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7" name="Rectangle 2187"/>
              <p:cNvSpPr>
                <a:spLocks noChangeArrowheads="1"/>
              </p:cNvSpPr>
              <p:nvPr/>
            </p:nvSpPr>
            <p:spPr bwMode="auto">
              <a:xfrm>
                <a:off x="5287" y="2382"/>
                <a:ext cx="10" cy="5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8" name="Rectangle 2188"/>
              <p:cNvSpPr>
                <a:spLocks noChangeArrowheads="1"/>
              </p:cNvSpPr>
              <p:nvPr/>
            </p:nvSpPr>
            <p:spPr bwMode="auto">
              <a:xfrm>
                <a:off x="5277" y="2422"/>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29" name="Rectangle 2189"/>
              <p:cNvSpPr>
                <a:spLocks noChangeArrowheads="1"/>
              </p:cNvSpPr>
              <p:nvPr/>
            </p:nvSpPr>
            <p:spPr bwMode="auto">
              <a:xfrm>
                <a:off x="5277" y="2412"/>
                <a:ext cx="10" cy="10"/>
              </a:xfrm>
              <a:prstGeom prst="rect">
                <a:avLst/>
              </a:prstGeom>
              <a:solidFill>
                <a:srgbClr val="0000F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30" name="Rectangle 2190"/>
              <p:cNvSpPr>
                <a:spLocks noChangeArrowheads="1"/>
              </p:cNvSpPr>
              <p:nvPr/>
            </p:nvSpPr>
            <p:spPr bwMode="auto">
              <a:xfrm>
                <a:off x="5277" y="2402"/>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31" name="Rectangle 2191"/>
              <p:cNvSpPr>
                <a:spLocks noChangeArrowheads="1"/>
              </p:cNvSpPr>
              <p:nvPr/>
            </p:nvSpPr>
            <p:spPr bwMode="auto">
              <a:xfrm>
                <a:off x="5277" y="2392"/>
                <a:ext cx="10" cy="10"/>
              </a:xfrm>
              <a:prstGeom prst="rect">
                <a:avLst/>
              </a:prstGeom>
              <a:solidFill>
                <a:srgbClr val="0000F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32" name="Rectangle 2192"/>
              <p:cNvSpPr>
                <a:spLocks noChangeArrowheads="1"/>
              </p:cNvSpPr>
              <p:nvPr/>
            </p:nvSpPr>
            <p:spPr bwMode="auto">
              <a:xfrm>
                <a:off x="5277" y="2382"/>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9233" name="Rectangle 2193"/>
            <p:cNvSpPr>
              <a:spLocks noChangeArrowheads="1"/>
            </p:cNvSpPr>
            <p:nvPr/>
          </p:nvSpPr>
          <p:spPr bwMode="auto">
            <a:xfrm>
              <a:off x="5277" y="2382"/>
              <a:ext cx="171" cy="866"/>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47234" name="Group 2194"/>
            <p:cNvGrpSpPr>
              <a:grpSpLocks/>
            </p:cNvGrpSpPr>
            <p:nvPr/>
          </p:nvGrpSpPr>
          <p:grpSpPr bwMode="auto">
            <a:xfrm>
              <a:off x="5277" y="2332"/>
              <a:ext cx="242" cy="60"/>
              <a:chOff x="5277" y="2332"/>
              <a:chExt cx="242" cy="60"/>
            </a:xfrm>
          </p:grpSpPr>
          <p:sp>
            <p:nvSpPr>
              <p:cNvPr id="89235" name="Rectangle 2195"/>
              <p:cNvSpPr>
                <a:spLocks noChangeArrowheads="1"/>
              </p:cNvSpPr>
              <p:nvPr/>
            </p:nvSpPr>
            <p:spPr bwMode="auto">
              <a:xfrm>
                <a:off x="5509" y="2332"/>
                <a:ext cx="10" cy="59"/>
              </a:xfrm>
              <a:prstGeom prst="rect">
                <a:avLst/>
              </a:prstGeom>
              <a:solidFill>
                <a:srgbClr val="00004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36" name="Rectangle 2196"/>
              <p:cNvSpPr>
                <a:spLocks noChangeArrowheads="1"/>
              </p:cNvSpPr>
              <p:nvPr/>
            </p:nvSpPr>
            <p:spPr bwMode="auto">
              <a:xfrm>
                <a:off x="5499" y="2332"/>
                <a:ext cx="10" cy="59"/>
              </a:xfrm>
              <a:prstGeom prst="rect">
                <a:avLst/>
              </a:prstGeom>
              <a:solidFill>
                <a:srgbClr val="00004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37" name="Rectangle 2197"/>
              <p:cNvSpPr>
                <a:spLocks noChangeArrowheads="1"/>
              </p:cNvSpPr>
              <p:nvPr/>
            </p:nvSpPr>
            <p:spPr bwMode="auto">
              <a:xfrm>
                <a:off x="5489" y="2332"/>
                <a:ext cx="10" cy="59"/>
              </a:xfrm>
              <a:prstGeom prst="rect">
                <a:avLst/>
              </a:prstGeom>
              <a:solidFill>
                <a:srgbClr val="00004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38" name="Rectangle 2198"/>
              <p:cNvSpPr>
                <a:spLocks noChangeArrowheads="1"/>
              </p:cNvSpPr>
              <p:nvPr/>
            </p:nvSpPr>
            <p:spPr bwMode="auto">
              <a:xfrm>
                <a:off x="5277" y="2382"/>
                <a:ext cx="212" cy="1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39" name="Rectangle 2199"/>
              <p:cNvSpPr>
                <a:spLocks noChangeArrowheads="1"/>
              </p:cNvSpPr>
              <p:nvPr/>
            </p:nvSpPr>
            <p:spPr bwMode="auto">
              <a:xfrm>
                <a:off x="5479" y="2332"/>
                <a:ext cx="10" cy="50"/>
              </a:xfrm>
              <a:prstGeom prst="rect">
                <a:avLst/>
              </a:prstGeom>
              <a:solidFill>
                <a:srgbClr val="00004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0" name="Rectangle 2200"/>
              <p:cNvSpPr>
                <a:spLocks noChangeArrowheads="1"/>
              </p:cNvSpPr>
              <p:nvPr/>
            </p:nvSpPr>
            <p:spPr bwMode="auto">
              <a:xfrm>
                <a:off x="5469" y="2332"/>
                <a:ext cx="10" cy="50"/>
              </a:xfrm>
              <a:prstGeom prst="rect">
                <a:avLst/>
              </a:prstGeom>
              <a:solidFill>
                <a:srgbClr val="0000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1" name="Rectangle 2201"/>
              <p:cNvSpPr>
                <a:spLocks noChangeArrowheads="1"/>
              </p:cNvSpPr>
              <p:nvPr/>
            </p:nvSpPr>
            <p:spPr bwMode="auto">
              <a:xfrm>
                <a:off x="5458" y="2332"/>
                <a:ext cx="11" cy="50"/>
              </a:xfrm>
              <a:prstGeom prst="rect">
                <a:avLst/>
              </a:prstGeom>
              <a:solidFill>
                <a:srgbClr val="00005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2" name="Rectangle 2202"/>
              <p:cNvSpPr>
                <a:spLocks noChangeArrowheads="1"/>
              </p:cNvSpPr>
              <p:nvPr/>
            </p:nvSpPr>
            <p:spPr bwMode="auto">
              <a:xfrm>
                <a:off x="5448" y="2332"/>
                <a:ext cx="10" cy="50"/>
              </a:xfrm>
              <a:prstGeom prst="rect">
                <a:avLst/>
              </a:prstGeom>
              <a:solidFill>
                <a:srgbClr val="00006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3" name="Rectangle 2203"/>
              <p:cNvSpPr>
                <a:spLocks noChangeArrowheads="1"/>
              </p:cNvSpPr>
              <p:nvPr/>
            </p:nvSpPr>
            <p:spPr bwMode="auto">
              <a:xfrm>
                <a:off x="5277" y="2372"/>
                <a:ext cx="171" cy="10"/>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4" name="Rectangle 2204"/>
              <p:cNvSpPr>
                <a:spLocks noChangeArrowheads="1"/>
              </p:cNvSpPr>
              <p:nvPr/>
            </p:nvSpPr>
            <p:spPr bwMode="auto">
              <a:xfrm>
                <a:off x="5438" y="2332"/>
                <a:ext cx="10" cy="39"/>
              </a:xfrm>
              <a:prstGeom prst="rect">
                <a:avLst/>
              </a:prstGeom>
              <a:solidFill>
                <a:srgbClr val="00006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5" name="Rectangle 2205"/>
              <p:cNvSpPr>
                <a:spLocks noChangeArrowheads="1"/>
              </p:cNvSpPr>
              <p:nvPr/>
            </p:nvSpPr>
            <p:spPr bwMode="auto">
              <a:xfrm>
                <a:off x="5428" y="2332"/>
                <a:ext cx="10" cy="39"/>
              </a:xfrm>
              <a:prstGeom prst="rect">
                <a:avLst/>
              </a:prstGeom>
              <a:solidFill>
                <a:srgbClr val="00007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6" name="Rectangle 2206"/>
              <p:cNvSpPr>
                <a:spLocks noChangeArrowheads="1"/>
              </p:cNvSpPr>
              <p:nvPr/>
            </p:nvSpPr>
            <p:spPr bwMode="auto">
              <a:xfrm>
                <a:off x="5418" y="2332"/>
                <a:ext cx="10" cy="39"/>
              </a:xfrm>
              <a:prstGeom prst="rect">
                <a:avLst/>
              </a:prstGeom>
              <a:solidFill>
                <a:srgbClr val="00007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7" name="Rectangle 2207"/>
              <p:cNvSpPr>
                <a:spLocks noChangeArrowheads="1"/>
              </p:cNvSpPr>
              <p:nvPr/>
            </p:nvSpPr>
            <p:spPr bwMode="auto">
              <a:xfrm>
                <a:off x="5408" y="2332"/>
                <a:ext cx="10" cy="39"/>
              </a:xfrm>
              <a:prstGeom prst="rect">
                <a:avLst/>
              </a:prstGeom>
              <a:solidFill>
                <a:srgbClr val="0000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8" name="Rectangle 2208"/>
              <p:cNvSpPr>
                <a:spLocks noChangeArrowheads="1"/>
              </p:cNvSpPr>
              <p:nvPr/>
            </p:nvSpPr>
            <p:spPr bwMode="auto">
              <a:xfrm>
                <a:off x="5277" y="2362"/>
                <a:ext cx="131" cy="1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49" name="Rectangle 2209"/>
              <p:cNvSpPr>
                <a:spLocks noChangeArrowheads="1"/>
              </p:cNvSpPr>
              <p:nvPr/>
            </p:nvSpPr>
            <p:spPr bwMode="auto">
              <a:xfrm>
                <a:off x="5398" y="2332"/>
                <a:ext cx="10" cy="30"/>
              </a:xfrm>
              <a:prstGeom prst="rect">
                <a:avLst/>
              </a:prstGeom>
              <a:solidFill>
                <a:srgbClr val="00008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0" name="Rectangle 2210"/>
              <p:cNvSpPr>
                <a:spLocks noChangeArrowheads="1"/>
              </p:cNvSpPr>
              <p:nvPr/>
            </p:nvSpPr>
            <p:spPr bwMode="auto">
              <a:xfrm>
                <a:off x="5388" y="2332"/>
                <a:ext cx="10" cy="30"/>
              </a:xfrm>
              <a:prstGeom prst="rect">
                <a:avLst/>
              </a:prstGeom>
              <a:solidFill>
                <a:srgbClr val="0000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1" name="Rectangle 2211"/>
              <p:cNvSpPr>
                <a:spLocks noChangeArrowheads="1"/>
              </p:cNvSpPr>
              <p:nvPr/>
            </p:nvSpPr>
            <p:spPr bwMode="auto">
              <a:xfrm>
                <a:off x="5378" y="2332"/>
                <a:ext cx="10" cy="30"/>
              </a:xfrm>
              <a:prstGeom prst="rect">
                <a:avLst/>
              </a:prstGeom>
              <a:solidFill>
                <a:srgbClr val="0000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2" name="Rectangle 2212"/>
              <p:cNvSpPr>
                <a:spLocks noChangeArrowheads="1"/>
              </p:cNvSpPr>
              <p:nvPr/>
            </p:nvSpPr>
            <p:spPr bwMode="auto">
              <a:xfrm>
                <a:off x="5368" y="2332"/>
                <a:ext cx="10" cy="30"/>
              </a:xfrm>
              <a:prstGeom prst="rect">
                <a:avLst/>
              </a:prstGeom>
              <a:solidFill>
                <a:srgbClr val="0000A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3" name="Rectangle 2213"/>
              <p:cNvSpPr>
                <a:spLocks noChangeArrowheads="1"/>
              </p:cNvSpPr>
              <p:nvPr/>
            </p:nvSpPr>
            <p:spPr bwMode="auto">
              <a:xfrm>
                <a:off x="5277" y="2352"/>
                <a:ext cx="91" cy="1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4" name="Rectangle 2214"/>
              <p:cNvSpPr>
                <a:spLocks noChangeArrowheads="1"/>
              </p:cNvSpPr>
              <p:nvPr/>
            </p:nvSpPr>
            <p:spPr bwMode="auto">
              <a:xfrm>
                <a:off x="5358" y="2332"/>
                <a:ext cx="10" cy="20"/>
              </a:xfrm>
              <a:prstGeom prst="rect">
                <a:avLst/>
              </a:prstGeom>
              <a:solidFill>
                <a:srgbClr val="0000A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5" name="Rectangle 2215"/>
              <p:cNvSpPr>
                <a:spLocks noChangeArrowheads="1"/>
              </p:cNvSpPr>
              <p:nvPr/>
            </p:nvSpPr>
            <p:spPr bwMode="auto">
              <a:xfrm>
                <a:off x="5348" y="2332"/>
                <a:ext cx="10" cy="20"/>
              </a:xfrm>
              <a:prstGeom prst="rect">
                <a:avLst/>
              </a:prstGeom>
              <a:solidFill>
                <a:srgbClr val="0000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6" name="Rectangle 2216"/>
              <p:cNvSpPr>
                <a:spLocks noChangeArrowheads="1"/>
              </p:cNvSpPr>
              <p:nvPr/>
            </p:nvSpPr>
            <p:spPr bwMode="auto">
              <a:xfrm>
                <a:off x="5338" y="2332"/>
                <a:ext cx="10" cy="20"/>
              </a:xfrm>
              <a:prstGeom prst="rect">
                <a:avLst/>
              </a:prstGeom>
              <a:solidFill>
                <a:srgbClr val="0000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7" name="Rectangle 2217"/>
              <p:cNvSpPr>
                <a:spLocks noChangeArrowheads="1"/>
              </p:cNvSpPr>
              <p:nvPr/>
            </p:nvSpPr>
            <p:spPr bwMode="auto">
              <a:xfrm>
                <a:off x="5328" y="2332"/>
                <a:ext cx="10" cy="20"/>
              </a:xfrm>
              <a:prstGeom prst="rect">
                <a:avLst/>
              </a:prstGeom>
              <a:solidFill>
                <a:srgbClr val="0000B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8" name="Rectangle 2218"/>
              <p:cNvSpPr>
                <a:spLocks noChangeArrowheads="1"/>
              </p:cNvSpPr>
              <p:nvPr/>
            </p:nvSpPr>
            <p:spPr bwMode="auto">
              <a:xfrm>
                <a:off x="5277" y="2342"/>
                <a:ext cx="5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59" name="Rectangle 2219"/>
              <p:cNvSpPr>
                <a:spLocks noChangeArrowheads="1"/>
              </p:cNvSpPr>
              <p:nvPr/>
            </p:nvSpPr>
            <p:spPr bwMode="auto">
              <a:xfrm>
                <a:off x="5317" y="2332"/>
                <a:ext cx="11" cy="10"/>
              </a:xfrm>
              <a:prstGeom prst="rect">
                <a:avLst/>
              </a:prstGeom>
              <a:solidFill>
                <a:srgbClr val="0000B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60" name="Rectangle 2220"/>
              <p:cNvSpPr>
                <a:spLocks noChangeArrowheads="1"/>
              </p:cNvSpPr>
              <p:nvPr/>
            </p:nvSpPr>
            <p:spPr bwMode="auto">
              <a:xfrm>
                <a:off x="5307" y="2332"/>
                <a:ext cx="10" cy="10"/>
              </a:xfrm>
              <a:prstGeom prst="rect">
                <a:avLst/>
              </a:prstGeom>
              <a:solidFill>
                <a:srgbClr val="0000B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61" name="Rectangle 2221"/>
              <p:cNvSpPr>
                <a:spLocks noChangeArrowheads="1"/>
              </p:cNvSpPr>
              <p:nvPr/>
            </p:nvSpPr>
            <p:spPr bwMode="auto">
              <a:xfrm>
                <a:off x="5297" y="2332"/>
                <a:ext cx="10" cy="10"/>
              </a:xfrm>
              <a:prstGeom prst="rect">
                <a:avLst/>
              </a:prstGeom>
              <a:solidFill>
                <a:srgbClr val="000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62" name="Rectangle 2222"/>
              <p:cNvSpPr>
                <a:spLocks noChangeArrowheads="1"/>
              </p:cNvSpPr>
              <p:nvPr/>
            </p:nvSpPr>
            <p:spPr bwMode="auto">
              <a:xfrm>
                <a:off x="5277" y="2332"/>
                <a:ext cx="20" cy="10"/>
              </a:xfrm>
              <a:prstGeom prst="rect">
                <a:avLst/>
              </a:prstGeom>
              <a:solidFill>
                <a:srgbClr val="0000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9263" name="Freeform 2223"/>
            <p:cNvSpPr>
              <a:spLocks/>
            </p:cNvSpPr>
            <p:nvPr/>
          </p:nvSpPr>
          <p:spPr bwMode="auto">
            <a:xfrm>
              <a:off x="5277" y="2332"/>
              <a:ext cx="232" cy="50"/>
            </a:xfrm>
            <a:custGeom>
              <a:avLst/>
              <a:gdLst>
                <a:gd name="T0" fmla="*/ 171 w 232"/>
                <a:gd name="T1" fmla="*/ 50 h 50"/>
                <a:gd name="T2" fmla="*/ 232 w 232"/>
                <a:gd name="T3" fmla="*/ 0 h 50"/>
                <a:gd name="T4" fmla="*/ 61 w 232"/>
                <a:gd name="T5" fmla="*/ 0 h 50"/>
                <a:gd name="T6" fmla="*/ 0 w 232"/>
                <a:gd name="T7" fmla="*/ 50 h 50"/>
                <a:gd name="T8" fmla="*/ 171 w 232"/>
                <a:gd name="T9" fmla="*/ 50 h 50"/>
              </a:gdLst>
              <a:ahLst/>
              <a:cxnLst>
                <a:cxn ang="0">
                  <a:pos x="T0" y="T1"/>
                </a:cxn>
                <a:cxn ang="0">
                  <a:pos x="T2" y="T3"/>
                </a:cxn>
                <a:cxn ang="0">
                  <a:pos x="T4" y="T5"/>
                </a:cxn>
                <a:cxn ang="0">
                  <a:pos x="T6" y="T7"/>
                </a:cxn>
                <a:cxn ang="0">
                  <a:pos x="T8" y="T9"/>
                </a:cxn>
              </a:cxnLst>
              <a:rect l="0" t="0" r="r" b="b"/>
              <a:pathLst>
                <a:path w="232" h="50">
                  <a:moveTo>
                    <a:pt x="171" y="50"/>
                  </a:moveTo>
                  <a:lnTo>
                    <a:pt x="232" y="0"/>
                  </a:lnTo>
                  <a:lnTo>
                    <a:pt x="61" y="0"/>
                  </a:lnTo>
                  <a:lnTo>
                    <a:pt x="0" y="50"/>
                  </a:lnTo>
                  <a:lnTo>
                    <a:pt x="171" y="50"/>
                  </a:lnTo>
                  <a:close/>
                </a:path>
              </a:pathLst>
            </a:custGeom>
            <a:noFill/>
            <a:ln w="15875">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64" name="Freeform 2224"/>
            <p:cNvSpPr>
              <a:spLocks/>
            </p:cNvSpPr>
            <p:nvPr/>
          </p:nvSpPr>
          <p:spPr bwMode="auto">
            <a:xfrm>
              <a:off x="5448" y="1395"/>
              <a:ext cx="61" cy="987"/>
            </a:xfrm>
            <a:custGeom>
              <a:avLst/>
              <a:gdLst>
                <a:gd name="T0" fmla="*/ 0 w 61"/>
                <a:gd name="T1" fmla="*/ 987 h 987"/>
                <a:gd name="T2" fmla="*/ 0 w 61"/>
                <a:gd name="T3" fmla="*/ 40 h 987"/>
                <a:gd name="T4" fmla="*/ 61 w 61"/>
                <a:gd name="T5" fmla="*/ 0 h 987"/>
                <a:gd name="T6" fmla="*/ 61 w 61"/>
                <a:gd name="T7" fmla="*/ 937 h 987"/>
                <a:gd name="T8" fmla="*/ 0 w 61"/>
                <a:gd name="T9" fmla="*/ 987 h 987"/>
              </a:gdLst>
              <a:ahLst/>
              <a:cxnLst>
                <a:cxn ang="0">
                  <a:pos x="T0" y="T1"/>
                </a:cxn>
                <a:cxn ang="0">
                  <a:pos x="T2" y="T3"/>
                </a:cxn>
                <a:cxn ang="0">
                  <a:pos x="T4" y="T5"/>
                </a:cxn>
                <a:cxn ang="0">
                  <a:pos x="T6" y="T7"/>
                </a:cxn>
                <a:cxn ang="0">
                  <a:pos x="T8" y="T9"/>
                </a:cxn>
              </a:cxnLst>
              <a:rect l="0" t="0" r="r" b="b"/>
              <a:pathLst>
                <a:path w="61" h="987">
                  <a:moveTo>
                    <a:pt x="0" y="987"/>
                  </a:moveTo>
                  <a:lnTo>
                    <a:pt x="0" y="40"/>
                  </a:lnTo>
                  <a:lnTo>
                    <a:pt x="61" y="0"/>
                  </a:lnTo>
                  <a:lnTo>
                    <a:pt x="61" y="937"/>
                  </a:lnTo>
                  <a:lnTo>
                    <a:pt x="0" y="987"/>
                  </a:lnTo>
                  <a:close/>
                </a:path>
              </a:pathLst>
            </a:custGeom>
            <a:solidFill>
              <a:srgbClr val="8080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65" name="Rectangle 2225"/>
            <p:cNvSpPr>
              <a:spLocks noChangeArrowheads="1"/>
            </p:cNvSpPr>
            <p:nvPr/>
          </p:nvSpPr>
          <p:spPr bwMode="auto">
            <a:xfrm>
              <a:off x="5277" y="1435"/>
              <a:ext cx="171" cy="948"/>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66" name="Freeform 2226"/>
            <p:cNvSpPr>
              <a:spLocks/>
            </p:cNvSpPr>
            <p:nvPr/>
          </p:nvSpPr>
          <p:spPr bwMode="auto">
            <a:xfrm>
              <a:off x="5277" y="1395"/>
              <a:ext cx="232" cy="39"/>
            </a:xfrm>
            <a:custGeom>
              <a:avLst/>
              <a:gdLst>
                <a:gd name="T0" fmla="*/ 171 w 232"/>
                <a:gd name="T1" fmla="*/ 40 h 40"/>
                <a:gd name="T2" fmla="*/ 232 w 232"/>
                <a:gd name="T3" fmla="*/ 0 h 40"/>
                <a:gd name="T4" fmla="*/ 61 w 232"/>
                <a:gd name="T5" fmla="*/ 0 h 40"/>
                <a:gd name="T6" fmla="*/ 0 w 232"/>
                <a:gd name="T7" fmla="*/ 40 h 40"/>
                <a:gd name="T8" fmla="*/ 171 w 232"/>
                <a:gd name="T9" fmla="*/ 40 h 40"/>
              </a:gdLst>
              <a:ahLst/>
              <a:cxnLst>
                <a:cxn ang="0">
                  <a:pos x="T0" y="T1"/>
                </a:cxn>
                <a:cxn ang="0">
                  <a:pos x="T2" y="T3"/>
                </a:cxn>
                <a:cxn ang="0">
                  <a:pos x="T4" y="T5"/>
                </a:cxn>
                <a:cxn ang="0">
                  <a:pos x="T6" y="T7"/>
                </a:cxn>
                <a:cxn ang="0">
                  <a:pos x="T8" y="T9"/>
                </a:cxn>
              </a:cxnLst>
              <a:rect l="0" t="0" r="r" b="b"/>
              <a:pathLst>
                <a:path w="232" h="40">
                  <a:moveTo>
                    <a:pt x="171" y="40"/>
                  </a:moveTo>
                  <a:lnTo>
                    <a:pt x="232" y="0"/>
                  </a:lnTo>
                  <a:lnTo>
                    <a:pt x="61" y="0"/>
                  </a:lnTo>
                  <a:lnTo>
                    <a:pt x="0" y="40"/>
                  </a:lnTo>
                  <a:lnTo>
                    <a:pt x="171" y="40"/>
                  </a:lnTo>
                  <a:close/>
                </a:path>
              </a:pathLst>
            </a:custGeom>
            <a:solidFill>
              <a:srgbClr val="BFBF00"/>
            </a:solidFill>
            <a:ln w="15875">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39" name="Rectangle 2227"/>
            <p:cNvSpPr>
              <a:spLocks noChangeArrowheads="1"/>
            </p:cNvSpPr>
            <p:nvPr/>
          </p:nvSpPr>
          <p:spPr bwMode="auto">
            <a:xfrm>
              <a:off x="5320" y="2755"/>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FFFF"/>
                  </a:solidFill>
                  <a:latin typeface="Small Fonts" charset="0"/>
                </a:rPr>
                <a:t>737</a:t>
              </a:r>
              <a:endParaRPr lang="pt-BR" altLang="pt-BR" sz="1200" b="0">
                <a:solidFill>
                  <a:schemeClr val="tx1"/>
                </a:solidFill>
                <a:latin typeface="Arial" pitchFamily="34" charset="0"/>
              </a:endParaRPr>
            </a:p>
          </p:txBody>
        </p:sp>
        <p:sp>
          <p:nvSpPr>
            <p:cNvPr id="47240" name="Rectangle 2228"/>
            <p:cNvSpPr>
              <a:spLocks noChangeArrowheads="1"/>
            </p:cNvSpPr>
            <p:nvPr/>
          </p:nvSpPr>
          <p:spPr bwMode="auto">
            <a:xfrm>
              <a:off x="5361" y="1278"/>
              <a:ext cx="144"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FF0000"/>
                  </a:solidFill>
                  <a:latin typeface="Small Fonts" charset="0"/>
                </a:rPr>
                <a:t>797</a:t>
              </a:r>
              <a:endParaRPr lang="pt-BR" altLang="pt-BR" sz="1200" b="0">
                <a:solidFill>
                  <a:schemeClr val="tx1"/>
                </a:solidFill>
                <a:latin typeface="Arial" pitchFamily="34" charset="0"/>
              </a:endParaRPr>
            </a:p>
          </p:txBody>
        </p:sp>
        <p:sp>
          <p:nvSpPr>
            <p:cNvPr id="89269" name="Line 2229"/>
            <p:cNvSpPr>
              <a:spLocks noChangeShapeType="1"/>
            </p:cNvSpPr>
            <p:nvPr/>
          </p:nvSpPr>
          <p:spPr bwMode="auto">
            <a:xfrm flipV="1">
              <a:off x="826" y="1395"/>
              <a:ext cx="1" cy="1883"/>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0" name="Line 2230"/>
            <p:cNvSpPr>
              <a:spLocks noChangeShapeType="1"/>
            </p:cNvSpPr>
            <p:nvPr/>
          </p:nvSpPr>
          <p:spPr bwMode="auto">
            <a:xfrm flipH="1">
              <a:off x="796" y="3278"/>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1" name="Line 2231"/>
            <p:cNvSpPr>
              <a:spLocks noChangeShapeType="1"/>
            </p:cNvSpPr>
            <p:nvPr/>
          </p:nvSpPr>
          <p:spPr bwMode="auto">
            <a:xfrm flipH="1">
              <a:off x="796" y="3047"/>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2" name="Line 2232"/>
            <p:cNvSpPr>
              <a:spLocks noChangeShapeType="1"/>
            </p:cNvSpPr>
            <p:nvPr/>
          </p:nvSpPr>
          <p:spPr bwMode="auto">
            <a:xfrm flipH="1">
              <a:off x="796" y="2805"/>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3" name="Line 2233"/>
            <p:cNvSpPr>
              <a:spLocks noChangeShapeType="1"/>
            </p:cNvSpPr>
            <p:nvPr/>
          </p:nvSpPr>
          <p:spPr bwMode="auto">
            <a:xfrm flipH="1">
              <a:off x="796" y="2573"/>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4" name="Line 2234"/>
            <p:cNvSpPr>
              <a:spLocks noChangeShapeType="1"/>
            </p:cNvSpPr>
            <p:nvPr/>
          </p:nvSpPr>
          <p:spPr bwMode="auto">
            <a:xfrm flipH="1">
              <a:off x="796" y="2342"/>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5" name="Line 2235"/>
            <p:cNvSpPr>
              <a:spLocks noChangeShapeType="1"/>
            </p:cNvSpPr>
            <p:nvPr/>
          </p:nvSpPr>
          <p:spPr bwMode="auto">
            <a:xfrm flipH="1">
              <a:off x="796" y="2100"/>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6" name="Line 2236"/>
            <p:cNvSpPr>
              <a:spLocks noChangeShapeType="1"/>
            </p:cNvSpPr>
            <p:nvPr/>
          </p:nvSpPr>
          <p:spPr bwMode="auto">
            <a:xfrm flipH="1">
              <a:off x="796" y="1868"/>
              <a:ext cx="30" cy="2"/>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7" name="Line 2237"/>
            <p:cNvSpPr>
              <a:spLocks noChangeShapeType="1"/>
            </p:cNvSpPr>
            <p:nvPr/>
          </p:nvSpPr>
          <p:spPr bwMode="auto">
            <a:xfrm flipH="1">
              <a:off x="796" y="1627"/>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78" name="Line 2238"/>
            <p:cNvSpPr>
              <a:spLocks noChangeShapeType="1"/>
            </p:cNvSpPr>
            <p:nvPr/>
          </p:nvSpPr>
          <p:spPr bwMode="auto">
            <a:xfrm flipH="1">
              <a:off x="796" y="1395"/>
              <a:ext cx="30"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51" name="Rectangle 2239"/>
            <p:cNvSpPr>
              <a:spLocks noChangeArrowheads="1"/>
            </p:cNvSpPr>
            <p:nvPr/>
          </p:nvSpPr>
          <p:spPr bwMode="auto">
            <a:xfrm>
              <a:off x="744" y="3208"/>
              <a:ext cx="53"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0</a:t>
              </a:r>
              <a:endParaRPr lang="pt-BR" altLang="pt-BR" sz="1200" b="0">
                <a:solidFill>
                  <a:schemeClr val="tx1"/>
                </a:solidFill>
                <a:latin typeface="Arial" pitchFamily="34" charset="0"/>
              </a:endParaRPr>
            </a:p>
          </p:txBody>
        </p:sp>
        <p:sp>
          <p:nvSpPr>
            <p:cNvPr id="47252" name="Rectangle 2240"/>
            <p:cNvSpPr>
              <a:spLocks noChangeArrowheads="1"/>
            </p:cNvSpPr>
            <p:nvPr/>
          </p:nvSpPr>
          <p:spPr bwMode="auto">
            <a:xfrm>
              <a:off x="631" y="2976"/>
              <a:ext cx="159"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200</a:t>
              </a:r>
              <a:endParaRPr lang="pt-BR" altLang="pt-BR" sz="1200" b="0">
                <a:solidFill>
                  <a:schemeClr val="tx1"/>
                </a:solidFill>
                <a:latin typeface="Arial" pitchFamily="34" charset="0"/>
              </a:endParaRPr>
            </a:p>
          </p:txBody>
        </p:sp>
        <p:sp>
          <p:nvSpPr>
            <p:cNvPr id="47253" name="Rectangle 2241"/>
            <p:cNvSpPr>
              <a:spLocks noChangeArrowheads="1"/>
            </p:cNvSpPr>
            <p:nvPr/>
          </p:nvSpPr>
          <p:spPr bwMode="auto">
            <a:xfrm>
              <a:off x="631" y="2734"/>
              <a:ext cx="159"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400</a:t>
              </a:r>
              <a:endParaRPr lang="pt-BR" altLang="pt-BR" sz="1200" b="0">
                <a:solidFill>
                  <a:schemeClr val="tx1"/>
                </a:solidFill>
                <a:latin typeface="Arial" pitchFamily="34" charset="0"/>
              </a:endParaRPr>
            </a:p>
          </p:txBody>
        </p:sp>
        <p:sp>
          <p:nvSpPr>
            <p:cNvPr id="47254" name="Rectangle 2242"/>
            <p:cNvSpPr>
              <a:spLocks noChangeArrowheads="1"/>
            </p:cNvSpPr>
            <p:nvPr/>
          </p:nvSpPr>
          <p:spPr bwMode="auto">
            <a:xfrm>
              <a:off x="631" y="2503"/>
              <a:ext cx="159"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600</a:t>
              </a:r>
              <a:endParaRPr lang="pt-BR" altLang="pt-BR" sz="1200" b="0">
                <a:solidFill>
                  <a:schemeClr val="tx1"/>
                </a:solidFill>
                <a:latin typeface="Arial" pitchFamily="34" charset="0"/>
              </a:endParaRPr>
            </a:p>
          </p:txBody>
        </p:sp>
        <p:sp>
          <p:nvSpPr>
            <p:cNvPr id="47255" name="Rectangle 2243"/>
            <p:cNvSpPr>
              <a:spLocks noChangeArrowheads="1"/>
            </p:cNvSpPr>
            <p:nvPr/>
          </p:nvSpPr>
          <p:spPr bwMode="auto">
            <a:xfrm>
              <a:off x="631" y="2271"/>
              <a:ext cx="159"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800</a:t>
              </a:r>
              <a:endParaRPr lang="pt-BR" altLang="pt-BR" sz="1200" b="0">
                <a:solidFill>
                  <a:schemeClr val="tx1"/>
                </a:solidFill>
                <a:latin typeface="Arial" pitchFamily="34" charset="0"/>
              </a:endParaRPr>
            </a:p>
          </p:txBody>
        </p:sp>
        <p:sp>
          <p:nvSpPr>
            <p:cNvPr id="47256" name="Rectangle 2244"/>
            <p:cNvSpPr>
              <a:spLocks noChangeArrowheads="1"/>
            </p:cNvSpPr>
            <p:nvPr/>
          </p:nvSpPr>
          <p:spPr bwMode="auto">
            <a:xfrm>
              <a:off x="579" y="2030"/>
              <a:ext cx="212"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1000</a:t>
              </a:r>
              <a:endParaRPr lang="pt-BR" altLang="pt-BR" sz="1200" b="0">
                <a:solidFill>
                  <a:schemeClr val="tx1"/>
                </a:solidFill>
                <a:latin typeface="Arial" pitchFamily="34" charset="0"/>
              </a:endParaRPr>
            </a:p>
          </p:txBody>
        </p:sp>
        <p:sp>
          <p:nvSpPr>
            <p:cNvPr id="47257" name="Rectangle 2245"/>
            <p:cNvSpPr>
              <a:spLocks noChangeArrowheads="1"/>
            </p:cNvSpPr>
            <p:nvPr/>
          </p:nvSpPr>
          <p:spPr bwMode="auto">
            <a:xfrm>
              <a:off x="579" y="1798"/>
              <a:ext cx="212"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1200</a:t>
              </a:r>
              <a:endParaRPr lang="pt-BR" altLang="pt-BR" sz="1200" b="0">
                <a:solidFill>
                  <a:schemeClr val="tx1"/>
                </a:solidFill>
                <a:latin typeface="Arial" pitchFamily="34" charset="0"/>
              </a:endParaRPr>
            </a:p>
          </p:txBody>
        </p:sp>
        <p:sp>
          <p:nvSpPr>
            <p:cNvPr id="47258" name="Rectangle 2246"/>
            <p:cNvSpPr>
              <a:spLocks noChangeArrowheads="1"/>
            </p:cNvSpPr>
            <p:nvPr/>
          </p:nvSpPr>
          <p:spPr bwMode="auto">
            <a:xfrm>
              <a:off x="579" y="1556"/>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1400</a:t>
              </a:r>
              <a:endParaRPr lang="pt-BR" altLang="pt-BR" sz="1200" b="0">
                <a:solidFill>
                  <a:schemeClr val="tx1"/>
                </a:solidFill>
                <a:latin typeface="Arial" pitchFamily="34" charset="0"/>
              </a:endParaRPr>
            </a:p>
          </p:txBody>
        </p:sp>
        <p:sp>
          <p:nvSpPr>
            <p:cNvPr id="47259" name="Rectangle 2247"/>
            <p:cNvSpPr>
              <a:spLocks noChangeArrowheads="1"/>
            </p:cNvSpPr>
            <p:nvPr/>
          </p:nvSpPr>
          <p:spPr bwMode="auto">
            <a:xfrm>
              <a:off x="579" y="1325"/>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1600</a:t>
              </a:r>
              <a:endParaRPr lang="pt-BR" altLang="pt-BR" sz="1200" b="0">
                <a:solidFill>
                  <a:schemeClr val="tx1"/>
                </a:solidFill>
                <a:latin typeface="Arial" pitchFamily="34" charset="0"/>
              </a:endParaRPr>
            </a:p>
          </p:txBody>
        </p:sp>
        <p:sp>
          <p:nvSpPr>
            <p:cNvPr id="47260" name="Rectangle 2248"/>
            <p:cNvSpPr>
              <a:spLocks noChangeArrowheads="1"/>
            </p:cNvSpPr>
            <p:nvPr/>
          </p:nvSpPr>
          <p:spPr bwMode="auto">
            <a:xfrm rot="-5400000">
              <a:off x="119" y="2248"/>
              <a:ext cx="500" cy="115"/>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a:solidFill>
                    <a:srgbClr val="000000"/>
                  </a:solidFill>
                  <a:latin typeface="Arial" pitchFamily="34" charset="0"/>
                </a:rPr>
                <a:t>Milhões US$</a:t>
              </a:r>
              <a:endParaRPr lang="pt-BR" altLang="pt-BR" sz="1200" b="0">
                <a:solidFill>
                  <a:schemeClr val="tx1"/>
                </a:solidFill>
                <a:latin typeface="Arial" pitchFamily="34" charset="0"/>
              </a:endParaRPr>
            </a:p>
          </p:txBody>
        </p:sp>
        <p:sp>
          <p:nvSpPr>
            <p:cNvPr id="89289" name="Line 2249"/>
            <p:cNvSpPr>
              <a:spLocks noChangeShapeType="1"/>
            </p:cNvSpPr>
            <p:nvPr/>
          </p:nvSpPr>
          <p:spPr bwMode="auto">
            <a:xfrm>
              <a:off x="826" y="3278"/>
              <a:ext cx="4703" cy="1"/>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0" name="Line 2250"/>
            <p:cNvSpPr>
              <a:spLocks noChangeShapeType="1"/>
            </p:cNvSpPr>
            <p:nvPr/>
          </p:nvSpPr>
          <p:spPr bwMode="auto">
            <a:xfrm>
              <a:off x="826"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1" name="Line 2251"/>
            <p:cNvSpPr>
              <a:spLocks noChangeShapeType="1"/>
            </p:cNvSpPr>
            <p:nvPr/>
          </p:nvSpPr>
          <p:spPr bwMode="auto">
            <a:xfrm>
              <a:off x="1249"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2" name="Line 2252"/>
            <p:cNvSpPr>
              <a:spLocks noChangeShapeType="1"/>
            </p:cNvSpPr>
            <p:nvPr/>
          </p:nvSpPr>
          <p:spPr bwMode="auto">
            <a:xfrm>
              <a:off x="1682"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3" name="Line 2253"/>
            <p:cNvSpPr>
              <a:spLocks noChangeShapeType="1"/>
            </p:cNvSpPr>
            <p:nvPr/>
          </p:nvSpPr>
          <p:spPr bwMode="auto">
            <a:xfrm>
              <a:off x="2105"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4" name="Line 2254"/>
            <p:cNvSpPr>
              <a:spLocks noChangeShapeType="1"/>
            </p:cNvSpPr>
            <p:nvPr/>
          </p:nvSpPr>
          <p:spPr bwMode="auto">
            <a:xfrm>
              <a:off x="2538"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5" name="Line 2255"/>
            <p:cNvSpPr>
              <a:spLocks noChangeShapeType="1"/>
            </p:cNvSpPr>
            <p:nvPr/>
          </p:nvSpPr>
          <p:spPr bwMode="auto">
            <a:xfrm>
              <a:off x="2961"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6" name="Line 2256"/>
            <p:cNvSpPr>
              <a:spLocks noChangeShapeType="1"/>
            </p:cNvSpPr>
            <p:nvPr/>
          </p:nvSpPr>
          <p:spPr bwMode="auto">
            <a:xfrm>
              <a:off x="3394"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7" name="Line 2257"/>
            <p:cNvSpPr>
              <a:spLocks noChangeShapeType="1"/>
            </p:cNvSpPr>
            <p:nvPr/>
          </p:nvSpPr>
          <p:spPr bwMode="auto">
            <a:xfrm>
              <a:off x="3817"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8" name="Line 2258"/>
            <p:cNvSpPr>
              <a:spLocks noChangeShapeType="1"/>
            </p:cNvSpPr>
            <p:nvPr/>
          </p:nvSpPr>
          <p:spPr bwMode="auto">
            <a:xfrm>
              <a:off x="4250"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299" name="Line 2259"/>
            <p:cNvSpPr>
              <a:spLocks noChangeShapeType="1"/>
            </p:cNvSpPr>
            <p:nvPr/>
          </p:nvSpPr>
          <p:spPr bwMode="auto">
            <a:xfrm>
              <a:off x="4673"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00" name="Line 2260"/>
            <p:cNvSpPr>
              <a:spLocks noChangeShapeType="1"/>
            </p:cNvSpPr>
            <p:nvPr/>
          </p:nvSpPr>
          <p:spPr bwMode="auto">
            <a:xfrm>
              <a:off x="5106"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01" name="Line 2261"/>
            <p:cNvSpPr>
              <a:spLocks noChangeShapeType="1"/>
            </p:cNvSpPr>
            <p:nvPr/>
          </p:nvSpPr>
          <p:spPr bwMode="auto">
            <a:xfrm>
              <a:off x="5529" y="3278"/>
              <a:ext cx="1" cy="3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74" name="Rectangle 2262"/>
            <p:cNvSpPr>
              <a:spLocks noChangeArrowheads="1"/>
            </p:cNvSpPr>
            <p:nvPr/>
          </p:nvSpPr>
          <p:spPr bwMode="auto">
            <a:xfrm>
              <a:off x="961" y="3339"/>
              <a:ext cx="212"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1990</a:t>
              </a:r>
              <a:endParaRPr lang="pt-BR" altLang="pt-BR" sz="1200" b="0">
                <a:solidFill>
                  <a:schemeClr val="tx1"/>
                </a:solidFill>
                <a:latin typeface="Arial" pitchFamily="34" charset="0"/>
              </a:endParaRPr>
            </a:p>
          </p:txBody>
        </p:sp>
        <p:sp>
          <p:nvSpPr>
            <p:cNvPr id="47275" name="Rectangle 2263"/>
            <p:cNvSpPr>
              <a:spLocks noChangeArrowheads="1"/>
            </p:cNvSpPr>
            <p:nvPr/>
          </p:nvSpPr>
          <p:spPr bwMode="auto">
            <a:xfrm>
              <a:off x="1395"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1991</a:t>
              </a:r>
              <a:endParaRPr lang="pt-BR" altLang="pt-BR" sz="1200" b="0">
                <a:solidFill>
                  <a:schemeClr val="tx1"/>
                </a:solidFill>
                <a:latin typeface="Arial" pitchFamily="34" charset="0"/>
              </a:endParaRPr>
            </a:p>
          </p:txBody>
        </p:sp>
        <p:sp>
          <p:nvSpPr>
            <p:cNvPr id="47276" name="Rectangle 2264"/>
            <p:cNvSpPr>
              <a:spLocks noChangeArrowheads="1"/>
            </p:cNvSpPr>
            <p:nvPr/>
          </p:nvSpPr>
          <p:spPr bwMode="auto">
            <a:xfrm>
              <a:off x="1818"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1992</a:t>
              </a:r>
              <a:endParaRPr lang="pt-BR" altLang="pt-BR" sz="1200" b="0">
                <a:solidFill>
                  <a:schemeClr val="tx1"/>
                </a:solidFill>
                <a:latin typeface="Arial" pitchFamily="34" charset="0"/>
              </a:endParaRPr>
            </a:p>
          </p:txBody>
        </p:sp>
        <p:sp>
          <p:nvSpPr>
            <p:cNvPr id="47277" name="Rectangle 2265"/>
            <p:cNvSpPr>
              <a:spLocks noChangeArrowheads="1"/>
            </p:cNvSpPr>
            <p:nvPr/>
          </p:nvSpPr>
          <p:spPr bwMode="auto">
            <a:xfrm>
              <a:off x="2251"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1993</a:t>
              </a:r>
              <a:endParaRPr lang="pt-BR" altLang="pt-BR" sz="1200" b="0">
                <a:solidFill>
                  <a:schemeClr val="tx1"/>
                </a:solidFill>
                <a:latin typeface="Arial" pitchFamily="34" charset="0"/>
              </a:endParaRPr>
            </a:p>
          </p:txBody>
        </p:sp>
        <p:sp>
          <p:nvSpPr>
            <p:cNvPr id="47278" name="Rectangle 2266"/>
            <p:cNvSpPr>
              <a:spLocks noChangeArrowheads="1"/>
            </p:cNvSpPr>
            <p:nvPr/>
          </p:nvSpPr>
          <p:spPr bwMode="auto">
            <a:xfrm>
              <a:off x="2674"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1994</a:t>
              </a:r>
              <a:endParaRPr lang="pt-BR" altLang="pt-BR" sz="1200" b="0">
                <a:solidFill>
                  <a:schemeClr val="tx1"/>
                </a:solidFill>
                <a:latin typeface="Arial" pitchFamily="34" charset="0"/>
              </a:endParaRPr>
            </a:p>
          </p:txBody>
        </p:sp>
        <p:sp>
          <p:nvSpPr>
            <p:cNvPr id="47279" name="Rectangle 2267"/>
            <p:cNvSpPr>
              <a:spLocks noChangeArrowheads="1"/>
            </p:cNvSpPr>
            <p:nvPr/>
          </p:nvSpPr>
          <p:spPr bwMode="auto">
            <a:xfrm>
              <a:off x="3107"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1995</a:t>
              </a:r>
              <a:endParaRPr lang="pt-BR" altLang="pt-BR" sz="1200" b="0">
                <a:solidFill>
                  <a:schemeClr val="tx1"/>
                </a:solidFill>
                <a:latin typeface="Arial" pitchFamily="34" charset="0"/>
              </a:endParaRPr>
            </a:p>
          </p:txBody>
        </p:sp>
        <p:sp>
          <p:nvSpPr>
            <p:cNvPr id="47280" name="Rectangle 2268"/>
            <p:cNvSpPr>
              <a:spLocks noChangeArrowheads="1"/>
            </p:cNvSpPr>
            <p:nvPr/>
          </p:nvSpPr>
          <p:spPr bwMode="auto">
            <a:xfrm>
              <a:off x="3530"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1996</a:t>
              </a:r>
              <a:endParaRPr lang="pt-BR" altLang="pt-BR" sz="1200" b="0">
                <a:solidFill>
                  <a:schemeClr val="tx1"/>
                </a:solidFill>
                <a:latin typeface="Arial" pitchFamily="34" charset="0"/>
              </a:endParaRPr>
            </a:p>
          </p:txBody>
        </p:sp>
        <p:sp>
          <p:nvSpPr>
            <p:cNvPr id="47281" name="Rectangle 2269"/>
            <p:cNvSpPr>
              <a:spLocks noChangeArrowheads="1"/>
            </p:cNvSpPr>
            <p:nvPr/>
          </p:nvSpPr>
          <p:spPr bwMode="auto">
            <a:xfrm>
              <a:off x="3963"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1997</a:t>
              </a:r>
              <a:endParaRPr lang="pt-BR" altLang="pt-BR" sz="1200" b="0">
                <a:solidFill>
                  <a:schemeClr val="tx1"/>
                </a:solidFill>
                <a:latin typeface="Arial" pitchFamily="34" charset="0"/>
              </a:endParaRPr>
            </a:p>
          </p:txBody>
        </p:sp>
        <p:sp>
          <p:nvSpPr>
            <p:cNvPr id="47282" name="Rectangle 2270"/>
            <p:cNvSpPr>
              <a:spLocks noChangeArrowheads="1"/>
            </p:cNvSpPr>
            <p:nvPr/>
          </p:nvSpPr>
          <p:spPr bwMode="auto">
            <a:xfrm>
              <a:off x="4386"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1998</a:t>
              </a:r>
              <a:endParaRPr lang="pt-BR" altLang="pt-BR" sz="1200" b="0">
                <a:solidFill>
                  <a:schemeClr val="tx1"/>
                </a:solidFill>
                <a:latin typeface="Arial" pitchFamily="34" charset="0"/>
              </a:endParaRPr>
            </a:p>
          </p:txBody>
        </p:sp>
        <p:sp>
          <p:nvSpPr>
            <p:cNvPr id="47283" name="Rectangle 2271"/>
            <p:cNvSpPr>
              <a:spLocks noChangeArrowheads="1"/>
            </p:cNvSpPr>
            <p:nvPr/>
          </p:nvSpPr>
          <p:spPr bwMode="auto">
            <a:xfrm>
              <a:off x="4819"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1999</a:t>
              </a:r>
              <a:endParaRPr lang="pt-BR" altLang="pt-BR" sz="1200" b="0">
                <a:solidFill>
                  <a:schemeClr val="tx1"/>
                </a:solidFill>
                <a:latin typeface="Arial" pitchFamily="34" charset="0"/>
              </a:endParaRPr>
            </a:p>
          </p:txBody>
        </p:sp>
        <p:sp>
          <p:nvSpPr>
            <p:cNvPr id="47284" name="Rectangle 2272"/>
            <p:cNvSpPr>
              <a:spLocks noChangeArrowheads="1"/>
            </p:cNvSpPr>
            <p:nvPr/>
          </p:nvSpPr>
          <p:spPr bwMode="auto">
            <a:xfrm>
              <a:off x="5242" y="3338"/>
              <a:ext cx="212"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80"/>
                  </a:solidFill>
                  <a:latin typeface="Arial" pitchFamily="34" charset="0"/>
                </a:rPr>
                <a:t>2000</a:t>
              </a:r>
              <a:endParaRPr lang="pt-BR" altLang="pt-BR" sz="1200" b="0">
                <a:solidFill>
                  <a:schemeClr val="tx1"/>
                </a:solidFill>
                <a:latin typeface="Arial" pitchFamily="34" charset="0"/>
              </a:endParaRPr>
            </a:p>
          </p:txBody>
        </p:sp>
        <p:sp>
          <p:nvSpPr>
            <p:cNvPr id="89313" name="Rectangle 2273"/>
            <p:cNvSpPr>
              <a:spLocks noChangeArrowheads="1"/>
            </p:cNvSpPr>
            <p:nvPr/>
          </p:nvSpPr>
          <p:spPr bwMode="auto">
            <a:xfrm>
              <a:off x="846" y="1546"/>
              <a:ext cx="594" cy="222"/>
            </a:xfrm>
            <a:prstGeom prst="rect">
              <a:avLst/>
            </a:prstGeom>
            <a:solidFill>
              <a:srgbClr val="FFFFFF"/>
            </a:solidFill>
            <a:ln w="0">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14" name="Rectangle 2274"/>
            <p:cNvSpPr>
              <a:spLocks noChangeArrowheads="1"/>
            </p:cNvSpPr>
            <p:nvPr/>
          </p:nvSpPr>
          <p:spPr bwMode="auto">
            <a:xfrm>
              <a:off x="876" y="1586"/>
              <a:ext cx="30" cy="31"/>
            </a:xfrm>
            <a:prstGeom prst="rect">
              <a:avLst/>
            </a:prstGeom>
            <a:solidFill>
              <a:srgbClr val="FFFF00"/>
            </a:solidFill>
            <a:ln w="15875">
              <a:solidFill>
                <a:srgbClr val="000000"/>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87" name="Rectangle 2275"/>
            <p:cNvSpPr>
              <a:spLocks noChangeArrowheads="1"/>
            </p:cNvSpPr>
            <p:nvPr/>
          </p:nvSpPr>
          <p:spPr bwMode="auto">
            <a:xfrm>
              <a:off x="729" y="1584"/>
              <a:ext cx="797" cy="101"/>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00"/>
                  </a:solidFill>
                  <a:latin typeface="Small Fonts" charset="0"/>
                </a:rPr>
                <a:t>InvestimentoPrivada</a:t>
              </a:r>
              <a:endParaRPr lang="pt-BR" altLang="pt-BR" sz="1200" b="0">
                <a:solidFill>
                  <a:schemeClr val="tx1"/>
                </a:solidFill>
                <a:latin typeface="Arial" pitchFamily="34" charset="0"/>
              </a:endParaRPr>
            </a:p>
          </p:txBody>
        </p:sp>
        <p:grpSp>
          <p:nvGrpSpPr>
            <p:cNvPr id="47288" name="Group 2276"/>
            <p:cNvGrpSpPr>
              <a:grpSpLocks/>
            </p:cNvGrpSpPr>
            <p:nvPr/>
          </p:nvGrpSpPr>
          <p:grpSpPr bwMode="auto">
            <a:xfrm>
              <a:off x="876" y="1697"/>
              <a:ext cx="30" cy="30"/>
              <a:chOff x="876" y="1697"/>
              <a:chExt cx="30" cy="30"/>
            </a:xfrm>
          </p:grpSpPr>
          <p:sp>
            <p:nvSpPr>
              <p:cNvPr id="89317" name="Rectangle 2277"/>
              <p:cNvSpPr>
                <a:spLocks noChangeArrowheads="1"/>
              </p:cNvSpPr>
              <p:nvPr/>
            </p:nvSpPr>
            <p:spPr bwMode="auto">
              <a:xfrm>
                <a:off x="876" y="1717"/>
                <a:ext cx="30" cy="10"/>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18" name="Rectangle 2278"/>
              <p:cNvSpPr>
                <a:spLocks noChangeArrowheads="1"/>
              </p:cNvSpPr>
              <p:nvPr/>
            </p:nvSpPr>
            <p:spPr bwMode="auto">
              <a:xfrm>
                <a:off x="896" y="1697"/>
                <a:ext cx="10" cy="20"/>
              </a:xfrm>
              <a:prstGeom prst="rect">
                <a:avLst/>
              </a:prstGeom>
              <a:solidFill>
                <a:srgbClr val="00008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19" name="Rectangle 2279"/>
              <p:cNvSpPr>
                <a:spLocks noChangeArrowheads="1"/>
              </p:cNvSpPr>
              <p:nvPr/>
            </p:nvSpPr>
            <p:spPr bwMode="auto">
              <a:xfrm>
                <a:off x="876" y="1707"/>
                <a:ext cx="20"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20" name="Rectangle 2280"/>
              <p:cNvSpPr>
                <a:spLocks noChangeArrowheads="1"/>
              </p:cNvSpPr>
              <p:nvPr/>
            </p:nvSpPr>
            <p:spPr bwMode="auto">
              <a:xfrm>
                <a:off x="886" y="1697"/>
                <a:ext cx="10" cy="10"/>
              </a:xfrm>
              <a:prstGeom prst="rect">
                <a:avLst/>
              </a:prstGeom>
              <a:solidFill>
                <a:srgbClr val="0000C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21" name="Rectangle 2281"/>
              <p:cNvSpPr>
                <a:spLocks noChangeArrowheads="1"/>
              </p:cNvSpPr>
              <p:nvPr/>
            </p:nvSpPr>
            <p:spPr bwMode="auto">
              <a:xfrm>
                <a:off x="876" y="1697"/>
                <a:ext cx="10" cy="10"/>
              </a:xfrm>
              <a:prstGeom prst="rect">
                <a:avLst/>
              </a:prstGeom>
              <a:solidFill>
                <a:srgbClr val="0000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89322" name="Rectangle 2282"/>
            <p:cNvSpPr>
              <a:spLocks noChangeArrowheads="1"/>
            </p:cNvSpPr>
            <p:nvPr/>
          </p:nvSpPr>
          <p:spPr bwMode="auto">
            <a:xfrm>
              <a:off x="876" y="1697"/>
              <a:ext cx="30" cy="30"/>
            </a:xfrm>
            <a:prstGeom prst="rect">
              <a:avLst/>
            </a:prstGeom>
            <a:noFill/>
            <a:ln w="158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290" name="Rectangle 2283"/>
            <p:cNvSpPr>
              <a:spLocks noChangeArrowheads="1"/>
            </p:cNvSpPr>
            <p:nvPr/>
          </p:nvSpPr>
          <p:spPr bwMode="auto">
            <a:xfrm>
              <a:off x="710" y="1680"/>
              <a:ext cx="840" cy="100"/>
            </a:xfrm>
            <a:prstGeom prst="rect">
              <a:avLst/>
            </a:prstGeom>
            <a:noFill/>
            <a:ln w="9525">
              <a:noFill/>
              <a:miter lim="800000"/>
              <a:headEnd/>
              <a:tailEnd/>
            </a:ln>
          </p:spPr>
          <p:txBody>
            <a:bodyPr wrap="none" lIns="0" tIns="0" rIns="0" bIns="0">
              <a:spAutoFit/>
            </a:bodyPr>
            <a:lstStyle/>
            <a:p>
              <a:pPr algn="ctr">
                <a:spcBef>
                  <a:spcPct val="50000"/>
                </a:spcBef>
              </a:pPr>
              <a:r>
                <a:rPr lang="pt-BR" altLang="pt-BR" sz="1200" b="0">
                  <a:solidFill>
                    <a:srgbClr val="000000"/>
                  </a:solidFill>
                  <a:latin typeface="Small Fonts" charset="0"/>
                </a:rPr>
                <a:t> Investimento Pública</a:t>
              </a:r>
              <a:endParaRPr lang="pt-BR" altLang="pt-BR" sz="1200" b="0">
                <a:solidFill>
                  <a:schemeClr val="tx1"/>
                </a:solidFill>
                <a:latin typeface="Arial" pitchFamily="34" charset="0"/>
              </a:endParaRPr>
            </a:p>
          </p:txBody>
        </p:sp>
      </p:grpSp>
      <p:pic>
        <p:nvPicPr>
          <p:cNvPr id="47109" name="Picture 2284" descr="FLAG073B"/>
          <p:cNvPicPr>
            <a:picLocks noChangeAspect="1" noChangeArrowheads="1"/>
          </p:cNvPicPr>
          <p:nvPr/>
        </p:nvPicPr>
        <p:blipFill>
          <a:blip r:embed="rId2" cstate="print"/>
          <a:srcRect/>
          <a:stretch>
            <a:fillRect/>
          </a:stretch>
        </p:blipFill>
        <p:spPr bwMode="auto">
          <a:xfrm>
            <a:off x="52388" y="125413"/>
            <a:ext cx="1252537" cy="647700"/>
          </a:xfrm>
          <a:prstGeom prst="rect">
            <a:avLst/>
          </a:prstGeom>
          <a:noFill/>
          <a:ln w="9525">
            <a:noFill/>
            <a:miter lim="800000"/>
            <a:headEnd/>
            <a:tailEnd/>
          </a:ln>
        </p:spPr>
      </p:pic>
      <p:sp>
        <p:nvSpPr>
          <p:cNvPr id="89326" name="AutoShape 228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89327" name="Text Box 2287"/>
          <p:cNvSpPr txBox="1">
            <a:spLocks noChangeArrowheads="1"/>
          </p:cNvSpPr>
          <p:nvPr/>
        </p:nvSpPr>
        <p:spPr bwMode="auto">
          <a:xfrm>
            <a:off x="152400" y="368300"/>
            <a:ext cx="88392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lnSpc>
                <a:spcPct val="71000"/>
              </a:lnSpc>
              <a:spcBef>
                <a:spcPts val="1538"/>
              </a:spcBef>
              <a:buClr>
                <a:srgbClr val="000000"/>
              </a:buClr>
              <a:buSzPct val="104000"/>
              <a:buFont typeface="Times New Roman" panose="02020603050405020304" pitchFamily="18" charset="0"/>
              <a:buNone/>
              <a:defRPr/>
            </a:pPr>
            <a:r>
              <a:rPr lang="en-GB" altLang="pt-BR" sz="2500" b="0" smtClean="0">
                <a:solidFill>
                  <a:srgbClr val="3333CC"/>
                </a:solidFill>
                <a:latin typeface="Arial Black" panose="020B0A04020102020204" pitchFamily="34" charset="0"/>
              </a:rPr>
              <a:t>			</a:t>
            </a:r>
            <a:r>
              <a:rPr lang="en-GB" altLang="pt-BR" sz="2000" b="0" smtClean="0">
                <a:solidFill>
                  <a:schemeClr val="tx2"/>
                </a:solidFill>
                <a:effectLst>
                  <a:outerShdw blurRad="38100" dist="38100" dir="2700000" algn="tl">
                    <a:srgbClr val="000000"/>
                  </a:outerShdw>
                </a:effectLst>
                <a:latin typeface="Tahoma" panose="020B0604030504040204" pitchFamily="34" charset="0"/>
              </a:rPr>
              <a:t>PPP no Chile</a:t>
            </a:r>
          </a:p>
        </p:txBody>
      </p:sp>
      <p:sp>
        <p:nvSpPr>
          <p:cNvPr id="91610" name="Rectangle 4570"/>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None/>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advClick="0">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xfrm>
            <a:off x="155575" y="193675"/>
            <a:ext cx="9072563" cy="560388"/>
          </a:xfrm>
        </p:spPr>
        <p:txBody>
          <a:bodyPr/>
          <a:lstStyle/>
          <a:p>
            <a:pPr defTabSz="895350" eaLnBrk="1" hangingPunct="1">
              <a:defRPr/>
            </a:pPr>
            <a:r>
              <a:rPr lang="pt-BR" altLang="pt-BR" sz="2000" smtClean="0"/>
              <a:t>Casos de PPP em Portugal e Inglaterra</a:t>
            </a:r>
          </a:p>
        </p:txBody>
      </p:sp>
      <p:sp>
        <p:nvSpPr>
          <p:cNvPr id="50179"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International Finantial Services – London, CNI, Valor Econômico, Análise Trevisan</a:t>
            </a:r>
          </a:p>
        </p:txBody>
      </p:sp>
      <p:sp>
        <p:nvSpPr>
          <p:cNvPr id="105476" name="Rectangle 1028"/>
          <p:cNvSpPr>
            <a:spLocks noChangeArrowheads="1"/>
          </p:cNvSpPr>
          <p:nvPr/>
        </p:nvSpPr>
        <p:spPr bwMode="auto">
          <a:xfrm>
            <a:off x="1525588" y="1584325"/>
            <a:ext cx="3587750" cy="283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600" smtClean="0"/>
              <a:t>As PPP foram introduzidas em 1996</a:t>
            </a:r>
          </a:p>
          <a:p>
            <a:pPr lvl="1" eaLnBrk="1" hangingPunct="1">
              <a:spcBef>
                <a:spcPct val="20000"/>
              </a:spcBef>
              <a:buSzPct val="65000"/>
              <a:buFont typeface="Wingdings" panose="05000000000000000000" pitchFamily="2" charset="2"/>
              <a:buChar char="n"/>
              <a:defRPr/>
            </a:pPr>
            <a:r>
              <a:rPr lang="pt-BR" altLang="pt-BR" sz="1600" smtClean="0"/>
              <a:t>A adesão a União Européia exigia déficits orçamentários pequenos e controlados </a:t>
            </a:r>
          </a:p>
          <a:p>
            <a:pPr lvl="1" eaLnBrk="1" hangingPunct="1">
              <a:spcBef>
                <a:spcPct val="20000"/>
              </a:spcBef>
              <a:buSzPct val="65000"/>
              <a:buFont typeface="Wingdings" panose="05000000000000000000" pitchFamily="2" charset="2"/>
              <a:buChar char="n"/>
              <a:defRPr/>
            </a:pPr>
            <a:r>
              <a:rPr lang="pt-BR" altLang="pt-BR" sz="1600" smtClean="0"/>
              <a:t>Estado português tinha recursos limitados e investimentos relevantes faziam-se necessários para ter Portugal alinhado com este novo bloco econômico</a:t>
            </a:r>
          </a:p>
          <a:p>
            <a:pPr lvl="1" eaLnBrk="1" hangingPunct="1">
              <a:spcBef>
                <a:spcPct val="20000"/>
              </a:spcBef>
              <a:buSzPct val="65000"/>
              <a:buFont typeface="Wingdings" panose="05000000000000000000" pitchFamily="2" charset="2"/>
              <a:buNone/>
              <a:defRPr/>
            </a:pPr>
            <a:endParaRPr lang="pt-BR" altLang="pt-BR" sz="1600" smtClean="0"/>
          </a:p>
        </p:txBody>
      </p:sp>
      <p:sp>
        <p:nvSpPr>
          <p:cNvPr id="105477" name="Rectangle 1029"/>
          <p:cNvSpPr>
            <a:spLocks noChangeArrowheads="1"/>
          </p:cNvSpPr>
          <p:nvPr/>
        </p:nvSpPr>
        <p:spPr bwMode="auto">
          <a:xfrm>
            <a:off x="5256213" y="1584325"/>
            <a:ext cx="3822700" cy="3406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800" smtClean="0"/>
              <a:t>As PPP foram introduzidas em 1992</a:t>
            </a:r>
          </a:p>
          <a:p>
            <a:pPr lvl="1" eaLnBrk="1" hangingPunct="1">
              <a:spcBef>
                <a:spcPct val="20000"/>
              </a:spcBef>
              <a:buSzPct val="65000"/>
              <a:buFont typeface="Wingdings" panose="05000000000000000000" pitchFamily="2" charset="2"/>
              <a:buChar char="n"/>
              <a:defRPr/>
            </a:pPr>
            <a:r>
              <a:rPr lang="pt-BR" altLang="pt-BR" sz="1800" smtClean="0"/>
              <a:t>Surgiu com o propósito de aumentar os investimentos em áreas sociais</a:t>
            </a:r>
          </a:p>
          <a:p>
            <a:pPr lvl="1" eaLnBrk="1" hangingPunct="1">
              <a:spcBef>
                <a:spcPct val="20000"/>
              </a:spcBef>
              <a:buSzPct val="65000"/>
              <a:buFont typeface="Wingdings" panose="05000000000000000000" pitchFamily="2" charset="2"/>
              <a:buChar char="n"/>
              <a:defRPr/>
            </a:pPr>
            <a:r>
              <a:rPr lang="pt-BR" altLang="pt-BR" sz="1800" smtClean="0"/>
              <a:t>Possibilitou melhorias na relação preço-qualidade, no prazo de execução e na execução dentro do orçamento previsto</a:t>
            </a:r>
          </a:p>
          <a:p>
            <a:pPr lvl="1" eaLnBrk="1" hangingPunct="1">
              <a:spcBef>
                <a:spcPct val="20000"/>
              </a:spcBef>
              <a:buSzPct val="65000"/>
              <a:buFont typeface="Wingdings" panose="05000000000000000000" pitchFamily="2" charset="2"/>
              <a:buChar char="n"/>
              <a:defRPr/>
            </a:pPr>
            <a:endParaRPr lang="pt-BR" altLang="pt-BR" sz="1800" smtClean="0"/>
          </a:p>
          <a:p>
            <a:pPr lvl="1" eaLnBrk="1" hangingPunct="1">
              <a:spcBef>
                <a:spcPct val="20000"/>
              </a:spcBef>
              <a:buSzPct val="65000"/>
              <a:buFont typeface="Wingdings" panose="05000000000000000000" pitchFamily="2" charset="2"/>
              <a:buNone/>
              <a:defRPr/>
            </a:pPr>
            <a:endParaRPr lang="pt-BR" altLang="pt-BR" sz="1200" smtClean="0"/>
          </a:p>
        </p:txBody>
      </p:sp>
      <p:sp>
        <p:nvSpPr>
          <p:cNvPr id="105478" name="Freeform 1030"/>
          <p:cNvSpPr>
            <a:spLocks/>
          </p:cNvSpPr>
          <p:nvPr>
            <p:custDataLst>
              <p:tags r:id="rId2"/>
            </p:custDataLst>
          </p:nvPr>
        </p:nvSpPr>
        <p:spPr bwMode="blackWhite">
          <a:xfrm rot="5400000">
            <a:off x="2910682" y="-434181"/>
            <a:ext cx="646112" cy="3238500"/>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5479" name="Rectangle 1031"/>
          <p:cNvSpPr>
            <a:spLocks noChangeArrowheads="1"/>
          </p:cNvSpPr>
          <p:nvPr/>
        </p:nvSpPr>
        <p:spPr bwMode="auto">
          <a:xfrm>
            <a:off x="1773238" y="1003300"/>
            <a:ext cx="29194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2000" smtClean="0"/>
              <a:t>Portugal</a:t>
            </a:r>
          </a:p>
        </p:txBody>
      </p:sp>
      <p:sp>
        <p:nvSpPr>
          <p:cNvPr id="105480" name="Freeform 1032"/>
          <p:cNvSpPr>
            <a:spLocks/>
          </p:cNvSpPr>
          <p:nvPr>
            <p:custDataLst>
              <p:tags r:id="rId3"/>
            </p:custDataLst>
          </p:nvPr>
        </p:nvSpPr>
        <p:spPr bwMode="blackWhite">
          <a:xfrm rot="5400000">
            <a:off x="6677820" y="-432594"/>
            <a:ext cx="646112" cy="3235325"/>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5481" name="Rectangle 1033"/>
          <p:cNvSpPr>
            <a:spLocks noChangeArrowheads="1"/>
          </p:cNvSpPr>
          <p:nvPr/>
        </p:nvSpPr>
        <p:spPr bwMode="auto">
          <a:xfrm>
            <a:off x="5541963" y="1003300"/>
            <a:ext cx="29178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2000" smtClean="0"/>
              <a:t>Inglaterra</a:t>
            </a:r>
          </a:p>
        </p:txBody>
      </p:sp>
      <p:sp>
        <p:nvSpPr>
          <p:cNvPr id="105482" name="AutoShape 1034"/>
          <p:cNvSpPr>
            <a:spLocks noChangeArrowheads="1"/>
          </p:cNvSpPr>
          <p:nvPr/>
        </p:nvSpPr>
        <p:spPr bwMode="auto">
          <a:xfrm>
            <a:off x="65088" y="1627188"/>
            <a:ext cx="1263650" cy="827087"/>
          </a:xfrm>
          <a:prstGeom prst="homePlate">
            <a:avLst>
              <a:gd name="adj" fmla="val 19954"/>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5483" name="Rectangle 1035"/>
          <p:cNvSpPr>
            <a:spLocks noChangeArrowheads="1"/>
          </p:cNvSpPr>
          <p:nvPr/>
        </p:nvSpPr>
        <p:spPr bwMode="auto">
          <a:xfrm>
            <a:off x="174625" y="1920875"/>
            <a:ext cx="10493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600" smtClean="0"/>
              <a:t>Contexto</a:t>
            </a:r>
          </a:p>
        </p:txBody>
      </p:sp>
      <p:sp>
        <p:nvSpPr>
          <p:cNvPr id="105488" name="Rectangle 1040"/>
          <p:cNvSpPr>
            <a:spLocks noChangeArrowheads="1"/>
          </p:cNvSpPr>
          <p:nvPr/>
        </p:nvSpPr>
        <p:spPr bwMode="auto">
          <a:xfrm>
            <a:off x="8229600" y="-22860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Char char="n"/>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PPP</a:t>
            </a:r>
          </a:p>
        </p:txBody>
      </p:sp>
      <p:sp>
        <p:nvSpPr>
          <p:cNvPr id="105489" name="AutoShape 1041"/>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ChangeArrowheads="1"/>
          </p:cNvSpPr>
          <p:nvPr>
            <p:ph type="title"/>
          </p:nvPr>
        </p:nvSpPr>
        <p:spPr>
          <a:xfrm>
            <a:off x="155575" y="193675"/>
            <a:ext cx="9072563" cy="560388"/>
          </a:xfrm>
        </p:spPr>
        <p:txBody>
          <a:bodyPr/>
          <a:lstStyle/>
          <a:p>
            <a:pPr defTabSz="895350" eaLnBrk="1" hangingPunct="1">
              <a:defRPr/>
            </a:pPr>
            <a:r>
              <a:rPr lang="pt-BR" altLang="pt-BR" sz="2000" smtClean="0"/>
              <a:t>Casos de PPP em Portugal e Inglaterra</a:t>
            </a:r>
          </a:p>
        </p:txBody>
      </p:sp>
      <p:sp>
        <p:nvSpPr>
          <p:cNvPr id="52227"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International Finantial Services – London, CNI, Valor Econômico, Análise Trevisan</a:t>
            </a:r>
          </a:p>
        </p:txBody>
      </p:sp>
      <p:sp>
        <p:nvSpPr>
          <p:cNvPr id="215044" name="Rectangle 1028"/>
          <p:cNvSpPr>
            <a:spLocks noChangeArrowheads="1"/>
          </p:cNvSpPr>
          <p:nvPr/>
        </p:nvSpPr>
        <p:spPr bwMode="auto">
          <a:xfrm>
            <a:off x="1525588" y="1584325"/>
            <a:ext cx="3587750" cy="333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None/>
              <a:defRPr/>
            </a:pPr>
            <a:endParaRPr lang="pt-BR" altLang="pt-BR" sz="2400" smtClean="0"/>
          </a:p>
          <a:p>
            <a:pPr lvl="1" eaLnBrk="1" hangingPunct="1">
              <a:spcBef>
                <a:spcPct val="20000"/>
              </a:spcBef>
              <a:buSzPct val="65000"/>
              <a:buFont typeface="Wingdings" panose="05000000000000000000" pitchFamily="2" charset="2"/>
              <a:buChar char="n"/>
              <a:defRPr/>
            </a:pPr>
            <a:r>
              <a:rPr lang="pt-BR" altLang="pt-BR" sz="1800" smtClean="0"/>
              <a:t>Forte presença das PPP nas áreas de transporte – modelo concessão 30 anos</a:t>
            </a:r>
          </a:p>
          <a:p>
            <a:pPr lvl="1" eaLnBrk="1" hangingPunct="1">
              <a:spcBef>
                <a:spcPct val="20000"/>
              </a:spcBef>
              <a:buSzPct val="65000"/>
              <a:buFont typeface="Wingdings" panose="05000000000000000000" pitchFamily="2" charset="2"/>
              <a:buChar char="n"/>
              <a:defRPr/>
            </a:pPr>
            <a:r>
              <a:rPr lang="pt-BR" altLang="pt-BR" sz="1800" smtClean="0"/>
              <a:t>Investimentos geralmente realizados sob a metodologia de project finance (&gt; </a:t>
            </a:r>
            <a:r>
              <a:rPr lang="pt-BR" altLang="pt-BR" sz="1800" smtClean="0">
                <a:latin typeface="Arial" panose="020B0604020202020204" pitchFamily="34" charset="0"/>
                <a:cs typeface="Arial" panose="020B0604020202020204" pitchFamily="34" charset="0"/>
              </a:rPr>
              <a:t>€</a:t>
            </a:r>
            <a:r>
              <a:rPr lang="pt-BR" altLang="pt-BR" sz="1800" smtClean="0"/>
              <a:t>1,0 Bi), com “equity” de 25% (Governo com parte)</a:t>
            </a:r>
          </a:p>
          <a:p>
            <a:pPr lvl="1" eaLnBrk="1" hangingPunct="1">
              <a:spcBef>
                <a:spcPct val="20000"/>
              </a:spcBef>
              <a:buSzPct val="65000"/>
              <a:buFont typeface="Wingdings" panose="05000000000000000000" pitchFamily="2" charset="2"/>
              <a:buChar char="n"/>
              <a:defRPr/>
            </a:pPr>
            <a:r>
              <a:rPr lang="pt-BR" altLang="pt-BR" sz="1800" smtClean="0"/>
              <a:t>ROE da ordem de 11%</a:t>
            </a:r>
          </a:p>
          <a:p>
            <a:pPr lvl="1" eaLnBrk="1" hangingPunct="1">
              <a:spcBef>
                <a:spcPct val="20000"/>
              </a:spcBef>
              <a:buSzPct val="65000"/>
              <a:buFont typeface="Wingdings" panose="05000000000000000000" pitchFamily="2" charset="2"/>
              <a:buChar char="n"/>
              <a:defRPr/>
            </a:pPr>
            <a:endParaRPr lang="pt-BR" altLang="pt-BR" sz="1800" smtClean="0"/>
          </a:p>
        </p:txBody>
      </p:sp>
      <p:sp>
        <p:nvSpPr>
          <p:cNvPr id="215045" name="Rectangle 1029"/>
          <p:cNvSpPr>
            <a:spLocks noChangeArrowheads="1"/>
          </p:cNvSpPr>
          <p:nvPr/>
        </p:nvSpPr>
        <p:spPr bwMode="auto">
          <a:xfrm>
            <a:off x="5256213" y="1584325"/>
            <a:ext cx="3822700" cy="485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endParaRPr lang="pt-BR" altLang="pt-BR" sz="1200" smtClean="0"/>
          </a:p>
          <a:p>
            <a:pPr lvl="1" eaLnBrk="1" hangingPunct="1">
              <a:spcBef>
                <a:spcPct val="20000"/>
              </a:spcBef>
              <a:buSzPct val="65000"/>
              <a:buFont typeface="Wingdings" panose="05000000000000000000" pitchFamily="2" charset="2"/>
              <a:buChar char="n"/>
              <a:defRPr/>
            </a:pPr>
            <a:r>
              <a:rPr lang="pt-BR" altLang="pt-BR" sz="1800" smtClean="0"/>
              <a:t>Principal presença na área de transporte </a:t>
            </a:r>
          </a:p>
          <a:p>
            <a:pPr lvl="1" eaLnBrk="1" hangingPunct="1">
              <a:spcBef>
                <a:spcPct val="20000"/>
              </a:spcBef>
              <a:buSzPct val="65000"/>
              <a:buFont typeface="Wingdings" panose="05000000000000000000" pitchFamily="2" charset="2"/>
              <a:buChar char="n"/>
              <a:defRPr/>
            </a:pPr>
            <a:r>
              <a:rPr lang="pt-BR" altLang="pt-BR" sz="1800" smtClean="0"/>
              <a:t>Forte participação nas áreas de saúde, defesa e educação</a:t>
            </a:r>
          </a:p>
          <a:p>
            <a:pPr lvl="1" eaLnBrk="1" hangingPunct="1">
              <a:spcBef>
                <a:spcPct val="20000"/>
              </a:spcBef>
              <a:buSzPct val="65000"/>
              <a:buFont typeface="Wingdings" panose="05000000000000000000" pitchFamily="2" charset="2"/>
              <a:buChar char="n"/>
              <a:defRPr/>
            </a:pPr>
            <a:r>
              <a:rPr lang="pt-BR" altLang="pt-BR" sz="1800" smtClean="0"/>
              <a:t>Principal instrumento - PFI (Iniciativa para o Investimento Privado), onde o setor público mantém a responsabilidade por provisão de parte dos serviços</a:t>
            </a:r>
          </a:p>
          <a:p>
            <a:pPr lvl="1" eaLnBrk="1" hangingPunct="1">
              <a:spcBef>
                <a:spcPct val="20000"/>
              </a:spcBef>
              <a:buSzPct val="65000"/>
              <a:buFont typeface="Wingdings" panose="05000000000000000000" pitchFamily="2" charset="2"/>
              <a:buChar char="n"/>
              <a:defRPr/>
            </a:pPr>
            <a:r>
              <a:rPr lang="pt-BR" altLang="pt-BR" sz="1800" smtClean="0"/>
              <a:t>Modelo “Shadow Toll”, onde o pagamento é feito pelo Estado e não por meio de cobrança de tarifa do usuário</a:t>
            </a:r>
          </a:p>
          <a:p>
            <a:pPr lvl="1" eaLnBrk="1" hangingPunct="1">
              <a:spcBef>
                <a:spcPct val="20000"/>
              </a:spcBef>
              <a:buSzPct val="65000"/>
              <a:buFont typeface="Wingdings" panose="05000000000000000000" pitchFamily="2" charset="2"/>
              <a:buChar char="n"/>
              <a:defRPr/>
            </a:pPr>
            <a:r>
              <a:rPr lang="pt-BR" altLang="pt-BR" sz="1800" smtClean="0"/>
              <a:t>Participação do setor privado de cerca de 15% do investimento total</a:t>
            </a:r>
          </a:p>
        </p:txBody>
      </p:sp>
      <p:sp>
        <p:nvSpPr>
          <p:cNvPr id="215046" name="Freeform 1030"/>
          <p:cNvSpPr>
            <a:spLocks/>
          </p:cNvSpPr>
          <p:nvPr>
            <p:custDataLst>
              <p:tags r:id="rId2"/>
            </p:custDataLst>
          </p:nvPr>
        </p:nvSpPr>
        <p:spPr bwMode="blackWhite">
          <a:xfrm rot="5400000">
            <a:off x="2910682" y="-434181"/>
            <a:ext cx="646112" cy="3238500"/>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5047" name="Rectangle 1031"/>
          <p:cNvSpPr>
            <a:spLocks noChangeArrowheads="1"/>
          </p:cNvSpPr>
          <p:nvPr/>
        </p:nvSpPr>
        <p:spPr bwMode="auto">
          <a:xfrm>
            <a:off x="1773238" y="1003300"/>
            <a:ext cx="29194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2000" smtClean="0"/>
              <a:t>Portugal</a:t>
            </a:r>
          </a:p>
        </p:txBody>
      </p:sp>
      <p:sp>
        <p:nvSpPr>
          <p:cNvPr id="215048" name="Freeform 1032"/>
          <p:cNvSpPr>
            <a:spLocks/>
          </p:cNvSpPr>
          <p:nvPr>
            <p:custDataLst>
              <p:tags r:id="rId3"/>
            </p:custDataLst>
          </p:nvPr>
        </p:nvSpPr>
        <p:spPr bwMode="blackWhite">
          <a:xfrm rot="5400000">
            <a:off x="6677820" y="-432594"/>
            <a:ext cx="646112" cy="3235325"/>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5049" name="Rectangle 1033"/>
          <p:cNvSpPr>
            <a:spLocks noChangeArrowheads="1"/>
          </p:cNvSpPr>
          <p:nvPr/>
        </p:nvSpPr>
        <p:spPr bwMode="auto">
          <a:xfrm>
            <a:off x="5541963" y="1003300"/>
            <a:ext cx="29178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2000" smtClean="0"/>
              <a:t>Inglaterra</a:t>
            </a:r>
          </a:p>
        </p:txBody>
      </p:sp>
      <p:sp>
        <p:nvSpPr>
          <p:cNvPr id="215054" name="AutoShape 1038"/>
          <p:cNvSpPr>
            <a:spLocks noChangeArrowheads="1"/>
          </p:cNvSpPr>
          <p:nvPr/>
        </p:nvSpPr>
        <p:spPr bwMode="auto">
          <a:xfrm>
            <a:off x="0" y="1981200"/>
            <a:ext cx="1263650" cy="825500"/>
          </a:xfrm>
          <a:prstGeom prst="homePlate">
            <a:avLst>
              <a:gd name="adj" fmla="val 19992"/>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5055" name="Rectangle 1039"/>
          <p:cNvSpPr>
            <a:spLocks noChangeArrowheads="1"/>
          </p:cNvSpPr>
          <p:nvPr/>
        </p:nvSpPr>
        <p:spPr bwMode="auto">
          <a:xfrm>
            <a:off x="0" y="2025650"/>
            <a:ext cx="1049338"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820738"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228725"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36713"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600" smtClean="0"/>
              <a:t>Modelo de negócios </a:t>
            </a:r>
          </a:p>
        </p:txBody>
      </p:sp>
      <p:sp>
        <p:nvSpPr>
          <p:cNvPr id="215056" name="Rectangle 1040"/>
          <p:cNvSpPr>
            <a:spLocks noChangeArrowheads="1"/>
          </p:cNvSpPr>
          <p:nvPr/>
        </p:nvSpPr>
        <p:spPr bwMode="auto">
          <a:xfrm>
            <a:off x="8229600" y="-22860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Char char="n"/>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PPP</a:t>
            </a:r>
          </a:p>
        </p:txBody>
      </p:sp>
      <p:sp>
        <p:nvSpPr>
          <p:cNvPr id="215057" name="AutoShape 1041"/>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155575" y="193675"/>
            <a:ext cx="9072563" cy="560388"/>
          </a:xfrm>
        </p:spPr>
        <p:txBody>
          <a:bodyPr/>
          <a:lstStyle/>
          <a:p>
            <a:pPr defTabSz="895350" eaLnBrk="1" hangingPunct="1">
              <a:defRPr/>
            </a:pPr>
            <a:r>
              <a:rPr lang="pt-BR" altLang="pt-BR" sz="2000" smtClean="0"/>
              <a:t>Casos de PPP em Portugal e Inglaterra</a:t>
            </a:r>
          </a:p>
        </p:txBody>
      </p:sp>
      <p:sp>
        <p:nvSpPr>
          <p:cNvPr id="54275"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International Finantial Services – London, CNI, Valor Econômico, Análise Trevisan</a:t>
            </a:r>
          </a:p>
        </p:txBody>
      </p:sp>
      <p:sp>
        <p:nvSpPr>
          <p:cNvPr id="217092" name="Rectangle 4"/>
          <p:cNvSpPr>
            <a:spLocks noChangeArrowheads="1"/>
          </p:cNvSpPr>
          <p:nvPr/>
        </p:nvSpPr>
        <p:spPr bwMode="auto">
          <a:xfrm>
            <a:off x="1525588" y="1584325"/>
            <a:ext cx="3587750" cy="229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endParaRPr lang="pt-BR" altLang="pt-BR" sz="1600" smtClean="0"/>
          </a:p>
          <a:p>
            <a:pPr lvl="1" eaLnBrk="1" hangingPunct="1">
              <a:spcBef>
                <a:spcPct val="20000"/>
              </a:spcBef>
              <a:buSzPct val="65000"/>
              <a:buFont typeface="Wingdings" panose="05000000000000000000" pitchFamily="2" charset="2"/>
              <a:buChar char="n"/>
              <a:defRPr/>
            </a:pPr>
            <a:r>
              <a:rPr lang="pt-BR" altLang="pt-BR" sz="1600" smtClean="0"/>
              <a:t>Governo pode aportar recursos para garantir equilíbrio financeiro (adoção do “shadow toll” em concomitância com o pedágio pago pelo usuário)</a:t>
            </a:r>
          </a:p>
          <a:p>
            <a:pPr lvl="1" eaLnBrk="1" hangingPunct="1">
              <a:spcBef>
                <a:spcPct val="20000"/>
              </a:spcBef>
              <a:buSzPct val="65000"/>
              <a:buFont typeface="Wingdings" panose="05000000000000000000" pitchFamily="2" charset="2"/>
              <a:buChar char="n"/>
              <a:defRPr/>
            </a:pPr>
            <a:r>
              <a:rPr lang="pt-BR" altLang="pt-BR" sz="1600" smtClean="0"/>
              <a:t>Setor privado não é responsável sobre o estudo de impacto ambiental </a:t>
            </a:r>
          </a:p>
        </p:txBody>
      </p:sp>
      <p:sp>
        <p:nvSpPr>
          <p:cNvPr id="217093" name="Rectangle 5"/>
          <p:cNvSpPr>
            <a:spLocks noChangeArrowheads="1"/>
          </p:cNvSpPr>
          <p:nvPr/>
        </p:nvSpPr>
        <p:spPr bwMode="auto">
          <a:xfrm>
            <a:off x="5256213" y="1584325"/>
            <a:ext cx="38227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None/>
              <a:defRPr/>
            </a:pPr>
            <a:endParaRPr lang="pt-BR" altLang="pt-BR" sz="1200" smtClean="0"/>
          </a:p>
          <a:p>
            <a:pPr lvl="1" eaLnBrk="1" hangingPunct="1">
              <a:spcBef>
                <a:spcPct val="20000"/>
              </a:spcBef>
              <a:buSzPct val="65000"/>
              <a:buFont typeface="Wingdings" panose="05000000000000000000" pitchFamily="2" charset="2"/>
              <a:buChar char="n"/>
              <a:defRPr/>
            </a:pPr>
            <a:r>
              <a:rPr lang="pt-BR" altLang="pt-BR" sz="1600" smtClean="0"/>
              <a:t>Legislação adequada – marco regulatório e legal fortes</a:t>
            </a:r>
          </a:p>
          <a:p>
            <a:pPr lvl="1" eaLnBrk="1" hangingPunct="1">
              <a:spcBef>
                <a:spcPct val="20000"/>
              </a:spcBef>
              <a:buSzPct val="65000"/>
              <a:buFont typeface="Wingdings" panose="05000000000000000000" pitchFamily="2" charset="2"/>
              <a:buChar char="n"/>
              <a:defRPr/>
            </a:pPr>
            <a:r>
              <a:rPr lang="pt-BR" altLang="pt-BR" sz="1600" smtClean="0"/>
              <a:t>Projetos de longo prazo - permitindo a recuperação do investimento</a:t>
            </a:r>
          </a:p>
          <a:p>
            <a:pPr lvl="1" eaLnBrk="1" hangingPunct="1">
              <a:spcBef>
                <a:spcPct val="20000"/>
              </a:spcBef>
              <a:buSzPct val="65000"/>
              <a:buFont typeface="Wingdings" panose="05000000000000000000" pitchFamily="2" charset="2"/>
              <a:buChar char="n"/>
              <a:defRPr/>
            </a:pPr>
            <a:r>
              <a:rPr lang="pt-BR" altLang="pt-BR" sz="1600" smtClean="0"/>
              <a:t>Cerca de 70% do valor total dos contratos é de responsabilidade do governo central</a:t>
            </a:r>
          </a:p>
        </p:txBody>
      </p:sp>
      <p:sp>
        <p:nvSpPr>
          <p:cNvPr id="217094" name="Freeform 6"/>
          <p:cNvSpPr>
            <a:spLocks/>
          </p:cNvSpPr>
          <p:nvPr>
            <p:custDataLst>
              <p:tags r:id="rId2"/>
            </p:custDataLst>
          </p:nvPr>
        </p:nvSpPr>
        <p:spPr bwMode="blackWhite">
          <a:xfrm rot="5400000">
            <a:off x="2910682" y="-434181"/>
            <a:ext cx="646112" cy="3238500"/>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7095" name="Rectangle 7"/>
          <p:cNvSpPr>
            <a:spLocks noChangeArrowheads="1"/>
          </p:cNvSpPr>
          <p:nvPr/>
        </p:nvSpPr>
        <p:spPr bwMode="auto">
          <a:xfrm>
            <a:off x="1773238" y="1003300"/>
            <a:ext cx="29194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2000" smtClean="0"/>
              <a:t>Portugal</a:t>
            </a:r>
          </a:p>
        </p:txBody>
      </p:sp>
      <p:sp>
        <p:nvSpPr>
          <p:cNvPr id="217096" name="Freeform 8"/>
          <p:cNvSpPr>
            <a:spLocks/>
          </p:cNvSpPr>
          <p:nvPr>
            <p:custDataLst>
              <p:tags r:id="rId3"/>
            </p:custDataLst>
          </p:nvPr>
        </p:nvSpPr>
        <p:spPr bwMode="blackWhite">
          <a:xfrm rot="5400000">
            <a:off x="6677820" y="-432594"/>
            <a:ext cx="646112" cy="3235325"/>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7097" name="Rectangle 9"/>
          <p:cNvSpPr>
            <a:spLocks noChangeArrowheads="1"/>
          </p:cNvSpPr>
          <p:nvPr/>
        </p:nvSpPr>
        <p:spPr bwMode="auto">
          <a:xfrm>
            <a:off x="5541963" y="1003300"/>
            <a:ext cx="29178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2000" smtClean="0"/>
              <a:t>Inglaterra</a:t>
            </a:r>
          </a:p>
        </p:txBody>
      </p:sp>
      <p:sp>
        <p:nvSpPr>
          <p:cNvPr id="217100" name="AutoShape 12"/>
          <p:cNvSpPr>
            <a:spLocks noChangeArrowheads="1"/>
          </p:cNvSpPr>
          <p:nvPr/>
        </p:nvSpPr>
        <p:spPr bwMode="auto">
          <a:xfrm>
            <a:off x="0" y="2057400"/>
            <a:ext cx="1263650" cy="825500"/>
          </a:xfrm>
          <a:prstGeom prst="homePlate">
            <a:avLst>
              <a:gd name="adj" fmla="val 19992"/>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7101" name="Rectangle 13"/>
          <p:cNvSpPr>
            <a:spLocks noChangeArrowheads="1"/>
          </p:cNvSpPr>
          <p:nvPr/>
        </p:nvSpPr>
        <p:spPr bwMode="auto">
          <a:xfrm>
            <a:off x="0" y="2255838"/>
            <a:ext cx="10493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600" smtClean="0"/>
              <a:t>Garantias</a:t>
            </a:r>
          </a:p>
        </p:txBody>
      </p:sp>
      <p:sp>
        <p:nvSpPr>
          <p:cNvPr id="217104" name="Rectangle 16"/>
          <p:cNvSpPr>
            <a:spLocks noChangeArrowheads="1"/>
          </p:cNvSpPr>
          <p:nvPr/>
        </p:nvSpPr>
        <p:spPr bwMode="auto">
          <a:xfrm>
            <a:off x="8229600" y="-22860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Char char="n"/>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PPP</a:t>
            </a:r>
          </a:p>
        </p:txBody>
      </p:sp>
      <p:sp>
        <p:nvSpPr>
          <p:cNvPr id="217105" name="AutoShape 17"/>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026"/>
          <p:cNvSpPr>
            <a:spLocks noGrp="1" noChangeArrowheads="1"/>
          </p:cNvSpPr>
          <p:nvPr>
            <p:ph type="title"/>
          </p:nvPr>
        </p:nvSpPr>
        <p:spPr>
          <a:xfrm>
            <a:off x="304800" y="0"/>
            <a:ext cx="8229600" cy="762000"/>
          </a:xfrm>
        </p:spPr>
        <p:txBody>
          <a:bodyPr/>
          <a:lstStyle/>
          <a:p>
            <a:pPr eaLnBrk="1" hangingPunct="1">
              <a:defRPr/>
            </a:pPr>
            <a:r>
              <a:rPr lang="pt-BR" altLang="pt-BR" smtClean="0"/>
              <a:t>Ponte Vasco da Gama - Lisboa</a:t>
            </a:r>
          </a:p>
        </p:txBody>
      </p:sp>
      <p:pic>
        <p:nvPicPr>
          <p:cNvPr id="56323" name="Picture 1028"/>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212997" name="AutoShape 1029"/>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0"/>
            <a:ext cx="8229600" cy="1066800"/>
          </a:xfrm>
        </p:spPr>
        <p:txBody>
          <a:bodyPr/>
          <a:lstStyle/>
          <a:p>
            <a:pPr eaLnBrk="1" hangingPunct="1">
              <a:defRPr/>
            </a:pPr>
            <a:r>
              <a:rPr lang="en-GB" altLang="pt-BR" sz="2400" smtClean="0"/>
              <a:t>Experiencia  inglesa com projetos PPP</a:t>
            </a:r>
          </a:p>
        </p:txBody>
      </p:sp>
      <p:sp>
        <p:nvSpPr>
          <p:cNvPr id="200707" name="Rectangle 3"/>
          <p:cNvSpPr>
            <a:spLocks noChangeArrowheads="1"/>
          </p:cNvSpPr>
          <p:nvPr/>
        </p:nvSpPr>
        <p:spPr bwMode="auto">
          <a:xfrm>
            <a:off x="382588" y="1371600"/>
            <a:ext cx="4111625" cy="458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lIns="0" tIns="0" rIns="0" bIns="0"/>
          <a:lstStyle>
            <a:lvl1pPr marL="287338" indent="-287338" algn="l">
              <a:buChar char="n"/>
              <a:defRPr sz="2800">
                <a:solidFill>
                  <a:schemeClr val="tx1"/>
                </a:solidFill>
                <a:effectLst>
                  <a:outerShdw blurRad="38100" dist="38100" dir="2700000" algn="tl">
                    <a:srgbClr val="000000"/>
                  </a:outerShdw>
                </a:effectLst>
                <a:latin typeface="Tahoma" panose="020B0604030504040204" pitchFamily="34" charset="0"/>
              </a:defRPr>
            </a:lvl1pPr>
            <a:lvl2pPr marL="687388" indent="-285750" algn="l">
              <a:buClr>
                <a:schemeClr val="folHlink"/>
              </a:buClr>
              <a:buChar char="n"/>
              <a:defRPr sz="2400">
                <a:solidFill>
                  <a:schemeClr val="tx1"/>
                </a:solidFill>
                <a:effectLst>
                  <a:outerShdw blurRad="38100" dist="38100" dir="2700000" algn="tl">
                    <a:srgbClr val="000000"/>
                  </a:outerShdw>
                </a:effectLst>
                <a:latin typeface="Tahoma" panose="020B0604030504040204" pitchFamily="34" charset="0"/>
              </a:defRPr>
            </a:lvl2pPr>
            <a:lvl3pPr marL="1027113" indent="-225425" algn="l">
              <a:buChar char="n"/>
              <a:defRPr sz="2000">
                <a:solidFill>
                  <a:schemeClr val="tx1"/>
                </a:solidFill>
                <a:effectLst>
                  <a:outerShdw blurRad="38100" dist="38100" dir="2700000" algn="tl">
                    <a:srgbClr val="000000"/>
                  </a:outerShdw>
                </a:effectLst>
                <a:latin typeface="Tahoma" panose="020B0604030504040204" pitchFamily="34" charset="0"/>
              </a:defRPr>
            </a:lvl3pPr>
            <a:lvl4pPr marL="1377950" indent="-236538" algn="l">
              <a:buClr>
                <a:schemeClr val="folHlink"/>
              </a:buClr>
              <a:buChar char="n"/>
              <a:defRPr>
                <a:solidFill>
                  <a:schemeClr val="tx1"/>
                </a:solidFill>
                <a:effectLst>
                  <a:outerShdw blurRad="38100" dist="38100" dir="2700000" algn="tl">
                    <a:srgbClr val="000000"/>
                  </a:outerShdw>
                </a:effectLst>
                <a:latin typeface="Tahoma" panose="020B0604030504040204" pitchFamily="34" charset="0"/>
              </a:defRPr>
            </a:lvl4pPr>
            <a:lvl5pPr marL="1716088" indent="-223838" algn="l">
              <a:buChar char="n"/>
              <a:defRPr>
                <a:solidFill>
                  <a:schemeClr val="tx1"/>
                </a:solidFill>
                <a:effectLst>
                  <a:outerShdw blurRad="38100" dist="38100" dir="2700000" algn="tl">
                    <a:srgbClr val="000000"/>
                  </a:outerShdw>
                </a:effectLst>
                <a:latin typeface="Tahoma" panose="020B0604030504040204" pitchFamily="34" charset="0"/>
              </a:defRPr>
            </a:lvl5pPr>
            <a:lvl6pPr marL="21732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marL="26304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marL="30876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marL="35448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None/>
              <a:defRPr/>
            </a:pPr>
            <a:r>
              <a:rPr lang="en-GB" altLang="pt-BR" sz="1800" u="sng" smtClean="0"/>
              <a:t>Setores </a:t>
            </a:r>
            <a:r>
              <a:rPr lang="en-GB" altLang="pt-BR" sz="1800" u="sng" smtClean="0">
                <a:latin typeface="Arial" panose="020B0604020202020204" pitchFamily="34" charset="0"/>
              </a:rPr>
              <a:t>‘</a:t>
            </a:r>
            <a:r>
              <a:rPr lang="en-GB" altLang="pt-BR" sz="1800" u="sng" smtClean="0"/>
              <a:t>adequados</a:t>
            </a:r>
            <a:r>
              <a:rPr lang="en-GB" altLang="pt-BR" sz="1800" u="sng" smtClean="0">
                <a:latin typeface="Arial" panose="020B0604020202020204" pitchFamily="34" charset="0"/>
              </a:rPr>
              <a:t>’</a:t>
            </a:r>
            <a:endParaRPr lang="en-GB" altLang="pt-BR" sz="1800" u="sng" smtClean="0"/>
          </a:p>
          <a:p>
            <a:pPr lvl="1" eaLnBrk="1" hangingPunct="1">
              <a:spcBef>
                <a:spcPct val="20000"/>
              </a:spcBef>
              <a:buSzPct val="65000"/>
              <a:buFont typeface="Wingdings" panose="05000000000000000000" pitchFamily="2" charset="2"/>
              <a:buNone/>
              <a:defRPr/>
            </a:pPr>
            <a:endParaRPr lang="en-GB" altLang="pt-BR" sz="1800" u="sng" smtClean="0"/>
          </a:p>
          <a:p>
            <a:pPr lvl="1" eaLnBrk="1" hangingPunct="1">
              <a:spcBef>
                <a:spcPct val="20000"/>
              </a:spcBef>
              <a:spcAft>
                <a:spcPct val="60000"/>
              </a:spcAft>
              <a:buSzPct val="65000"/>
              <a:buFont typeface="Wingdings" panose="05000000000000000000" pitchFamily="2" charset="2"/>
              <a:buChar char="n"/>
              <a:defRPr/>
            </a:pPr>
            <a:r>
              <a:rPr lang="en-GB" altLang="pt-BR" sz="1800" b="0" smtClean="0"/>
              <a:t>Prisões </a:t>
            </a:r>
            <a:r>
              <a:rPr lang="en-GB" altLang="pt-BR" sz="1800" smtClean="0"/>
              <a:t>(pr</a:t>
            </a:r>
            <a:r>
              <a:rPr lang="en-GB" altLang="pt-BR" sz="1800" smtClean="0">
                <a:latin typeface="Arial" panose="020B0604020202020204" pitchFamily="34" charset="0"/>
              </a:rPr>
              <a:t>é</a:t>
            </a:r>
            <a:r>
              <a:rPr lang="en-GB" altLang="pt-BR" sz="1800" smtClean="0"/>
              <a:t>dios e opera</a:t>
            </a:r>
            <a:r>
              <a:rPr lang="en-GB" altLang="pt-BR" sz="1800" smtClean="0">
                <a:latin typeface="Arial" panose="020B0604020202020204" pitchFamily="34" charset="0"/>
              </a:rPr>
              <a:t>ç</a:t>
            </a:r>
            <a:r>
              <a:rPr lang="en-GB" altLang="pt-BR" sz="1800" smtClean="0"/>
              <a:t>ão)</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Escolas </a:t>
            </a:r>
            <a:r>
              <a:rPr lang="en-GB" altLang="pt-BR" sz="1800" smtClean="0"/>
              <a:t>(pr</a:t>
            </a:r>
            <a:r>
              <a:rPr lang="en-GB" altLang="pt-BR" sz="1800" smtClean="0">
                <a:latin typeface="Arial" panose="020B0604020202020204" pitchFamily="34" charset="0"/>
              </a:rPr>
              <a:t>é</a:t>
            </a:r>
            <a:r>
              <a:rPr lang="en-GB" altLang="pt-BR" sz="1800" smtClean="0"/>
              <a:t>dios)</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Hospitais </a:t>
            </a:r>
            <a:r>
              <a:rPr lang="en-GB" altLang="pt-BR" sz="1800" smtClean="0"/>
              <a:t>(instala</a:t>
            </a:r>
            <a:r>
              <a:rPr lang="en-GB" altLang="pt-BR" sz="1800" smtClean="0">
                <a:latin typeface="Arial" panose="020B0604020202020204" pitchFamily="34" charset="0"/>
              </a:rPr>
              <a:t>ç</a:t>
            </a:r>
            <a:r>
              <a:rPr lang="en-GB" altLang="pt-BR" sz="1800" smtClean="0"/>
              <a:t>ões)</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Transportes</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Defesa</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Habita</a:t>
            </a:r>
            <a:r>
              <a:rPr lang="en-GB" altLang="pt-BR" sz="1800" b="0" smtClean="0">
                <a:latin typeface="Arial" panose="020B0604020202020204" pitchFamily="34" charset="0"/>
              </a:rPr>
              <a:t>ç</a:t>
            </a:r>
            <a:r>
              <a:rPr lang="en-GB" altLang="pt-BR" sz="1800" b="0" smtClean="0"/>
              <a:t>ão</a:t>
            </a:r>
          </a:p>
        </p:txBody>
      </p:sp>
      <p:sp>
        <p:nvSpPr>
          <p:cNvPr id="200708" name="Rectangle 4"/>
          <p:cNvSpPr>
            <a:spLocks noChangeArrowheads="1"/>
          </p:cNvSpPr>
          <p:nvPr/>
        </p:nvSpPr>
        <p:spPr bwMode="auto">
          <a:xfrm>
            <a:off x="4572000" y="1371600"/>
            <a:ext cx="4495800" cy="4589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28398" dir="1593903" algn="ctr" rotWithShape="0">
                    <a:schemeClr val="bg2"/>
                  </a:outerShdw>
                </a:effectLst>
              </a14:hiddenEffects>
            </a:ext>
          </a:extLst>
        </p:spPr>
        <p:txBody>
          <a:bodyPr lIns="0" tIns="0" rIns="0" bIns="0"/>
          <a:lstStyle>
            <a:lvl1pPr marL="287338" indent="-287338" algn="l">
              <a:buChar char="n"/>
              <a:defRPr sz="2800">
                <a:solidFill>
                  <a:schemeClr val="tx1"/>
                </a:solidFill>
                <a:effectLst>
                  <a:outerShdw blurRad="38100" dist="38100" dir="2700000" algn="tl">
                    <a:srgbClr val="000000"/>
                  </a:outerShdw>
                </a:effectLst>
                <a:latin typeface="Tahoma" panose="020B0604030504040204" pitchFamily="34" charset="0"/>
              </a:defRPr>
            </a:lvl1pPr>
            <a:lvl2pPr marL="687388" indent="-285750" algn="l">
              <a:buClr>
                <a:schemeClr val="folHlink"/>
              </a:buClr>
              <a:buChar char="n"/>
              <a:defRPr sz="2400">
                <a:solidFill>
                  <a:schemeClr val="tx1"/>
                </a:solidFill>
                <a:effectLst>
                  <a:outerShdw blurRad="38100" dist="38100" dir="2700000" algn="tl">
                    <a:srgbClr val="000000"/>
                  </a:outerShdw>
                </a:effectLst>
                <a:latin typeface="Tahoma" panose="020B0604030504040204" pitchFamily="34" charset="0"/>
              </a:defRPr>
            </a:lvl2pPr>
            <a:lvl3pPr marL="1027113" indent="-225425" algn="l">
              <a:buChar char="n"/>
              <a:defRPr sz="2000">
                <a:solidFill>
                  <a:schemeClr val="tx1"/>
                </a:solidFill>
                <a:effectLst>
                  <a:outerShdw blurRad="38100" dist="38100" dir="2700000" algn="tl">
                    <a:srgbClr val="000000"/>
                  </a:outerShdw>
                </a:effectLst>
                <a:latin typeface="Tahoma" panose="020B0604030504040204" pitchFamily="34" charset="0"/>
              </a:defRPr>
            </a:lvl3pPr>
            <a:lvl4pPr marL="1377950" indent="-236538" algn="l">
              <a:buClr>
                <a:schemeClr val="folHlink"/>
              </a:buClr>
              <a:buChar char="n"/>
              <a:defRPr>
                <a:solidFill>
                  <a:schemeClr val="tx1"/>
                </a:solidFill>
                <a:effectLst>
                  <a:outerShdw blurRad="38100" dist="38100" dir="2700000" algn="tl">
                    <a:srgbClr val="000000"/>
                  </a:outerShdw>
                </a:effectLst>
                <a:latin typeface="Tahoma" panose="020B0604030504040204" pitchFamily="34" charset="0"/>
              </a:defRPr>
            </a:lvl4pPr>
            <a:lvl5pPr marL="1716088" indent="-223838" algn="l">
              <a:buChar char="n"/>
              <a:defRPr>
                <a:solidFill>
                  <a:schemeClr val="tx1"/>
                </a:solidFill>
                <a:effectLst>
                  <a:outerShdw blurRad="38100" dist="38100" dir="2700000" algn="tl">
                    <a:srgbClr val="000000"/>
                  </a:outerShdw>
                </a:effectLst>
                <a:latin typeface="Tahoma" panose="020B0604030504040204" pitchFamily="34" charset="0"/>
              </a:defRPr>
            </a:lvl5pPr>
            <a:lvl6pPr marL="21732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6pPr>
            <a:lvl7pPr marL="26304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7pPr>
            <a:lvl8pPr marL="30876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8pPr>
            <a:lvl9pPr marL="3544888" indent="-223838" fontAlgn="base">
              <a:spcBef>
                <a:spcPct val="20000"/>
              </a:spcBef>
              <a:spcAft>
                <a:spcPct val="0"/>
              </a:spcAft>
              <a:buClr>
                <a:schemeClr val="hlink"/>
              </a:buClr>
              <a:buSzPct val="65000"/>
              <a:buFont typeface="Wingdings" panose="05000000000000000000" pitchFamily="2" charset="2"/>
              <a:buChar char="n"/>
              <a:defRPr>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None/>
              <a:defRPr/>
            </a:pPr>
            <a:r>
              <a:rPr lang="en-GB" altLang="pt-BR" sz="1800" u="sng" smtClean="0"/>
              <a:t>Setores </a:t>
            </a:r>
            <a:r>
              <a:rPr lang="en-GB" altLang="pt-BR" sz="1800" u="sng" smtClean="0">
                <a:latin typeface="Arial" panose="020B0604020202020204" pitchFamily="34" charset="0"/>
              </a:rPr>
              <a:t>‘</a:t>
            </a:r>
            <a:r>
              <a:rPr lang="en-GB" altLang="pt-BR" sz="1800" u="sng" smtClean="0"/>
              <a:t>problem</a:t>
            </a:r>
            <a:r>
              <a:rPr lang="en-GB" altLang="pt-BR" sz="1800" u="sng" smtClean="0">
                <a:latin typeface="Arial" panose="020B0604020202020204" pitchFamily="34" charset="0"/>
              </a:rPr>
              <a:t>á</a:t>
            </a:r>
            <a:r>
              <a:rPr lang="en-GB" altLang="pt-BR" sz="1800" u="sng" smtClean="0"/>
              <a:t>ticos</a:t>
            </a:r>
            <a:r>
              <a:rPr lang="en-GB" altLang="pt-BR" sz="1800" u="sng" smtClean="0">
                <a:latin typeface="Arial" panose="020B0604020202020204" pitchFamily="34" charset="0"/>
              </a:rPr>
              <a:t>’</a:t>
            </a:r>
            <a:endParaRPr lang="en-GB" altLang="pt-BR" sz="1800" u="sng" smtClean="0"/>
          </a:p>
          <a:p>
            <a:pPr lvl="1" eaLnBrk="1" hangingPunct="1">
              <a:spcBef>
                <a:spcPct val="20000"/>
              </a:spcBef>
              <a:buSzPct val="65000"/>
              <a:buFont typeface="Wingdings" panose="05000000000000000000" pitchFamily="2" charset="2"/>
              <a:buNone/>
              <a:defRPr/>
            </a:pPr>
            <a:endParaRPr lang="en-GB" altLang="pt-BR" sz="1800" u="sng" smtClean="0"/>
          </a:p>
          <a:p>
            <a:pPr lvl="1" eaLnBrk="1" hangingPunct="1">
              <a:spcBef>
                <a:spcPct val="20000"/>
              </a:spcBef>
              <a:spcAft>
                <a:spcPct val="60000"/>
              </a:spcAft>
              <a:buSzPct val="65000"/>
              <a:buFont typeface="Wingdings" panose="05000000000000000000" pitchFamily="2" charset="2"/>
              <a:buChar char="n"/>
              <a:defRPr/>
            </a:pPr>
            <a:r>
              <a:rPr lang="en-GB" altLang="pt-BR" sz="1800" b="0" smtClean="0"/>
              <a:t>Tecnologia da informa</a:t>
            </a:r>
            <a:r>
              <a:rPr lang="en-GB" altLang="pt-BR" sz="1800" b="0" smtClean="0">
                <a:latin typeface="Arial" panose="020B0604020202020204" pitchFamily="34" charset="0"/>
              </a:rPr>
              <a:t>ç</a:t>
            </a:r>
            <a:r>
              <a:rPr lang="en-GB" altLang="pt-BR" sz="1800" b="0" smtClean="0"/>
              <a:t>ão</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Ensino</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Atendimento m</a:t>
            </a:r>
            <a:r>
              <a:rPr lang="en-GB" altLang="pt-BR" sz="1800" b="0" smtClean="0">
                <a:latin typeface="Arial" panose="020B0604020202020204" pitchFamily="34" charset="0"/>
              </a:rPr>
              <a:t>é</a:t>
            </a:r>
            <a:r>
              <a:rPr lang="en-GB" altLang="pt-BR" sz="1800" b="0" smtClean="0"/>
              <a:t>dico</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Transportes </a:t>
            </a:r>
            <a:r>
              <a:rPr lang="en-GB" altLang="pt-BR" sz="1800" smtClean="0"/>
              <a:t>(demanda como risco do parceiro privado)</a:t>
            </a:r>
          </a:p>
          <a:p>
            <a:pPr lvl="1" eaLnBrk="1" hangingPunct="1">
              <a:spcBef>
                <a:spcPct val="20000"/>
              </a:spcBef>
              <a:spcAft>
                <a:spcPct val="60000"/>
              </a:spcAft>
              <a:buSzPct val="65000"/>
              <a:buFont typeface="Wingdings" panose="05000000000000000000" pitchFamily="2" charset="2"/>
              <a:buChar char="n"/>
              <a:defRPr/>
            </a:pPr>
            <a:r>
              <a:rPr lang="en-GB" altLang="pt-BR" sz="1800" b="0" smtClean="0"/>
              <a:t>Projetos muito grandes</a:t>
            </a:r>
          </a:p>
        </p:txBody>
      </p:sp>
      <p:sp>
        <p:nvSpPr>
          <p:cNvPr id="200709" name="Rectangle 5"/>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200710" name="AutoShape 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381000" y="0"/>
            <a:ext cx="8229600" cy="914400"/>
          </a:xfrm>
        </p:spPr>
        <p:txBody>
          <a:bodyPr/>
          <a:lstStyle/>
          <a:p>
            <a:pPr eaLnBrk="1" hangingPunct="1">
              <a:defRPr/>
            </a:pPr>
            <a:r>
              <a:rPr lang="pt-BR" altLang="pt-BR" sz="2400" smtClean="0"/>
              <a:t>Experiencia no RU</a:t>
            </a:r>
          </a:p>
        </p:txBody>
      </p:sp>
      <p:pic>
        <p:nvPicPr>
          <p:cNvPr id="58371" name="Picture 3"/>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233476"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304800"/>
            <a:ext cx="8229600" cy="1371600"/>
          </a:xfrm>
        </p:spPr>
        <p:txBody>
          <a:bodyPr/>
          <a:lstStyle/>
          <a:p>
            <a:pPr eaLnBrk="1" hangingPunct="1">
              <a:defRPr/>
            </a:pPr>
            <a:r>
              <a:rPr lang="pt-BR" altLang="pt-BR" sz="2400" smtClean="0"/>
              <a:t>Divisao por áreas</a:t>
            </a:r>
          </a:p>
        </p:txBody>
      </p:sp>
      <p:pic>
        <p:nvPicPr>
          <p:cNvPr id="59395" name="Picture 3"/>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234500"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457200" y="0"/>
            <a:ext cx="8229600" cy="914400"/>
          </a:xfrm>
        </p:spPr>
        <p:txBody>
          <a:bodyPr/>
          <a:lstStyle/>
          <a:p>
            <a:pPr eaLnBrk="1" hangingPunct="1">
              <a:defRPr/>
            </a:pPr>
            <a:r>
              <a:rPr lang="pt-BR" altLang="pt-BR" sz="2400" smtClean="0"/>
              <a:t>Divisao por competencia</a:t>
            </a:r>
          </a:p>
        </p:txBody>
      </p:sp>
      <p:pic>
        <p:nvPicPr>
          <p:cNvPr id="60419" name="Picture 3"/>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235524"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381000" y="0"/>
            <a:ext cx="8229600" cy="685800"/>
          </a:xfrm>
        </p:spPr>
        <p:txBody>
          <a:bodyPr/>
          <a:lstStyle/>
          <a:p>
            <a:pPr eaLnBrk="1" hangingPunct="1">
              <a:defRPr/>
            </a:pPr>
            <a:r>
              <a:rPr lang="pt-BR" altLang="pt-BR" sz="2400" smtClean="0"/>
              <a:t>Importancia da PPP no RU</a:t>
            </a:r>
          </a:p>
        </p:txBody>
      </p:sp>
      <p:sp>
        <p:nvSpPr>
          <p:cNvPr id="236547" name="Rectangle 3"/>
          <p:cNvSpPr>
            <a:spLocks noGrp="1" noChangeArrowheads="1"/>
          </p:cNvSpPr>
          <p:nvPr>
            <p:ph type="body" idx="1"/>
          </p:nvPr>
        </p:nvSpPr>
        <p:spPr/>
        <p:txBody>
          <a:bodyPr/>
          <a:lstStyle/>
          <a:p>
            <a:pPr eaLnBrk="1" hangingPunct="1">
              <a:defRPr/>
            </a:pPr>
            <a:r>
              <a:rPr lang="pt-BR" altLang="pt-BR" smtClean="0"/>
              <a:t>PPP representam 11% do investimento publico no RU</a:t>
            </a:r>
          </a:p>
          <a:p>
            <a:pPr eaLnBrk="1" hangingPunct="1">
              <a:defRPr/>
            </a:pPr>
            <a:endParaRPr lang="pt-BR" altLang="pt-BR" smtClean="0"/>
          </a:p>
        </p:txBody>
      </p:sp>
      <p:sp>
        <p:nvSpPr>
          <p:cNvPr id="236549"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pt-BR" altLang="pt-BR" sz="2400" smtClean="0"/>
              <a:t>Razões para NÃO usar Project Finance</a:t>
            </a:r>
          </a:p>
        </p:txBody>
      </p:sp>
      <p:sp>
        <p:nvSpPr>
          <p:cNvPr id="181251" name="Rectangle 3"/>
          <p:cNvSpPr>
            <a:spLocks noGrp="1" noChangeArrowheads="1"/>
          </p:cNvSpPr>
          <p:nvPr>
            <p:ph type="body" idx="1"/>
          </p:nvPr>
        </p:nvSpPr>
        <p:spPr/>
        <p:txBody>
          <a:bodyPr/>
          <a:lstStyle/>
          <a:p>
            <a:pPr eaLnBrk="1" hangingPunct="1">
              <a:defRPr/>
            </a:pPr>
            <a:r>
              <a:rPr lang="pt-BR" altLang="pt-BR" sz="1800" smtClean="0"/>
              <a:t>Alto custo: 10% do investimento</a:t>
            </a:r>
          </a:p>
          <a:p>
            <a:pPr eaLnBrk="1" hangingPunct="1">
              <a:defRPr/>
            </a:pPr>
            <a:r>
              <a:rPr lang="pt-BR" altLang="pt-BR" sz="1800" smtClean="0"/>
              <a:t>Elaboração demorada, geralmente 6 a 18 meses</a:t>
            </a:r>
          </a:p>
          <a:p>
            <a:pPr eaLnBrk="1" hangingPunct="1">
              <a:defRPr/>
            </a:pPr>
            <a:r>
              <a:rPr lang="pt-BR" altLang="pt-BR" sz="1800" smtClean="0"/>
              <a:t>Custo do capital de terceiro é mais caro, 50 a 400 pontos base a mais</a:t>
            </a:r>
          </a:p>
          <a:p>
            <a:pPr eaLnBrk="1" hangingPunct="1">
              <a:defRPr/>
            </a:pPr>
            <a:r>
              <a:rPr lang="pt-BR" altLang="pt-BR" sz="1800" smtClean="0"/>
              <a:t>Alta alavancagem e contratos limitam a ação dos gestores</a:t>
            </a:r>
          </a:p>
          <a:p>
            <a:pPr eaLnBrk="1" hangingPunct="1">
              <a:defRPr/>
            </a:pPr>
            <a:r>
              <a:rPr lang="pt-BR" altLang="pt-BR" sz="1800" smtClean="0"/>
              <a:t>Necessidade de trabalho em equipe</a:t>
            </a:r>
          </a:p>
          <a:p>
            <a:pPr eaLnBrk="1" hangingPunct="1">
              <a:defRPr/>
            </a:pPr>
            <a:r>
              <a:rPr lang="pt-BR" altLang="pt-BR" sz="1800" smtClean="0"/>
              <a:t>Existência de inúmeros contratos</a:t>
            </a:r>
          </a:p>
        </p:txBody>
      </p:sp>
      <p:sp>
        <p:nvSpPr>
          <p:cNvPr id="181252"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0"/>
            <a:ext cx="8229600" cy="990600"/>
          </a:xfrm>
        </p:spPr>
        <p:txBody>
          <a:bodyPr/>
          <a:lstStyle/>
          <a:p>
            <a:pPr eaLnBrk="1" hangingPunct="1">
              <a:defRPr/>
            </a:pPr>
            <a:r>
              <a:rPr lang="pt-BR" altLang="pt-BR" sz="2400" smtClean="0"/>
              <a:t>Evidencia de Sucesso</a:t>
            </a:r>
          </a:p>
        </p:txBody>
      </p:sp>
      <p:pic>
        <p:nvPicPr>
          <p:cNvPr id="62467" name="Picture 3"/>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237572"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0"/>
            <a:ext cx="8229600" cy="838200"/>
          </a:xfrm>
        </p:spPr>
        <p:txBody>
          <a:bodyPr/>
          <a:lstStyle/>
          <a:p>
            <a:pPr eaLnBrk="1" hangingPunct="1">
              <a:defRPr/>
            </a:pPr>
            <a:r>
              <a:rPr lang="pt-BR" altLang="pt-BR" sz="2400" smtClean="0"/>
              <a:t>Evidencia de Sucesso</a:t>
            </a:r>
          </a:p>
        </p:txBody>
      </p:sp>
      <p:pic>
        <p:nvPicPr>
          <p:cNvPr id="63491" name="Picture 3"/>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238596"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81000" y="0"/>
            <a:ext cx="8229600" cy="838200"/>
          </a:xfrm>
        </p:spPr>
        <p:txBody>
          <a:bodyPr/>
          <a:lstStyle/>
          <a:p>
            <a:pPr eaLnBrk="1" hangingPunct="1">
              <a:defRPr/>
            </a:pPr>
            <a:r>
              <a:rPr lang="pt-BR" altLang="pt-BR" sz="2400" smtClean="0"/>
              <a:t>Performance Operacional</a:t>
            </a:r>
          </a:p>
        </p:txBody>
      </p:sp>
      <p:pic>
        <p:nvPicPr>
          <p:cNvPr id="64515" name="Picture 3"/>
          <p:cNvPicPr>
            <a:picLocks noChangeAspect="1" noChangeArrowheads="1"/>
          </p:cNvPicPr>
          <p:nvPr>
            <p:ph type="chart" idx="1"/>
          </p:nvPr>
        </p:nvPicPr>
        <p:blipFill>
          <a:blip r:embed="rId2" cstate="print"/>
          <a:srcRect/>
          <a:stretch>
            <a:fillRect/>
          </a:stretch>
        </p:blipFill>
        <p:spPr>
          <a:xfrm>
            <a:off x="0" y="1981200"/>
            <a:ext cx="9144000" cy="4876800"/>
          </a:xfrm>
        </p:spPr>
      </p:pic>
      <p:sp>
        <p:nvSpPr>
          <p:cNvPr id="239620"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0"/>
            <a:ext cx="8229600" cy="914400"/>
          </a:xfrm>
        </p:spPr>
        <p:txBody>
          <a:bodyPr/>
          <a:lstStyle/>
          <a:p>
            <a:pPr eaLnBrk="1" hangingPunct="1">
              <a:defRPr/>
            </a:pPr>
            <a:r>
              <a:rPr lang="pt-BR" altLang="pt-BR" sz="2400" smtClean="0"/>
              <a:t>Conclusao Britanica</a:t>
            </a:r>
          </a:p>
        </p:txBody>
      </p:sp>
      <p:sp>
        <p:nvSpPr>
          <p:cNvPr id="240643" name="Rectangle 3"/>
          <p:cNvSpPr>
            <a:spLocks noGrp="1" noChangeArrowheads="1"/>
          </p:cNvSpPr>
          <p:nvPr>
            <p:ph type="body" idx="1"/>
          </p:nvPr>
        </p:nvSpPr>
        <p:spPr/>
        <p:txBody>
          <a:bodyPr/>
          <a:lstStyle/>
          <a:p>
            <a:pPr eaLnBrk="1" hangingPunct="1">
              <a:defRPr/>
            </a:pPr>
            <a:r>
              <a:rPr lang="pt-BR" altLang="pt-BR" smtClean="0">
                <a:effectLst/>
                <a:latin typeface="TimesNewRoman" charset="0"/>
              </a:rPr>
              <a:t>“PPP’s are the vehicle of the 21st Century ….. in which public services will be increasingly delivered in the UK and throughout the world”</a:t>
            </a:r>
          </a:p>
          <a:p>
            <a:pPr eaLnBrk="1" hangingPunct="1">
              <a:defRPr/>
            </a:pPr>
            <a:endParaRPr lang="pt-BR" altLang="pt-BR" smtClean="0">
              <a:effectLst/>
              <a:latin typeface="TimesNewRoman" charset="0"/>
            </a:endParaRPr>
          </a:p>
          <a:p>
            <a:pPr eaLnBrk="1" hangingPunct="1">
              <a:defRPr/>
            </a:pPr>
            <a:r>
              <a:rPr lang="pt-BR" altLang="pt-BR" smtClean="0">
                <a:effectLst/>
                <a:latin typeface="TimesNewRoman" charset="0"/>
              </a:rPr>
              <a:t>Quote: Head of UK National Audit Office – September 2003</a:t>
            </a:r>
          </a:p>
          <a:p>
            <a:pPr eaLnBrk="1" hangingPunct="1">
              <a:defRPr/>
            </a:pPr>
            <a:endParaRPr lang="pt-BR" altLang="pt-BR" smtClean="0"/>
          </a:p>
        </p:txBody>
      </p:sp>
      <p:sp>
        <p:nvSpPr>
          <p:cNvPr id="240644"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pic>
        <p:nvPicPr>
          <p:cNvPr id="65541" name="Picture 5">
            <a:hlinkClick r:id="rId2" action="ppaction://hlinksldjump"/>
          </p:cNvPr>
          <p:cNvPicPr>
            <a:picLocks noChangeAspect="1" noChangeArrowheads="1"/>
          </p:cNvPicPr>
          <p:nvPr/>
        </p:nvPicPr>
        <p:blipFill>
          <a:blip r:embed="rId3" cstate="print"/>
          <a:srcRect/>
          <a:stretch>
            <a:fillRect/>
          </a:stretch>
        </p:blipFill>
        <p:spPr bwMode="auto">
          <a:xfrm>
            <a:off x="7362825" y="6496050"/>
            <a:ext cx="1781175" cy="361950"/>
          </a:xfrm>
          <a:prstGeom prst="rect">
            <a:avLst/>
          </a:prstGeom>
          <a:noFill/>
          <a:ln w="9525">
            <a:noFill/>
            <a:miter lim="800000"/>
            <a:headEnd/>
            <a:tailEnd/>
          </a:ln>
          <a:effectLst/>
        </p:spPr>
      </p:pic>
    </p:spTree>
  </p:cSld>
  <p:clrMapOvr>
    <a:masterClrMapping/>
  </p:clrMapOvr>
  <p:transition spd="med">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5060950" y="2722563"/>
            <a:ext cx="3857625" cy="1970087"/>
          </a:xfrm>
          <a:prstGeom prst="roundRect">
            <a:avLst>
              <a:gd name="adj" fmla="val 16231"/>
            </a:avLst>
          </a:prstGeom>
          <a:solidFill>
            <a:schemeClr val="accent1"/>
          </a:solidFill>
          <a:ln w="9525">
            <a:solidFill>
              <a:schemeClr val="folHlink"/>
            </a:solidFill>
            <a:round/>
            <a:headEnd/>
            <a:tailEnd/>
          </a:ln>
          <a:effectLst>
            <a:outerShdw dist="53882" dir="2700000" algn="ctr" rotWithShape="0">
              <a:schemeClr val="bg2">
                <a:alpha val="50000"/>
              </a:schemeClr>
            </a:outerShdw>
          </a:effec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3011" name="AutoShape 3"/>
          <p:cNvSpPr>
            <a:spLocks noChangeArrowheads="1"/>
          </p:cNvSpPr>
          <p:nvPr/>
        </p:nvSpPr>
        <p:spPr bwMode="auto">
          <a:xfrm>
            <a:off x="261938" y="1231900"/>
            <a:ext cx="3959225" cy="700088"/>
          </a:xfrm>
          <a:prstGeom prst="homePlate">
            <a:avLst>
              <a:gd name="adj" fmla="val 4809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66564"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Trevisan</a:t>
            </a:r>
          </a:p>
        </p:txBody>
      </p:sp>
      <p:sp>
        <p:nvSpPr>
          <p:cNvPr id="43013" name="Rectangle 5"/>
          <p:cNvSpPr>
            <a:spLocks noGrp="1" noChangeArrowheads="1"/>
          </p:cNvSpPr>
          <p:nvPr>
            <p:ph type="body" idx="4294967295"/>
          </p:nvPr>
        </p:nvSpPr>
        <p:spPr>
          <a:xfrm>
            <a:off x="323850" y="1052513"/>
            <a:ext cx="3495675" cy="457200"/>
          </a:xfrm>
        </p:spPr>
        <p:txBody>
          <a:bodyPr lIns="0" tIns="0" rIns="0" bIns="0">
            <a:spAutoFit/>
          </a:bodyPr>
          <a:lstStyle/>
          <a:p>
            <a:pPr marL="0" indent="0" defTabSz="895350" eaLnBrk="1" hangingPunct="1">
              <a:defRPr/>
            </a:pPr>
            <a:r>
              <a:rPr lang="pt-BR" altLang="pt-BR" sz="1200" b="1" smtClean="0"/>
              <a:t>Energia</a:t>
            </a:r>
            <a:r>
              <a:rPr lang="pt-BR" altLang="pt-BR" sz="3000" b="1" smtClean="0"/>
              <a:t> </a:t>
            </a:r>
          </a:p>
        </p:txBody>
      </p:sp>
      <p:sp>
        <p:nvSpPr>
          <p:cNvPr id="43014" name="Rectangle 6"/>
          <p:cNvSpPr>
            <a:spLocks noChangeArrowheads="1"/>
          </p:cNvSpPr>
          <p:nvPr/>
        </p:nvSpPr>
        <p:spPr bwMode="auto">
          <a:xfrm>
            <a:off x="354013" y="1485900"/>
            <a:ext cx="3930650"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87313" indent="-87313"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409575"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738188"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1052513"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1381125"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8383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2955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27527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2099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Ampliação da geração e transmissão </a:t>
            </a:r>
          </a:p>
          <a:p>
            <a:pPr eaLnBrk="1" hangingPunct="1">
              <a:spcBef>
                <a:spcPct val="20000"/>
              </a:spcBef>
              <a:buClr>
                <a:schemeClr val="hlink"/>
              </a:buClr>
              <a:buSzPct val="65000"/>
              <a:buFont typeface="Wingdings" panose="05000000000000000000" pitchFamily="2" charset="2"/>
              <a:buChar char="n"/>
              <a:defRPr/>
            </a:pPr>
            <a:r>
              <a:rPr lang="pt-BR" altLang="pt-BR" sz="1200" b="0" smtClean="0"/>
              <a:t>Ampliação da malha gasodutos  </a:t>
            </a:r>
          </a:p>
        </p:txBody>
      </p:sp>
      <p:sp>
        <p:nvSpPr>
          <p:cNvPr id="43015" name="Rectangle 7"/>
          <p:cNvSpPr>
            <a:spLocks noChangeArrowheads="1"/>
          </p:cNvSpPr>
          <p:nvPr/>
        </p:nvSpPr>
        <p:spPr bwMode="auto">
          <a:xfrm>
            <a:off x="5167313" y="2836863"/>
            <a:ext cx="3644900" cy="1389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Char char="n"/>
              <a:defRPr/>
            </a:pPr>
            <a:r>
              <a:rPr lang="pt-BR" altLang="pt-BR" sz="1300" smtClean="0"/>
              <a:t>O Governo Federal está convencido que o investimento em infra-estrutura será uma das principais alavancas para o crescimento sustentável da economia brasileira – efeito multiplicador dos investimentos, aumento da competitividade e ampliação da capacidade exportadora </a:t>
            </a:r>
          </a:p>
        </p:txBody>
      </p:sp>
      <p:sp>
        <p:nvSpPr>
          <p:cNvPr id="43016" name="Rectangle 8"/>
          <p:cNvSpPr>
            <a:spLocks noGrp="1" noChangeArrowheads="1"/>
          </p:cNvSpPr>
          <p:nvPr>
            <p:ph type="title"/>
          </p:nvPr>
        </p:nvSpPr>
        <p:spPr>
          <a:xfrm>
            <a:off x="381000" y="-304800"/>
            <a:ext cx="8229600" cy="1371600"/>
          </a:xfrm>
        </p:spPr>
        <p:txBody>
          <a:bodyPr/>
          <a:lstStyle/>
          <a:p>
            <a:pPr defTabSz="895350" eaLnBrk="1" hangingPunct="1">
              <a:defRPr/>
            </a:pPr>
            <a:r>
              <a:rPr lang="pt-BR" altLang="pt-BR" sz="1800" smtClean="0"/>
              <a:t>Investimento em infra-estrutura Vs. crescimento econômico -- Brasil</a:t>
            </a:r>
          </a:p>
        </p:txBody>
      </p:sp>
      <p:sp>
        <p:nvSpPr>
          <p:cNvPr id="43017" name="AutoShape 9"/>
          <p:cNvSpPr>
            <a:spLocks noChangeArrowheads="1"/>
          </p:cNvSpPr>
          <p:nvPr/>
        </p:nvSpPr>
        <p:spPr bwMode="auto">
          <a:xfrm>
            <a:off x="261938" y="2049463"/>
            <a:ext cx="3959225" cy="698500"/>
          </a:xfrm>
          <a:prstGeom prst="homePlate">
            <a:avLst>
              <a:gd name="adj" fmla="val 4820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3018" name="Rectangle 10"/>
          <p:cNvSpPr>
            <a:spLocks noChangeArrowheads="1"/>
          </p:cNvSpPr>
          <p:nvPr/>
        </p:nvSpPr>
        <p:spPr bwMode="auto">
          <a:xfrm>
            <a:off x="334963" y="2079625"/>
            <a:ext cx="349567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Ferrovia</a:t>
            </a:r>
          </a:p>
        </p:txBody>
      </p:sp>
      <p:sp>
        <p:nvSpPr>
          <p:cNvPr id="43019" name="Rectangle 11"/>
          <p:cNvSpPr>
            <a:spLocks noChangeArrowheads="1"/>
          </p:cNvSpPr>
          <p:nvPr/>
        </p:nvSpPr>
        <p:spPr bwMode="auto">
          <a:xfrm>
            <a:off x="354013" y="2301875"/>
            <a:ext cx="3516312"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87313" indent="-87313"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409575"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738188"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1052513"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1381125"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8383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2955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27527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2099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Otimização da malha existente </a:t>
            </a:r>
          </a:p>
          <a:p>
            <a:pPr eaLnBrk="1" hangingPunct="1">
              <a:spcBef>
                <a:spcPct val="20000"/>
              </a:spcBef>
              <a:buClr>
                <a:schemeClr val="hlink"/>
              </a:buClr>
              <a:buSzPct val="65000"/>
              <a:buFont typeface="Wingdings" panose="05000000000000000000" pitchFamily="2" charset="2"/>
              <a:buChar char="n"/>
              <a:defRPr/>
            </a:pPr>
            <a:r>
              <a:rPr lang="pt-BR" altLang="pt-BR" sz="1200" b="0" smtClean="0"/>
              <a:t>Construção de novas malhas</a:t>
            </a:r>
          </a:p>
        </p:txBody>
      </p:sp>
      <p:sp>
        <p:nvSpPr>
          <p:cNvPr id="43020" name="AutoShape 12"/>
          <p:cNvSpPr>
            <a:spLocks noChangeArrowheads="1"/>
          </p:cNvSpPr>
          <p:nvPr/>
        </p:nvSpPr>
        <p:spPr bwMode="auto">
          <a:xfrm>
            <a:off x="261938" y="2865438"/>
            <a:ext cx="3959225" cy="700087"/>
          </a:xfrm>
          <a:prstGeom prst="homePlate">
            <a:avLst>
              <a:gd name="adj" fmla="val 48097"/>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3021" name="Rectangle 13"/>
          <p:cNvSpPr>
            <a:spLocks noChangeArrowheads="1"/>
          </p:cNvSpPr>
          <p:nvPr/>
        </p:nvSpPr>
        <p:spPr bwMode="auto">
          <a:xfrm>
            <a:off x="334963" y="2895600"/>
            <a:ext cx="349567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Portos</a:t>
            </a:r>
          </a:p>
        </p:txBody>
      </p:sp>
      <p:sp>
        <p:nvSpPr>
          <p:cNvPr id="43022" name="Rectangle 14"/>
          <p:cNvSpPr>
            <a:spLocks noChangeArrowheads="1"/>
          </p:cNvSpPr>
          <p:nvPr/>
        </p:nvSpPr>
        <p:spPr bwMode="auto">
          <a:xfrm>
            <a:off x="354013" y="3117850"/>
            <a:ext cx="3814762"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87313" indent="-87313"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409575"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738188"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1052513"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1381125"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8383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2955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27527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2099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Modernização dos portos e melhoria do acesso</a:t>
            </a:r>
          </a:p>
          <a:p>
            <a:pPr eaLnBrk="1" hangingPunct="1">
              <a:spcBef>
                <a:spcPct val="20000"/>
              </a:spcBef>
              <a:buClr>
                <a:schemeClr val="hlink"/>
              </a:buClr>
              <a:buSzPct val="65000"/>
              <a:buFont typeface="Wingdings" panose="05000000000000000000" pitchFamily="2" charset="2"/>
              <a:buChar char="n"/>
              <a:defRPr/>
            </a:pPr>
            <a:r>
              <a:rPr lang="pt-BR" altLang="pt-BR" sz="1200" b="0" smtClean="0"/>
              <a:t>Ampliação dos portos (cais e estocagem)</a:t>
            </a:r>
          </a:p>
        </p:txBody>
      </p:sp>
      <p:sp>
        <p:nvSpPr>
          <p:cNvPr id="43023" name="AutoShape 15"/>
          <p:cNvSpPr>
            <a:spLocks noChangeArrowheads="1"/>
          </p:cNvSpPr>
          <p:nvPr/>
        </p:nvSpPr>
        <p:spPr bwMode="auto">
          <a:xfrm>
            <a:off x="261938" y="3681413"/>
            <a:ext cx="3959225" cy="700087"/>
          </a:xfrm>
          <a:prstGeom prst="homePlate">
            <a:avLst>
              <a:gd name="adj" fmla="val 48097"/>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3024" name="Rectangle 16"/>
          <p:cNvSpPr>
            <a:spLocks noChangeArrowheads="1"/>
          </p:cNvSpPr>
          <p:nvPr/>
        </p:nvSpPr>
        <p:spPr bwMode="auto">
          <a:xfrm>
            <a:off x="334963" y="3713163"/>
            <a:ext cx="349567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Rodovias</a:t>
            </a:r>
          </a:p>
        </p:txBody>
      </p:sp>
      <p:sp>
        <p:nvSpPr>
          <p:cNvPr id="43025" name="Rectangle 17"/>
          <p:cNvSpPr>
            <a:spLocks noChangeArrowheads="1"/>
          </p:cNvSpPr>
          <p:nvPr/>
        </p:nvSpPr>
        <p:spPr bwMode="auto">
          <a:xfrm>
            <a:off x="354013" y="3933825"/>
            <a:ext cx="3516312"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87313" indent="-87313"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409575"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738188"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1052513"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1381125"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8383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2955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27527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2099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Recuperação e duplicação de vias e pontes</a:t>
            </a:r>
          </a:p>
          <a:p>
            <a:pPr eaLnBrk="1" hangingPunct="1">
              <a:spcBef>
                <a:spcPct val="20000"/>
              </a:spcBef>
              <a:buClr>
                <a:schemeClr val="hlink"/>
              </a:buClr>
              <a:buSzPct val="65000"/>
              <a:buFont typeface="Wingdings" panose="05000000000000000000" pitchFamily="2" charset="2"/>
              <a:buChar char="n"/>
              <a:defRPr/>
            </a:pPr>
            <a:r>
              <a:rPr lang="pt-BR" altLang="pt-BR" sz="1200" b="0" smtClean="0"/>
              <a:t>Ampliação do acesso a outros modais</a:t>
            </a:r>
          </a:p>
        </p:txBody>
      </p:sp>
      <p:sp>
        <p:nvSpPr>
          <p:cNvPr id="43026" name="AutoShape 18"/>
          <p:cNvSpPr>
            <a:spLocks noChangeArrowheads="1"/>
          </p:cNvSpPr>
          <p:nvPr/>
        </p:nvSpPr>
        <p:spPr bwMode="auto">
          <a:xfrm>
            <a:off x="261938" y="4484688"/>
            <a:ext cx="3959225" cy="700087"/>
          </a:xfrm>
          <a:prstGeom prst="homePlate">
            <a:avLst>
              <a:gd name="adj" fmla="val 48097"/>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3027" name="Rectangle 19"/>
          <p:cNvSpPr>
            <a:spLocks noChangeArrowheads="1"/>
          </p:cNvSpPr>
          <p:nvPr/>
        </p:nvSpPr>
        <p:spPr bwMode="auto">
          <a:xfrm>
            <a:off x="334963" y="4516438"/>
            <a:ext cx="349567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Hidrovias</a:t>
            </a:r>
          </a:p>
        </p:txBody>
      </p:sp>
      <p:sp>
        <p:nvSpPr>
          <p:cNvPr id="43028" name="Rectangle 20"/>
          <p:cNvSpPr>
            <a:spLocks noChangeArrowheads="1"/>
          </p:cNvSpPr>
          <p:nvPr/>
        </p:nvSpPr>
        <p:spPr bwMode="auto">
          <a:xfrm>
            <a:off x="354013" y="4737100"/>
            <a:ext cx="3814762" cy="401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87313" indent="-87313"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409575"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738188"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1052513"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1381125"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8383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2955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27527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2099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Construção de eclusas</a:t>
            </a:r>
          </a:p>
          <a:p>
            <a:pPr eaLnBrk="1" hangingPunct="1">
              <a:spcBef>
                <a:spcPct val="20000"/>
              </a:spcBef>
              <a:buClr>
                <a:schemeClr val="hlink"/>
              </a:buClr>
              <a:buSzPct val="65000"/>
              <a:buFont typeface="Wingdings" panose="05000000000000000000" pitchFamily="2" charset="2"/>
              <a:buChar char="n"/>
              <a:defRPr/>
            </a:pPr>
            <a:r>
              <a:rPr lang="pt-BR" altLang="pt-BR" sz="1200" b="0" smtClean="0"/>
              <a:t>Melhoria de canal para navegação </a:t>
            </a:r>
          </a:p>
        </p:txBody>
      </p:sp>
      <p:sp>
        <p:nvSpPr>
          <p:cNvPr id="43029" name="AutoShape 21"/>
          <p:cNvSpPr>
            <a:spLocks noChangeArrowheads="1"/>
          </p:cNvSpPr>
          <p:nvPr/>
        </p:nvSpPr>
        <p:spPr bwMode="auto">
          <a:xfrm>
            <a:off x="261938" y="5300663"/>
            <a:ext cx="3959225" cy="700087"/>
          </a:xfrm>
          <a:prstGeom prst="homePlate">
            <a:avLst>
              <a:gd name="adj" fmla="val 48097"/>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3030" name="Rectangle 22"/>
          <p:cNvSpPr>
            <a:spLocks noChangeArrowheads="1"/>
          </p:cNvSpPr>
          <p:nvPr/>
        </p:nvSpPr>
        <p:spPr bwMode="auto">
          <a:xfrm>
            <a:off x="334963" y="5332413"/>
            <a:ext cx="349567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Saneamento</a:t>
            </a:r>
          </a:p>
        </p:txBody>
      </p:sp>
      <p:sp>
        <p:nvSpPr>
          <p:cNvPr id="43031" name="Rectangle 23"/>
          <p:cNvSpPr>
            <a:spLocks noChangeArrowheads="1"/>
          </p:cNvSpPr>
          <p:nvPr/>
        </p:nvSpPr>
        <p:spPr bwMode="auto">
          <a:xfrm>
            <a:off x="354013" y="5554663"/>
            <a:ext cx="3632200" cy="40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87313" indent="-87313"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409575"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738188"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1052513"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1381125"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8383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2955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27527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209925"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Ampliação da rede de água e esgoto</a:t>
            </a:r>
          </a:p>
          <a:p>
            <a:pPr eaLnBrk="1" hangingPunct="1">
              <a:spcBef>
                <a:spcPct val="20000"/>
              </a:spcBef>
              <a:buClr>
                <a:schemeClr val="hlink"/>
              </a:buClr>
              <a:buSzPct val="65000"/>
              <a:buFont typeface="Wingdings" panose="05000000000000000000" pitchFamily="2" charset="2"/>
              <a:buChar char="n"/>
              <a:defRPr/>
            </a:pPr>
            <a:r>
              <a:rPr lang="pt-BR" altLang="pt-BR" sz="1200" b="0" smtClean="0"/>
              <a:t>Investimento em estações de tratamento </a:t>
            </a:r>
          </a:p>
        </p:txBody>
      </p:sp>
      <p:sp>
        <p:nvSpPr>
          <p:cNvPr id="43032" name="AutoShape 24"/>
          <p:cNvSpPr>
            <a:spLocks noChangeArrowheads="1"/>
          </p:cNvSpPr>
          <p:nvPr/>
        </p:nvSpPr>
        <p:spPr bwMode="auto">
          <a:xfrm>
            <a:off x="4478338" y="2082800"/>
            <a:ext cx="334962" cy="3152775"/>
          </a:xfrm>
          <a:prstGeom prst="homePlate">
            <a:avLst>
              <a:gd name="adj" fmla="val 100000"/>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lIns="0" tIns="0" rIns="0" bIns="0">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3033" name="Rectangle 25"/>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43034" name="AutoShape 2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9" name="AutoShape 2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06" name="Rectangle 2"/>
          <p:cNvSpPr>
            <a:spLocks noGrp="1" noChangeArrowheads="1"/>
          </p:cNvSpPr>
          <p:nvPr>
            <p:ph type="title"/>
          </p:nvPr>
        </p:nvSpPr>
        <p:spPr/>
        <p:txBody>
          <a:bodyPr/>
          <a:lstStyle/>
          <a:p>
            <a:pPr defTabSz="895350" eaLnBrk="1" hangingPunct="1">
              <a:defRPr/>
            </a:pPr>
            <a:r>
              <a:rPr lang="pt-BR" altLang="pt-BR" sz="1200" smtClean="0"/>
              <a:t>PPA 2004-2007</a:t>
            </a:r>
          </a:p>
        </p:txBody>
      </p:sp>
      <p:sp>
        <p:nvSpPr>
          <p:cNvPr id="47107" name="Rectangle 3"/>
          <p:cNvSpPr>
            <a:spLocks noChangeArrowheads="1"/>
          </p:cNvSpPr>
          <p:nvPr/>
        </p:nvSpPr>
        <p:spPr bwMode="auto">
          <a:xfrm>
            <a:off x="144463" y="671513"/>
            <a:ext cx="4233862"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600" smtClean="0">
                <a:solidFill>
                  <a:schemeClr val="tx2"/>
                </a:solidFill>
              </a:rPr>
              <a:t>Dados Gerais</a:t>
            </a:r>
          </a:p>
        </p:txBody>
      </p:sp>
      <p:sp>
        <p:nvSpPr>
          <p:cNvPr id="47108" name="Line 4"/>
          <p:cNvSpPr>
            <a:spLocks noChangeShapeType="1"/>
          </p:cNvSpPr>
          <p:nvPr/>
        </p:nvSpPr>
        <p:spPr bwMode="auto">
          <a:xfrm>
            <a:off x="88900" y="919163"/>
            <a:ext cx="4718050" cy="1587"/>
          </a:xfrm>
          <a:prstGeom prst="line">
            <a:avLst/>
          </a:prstGeom>
          <a:noFill/>
          <a:ln w="190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aphicFrame>
        <p:nvGraphicFramePr>
          <p:cNvPr id="68614" name="Object 5"/>
          <p:cNvGraphicFramePr>
            <a:graphicFrameLocks/>
          </p:cNvGraphicFramePr>
          <p:nvPr/>
        </p:nvGraphicFramePr>
        <p:xfrm>
          <a:off x="5440363" y="1857375"/>
          <a:ext cx="2663825" cy="2649538"/>
        </p:xfrm>
        <a:graphic>
          <a:graphicData uri="http://schemas.openxmlformats.org/presentationml/2006/ole">
            <p:oleObj spid="_x0000_s68614" name="Gráfico" r:id="rId5" imgW="3638441" imgH="3600472" progId="MSGraph.Chart.8">
              <p:embed followColorScheme="full"/>
            </p:oleObj>
          </a:graphicData>
        </a:graphic>
      </p:graphicFrame>
      <p:sp>
        <p:nvSpPr>
          <p:cNvPr id="47110" name="Rectangle 6"/>
          <p:cNvSpPr>
            <a:spLocks noChangeArrowheads="1"/>
          </p:cNvSpPr>
          <p:nvPr/>
        </p:nvSpPr>
        <p:spPr bwMode="auto">
          <a:xfrm>
            <a:off x="5416550" y="635000"/>
            <a:ext cx="33909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600" smtClean="0">
                <a:solidFill>
                  <a:schemeClr val="tx2"/>
                </a:solidFill>
              </a:rPr>
              <a:t>Abertura dos investimentos </a:t>
            </a:r>
          </a:p>
        </p:txBody>
      </p:sp>
      <p:sp>
        <p:nvSpPr>
          <p:cNvPr id="47111" name="Rectangle 7"/>
          <p:cNvSpPr>
            <a:spLocks noChangeArrowheads="1"/>
          </p:cNvSpPr>
          <p:nvPr/>
        </p:nvSpPr>
        <p:spPr bwMode="auto">
          <a:xfrm>
            <a:off x="5416550" y="957263"/>
            <a:ext cx="33909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Char char="n"/>
              <a:defRPr/>
            </a:pPr>
            <a:r>
              <a:rPr lang="pt-BR" altLang="pt-BR" sz="1200" b="0" smtClean="0"/>
              <a:t>% do valor previsto (R$ 1,9 trilhão)</a:t>
            </a:r>
          </a:p>
        </p:txBody>
      </p:sp>
      <p:sp>
        <p:nvSpPr>
          <p:cNvPr id="47112" name="Line 8"/>
          <p:cNvSpPr>
            <a:spLocks noChangeShapeType="1"/>
          </p:cNvSpPr>
          <p:nvPr/>
        </p:nvSpPr>
        <p:spPr bwMode="auto">
          <a:xfrm>
            <a:off x="5360988" y="925513"/>
            <a:ext cx="3541712" cy="1587"/>
          </a:xfrm>
          <a:prstGeom prst="line">
            <a:avLst/>
          </a:prstGeom>
          <a:noFill/>
          <a:ln w="1905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13" name="Rectangle 9"/>
          <p:cNvSpPr>
            <a:spLocks noChangeArrowheads="1"/>
          </p:cNvSpPr>
          <p:nvPr/>
        </p:nvSpPr>
        <p:spPr bwMode="auto">
          <a:xfrm>
            <a:off x="5807075" y="4567238"/>
            <a:ext cx="9525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r" eaLnBrk="1" hangingPunct="1">
              <a:spcBef>
                <a:spcPct val="20000"/>
              </a:spcBef>
              <a:buClr>
                <a:schemeClr val="hlink"/>
              </a:buClr>
              <a:buSzPct val="65000"/>
              <a:buFont typeface="Wingdings" panose="05000000000000000000" pitchFamily="2" charset="2"/>
              <a:buChar char="n"/>
              <a:defRPr/>
            </a:pPr>
            <a:r>
              <a:rPr lang="pt-BR" altLang="pt-BR" sz="1200" b="0" smtClean="0"/>
              <a:t>Outros**</a:t>
            </a:r>
          </a:p>
        </p:txBody>
      </p:sp>
      <p:sp>
        <p:nvSpPr>
          <p:cNvPr id="47114" name="Rectangle 10"/>
          <p:cNvSpPr>
            <a:spLocks noChangeArrowheads="1"/>
          </p:cNvSpPr>
          <p:nvPr/>
        </p:nvSpPr>
        <p:spPr bwMode="auto">
          <a:xfrm>
            <a:off x="7569200" y="1651000"/>
            <a:ext cx="952500" cy="669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Infra-estrutura</a:t>
            </a:r>
            <a:r>
              <a:rPr lang="pt-BR" altLang="pt-BR" b="0" smtClean="0"/>
              <a:t>*</a:t>
            </a:r>
          </a:p>
        </p:txBody>
      </p:sp>
      <p:sp>
        <p:nvSpPr>
          <p:cNvPr id="68620" name="McK Footnote"/>
          <p:cNvSpPr txBox="1">
            <a:spLocks noChangeArrowheads="1"/>
          </p:cNvSpPr>
          <p:nvPr>
            <p:custDataLst>
              <p:tags r:id="rId2"/>
            </p:custDataLst>
          </p:nvPr>
        </p:nvSpPr>
        <p:spPr bwMode="auto">
          <a:xfrm>
            <a:off x="0" y="6232525"/>
            <a:ext cx="8661400" cy="442913"/>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	 Inclui petróleo, transporte, habitação, telecomunicações e saneamento</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  Inclui as depesas e benefícios do Orçamento da União e Previdências Social, bem como gastos com outras áreas – ex: apoio à exportação</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Valor Econômico, MPOG, Análise Trevisan</a:t>
            </a:r>
          </a:p>
        </p:txBody>
      </p:sp>
      <p:sp>
        <p:nvSpPr>
          <p:cNvPr id="47116" name="AutoShape 12"/>
          <p:cNvSpPr>
            <a:spLocks noChangeArrowheads="1"/>
          </p:cNvSpPr>
          <p:nvPr/>
        </p:nvSpPr>
        <p:spPr bwMode="auto">
          <a:xfrm>
            <a:off x="65088" y="1038225"/>
            <a:ext cx="1263650" cy="825500"/>
          </a:xfrm>
          <a:prstGeom prst="homePlate">
            <a:avLst>
              <a:gd name="adj" fmla="val 19992"/>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17" name="Rectangle 13"/>
          <p:cNvSpPr>
            <a:spLocks noChangeArrowheads="1"/>
          </p:cNvSpPr>
          <p:nvPr/>
        </p:nvSpPr>
        <p:spPr bwMode="auto">
          <a:xfrm>
            <a:off x="174625" y="1362075"/>
            <a:ext cx="104933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Valor</a:t>
            </a:r>
          </a:p>
        </p:txBody>
      </p:sp>
      <p:sp>
        <p:nvSpPr>
          <p:cNvPr id="47118" name="Rectangle 14"/>
          <p:cNvSpPr>
            <a:spLocks noChangeArrowheads="1"/>
          </p:cNvSpPr>
          <p:nvPr/>
        </p:nvSpPr>
        <p:spPr bwMode="auto">
          <a:xfrm>
            <a:off x="1460500" y="1108075"/>
            <a:ext cx="3462338" cy="63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400" b="0" smtClean="0"/>
              <a:t>Valor total consignado de R$ 1,9 trilhão para todo o PPA, </a:t>
            </a:r>
            <a:r>
              <a:rPr lang="pt-BR" altLang="pt-BR" sz="1400" smtClean="0"/>
              <a:t>sendo R$ 275 bilhões em infra-estrutura </a:t>
            </a:r>
          </a:p>
        </p:txBody>
      </p:sp>
      <p:sp>
        <p:nvSpPr>
          <p:cNvPr id="47119" name="AutoShape 15"/>
          <p:cNvSpPr>
            <a:spLocks noChangeArrowheads="1"/>
          </p:cNvSpPr>
          <p:nvPr/>
        </p:nvSpPr>
        <p:spPr bwMode="auto">
          <a:xfrm>
            <a:off x="65088" y="3922713"/>
            <a:ext cx="1263650" cy="827087"/>
          </a:xfrm>
          <a:prstGeom prst="homePlate">
            <a:avLst>
              <a:gd name="adj" fmla="val 19954"/>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20" name="Rectangle 16"/>
          <p:cNvSpPr>
            <a:spLocks noChangeArrowheads="1"/>
          </p:cNvSpPr>
          <p:nvPr/>
        </p:nvSpPr>
        <p:spPr bwMode="auto">
          <a:xfrm>
            <a:off x="174625" y="4156075"/>
            <a:ext cx="10493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Linhas de atuação</a:t>
            </a:r>
          </a:p>
        </p:txBody>
      </p:sp>
      <p:sp>
        <p:nvSpPr>
          <p:cNvPr id="47121" name="Rectangle 17"/>
          <p:cNvSpPr>
            <a:spLocks noChangeArrowheads="1"/>
          </p:cNvSpPr>
          <p:nvPr/>
        </p:nvSpPr>
        <p:spPr bwMode="auto">
          <a:xfrm>
            <a:off x="1460500" y="3659188"/>
            <a:ext cx="3306763" cy="1404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400" b="0" smtClean="0"/>
              <a:t>Redução da vulnerabilidade externa</a:t>
            </a:r>
          </a:p>
          <a:p>
            <a:pPr lvl="1" eaLnBrk="1" hangingPunct="1">
              <a:spcBef>
                <a:spcPct val="20000"/>
              </a:spcBef>
              <a:buSzPct val="65000"/>
              <a:buFont typeface="Wingdings" panose="05000000000000000000" pitchFamily="2" charset="2"/>
              <a:buChar char="n"/>
              <a:defRPr/>
            </a:pPr>
            <a:r>
              <a:rPr lang="pt-BR" altLang="pt-BR" sz="1400" smtClean="0"/>
              <a:t>Realização de grandes investimentos em infra-estrutura</a:t>
            </a:r>
          </a:p>
          <a:p>
            <a:pPr lvl="1" eaLnBrk="1" hangingPunct="1">
              <a:spcBef>
                <a:spcPct val="20000"/>
              </a:spcBef>
              <a:buSzPct val="65000"/>
              <a:buFont typeface="Wingdings" panose="05000000000000000000" pitchFamily="2" charset="2"/>
              <a:buChar char="n"/>
              <a:defRPr/>
            </a:pPr>
            <a:r>
              <a:rPr lang="pt-BR" altLang="pt-BR" sz="1400" b="0" smtClean="0"/>
              <a:t>Combate às desigualdades regionais</a:t>
            </a:r>
          </a:p>
          <a:p>
            <a:pPr lvl="1" eaLnBrk="1" hangingPunct="1">
              <a:spcBef>
                <a:spcPct val="20000"/>
              </a:spcBef>
              <a:buSzPct val="65000"/>
              <a:buFont typeface="Wingdings" panose="05000000000000000000" pitchFamily="2" charset="2"/>
              <a:buChar char="n"/>
              <a:defRPr/>
            </a:pPr>
            <a:r>
              <a:rPr lang="pt-BR" altLang="pt-BR" sz="1400" b="0" smtClean="0"/>
              <a:t>Constituição de um forte mercado de massas</a:t>
            </a:r>
          </a:p>
        </p:txBody>
      </p:sp>
      <p:sp>
        <p:nvSpPr>
          <p:cNvPr id="47122" name="AutoShape 18"/>
          <p:cNvSpPr>
            <a:spLocks noChangeArrowheads="1"/>
          </p:cNvSpPr>
          <p:nvPr/>
        </p:nvSpPr>
        <p:spPr bwMode="auto">
          <a:xfrm>
            <a:off x="65088" y="2243138"/>
            <a:ext cx="1263650" cy="825500"/>
          </a:xfrm>
          <a:prstGeom prst="homePlate">
            <a:avLst>
              <a:gd name="adj" fmla="val 19992"/>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23" name="Rectangle 19"/>
          <p:cNvSpPr>
            <a:spLocks noChangeArrowheads="1"/>
          </p:cNvSpPr>
          <p:nvPr/>
        </p:nvSpPr>
        <p:spPr bwMode="auto">
          <a:xfrm>
            <a:off x="174625" y="2476500"/>
            <a:ext cx="10493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Mega Objetivos</a:t>
            </a:r>
          </a:p>
        </p:txBody>
      </p:sp>
      <p:sp>
        <p:nvSpPr>
          <p:cNvPr id="47124" name="Rectangle 20"/>
          <p:cNvSpPr>
            <a:spLocks noChangeArrowheads="1"/>
          </p:cNvSpPr>
          <p:nvPr/>
        </p:nvSpPr>
        <p:spPr bwMode="auto">
          <a:xfrm>
            <a:off x="1460500" y="1974850"/>
            <a:ext cx="3306763" cy="157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400" b="0" smtClean="0"/>
              <a:t>Crescimento com geração de emprego e renda, ambientalmente sustentável e redutor das desigualdades regionais</a:t>
            </a:r>
          </a:p>
          <a:p>
            <a:pPr lvl="1" eaLnBrk="1" hangingPunct="1">
              <a:spcBef>
                <a:spcPct val="20000"/>
              </a:spcBef>
              <a:buSzPct val="65000"/>
              <a:buFont typeface="Wingdings" panose="05000000000000000000" pitchFamily="2" charset="2"/>
              <a:buChar char="n"/>
              <a:defRPr/>
            </a:pPr>
            <a:r>
              <a:rPr lang="pt-BR" altLang="pt-BR" sz="1400" b="0" smtClean="0"/>
              <a:t>Inclusão social e redução das desigualdades sociais</a:t>
            </a:r>
          </a:p>
          <a:p>
            <a:pPr lvl="1" eaLnBrk="1" hangingPunct="1">
              <a:spcBef>
                <a:spcPct val="20000"/>
              </a:spcBef>
              <a:buSzPct val="65000"/>
              <a:buFont typeface="Wingdings" panose="05000000000000000000" pitchFamily="2" charset="2"/>
              <a:buChar char="n"/>
              <a:defRPr/>
            </a:pPr>
            <a:r>
              <a:rPr lang="pt-BR" altLang="pt-BR" sz="1400" b="0" smtClean="0"/>
              <a:t>Promoção e expansão da cidadania e fortalecimento da democracia</a:t>
            </a:r>
          </a:p>
        </p:txBody>
      </p:sp>
      <p:sp>
        <p:nvSpPr>
          <p:cNvPr id="47125" name="AutoShape 21"/>
          <p:cNvSpPr>
            <a:spLocks noChangeArrowheads="1"/>
          </p:cNvSpPr>
          <p:nvPr/>
        </p:nvSpPr>
        <p:spPr bwMode="auto">
          <a:xfrm>
            <a:off x="1046163" y="5545138"/>
            <a:ext cx="7050087" cy="658812"/>
          </a:xfrm>
          <a:prstGeom prst="roundRect">
            <a:avLst>
              <a:gd name="adj" fmla="val 16231"/>
            </a:avLst>
          </a:prstGeom>
          <a:solidFill>
            <a:schemeClr val="accent1"/>
          </a:solidFill>
          <a:ln w="9525">
            <a:solidFill>
              <a:schemeClr val="folHlink"/>
            </a:solidFill>
            <a:round/>
            <a:headEnd/>
            <a:tailEnd/>
          </a:ln>
          <a:effectLst>
            <a:outerShdw dist="53882" dir="2700000" algn="ctr" rotWithShape="0">
              <a:schemeClr val="bg2">
                <a:alpha val="50000"/>
              </a:schemeClr>
            </a:outerShdw>
          </a:effec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26" name="Rectangle 22"/>
          <p:cNvSpPr>
            <a:spLocks noChangeArrowheads="1"/>
          </p:cNvSpPr>
          <p:nvPr/>
        </p:nvSpPr>
        <p:spPr bwMode="auto">
          <a:xfrm>
            <a:off x="1198563" y="5629275"/>
            <a:ext cx="6761162"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828675"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236663"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4465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Char char="n"/>
              <a:defRPr/>
            </a:pPr>
            <a:r>
              <a:rPr lang="pt-BR" altLang="pt-BR" sz="1200" smtClean="0"/>
              <a:t>Neste contexto o Governo já definiu o segmento infra-estrutura como de interesse estratégico – segundo o PPA serão necessários R$ 275 Bi até 2007</a:t>
            </a:r>
          </a:p>
        </p:txBody>
      </p:sp>
      <p:sp>
        <p:nvSpPr>
          <p:cNvPr id="47127" name="AutoShape 23"/>
          <p:cNvSpPr>
            <a:spLocks noChangeArrowheads="1"/>
          </p:cNvSpPr>
          <p:nvPr/>
        </p:nvSpPr>
        <p:spPr bwMode="auto">
          <a:xfrm rot="5400000">
            <a:off x="4469606" y="4056857"/>
            <a:ext cx="201613" cy="2647950"/>
          </a:xfrm>
          <a:prstGeom prst="homePlate">
            <a:avLst>
              <a:gd name="adj" fmla="val 100000"/>
            </a:avLst>
          </a:prstGeom>
          <a:solidFill>
            <a:schemeClr val="hlink"/>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7128" name="Rectangle 2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2"/>
          <p:cNvGraphicFramePr>
            <a:graphicFrameLocks/>
          </p:cNvGraphicFramePr>
          <p:nvPr/>
        </p:nvGraphicFramePr>
        <p:xfrm>
          <a:off x="130175" y="1477963"/>
          <a:ext cx="6232525" cy="4284662"/>
        </p:xfrm>
        <a:graphic>
          <a:graphicData uri="http://schemas.openxmlformats.org/presentationml/2006/ole">
            <p:oleObj spid="_x0000_s70658" name="Gráfico" r:id="rId8" imgW="6448523" imgH="4181508" progId="MSGraph.Chart.8">
              <p:embed followColorScheme="full"/>
            </p:oleObj>
          </a:graphicData>
        </a:graphic>
      </p:graphicFrame>
      <p:sp>
        <p:nvSpPr>
          <p:cNvPr id="49155" name="Line 3"/>
          <p:cNvSpPr>
            <a:spLocks noChangeShapeType="1"/>
          </p:cNvSpPr>
          <p:nvPr>
            <p:custDataLst>
              <p:tags r:id="rId2"/>
            </p:custDataLst>
          </p:nvPr>
        </p:nvSpPr>
        <p:spPr bwMode="blackWhite">
          <a:xfrm>
            <a:off x="1433513" y="3241675"/>
            <a:ext cx="312737" cy="0"/>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9156" name="Rectangle 4"/>
          <p:cNvSpPr>
            <a:spLocks noGrp="1" noChangeArrowheads="1"/>
          </p:cNvSpPr>
          <p:nvPr>
            <p:ph type="title"/>
          </p:nvPr>
        </p:nvSpPr>
        <p:spPr>
          <a:xfrm>
            <a:off x="33338" y="228600"/>
            <a:ext cx="9074150" cy="560388"/>
          </a:xfrm>
        </p:spPr>
        <p:txBody>
          <a:bodyPr/>
          <a:lstStyle/>
          <a:p>
            <a:pPr defTabSz="895350" eaLnBrk="1" hangingPunct="1">
              <a:defRPr/>
            </a:pPr>
            <a:r>
              <a:rPr lang="en-US" altLang="pt-BR" sz="1600" smtClean="0"/>
              <a:t>Somente as origens tradicionais de investimento em infra-estrutura não serão suficientes</a:t>
            </a:r>
          </a:p>
        </p:txBody>
      </p:sp>
      <p:grpSp>
        <p:nvGrpSpPr>
          <p:cNvPr id="70661" name="Group 5"/>
          <p:cNvGrpSpPr>
            <a:grpSpLocks/>
          </p:cNvGrpSpPr>
          <p:nvPr/>
        </p:nvGrpSpPr>
        <p:grpSpPr bwMode="auto">
          <a:xfrm>
            <a:off x="130175" y="1211263"/>
            <a:ext cx="6207125" cy="487362"/>
            <a:chOff x="566" y="748"/>
            <a:chExt cx="2896" cy="301"/>
          </a:xfrm>
        </p:grpSpPr>
        <p:sp>
          <p:nvSpPr>
            <p:cNvPr id="49158" name="Line 6"/>
            <p:cNvSpPr>
              <a:spLocks noChangeShapeType="1"/>
            </p:cNvSpPr>
            <p:nvPr/>
          </p:nvSpPr>
          <p:spPr bwMode="auto">
            <a:xfrm>
              <a:off x="566" y="893"/>
              <a:ext cx="2896" cy="0"/>
            </a:xfrm>
            <a:prstGeom prst="line">
              <a:avLst/>
            </a:prstGeom>
            <a:noFill/>
            <a:ln w="19050">
              <a:solidFill>
                <a:schemeClr val="fo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9159" name="Rectangle 7"/>
            <p:cNvSpPr>
              <a:spLocks noChangeArrowheads="1"/>
            </p:cNvSpPr>
            <p:nvPr/>
          </p:nvSpPr>
          <p:spPr bwMode="auto">
            <a:xfrm>
              <a:off x="579" y="748"/>
              <a:ext cx="2877" cy="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es-ES_tradnl" altLang="pt-BR" sz="1400" smtClean="0">
                  <a:solidFill>
                    <a:schemeClr val="tx2"/>
                  </a:solidFill>
                </a:rPr>
                <a:t>Fontes de recursos para investimento em infraestrutura (PPA)</a:t>
              </a:r>
            </a:p>
          </p:txBody>
        </p:sp>
        <p:sp>
          <p:nvSpPr>
            <p:cNvPr id="49160" name="Rectangle 8"/>
            <p:cNvSpPr>
              <a:spLocks noChangeArrowheads="1"/>
            </p:cNvSpPr>
            <p:nvPr/>
          </p:nvSpPr>
          <p:spPr bwMode="auto">
            <a:xfrm>
              <a:off x="579" y="936"/>
              <a:ext cx="2877" cy="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R$ bilhões</a:t>
              </a:r>
            </a:p>
          </p:txBody>
        </p:sp>
      </p:grpSp>
      <p:sp>
        <p:nvSpPr>
          <p:cNvPr id="49161" name="Rectangle 9"/>
          <p:cNvSpPr>
            <a:spLocks noChangeArrowheads="1"/>
          </p:cNvSpPr>
          <p:nvPr/>
        </p:nvSpPr>
        <p:spPr bwMode="auto">
          <a:xfrm>
            <a:off x="369888" y="5602288"/>
            <a:ext cx="9239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es-ES_tradnl" altLang="pt-BR" sz="1200" b="0" smtClean="0"/>
              <a:t>Orçamento</a:t>
            </a:r>
          </a:p>
        </p:txBody>
      </p:sp>
      <p:sp>
        <p:nvSpPr>
          <p:cNvPr id="49162" name="Rectangle 10"/>
          <p:cNvSpPr>
            <a:spLocks noChangeArrowheads="1"/>
          </p:cNvSpPr>
          <p:nvPr/>
        </p:nvSpPr>
        <p:spPr bwMode="auto">
          <a:xfrm>
            <a:off x="2062163" y="5602288"/>
            <a:ext cx="7747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es-ES_tradnl" altLang="pt-BR" sz="1200" b="0" smtClean="0"/>
              <a:t>BNDES</a:t>
            </a:r>
          </a:p>
        </p:txBody>
      </p:sp>
      <p:sp>
        <p:nvSpPr>
          <p:cNvPr id="49163" name="Rectangle 11"/>
          <p:cNvSpPr>
            <a:spLocks noChangeArrowheads="1"/>
          </p:cNvSpPr>
          <p:nvPr/>
        </p:nvSpPr>
        <p:spPr bwMode="auto">
          <a:xfrm>
            <a:off x="3662363" y="5602288"/>
            <a:ext cx="952500" cy="547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es-ES_tradnl" altLang="pt-BR" sz="1200" b="0" smtClean="0"/>
              <a:t>Lacuna de recursos para o PPA</a:t>
            </a:r>
          </a:p>
        </p:txBody>
      </p:sp>
      <p:sp>
        <p:nvSpPr>
          <p:cNvPr id="49164" name="Rectangle 12"/>
          <p:cNvSpPr>
            <a:spLocks noChangeArrowheads="1"/>
          </p:cNvSpPr>
          <p:nvPr/>
        </p:nvSpPr>
        <p:spPr bwMode="auto">
          <a:xfrm>
            <a:off x="5092700" y="5602288"/>
            <a:ext cx="1203325" cy="40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es-ES_tradnl" altLang="pt-BR" sz="1200" b="0" smtClean="0"/>
              <a:t>Total PPA –</a:t>
            </a:r>
          </a:p>
          <a:p>
            <a:pPr eaLnBrk="1" hangingPunct="1">
              <a:spcBef>
                <a:spcPct val="20000"/>
              </a:spcBef>
              <a:buClr>
                <a:schemeClr val="hlink"/>
              </a:buClr>
              <a:buSzPct val="65000"/>
              <a:buFont typeface="Wingdings" panose="05000000000000000000" pitchFamily="2" charset="2"/>
              <a:buChar char="n"/>
              <a:defRPr/>
            </a:pPr>
            <a:r>
              <a:rPr lang="es-ES_tradnl" altLang="pt-BR" sz="1200" b="0" smtClean="0"/>
              <a:t>Infra-estrutura</a:t>
            </a:r>
          </a:p>
        </p:txBody>
      </p:sp>
      <p:sp>
        <p:nvSpPr>
          <p:cNvPr id="70666" name="McK Footnote"/>
          <p:cNvSpPr txBox="1">
            <a:spLocks noChangeArrowheads="1"/>
          </p:cNvSpPr>
          <p:nvPr>
            <p:custDataLst>
              <p:tags r:id="rId3"/>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Análise Trevisan</a:t>
            </a:r>
          </a:p>
        </p:txBody>
      </p:sp>
      <p:sp>
        <p:nvSpPr>
          <p:cNvPr id="49166" name="Line 14"/>
          <p:cNvSpPr>
            <a:spLocks noChangeShapeType="1"/>
          </p:cNvSpPr>
          <p:nvPr>
            <p:custDataLst>
              <p:tags r:id="rId4"/>
            </p:custDataLst>
          </p:nvPr>
        </p:nvSpPr>
        <p:spPr bwMode="blackWhite">
          <a:xfrm>
            <a:off x="4678363" y="1951038"/>
            <a:ext cx="312737" cy="0"/>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9167" name="AutoShape 15"/>
          <p:cNvSpPr>
            <a:spLocks noChangeArrowheads="1"/>
          </p:cNvSpPr>
          <p:nvPr/>
        </p:nvSpPr>
        <p:spPr bwMode="auto">
          <a:xfrm>
            <a:off x="6445250" y="2378075"/>
            <a:ext cx="249238" cy="2114550"/>
          </a:xfrm>
          <a:prstGeom prst="homePlate">
            <a:avLst>
              <a:gd name="adj" fmla="val 100000"/>
            </a:avLst>
          </a:prstGeom>
          <a:solidFill>
            <a:schemeClr val="hlink"/>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lIns="0" tIns="0" rIns="0" bIns="0">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70669" name="Group 16"/>
          <p:cNvGrpSpPr>
            <a:grpSpLocks/>
          </p:cNvGrpSpPr>
          <p:nvPr/>
        </p:nvGrpSpPr>
        <p:grpSpPr bwMode="auto">
          <a:xfrm>
            <a:off x="6792913" y="2444750"/>
            <a:ext cx="2233612" cy="1949450"/>
            <a:chOff x="4461" y="1322"/>
            <a:chExt cx="1120" cy="1599"/>
          </a:xfrm>
        </p:grpSpPr>
        <p:sp>
          <p:nvSpPr>
            <p:cNvPr id="49169" name="AutoShape 17"/>
            <p:cNvSpPr>
              <a:spLocks noChangeArrowheads="1"/>
            </p:cNvSpPr>
            <p:nvPr/>
          </p:nvSpPr>
          <p:spPr bwMode="auto">
            <a:xfrm>
              <a:off x="4461" y="1322"/>
              <a:ext cx="1120" cy="1599"/>
            </a:xfrm>
            <a:prstGeom prst="roundRect">
              <a:avLst>
                <a:gd name="adj" fmla="val 7366"/>
              </a:avLst>
            </a:prstGeom>
            <a:solidFill>
              <a:schemeClr val="accent1"/>
            </a:solidFill>
            <a:ln w="9525">
              <a:solidFill>
                <a:schemeClr val="folHlink"/>
              </a:solidFill>
              <a:round/>
              <a:headEnd/>
              <a:tailEnd/>
            </a:ln>
            <a:effectLst>
              <a:outerShdw dist="53882" dir="2700000" algn="ctr" rotWithShape="0">
                <a:schemeClr val="bg2">
                  <a:alpha val="50000"/>
                </a:schemeClr>
              </a:outerShdw>
            </a:effectLst>
          </p:spPr>
          <p:txBody>
            <a:bodyPr lIns="0" tIns="0" rIns="0" bIns="0">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9170" name="Rectangle 18"/>
            <p:cNvSpPr>
              <a:spLocks noChangeArrowheads="1"/>
            </p:cNvSpPr>
            <p:nvPr/>
          </p:nvSpPr>
          <p:spPr bwMode="auto">
            <a:xfrm>
              <a:off x="4512" y="1427"/>
              <a:ext cx="1024" cy="1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es-ES_tradnl" altLang="pt-BR" sz="1400" smtClean="0"/>
                <a:t>Se considerarmos apenas as fontes tradicionais de recursos haverá uma lacuna nos investimentos planejados pelo Governo de 20%</a:t>
              </a:r>
            </a:p>
          </p:txBody>
        </p:sp>
      </p:grpSp>
      <p:sp>
        <p:nvSpPr>
          <p:cNvPr id="49171" name="Line 19"/>
          <p:cNvSpPr>
            <a:spLocks noChangeShapeType="1"/>
          </p:cNvSpPr>
          <p:nvPr>
            <p:custDataLst>
              <p:tags r:id="rId5"/>
            </p:custDataLst>
          </p:nvPr>
        </p:nvSpPr>
        <p:spPr bwMode="blackWhite">
          <a:xfrm>
            <a:off x="3063875" y="2660650"/>
            <a:ext cx="311150" cy="0"/>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49172" name="Rectangle 20"/>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49173" name="AutoShape 21"/>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2"/>
          <p:cNvSpPr>
            <a:spLocks noChangeArrowheads="1"/>
          </p:cNvSpPr>
          <p:nvPr/>
        </p:nvSpPr>
        <p:spPr bwMode="auto">
          <a:xfrm>
            <a:off x="1812925" y="5800725"/>
            <a:ext cx="5553075" cy="665163"/>
          </a:xfrm>
          <a:prstGeom prst="roundRect">
            <a:avLst>
              <a:gd name="adj" fmla="val 16231"/>
            </a:avLst>
          </a:prstGeom>
          <a:solidFill>
            <a:schemeClr val="accent1"/>
          </a:solidFill>
          <a:ln w="9525">
            <a:solidFill>
              <a:schemeClr val="folHlink"/>
            </a:solidFill>
            <a:round/>
            <a:headEnd/>
            <a:tailEnd/>
          </a:ln>
          <a:effectLst>
            <a:outerShdw dist="53882" dir="2700000" algn="ctr" rotWithShape="0">
              <a:schemeClr val="bg2">
                <a:alpha val="50000"/>
              </a:schemeClr>
            </a:outerShdw>
          </a:effec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2707" name="McK Footnote"/>
          <p:cNvSpPr txBox="1">
            <a:spLocks noChangeArrowheads="1"/>
          </p:cNvSpPr>
          <p:nvPr>
            <p:custDataLst>
              <p:tags r:id="rId2"/>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ANUT, Análise Trevisan</a:t>
            </a:r>
          </a:p>
        </p:txBody>
      </p:sp>
      <p:sp>
        <p:nvSpPr>
          <p:cNvPr id="182276" name="Rectangle 4"/>
          <p:cNvSpPr>
            <a:spLocks noChangeArrowheads="1"/>
          </p:cNvSpPr>
          <p:nvPr/>
        </p:nvSpPr>
        <p:spPr bwMode="auto">
          <a:xfrm>
            <a:off x="1927225" y="5926138"/>
            <a:ext cx="52451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Char char="n"/>
              <a:defRPr/>
            </a:pPr>
            <a:r>
              <a:rPr lang="pt-BR" altLang="pt-BR" sz="1200" smtClean="0"/>
              <a:t>Tornando os gargalos em infra-estrutura uma carência a ser contornada nos setores ferroviário,...</a:t>
            </a:r>
          </a:p>
        </p:txBody>
      </p:sp>
      <p:sp>
        <p:nvSpPr>
          <p:cNvPr id="182277" name="Rectangle 5"/>
          <p:cNvSpPr>
            <a:spLocks noGrp="1" noChangeArrowheads="1"/>
          </p:cNvSpPr>
          <p:nvPr>
            <p:ph type="title"/>
          </p:nvPr>
        </p:nvSpPr>
        <p:spPr/>
        <p:txBody>
          <a:bodyPr/>
          <a:lstStyle/>
          <a:p>
            <a:pPr defTabSz="895350" eaLnBrk="1" hangingPunct="1">
              <a:defRPr/>
            </a:pPr>
            <a:r>
              <a:rPr lang="pt-BR" altLang="pt-BR" sz="1200" smtClean="0"/>
              <a:t>Gargalos em infra-estrutura ferroviária – exemplo soja</a:t>
            </a:r>
          </a:p>
        </p:txBody>
      </p:sp>
      <p:sp>
        <p:nvSpPr>
          <p:cNvPr id="182278" name="AutoShape 6"/>
          <p:cNvSpPr>
            <a:spLocks noChangeArrowheads="1"/>
          </p:cNvSpPr>
          <p:nvPr/>
        </p:nvSpPr>
        <p:spPr bwMode="auto">
          <a:xfrm rot="5400000">
            <a:off x="4440238" y="4092575"/>
            <a:ext cx="261938" cy="2871787"/>
          </a:xfrm>
          <a:prstGeom prst="homePlate">
            <a:avLst>
              <a:gd name="adj" fmla="val 100000"/>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2279" name="Rectangle 7"/>
          <p:cNvSpPr>
            <a:spLocks noChangeArrowheads="1"/>
          </p:cNvSpPr>
          <p:nvPr/>
        </p:nvSpPr>
        <p:spPr bwMode="auto">
          <a:xfrm>
            <a:off x="103188" y="4564063"/>
            <a:ext cx="7997825" cy="454025"/>
          </a:xfrm>
          <a:prstGeom prst="rect">
            <a:avLst/>
          </a:prstGeom>
          <a:solidFill>
            <a:schemeClr val="accent2"/>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aphicFrame>
        <p:nvGraphicFramePr>
          <p:cNvPr id="72712" name="Object 8"/>
          <p:cNvGraphicFramePr>
            <a:graphicFrameLocks/>
          </p:cNvGraphicFramePr>
          <p:nvPr/>
        </p:nvGraphicFramePr>
        <p:xfrm>
          <a:off x="1103313" y="1027113"/>
          <a:ext cx="6415087" cy="3168650"/>
        </p:xfrm>
        <a:graphic>
          <a:graphicData uri="http://schemas.openxmlformats.org/presentationml/2006/ole">
            <p:oleObj spid="_x0000_s72712" name="Gráfico" r:id="rId5" imgW="6591344" imgH="3229138" progId="MSGraph.Chart.8">
              <p:embed followColorScheme="full"/>
            </p:oleObj>
          </a:graphicData>
        </a:graphic>
      </p:graphicFrame>
      <p:sp>
        <p:nvSpPr>
          <p:cNvPr id="182281" name="Rectangle 9"/>
          <p:cNvSpPr>
            <a:spLocks noChangeArrowheads="1"/>
          </p:cNvSpPr>
          <p:nvPr/>
        </p:nvSpPr>
        <p:spPr bwMode="auto">
          <a:xfrm>
            <a:off x="7461250" y="1187450"/>
            <a:ext cx="14636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b="0" smtClean="0"/>
              <a:t>Exportações do complexo soja</a:t>
            </a:r>
          </a:p>
        </p:txBody>
      </p:sp>
      <p:sp>
        <p:nvSpPr>
          <p:cNvPr id="182282" name="Rectangle 10"/>
          <p:cNvSpPr>
            <a:spLocks noChangeArrowheads="1"/>
          </p:cNvSpPr>
          <p:nvPr/>
        </p:nvSpPr>
        <p:spPr bwMode="auto">
          <a:xfrm>
            <a:off x="1116013" y="908050"/>
            <a:ext cx="650875"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b="0" smtClean="0"/>
              <a:t>	mil/t</a:t>
            </a:r>
          </a:p>
        </p:txBody>
      </p:sp>
      <p:sp>
        <p:nvSpPr>
          <p:cNvPr id="182283" name="Rectangle 11"/>
          <p:cNvSpPr>
            <a:spLocks noChangeArrowheads="1"/>
          </p:cNvSpPr>
          <p:nvPr/>
        </p:nvSpPr>
        <p:spPr bwMode="auto">
          <a:xfrm>
            <a:off x="7667625" y="3933825"/>
            <a:ext cx="108108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b="0" smtClean="0"/>
              <a:t>	Ano</a:t>
            </a:r>
          </a:p>
        </p:txBody>
      </p:sp>
      <p:sp>
        <p:nvSpPr>
          <p:cNvPr id="182284" name="Rectangle 12"/>
          <p:cNvSpPr>
            <a:spLocks noChangeArrowheads="1"/>
          </p:cNvSpPr>
          <p:nvPr/>
        </p:nvSpPr>
        <p:spPr bwMode="auto">
          <a:xfrm>
            <a:off x="7461250" y="2678113"/>
            <a:ext cx="1463675"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828675"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236663"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4465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b="0" smtClean="0"/>
              <a:t>Oferta de transporte ferroviário</a:t>
            </a:r>
          </a:p>
        </p:txBody>
      </p:sp>
      <p:sp>
        <p:nvSpPr>
          <p:cNvPr id="182285" name="Line 13"/>
          <p:cNvSpPr>
            <a:spLocks noChangeShapeType="1"/>
          </p:cNvSpPr>
          <p:nvPr/>
        </p:nvSpPr>
        <p:spPr bwMode="auto">
          <a:xfrm>
            <a:off x="7305675" y="1558925"/>
            <a:ext cx="0" cy="1190625"/>
          </a:xfrm>
          <a:prstGeom prst="line">
            <a:avLst/>
          </a:prstGeom>
          <a:noFill/>
          <a:ln w="25400">
            <a:solidFill>
              <a:schemeClr val="folHlink"/>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2286" name="Rectangle 14"/>
          <p:cNvSpPr>
            <a:spLocks noChangeArrowheads="1"/>
          </p:cNvSpPr>
          <p:nvPr/>
        </p:nvSpPr>
        <p:spPr bwMode="auto">
          <a:xfrm>
            <a:off x="7124700" y="2043113"/>
            <a:ext cx="719138" cy="1825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62%</a:t>
            </a:r>
          </a:p>
        </p:txBody>
      </p:sp>
      <p:sp>
        <p:nvSpPr>
          <p:cNvPr id="182287" name="Line 15"/>
          <p:cNvSpPr>
            <a:spLocks noChangeShapeType="1"/>
          </p:cNvSpPr>
          <p:nvPr/>
        </p:nvSpPr>
        <p:spPr bwMode="auto">
          <a:xfrm>
            <a:off x="4578350" y="2335213"/>
            <a:ext cx="0" cy="609600"/>
          </a:xfrm>
          <a:prstGeom prst="line">
            <a:avLst/>
          </a:prstGeom>
          <a:noFill/>
          <a:ln w="25400">
            <a:solidFill>
              <a:schemeClr val="folHlink"/>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2288" name="Rectangle 16"/>
          <p:cNvSpPr>
            <a:spLocks noChangeArrowheads="1"/>
          </p:cNvSpPr>
          <p:nvPr/>
        </p:nvSpPr>
        <p:spPr bwMode="auto">
          <a:xfrm>
            <a:off x="4395788" y="2549525"/>
            <a:ext cx="719137" cy="18256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48%</a:t>
            </a:r>
          </a:p>
        </p:txBody>
      </p:sp>
      <p:sp>
        <p:nvSpPr>
          <p:cNvPr id="182289" name="AutoShape 17"/>
          <p:cNvSpPr>
            <a:spLocks noChangeArrowheads="1"/>
          </p:cNvSpPr>
          <p:nvPr/>
        </p:nvSpPr>
        <p:spPr bwMode="auto">
          <a:xfrm>
            <a:off x="5715000" y="1895475"/>
            <a:ext cx="460375" cy="960438"/>
          </a:xfrm>
          <a:prstGeom prst="upDownArrow">
            <a:avLst>
              <a:gd name="adj1" fmla="val 50000"/>
              <a:gd name="adj2" fmla="val 41724"/>
            </a:avLst>
          </a:prstGeom>
          <a:solidFill>
            <a:schemeClr val="hlink"/>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2290" name="Rectangle 18"/>
          <p:cNvSpPr>
            <a:spLocks noChangeArrowheads="1"/>
          </p:cNvSpPr>
          <p:nvPr/>
        </p:nvSpPr>
        <p:spPr bwMode="auto">
          <a:xfrm>
            <a:off x="5608638" y="2190750"/>
            <a:ext cx="744537" cy="3651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828675"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236663"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4465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Gap logístico</a:t>
            </a:r>
          </a:p>
        </p:txBody>
      </p:sp>
      <p:sp>
        <p:nvSpPr>
          <p:cNvPr id="182291" name="Rectangle 19"/>
          <p:cNvSpPr>
            <a:spLocks noChangeArrowheads="1"/>
          </p:cNvSpPr>
          <p:nvPr/>
        </p:nvSpPr>
        <p:spPr bwMode="auto">
          <a:xfrm>
            <a:off x="242888" y="4700588"/>
            <a:ext cx="10795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Diferença</a:t>
            </a:r>
          </a:p>
        </p:txBody>
      </p:sp>
      <p:sp>
        <p:nvSpPr>
          <p:cNvPr id="182292" name="Rectangle 20"/>
          <p:cNvSpPr>
            <a:spLocks noChangeArrowheads="1"/>
          </p:cNvSpPr>
          <p:nvPr/>
        </p:nvSpPr>
        <p:spPr bwMode="auto">
          <a:xfrm>
            <a:off x="1612900" y="4700588"/>
            <a:ext cx="842963"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-9.320</a:t>
            </a:r>
          </a:p>
        </p:txBody>
      </p:sp>
      <p:sp>
        <p:nvSpPr>
          <p:cNvPr id="182293" name="Rectangle 21"/>
          <p:cNvSpPr>
            <a:spLocks noChangeArrowheads="1"/>
          </p:cNvSpPr>
          <p:nvPr/>
        </p:nvSpPr>
        <p:spPr bwMode="auto">
          <a:xfrm>
            <a:off x="2212975" y="4700588"/>
            <a:ext cx="842963"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-8.602</a:t>
            </a:r>
          </a:p>
        </p:txBody>
      </p:sp>
      <p:sp>
        <p:nvSpPr>
          <p:cNvPr id="182294" name="Rectangle 22"/>
          <p:cNvSpPr>
            <a:spLocks noChangeArrowheads="1"/>
          </p:cNvSpPr>
          <p:nvPr/>
        </p:nvSpPr>
        <p:spPr bwMode="auto">
          <a:xfrm>
            <a:off x="2813050" y="4700588"/>
            <a:ext cx="9398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-12.962</a:t>
            </a:r>
          </a:p>
        </p:txBody>
      </p:sp>
      <p:sp>
        <p:nvSpPr>
          <p:cNvPr id="182295" name="Rectangle 23"/>
          <p:cNvSpPr>
            <a:spLocks noChangeArrowheads="1"/>
          </p:cNvSpPr>
          <p:nvPr/>
        </p:nvSpPr>
        <p:spPr bwMode="auto">
          <a:xfrm>
            <a:off x="3513138" y="4700588"/>
            <a:ext cx="9398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-12.670</a:t>
            </a:r>
          </a:p>
        </p:txBody>
      </p:sp>
      <p:sp>
        <p:nvSpPr>
          <p:cNvPr id="182296" name="Rectangle 24"/>
          <p:cNvSpPr>
            <a:spLocks noChangeArrowheads="1"/>
          </p:cNvSpPr>
          <p:nvPr/>
        </p:nvSpPr>
        <p:spPr bwMode="auto">
          <a:xfrm>
            <a:off x="4214813" y="4700588"/>
            <a:ext cx="9398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-17.320</a:t>
            </a:r>
          </a:p>
        </p:txBody>
      </p:sp>
      <p:sp>
        <p:nvSpPr>
          <p:cNvPr id="182297" name="Rectangle 25"/>
          <p:cNvSpPr>
            <a:spLocks noChangeArrowheads="1"/>
          </p:cNvSpPr>
          <p:nvPr/>
        </p:nvSpPr>
        <p:spPr bwMode="auto">
          <a:xfrm>
            <a:off x="4914900" y="4700588"/>
            <a:ext cx="9398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-23.000</a:t>
            </a:r>
          </a:p>
        </p:txBody>
      </p:sp>
      <p:sp>
        <p:nvSpPr>
          <p:cNvPr id="182298" name="Rectangle 26"/>
          <p:cNvSpPr>
            <a:spLocks noChangeArrowheads="1"/>
          </p:cNvSpPr>
          <p:nvPr/>
        </p:nvSpPr>
        <p:spPr bwMode="auto">
          <a:xfrm>
            <a:off x="5616575" y="4700588"/>
            <a:ext cx="9398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-27.465</a:t>
            </a:r>
          </a:p>
        </p:txBody>
      </p:sp>
      <p:sp>
        <p:nvSpPr>
          <p:cNvPr id="182299" name="Rectangle 27"/>
          <p:cNvSpPr>
            <a:spLocks noChangeArrowheads="1"/>
          </p:cNvSpPr>
          <p:nvPr/>
        </p:nvSpPr>
        <p:spPr bwMode="auto">
          <a:xfrm>
            <a:off x="6315075" y="4700588"/>
            <a:ext cx="9398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-30.754</a:t>
            </a:r>
          </a:p>
        </p:txBody>
      </p:sp>
      <p:sp>
        <p:nvSpPr>
          <p:cNvPr id="182300" name="Rectangle 28"/>
          <p:cNvSpPr>
            <a:spLocks noChangeArrowheads="1"/>
          </p:cNvSpPr>
          <p:nvPr/>
        </p:nvSpPr>
        <p:spPr bwMode="auto">
          <a:xfrm>
            <a:off x="7016750" y="4700588"/>
            <a:ext cx="9398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200" smtClean="0"/>
              <a:t>	-34.675</a:t>
            </a:r>
          </a:p>
        </p:txBody>
      </p:sp>
      <p:sp>
        <p:nvSpPr>
          <p:cNvPr id="182301" name="Rectangle 29"/>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182302" name="AutoShape 30"/>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0" y="4724400"/>
            <a:ext cx="7858125" cy="3352800"/>
          </a:xfrm>
        </p:spPr>
        <p:txBody>
          <a:bodyPr/>
          <a:lstStyle/>
          <a:p>
            <a:pPr algn="just" defTabSz="1131888" eaLnBrk="1" hangingPunct="1">
              <a:lnSpc>
                <a:spcPct val="110000"/>
              </a:lnSpc>
              <a:spcBef>
                <a:spcPct val="0"/>
              </a:spcBef>
              <a:spcAft>
                <a:spcPct val="45000"/>
              </a:spcAft>
              <a:buClr>
                <a:srgbClr val="003300"/>
              </a:buClr>
              <a:buFont typeface="Wingdings" pitchFamily="2" charset="2"/>
              <a:buNone/>
              <a:defRPr/>
            </a:pPr>
            <a:r>
              <a:rPr lang="pt-BR" altLang="pt-BR" sz="1800" b="1" smtClean="0"/>
              <a:t>	O governo está reduzindo as despesas correntes para aumentar o nível de investimento sem prejuízo da política fiscal responsável</a:t>
            </a:r>
          </a:p>
        </p:txBody>
      </p:sp>
      <p:sp>
        <p:nvSpPr>
          <p:cNvPr id="249859" name="Rectangle 3"/>
          <p:cNvSpPr>
            <a:spLocks noChangeArrowheads="1"/>
          </p:cNvSpPr>
          <p:nvPr/>
        </p:nvSpPr>
        <p:spPr bwMode="auto">
          <a:xfrm>
            <a:off x="319088" y="795338"/>
            <a:ext cx="8458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683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8745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655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None/>
              <a:defRPr/>
            </a:pPr>
            <a:r>
              <a:rPr lang="pt-BR" altLang="pt-BR" sz="2000" b="0" smtClean="0"/>
              <a:t>Medidas para viabilizar o desenvolvimento sustentável</a:t>
            </a:r>
          </a:p>
        </p:txBody>
      </p:sp>
      <p:sp>
        <p:nvSpPr>
          <p:cNvPr id="249860" name="Rectangle 4"/>
          <p:cNvSpPr>
            <a:spLocks noChangeArrowheads="1"/>
          </p:cNvSpPr>
          <p:nvPr/>
        </p:nvSpPr>
        <p:spPr bwMode="auto">
          <a:xfrm>
            <a:off x="228600" y="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r>
              <a:rPr lang="pt-BR" altLang="pt-BR" sz="2000" b="0" smtClean="0">
                <a:solidFill>
                  <a:schemeClr val="tx1"/>
                </a:solidFill>
              </a:rPr>
              <a:t>Um novo ciclo de desenvolvimento</a:t>
            </a:r>
          </a:p>
        </p:txBody>
      </p:sp>
      <p:graphicFrame>
        <p:nvGraphicFramePr>
          <p:cNvPr id="249888" name="Group 32"/>
          <p:cNvGraphicFramePr>
            <a:graphicFrameLocks noGrp="1"/>
          </p:cNvGraphicFramePr>
          <p:nvPr/>
        </p:nvGraphicFramePr>
        <p:xfrm>
          <a:off x="228600" y="1524000"/>
          <a:ext cx="6096000" cy="1831975"/>
        </p:xfrm>
        <a:graphic>
          <a:graphicData uri="http://schemas.openxmlformats.org/drawingml/2006/table">
            <a:tbl>
              <a:tblPr/>
              <a:tblGrid>
                <a:gridCol w="3386138"/>
                <a:gridCol w="960437"/>
                <a:gridCol w="903288"/>
                <a:gridCol w="846137"/>
              </a:tblGrid>
              <a:tr h="5651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Parâmetros da Lei de Diretrizes Orçamentárias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2006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2007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r>
              <a:tr h="5651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PIB Real (crescimento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5.00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Superávit Primário (% PIB)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algn="l">
                        <a:defRPr sz="2000">
                          <a:solidFill>
                            <a:schemeClr val="tx1"/>
                          </a:solidFill>
                          <a:effectLst>
                            <a:outerShdw blurRad="38100" dist="38100" dir="2700000" algn="tl">
                              <a:srgbClr val="000000"/>
                            </a:outerShdw>
                          </a:effectLst>
                          <a:latin typeface="Tahoma" panose="020B0604030504040204" pitchFamily="34" charset="0"/>
                        </a:defRPr>
                      </a:lvl3pPr>
                      <a:lvl4pPr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algn="l">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pPr>
                      <a:r>
                        <a:rPr kumimoji="0" lang="pt-BR" altLang="pt-BR" sz="2000" b="0" i="0" u="none" strike="noStrike" cap="none" normalizeH="0" baseline="0" smtClean="0">
                          <a:ln>
                            <a:noFill/>
                          </a:ln>
                          <a:solidFill>
                            <a:schemeClr val="tx1"/>
                          </a:solidFill>
                          <a:effectLst>
                            <a:outerShdw blurRad="38100" dist="38100" dir="2700000" algn="tl">
                              <a:srgbClr val="000000"/>
                            </a:outerShdw>
                          </a:effectLst>
                          <a:latin typeface="Tahoma" panose="020B0604030504040204" pitchFamily="34" charset="0"/>
                        </a:rPr>
                        <a:t>4.25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9884" name="Rectangle 28"/>
          <p:cNvSpPr>
            <a:spLocks noChangeArrowheads="1"/>
          </p:cNvSpPr>
          <p:nvPr/>
        </p:nvSpPr>
        <p:spPr bwMode="auto">
          <a:xfrm>
            <a:off x="304800" y="3581400"/>
            <a:ext cx="8305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defTabSz="1131888">
              <a:buChar char="n"/>
              <a:defRPr sz="3200">
                <a:solidFill>
                  <a:schemeClr val="tx1"/>
                </a:solidFill>
                <a:effectLst>
                  <a:outerShdw blurRad="38100" dist="38100" dir="2700000" algn="tl">
                    <a:srgbClr val="000000"/>
                  </a:outerShdw>
                </a:effectLst>
                <a:latin typeface="Tahoma" panose="020B0604030504040204" pitchFamily="34" charset="0"/>
              </a:defRPr>
            </a:lvl1pPr>
            <a:lvl2pPr marL="819150" indent="-285750" algn="l" defTabSz="1131888">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8313738" indent="-228600" algn="l" defTabSz="1131888">
              <a:buChar char="n"/>
              <a:defRPr sz="2400">
                <a:solidFill>
                  <a:schemeClr val="tx1"/>
                </a:solidFill>
                <a:effectLst>
                  <a:outerShdw blurRad="38100" dist="38100" dir="2700000" algn="tl">
                    <a:srgbClr val="000000"/>
                  </a:outerShdw>
                </a:effectLst>
                <a:latin typeface="Tahoma" panose="020B0604030504040204" pitchFamily="34" charset="0"/>
              </a:defRPr>
            </a:lvl3pPr>
            <a:lvl4pPr marL="8732838" indent="-228600" algn="l" defTabSz="1131888">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9151938" indent="-228600" algn="l" defTabSz="1131888">
              <a:buChar char="n"/>
              <a:defRPr sz="2000">
                <a:solidFill>
                  <a:schemeClr val="tx1"/>
                </a:solidFill>
                <a:effectLst>
                  <a:outerShdw blurRad="38100" dist="38100" dir="2700000" algn="tl">
                    <a:srgbClr val="000000"/>
                  </a:outerShdw>
                </a:effectLst>
                <a:latin typeface="Tahoma" panose="020B0604030504040204" pitchFamily="34" charset="0"/>
              </a:defRPr>
            </a:lvl5pPr>
            <a:lvl6pPr marL="96091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00663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05235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109807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just" eaLnBrk="1" hangingPunct="1">
              <a:lnSpc>
                <a:spcPct val="110000"/>
              </a:lnSpc>
              <a:spcAft>
                <a:spcPct val="45000"/>
              </a:spcAft>
              <a:buClr>
                <a:srgbClr val="003300"/>
              </a:buClr>
              <a:buSzPct val="65000"/>
              <a:buFont typeface="Wingdings" panose="05000000000000000000" pitchFamily="2" charset="2"/>
              <a:buNone/>
              <a:defRPr/>
            </a:pPr>
            <a:r>
              <a:rPr lang="pt-BR" altLang="pt-BR" sz="1800" smtClean="0"/>
              <a:t>A Reforma Previdenciária brecou o crescimento do déficit</a:t>
            </a:r>
          </a:p>
        </p:txBody>
      </p:sp>
      <p:sp>
        <p:nvSpPr>
          <p:cNvPr id="249885" name="Rectangle 29"/>
          <p:cNvSpPr>
            <a:spLocks noChangeArrowheads="1"/>
          </p:cNvSpPr>
          <p:nvPr/>
        </p:nvSpPr>
        <p:spPr bwMode="auto">
          <a:xfrm>
            <a:off x="304800" y="4038600"/>
            <a:ext cx="7924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defTabSz="1131888">
              <a:buChar char="n"/>
              <a:defRPr sz="3200">
                <a:solidFill>
                  <a:schemeClr val="tx1"/>
                </a:solidFill>
                <a:effectLst>
                  <a:outerShdw blurRad="38100" dist="38100" dir="2700000" algn="tl">
                    <a:srgbClr val="000000"/>
                  </a:outerShdw>
                </a:effectLst>
                <a:latin typeface="Tahoma" panose="020B0604030504040204" pitchFamily="34" charset="0"/>
              </a:defRPr>
            </a:lvl1pPr>
            <a:lvl2pPr marL="819150" indent="-285750" algn="l" defTabSz="1131888">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8313738" indent="-228600" algn="l" defTabSz="1131888">
              <a:buChar char="n"/>
              <a:defRPr sz="2400">
                <a:solidFill>
                  <a:schemeClr val="tx1"/>
                </a:solidFill>
                <a:effectLst>
                  <a:outerShdw blurRad="38100" dist="38100" dir="2700000" algn="tl">
                    <a:srgbClr val="000000"/>
                  </a:outerShdw>
                </a:effectLst>
                <a:latin typeface="Tahoma" panose="020B0604030504040204" pitchFamily="34" charset="0"/>
              </a:defRPr>
            </a:lvl3pPr>
            <a:lvl4pPr marL="8732838" indent="-228600" algn="l" defTabSz="1131888">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9151938" indent="-228600" algn="l" defTabSz="1131888">
              <a:buChar char="n"/>
              <a:defRPr sz="2000">
                <a:solidFill>
                  <a:schemeClr val="tx1"/>
                </a:solidFill>
                <a:effectLst>
                  <a:outerShdw blurRad="38100" dist="38100" dir="2700000" algn="tl">
                    <a:srgbClr val="000000"/>
                  </a:outerShdw>
                </a:effectLst>
                <a:latin typeface="Tahoma" panose="020B0604030504040204" pitchFamily="34" charset="0"/>
              </a:defRPr>
            </a:lvl5pPr>
            <a:lvl6pPr marL="96091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00663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05235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109807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just" eaLnBrk="1" hangingPunct="1">
              <a:lnSpc>
                <a:spcPct val="110000"/>
              </a:lnSpc>
              <a:spcAft>
                <a:spcPct val="45000"/>
              </a:spcAft>
              <a:buClr>
                <a:srgbClr val="003300"/>
              </a:buClr>
              <a:buSzPct val="65000"/>
              <a:buFont typeface="Wingdings" panose="05000000000000000000" pitchFamily="2" charset="2"/>
              <a:buNone/>
              <a:defRPr/>
            </a:pPr>
            <a:r>
              <a:rPr lang="pt-BR" altLang="pt-BR" sz="1800" smtClean="0"/>
              <a:t>Os gastos correntes discricionários diminuíram 20% em termos reais desde 2002</a:t>
            </a:r>
          </a:p>
        </p:txBody>
      </p:sp>
      <p:sp>
        <p:nvSpPr>
          <p:cNvPr id="249889" name="AutoShape 33"/>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457200" y="1981200"/>
            <a:ext cx="80772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defTabSz="1131888">
              <a:buChar char="n"/>
              <a:defRPr sz="3200">
                <a:solidFill>
                  <a:schemeClr val="tx1"/>
                </a:solidFill>
                <a:effectLst>
                  <a:outerShdw blurRad="38100" dist="38100" dir="2700000" algn="tl">
                    <a:srgbClr val="000000"/>
                  </a:outerShdw>
                </a:effectLst>
                <a:latin typeface="Tahoma" panose="020B0604030504040204" pitchFamily="34" charset="0"/>
              </a:defRPr>
            </a:lvl1pPr>
            <a:lvl2pPr marL="819150" indent="-285750" algn="l" defTabSz="1131888">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8313738" indent="-228600" algn="l" defTabSz="1131888">
              <a:buChar char="n"/>
              <a:defRPr sz="2400">
                <a:solidFill>
                  <a:schemeClr val="tx1"/>
                </a:solidFill>
                <a:effectLst>
                  <a:outerShdw blurRad="38100" dist="38100" dir="2700000" algn="tl">
                    <a:srgbClr val="000000"/>
                  </a:outerShdw>
                </a:effectLst>
                <a:latin typeface="Tahoma" panose="020B0604030504040204" pitchFamily="34" charset="0"/>
              </a:defRPr>
            </a:lvl3pPr>
            <a:lvl4pPr marL="8732838" indent="-228600" algn="l" defTabSz="1131888">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9151938" indent="-228600" algn="l" defTabSz="1131888">
              <a:buChar char="n"/>
              <a:defRPr sz="2000">
                <a:solidFill>
                  <a:schemeClr val="tx1"/>
                </a:solidFill>
                <a:effectLst>
                  <a:outerShdw blurRad="38100" dist="38100" dir="2700000" algn="tl">
                    <a:srgbClr val="000000"/>
                  </a:outerShdw>
                </a:effectLst>
                <a:latin typeface="Tahoma" panose="020B0604030504040204" pitchFamily="34" charset="0"/>
              </a:defRPr>
            </a:lvl5pPr>
            <a:lvl6pPr marL="96091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00663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05235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10980738" indent="-228600" defTabSz="1131888"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lnSpc>
                <a:spcPct val="110000"/>
              </a:lnSpc>
              <a:spcAft>
                <a:spcPct val="45000"/>
              </a:spcAft>
              <a:buClr>
                <a:srgbClr val="003300"/>
              </a:buClr>
              <a:buSzPct val="65000"/>
              <a:buFont typeface="Wingdings" panose="05000000000000000000" pitchFamily="2" charset="2"/>
              <a:buNone/>
              <a:defRPr/>
            </a:pPr>
            <a:r>
              <a:rPr lang="en-US" altLang="pt-BR" sz="2800" smtClean="0"/>
              <a:t>	</a:t>
            </a:r>
            <a:r>
              <a:rPr lang="en-US" altLang="pt-BR" sz="1800" smtClean="0"/>
              <a:t>Ainda com as medidas para aumentar a eficiência do gasto do Estado, os investimentos diretos do setor público e das estatais não devem ultrapassar 2% do PIB</a:t>
            </a:r>
          </a:p>
          <a:p>
            <a:pPr algn="just" eaLnBrk="1" hangingPunct="1">
              <a:lnSpc>
                <a:spcPct val="110000"/>
              </a:lnSpc>
              <a:spcAft>
                <a:spcPct val="45000"/>
              </a:spcAft>
              <a:buClr>
                <a:srgbClr val="003300"/>
              </a:buClr>
              <a:buSzPct val="65000"/>
              <a:buFont typeface="Wingdings" panose="05000000000000000000" pitchFamily="2" charset="2"/>
              <a:buNone/>
              <a:defRPr/>
            </a:pPr>
            <a:endParaRPr lang="en-US" altLang="pt-BR" sz="1800" smtClean="0"/>
          </a:p>
          <a:p>
            <a:pPr algn="just" eaLnBrk="1" hangingPunct="1">
              <a:lnSpc>
                <a:spcPct val="110000"/>
              </a:lnSpc>
              <a:spcAft>
                <a:spcPct val="45000"/>
              </a:spcAft>
              <a:buClr>
                <a:srgbClr val="003300"/>
              </a:buClr>
              <a:buSzPct val="65000"/>
              <a:buFont typeface="Wingdings" panose="05000000000000000000" pitchFamily="2" charset="2"/>
              <a:buNone/>
              <a:defRPr/>
            </a:pPr>
            <a:r>
              <a:rPr lang="en-US" altLang="pt-BR" sz="2800" smtClean="0"/>
              <a:t>	</a:t>
            </a:r>
            <a:r>
              <a:rPr lang="en-US" altLang="pt-BR" sz="1800" smtClean="0"/>
              <a:t>Para elevar os níveis de investimento, o governo tem que atuar em associação com o setor privado</a:t>
            </a:r>
          </a:p>
          <a:p>
            <a:pPr algn="just" eaLnBrk="1" hangingPunct="1">
              <a:lnSpc>
                <a:spcPct val="110000"/>
              </a:lnSpc>
              <a:spcAft>
                <a:spcPct val="45000"/>
              </a:spcAft>
              <a:buClr>
                <a:srgbClr val="003300"/>
              </a:buClr>
              <a:buSzPct val="65000"/>
              <a:buFont typeface="Wingdings" panose="05000000000000000000" pitchFamily="2" charset="2"/>
              <a:buNone/>
              <a:defRPr/>
            </a:pPr>
            <a:endParaRPr lang="en-US" altLang="pt-BR" sz="1800" smtClean="0"/>
          </a:p>
          <a:p>
            <a:pPr algn="just" eaLnBrk="1" hangingPunct="1">
              <a:lnSpc>
                <a:spcPct val="110000"/>
              </a:lnSpc>
              <a:spcAft>
                <a:spcPct val="45000"/>
              </a:spcAft>
              <a:buClr>
                <a:srgbClr val="003300"/>
              </a:buClr>
              <a:buSzPct val="65000"/>
              <a:buFont typeface="Wingdings" panose="05000000000000000000" pitchFamily="2" charset="2"/>
              <a:buNone/>
              <a:defRPr/>
            </a:pPr>
            <a:r>
              <a:rPr lang="en-US" altLang="pt-BR" sz="2800" smtClean="0"/>
              <a:t> 	</a:t>
            </a:r>
            <a:r>
              <a:rPr lang="en-US" altLang="pt-BR" sz="1800" smtClean="0"/>
              <a:t>O conceito de parcerias público-privadas – adotado em diversos países – foi adaptado à realidade brasileira</a:t>
            </a:r>
            <a:endParaRPr lang="en-US" altLang="pt-BR" sz="1800" smtClean="0">
              <a:solidFill>
                <a:srgbClr val="00218A"/>
              </a:solidFill>
            </a:endParaRPr>
          </a:p>
        </p:txBody>
      </p:sp>
      <p:sp>
        <p:nvSpPr>
          <p:cNvPr id="250883" name="Rectangle 3"/>
          <p:cNvSpPr>
            <a:spLocks noChangeArrowheads="1"/>
          </p:cNvSpPr>
          <p:nvPr/>
        </p:nvSpPr>
        <p:spPr bwMode="auto">
          <a:xfrm>
            <a:off x="304800" y="22860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r>
              <a:rPr lang="en-US" altLang="pt-BR" sz="2000" b="0" smtClean="0">
                <a:solidFill>
                  <a:schemeClr val="tx1"/>
                </a:solidFill>
              </a:rPr>
              <a:t>Um novo ciclo de desenvolvimento</a:t>
            </a:r>
          </a:p>
        </p:txBody>
      </p:sp>
      <p:sp>
        <p:nvSpPr>
          <p:cNvPr id="250884" name="Rectangle 4"/>
          <p:cNvSpPr>
            <a:spLocks noChangeArrowheads="1"/>
          </p:cNvSpPr>
          <p:nvPr/>
        </p:nvSpPr>
        <p:spPr bwMode="auto">
          <a:xfrm>
            <a:off x="304800" y="1219200"/>
            <a:ext cx="8458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175" indent="-3175"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95250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3716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7907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2098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667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3124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5814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4038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None/>
              <a:defRPr/>
            </a:pPr>
            <a:r>
              <a:rPr lang="en-US" altLang="pt-BR" sz="1800" b="0" smtClean="0"/>
              <a:t>Elevando o nível total de investimentos</a:t>
            </a:r>
            <a:endParaRPr lang="en-US" altLang="pt-BR" sz="1800" smtClean="0"/>
          </a:p>
        </p:txBody>
      </p:sp>
      <p:sp>
        <p:nvSpPr>
          <p:cNvPr id="250885" name="AutoShape 5"/>
          <p:cNvSpPr>
            <a:spLocks noChangeAspect="1" noChangeArrowheads="1"/>
          </p:cNvSpPr>
          <p:nvPr/>
        </p:nvSpPr>
        <p:spPr bwMode="auto">
          <a:xfrm>
            <a:off x="457200" y="2438400"/>
            <a:ext cx="252413" cy="420688"/>
          </a:xfrm>
          <a:prstGeom prst="rightArrow">
            <a:avLst>
              <a:gd name="adj1" fmla="val 50000"/>
              <a:gd name="adj2" fmla="val 25000"/>
            </a:avLst>
          </a:prstGeom>
          <a:gradFill rotWithShape="0">
            <a:gsLst>
              <a:gs pos="0">
                <a:srgbClr val="0000CC"/>
              </a:gs>
              <a:gs pos="100000">
                <a:srgbClr val="91C8FF"/>
              </a:gs>
            </a:gsLst>
            <a:lin ang="5400000" scaled="1"/>
          </a:gradFill>
          <a:ln w="9525">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50886" name="AutoShape 6"/>
          <p:cNvSpPr>
            <a:spLocks noChangeAspect="1" noChangeArrowheads="1"/>
          </p:cNvSpPr>
          <p:nvPr/>
        </p:nvSpPr>
        <p:spPr bwMode="auto">
          <a:xfrm>
            <a:off x="457200" y="5181600"/>
            <a:ext cx="252413" cy="420688"/>
          </a:xfrm>
          <a:prstGeom prst="rightArrow">
            <a:avLst>
              <a:gd name="adj1" fmla="val 50000"/>
              <a:gd name="adj2" fmla="val 25000"/>
            </a:avLst>
          </a:prstGeom>
          <a:gradFill rotWithShape="0">
            <a:gsLst>
              <a:gs pos="0">
                <a:srgbClr val="0000CC"/>
              </a:gs>
              <a:gs pos="100000">
                <a:srgbClr val="91C8FF"/>
              </a:gs>
            </a:gsLst>
            <a:lin ang="5400000" scaled="1"/>
          </a:gradFill>
          <a:ln w="9525">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50887" name="AutoShape 7"/>
          <p:cNvSpPr>
            <a:spLocks noChangeAspect="1" noChangeArrowheads="1"/>
          </p:cNvSpPr>
          <p:nvPr/>
        </p:nvSpPr>
        <p:spPr bwMode="auto">
          <a:xfrm>
            <a:off x="457200" y="3886200"/>
            <a:ext cx="252413" cy="420688"/>
          </a:xfrm>
          <a:prstGeom prst="rightArrow">
            <a:avLst>
              <a:gd name="adj1" fmla="val 50000"/>
              <a:gd name="adj2" fmla="val 25000"/>
            </a:avLst>
          </a:prstGeom>
          <a:gradFill rotWithShape="0">
            <a:gsLst>
              <a:gs pos="0">
                <a:srgbClr val="0000CC"/>
              </a:gs>
              <a:gs pos="100000">
                <a:srgbClr val="91C8FF"/>
              </a:gs>
            </a:gsLst>
            <a:lin ang="5400000" scaled="1"/>
          </a:gradFill>
          <a:ln w="9525">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50888" name="AutoShape 8"/>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pt-BR" altLang="pt-BR" sz="2400" smtClean="0"/>
              <a:t>Vantagem do Project Finace</a:t>
            </a:r>
          </a:p>
        </p:txBody>
      </p:sp>
      <p:sp>
        <p:nvSpPr>
          <p:cNvPr id="5123" name="Rectangle 3"/>
          <p:cNvSpPr>
            <a:spLocks noGrp="1" noChangeArrowheads="1"/>
          </p:cNvSpPr>
          <p:nvPr>
            <p:ph type="body" idx="1"/>
          </p:nvPr>
        </p:nvSpPr>
        <p:spPr/>
        <p:txBody>
          <a:bodyPr/>
          <a:lstStyle/>
          <a:p>
            <a:pPr eaLnBrk="1" hangingPunct="1">
              <a:lnSpc>
                <a:spcPct val="90000"/>
              </a:lnSpc>
              <a:defRPr/>
            </a:pPr>
            <a:r>
              <a:rPr lang="pt-BR" altLang="pt-BR" sz="2000" dirty="0" smtClean="0"/>
              <a:t>Por quê usar?</a:t>
            </a:r>
          </a:p>
          <a:p>
            <a:pPr eaLnBrk="1" hangingPunct="1">
              <a:lnSpc>
                <a:spcPct val="90000"/>
              </a:lnSpc>
              <a:buFontTx/>
              <a:buChar char="-"/>
              <a:defRPr/>
            </a:pPr>
            <a:r>
              <a:rPr lang="pt-BR" altLang="pt-BR" sz="2000" dirty="0" smtClean="0"/>
              <a:t>Cada um pode escolher o risco e o retorno que lhe pareceu mais adequado à sua carteira de investimentos. O importante é a capacidade de geração de resultados de um empreendimento.</a:t>
            </a:r>
          </a:p>
          <a:p>
            <a:pPr eaLnBrk="1" hangingPunct="1">
              <a:lnSpc>
                <a:spcPct val="90000"/>
              </a:lnSpc>
              <a:buFontTx/>
              <a:buChar char="-"/>
              <a:defRPr/>
            </a:pPr>
            <a:r>
              <a:rPr lang="pt-BR" altLang="pt-BR" sz="2000" dirty="0" smtClean="0"/>
              <a:t>Redução dos custos de agência (projeto moral </a:t>
            </a:r>
            <a:r>
              <a:rPr lang="pt-BR" altLang="pt-BR" sz="2000" dirty="0" err="1" smtClean="0"/>
              <a:t>hazard</a:t>
            </a:r>
            <a:r>
              <a:rPr lang="pt-BR" altLang="pt-BR" sz="2000" dirty="0" smtClean="0"/>
              <a:t>)</a:t>
            </a:r>
          </a:p>
          <a:p>
            <a:pPr eaLnBrk="1" hangingPunct="1">
              <a:lnSpc>
                <a:spcPct val="90000"/>
              </a:lnSpc>
              <a:buFontTx/>
              <a:buChar char="-"/>
              <a:defRPr/>
            </a:pPr>
            <a:r>
              <a:rPr lang="pt-BR" altLang="pt-BR" sz="1600" b="1" dirty="0" smtClean="0">
                <a:solidFill>
                  <a:srgbClr val="000000"/>
                </a:solidFill>
                <a:effectLst/>
                <a:latin typeface="Arial" panose="020B0604020202020204" pitchFamily="34" charset="0"/>
              </a:rPr>
              <a:t>Proteção contra atitudes oportunistas do governo de Moçambique; acordo entre RSA e Moçambique, o projeto isolado e alta alavancagem, acordos com organismo mundiais como Banco mundial</a:t>
            </a:r>
            <a:endParaRPr lang="pt-BR" altLang="pt-BR" sz="2000" dirty="0" smtClean="0"/>
          </a:p>
          <a:p>
            <a:pPr eaLnBrk="1" hangingPunct="1">
              <a:lnSpc>
                <a:spcPct val="90000"/>
              </a:lnSpc>
              <a:buFontTx/>
              <a:buChar char="-"/>
              <a:defRPr/>
            </a:pPr>
            <a:r>
              <a:rPr lang="pt-BR" altLang="pt-BR" sz="2000" dirty="0" smtClean="0"/>
              <a:t>Redução do risco do sub investimento alavancado</a:t>
            </a:r>
          </a:p>
          <a:p>
            <a:pPr eaLnBrk="1" hangingPunct="1">
              <a:lnSpc>
                <a:spcPct val="90000"/>
              </a:lnSpc>
              <a:buFontTx/>
              <a:buChar char="-"/>
              <a:defRPr/>
            </a:pPr>
            <a:r>
              <a:rPr lang="pt-BR" altLang="pt-BR" sz="2000" dirty="0" smtClean="0"/>
              <a:t>Gerenciamento de risco</a:t>
            </a:r>
          </a:p>
          <a:p>
            <a:pPr eaLnBrk="1" hangingPunct="1">
              <a:lnSpc>
                <a:spcPct val="90000"/>
              </a:lnSpc>
              <a:buFontTx/>
              <a:buChar char="-"/>
              <a:defRPr/>
            </a:pPr>
            <a:r>
              <a:rPr lang="pt-BR" altLang="pt-BR" sz="1600" b="1" dirty="0" err="1" smtClean="0">
                <a:solidFill>
                  <a:srgbClr val="000000"/>
                </a:solidFill>
                <a:effectLst/>
                <a:latin typeface="Arial" panose="020B0604020202020204" pitchFamily="34" charset="0"/>
              </a:rPr>
              <a:t>Iridium</a:t>
            </a:r>
            <a:r>
              <a:rPr lang="pt-BR" altLang="pt-BR" sz="1600" b="1" dirty="0" smtClean="0">
                <a:solidFill>
                  <a:srgbClr val="000000"/>
                </a:solidFill>
                <a:effectLst/>
                <a:latin typeface="Arial" panose="020B0604020202020204" pitchFamily="34" charset="0"/>
              </a:rPr>
              <a:t> (valor Motorola US$ 9 bilhões), custo do projeto US$ 6 bilhões, valor final US$ 25 milhões.</a:t>
            </a:r>
          </a:p>
          <a:p>
            <a:pPr eaLnBrk="1" hangingPunct="1">
              <a:lnSpc>
                <a:spcPct val="90000"/>
              </a:lnSpc>
              <a:buFontTx/>
              <a:buChar char="-"/>
              <a:defRPr/>
            </a:pPr>
            <a:r>
              <a:rPr lang="pt-BR" altLang="pt-BR" sz="2000" dirty="0" smtClean="0"/>
              <a:t>Alguns organismos de fomento mundial emprestam somente para Project </a:t>
            </a:r>
            <a:r>
              <a:rPr lang="pt-BR" altLang="pt-BR" sz="2000" dirty="0" err="1" smtClean="0"/>
              <a:t>Finance</a:t>
            </a:r>
            <a:endParaRPr lang="pt-BR" altLang="pt-BR" sz="2000" dirty="0" smtClean="0"/>
          </a:p>
        </p:txBody>
      </p:sp>
      <p:sp>
        <p:nvSpPr>
          <p:cNvPr id="5124" name="Rectangle 4"/>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
        <p:nvSpPr>
          <p:cNvPr id="5126" name="Line 6"/>
          <p:cNvSpPr>
            <a:spLocks noChangeShapeType="1"/>
          </p:cNvSpPr>
          <p:nvPr/>
        </p:nvSpPr>
        <p:spPr bwMode="auto">
          <a:xfrm>
            <a:off x="8001000" y="4343400"/>
            <a:ext cx="0" cy="7620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5127" name="Line 7"/>
          <p:cNvSpPr>
            <a:spLocks noChangeShapeType="1"/>
          </p:cNvSpPr>
          <p:nvPr/>
        </p:nvSpPr>
        <p:spPr bwMode="auto">
          <a:xfrm>
            <a:off x="7239000" y="4191000"/>
            <a:ext cx="91440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794000" y="1590675"/>
            <a:ext cx="3614738" cy="284163"/>
          </a:xfrm>
          <a:prstGeom prst="rect">
            <a:avLst/>
          </a:prstGeom>
          <a:noFill/>
          <a:ln w="9525">
            <a:noFill/>
            <a:miter lim="800000"/>
            <a:headEnd/>
            <a:tailEnd/>
          </a:ln>
          <a:effectLst/>
        </p:spPr>
        <p:txBody>
          <a:bodyPr wrap="none">
            <a:spAutoFit/>
          </a:bodyPr>
          <a:lstStyle/>
          <a:p>
            <a:pPr algn="ctr">
              <a:lnSpc>
                <a:spcPct val="70000"/>
              </a:lnSpc>
              <a:spcBef>
                <a:spcPct val="50000"/>
              </a:spcBef>
            </a:pPr>
            <a:r>
              <a:rPr lang="pt-BR" altLang="pt-BR" sz="1800">
                <a:solidFill>
                  <a:schemeClr val="tx1"/>
                </a:solidFill>
                <a:latin typeface="Trebuchet MS" pitchFamily="34" charset="0"/>
              </a:rPr>
              <a:t>Taxa de Investimento (% do PIB)</a:t>
            </a:r>
          </a:p>
        </p:txBody>
      </p:sp>
      <p:sp>
        <p:nvSpPr>
          <p:cNvPr id="248835" name="Rectangle 3"/>
          <p:cNvSpPr>
            <a:spLocks noChangeArrowheads="1"/>
          </p:cNvSpPr>
          <p:nvPr/>
        </p:nvSpPr>
        <p:spPr bwMode="auto">
          <a:xfrm>
            <a:off x="319088" y="762000"/>
            <a:ext cx="8458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1588" indent="-1588"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8191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23825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5735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7645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3365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9085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4805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90525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2000" b="0" smtClean="0">
                <a:solidFill>
                  <a:srgbClr val="006600"/>
                </a:solidFill>
              </a:rPr>
              <a:t>Houve uma redução das taxas de investimentos público</a:t>
            </a:r>
          </a:p>
        </p:txBody>
      </p:sp>
      <p:sp>
        <p:nvSpPr>
          <p:cNvPr id="248836" name="Rectangle 4"/>
          <p:cNvSpPr>
            <a:spLocks noChangeArrowheads="1"/>
          </p:cNvSpPr>
          <p:nvPr/>
        </p:nvSpPr>
        <p:spPr bwMode="auto">
          <a:xfrm>
            <a:off x="0" y="0"/>
            <a:ext cx="8458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r>
              <a:rPr lang="en-US" altLang="pt-BR" sz="2400" b="0" smtClean="0">
                <a:solidFill>
                  <a:schemeClr val="tx1"/>
                </a:solidFill>
              </a:rPr>
              <a:t>Um novo ciclo de desenvolvimento</a:t>
            </a:r>
          </a:p>
        </p:txBody>
      </p:sp>
      <p:pic>
        <p:nvPicPr>
          <p:cNvPr id="76805" name="Picture 5"/>
          <p:cNvPicPr>
            <a:picLocks noChangeAspect="1" noChangeArrowheads="1"/>
          </p:cNvPicPr>
          <p:nvPr/>
        </p:nvPicPr>
        <p:blipFill>
          <a:blip r:embed="rId2" cstate="print"/>
          <a:srcRect/>
          <a:stretch>
            <a:fillRect/>
          </a:stretch>
        </p:blipFill>
        <p:spPr bwMode="auto">
          <a:xfrm>
            <a:off x="1485900" y="1868488"/>
            <a:ext cx="6134100" cy="4108450"/>
          </a:xfrm>
          <a:prstGeom prst="rect">
            <a:avLst/>
          </a:prstGeom>
          <a:noFill/>
          <a:ln w="9525">
            <a:noFill/>
            <a:miter lim="800000"/>
            <a:headEnd/>
            <a:tailEnd/>
          </a:ln>
          <a:effectLst/>
        </p:spPr>
      </p:pic>
      <p:sp>
        <p:nvSpPr>
          <p:cNvPr id="248838" name="AutoShape 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ChangeArrowheads="1"/>
          </p:cNvSpPr>
          <p:nvPr/>
        </p:nvSpPr>
        <p:spPr bwMode="auto">
          <a:xfrm>
            <a:off x="717550" y="5668963"/>
            <a:ext cx="7713663" cy="771525"/>
          </a:xfrm>
          <a:prstGeom prst="roundRect">
            <a:avLst>
              <a:gd name="adj" fmla="val 16231"/>
            </a:avLst>
          </a:prstGeom>
          <a:solidFill>
            <a:schemeClr val="accent1"/>
          </a:solidFill>
          <a:ln w="9525">
            <a:solidFill>
              <a:schemeClr val="folHlink"/>
            </a:solidFill>
            <a:round/>
            <a:headEnd/>
            <a:tailEnd/>
          </a:ln>
          <a:effectLst>
            <a:outerShdw dist="53882" dir="2700000" algn="ctr" rotWithShape="0">
              <a:schemeClr val="bg2">
                <a:alpha val="50000"/>
              </a:schemeClr>
            </a:outerShdw>
          </a:effec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27"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Nota : Corrigido pelo IGPM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Análise Trevisan – com base na nossa experiência em análise de projetos e empresas </a:t>
            </a:r>
          </a:p>
        </p:txBody>
      </p:sp>
      <p:sp>
        <p:nvSpPr>
          <p:cNvPr id="113668" name="Rectangle 4"/>
          <p:cNvSpPr>
            <a:spLocks noChangeArrowheads="1"/>
          </p:cNvSpPr>
          <p:nvPr/>
        </p:nvSpPr>
        <p:spPr bwMode="auto">
          <a:xfrm>
            <a:off x="788988" y="5751513"/>
            <a:ext cx="7648575" cy="547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Char char="n"/>
              <a:defRPr/>
            </a:pPr>
            <a:r>
              <a:rPr lang="pt-BR" altLang="pt-BR" sz="1200" smtClean="0"/>
              <a:t>Estimamos o segmento infra-estrutura pode oferecer oportunidades de longo prazo atraentes à Investidores Institucionais – seleção criteriosa dos projetos e gestão do negócio são elementos chave para a rentabilidade dos investimentos</a:t>
            </a:r>
          </a:p>
        </p:txBody>
      </p:sp>
      <p:sp>
        <p:nvSpPr>
          <p:cNvPr id="113669" name="Rectangle 5"/>
          <p:cNvSpPr>
            <a:spLocks noGrp="1" noChangeArrowheads="1"/>
          </p:cNvSpPr>
          <p:nvPr>
            <p:ph type="title"/>
          </p:nvPr>
        </p:nvSpPr>
        <p:spPr>
          <a:xfrm>
            <a:off x="457200" y="0"/>
            <a:ext cx="8229600" cy="527050"/>
          </a:xfrm>
        </p:spPr>
        <p:txBody>
          <a:bodyPr/>
          <a:lstStyle/>
          <a:p>
            <a:pPr defTabSz="895350" eaLnBrk="1" hangingPunct="1">
              <a:defRPr/>
            </a:pPr>
            <a:r>
              <a:rPr lang="pt-BR" altLang="pt-BR" sz="2000" smtClean="0"/>
              <a:t>Retornos Esperados para </a:t>
            </a:r>
            <a:r>
              <a:rPr lang="pt-BR" altLang="pt-BR" sz="2000" smtClean="0">
                <a:hlinkClick r:id="rId4"/>
              </a:rPr>
              <a:t>Projetos</a:t>
            </a:r>
            <a:r>
              <a:rPr lang="pt-BR" altLang="pt-BR" sz="2000" smtClean="0"/>
              <a:t> de Infra-estrutura  </a:t>
            </a:r>
          </a:p>
        </p:txBody>
      </p:sp>
      <p:sp>
        <p:nvSpPr>
          <p:cNvPr id="113670" name="AutoShape 6"/>
          <p:cNvSpPr>
            <a:spLocks noChangeArrowheads="1"/>
          </p:cNvSpPr>
          <p:nvPr/>
        </p:nvSpPr>
        <p:spPr bwMode="auto">
          <a:xfrm rot="5400000">
            <a:off x="4440238" y="4033838"/>
            <a:ext cx="261937" cy="2871787"/>
          </a:xfrm>
          <a:prstGeom prst="homePlate">
            <a:avLst>
              <a:gd name="adj" fmla="val 100000"/>
            </a:avLst>
          </a:prstGeom>
          <a:solidFill>
            <a:schemeClr val="hlink"/>
          </a:soli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75" name="Rectangle 11"/>
          <p:cNvSpPr>
            <a:spLocks noChangeArrowheads="1"/>
          </p:cNvSpPr>
          <p:nvPr/>
        </p:nvSpPr>
        <p:spPr bwMode="auto">
          <a:xfrm>
            <a:off x="2076450" y="1549400"/>
            <a:ext cx="5603875" cy="3197225"/>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76" name="Line 12"/>
          <p:cNvSpPr>
            <a:spLocks noChangeShapeType="1"/>
          </p:cNvSpPr>
          <p:nvPr/>
        </p:nvSpPr>
        <p:spPr bwMode="auto">
          <a:xfrm>
            <a:off x="2700338" y="1549400"/>
            <a:ext cx="1587"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77" name="Line 13"/>
          <p:cNvSpPr>
            <a:spLocks noChangeShapeType="1"/>
          </p:cNvSpPr>
          <p:nvPr/>
        </p:nvSpPr>
        <p:spPr bwMode="auto">
          <a:xfrm>
            <a:off x="3324225" y="1549400"/>
            <a:ext cx="1588"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78" name="Line 14"/>
          <p:cNvSpPr>
            <a:spLocks noChangeShapeType="1"/>
          </p:cNvSpPr>
          <p:nvPr/>
        </p:nvSpPr>
        <p:spPr bwMode="auto">
          <a:xfrm>
            <a:off x="3948113" y="1549400"/>
            <a:ext cx="1587"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79" name="Line 15"/>
          <p:cNvSpPr>
            <a:spLocks noChangeShapeType="1"/>
          </p:cNvSpPr>
          <p:nvPr/>
        </p:nvSpPr>
        <p:spPr bwMode="auto">
          <a:xfrm>
            <a:off x="4572000" y="1549400"/>
            <a:ext cx="1588"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0" name="Line 16"/>
          <p:cNvSpPr>
            <a:spLocks noChangeShapeType="1"/>
          </p:cNvSpPr>
          <p:nvPr/>
        </p:nvSpPr>
        <p:spPr bwMode="auto">
          <a:xfrm>
            <a:off x="5184775" y="1549400"/>
            <a:ext cx="1588"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1" name="Line 17"/>
          <p:cNvSpPr>
            <a:spLocks noChangeShapeType="1"/>
          </p:cNvSpPr>
          <p:nvPr/>
        </p:nvSpPr>
        <p:spPr bwMode="auto">
          <a:xfrm>
            <a:off x="5808663" y="1549400"/>
            <a:ext cx="1587"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2" name="Line 18"/>
          <p:cNvSpPr>
            <a:spLocks noChangeShapeType="1"/>
          </p:cNvSpPr>
          <p:nvPr/>
        </p:nvSpPr>
        <p:spPr bwMode="auto">
          <a:xfrm>
            <a:off x="6432550" y="1549400"/>
            <a:ext cx="1588"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3" name="Line 19"/>
          <p:cNvSpPr>
            <a:spLocks noChangeShapeType="1"/>
          </p:cNvSpPr>
          <p:nvPr/>
        </p:nvSpPr>
        <p:spPr bwMode="auto">
          <a:xfrm>
            <a:off x="7056438" y="1549400"/>
            <a:ext cx="1587"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4" name="Line 20"/>
          <p:cNvSpPr>
            <a:spLocks noChangeShapeType="1"/>
          </p:cNvSpPr>
          <p:nvPr/>
        </p:nvSpPr>
        <p:spPr bwMode="auto">
          <a:xfrm>
            <a:off x="7680325" y="1549400"/>
            <a:ext cx="1588"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5" name="Rectangle 21"/>
          <p:cNvSpPr>
            <a:spLocks noChangeArrowheads="1"/>
          </p:cNvSpPr>
          <p:nvPr/>
        </p:nvSpPr>
        <p:spPr bwMode="auto">
          <a:xfrm>
            <a:off x="2076450" y="1549400"/>
            <a:ext cx="5603875" cy="3197225"/>
          </a:xfrm>
          <a:prstGeom prst="rect">
            <a:avLst/>
          </a:prstGeom>
          <a:noFill/>
          <a:ln w="9525">
            <a:solidFill>
              <a:srgbClr val="80808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6" name="Rectangle 22"/>
          <p:cNvSpPr>
            <a:spLocks noChangeArrowheads="1"/>
          </p:cNvSpPr>
          <p:nvPr/>
        </p:nvSpPr>
        <p:spPr bwMode="auto">
          <a:xfrm>
            <a:off x="3567113" y="4367213"/>
            <a:ext cx="623887" cy="223837"/>
          </a:xfrm>
          <a:prstGeom prst="rect">
            <a:avLst/>
          </a:prstGeom>
          <a:solidFill>
            <a:srgbClr val="FF00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7" name="Rectangle 23"/>
          <p:cNvSpPr>
            <a:spLocks noChangeArrowheads="1"/>
          </p:cNvSpPr>
          <p:nvPr/>
        </p:nvSpPr>
        <p:spPr bwMode="auto">
          <a:xfrm>
            <a:off x="3324225" y="3833813"/>
            <a:ext cx="2484438" cy="222250"/>
          </a:xfrm>
          <a:prstGeom prst="rect">
            <a:avLst/>
          </a:prstGeom>
          <a:solidFill>
            <a:srgbClr val="FF0000"/>
          </a:solidFill>
          <a:ln w="9525">
            <a:solidFill>
              <a:srgbClr val="FFFFFF"/>
            </a:solidFill>
            <a:miter lim="800000"/>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89" name="Rectangle 25"/>
          <p:cNvSpPr>
            <a:spLocks noChangeArrowheads="1"/>
          </p:cNvSpPr>
          <p:nvPr/>
        </p:nvSpPr>
        <p:spPr bwMode="auto">
          <a:xfrm>
            <a:off x="3567113" y="2773363"/>
            <a:ext cx="1004887" cy="214312"/>
          </a:xfrm>
          <a:prstGeom prst="rect">
            <a:avLst/>
          </a:prstGeom>
          <a:solidFill>
            <a:srgbClr val="FF00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0" name="Rectangle 26"/>
          <p:cNvSpPr>
            <a:spLocks noChangeArrowheads="1"/>
          </p:cNvSpPr>
          <p:nvPr/>
        </p:nvSpPr>
        <p:spPr bwMode="auto">
          <a:xfrm>
            <a:off x="3324225" y="2238375"/>
            <a:ext cx="1860550" cy="223838"/>
          </a:xfrm>
          <a:prstGeom prst="rect">
            <a:avLst/>
          </a:prstGeom>
          <a:solidFill>
            <a:srgbClr val="FF00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1" name="Rectangle 27"/>
          <p:cNvSpPr>
            <a:spLocks noChangeArrowheads="1"/>
          </p:cNvSpPr>
          <p:nvPr/>
        </p:nvSpPr>
        <p:spPr bwMode="auto">
          <a:xfrm>
            <a:off x="3948113" y="1704975"/>
            <a:ext cx="1860550" cy="223838"/>
          </a:xfrm>
          <a:prstGeom prst="rect">
            <a:avLst/>
          </a:prstGeom>
          <a:solidFill>
            <a:srgbClr val="FF0000"/>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2" name="Line 28"/>
          <p:cNvSpPr>
            <a:spLocks noChangeShapeType="1"/>
          </p:cNvSpPr>
          <p:nvPr/>
        </p:nvSpPr>
        <p:spPr bwMode="auto">
          <a:xfrm>
            <a:off x="2076450" y="4746625"/>
            <a:ext cx="5603875"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3" name="Line 29"/>
          <p:cNvSpPr>
            <a:spLocks noChangeShapeType="1"/>
          </p:cNvSpPr>
          <p:nvPr/>
        </p:nvSpPr>
        <p:spPr bwMode="auto">
          <a:xfrm flipV="1">
            <a:off x="2076450" y="4746625"/>
            <a:ext cx="1588"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4" name="Line 30"/>
          <p:cNvSpPr>
            <a:spLocks noChangeShapeType="1"/>
          </p:cNvSpPr>
          <p:nvPr/>
        </p:nvSpPr>
        <p:spPr bwMode="auto">
          <a:xfrm flipV="1">
            <a:off x="2700338" y="4746625"/>
            <a:ext cx="1587"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5" name="Line 31"/>
          <p:cNvSpPr>
            <a:spLocks noChangeShapeType="1"/>
          </p:cNvSpPr>
          <p:nvPr/>
        </p:nvSpPr>
        <p:spPr bwMode="auto">
          <a:xfrm flipV="1">
            <a:off x="3324225" y="4746625"/>
            <a:ext cx="1588"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6" name="Line 32"/>
          <p:cNvSpPr>
            <a:spLocks noChangeShapeType="1"/>
          </p:cNvSpPr>
          <p:nvPr/>
        </p:nvSpPr>
        <p:spPr bwMode="auto">
          <a:xfrm flipV="1">
            <a:off x="3948113" y="4746625"/>
            <a:ext cx="1587"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7" name="Line 33"/>
          <p:cNvSpPr>
            <a:spLocks noChangeShapeType="1"/>
          </p:cNvSpPr>
          <p:nvPr/>
        </p:nvSpPr>
        <p:spPr bwMode="auto">
          <a:xfrm flipV="1">
            <a:off x="4572000" y="4746625"/>
            <a:ext cx="1588"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8" name="Line 34"/>
          <p:cNvSpPr>
            <a:spLocks noChangeShapeType="1"/>
          </p:cNvSpPr>
          <p:nvPr/>
        </p:nvSpPr>
        <p:spPr bwMode="auto">
          <a:xfrm flipV="1">
            <a:off x="5184775" y="4746625"/>
            <a:ext cx="1588"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99" name="Line 35"/>
          <p:cNvSpPr>
            <a:spLocks noChangeShapeType="1"/>
          </p:cNvSpPr>
          <p:nvPr/>
        </p:nvSpPr>
        <p:spPr bwMode="auto">
          <a:xfrm flipV="1">
            <a:off x="5808663" y="4746625"/>
            <a:ext cx="1587"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0" name="Line 36"/>
          <p:cNvSpPr>
            <a:spLocks noChangeShapeType="1"/>
          </p:cNvSpPr>
          <p:nvPr/>
        </p:nvSpPr>
        <p:spPr bwMode="auto">
          <a:xfrm flipV="1">
            <a:off x="6432550" y="4746625"/>
            <a:ext cx="1588"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1" name="Line 37"/>
          <p:cNvSpPr>
            <a:spLocks noChangeShapeType="1"/>
          </p:cNvSpPr>
          <p:nvPr/>
        </p:nvSpPr>
        <p:spPr bwMode="auto">
          <a:xfrm flipV="1">
            <a:off x="7056438" y="4746625"/>
            <a:ext cx="1587"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2" name="Line 38"/>
          <p:cNvSpPr>
            <a:spLocks noChangeShapeType="1"/>
          </p:cNvSpPr>
          <p:nvPr/>
        </p:nvSpPr>
        <p:spPr bwMode="auto">
          <a:xfrm flipV="1">
            <a:off x="7680325" y="4746625"/>
            <a:ext cx="1588" cy="777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3" name="Line 39"/>
          <p:cNvSpPr>
            <a:spLocks noChangeShapeType="1"/>
          </p:cNvSpPr>
          <p:nvPr/>
        </p:nvSpPr>
        <p:spPr bwMode="auto">
          <a:xfrm>
            <a:off x="2076450" y="1549400"/>
            <a:ext cx="1588" cy="319722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4" name="Line 40"/>
          <p:cNvSpPr>
            <a:spLocks noChangeShapeType="1"/>
          </p:cNvSpPr>
          <p:nvPr/>
        </p:nvSpPr>
        <p:spPr bwMode="auto">
          <a:xfrm>
            <a:off x="1998663" y="4746625"/>
            <a:ext cx="77787"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5" name="Line 41"/>
          <p:cNvSpPr>
            <a:spLocks noChangeShapeType="1"/>
          </p:cNvSpPr>
          <p:nvPr/>
        </p:nvSpPr>
        <p:spPr bwMode="auto">
          <a:xfrm>
            <a:off x="1998663" y="4211638"/>
            <a:ext cx="77787" cy="15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6" name="Line 42"/>
          <p:cNvSpPr>
            <a:spLocks noChangeShapeType="1"/>
          </p:cNvSpPr>
          <p:nvPr/>
        </p:nvSpPr>
        <p:spPr bwMode="auto">
          <a:xfrm>
            <a:off x="1998663" y="3678238"/>
            <a:ext cx="77787" cy="15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7" name="Line 43"/>
          <p:cNvSpPr>
            <a:spLocks noChangeShapeType="1"/>
          </p:cNvSpPr>
          <p:nvPr/>
        </p:nvSpPr>
        <p:spPr bwMode="auto">
          <a:xfrm>
            <a:off x="1998663" y="3143250"/>
            <a:ext cx="77787"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8" name="Line 44"/>
          <p:cNvSpPr>
            <a:spLocks noChangeShapeType="1"/>
          </p:cNvSpPr>
          <p:nvPr/>
        </p:nvSpPr>
        <p:spPr bwMode="auto">
          <a:xfrm>
            <a:off x="1998663" y="2617788"/>
            <a:ext cx="77787" cy="15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09" name="Line 45"/>
          <p:cNvSpPr>
            <a:spLocks noChangeShapeType="1"/>
          </p:cNvSpPr>
          <p:nvPr/>
        </p:nvSpPr>
        <p:spPr bwMode="auto">
          <a:xfrm>
            <a:off x="1998663" y="2084388"/>
            <a:ext cx="77787" cy="15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10" name="Line 46"/>
          <p:cNvSpPr>
            <a:spLocks noChangeShapeType="1"/>
          </p:cNvSpPr>
          <p:nvPr/>
        </p:nvSpPr>
        <p:spPr bwMode="auto">
          <a:xfrm>
            <a:off x="1998663" y="1549400"/>
            <a:ext cx="77787" cy="15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711" name="Rectangle 47"/>
          <p:cNvSpPr>
            <a:spLocks noChangeArrowheads="1"/>
          </p:cNvSpPr>
          <p:nvPr/>
        </p:nvSpPr>
        <p:spPr bwMode="auto">
          <a:xfrm>
            <a:off x="2017713" y="4970463"/>
            <a:ext cx="2540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0</a:t>
            </a:r>
            <a:endParaRPr lang="pt-BR" altLang="pt-BR">
              <a:effectLst>
                <a:outerShdw blurRad="38100" dist="38100" dir="2700000" algn="tl">
                  <a:srgbClr val="000000"/>
                </a:outerShdw>
              </a:effectLst>
            </a:endParaRPr>
          </a:p>
        </p:txBody>
      </p:sp>
      <p:sp>
        <p:nvSpPr>
          <p:cNvPr id="113712" name="Rectangle 48"/>
          <p:cNvSpPr>
            <a:spLocks noChangeArrowheads="1"/>
          </p:cNvSpPr>
          <p:nvPr/>
        </p:nvSpPr>
        <p:spPr bwMode="auto">
          <a:xfrm>
            <a:off x="2641600" y="4970463"/>
            <a:ext cx="2540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5</a:t>
            </a:r>
            <a:endParaRPr lang="pt-BR" altLang="pt-BR">
              <a:effectLst>
                <a:outerShdw blurRad="38100" dist="38100" dir="2700000" algn="tl">
                  <a:srgbClr val="000000"/>
                </a:outerShdw>
              </a:effectLst>
            </a:endParaRPr>
          </a:p>
        </p:txBody>
      </p:sp>
      <p:sp>
        <p:nvSpPr>
          <p:cNvPr id="113713" name="Rectangle 49"/>
          <p:cNvSpPr>
            <a:spLocks noChangeArrowheads="1"/>
          </p:cNvSpPr>
          <p:nvPr/>
        </p:nvSpPr>
        <p:spPr bwMode="auto">
          <a:xfrm>
            <a:off x="3197225"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10</a:t>
            </a:r>
            <a:endParaRPr lang="pt-BR" altLang="pt-BR">
              <a:effectLst>
                <a:outerShdw blurRad="38100" dist="38100" dir="2700000" algn="tl">
                  <a:srgbClr val="000000"/>
                </a:outerShdw>
              </a:effectLst>
            </a:endParaRPr>
          </a:p>
        </p:txBody>
      </p:sp>
      <p:sp>
        <p:nvSpPr>
          <p:cNvPr id="113714" name="Rectangle 50"/>
          <p:cNvSpPr>
            <a:spLocks noChangeArrowheads="1"/>
          </p:cNvSpPr>
          <p:nvPr/>
        </p:nvSpPr>
        <p:spPr bwMode="auto">
          <a:xfrm>
            <a:off x="3821113"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15</a:t>
            </a:r>
            <a:endParaRPr lang="pt-BR" altLang="pt-BR">
              <a:effectLst>
                <a:outerShdw blurRad="38100" dist="38100" dir="2700000" algn="tl">
                  <a:srgbClr val="000000"/>
                </a:outerShdw>
              </a:effectLst>
            </a:endParaRPr>
          </a:p>
        </p:txBody>
      </p:sp>
      <p:sp>
        <p:nvSpPr>
          <p:cNvPr id="113715" name="Rectangle 51"/>
          <p:cNvSpPr>
            <a:spLocks noChangeArrowheads="1"/>
          </p:cNvSpPr>
          <p:nvPr/>
        </p:nvSpPr>
        <p:spPr bwMode="auto">
          <a:xfrm>
            <a:off x="4445000"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20</a:t>
            </a:r>
            <a:endParaRPr lang="pt-BR" altLang="pt-BR">
              <a:effectLst>
                <a:outerShdw blurRad="38100" dist="38100" dir="2700000" algn="tl">
                  <a:srgbClr val="000000"/>
                </a:outerShdw>
              </a:effectLst>
            </a:endParaRPr>
          </a:p>
        </p:txBody>
      </p:sp>
      <p:sp>
        <p:nvSpPr>
          <p:cNvPr id="113716" name="Rectangle 52"/>
          <p:cNvSpPr>
            <a:spLocks noChangeArrowheads="1"/>
          </p:cNvSpPr>
          <p:nvPr/>
        </p:nvSpPr>
        <p:spPr bwMode="auto">
          <a:xfrm>
            <a:off x="5059363"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25</a:t>
            </a:r>
            <a:endParaRPr lang="pt-BR" altLang="pt-BR">
              <a:effectLst>
                <a:outerShdw blurRad="38100" dist="38100" dir="2700000" algn="tl">
                  <a:srgbClr val="000000"/>
                </a:outerShdw>
              </a:effectLst>
            </a:endParaRPr>
          </a:p>
        </p:txBody>
      </p:sp>
      <p:sp>
        <p:nvSpPr>
          <p:cNvPr id="113717" name="Rectangle 53"/>
          <p:cNvSpPr>
            <a:spLocks noChangeArrowheads="1"/>
          </p:cNvSpPr>
          <p:nvPr/>
        </p:nvSpPr>
        <p:spPr bwMode="auto">
          <a:xfrm>
            <a:off x="5681663"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30</a:t>
            </a:r>
            <a:endParaRPr lang="pt-BR" altLang="pt-BR">
              <a:effectLst>
                <a:outerShdw blurRad="38100" dist="38100" dir="2700000" algn="tl">
                  <a:srgbClr val="000000"/>
                </a:outerShdw>
              </a:effectLst>
            </a:endParaRPr>
          </a:p>
        </p:txBody>
      </p:sp>
      <p:sp>
        <p:nvSpPr>
          <p:cNvPr id="113718" name="Rectangle 54"/>
          <p:cNvSpPr>
            <a:spLocks noChangeArrowheads="1"/>
          </p:cNvSpPr>
          <p:nvPr/>
        </p:nvSpPr>
        <p:spPr bwMode="auto">
          <a:xfrm>
            <a:off x="6305550"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35</a:t>
            </a:r>
            <a:endParaRPr lang="pt-BR" altLang="pt-BR">
              <a:effectLst>
                <a:outerShdw blurRad="38100" dist="38100" dir="2700000" algn="tl">
                  <a:srgbClr val="000000"/>
                </a:outerShdw>
              </a:effectLst>
            </a:endParaRPr>
          </a:p>
        </p:txBody>
      </p:sp>
      <p:sp>
        <p:nvSpPr>
          <p:cNvPr id="113719" name="Rectangle 55"/>
          <p:cNvSpPr>
            <a:spLocks noChangeArrowheads="1"/>
          </p:cNvSpPr>
          <p:nvPr/>
        </p:nvSpPr>
        <p:spPr bwMode="auto">
          <a:xfrm>
            <a:off x="6929438"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40</a:t>
            </a:r>
            <a:endParaRPr lang="pt-BR" altLang="pt-BR">
              <a:effectLst>
                <a:outerShdw blurRad="38100" dist="38100" dir="2700000" algn="tl">
                  <a:srgbClr val="000000"/>
                </a:outerShdw>
              </a:effectLst>
            </a:endParaRPr>
          </a:p>
        </p:txBody>
      </p:sp>
      <p:sp>
        <p:nvSpPr>
          <p:cNvPr id="113720" name="Rectangle 56"/>
          <p:cNvSpPr>
            <a:spLocks noChangeArrowheads="1"/>
          </p:cNvSpPr>
          <p:nvPr/>
        </p:nvSpPr>
        <p:spPr bwMode="auto">
          <a:xfrm>
            <a:off x="7553325" y="4970463"/>
            <a:ext cx="3905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45</a:t>
            </a:r>
            <a:endParaRPr lang="pt-BR" altLang="pt-BR">
              <a:effectLst>
                <a:outerShdw blurRad="38100" dist="38100" dir="2700000" algn="tl">
                  <a:srgbClr val="000000"/>
                </a:outerShdw>
              </a:effectLst>
            </a:endParaRPr>
          </a:p>
        </p:txBody>
      </p:sp>
      <p:sp>
        <p:nvSpPr>
          <p:cNvPr id="113721" name="Rectangle 57"/>
          <p:cNvSpPr>
            <a:spLocks noChangeArrowheads="1"/>
          </p:cNvSpPr>
          <p:nvPr/>
        </p:nvSpPr>
        <p:spPr bwMode="auto">
          <a:xfrm>
            <a:off x="488950" y="4348163"/>
            <a:ext cx="1617663"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Transmissão</a:t>
            </a:r>
            <a:endParaRPr lang="pt-BR" altLang="pt-BR">
              <a:effectLst>
                <a:outerShdw blurRad="38100" dist="38100" dir="2700000" algn="tl">
                  <a:srgbClr val="000000"/>
                </a:outerShdw>
              </a:effectLst>
            </a:endParaRPr>
          </a:p>
        </p:txBody>
      </p:sp>
      <p:sp>
        <p:nvSpPr>
          <p:cNvPr id="113722" name="Rectangle 58"/>
          <p:cNvSpPr>
            <a:spLocks noChangeArrowheads="1"/>
          </p:cNvSpPr>
          <p:nvPr/>
        </p:nvSpPr>
        <p:spPr bwMode="auto">
          <a:xfrm>
            <a:off x="566738" y="3813175"/>
            <a:ext cx="1520825"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Distribuição</a:t>
            </a:r>
            <a:endParaRPr lang="pt-BR" altLang="pt-BR">
              <a:effectLst>
                <a:outerShdw blurRad="38100" dist="38100" dir="2700000" algn="tl">
                  <a:srgbClr val="000000"/>
                </a:outerShdw>
              </a:effectLst>
            </a:endParaRPr>
          </a:p>
        </p:txBody>
      </p:sp>
      <p:sp>
        <p:nvSpPr>
          <p:cNvPr id="113724" name="Rectangle 60"/>
          <p:cNvSpPr>
            <a:spLocks noChangeArrowheads="1"/>
          </p:cNvSpPr>
          <p:nvPr/>
        </p:nvSpPr>
        <p:spPr bwMode="auto">
          <a:xfrm>
            <a:off x="1228725" y="2744788"/>
            <a:ext cx="83820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Eólica</a:t>
            </a:r>
            <a:endParaRPr lang="pt-BR" altLang="pt-BR">
              <a:effectLst>
                <a:outerShdw blurRad="38100" dist="38100" dir="2700000" algn="tl">
                  <a:srgbClr val="000000"/>
                </a:outerShdw>
              </a:effectLst>
            </a:endParaRPr>
          </a:p>
        </p:txBody>
      </p:sp>
      <p:sp>
        <p:nvSpPr>
          <p:cNvPr id="113725" name="Rectangle 61"/>
          <p:cNvSpPr>
            <a:spLocks noChangeArrowheads="1"/>
          </p:cNvSpPr>
          <p:nvPr/>
        </p:nvSpPr>
        <p:spPr bwMode="auto">
          <a:xfrm>
            <a:off x="877888" y="2209800"/>
            <a:ext cx="1208087"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Ferrovias</a:t>
            </a:r>
            <a:endParaRPr lang="pt-BR" altLang="pt-BR">
              <a:effectLst>
                <a:outerShdw blurRad="38100" dist="38100" dir="2700000" algn="tl">
                  <a:srgbClr val="000000"/>
                </a:outerShdw>
              </a:effectLst>
            </a:endParaRPr>
          </a:p>
        </p:txBody>
      </p:sp>
      <p:sp>
        <p:nvSpPr>
          <p:cNvPr id="113726" name="Rectangle 62"/>
          <p:cNvSpPr>
            <a:spLocks noChangeArrowheads="1"/>
          </p:cNvSpPr>
          <p:nvPr/>
        </p:nvSpPr>
        <p:spPr bwMode="auto">
          <a:xfrm>
            <a:off x="546100" y="1674813"/>
            <a:ext cx="1568450"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1" hangingPunct="1">
              <a:spcBef>
                <a:spcPct val="20000"/>
              </a:spcBef>
              <a:buClr>
                <a:schemeClr val="hlink"/>
              </a:buClr>
              <a:buSzPct val="65000"/>
              <a:buFont typeface="Wingdings" panose="05000000000000000000" pitchFamily="2" charset="2"/>
              <a:buNone/>
              <a:defRPr/>
            </a:pPr>
            <a:r>
              <a:rPr lang="pt-BR" altLang="pt-BR" sz="1800">
                <a:solidFill>
                  <a:srgbClr val="FFFFFF"/>
                </a:solidFill>
                <a:latin typeface="Arial" panose="020B0604020202020204" pitchFamily="34" charset="0"/>
              </a:rPr>
              <a:t>Termelétrica</a:t>
            </a:r>
            <a:endParaRPr lang="pt-BR" altLang="pt-BR">
              <a:effectLst>
                <a:outerShdw blurRad="38100" dist="38100" dir="2700000" algn="tl">
                  <a:srgbClr val="000000"/>
                </a:outerShdw>
              </a:effectLst>
            </a:endParaRPr>
          </a:p>
        </p:txBody>
      </p:sp>
      <p:sp>
        <p:nvSpPr>
          <p:cNvPr id="77881" name="Text Box 8"/>
          <p:cNvSpPr txBox="1">
            <a:spLocks noChangeArrowheads="1"/>
          </p:cNvSpPr>
          <p:nvPr/>
        </p:nvSpPr>
        <p:spPr bwMode="auto">
          <a:xfrm>
            <a:off x="695325" y="838200"/>
            <a:ext cx="1931988" cy="457200"/>
          </a:xfrm>
          <a:prstGeom prst="rect">
            <a:avLst/>
          </a:prstGeom>
          <a:noFill/>
          <a:ln w="9525">
            <a:noFill/>
            <a:miter lim="800000"/>
            <a:headEnd/>
            <a:tailEnd/>
          </a:ln>
          <a:effectLst/>
        </p:spPr>
        <p:txBody>
          <a:bodyPr wrap="none" lIns="93296" tIns="46648" rIns="93296" bIns="46648">
            <a:spAutoFit/>
          </a:bodyPr>
          <a:lstStyle/>
          <a:p>
            <a:pPr defTabSz="933450" eaLnBrk="1" hangingPunct="1"/>
            <a:r>
              <a:rPr lang="pt-BR" altLang="pt-BR" sz="1200">
                <a:solidFill>
                  <a:schemeClr val="tx1"/>
                </a:solidFill>
                <a:latin typeface="Arial" pitchFamily="34" charset="0"/>
              </a:rPr>
              <a:t>Rentabilidade</a:t>
            </a:r>
          </a:p>
          <a:p>
            <a:pPr defTabSz="933450" eaLnBrk="1" hangingPunct="1"/>
            <a:r>
              <a:rPr lang="pt-BR" altLang="pt-BR" sz="1200">
                <a:solidFill>
                  <a:schemeClr val="tx1"/>
                </a:solidFill>
                <a:latin typeface="Arial" pitchFamily="34" charset="0"/>
              </a:rPr>
              <a:t>% a.a , valor constante *</a:t>
            </a:r>
          </a:p>
        </p:txBody>
      </p:sp>
      <p:sp>
        <p:nvSpPr>
          <p:cNvPr id="113673" name="Line 9"/>
          <p:cNvSpPr>
            <a:spLocks noChangeShapeType="1"/>
          </p:cNvSpPr>
          <p:nvPr/>
        </p:nvSpPr>
        <p:spPr bwMode="auto">
          <a:xfrm>
            <a:off x="328613" y="1103313"/>
            <a:ext cx="3351212"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3674" name="Rectangle 10"/>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113727" name="AutoShape 63"/>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pt-BR" altLang="pt-BR" smtClean="0"/>
              <a:t>Funções do setor privado em PPP</a:t>
            </a:r>
          </a:p>
        </p:txBody>
      </p:sp>
      <p:sp>
        <p:nvSpPr>
          <p:cNvPr id="208899" name="Rectangle 3"/>
          <p:cNvSpPr>
            <a:spLocks noGrp="1" noChangeArrowheads="1"/>
          </p:cNvSpPr>
          <p:nvPr>
            <p:ph type="body" idx="1"/>
          </p:nvPr>
        </p:nvSpPr>
        <p:spPr/>
        <p:txBody>
          <a:bodyPr/>
          <a:lstStyle/>
          <a:p>
            <a:pPr eaLnBrk="1" hangingPunct="1">
              <a:defRPr/>
            </a:pPr>
            <a:r>
              <a:rPr lang="pt-BR" altLang="pt-BR" smtClean="0">
                <a:effectLst/>
                <a:latin typeface="TimesNewRoman" charset="0"/>
              </a:rPr>
              <a:t>fornecer capital adicional;</a:t>
            </a:r>
          </a:p>
          <a:p>
            <a:pPr eaLnBrk="1" hangingPunct="1">
              <a:defRPr/>
            </a:pPr>
            <a:r>
              <a:rPr lang="pt-BR" altLang="pt-BR" smtClean="0">
                <a:effectLst/>
                <a:latin typeface="SymbolMT" charset="0"/>
              </a:rPr>
              <a:t> </a:t>
            </a:r>
            <a:r>
              <a:rPr lang="pt-BR" altLang="pt-BR" smtClean="0">
                <a:effectLst/>
                <a:latin typeface="TimesNewRoman" charset="0"/>
              </a:rPr>
              <a:t>fornecer habilidades alternativas de administração e de implementação;</a:t>
            </a:r>
          </a:p>
          <a:p>
            <a:pPr eaLnBrk="1" hangingPunct="1">
              <a:defRPr/>
            </a:pPr>
            <a:r>
              <a:rPr lang="pt-BR" altLang="pt-BR" smtClean="0">
                <a:effectLst/>
                <a:latin typeface="SymbolMT" charset="0"/>
              </a:rPr>
              <a:t> </a:t>
            </a:r>
            <a:r>
              <a:rPr lang="pt-BR" altLang="pt-BR" smtClean="0">
                <a:effectLst/>
                <a:latin typeface="TimesNewRoman" charset="0"/>
              </a:rPr>
              <a:t>fornecer valor agregado aos consumidores e ao público em geral; e</a:t>
            </a:r>
          </a:p>
          <a:p>
            <a:pPr eaLnBrk="1" hangingPunct="1">
              <a:defRPr/>
            </a:pPr>
            <a:r>
              <a:rPr lang="pt-BR" altLang="pt-BR" smtClean="0">
                <a:effectLst/>
                <a:latin typeface="SymbolMT" charset="0"/>
              </a:rPr>
              <a:t> </a:t>
            </a:r>
            <a:r>
              <a:rPr lang="pt-BR" altLang="pt-BR" smtClean="0">
                <a:effectLst/>
                <a:latin typeface="TimesNewRoman" charset="0"/>
              </a:rPr>
              <a:t>fornecer melhor identificação de necessidades e de uso otimizado dos recursos.</a:t>
            </a:r>
          </a:p>
          <a:p>
            <a:pPr eaLnBrk="1" hangingPunct="1">
              <a:defRPr/>
            </a:pPr>
            <a:endParaRPr lang="pt-BR" altLang="pt-BR" smtClean="0"/>
          </a:p>
        </p:txBody>
      </p:sp>
    </p:spTree>
  </p:cSld>
  <p:clrMapOvr>
    <a:masterClrMapping/>
  </p:clrMapOvr>
  <p:transition spd="med">
    <p:cover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pt-BR" altLang="pt-BR" smtClean="0"/>
              <a:t>Vantagens</a:t>
            </a:r>
          </a:p>
        </p:txBody>
      </p:sp>
      <p:sp>
        <p:nvSpPr>
          <p:cNvPr id="80899" name="Rectangle 3"/>
          <p:cNvSpPr>
            <a:spLocks noGrp="1" noChangeArrowheads="1"/>
          </p:cNvSpPr>
          <p:nvPr>
            <p:ph type="body" idx="1"/>
          </p:nvPr>
        </p:nvSpPr>
        <p:spPr/>
        <p:txBody>
          <a:bodyPr/>
          <a:lstStyle/>
          <a:p>
            <a:pPr eaLnBrk="1" hangingPunct="1">
              <a:lnSpc>
                <a:spcPct val="90000"/>
              </a:lnSpc>
              <a:buFont typeface="Wingdings" pitchFamily="2" charset="2"/>
              <a:buNone/>
            </a:pPr>
            <a:r>
              <a:rPr lang="pt-BR" altLang="pt-BR" smtClean="0">
                <a:effectLst/>
                <a:latin typeface="TimesNewRoman" charset="0"/>
              </a:rPr>
              <a:t>Aceleração do fornecimento de infraestrutura</a:t>
            </a:r>
          </a:p>
          <a:p>
            <a:pPr eaLnBrk="1" hangingPunct="1">
              <a:lnSpc>
                <a:spcPct val="90000"/>
              </a:lnSpc>
              <a:buFont typeface="Wingdings" pitchFamily="2" charset="2"/>
              <a:buNone/>
            </a:pPr>
            <a:r>
              <a:rPr lang="pt-BR" altLang="pt-BR" smtClean="0">
                <a:effectLst/>
                <a:latin typeface="TimesNewRoman" charset="0"/>
              </a:rPr>
              <a:t>Implementação rápida</a:t>
            </a:r>
          </a:p>
          <a:p>
            <a:pPr eaLnBrk="1" hangingPunct="1">
              <a:lnSpc>
                <a:spcPct val="90000"/>
              </a:lnSpc>
              <a:buFont typeface="Wingdings" pitchFamily="2" charset="2"/>
              <a:buNone/>
            </a:pPr>
            <a:r>
              <a:rPr lang="pt-BR" altLang="pt-BR" smtClean="0">
                <a:effectLst/>
                <a:latin typeface="TimesNewRoman" charset="0"/>
              </a:rPr>
              <a:t>Custos reduzidos na duração total do projeto </a:t>
            </a:r>
          </a:p>
          <a:p>
            <a:pPr eaLnBrk="1" hangingPunct="1">
              <a:lnSpc>
                <a:spcPct val="90000"/>
              </a:lnSpc>
              <a:buFont typeface="Wingdings" pitchFamily="2" charset="2"/>
              <a:buNone/>
            </a:pPr>
            <a:r>
              <a:rPr lang="pt-BR" altLang="pt-BR" smtClean="0">
                <a:effectLst/>
                <a:latin typeface="TimesNewRoman" charset="0"/>
              </a:rPr>
              <a:t>Melhor alocação de riscos</a:t>
            </a:r>
          </a:p>
          <a:p>
            <a:pPr eaLnBrk="1" hangingPunct="1">
              <a:lnSpc>
                <a:spcPct val="90000"/>
              </a:lnSpc>
              <a:buFont typeface="Wingdings" pitchFamily="2" charset="2"/>
              <a:buNone/>
            </a:pPr>
            <a:r>
              <a:rPr lang="pt-BR" altLang="pt-BR" smtClean="0">
                <a:effectLst/>
                <a:latin typeface="TimesNewRoman" charset="0"/>
              </a:rPr>
              <a:t>Melhor incentivo para o desempenho</a:t>
            </a:r>
          </a:p>
          <a:p>
            <a:pPr eaLnBrk="1" hangingPunct="1">
              <a:lnSpc>
                <a:spcPct val="90000"/>
              </a:lnSpc>
              <a:buFont typeface="Wingdings" pitchFamily="2" charset="2"/>
              <a:buNone/>
            </a:pPr>
            <a:r>
              <a:rPr lang="pt-BR" altLang="pt-BR" smtClean="0">
                <a:effectLst/>
                <a:latin typeface="TimesNewRoman" charset="0"/>
              </a:rPr>
              <a:t>Melhor qualidade de serviço</a:t>
            </a:r>
          </a:p>
          <a:p>
            <a:pPr eaLnBrk="1" hangingPunct="1">
              <a:lnSpc>
                <a:spcPct val="90000"/>
              </a:lnSpc>
              <a:buFont typeface="Wingdings" pitchFamily="2" charset="2"/>
              <a:buNone/>
            </a:pPr>
            <a:r>
              <a:rPr lang="pt-BR" altLang="pt-BR" smtClean="0">
                <a:effectLst/>
                <a:latin typeface="TimesNewRoman" charset="0"/>
              </a:rPr>
              <a:t>Geração de receitas adicionais</a:t>
            </a:r>
          </a:p>
          <a:p>
            <a:pPr eaLnBrk="1" hangingPunct="1">
              <a:lnSpc>
                <a:spcPct val="90000"/>
              </a:lnSpc>
              <a:buFont typeface="Wingdings" pitchFamily="2" charset="2"/>
              <a:buNone/>
            </a:pPr>
            <a:r>
              <a:rPr lang="pt-BR" altLang="pt-BR" smtClean="0">
                <a:effectLst/>
                <a:latin typeface="TimesNewRoman" charset="0"/>
              </a:rPr>
              <a:t>Administração pública aprimorada</a:t>
            </a:r>
          </a:p>
          <a:p>
            <a:pPr eaLnBrk="1" hangingPunct="1">
              <a:lnSpc>
                <a:spcPct val="90000"/>
              </a:lnSpc>
              <a:buFont typeface="Wingdings" pitchFamily="2" charset="2"/>
              <a:buNone/>
            </a:pPr>
            <a:endParaRPr lang="pt-BR" altLang="pt-BR" smtClean="0">
              <a:effectLst/>
              <a:latin typeface="TimesNewRoman" charset="0"/>
            </a:endParaRPr>
          </a:p>
        </p:txBody>
      </p:sp>
      <p:sp>
        <p:nvSpPr>
          <p:cNvPr id="80900" name="WordArt 5">
            <a:hlinkClick r:id="rId2" action="ppaction://hlinksldjump"/>
          </p:cNvPr>
          <p:cNvSpPr>
            <a:spLocks noChangeArrowheads="1" noChangeShapeType="1" noTextEdit="1"/>
          </p:cNvSpPr>
          <p:nvPr/>
        </p:nvSpPr>
        <p:spPr bwMode="auto">
          <a:xfrm>
            <a:off x="8458200" y="5983288"/>
            <a:ext cx="685800" cy="874712"/>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pt-BR" sz="3600" kern="10">
                <a:ln w="9525">
                  <a:round/>
                  <a:headEnd/>
                  <a:tailEnd/>
                </a:ln>
                <a:gradFill rotWithShape="1">
                  <a:gsLst>
                    <a:gs pos="0">
                      <a:srgbClr val="FFE701"/>
                    </a:gs>
                    <a:gs pos="100000">
                      <a:srgbClr val="FE3E02"/>
                    </a:gs>
                  </a:gsLst>
                  <a:lin ang="5400000" scaled="1"/>
                </a:gradFill>
                <a:latin typeface="Impact"/>
              </a:rPr>
              <a:t>PPP</a:t>
            </a:r>
          </a:p>
        </p:txBody>
      </p:sp>
    </p:spTree>
  </p:cSld>
  <p:clrMapOvr>
    <a:masterClrMapping/>
  </p:clrMapOvr>
  <p:transition spd="med">
    <p:cover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6" name="AutoShape 1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4322" name="Rectangle 2"/>
          <p:cNvSpPr>
            <a:spLocks noGrp="1" noChangeArrowheads="1"/>
          </p:cNvSpPr>
          <p:nvPr>
            <p:ph type="title"/>
          </p:nvPr>
        </p:nvSpPr>
        <p:spPr>
          <a:xfrm>
            <a:off x="611188" y="260350"/>
            <a:ext cx="7691437" cy="600075"/>
          </a:xfrm>
        </p:spPr>
        <p:txBody>
          <a:bodyPr/>
          <a:lstStyle/>
          <a:p>
            <a:pPr defTabSz="895350" eaLnBrk="1" hangingPunct="1">
              <a:defRPr/>
            </a:pPr>
            <a:r>
              <a:rPr lang="pt-BR" altLang="pt-BR" sz="2400" smtClean="0"/>
              <a:t>Parceria Público-Privada no Brasil – aspectos gerais</a:t>
            </a:r>
          </a:p>
        </p:txBody>
      </p:sp>
      <p:grpSp>
        <p:nvGrpSpPr>
          <p:cNvPr id="81924" name="Group 3"/>
          <p:cNvGrpSpPr>
            <a:grpSpLocks/>
          </p:cNvGrpSpPr>
          <p:nvPr/>
        </p:nvGrpSpPr>
        <p:grpSpPr bwMode="auto">
          <a:xfrm>
            <a:off x="0" y="2438400"/>
            <a:ext cx="1657350" cy="887413"/>
            <a:chOff x="40" y="1034"/>
            <a:chExt cx="1023" cy="548"/>
          </a:xfrm>
        </p:grpSpPr>
        <p:sp>
          <p:nvSpPr>
            <p:cNvPr id="184324" name="AutoShape 4"/>
            <p:cNvSpPr>
              <a:spLocks noChangeArrowheads="1"/>
            </p:cNvSpPr>
            <p:nvPr/>
          </p:nvSpPr>
          <p:spPr bwMode="auto">
            <a:xfrm>
              <a:off x="40" y="1034"/>
              <a:ext cx="1023" cy="548"/>
            </a:xfrm>
            <a:prstGeom prst="homePlate">
              <a:avLst>
                <a:gd name="adj" fmla="val 24381"/>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4325" name="Rectangle 5"/>
            <p:cNvSpPr>
              <a:spLocks noChangeArrowheads="1"/>
            </p:cNvSpPr>
            <p:nvPr/>
          </p:nvSpPr>
          <p:spPr bwMode="auto">
            <a:xfrm>
              <a:off x="108" y="1157"/>
              <a:ext cx="850" cy="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600" smtClean="0"/>
                <a:t>Conceito e objetivos</a:t>
              </a:r>
            </a:p>
          </p:txBody>
        </p:sp>
      </p:grpSp>
      <p:sp>
        <p:nvSpPr>
          <p:cNvPr id="184326" name="Rectangle 6"/>
          <p:cNvSpPr>
            <a:spLocks noChangeArrowheads="1"/>
          </p:cNvSpPr>
          <p:nvPr/>
        </p:nvSpPr>
        <p:spPr bwMode="auto">
          <a:xfrm>
            <a:off x="1905000" y="1524000"/>
            <a:ext cx="6994525" cy="283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600" b="0" smtClean="0"/>
              <a:t>Acordo firmado entre a administração pública e entes privados, que estabelece vínculo jurídico para implantação ou gestão, no todo ou em parte, de serviços, empreendimentos e atividades de interesse público, em que o financiamento </a:t>
            </a:r>
            <a:br>
              <a:rPr lang="pt-BR" altLang="pt-BR" sz="1600" b="0" smtClean="0"/>
            </a:br>
            <a:r>
              <a:rPr lang="pt-BR" altLang="pt-BR" sz="1600" b="0" smtClean="0"/>
              <a:t>e a responsabilidade pelo investimento e pela exploração são do parceiro privado </a:t>
            </a:r>
          </a:p>
          <a:p>
            <a:pPr lvl="1" eaLnBrk="1" hangingPunct="1">
              <a:spcBef>
                <a:spcPct val="20000"/>
              </a:spcBef>
              <a:buSzPct val="65000"/>
              <a:buFont typeface="Wingdings" panose="05000000000000000000" pitchFamily="2" charset="2"/>
              <a:buChar char="n"/>
              <a:defRPr/>
            </a:pPr>
            <a:r>
              <a:rPr lang="pt-BR" altLang="pt-BR" sz="1600" b="0" smtClean="0"/>
              <a:t>Financiar o desenvolvimento, combinando capacidade de planejamento com eficiência, já que o governo sozinho depara-se com limitações fiscais e institucionais</a:t>
            </a:r>
          </a:p>
          <a:p>
            <a:pPr lvl="1" eaLnBrk="1" hangingPunct="1">
              <a:spcBef>
                <a:spcPct val="20000"/>
              </a:spcBef>
              <a:buSzPct val="65000"/>
              <a:buFont typeface="Wingdings" panose="05000000000000000000" pitchFamily="2" charset="2"/>
              <a:buChar char="n"/>
              <a:defRPr/>
            </a:pPr>
            <a:r>
              <a:rPr lang="pt-BR" altLang="pt-BR" sz="1600" b="0" smtClean="0"/>
              <a:t>Aumentar a carteira de projetos economicamente viáveis</a:t>
            </a:r>
          </a:p>
          <a:p>
            <a:pPr lvl="1" eaLnBrk="1" hangingPunct="1">
              <a:spcBef>
                <a:spcPct val="20000"/>
              </a:spcBef>
              <a:buSzPct val="65000"/>
              <a:buFont typeface="Wingdings" panose="05000000000000000000" pitchFamily="2" charset="2"/>
              <a:buChar char="n"/>
              <a:defRPr/>
            </a:pPr>
            <a:endParaRPr lang="pt-BR" altLang="pt-BR" sz="1600" b="0" smtClean="0"/>
          </a:p>
        </p:txBody>
      </p:sp>
      <p:sp>
        <p:nvSpPr>
          <p:cNvPr id="81926"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MPOG, Valor Econômico, análise Trevisan</a:t>
            </a:r>
          </a:p>
        </p:txBody>
      </p:sp>
      <p:sp>
        <p:nvSpPr>
          <p:cNvPr id="184328" name="AutoShape 8"/>
          <p:cNvSpPr>
            <a:spLocks noChangeArrowheads="1"/>
          </p:cNvSpPr>
          <p:nvPr/>
        </p:nvSpPr>
        <p:spPr bwMode="auto">
          <a:xfrm>
            <a:off x="0" y="5029200"/>
            <a:ext cx="1657350" cy="889000"/>
          </a:xfrm>
          <a:prstGeom prst="homePlate">
            <a:avLst>
              <a:gd name="adj" fmla="val 24348"/>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4329" name="Rectangle 9"/>
          <p:cNvSpPr>
            <a:spLocks noChangeArrowheads="1"/>
          </p:cNvSpPr>
          <p:nvPr/>
        </p:nvSpPr>
        <p:spPr bwMode="auto">
          <a:xfrm>
            <a:off x="0" y="5380038"/>
            <a:ext cx="13747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600" smtClean="0"/>
              <a:t>Garantias</a:t>
            </a:r>
          </a:p>
        </p:txBody>
      </p:sp>
      <p:sp>
        <p:nvSpPr>
          <p:cNvPr id="184330" name="Rectangle 10"/>
          <p:cNvSpPr>
            <a:spLocks noGrp="1" noChangeArrowheads="1"/>
          </p:cNvSpPr>
          <p:nvPr>
            <p:ph type="body" idx="4294967295"/>
          </p:nvPr>
        </p:nvSpPr>
        <p:spPr>
          <a:xfrm>
            <a:off x="1890713" y="4495800"/>
            <a:ext cx="7253287" cy="2103438"/>
          </a:xfrm>
        </p:spPr>
        <p:txBody>
          <a:bodyPr lIns="0" tIns="0" rIns="0" bIns="0">
            <a:spAutoFit/>
          </a:bodyPr>
          <a:lstStyle/>
          <a:p>
            <a:pPr marL="144463" lvl="1" indent="-142875" defTabSz="895350" eaLnBrk="1" hangingPunct="1">
              <a:defRPr/>
            </a:pPr>
            <a:r>
              <a:rPr lang="pt-BR" altLang="pt-BR" sz="1600" smtClean="0"/>
              <a:t>As garantias existentes neste tipo de contrato são fatores que diferenciam as PPPs das concessões ou licitações comuns</a:t>
            </a:r>
          </a:p>
          <a:p>
            <a:pPr marL="295275" lvl="2" indent="-149225" defTabSz="895350" eaLnBrk="1" hangingPunct="1">
              <a:defRPr/>
            </a:pPr>
            <a:r>
              <a:rPr lang="pt-BR" altLang="pt-BR" sz="1600" smtClean="0"/>
              <a:t>Admite-se a vinculação de receitas da União </a:t>
            </a:r>
          </a:p>
          <a:p>
            <a:pPr marL="295275" lvl="2" indent="-149225" defTabSz="895350" eaLnBrk="1" hangingPunct="1">
              <a:defRPr/>
            </a:pPr>
            <a:r>
              <a:rPr lang="pt-BR" altLang="pt-BR" sz="1600" smtClean="0"/>
              <a:t>Permite-se o pagamento por parte do Governo visando manter o equilíbrio financeiro dos contratos (reajuste de tarifas e pagamento adicional)</a:t>
            </a:r>
          </a:p>
          <a:p>
            <a:pPr marL="295275" lvl="2" indent="-149225" defTabSz="895350" eaLnBrk="1" hangingPunct="1">
              <a:defRPr/>
            </a:pPr>
            <a:r>
              <a:rPr lang="pt-BR" altLang="pt-BR" sz="1600" smtClean="0"/>
              <a:t>Introduz garantias adicionais por parte do Governo visando garantir a remuneração e/ou o cumprimento das obrigações assumidas pelas agentes privados (ex: criação de fundo fiduciário)  </a:t>
            </a:r>
          </a:p>
        </p:txBody>
      </p:sp>
      <p:sp>
        <p:nvSpPr>
          <p:cNvPr id="184335" name="Rectangle 15"/>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9139" name="Rectangle 3"/>
          <p:cNvSpPr>
            <a:spLocks noGrp="1" noChangeArrowheads="1"/>
          </p:cNvSpPr>
          <p:nvPr>
            <p:ph type="title"/>
          </p:nvPr>
        </p:nvSpPr>
        <p:spPr>
          <a:xfrm>
            <a:off x="611188" y="260350"/>
            <a:ext cx="7691437" cy="600075"/>
          </a:xfrm>
        </p:spPr>
        <p:txBody>
          <a:bodyPr/>
          <a:lstStyle/>
          <a:p>
            <a:pPr defTabSz="895350" eaLnBrk="1" hangingPunct="1">
              <a:defRPr/>
            </a:pPr>
            <a:r>
              <a:rPr lang="pt-BR" altLang="pt-BR" sz="2400" smtClean="0"/>
              <a:t>Parceria Público-Privada no Brasil – aspectos gerais</a:t>
            </a:r>
          </a:p>
        </p:txBody>
      </p:sp>
      <p:sp>
        <p:nvSpPr>
          <p:cNvPr id="83972"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MPOG, Valor Econômico, análise Trevisan</a:t>
            </a:r>
          </a:p>
        </p:txBody>
      </p:sp>
      <p:grpSp>
        <p:nvGrpSpPr>
          <p:cNvPr id="83973" name="Group 12"/>
          <p:cNvGrpSpPr>
            <a:grpSpLocks/>
          </p:cNvGrpSpPr>
          <p:nvPr/>
        </p:nvGrpSpPr>
        <p:grpSpPr bwMode="auto">
          <a:xfrm>
            <a:off x="0" y="1600200"/>
            <a:ext cx="1657350" cy="887413"/>
            <a:chOff x="40" y="1965"/>
            <a:chExt cx="1023" cy="548"/>
          </a:xfrm>
        </p:grpSpPr>
        <p:sp>
          <p:nvSpPr>
            <p:cNvPr id="219149" name="AutoShape 13"/>
            <p:cNvSpPr>
              <a:spLocks noChangeArrowheads="1"/>
            </p:cNvSpPr>
            <p:nvPr/>
          </p:nvSpPr>
          <p:spPr bwMode="auto">
            <a:xfrm>
              <a:off x="40" y="1965"/>
              <a:ext cx="1023" cy="548"/>
            </a:xfrm>
            <a:prstGeom prst="homePlate">
              <a:avLst>
                <a:gd name="adj" fmla="val 24381"/>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19150" name="Rectangle 14"/>
            <p:cNvSpPr>
              <a:spLocks noChangeArrowheads="1"/>
            </p:cNvSpPr>
            <p:nvPr/>
          </p:nvSpPr>
          <p:spPr bwMode="auto">
            <a:xfrm>
              <a:off x="108" y="2089"/>
              <a:ext cx="850" cy="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600" smtClean="0"/>
                <a:t>Modelos de negócio</a:t>
              </a:r>
            </a:p>
          </p:txBody>
        </p:sp>
      </p:grpSp>
      <p:sp>
        <p:nvSpPr>
          <p:cNvPr id="219151" name="Rectangle 15"/>
          <p:cNvSpPr>
            <a:spLocks noChangeArrowheads="1"/>
          </p:cNvSpPr>
          <p:nvPr/>
        </p:nvSpPr>
        <p:spPr bwMode="auto">
          <a:xfrm>
            <a:off x="1890713" y="1524000"/>
            <a:ext cx="7253287" cy="215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600" b="0" smtClean="0"/>
              <a:t>Total flexibilidade no que tange às fases de um projeto (“EPC” e operação)</a:t>
            </a:r>
          </a:p>
          <a:p>
            <a:pPr lvl="1" eaLnBrk="1" hangingPunct="1">
              <a:spcBef>
                <a:spcPct val="20000"/>
              </a:spcBef>
              <a:buSzPct val="65000"/>
              <a:buFont typeface="Wingdings" panose="05000000000000000000" pitchFamily="2" charset="2"/>
              <a:buChar char="n"/>
              <a:defRPr/>
            </a:pPr>
            <a:r>
              <a:rPr lang="pt-BR" altLang="pt-BR" sz="1600" b="0" smtClean="0"/>
              <a:t>Prestação do serviço realizada através de uma SPE após processo licitatório</a:t>
            </a:r>
          </a:p>
          <a:p>
            <a:pPr lvl="1" eaLnBrk="1" hangingPunct="1">
              <a:spcBef>
                <a:spcPct val="20000"/>
              </a:spcBef>
              <a:buSzPct val="65000"/>
              <a:buFont typeface="Wingdings" panose="05000000000000000000" pitchFamily="2" charset="2"/>
              <a:buChar char="n"/>
              <a:defRPr/>
            </a:pPr>
            <a:r>
              <a:rPr lang="pt-BR" altLang="pt-BR" sz="1600" b="0" smtClean="0"/>
              <a:t>Relação contratual de longo prazo (quebra a questão dos 5 anos para licitações) </a:t>
            </a:r>
          </a:p>
          <a:p>
            <a:pPr lvl="1" eaLnBrk="1" hangingPunct="1">
              <a:spcBef>
                <a:spcPct val="20000"/>
              </a:spcBef>
              <a:buSzPct val="65000"/>
              <a:buFont typeface="Wingdings" panose="05000000000000000000" pitchFamily="2" charset="2"/>
              <a:buChar char="n"/>
              <a:defRPr/>
            </a:pPr>
            <a:r>
              <a:rPr lang="pt-BR" altLang="pt-BR" sz="1600" b="0" smtClean="0"/>
              <a:t>Pagamentos serão feitos a partir de avaliação de resultado e performance -- cria-se a remuneração variável</a:t>
            </a:r>
          </a:p>
          <a:p>
            <a:pPr lvl="1" eaLnBrk="1" hangingPunct="1">
              <a:spcBef>
                <a:spcPct val="20000"/>
              </a:spcBef>
              <a:buSzPct val="65000"/>
              <a:buFont typeface="Wingdings" panose="05000000000000000000" pitchFamily="2" charset="2"/>
              <a:buChar char="n"/>
              <a:defRPr/>
            </a:pPr>
            <a:r>
              <a:rPr lang="pt-BR" altLang="pt-BR" sz="1600" b="0" smtClean="0"/>
              <a:t>Os pagamentos poderão ser feitos em dinheiro, por cessão de créditos não tributários, outorga de direitos sobre bens públicos ou outros admitidos em lei</a:t>
            </a:r>
          </a:p>
        </p:txBody>
      </p:sp>
      <p:sp>
        <p:nvSpPr>
          <p:cNvPr id="219152" name="Rectangle 16"/>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23850" y="1268413"/>
            <a:ext cx="8135938" cy="360362"/>
          </a:xfrm>
          <a:prstGeom prst="rect">
            <a:avLst/>
          </a:prstGeom>
          <a:noFill/>
          <a:ln w="9525" algn="ctr">
            <a:noFill/>
            <a:miter lim="800000"/>
            <a:headEnd/>
            <a:tailEnd/>
          </a:ln>
          <a:effectLst/>
        </p:spPr>
        <p:txBody>
          <a:bodyPr/>
          <a:lstStyle/>
          <a:p>
            <a:pPr algn="ctr"/>
            <a:endParaRPr lang="it-IT" altLang="pt-BR" sz="2400">
              <a:solidFill>
                <a:schemeClr val="tx1"/>
              </a:solidFill>
              <a:latin typeface="Arial" pitchFamily="34" charset="0"/>
            </a:endParaRPr>
          </a:p>
        </p:txBody>
      </p:sp>
      <p:sp>
        <p:nvSpPr>
          <p:cNvPr id="161795" name="Rectangle 3"/>
          <p:cNvSpPr>
            <a:spLocks noChangeArrowheads="1"/>
          </p:cNvSpPr>
          <p:nvPr/>
        </p:nvSpPr>
        <p:spPr bwMode="auto">
          <a:xfrm>
            <a:off x="228600" y="304800"/>
            <a:ext cx="8631238" cy="420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spcBef>
                <a:spcPct val="0"/>
              </a:spcBef>
              <a:defRPr>
                <a:solidFill>
                  <a:schemeClr val="tx1"/>
                </a:solidFill>
                <a:latin typeface="Arial" panose="020B0604020202020204" pitchFamily="34" charset="0"/>
              </a:defRPr>
            </a:lvl1pPr>
            <a:lvl2pPr marL="903288" algn="l">
              <a:spcBef>
                <a:spcPct val="0"/>
              </a:spcBef>
              <a:defRPr>
                <a:solidFill>
                  <a:schemeClr val="tx1"/>
                </a:solidFill>
                <a:latin typeface="Arial" panose="020B0604020202020204" pitchFamily="34" charset="0"/>
              </a:defRPr>
            </a:lvl2pPr>
            <a:lvl3pPr marL="1082675"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defRPr/>
            </a:pPr>
            <a:r>
              <a:rPr lang="pt-BR" altLang="pt-BR" sz="2400" smtClean="0">
                <a:solidFill>
                  <a:schemeClr val="tx2"/>
                </a:solidFill>
                <a:effectLst>
                  <a:outerShdw blurRad="38100" dist="38100" dir="2700000" algn="tl">
                    <a:srgbClr val="000000"/>
                  </a:outerShdw>
                </a:effectLst>
                <a:latin typeface="Tahoma" panose="020B0604030504040204" pitchFamily="34" charset="0"/>
              </a:rPr>
              <a:t>Meios de proteção dos contratos de PPP</a:t>
            </a:r>
          </a:p>
        </p:txBody>
      </p:sp>
      <p:sp>
        <p:nvSpPr>
          <p:cNvPr id="161809" name="Rectangle 17"/>
          <p:cNvSpPr>
            <a:spLocks noGrp="1" noChangeArrowheads="1"/>
          </p:cNvSpPr>
          <p:nvPr>
            <p:ph type="body" idx="1"/>
          </p:nvPr>
        </p:nvSpPr>
        <p:spPr/>
        <p:txBody>
          <a:bodyPr/>
          <a:lstStyle/>
          <a:p>
            <a:pPr eaLnBrk="1" hangingPunct="1">
              <a:lnSpc>
                <a:spcPct val="90000"/>
              </a:lnSpc>
              <a:buClr>
                <a:schemeClr val="tx1"/>
              </a:buClr>
              <a:buFont typeface="Wingdings" pitchFamily="2" charset="2"/>
              <a:buChar char="Ø"/>
              <a:defRPr/>
            </a:pPr>
            <a:r>
              <a:rPr lang="pt-BR" altLang="pt-BR" sz="1800" smtClean="0">
                <a:latin typeface="Arial" panose="020B0604020202020204" pitchFamily="34" charset="0"/>
              </a:rPr>
              <a:t>As obrigações contraídas com parceiro privado terão </a:t>
            </a:r>
            <a:r>
              <a:rPr lang="pt-BR" altLang="pt-BR" sz="1800" b="1" smtClean="0">
                <a:latin typeface="Arial" panose="020B0604020202020204" pitchFamily="34" charset="0"/>
              </a:rPr>
              <a:t>precedência em relação ao cumprimento das demais obrigações</a:t>
            </a:r>
            <a:r>
              <a:rPr lang="pt-BR" altLang="pt-BR" sz="1800" smtClean="0">
                <a:latin typeface="Arial" panose="020B0604020202020204" pitchFamily="34" charset="0"/>
              </a:rPr>
              <a:t> contraídas pela Administração;</a:t>
            </a:r>
          </a:p>
          <a:p>
            <a:pPr eaLnBrk="1" hangingPunct="1">
              <a:lnSpc>
                <a:spcPct val="90000"/>
              </a:lnSpc>
              <a:buClr>
                <a:schemeClr val="tx1"/>
              </a:buClr>
              <a:buFont typeface="Wingdings" pitchFamily="2" charset="2"/>
              <a:buChar char="Ø"/>
              <a:defRPr/>
            </a:pPr>
            <a:r>
              <a:rPr lang="pt-BR" altLang="pt-BR" sz="1800" smtClean="0">
                <a:latin typeface="Arial" panose="020B0604020202020204" pitchFamily="34" charset="0"/>
              </a:rPr>
              <a:t>Os empenhos relativos às contraprestações da Administração podem ser </a:t>
            </a:r>
            <a:r>
              <a:rPr lang="pt-BR" altLang="pt-BR" sz="1800" b="1" smtClean="0">
                <a:latin typeface="Arial" panose="020B0604020202020204" pitchFamily="34" charset="0"/>
              </a:rPr>
              <a:t>liquidados diretamente</a:t>
            </a:r>
            <a:r>
              <a:rPr lang="pt-BR" altLang="pt-BR" sz="1800" smtClean="0">
                <a:latin typeface="Arial" panose="020B0604020202020204" pitchFamily="34" charset="0"/>
              </a:rPr>
              <a:t> em favor dos financiadores;</a:t>
            </a:r>
          </a:p>
          <a:p>
            <a:pPr eaLnBrk="1" hangingPunct="1">
              <a:lnSpc>
                <a:spcPct val="90000"/>
              </a:lnSpc>
              <a:buClr>
                <a:schemeClr val="tx1"/>
              </a:buClr>
              <a:buFont typeface="Wingdings" pitchFamily="2" charset="2"/>
              <a:buChar char="Ø"/>
              <a:defRPr/>
            </a:pPr>
            <a:r>
              <a:rPr lang="pt-BR" altLang="pt-BR" sz="1800" smtClean="0">
                <a:latin typeface="Arial" panose="020B0604020202020204" pitchFamily="34" charset="0"/>
              </a:rPr>
              <a:t>Para fornecer garantia adicional ao cumprimento das obrigações assumidas pela Administração Pública, a Administração Pública pode criar </a:t>
            </a:r>
            <a:r>
              <a:rPr lang="pt-BR" altLang="pt-BR" sz="1800" b="1" smtClean="0">
                <a:latin typeface="Arial" panose="020B0604020202020204" pitchFamily="34" charset="0"/>
              </a:rPr>
              <a:t>fundos fiduciários de garantia dos pagamentos;</a:t>
            </a:r>
          </a:p>
          <a:p>
            <a:pPr eaLnBrk="1" hangingPunct="1">
              <a:lnSpc>
                <a:spcPct val="90000"/>
              </a:lnSpc>
              <a:buClr>
                <a:schemeClr val="tx1"/>
              </a:buClr>
              <a:buFont typeface="Wingdings" pitchFamily="2" charset="2"/>
              <a:buChar char="Ø"/>
              <a:defRPr/>
            </a:pPr>
            <a:r>
              <a:rPr lang="pt-BR" altLang="pt-BR" sz="1800" smtClean="0">
                <a:latin typeface="Arial" panose="020B0604020202020204" pitchFamily="34" charset="0"/>
              </a:rPr>
              <a:t>Para o pagamento de créditos de PPP, podem ser </a:t>
            </a:r>
            <a:r>
              <a:rPr lang="pt-BR" altLang="pt-BR" sz="1800" b="1" smtClean="0">
                <a:latin typeface="Arial" panose="020B0604020202020204" pitchFamily="34" charset="0"/>
              </a:rPr>
              <a:t>vinculadas receitas e/ou instituídos fundos especiais</a:t>
            </a:r>
            <a:r>
              <a:rPr lang="pt-BR" altLang="pt-BR" sz="1800" smtClean="0">
                <a:latin typeface="Arial" panose="020B0604020202020204" pitchFamily="34" charset="0"/>
              </a:rPr>
              <a:t> (observando-se a proibição constitucional de vinculação de impostos)</a:t>
            </a:r>
          </a:p>
          <a:p>
            <a:pPr eaLnBrk="1" hangingPunct="1">
              <a:lnSpc>
                <a:spcPct val="90000"/>
              </a:lnSpc>
              <a:buClr>
                <a:schemeClr val="tx1"/>
              </a:buClr>
              <a:buFont typeface="Wingdings" pitchFamily="2" charset="2"/>
              <a:buChar char="Ø"/>
              <a:defRPr/>
            </a:pPr>
            <a:r>
              <a:rPr lang="pt-BR" altLang="pt-BR" sz="1800" smtClean="0">
                <a:latin typeface="Arial" panose="020B0604020202020204" pitchFamily="34" charset="0"/>
              </a:rPr>
              <a:t>O pagamento da contraprestação pública poderá ser feita com </a:t>
            </a:r>
            <a:r>
              <a:rPr lang="pt-BR" altLang="pt-BR" sz="1800" b="1" smtClean="0">
                <a:latin typeface="Arial" panose="020B0604020202020204" pitchFamily="34" charset="0"/>
              </a:rPr>
              <a:t>cessão de créditos não tributários</a:t>
            </a:r>
            <a:r>
              <a:rPr lang="pt-BR" altLang="pt-BR" sz="1800" smtClean="0">
                <a:latin typeface="Arial" panose="020B0604020202020204" pitchFamily="34" charset="0"/>
              </a:rPr>
              <a:t>, como</a:t>
            </a:r>
            <a:r>
              <a:rPr lang="pt-BR" altLang="pt-BR" sz="1800" b="1" smtClean="0">
                <a:latin typeface="Arial" panose="020B0604020202020204" pitchFamily="34" charset="0"/>
              </a:rPr>
              <a:t> </a:t>
            </a:r>
            <a:r>
              <a:rPr lang="pt-BR" altLang="pt-BR" sz="1800" smtClean="0">
                <a:latin typeface="Arial" panose="020B0604020202020204" pitchFamily="34" charset="0"/>
              </a:rPr>
              <a:t>no caso</a:t>
            </a:r>
            <a:r>
              <a:rPr lang="pt-BR" altLang="pt-BR" sz="1800" b="1" smtClean="0">
                <a:latin typeface="Arial" panose="020B0604020202020204" pitchFamily="34" charset="0"/>
              </a:rPr>
              <a:t> </a:t>
            </a:r>
            <a:r>
              <a:rPr lang="pt-BR" altLang="pt-BR" sz="1800" smtClean="0">
                <a:latin typeface="Arial" panose="020B0604020202020204" pitchFamily="34" charset="0"/>
              </a:rPr>
              <a:t>de cobranças tarifárias sobre o usuário final  do serviço (contas de água, eletricidade, gas)</a:t>
            </a:r>
          </a:p>
          <a:p>
            <a:pPr eaLnBrk="1" hangingPunct="1">
              <a:lnSpc>
                <a:spcPct val="90000"/>
              </a:lnSpc>
              <a:defRPr/>
            </a:pPr>
            <a:endParaRPr lang="pt-BR" altLang="pt-BR" smtClean="0"/>
          </a:p>
        </p:txBody>
      </p:sp>
      <p:sp>
        <p:nvSpPr>
          <p:cNvPr id="161811" name="Rectangle 19"/>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161812" name="AutoShape 20"/>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overrideClrMapping bg1="dk2" tx1="lt1" bg2="dk1" tx2="lt2" accent1="accent1" accent2="accent2" accent3="accent3" accent4="accent4" accent5="accent5" accent6="accent6" hlink="hlink" folHlink="folHlink"/>
  </p:clrMapOvr>
  <p:transition spd="med">
    <p:cover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0"/>
            <a:ext cx="8229600" cy="914400"/>
          </a:xfrm>
        </p:spPr>
        <p:txBody>
          <a:bodyPr/>
          <a:lstStyle/>
          <a:p>
            <a:pPr eaLnBrk="1" hangingPunct="1">
              <a:defRPr/>
            </a:pPr>
            <a:r>
              <a:rPr lang="pt-BR" altLang="pt-BR" sz="2400" smtClean="0"/>
              <a:t>Fundo Fiduciário</a:t>
            </a:r>
          </a:p>
        </p:txBody>
      </p:sp>
      <p:sp>
        <p:nvSpPr>
          <p:cNvPr id="259075" name="Rectangle 3"/>
          <p:cNvSpPr>
            <a:spLocks noGrp="1" noChangeArrowheads="1"/>
          </p:cNvSpPr>
          <p:nvPr>
            <p:ph type="body" idx="1"/>
          </p:nvPr>
        </p:nvSpPr>
        <p:spPr/>
        <p:txBody>
          <a:bodyPr/>
          <a:lstStyle/>
          <a:p>
            <a:pPr algn="just" eaLnBrk="1" hangingPunct="1">
              <a:defRPr/>
            </a:pPr>
            <a:r>
              <a:rPr lang="pt-BR" altLang="pt-BR" sz="2000" smtClean="0">
                <a:latin typeface="Verdana" panose="020B0604030504040204" pitchFamily="34" charset="0"/>
              </a:rPr>
              <a:t>O projeto de lei federal que trata das PPPs prevê ainda a possibilidade da instituição de um fundo fiduciário que garantiria os compromissos assumidos perante o parceiro privado. O fundo é um instrumento contábil que permite, como exceção à regra da universalidade do orçamento, a segregação de recursos da conta geral do tesouro para fins de sua vinculação a determinados objetivos de política econômica, social ou administrativa do governo.</a:t>
            </a:r>
          </a:p>
          <a:p>
            <a:pPr algn="just" eaLnBrk="1" hangingPunct="1">
              <a:defRPr/>
            </a:pPr>
            <a:r>
              <a:rPr lang="pt-BR" altLang="pt-BR" sz="2000" smtClean="0">
                <a:latin typeface="Verdana" panose="020B0604030504040204" pitchFamily="34" charset="0"/>
              </a:rPr>
              <a:t>O fundo fiduciário é aquele administrado por uma entidade independente, que, segundo o projeto, deve ser uma instituição financeira pública, embora não houvesse óbice para que instituições financeiras privadas pudessem servir a tal propósito.</a:t>
            </a:r>
          </a:p>
          <a:p>
            <a:pPr eaLnBrk="1" hangingPunct="1">
              <a:defRPr/>
            </a:pPr>
            <a:endParaRPr lang="pt-BR" altLang="pt-BR" sz="2000" smtClean="0"/>
          </a:p>
        </p:txBody>
      </p:sp>
      <p:sp>
        <p:nvSpPr>
          <p:cNvPr id="259076"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0"/>
            <a:ext cx="8229600" cy="914400"/>
          </a:xfrm>
        </p:spPr>
        <p:txBody>
          <a:bodyPr/>
          <a:lstStyle/>
          <a:p>
            <a:pPr eaLnBrk="1" hangingPunct="1">
              <a:defRPr/>
            </a:pPr>
            <a:r>
              <a:rPr lang="pt-BR" altLang="pt-BR" sz="2400" smtClean="0"/>
              <a:t>Fundo Fiduciário</a:t>
            </a:r>
          </a:p>
        </p:txBody>
      </p:sp>
      <p:sp>
        <p:nvSpPr>
          <p:cNvPr id="260099" name="Rectangle 3"/>
          <p:cNvSpPr>
            <a:spLocks noGrp="1" noChangeArrowheads="1"/>
          </p:cNvSpPr>
          <p:nvPr>
            <p:ph type="body" idx="1"/>
          </p:nvPr>
        </p:nvSpPr>
        <p:spPr/>
        <p:txBody>
          <a:bodyPr/>
          <a:lstStyle/>
          <a:p>
            <a:pPr algn="just" eaLnBrk="1" hangingPunct="1">
              <a:lnSpc>
                <a:spcPct val="90000"/>
              </a:lnSpc>
              <a:defRPr/>
            </a:pPr>
            <a:r>
              <a:rPr lang="pt-BR" altLang="pt-BR" sz="2000" smtClean="0">
                <a:latin typeface="Verdana" panose="020B0604030504040204" pitchFamily="34" charset="0"/>
              </a:rPr>
              <a:t>O fundo não tem personalidade jurídica, de forma que os compromissos associados ao fundo constituem obrigações do ente que o instituiu, sujeitando-se aos limites de endividamento pertinentes quando instituídos pela União, Estados, municípios e suas controladas dependentes. Não obstante, a vantagem do fundo é assegurar ao investidor que as receitas e recursos a ele vinculados só poderão ser empregados para fazer frente aos objetivos para os quais o fundo foi constituído. É uma garantia de que os recursos segregados da conta geral do Tesouro não receberão outra destinação. Por sua vez, o fundo fiduciário tem a vantagem de conferir maior segurança ao investidor, na medida em que é gerido por entidade independente, previamente autorizada, segundo as regras do fundo, a liquidar os seus ativos e efetuar prontamente os pagamentos devidos ao investidor, ainda que a administração pública oponha resistência.</a:t>
            </a:r>
          </a:p>
          <a:p>
            <a:pPr eaLnBrk="1" hangingPunct="1">
              <a:lnSpc>
                <a:spcPct val="90000"/>
              </a:lnSpc>
              <a:defRPr/>
            </a:pPr>
            <a:endParaRPr lang="pt-BR" altLang="pt-BR" sz="2000" smtClean="0"/>
          </a:p>
        </p:txBody>
      </p:sp>
      <p:sp>
        <p:nvSpPr>
          <p:cNvPr id="260100"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381000" y="0"/>
            <a:ext cx="8229600" cy="1066800"/>
          </a:xfrm>
        </p:spPr>
        <p:txBody>
          <a:bodyPr/>
          <a:lstStyle/>
          <a:p>
            <a:pPr eaLnBrk="1" hangingPunct="1">
              <a:defRPr/>
            </a:pPr>
            <a:r>
              <a:rPr lang="pt-BR" altLang="pt-BR" sz="2400" smtClean="0"/>
              <a:t>Fundo Fiduciário</a:t>
            </a:r>
          </a:p>
        </p:txBody>
      </p:sp>
      <p:sp>
        <p:nvSpPr>
          <p:cNvPr id="261123" name="Rectangle 3"/>
          <p:cNvSpPr>
            <a:spLocks noGrp="1" noChangeArrowheads="1"/>
          </p:cNvSpPr>
          <p:nvPr>
            <p:ph type="body" idx="1"/>
          </p:nvPr>
        </p:nvSpPr>
        <p:spPr/>
        <p:txBody>
          <a:bodyPr/>
          <a:lstStyle/>
          <a:p>
            <a:pPr algn="just" eaLnBrk="1" hangingPunct="1">
              <a:defRPr/>
            </a:pPr>
            <a:r>
              <a:rPr lang="pt-BR" altLang="pt-BR" sz="2400" smtClean="0">
                <a:latin typeface="Verdana" panose="020B0604030504040204" pitchFamily="34" charset="0"/>
              </a:rPr>
              <a:t>O fundo pode revelar-se uma garantia ainda mais sólida quando beneficiado pela vinculação de receitas públicas. A Constituição Federal proíbe a vinculação de receitas de impostos, mas não veda a vinculação de outras receitas como taxas e royalties.</a:t>
            </a:r>
          </a:p>
          <a:p>
            <a:pPr eaLnBrk="1" hangingPunct="1">
              <a:defRPr/>
            </a:pPr>
            <a:endParaRPr lang="pt-BR" altLang="pt-BR" smtClean="0"/>
          </a:p>
        </p:txBody>
      </p:sp>
      <p:sp>
        <p:nvSpPr>
          <p:cNvPr id="261124" name="AutoShape 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050"/>
          <p:cNvSpPr>
            <a:spLocks noGrp="1" noChangeArrowheads="1"/>
          </p:cNvSpPr>
          <p:nvPr>
            <p:ph type="title"/>
          </p:nvPr>
        </p:nvSpPr>
        <p:spPr/>
        <p:txBody>
          <a:bodyPr/>
          <a:lstStyle/>
          <a:p>
            <a:pPr eaLnBrk="1" hangingPunct="1">
              <a:defRPr/>
            </a:pPr>
            <a:r>
              <a:rPr lang="pt-BR" altLang="pt-BR" smtClean="0"/>
              <a:t>Regra de Decisão</a:t>
            </a:r>
          </a:p>
        </p:txBody>
      </p:sp>
      <p:sp>
        <p:nvSpPr>
          <p:cNvPr id="192515" name="Rectangle 2051"/>
          <p:cNvSpPr>
            <a:spLocks noGrp="1" noChangeArrowheads="1"/>
          </p:cNvSpPr>
          <p:nvPr>
            <p:ph type="body" idx="1"/>
          </p:nvPr>
        </p:nvSpPr>
        <p:spPr/>
        <p:txBody>
          <a:bodyPr/>
          <a:lstStyle/>
          <a:p>
            <a:pPr eaLnBrk="1" hangingPunct="1">
              <a:spcBef>
                <a:spcPct val="0"/>
              </a:spcBef>
              <a:defRPr/>
            </a:pPr>
            <a:r>
              <a:rPr lang="pt-BR" altLang="pt-BR" sz="2000" smtClean="0">
                <a:effectLst/>
                <a:latin typeface="TimesNewRoman" charset="0"/>
              </a:rPr>
              <a:t>Investment value = (Project value) - (Project DWC)</a:t>
            </a:r>
          </a:p>
          <a:p>
            <a:pPr eaLnBrk="1" hangingPunct="1">
              <a:spcBef>
                <a:spcPct val="0"/>
              </a:spcBef>
              <a:defRPr/>
            </a:pPr>
            <a:r>
              <a:rPr lang="pt-BR" altLang="pt-BR" sz="2000" smtClean="0">
                <a:effectLst/>
                <a:latin typeface="TimesNewRoman" charset="0"/>
              </a:rPr>
              <a:t>DWC &lt; Valor do projeto</a:t>
            </a:r>
          </a:p>
          <a:p>
            <a:pPr eaLnBrk="1" hangingPunct="1">
              <a:spcBef>
                <a:spcPct val="0"/>
              </a:spcBef>
              <a:defRPr/>
            </a:pPr>
            <a:r>
              <a:rPr lang="pt-BR" altLang="pt-BR" sz="2000" smtClean="0">
                <a:effectLst/>
                <a:latin typeface="TimesNewRoman" charset="0"/>
              </a:rPr>
              <a:t>DWC &lt; Outras formas de financiamento</a:t>
            </a:r>
          </a:p>
          <a:p>
            <a:pPr eaLnBrk="1" hangingPunct="1">
              <a:spcBef>
                <a:spcPct val="0"/>
              </a:spcBef>
              <a:defRPr/>
            </a:pPr>
            <a:r>
              <a:rPr lang="pt-BR" altLang="pt-BR" sz="2000" smtClean="0">
                <a:effectLst/>
                <a:latin typeface="TimesNewRoman" charset="0"/>
              </a:rPr>
              <a:t>DWC “</a:t>
            </a:r>
            <a:r>
              <a:rPr lang="pt-BR" altLang="pt-BR" sz="2000" i="1" smtClean="0">
                <a:effectLst/>
                <a:latin typeface="TimesNewRoman" charset="0"/>
              </a:rPr>
              <a:t>deadweight costs</a:t>
            </a:r>
            <a:r>
              <a:rPr lang="pt-BR" altLang="pt-BR" sz="2000" smtClean="0">
                <a:effectLst/>
                <a:latin typeface="TimesNewRoman" charset="0"/>
              </a:rPr>
              <a:t>” </a:t>
            </a:r>
          </a:p>
          <a:p>
            <a:pPr eaLnBrk="1" hangingPunct="1">
              <a:spcBef>
                <a:spcPct val="0"/>
              </a:spcBef>
              <a:defRPr/>
            </a:pPr>
            <a:r>
              <a:rPr lang="pt-BR" altLang="pt-BR" sz="2000" smtClean="0">
                <a:effectLst/>
                <a:latin typeface="TimesNewRoman" charset="0"/>
              </a:rPr>
              <a:t>representa os custos de transação, custos de agência, impostos, custos de falência e de informação</a:t>
            </a:r>
          </a:p>
          <a:p>
            <a:pPr eaLnBrk="1" hangingPunct="1">
              <a:spcBef>
                <a:spcPct val="0"/>
              </a:spcBef>
              <a:defRPr/>
            </a:pPr>
            <a:endParaRPr lang="pt-BR" altLang="pt-BR" sz="2000" smtClean="0">
              <a:effectLst/>
              <a:latin typeface="TimesNewRoman" charset="0"/>
            </a:endParaRPr>
          </a:p>
          <a:p>
            <a:pPr eaLnBrk="1" hangingPunct="1">
              <a:spcBef>
                <a:spcPct val="0"/>
              </a:spcBef>
              <a:defRPr/>
            </a:pPr>
            <a:r>
              <a:rPr lang="pt-BR" altLang="pt-BR" sz="2000" smtClean="0">
                <a:effectLst/>
                <a:latin typeface="TimesNewRoman" charset="0"/>
              </a:rPr>
              <a:t>BP Amoco: valor do projeto maior que 5% dos Ativos</a:t>
            </a:r>
          </a:p>
          <a:p>
            <a:pPr eaLnBrk="1" hangingPunct="1">
              <a:defRPr/>
            </a:pPr>
            <a:endParaRPr lang="pt-BR" altLang="pt-BR" sz="2000" smtClean="0">
              <a:effectLst/>
              <a:latin typeface="TimesNewRoman" charset="0"/>
            </a:endParaRPr>
          </a:p>
          <a:p>
            <a:pPr eaLnBrk="1" hangingPunct="1">
              <a:defRPr/>
            </a:pPr>
            <a:endParaRPr lang="pt-BR" altLang="pt-BR" smtClean="0"/>
          </a:p>
        </p:txBody>
      </p:sp>
      <p:sp>
        <p:nvSpPr>
          <p:cNvPr id="192516" name="Rectangle 2052"/>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457200" y="0"/>
            <a:ext cx="8229600" cy="674688"/>
          </a:xfrm>
        </p:spPr>
        <p:txBody>
          <a:bodyPr/>
          <a:lstStyle/>
          <a:p>
            <a:pPr defTabSz="895350" eaLnBrk="1" hangingPunct="1">
              <a:defRPr/>
            </a:pPr>
            <a:r>
              <a:rPr lang="pt-BR" altLang="pt-BR" sz="2400" smtClean="0"/>
              <a:t>Parceria Público-Privada (PPP)</a:t>
            </a:r>
            <a:r>
              <a:rPr lang="pt-BR" altLang="pt-BR" sz="2000" smtClean="0"/>
              <a:t>  </a:t>
            </a:r>
          </a:p>
        </p:txBody>
      </p:sp>
      <p:sp>
        <p:nvSpPr>
          <p:cNvPr id="188419" name="Rectangle 3"/>
          <p:cNvSpPr>
            <a:spLocks noChangeArrowheads="1"/>
          </p:cNvSpPr>
          <p:nvPr/>
        </p:nvSpPr>
        <p:spPr bwMode="auto">
          <a:xfrm>
            <a:off x="1450975" y="1922463"/>
            <a:ext cx="3556000" cy="364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363538" indent="-1841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50938"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30000"/>
              </a:spcBef>
              <a:buSzPct val="65000"/>
              <a:buFont typeface="Wingdings" panose="05000000000000000000" pitchFamily="2" charset="2"/>
              <a:buChar char="n"/>
              <a:defRPr/>
            </a:pPr>
            <a:r>
              <a:rPr lang="pt-BR" altLang="pt-BR" sz="1600" b="0" smtClean="0"/>
              <a:t>Permite alavancar investimentos de natureza pública num ambiente de restrição orçamentária por parte do Governo</a:t>
            </a:r>
          </a:p>
          <a:p>
            <a:pPr lvl="1" eaLnBrk="1" hangingPunct="1">
              <a:spcBef>
                <a:spcPct val="30000"/>
              </a:spcBef>
              <a:buSzPct val="65000"/>
              <a:buFont typeface="Wingdings" panose="05000000000000000000" pitchFamily="2" charset="2"/>
              <a:buChar char="n"/>
              <a:defRPr/>
            </a:pPr>
            <a:r>
              <a:rPr lang="pt-BR" altLang="pt-BR" sz="1600" b="0" smtClean="0"/>
              <a:t>Permite a formalização de modelos de negócio que incentivam a participação do capital privado – melhor distribuição de riscos e benefícios </a:t>
            </a:r>
          </a:p>
          <a:p>
            <a:pPr lvl="1" eaLnBrk="1" hangingPunct="1">
              <a:spcBef>
                <a:spcPct val="30000"/>
              </a:spcBef>
              <a:buSzPct val="65000"/>
              <a:buFont typeface="Wingdings" panose="05000000000000000000" pitchFamily="2" charset="2"/>
              <a:buChar char="n"/>
              <a:defRPr/>
            </a:pPr>
            <a:r>
              <a:rPr lang="pt-BR" altLang="pt-BR" sz="1600" b="0" smtClean="0"/>
              <a:t>Reduz o custo de construção e de operação</a:t>
            </a:r>
          </a:p>
          <a:p>
            <a:pPr lvl="1" eaLnBrk="1" hangingPunct="1">
              <a:spcBef>
                <a:spcPct val="30000"/>
              </a:spcBef>
              <a:buSzPct val="65000"/>
              <a:buFont typeface="Wingdings" panose="05000000000000000000" pitchFamily="2" charset="2"/>
              <a:buChar char="n"/>
              <a:defRPr/>
            </a:pPr>
            <a:r>
              <a:rPr lang="pt-BR" altLang="pt-BR" sz="1600" b="0" smtClean="0"/>
              <a:t>Ampliam-se as oportunidades para a captação de recursos no mercado externo </a:t>
            </a:r>
          </a:p>
        </p:txBody>
      </p:sp>
      <p:sp>
        <p:nvSpPr>
          <p:cNvPr id="188420" name="Rectangle 4"/>
          <p:cNvSpPr>
            <a:spLocks noChangeArrowheads="1"/>
          </p:cNvSpPr>
          <p:nvPr/>
        </p:nvSpPr>
        <p:spPr bwMode="auto">
          <a:xfrm>
            <a:off x="5300663" y="1922463"/>
            <a:ext cx="3548062" cy="283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363538" indent="-1841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236663"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4465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30000"/>
              </a:spcBef>
              <a:buSzPct val="65000"/>
              <a:buFont typeface="Wingdings" panose="05000000000000000000" pitchFamily="2" charset="2"/>
              <a:buChar char="n"/>
              <a:defRPr/>
            </a:pPr>
            <a:r>
              <a:rPr lang="pt-BR" altLang="pt-BR" sz="1600" b="0" smtClean="0"/>
              <a:t>Criam-se oportunidades de negócios rentáveis e de longo prazo </a:t>
            </a:r>
          </a:p>
          <a:p>
            <a:pPr lvl="1" eaLnBrk="1" hangingPunct="1">
              <a:spcBef>
                <a:spcPct val="30000"/>
              </a:spcBef>
              <a:buSzPct val="65000"/>
              <a:buFont typeface="Wingdings" panose="05000000000000000000" pitchFamily="2" charset="2"/>
              <a:buChar char="n"/>
              <a:defRPr/>
            </a:pPr>
            <a:r>
              <a:rPr lang="pt-BR" altLang="pt-BR" sz="1600" b="0" smtClean="0"/>
              <a:t>Introdução de garantias por parte do governo permite equilibrar riscos e benefícios e otimizar a estrutura de capital </a:t>
            </a:r>
          </a:p>
          <a:p>
            <a:pPr lvl="1" eaLnBrk="1" hangingPunct="1">
              <a:spcBef>
                <a:spcPct val="30000"/>
              </a:spcBef>
              <a:buSzPct val="65000"/>
              <a:buFont typeface="Wingdings" panose="05000000000000000000" pitchFamily="2" charset="2"/>
              <a:buChar char="n"/>
              <a:defRPr/>
            </a:pPr>
            <a:r>
              <a:rPr lang="pt-BR" altLang="pt-BR" sz="1600" b="0" smtClean="0"/>
              <a:t>Cria-se maior oportunidade de acesso ao mercado internacional de capital (ex: project finance e ECA’s)</a:t>
            </a:r>
          </a:p>
        </p:txBody>
      </p:sp>
      <p:sp>
        <p:nvSpPr>
          <p:cNvPr id="91141"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Valor Econômico, MPOG, BNDES, Análise Trevisan</a:t>
            </a:r>
          </a:p>
        </p:txBody>
      </p:sp>
      <p:sp>
        <p:nvSpPr>
          <p:cNvPr id="188422" name="AutoShape 6"/>
          <p:cNvSpPr>
            <a:spLocks noChangeArrowheads="1"/>
          </p:cNvSpPr>
          <p:nvPr/>
        </p:nvSpPr>
        <p:spPr bwMode="auto">
          <a:xfrm>
            <a:off x="0" y="5589588"/>
            <a:ext cx="9144000" cy="849312"/>
          </a:xfrm>
          <a:prstGeom prst="roundRect">
            <a:avLst>
              <a:gd name="adj" fmla="val 16231"/>
            </a:avLst>
          </a:prstGeom>
          <a:solidFill>
            <a:schemeClr val="accent1"/>
          </a:solidFill>
          <a:ln w="9525">
            <a:solidFill>
              <a:schemeClr val="folHlink"/>
            </a:solidFill>
            <a:round/>
            <a:headEnd/>
            <a:tailEnd/>
          </a:ln>
          <a:effectLst>
            <a:outerShdw dist="53882" dir="2700000" algn="ctr" rotWithShape="0">
              <a:schemeClr val="bg2">
                <a:alpha val="50000"/>
              </a:schemeClr>
            </a:outerShdw>
          </a:effec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8423" name="Rectangle 7"/>
          <p:cNvSpPr>
            <a:spLocks noChangeArrowheads="1"/>
          </p:cNvSpPr>
          <p:nvPr/>
        </p:nvSpPr>
        <p:spPr bwMode="auto">
          <a:xfrm>
            <a:off x="0" y="5688013"/>
            <a:ext cx="9144000"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828675"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236663"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4465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600" smtClean="0"/>
              <a:t>Também busca introduzir mecanismos que viabilizem estes investimentos junto ao setor privado – as parcerias público-privadas deverão ter uma lógica mais comprometida e flexível que os atuais instrumentos existentes (via licitação ou concessão)</a:t>
            </a:r>
          </a:p>
        </p:txBody>
      </p:sp>
      <p:sp>
        <p:nvSpPr>
          <p:cNvPr id="188424" name="AutoShape 8"/>
          <p:cNvSpPr>
            <a:spLocks noChangeArrowheads="1"/>
          </p:cNvSpPr>
          <p:nvPr/>
        </p:nvSpPr>
        <p:spPr bwMode="auto">
          <a:xfrm rot="5400000">
            <a:off x="4608512" y="4089401"/>
            <a:ext cx="200025" cy="2647950"/>
          </a:xfrm>
          <a:prstGeom prst="homePlate">
            <a:avLst>
              <a:gd name="adj" fmla="val 100000"/>
            </a:avLst>
          </a:prstGeom>
          <a:solidFill>
            <a:schemeClr val="hlink"/>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8425" name="Freeform 9"/>
          <p:cNvSpPr>
            <a:spLocks/>
          </p:cNvSpPr>
          <p:nvPr>
            <p:custDataLst>
              <p:tags r:id="rId2"/>
            </p:custDataLst>
          </p:nvPr>
        </p:nvSpPr>
        <p:spPr bwMode="blackWhite">
          <a:xfrm rot="5400000">
            <a:off x="2863850" y="-315912"/>
            <a:ext cx="876300" cy="3340100"/>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8426" name="Rectangle 10"/>
          <p:cNvSpPr>
            <a:spLocks noChangeArrowheads="1"/>
          </p:cNvSpPr>
          <p:nvPr/>
        </p:nvSpPr>
        <p:spPr bwMode="auto">
          <a:xfrm>
            <a:off x="1795463" y="1262063"/>
            <a:ext cx="30099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Governo</a:t>
            </a:r>
          </a:p>
        </p:txBody>
      </p:sp>
      <p:sp>
        <p:nvSpPr>
          <p:cNvPr id="188427" name="Freeform 11"/>
          <p:cNvSpPr>
            <a:spLocks/>
          </p:cNvSpPr>
          <p:nvPr>
            <p:custDataLst>
              <p:tags r:id="rId3"/>
            </p:custDataLst>
          </p:nvPr>
        </p:nvSpPr>
        <p:spPr bwMode="blackWhite">
          <a:xfrm rot="5400000">
            <a:off x="6750050" y="-315912"/>
            <a:ext cx="876300" cy="3340100"/>
          </a:xfrm>
          <a:custGeom>
            <a:avLst/>
            <a:gdLst>
              <a:gd name="T0" fmla="*/ 0 w 1777"/>
              <a:gd name="T1" fmla="*/ 0 h 1216"/>
              <a:gd name="T2" fmla="*/ 1558 w 1777"/>
              <a:gd name="T3" fmla="*/ 0 h 1216"/>
              <a:gd name="T4" fmla="*/ 1777 w 1777"/>
              <a:gd name="T5" fmla="*/ 610 h 1216"/>
              <a:gd name="T6" fmla="*/ 1558 w 1777"/>
              <a:gd name="T7" fmla="*/ 1216 h 1216"/>
              <a:gd name="T8" fmla="*/ 0 w 1777"/>
              <a:gd name="T9" fmla="*/ 1216 h 1216"/>
              <a:gd name="T10" fmla="*/ 0 w 1777"/>
              <a:gd name="T11" fmla="*/ 610 h 1216"/>
              <a:gd name="T12" fmla="*/ 0 w 1777"/>
              <a:gd name="T13" fmla="*/ 0 h 1216"/>
            </a:gdLst>
            <a:ahLst/>
            <a:cxnLst>
              <a:cxn ang="0">
                <a:pos x="T0" y="T1"/>
              </a:cxn>
              <a:cxn ang="0">
                <a:pos x="T2" y="T3"/>
              </a:cxn>
              <a:cxn ang="0">
                <a:pos x="T4" y="T5"/>
              </a:cxn>
              <a:cxn ang="0">
                <a:pos x="T6" y="T7"/>
              </a:cxn>
              <a:cxn ang="0">
                <a:pos x="T8" y="T9"/>
              </a:cxn>
              <a:cxn ang="0">
                <a:pos x="T10" y="T11"/>
              </a:cxn>
              <a:cxn ang="0">
                <a:pos x="T12" y="T13"/>
              </a:cxn>
            </a:cxnLst>
            <a:rect l="0" t="0" r="r" b="b"/>
            <a:pathLst>
              <a:path w="1777" h="1216">
                <a:moveTo>
                  <a:pt x="0" y="0"/>
                </a:moveTo>
                <a:lnTo>
                  <a:pt x="1558" y="0"/>
                </a:lnTo>
                <a:lnTo>
                  <a:pt x="1777" y="610"/>
                </a:lnTo>
                <a:lnTo>
                  <a:pt x="1558" y="1216"/>
                </a:lnTo>
                <a:lnTo>
                  <a:pt x="0" y="1216"/>
                </a:lnTo>
                <a:lnTo>
                  <a:pt x="0" y="610"/>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8428" name="Rectangle 12"/>
          <p:cNvSpPr>
            <a:spLocks noChangeArrowheads="1"/>
          </p:cNvSpPr>
          <p:nvPr/>
        </p:nvSpPr>
        <p:spPr bwMode="auto">
          <a:xfrm>
            <a:off x="5681663" y="1262063"/>
            <a:ext cx="3011487"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200" smtClean="0"/>
              <a:t>Setor privado</a:t>
            </a:r>
          </a:p>
        </p:txBody>
      </p:sp>
      <p:sp>
        <p:nvSpPr>
          <p:cNvPr id="188429" name="AutoShape 13"/>
          <p:cNvSpPr>
            <a:spLocks noChangeArrowheads="1"/>
          </p:cNvSpPr>
          <p:nvPr/>
        </p:nvSpPr>
        <p:spPr bwMode="auto">
          <a:xfrm>
            <a:off x="65088" y="1968500"/>
            <a:ext cx="1535112" cy="825500"/>
          </a:xfrm>
          <a:prstGeom prst="homePlate">
            <a:avLst>
              <a:gd name="adj" fmla="val 24287"/>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88430" name="Rectangle 14"/>
          <p:cNvSpPr>
            <a:spLocks noChangeArrowheads="1"/>
          </p:cNvSpPr>
          <p:nvPr/>
        </p:nvSpPr>
        <p:spPr bwMode="auto">
          <a:xfrm>
            <a:off x="174625" y="2274888"/>
            <a:ext cx="13493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pt-BR" altLang="pt-BR" sz="1600" smtClean="0"/>
              <a:t>Benefícios</a:t>
            </a:r>
          </a:p>
        </p:txBody>
      </p:sp>
      <p:sp>
        <p:nvSpPr>
          <p:cNvPr id="91151" name="Text Box 15"/>
          <p:cNvSpPr txBox="1">
            <a:spLocks noChangeArrowheads="1"/>
          </p:cNvSpPr>
          <p:nvPr/>
        </p:nvSpPr>
        <p:spPr bwMode="auto">
          <a:xfrm>
            <a:off x="6985000" y="1588"/>
            <a:ext cx="187325" cy="311150"/>
          </a:xfrm>
          <a:prstGeom prst="rect">
            <a:avLst/>
          </a:prstGeom>
          <a:noFill/>
          <a:ln w="9525">
            <a:noFill/>
            <a:miter lim="800000"/>
            <a:headEnd/>
            <a:tailEnd/>
          </a:ln>
          <a:effectLst/>
        </p:spPr>
        <p:txBody>
          <a:bodyPr wrap="none" lIns="93296" tIns="46648" rIns="93296" bIns="46648">
            <a:spAutoFit/>
          </a:bodyPr>
          <a:lstStyle/>
          <a:p>
            <a:pPr defTabSz="933450" eaLnBrk="1" hangingPunct="1"/>
            <a:endParaRPr lang="pt-PT" altLang="pt-BR" sz="1400">
              <a:solidFill>
                <a:schemeClr val="tx1"/>
              </a:solidFill>
              <a:latin typeface="Arial" pitchFamily="34" charset="0"/>
            </a:endParaRPr>
          </a:p>
        </p:txBody>
      </p:sp>
      <p:sp>
        <p:nvSpPr>
          <p:cNvPr id="188432" name="Rectangle 16"/>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188433" name="AutoShape 17"/>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04800" y="0"/>
            <a:ext cx="8229600" cy="1066800"/>
          </a:xfrm>
        </p:spPr>
        <p:txBody>
          <a:bodyPr/>
          <a:lstStyle/>
          <a:p>
            <a:pPr eaLnBrk="1" hangingPunct="1">
              <a:defRPr/>
            </a:pPr>
            <a:r>
              <a:rPr lang="pt-BR" altLang="pt-BR" sz="2400" smtClean="0"/>
              <a:t>Marco Regulatório</a:t>
            </a:r>
          </a:p>
        </p:txBody>
      </p:sp>
      <p:sp>
        <p:nvSpPr>
          <p:cNvPr id="115715" name="Rectangle 3"/>
          <p:cNvSpPr>
            <a:spLocks noGrp="1" noChangeArrowheads="1"/>
          </p:cNvSpPr>
          <p:nvPr>
            <p:ph type="body" idx="1"/>
          </p:nvPr>
        </p:nvSpPr>
        <p:spPr>
          <a:xfrm>
            <a:off x="304800" y="1524000"/>
            <a:ext cx="8229600" cy="4114800"/>
          </a:xfrm>
        </p:spPr>
        <p:txBody>
          <a:bodyPr/>
          <a:lstStyle/>
          <a:p>
            <a:pPr eaLnBrk="1" hangingPunct="1">
              <a:defRPr/>
            </a:pPr>
            <a:r>
              <a:rPr lang="pt-BR" altLang="pt-BR" sz="2000" smtClean="0"/>
              <a:t>Mas, afinal, o que vem a ser </a:t>
            </a:r>
            <a:r>
              <a:rPr lang="pt-BR" altLang="pt-BR" sz="2000" i="1" smtClean="0"/>
              <a:t>regulação</a:t>
            </a:r>
            <a:r>
              <a:rPr lang="pt-BR" altLang="pt-BR" sz="2000" smtClean="0"/>
              <a:t>? </a:t>
            </a:r>
          </a:p>
          <a:p>
            <a:pPr eaLnBrk="1" hangingPunct="1">
              <a:defRPr/>
            </a:pPr>
            <a:r>
              <a:rPr lang="pt-BR" altLang="pt-BR" sz="2000" smtClean="0"/>
              <a:t>Ocorre quando um ente, nascido do poder público, de alguma forma, intervém no campo de atuação dos concessionários de serviços públicos quando aquela entidade exerce ações junto às empresas que atuam nessas áreas visando assegurar o cumprimento de contratos de concessão. </a:t>
            </a:r>
          </a:p>
          <a:p>
            <a:pPr eaLnBrk="1" hangingPunct="1">
              <a:defRPr/>
            </a:pPr>
            <a:r>
              <a:rPr lang="pt-BR" altLang="pt-BR" sz="2000" smtClean="0"/>
              <a:t>Observe-se que o processo de </a:t>
            </a:r>
            <a:r>
              <a:rPr lang="pt-BR" altLang="pt-BR" sz="2000" i="1" smtClean="0"/>
              <a:t>regulação</a:t>
            </a:r>
            <a:r>
              <a:rPr lang="pt-BR" altLang="pt-BR" sz="2000" smtClean="0"/>
              <a:t> é posto em movimento através de um organismo (comissão, agência) com autonomia em relação aos governos, aos poderes concedentes, aos concessionários e aos usuários ou consumidores de serviços públicos. </a:t>
            </a:r>
          </a:p>
        </p:txBody>
      </p:sp>
      <p:sp>
        <p:nvSpPr>
          <p:cNvPr id="115716"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115717"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304800" y="0"/>
            <a:ext cx="8229600" cy="1066800"/>
          </a:xfrm>
        </p:spPr>
        <p:txBody>
          <a:bodyPr/>
          <a:lstStyle/>
          <a:p>
            <a:pPr eaLnBrk="1" hangingPunct="1">
              <a:defRPr/>
            </a:pPr>
            <a:r>
              <a:rPr lang="pt-BR" altLang="pt-BR" sz="2400" smtClean="0"/>
              <a:t>Marco Regulatório</a:t>
            </a:r>
          </a:p>
        </p:txBody>
      </p:sp>
      <p:sp>
        <p:nvSpPr>
          <p:cNvPr id="222211" name="Rectangle 3"/>
          <p:cNvSpPr>
            <a:spLocks noGrp="1" noChangeArrowheads="1"/>
          </p:cNvSpPr>
          <p:nvPr>
            <p:ph type="body" idx="1"/>
          </p:nvPr>
        </p:nvSpPr>
        <p:spPr>
          <a:xfrm>
            <a:off x="304800" y="1524000"/>
            <a:ext cx="8229600" cy="4114800"/>
          </a:xfrm>
        </p:spPr>
        <p:txBody>
          <a:bodyPr/>
          <a:lstStyle/>
          <a:p>
            <a:pPr eaLnBrk="1" hangingPunct="1">
              <a:defRPr/>
            </a:pPr>
            <a:r>
              <a:rPr lang="pt-BR" altLang="pt-BR" sz="2000" smtClean="0"/>
              <a:t>Portanto, ao órgão regulador cabe a difícil tarefa de conciliar a qualidade dos serviços oferecidos aos consumidores e o equilíbrio econômico-financeiro dos concessionários – desse modo intermediando conflitos e conciliando antagonismos e interesses. </a:t>
            </a:r>
          </a:p>
          <a:p>
            <a:pPr eaLnBrk="1" hangingPunct="1">
              <a:defRPr/>
            </a:pPr>
            <a:r>
              <a:rPr lang="pt-BR" altLang="pt-BR" sz="2000" smtClean="0"/>
              <a:t>Pode-se afirmar, ainda, que as atividades da organização em tela abrangem a manutenção de sistemas de informações e de ouvidoria (uma espécie de </a:t>
            </a:r>
            <a:r>
              <a:rPr lang="pt-BR" altLang="pt-BR" sz="2000" i="1" smtClean="0"/>
              <a:t>ombudsman</a:t>
            </a:r>
            <a:r>
              <a:rPr lang="pt-BR" altLang="pt-BR" sz="2000" smtClean="0"/>
              <a:t>); a realização de pesquisas de opinião; de auditorias técnicas, econômicas e financeiras; o estabelecimento de indicadores de qualidade dos serviços; além de modelos e metodologias tarifários. </a:t>
            </a:r>
          </a:p>
        </p:txBody>
      </p:sp>
      <p:sp>
        <p:nvSpPr>
          <p:cNvPr id="222212"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222213"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C7F61045-EA63-4B8A-B903-C9A38155E869}" type="slidenum">
              <a:rPr lang="pt-BR" altLang="pt-BR"/>
              <a:pPr/>
              <a:t>73</a:t>
            </a:fld>
            <a:endParaRPr lang="pt-BR" altLang="pt-BR"/>
          </a:p>
        </p:txBody>
      </p:sp>
      <p:sp>
        <p:nvSpPr>
          <p:cNvPr id="54274" name="Rectangle 2"/>
          <p:cNvSpPr>
            <a:spLocks noGrp="1" noChangeArrowheads="1"/>
          </p:cNvSpPr>
          <p:nvPr>
            <p:ph type="body" idx="1"/>
          </p:nvPr>
        </p:nvSpPr>
        <p:spPr>
          <a:xfrm>
            <a:off x="371475" y="1341438"/>
            <a:ext cx="7967663" cy="5364162"/>
          </a:xfrm>
        </p:spPr>
        <p:txBody>
          <a:bodyPr/>
          <a:lstStyle/>
          <a:p>
            <a:pPr marL="285750" indent="-285750" defTabSz="762000" eaLnBrk="1" hangingPunct="1">
              <a:spcBef>
                <a:spcPct val="55000"/>
              </a:spcBef>
              <a:buClr>
                <a:srgbClr val="FFFF00"/>
              </a:buClr>
              <a:defRPr/>
            </a:pPr>
            <a:r>
              <a:rPr lang="pt-BR" altLang="pt-BR" sz="1600" b="1" smtClean="0"/>
              <a:t>Há uma crise estrutural no orçamento da União - redução do espaço para o investimento público direto - Lei de Responsabilidade Fiscal.</a:t>
            </a:r>
          </a:p>
          <a:p>
            <a:pPr marL="285750" indent="-285750" defTabSz="762000" eaLnBrk="1" hangingPunct="1">
              <a:spcBef>
                <a:spcPct val="55000"/>
              </a:spcBef>
              <a:buClr>
                <a:srgbClr val="FFFF00"/>
              </a:buClr>
              <a:defRPr/>
            </a:pPr>
            <a:r>
              <a:rPr lang="pt-BR" altLang="pt-BR" sz="1600" b="1" smtClean="0"/>
              <a:t>Há uma reconhecida ineficiência do setor público para mobilizar recursos para o investimento - limites de endividamento do setor público (FMI).</a:t>
            </a:r>
          </a:p>
          <a:p>
            <a:pPr marL="285750" indent="-285750" defTabSz="762000" eaLnBrk="1" hangingPunct="1">
              <a:spcBef>
                <a:spcPct val="55000"/>
              </a:spcBef>
              <a:buClr>
                <a:srgbClr val="FFFF00"/>
              </a:buClr>
              <a:defRPr/>
            </a:pPr>
            <a:r>
              <a:rPr lang="pt-BR" altLang="pt-BR" sz="1600" b="1" smtClean="0"/>
              <a:t>Há uma deficiência histórica de infra-estrutura em vários segmentos, criando gargalos para a produção e o transporte de mercadorias.</a:t>
            </a:r>
          </a:p>
          <a:p>
            <a:pPr marL="285750" indent="-285750" defTabSz="762000" eaLnBrk="1" hangingPunct="1">
              <a:spcBef>
                <a:spcPct val="55000"/>
              </a:spcBef>
              <a:buClr>
                <a:srgbClr val="FFFF00"/>
              </a:buClr>
              <a:defRPr/>
            </a:pPr>
            <a:r>
              <a:rPr lang="pt-BR" altLang="pt-BR" sz="1600" b="1" smtClean="0"/>
              <a:t>PPP é uma nova categoria de contratos públicos em que o Poder Público define o que ele quer, em termos de serviços públicos, e o Parceiro Privado diz como e a que preço ele poderá apoiar o Setor Público - PL 10/2004 Senado.</a:t>
            </a:r>
          </a:p>
        </p:txBody>
      </p:sp>
      <p:sp>
        <p:nvSpPr>
          <p:cNvPr id="54275" name="Rectangle 3"/>
          <p:cNvSpPr>
            <a:spLocks noGrp="1" noChangeArrowheads="1"/>
          </p:cNvSpPr>
          <p:nvPr>
            <p:ph type="title"/>
          </p:nvPr>
        </p:nvSpPr>
        <p:spPr>
          <a:xfrm>
            <a:off x="381000" y="0"/>
            <a:ext cx="8229600" cy="914400"/>
          </a:xfrm>
        </p:spPr>
        <p:txBody>
          <a:bodyPr/>
          <a:lstStyle/>
          <a:p>
            <a:pPr eaLnBrk="1" hangingPunct="1">
              <a:defRPr/>
            </a:pPr>
            <a:r>
              <a:rPr lang="pt-BR" altLang="pt-BR" sz="2400" smtClean="0"/>
              <a:t>Fundamentos regulatórios</a:t>
            </a:r>
            <a:endParaRPr lang="en-US" altLang="pt-BR" sz="2400" smtClean="0"/>
          </a:p>
        </p:txBody>
      </p:sp>
      <p:sp>
        <p:nvSpPr>
          <p:cNvPr id="54276"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54277"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3FF9993F-39C0-41C0-A347-C538764B282D}" type="slidenum">
              <a:rPr lang="pt-BR" altLang="pt-BR"/>
              <a:pPr/>
              <a:t>74</a:t>
            </a:fld>
            <a:endParaRPr lang="pt-BR" altLang="pt-BR"/>
          </a:p>
        </p:txBody>
      </p:sp>
      <p:sp>
        <p:nvSpPr>
          <p:cNvPr id="225282" name="Rectangle 2"/>
          <p:cNvSpPr>
            <a:spLocks noGrp="1" noChangeArrowheads="1"/>
          </p:cNvSpPr>
          <p:nvPr>
            <p:ph type="body" idx="1"/>
          </p:nvPr>
        </p:nvSpPr>
        <p:spPr>
          <a:xfrm>
            <a:off x="371475" y="1341438"/>
            <a:ext cx="7967663" cy="5364162"/>
          </a:xfrm>
        </p:spPr>
        <p:txBody>
          <a:bodyPr/>
          <a:lstStyle/>
          <a:p>
            <a:pPr marL="285750" indent="-285750" defTabSz="762000" eaLnBrk="1" hangingPunct="1">
              <a:spcBef>
                <a:spcPct val="55000"/>
              </a:spcBef>
              <a:buClr>
                <a:srgbClr val="FFFF00"/>
              </a:buClr>
              <a:defRPr/>
            </a:pPr>
            <a:r>
              <a:rPr lang="pt-BR" altLang="pt-BR" sz="1800" b="1" smtClean="0"/>
              <a:t>A definição da qualidade desejada dos serviços passa a ser muito importante. A escolha da tecnologia e do momento do investimento torna-se atribuição do Parceiro Privado.</a:t>
            </a:r>
          </a:p>
          <a:p>
            <a:pPr marL="285750" indent="-285750" defTabSz="762000" eaLnBrk="1" hangingPunct="1">
              <a:spcBef>
                <a:spcPct val="55000"/>
              </a:spcBef>
              <a:buClr>
                <a:srgbClr val="FFFF00"/>
              </a:buClr>
              <a:defRPr/>
            </a:pPr>
            <a:r>
              <a:rPr lang="pt-BR" altLang="pt-BR" sz="1800" b="1" smtClean="0"/>
              <a:t>A vinculação da receita da Concessionária ao desempenho adequado será mandatória no Contrato.</a:t>
            </a:r>
          </a:p>
          <a:p>
            <a:pPr marL="285750" indent="-285750" defTabSz="762000" eaLnBrk="1" hangingPunct="1">
              <a:spcBef>
                <a:spcPct val="55000"/>
              </a:spcBef>
              <a:buClr>
                <a:srgbClr val="FFFF00"/>
              </a:buClr>
              <a:defRPr/>
            </a:pPr>
            <a:r>
              <a:rPr lang="pt-BR" altLang="pt-BR" sz="1800" b="1" smtClean="0"/>
              <a:t>Há a necessidade de se compartilhar riscos de forma economicamente  mais eficiente.</a:t>
            </a:r>
          </a:p>
          <a:p>
            <a:pPr marL="285750" indent="-285750" defTabSz="762000" eaLnBrk="1" hangingPunct="1">
              <a:spcBef>
                <a:spcPct val="55000"/>
              </a:spcBef>
              <a:buClr>
                <a:srgbClr val="FFFF00"/>
              </a:buClr>
              <a:buFont typeface="Wingdings" pitchFamily="2" charset="2"/>
              <a:buNone/>
              <a:defRPr/>
            </a:pPr>
            <a:endParaRPr lang="pt-BR" altLang="pt-BR" sz="1800" b="1" smtClean="0"/>
          </a:p>
        </p:txBody>
      </p:sp>
      <p:sp>
        <p:nvSpPr>
          <p:cNvPr id="225283" name="Rectangle 3"/>
          <p:cNvSpPr>
            <a:spLocks noGrp="1" noChangeArrowheads="1"/>
          </p:cNvSpPr>
          <p:nvPr>
            <p:ph type="title"/>
          </p:nvPr>
        </p:nvSpPr>
        <p:spPr>
          <a:xfrm>
            <a:off x="381000" y="0"/>
            <a:ext cx="8229600" cy="914400"/>
          </a:xfrm>
        </p:spPr>
        <p:txBody>
          <a:bodyPr/>
          <a:lstStyle/>
          <a:p>
            <a:pPr eaLnBrk="1" hangingPunct="1">
              <a:defRPr/>
            </a:pPr>
            <a:r>
              <a:rPr lang="pt-BR" altLang="pt-BR" sz="2400" smtClean="0"/>
              <a:t>Fundamentos regulatórios</a:t>
            </a:r>
            <a:endParaRPr lang="en-US" altLang="pt-BR" sz="2400" smtClean="0"/>
          </a:p>
        </p:txBody>
      </p:sp>
      <p:sp>
        <p:nvSpPr>
          <p:cNvPr id="225284"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225285"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1034">
            <a:hlinkClick r:id="rId2" action="ppaction://hlinksldjump"/>
          </p:cNvPr>
          <p:cNvSpPr>
            <a:spLocks noChangeArrowheads="1"/>
          </p:cNvSpPr>
          <p:nvPr/>
        </p:nvSpPr>
        <p:spPr bwMode="auto">
          <a:xfrm>
            <a:off x="419100" y="1957388"/>
            <a:ext cx="2033588" cy="2462212"/>
          </a:xfrm>
          <a:prstGeom prst="chevron">
            <a:avLst>
              <a:gd name="adj" fmla="val 25000"/>
            </a:avLst>
          </a:prstGeom>
          <a:gradFill rotWithShape="0">
            <a:gsLst>
              <a:gs pos="0">
                <a:srgbClr val="99CCFF"/>
              </a:gs>
              <a:gs pos="100000">
                <a:srgbClr val="FFFFFF"/>
              </a:gs>
            </a:gsLst>
            <a:lin ang="0" scaled="1"/>
          </a:gradFill>
          <a:ln w="12700">
            <a:solidFill>
              <a:schemeClr val="tx1"/>
            </a:solidFill>
            <a:miter lim="800000"/>
            <a:headEnd/>
            <a:tailEnd/>
          </a:ln>
          <a:effectLst/>
        </p:spPr>
        <p:txBody>
          <a:bodyPr wrap="none" anchor="ctr"/>
          <a:lstStyle/>
          <a:p>
            <a:pPr algn="ctr" eaLnBrk="1" hangingPunct="1"/>
            <a:endParaRPr lang="pt-PT" altLang="pt-BR" sz="1800" b="0">
              <a:solidFill>
                <a:schemeClr val="tx1"/>
              </a:solidFill>
              <a:latin typeface="Arial" pitchFamily="34" charset="0"/>
              <a:cs typeface="Arial" pitchFamily="34" charset="0"/>
            </a:endParaRPr>
          </a:p>
        </p:txBody>
      </p:sp>
      <p:sp>
        <p:nvSpPr>
          <p:cNvPr id="227339" name="AutoShape 1035"/>
          <p:cNvSpPr>
            <a:spLocks noChangeArrowheads="1"/>
          </p:cNvSpPr>
          <p:nvPr/>
        </p:nvSpPr>
        <p:spPr bwMode="auto">
          <a:xfrm>
            <a:off x="2033588" y="1955800"/>
            <a:ext cx="2033587" cy="2463800"/>
          </a:xfrm>
          <a:prstGeom prst="chevron">
            <a:avLst>
              <a:gd name="adj" fmla="val 25000"/>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9332" name="AutoShape 1036"/>
          <p:cNvSpPr>
            <a:spLocks noChangeArrowheads="1"/>
          </p:cNvSpPr>
          <p:nvPr/>
        </p:nvSpPr>
        <p:spPr bwMode="auto">
          <a:xfrm>
            <a:off x="3683000" y="1957388"/>
            <a:ext cx="2033588" cy="2462212"/>
          </a:xfrm>
          <a:prstGeom prst="chevron">
            <a:avLst>
              <a:gd name="adj" fmla="val 25000"/>
            </a:avLst>
          </a:prstGeom>
          <a:gradFill rotWithShape="0">
            <a:gsLst>
              <a:gs pos="0">
                <a:srgbClr val="99CCFF"/>
              </a:gs>
              <a:gs pos="100000">
                <a:srgbClr val="FFFFFF"/>
              </a:gs>
            </a:gsLst>
            <a:lin ang="0" scaled="1"/>
          </a:gradFill>
          <a:ln w="12700">
            <a:solidFill>
              <a:schemeClr val="tx1"/>
            </a:solidFill>
            <a:miter lim="800000"/>
            <a:headEnd/>
            <a:tailEnd/>
          </a:ln>
          <a:effectLst/>
        </p:spPr>
        <p:txBody>
          <a:bodyPr wrap="none" anchor="ctr"/>
          <a:lstStyle/>
          <a:p>
            <a:pPr algn="ctr" eaLnBrk="1" hangingPunct="1"/>
            <a:endParaRPr lang="pt-PT" altLang="pt-BR" sz="1800" b="0">
              <a:solidFill>
                <a:schemeClr val="bg2"/>
              </a:solidFill>
              <a:latin typeface="Arial" pitchFamily="34" charset="0"/>
              <a:cs typeface="Arial" pitchFamily="34" charset="0"/>
            </a:endParaRPr>
          </a:p>
        </p:txBody>
      </p:sp>
      <p:sp>
        <p:nvSpPr>
          <p:cNvPr id="227341" name="AutoShape 1037"/>
          <p:cNvSpPr>
            <a:spLocks noChangeArrowheads="1"/>
          </p:cNvSpPr>
          <p:nvPr/>
        </p:nvSpPr>
        <p:spPr bwMode="auto">
          <a:xfrm>
            <a:off x="5319713" y="1957388"/>
            <a:ext cx="2033587" cy="2462212"/>
          </a:xfrm>
          <a:prstGeom prst="chevron">
            <a:avLst>
              <a:gd name="adj" fmla="val 25000"/>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27342" name="AutoShape 1038"/>
          <p:cNvSpPr>
            <a:spLocks noChangeArrowheads="1"/>
          </p:cNvSpPr>
          <p:nvPr/>
        </p:nvSpPr>
        <p:spPr bwMode="auto">
          <a:xfrm>
            <a:off x="6956425" y="1957388"/>
            <a:ext cx="2033588" cy="2462212"/>
          </a:xfrm>
          <a:prstGeom prst="chevron">
            <a:avLst>
              <a:gd name="adj" fmla="val 25000"/>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9335" name="Rectangle 1039"/>
          <p:cNvSpPr>
            <a:spLocks noChangeArrowheads="1"/>
          </p:cNvSpPr>
          <p:nvPr/>
        </p:nvSpPr>
        <p:spPr bwMode="auto">
          <a:xfrm>
            <a:off x="990600" y="2895600"/>
            <a:ext cx="1119188" cy="488950"/>
          </a:xfrm>
          <a:prstGeom prst="rect">
            <a:avLst/>
          </a:prstGeom>
          <a:noFill/>
          <a:ln w="12700">
            <a:noFill/>
            <a:miter lim="800000"/>
            <a:headEnd/>
            <a:tailEnd/>
          </a:ln>
          <a:effectLst/>
        </p:spPr>
        <p:txBody>
          <a:bodyPr>
            <a:spAutoFit/>
          </a:bodyPr>
          <a:lstStyle/>
          <a:p>
            <a:pPr algn="ctr">
              <a:spcBef>
                <a:spcPct val="50000"/>
              </a:spcBef>
            </a:pPr>
            <a:r>
              <a:rPr lang="pt-BR" altLang="pt-BR" sz="1000">
                <a:solidFill>
                  <a:schemeClr val="bg2"/>
                </a:solidFill>
                <a:latin typeface="Arial" pitchFamily="34" charset="0"/>
                <a:cs typeface="Arial" pitchFamily="34" charset="0"/>
              </a:rPr>
              <a:t>Projeto </a:t>
            </a:r>
            <a:r>
              <a:rPr lang="pt-BR" altLang="pt-BR" sz="1600">
                <a:solidFill>
                  <a:schemeClr val="bg2"/>
                </a:solidFill>
                <a:latin typeface="Arial" pitchFamily="34" charset="0"/>
                <a:cs typeface="Arial" pitchFamily="34" charset="0"/>
              </a:rPr>
              <a:t>básico</a:t>
            </a:r>
          </a:p>
        </p:txBody>
      </p:sp>
      <p:sp>
        <p:nvSpPr>
          <p:cNvPr id="99336" name="Rectangle 1040"/>
          <p:cNvSpPr>
            <a:spLocks noChangeArrowheads="1"/>
          </p:cNvSpPr>
          <p:nvPr/>
        </p:nvSpPr>
        <p:spPr bwMode="auto">
          <a:xfrm>
            <a:off x="2667000" y="3048000"/>
            <a:ext cx="1143000" cy="581025"/>
          </a:xfrm>
          <a:prstGeom prst="rect">
            <a:avLst/>
          </a:prstGeom>
          <a:noFill/>
          <a:ln w="12700">
            <a:noFill/>
            <a:miter lim="800000"/>
            <a:headEnd/>
            <a:tailEnd/>
          </a:ln>
          <a:effectLst/>
        </p:spPr>
        <p:txBody>
          <a:bodyPr>
            <a:spAutoFit/>
          </a:bodyPr>
          <a:lstStyle/>
          <a:p>
            <a:pPr algn="ctr">
              <a:spcBef>
                <a:spcPct val="50000"/>
              </a:spcBef>
            </a:pPr>
            <a:r>
              <a:rPr lang="pt-BR" altLang="pt-BR" sz="1600">
                <a:solidFill>
                  <a:schemeClr val="bg2"/>
                </a:solidFill>
                <a:latin typeface="Arial" pitchFamily="34" charset="0"/>
                <a:cs typeface="Arial" pitchFamily="34" charset="0"/>
              </a:rPr>
              <a:t>Projeto executivo</a:t>
            </a:r>
          </a:p>
        </p:txBody>
      </p:sp>
      <p:sp>
        <p:nvSpPr>
          <p:cNvPr id="99337" name="Rectangle 1041"/>
          <p:cNvSpPr>
            <a:spLocks noChangeArrowheads="1"/>
          </p:cNvSpPr>
          <p:nvPr/>
        </p:nvSpPr>
        <p:spPr bwMode="auto">
          <a:xfrm>
            <a:off x="4267200" y="3048000"/>
            <a:ext cx="1006475" cy="336550"/>
          </a:xfrm>
          <a:prstGeom prst="rect">
            <a:avLst/>
          </a:prstGeom>
          <a:noFill/>
          <a:ln w="12700">
            <a:noFill/>
            <a:miter lim="800000"/>
            <a:headEnd/>
            <a:tailEnd/>
          </a:ln>
          <a:effectLst/>
        </p:spPr>
        <p:txBody>
          <a:bodyPr>
            <a:spAutoFit/>
          </a:bodyPr>
          <a:lstStyle/>
          <a:p>
            <a:pPr algn="ctr">
              <a:spcBef>
                <a:spcPct val="50000"/>
              </a:spcBef>
            </a:pPr>
            <a:r>
              <a:rPr lang="pt-BR" altLang="pt-BR" sz="1600">
                <a:solidFill>
                  <a:schemeClr val="bg2"/>
                </a:solidFill>
                <a:latin typeface="Arial" pitchFamily="34" charset="0"/>
                <a:cs typeface="Arial" pitchFamily="34" charset="0"/>
              </a:rPr>
              <a:t>Obras</a:t>
            </a:r>
          </a:p>
        </p:txBody>
      </p:sp>
      <p:sp>
        <p:nvSpPr>
          <p:cNvPr id="99338" name="Rectangle 1043"/>
          <p:cNvSpPr>
            <a:spLocks noChangeArrowheads="1"/>
          </p:cNvSpPr>
          <p:nvPr/>
        </p:nvSpPr>
        <p:spPr bwMode="auto">
          <a:xfrm>
            <a:off x="5715000" y="3124200"/>
            <a:ext cx="1524000" cy="336550"/>
          </a:xfrm>
          <a:prstGeom prst="rect">
            <a:avLst/>
          </a:prstGeom>
          <a:noFill/>
          <a:ln w="12700">
            <a:noFill/>
            <a:miter lim="800000"/>
            <a:headEnd/>
            <a:tailEnd/>
          </a:ln>
          <a:effectLst/>
        </p:spPr>
        <p:txBody>
          <a:bodyPr>
            <a:spAutoFit/>
          </a:bodyPr>
          <a:lstStyle/>
          <a:p>
            <a:pPr algn="ctr">
              <a:spcBef>
                <a:spcPct val="50000"/>
              </a:spcBef>
            </a:pPr>
            <a:r>
              <a:rPr lang="pt-BR" altLang="pt-BR" sz="1600">
                <a:solidFill>
                  <a:schemeClr val="bg2"/>
                </a:solidFill>
                <a:latin typeface="Arial" pitchFamily="34" charset="0"/>
                <a:cs typeface="Arial" pitchFamily="34" charset="0"/>
              </a:rPr>
              <a:t>Concessão</a:t>
            </a:r>
          </a:p>
        </p:txBody>
      </p:sp>
      <p:sp>
        <p:nvSpPr>
          <p:cNvPr id="99339" name="Rectangle 1044"/>
          <p:cNvSpPr>
            <a:spLocks noChangeArrowheads="1"/>
          </p:cNvSpPr>
          <p:nvPr/>
        </p:nvSpPr>
        <p:spPr bwMode="auto">
          <a:xfrm>
            <a:off x="7543800" y="3124200"/>
            <a:ext cx="1295400" cy="336550"/>
          </a:xfrm>
          <a:prstGeom prst="rect">
            <a:avLst/>
          </a:prstGeom>
          <a:noFill/>
          <a:ln w="12700">
            <a:noFill/>
            <a:miter lim="800000"/>
            <a:headEnd/>
            <a:tailEnd/>
          </a:ln>
          <a:effectLst/>
        </p:spPr>
        <p:txBody>
          <a:bodyPr>
            <a:spAutoFit/>
          </a:bodyPr>
          <a:lstStyle/>
          <a:p>
            <a:pPr algn="ctr">
              <a:spcBef>
                <a:spcPct val="50000"/>
              </a:spcBef>
            </a:pPr>
            <a:r>
              <a:rPr lang="pt-BR" altLang="pt-BR" sz="1600">
                <a:solidFill>
                  <a:schemeClr val="bg2"/>
                </a:solidFill>
                <a:latin typeface="Arial" pitchFamily="34" charset="0"/>
                <a:cs typeface="Arial" pitchFamily="34" charset="0"/>
              </a:rPr>
              <a:t>Operação</a:t>
            </a:r>
          </a:p>
        </p:txBody>
      </p:sp>
      <p:sp>
        <p:nvSpPr>
          <p:cNvPr id="227349" name="AutoShape 1045"/>
          <p:cNvSpPr>
            <a:spLocks noChangeArrowheads="1"/>
          </p:cNvSpPr>
          <p:nvPr/>
        </p:nvSpPr>
        <p:spPr bwMode="auto">
          <a:xfrm>
            <a:off x="398463" y="990600"/>
            <a:ext cx="8447087" cy="912813"/>
          </a:xfrm>
          <a:prstGeom prst="chevron">
            <a:avLst>
              <a:gd name="adj" fmla="val 42242"/>
            </a:avLst>
          </a:prstGeom>
          <a:gradFill rotWithShape="0">
            <a:gsLst>
              <a:gs pos="0">
                <a:schemeClr val="accent2"/>
              </a:gs>
              <a:gs pos="100000">
                <a:schemeClr val="accent2">
                  <a:gamma/>
                  <a:tint val="0"/>
                  <a:invGamma/>
                </a:scheme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9341" name="Rectangle 1046"/>
          <p:cNvSpPr>
            <a:spLocks noChangeArrowheads="1"/>
          </p:cNvSpPr>
          <p:nvPr/>
        </p:nvSpPr>
        <p:spPr bwMode="auto">
          <a:xfrm>
            <a:off x="838200" y="1143000"/>
            <a:ext cx="7705725" cy="581025"/>
          </a:xfrm>
          <a:prstGeom prst="rect">
            <a:avLst/>
          </a:prstGeom>
          <a:noFill/>
          <a:ln w="12700">
            <a:noFill/>
            <a:miter lim="800000"/>
            <a:headEnd/>
            <a:tailEnd/>
          </a:ln>
          <a:effectLst/>
        </p:spPr>
        <p:txBody>
          <a:bodyPr>
            <a:spAutoFit/>
          </a:bodyPr>
          <a:lstStyle/>
          <a:p>
            <a:pPr algn="ctr">
              <a:spcBef>
                <a:spcPct val="50000"/>
              </a:spcBef>
            </a:pPr>
            <a:r>
              <a:rPr lang="pt-BR" altLang="pt-BR" sz="1600">
                <a:solidFill>
                  <a:schemeClr val="bg2"/>
                </a:solidFill>
                <a:latin typeface="Arial" pitchFamily="34" charset="0"/>
                <a:cs typeface="Arial" pitchFamily="34" charset="0"/>
              </a:rPr>
              <a:t>O futuro parceiro faz (ou sub-contrata) o projeto executivo, executa a obra e opera  </a:t>
            </a:r>
          </a:p>
        </p:txBody>
      </p:sp>
      <p:sp>
        <p:nvSpPr>
          <p:cNvPr id="227358" name="Rectangle 1054"/>
          <p:cNvSpPr>
            <a:spLocks noChangeArrowheads="1"/>
          </p:cNvSpPr>
          <p:nvPr/>
        </p:nvSpPr>
        <p:spPr bwMode="auto">
          <a:xfrm>
            <a:off x="304800" y="0"/>
            <a:ext cx="8474075"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2400" b="0" smtClean="0">
                <a:solidFill>
                  <a:schemeClr val="tx2"/>
                </a:solidFill>
                <a:effectLst>
                  <a:outerShdw blurRad="38100" dist="38100" dir="2700000" algn="tl">
                    <a:srgbClr val="000000"/>
                  </a:outerShdw>
                </a:effectLst>
                <a:latin typeface="Tahoma" panose="020B0604030504040204" pitchFamily="34" charset="0"/>
              </a:rPr>
              <a:t>PPP - Fundamentos regulatórios (cont.)</a:t>
            </a:r>
            <a:endParaRPr lang="en-US" altLang="pt-BR" sz="2400" b="0" smtClean="0">
              <a:solidFill>
                <a:schemeClr val="tx2"/>
              </a:solidFill>
              <a:effectLst>
                <a:outerShdw blurRad="38100" dist="38100" dir="2700000" algn="tl">
                  <a:srgbClr val="000000"/>
                </a:outerShdw>
              </a:effectLst>
              <a:latin typeface="Tahoma" panose="020B0604030504040204" pitchFamily="34" charset="0"/>
            </a:endParaRPr>
          </a:p>
        </p:txBody>
      </p:sp>
      <p:sp>
        <p:nvSpPr>
          <p:cNvPr id="227359" name="Rectangle 1055"/>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227360" name="AutoShape 105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ext Box 5"/>
          <p:cNvSpPr txBox="1">
            <a:spLocks noChangeArrowheads="1"/>
          </p:cNvSpPr>
          <p:nvPr/>
        </p:nvSpPr>
        <p:spPr bwMode="auto">
          <a:xfrm>
            <a:off x="0" y="1600200"/>
            <a:ext cx="1701800" cy="5618163"/>
          </a:xfrm>
          <a:prstGeom prst="rect">
            <a:avLst/>
          </a:prstGeom>
          <a:noFill/>
          <a:ln w="12699">
            <a:noFill/>
            <a:miter lim="800000"/>
            <a:headEnd type="none" w="sm" len="sm"/>
            <a:tailEnd type="none" w="sm" len="sm"/>
          </a:ln>
          <a:effectLst/>
        </p:spPr>
        <p:txBody>
          <a:bodyPr>
            <a:spAutoFit/>
          </a:bodyPr>
          <a:lstStyle/>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O Governo deve estabelecer o padrão de qualidade desejado nos serviços delegados</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Deve ser reduzida a especificação detalhada das obras</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Pode haver uma especificação mínima de obras no Caderno de Encargos</a:t>
            </a:r>
          </a:p>
          <a:p>
            <a:pPr marL="193675" indent="-193675">
              <a:spcBef>
                <a:spcPct val="50000"/>
              </a:spcBef>
              <a:buSzPct val="85000"/>
              <a:buFont typeface="Wingdings" pitchFamily="2" charset="2"/>
              <a:buChar char="n"/>
            </a:pPr>
            <a:endParaRPr lang="pt-BR" altLang="pt-BR" sz="1600" b="0">
              <a:solidFill>
                <a:schemeClr val="tx1"/>
              </a:solidFill>
              <a:latin typeface="Arial" pitchFamily="34" charset="0"/>
              <a:cs typeface="Arial" pitchFamily="34" charset="0"/>
            </a:endParaRPr>
          </a:p>
        </p:txBody>
      </p:sp>
      <p:sp>
        <p:nvSpPr>
          <p:cNvPr id="100355" name="Text Box 6"/>
          <p:cNvSpPr txBox="1">
            <a:spLocks noChangeArrowheads="1"/>
          </p:cNvSpPr>
          <p:nvPr/>
        </p:nvSpPr>
        <p:spPr bwMode="auto">
          <a:xfrm>
            <a:off x="1905000" y="1600200"/>
            <a:ext cx="1581150" cy="5251450"/>
          </a:xfrm>
          <a:prstGeom prst="rect">
            <a:avLst/>
          </a:prstGeom>
          <a:noFill/>
          <a:ln w="12699">
            <a:noFill/>
            <a:miter lim="800000"/>
            <a:headEnd type="none" w="sm" len="sm"/>
            <a:tailEnd type="none" w="sm" len="sm"/>
          </a:ln>
          <a:effectLst/>
        </p:spPr>
        <p:txBody>
          <a:bodyPr>
            <a:spAutoFit/>
          </a:bodyPr>
          <a:lstStyle/>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O Parceiro Privado deve ter capacidade para preparar um projeto executivo de obras</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Novas técnicas construtivas poderão ser usadas</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O custo e o prazo da construção são riscos do Parceiro Privado</a:t>
            </a:r>
          </a:p>
        </p:txBody>
      </p:sp>
      <p:sp>
        <p:nvSpPr>
          <p:cNvPr id="100356" name="Text Box 7"/>
          <p:cNvSpPr txBox="1">
            <a:spLocks noChangeArrowheads="1"/>
          </p:cNvSpPr>
          <p:nvPr/>
        </p:nvSpPr>
        <p:spPr bwMode="auto">
          <a:xfrm>
            <a:off x="3657600" y="1600200"/>
            <a:ext cx="1658938" cy="5373688"/>
          </a:xfrm>
          <a:prstGeom prst="rect">
            <a:avLst/>
          </a:prstGeom>
          <a:noFill/>
          <a:ln w="12699">
            <a:noFill/>
            <a:miter lim="800000"/>
            <a:headEnd type="none" w="sm" len="sm"/>
            <a:tailEnd type="none" w="sm" len="sm"/>
          </a:ln>
          <a:effectLst/>
        </p:spPr>
        <p:txBody>
          <a:bodyPr>
            <a:spAutoFit/>
          </a:bodyPr>
          <a:lstStyle/>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As obras devem seguir rigorosamente o cronograma proposto</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Erros de orçamento serão risco do Parceiro Privado</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O Parceiro Privado deverá apresentar cobertura de seguros para riscos de obras</a:t>
            </a:r>
          </a:p>
          <a:p>
            <a:pPr marL="193675" indent="-193675">
              <a:spcBef>
                <a:spcPct val="50000"/>
              </a:spcBef>
              <a:buSzPct val="85000"/>
              <a:buFont typeface="Wingdings" pitchFamily="2" charset="2"/>
              <a:buChar char="n"/>
            </a:pPr>
            <a:endParaRPr lang="pt-BR" altLang="pt-BR" sz="1600" b="0">
              <a:solidFill>
                <a:schemeClr val="tx1"/>
              </a:solidFill>
              <a:latin typeface="Arial" pitchFamily="34" charset="0"/>
              <a:cs typeface="Arial" pitchFamily="34" charset="0"/>
            </a:endParaRPr>
          </a:p>
        </p:txBody>
      </p:sp>
      <p:sp>
        <p:nvSpPr>
          <p:cNvPr id="100357" name="AutoShape 10">
            <a:hlinkClick r:id="rId3" action="ppaction://hlinksldjump"/>
          </p:cNvPr>
          <p:cNvSpPr>
            <a:spLocks noChangeArrowheads="1"/>
          </p:cNvSpPr>
          <p:nvPr/>
        </p:nvSpPr>
        <p:spPr bwMode="auto">
          <a:xfrm>
            <a:off x="0" y="990600"/>
            <a:ext cx="2033588" cy="557213"/>
          </a:xfrm>
          <a:prstGeom prst="chevron">
            <a:avLst>
              <a:gd name="adj" fmla="val 91239"/>
            </a:avLst>
          </a:prstGeom>
          <a:gradFill rotWithShape="0">
            <a:gsLst>
              <a:gs pos="0">
                <a:srgbClr val="99CCFF"/>
              </a:gs>
              <a:gs pos="100000">
                <a:srgbClr val="FFFFFF"/>
              </a:gs>
            </a:gsLst>
            <a:lin ang="0" scaled="1"/>
          </a:gradFill>
          <a:ln w="12700">
            <a:solidFill>
              <a:schemeClr val="tx1"/>
            </a:solidFill>
            <a:miter lim="800000"/>
            <a:headEnd/>
            <a:tailEnd/>
          </a:ln>
          <a:effectLst/>
        </p:spPr>
        <p:txBody>
          <a:bodyPr wrap="none" anchor="ctr"/>
          <a:lstStyle/>
          <a:p>
            <a:pPr algn="ctr" eaLnBrk="1" hangingPunct="1"/>
            <a:endParaRPr lang="pt-PT" altLang="pt-BR" sz="1800" b="0">
              <a:solidFill>
                <a:schemeClr val="tx1"/>
              </a:solidFill>
              <a:latin typeface="Arial" pitchFamily="34" charset="0"/>
              <a:cs typeface="Arial" pitchFamily="34" charset="0"/>
            </a:endParaRPr>
          </a:p>
        </p:txBody>
      </p:sp>
      <p:sp>
        <p:nvSpPr>
          <p:cNvPr id="228363" name="AutoShape 11"/>
          <p:cNvSpPr>
            <a:spLocks noChangeArrowheads="1"/>
          </p:cNvSpPr>
          <p:nvPr/>
        </p:nvSpPr>
        <p:spPr bwMode="auto">
          <a:xfrm>
            <a:off x="1905000" y="990600"/>
            <a:ext cx="2033588" cy="527050"/>
          </a:xfrm>
          <a:prstGeom prst="chevron">
            <a:avLst>
              <a:gd name="adj" fmla="val 96461"/>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0359" name="AutoShape 12"/>
          <p:cNvSpPr>
            <a:spLocks noChangeArrowheads="1"/>
          </p:cNvSpPr>
          <p:nvPr/>
        </p:nvSpPr>
        <p:spPr bwMode="auto">
          <a:xfrm>
            <a:off x="3657600" y="990600"/>
            <a:ext cx="2033588" cy="527050"/>
          </a:xfrm>
          <a:prstGeom prst="chevron">
            <a:avLst>
              <a:gd name="adj" fmla="val 96461"/>
            </a:avLst>
          </a:prstGeom>
          <a:gradFill rotWithShape="0">
            <a:gsLst>
              <a:gs pos="0">
                <a:srgbClr val="99CCFF"/>
              </a:gs>
              <a:gs pos="100000">
                <a:srgbClr val="FFFFFF"/>
              </a:gs>
            </a:gsLst>
            <a:lin ang="0" scaled="1"/>
          </a:gradFill>
          <a:ln w="12700">
            <a:solidFill>
              <a:schemeClr val="tx1"/>
            </a:solidFill>
            <a:miter lim="800000"/>
            <a:headEnd/>
            <a:tailEnd/>
          </a:ln>
          <a:effectLst/>
        </p:spPr>
        <p:txBody>
          <a:bodyPr wrap="none" anchor="ctr"/>
          <a:lstStyle/>
          <a:p>
            <a:pPr algn="ctr" eaLnBrk="1" hangingPunct="1"/>
            <a:endParaRPr lang="pt-PT" altLang="pt-BR" sz="1800" b="0">
              <a:solidFill>
                <a:schemeClr val="bg2"/>
              </a:solidFill>
              <a:latin typeface="Arial" pitchFamily="34" charset="0"/>
              <a:cs typeface="Arial" pitchFamily="34" charset="0"/>
            </a:endParaRPr>
          </a:p>
        </p:txBody>
      </p:sp>
      <p:sp>
        <p:nvSpPr>
          <p:cNvPr id="228365" name="AutoShape 13"/>
          <p:cNvSpPr>
            <a:spLocks noChangeArrowheads="1"/>
          </p:cNvSpPr>
          <p:nvPr/>
        </p:nvSpPr>
        <p:spPr bwMode="auto">
          <a:xfrm>
            <a:off x="5410200" y="990600"/>
            <a:ext cx="2033588" cy="527050"/>
          </a:xfrm>
          <a:prstGeom prst="chevron">
            <a:avLst>
              <a:gd name="adj" fmla="val 96461"/>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28366" name="AutoShape 14"/>
          <p:cNvSpPr>
            <a:spLocks noChangeArrowheads="1"/>
          </p:cNvSpPr>
          <p:nvPr/>
        </p:nvSpPr>
        <p:spPr bwMode="auto">
          <a:xfrm>
            <a:off x="7110413" y="990600"/>
            <a:ext cx="2033587" cy="527050"/>
          </a:xfrm>
          <a:prstGeom prst="chevron">
            <a:avLst>
              <a:gd name="adj" fmla="val 96461"/>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0362" name="Rectangle 15"/>
          <p:cNvSpPr>
            <a:spLocks noChangeArrowheads="1"/>
          </p:cNvSpPr>
          <p:nvPr/>
        </p:nvSpPr>
        <p:spPr bwMode="auto">
          <a:xfrm>
            <a:off x="609600" y="1143000"/>
            <a:ext cx="1119188" cy="457200"/>
          </a:xfrm>
          <a:prstGeom prst="rect">
            <a:avLst/>
          </a:prstGeom>
          <a:noFill/>
          <a:ln w="12700">
            <a:noFill/>
            <a:miter lim="800000"/>
            <a:headEnd/>
            <a:tailEnd/>
          </a:ln>
          <a:effectLst/>
        </p:spPr>
        <p:txBody>
          <a:bodyPr>
            <a:spAutoFit/>
          </a:bodyPr>
          <a:lstStyle/>
          <a:p>
            <a:pPr algn="ctr">
              <a:spcBef>
                <a:spcPct val="50000"/>
              </a:spcBef>
            </a:pPr>
            <a:r>
              <a:rPr lang="pt-BR" altLang="pt-BR" sz="1200">
                <a:solidFill>
                  <a:schemeClr val="bg2"/>
                </a:solidFill>
                <a:latin typeface="Arial" pitchFamily="34" charset="0"/>
                <a:cs typeface="Arial" pitchFamily="34" charset="0"/>
              </a:rPr>
              <a:t>Projeto básico</a:t>
            </a:r>
          </a:p>
        </p:txBody>
      </p:sp>
      <p:sp>
        <p:nvSpPr>
          <p:cNvPr id="100363" name="Rectangle 16"/>
          <p:cNvSpPr>
            <a:spLocks noChangeArrowheads="1"/>
          </p:cNvSpPr>
          <p:nvPr/>
        </p:nvSpPr>
        <p:spPr bwMode="auto">
          <a:xfrm>
            <a:off x="2514600" y="990600"/>
            <a:ext cx="1006475" cy="517525"/>
          </a:xfrm>
          <a:prstGeom prst="rect">
            <a:avLst/>
          </a:prstGeom>
          <a:noFill/>
          <a:ln w="12700">
            <a:noFill/>
            <a:miter lim="800000"/>
            <a:headEnd/>
            <a:tailEnd/>
          </a:ln>
          <a:effectLst/>
        </p:spPr>
        <p:txBody>
          <a:bodyPr>
            <a:spAutoFit/>
          </a:bodyPr>
          <a:lstStyle/>
          <a:p>
            <a:pPr algn="ctr">
              <a:spcBef>
                <a:spcPct val="50000"/>
              </a:spcBef>
            </a:pPr>
            <a:r>
              <a:rPr lang="pt-BR" altLang="pt-BR" sz="1400">
                <a:solidFill>
                  <a:schemeClr val="bg2"/>
                </a:solidFill>
                <a:latin typeface="Arial" pitchFamily="34" charset="0"/>
                <a:cs typeface="Arial" pitchFamily="34" charset="0"/>
              </a:rPr>
              <a:t>Projeto executivo</a:t>
            </a:r>
          </a:p>
        </p:txBody>
      </p:sp>
      <p:sp>
        <p:nvSpPr>
          <p:cNvPr id="100364" name="Rectangle 17"/>
          <p:cNvSpPr>
            <a:spLocks noChangeArrowheads="1"/>
          </p:cNvSpPr>
          <p:nvPr/>
        </p:nvSpPr>
        <p:spPr bwMode="auto">
          <a:xfrm>
            <a:off x="4191000" y="1143000"/>
            <a:ext cx="1006475" cy="304800"/>
          </a:xfrm>
          <a:prstGeom prst="rect">
            <a:avLst/>
          </a:prstGeom>
          <a:noFill/>
          <a:ln w="12700">
            <a:noFill/>
            <a:miter lim="800000"/>
            <a:headEnd/>
            <a:tailEnd/>
          </a:ln>
          <a:effectLst/>
        </p:spPr>
        <p:txBody>
          <a:bodyPr>
            <a:spAutoFit/>
          </a:bodyPr>
          <a:lstStyle/>
          <a:p>
            <a:pPr algn="ctr">
              <a:spcBef>
                <a:spcPct val="50000"/>
              </a:spcBef>
            </a:pPr>
            <a:r>
              <a:rPr lang="pt-BR" altLang="pt-BR" sz="1400">
                <a:solidFill>
                  <a:schemeClr val="bg2"/>
                </a:solidFill>
                <a:latin typeface="Arial" pitchFamily="34" charset="0"/>
                <a:cs typeface="Arial" pitchFamily="34" charset="0"/>
              </a:rPr>
              <a:t>Obras</a:t>
            </a:r>
          </a:p>
        </p:txBody>
      </p:sp>
      <p:sp>
        <p:nvSpPr>
          <p:cNvPr id="100365" name="Text Box 18"/>
          <p:cNvSpPr txBox="1">
            <a:spLocks noChangeArrowheads="1"/>
          </p:cNvSpPr>
          <p:nvPr/>
        </p:nvSpPr>
        <p:spPr bwMode="auto">
          <a:xfrm>
            <a:off x="5410200" y="1600200"/>
            <a:ext cx="1563688" cy="3405188"/>
          </a:xfrm>
          <a:prstGeom prst="rect">
            <a:avLst/>
          </a:prstGeom>
          <a:noFill/>
          <a:ln w="12699">
            <a:noFill/>
            <a:miter lim="800000"/>
            <a:headEnd type="none" w="sm" len="sm"/>
            <a:tailEnd type="none" w="sm" len="sm"/>
          </a:ln>
          <a:effectLst/>
        </p:spPr>
        <p:txBody>
          <a:bodyPr>
            <a:spAutoFit/>
          </a:bodyPr>
          <a:lstStyle/>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A Concessão é uma forma de PPP</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Para maior explicitação das responsabilidades, poderá ser obrigatória a contratação do operador</a:t>
            </a:r>
          </a:p>
        </p:txBody>
      </p:sp>
      <p:sp>
        <p:nvSpPr>
          <p:cNvPr id="100366" name="Rectangle 19"/>
          <p:cNvSpPr>
            <a:spLocks noChangeArrowheads="1"/>
          </p:cNvSpPr>
          <p:nvPr/>
        </p:nvSpPr>
        <p:spPr bwMode="auto">
          <a:xfrm>
            <a:off x="5943600" y="1066800"/>
            <a:ext cx="1006475" cy="517525"/>
          </a:xfrm>
          <a:prstGeom prst="rect">
            <a:avLst/>
          </a:prstGeom>
          <a:noFill/>
          <a:ln w="12700">
            <a:noFill/>
            <a:miter lim="800000"/>
            <a:headEnd/>
            <a:tailEnd/>
          </a:ln>
          <a:effectLst/>
        </p:spPr>
        <p:txBody>
          <a:bodyPr>
            <a:spAutoFit/>
          </a:bodyPr>
          <a:lstStyle/>
          <a:p>
            <a:pPr algn="ctr">
              <a:spcBef>
                <a:spcPct val="50000"/>
              </a:spcBef>
            </a:pPr>
            <a:r>
              <a:rPr lang="pt-BR" altLang="pt-BR" sz="1400">
                <a:solidFill>
                  <a:schemeClr val="bg2"/>
                </a:solidFill>
                <a:latin typeface="Arial" pitchFamily="34" charset="0"/>
                <a:cs typeface="Arial" pitchFamily="34" charset="0"/>
              </a:rPr>
              <a:t>Concessão</a:t>
            </a:r>
          </a:p>
        </p:txBody>
      </p:sp>
      <p:sp>
        <p:nvSpPr>
          <p:cNvPr id="100367" name="Rectangle 20"/>
          <p:cNvSpPr>
            <a:spLocks noChangeArrowheads="1"/>
          </p:cNvSpPr>
          <p:nvPr/>
        </p:nvSpPr>
        <p:spPr bwMode="auto">
          <a:xfrm>
            <a:off x="7620000" y="1143000"/>
            <a:ext cx="1006475" cy="304800"/>
          </a:xfrm>
          <a:prstGeom prst="rect">
            <a:avLst/>
          </a:prstGeom>
          <a:noFill/>
          <a:ln w="12700">
            <a:noFill/>
            <a:miter lim="800000"/>
            <a:headEnd/>
            <a:tailEnd/>
          </a:ln>
          <a:effectLst/>
        </p:spPr>
        <p:txBody>
          <a:bodyPr>
            <a:spAutoFit/>
          </a:bodyPr>
          <a:lstStyle/>
          <a:p>
            <a:pPr algn="ctr">
              <a:spcBef>
                <a:spcPct val="50000"/>
              </a:spcBef>
            </a:pPr>
            <a:r>
              <a:rPr lang="pt-BR" altLang="pt-BR" sz="1400">
                <a:solidFill>
                  <a:schemeClr val="bg2"/>
                </a:solidFill>
                <a:latin typeface="Arial" pitchFamily="34" charset="0"/>
                <a:cs typeface="Arial" pitchFamily="34" charset="0"/>
              </a:rPr>
              <a:t>Operação</a:t>
            </a:r>
          </a:p>
        </p:txBody>
      </p:sp>
      <p:sp>
        <p:nvSpPr>
          <p:cNvPr id="100368" name="Text Box 26"/>
          <p:cNvSpPr txBox="1">
            <a:spLocks noChangeArrowheads="1"/>
          </p:cNvSpPr>
          <p:nvPr/>
        </p:nvSpPr>
        <p:spPr bwMode="auto">
          <a:xfrm>
            <a:off x="7086600" y="1524000"/>
            <a:ext cx="1658938" cy="3405188"/>
          </a:xfrm>
          <a:prstGeom prst="rect">
            <a:avLst/>
          </a:prstGeom>
          <a:noFill/>
          <a:ln w="12699">
            <a:noFill/>
            <a:miter lim="800000"/>
            <a:headEnd type="none" w="sm" len="sm"/>
            <a:tailEnd type="none" w="sm" len="sm"/>
          </a:ln>
          <a:effectLst/>
        </p:spPr>
        <p:txBody>
          <a:bodyPr>
            <a:spAutoFit/>
          </a:bodyPr>
          <a:lstStyle/>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A operação em PPP será fortemente fiscalizada e regulada pelas autoridades</a:t>
            </a:r>
          </a:p>
          <a:p>
            <a:pPr marL="193675" indent="-193675" eaLnBrk="1" hangingPunct="1">
              <a:spcBef>
                <a:spcPct val="55000"/>
              </a:spcBef>
              <a:buClr>
                <a:srgbClr val="FFFF00"/>
              </a:buClr>
              <a:buSzPct val="75000"/>
              <a:buFont typeface="Arial" pitchFamily="34" charset="0"/>
              <a:buBlip>
                <a:blip r:embed="rId2"/>
              </a:buBlip>
            </a:pPr>
            <a:r>
              <a:rPr lang="pt-BR" altLang="pt-BR" sz="1600" b="0">
                <a:solidFill>
                  <a:schemeClr val="tx1"/>
                </a:solidFill>
                <a:latin typeface="Arial" pitchFamily="34" charset="0"/>
                <a:cs typeface="Arial" pitchFamily="34" charset="0"/>
              </a:rPr>
              <a:t>Há necessidade de se fortalecer as Agências Reguladoras</a:t>
            </a:r>
          </a:p>
        </p:txBody>
      </p:sp>
      <p:sp>
        <p:nvSpPr>
          <p:cNvPr id="228381" name="Rectangle 29"/>
          <p:cNvSpPr>
            <a:spLocks noGrp="1" noChangeArrowheads="1"/>
          </p:cNvSpPr>
          <p:nvPr>
            <p:ph type="title"/>
          </p:nvPr>
        </p:nvSpPr>
        <p:spPr>
          <a:xfrm>
            <a:off x="615950" y="1171575"/>
            <a:ext cx="7372350" cy="493713"/>
          </a:xfrm>
        </p:spPr>
        <p:txBody>
          <a:bodyPr/>
          <a:lstStyle/>
          <a:p>
            <a:pPr eaLnBrk="1" hangingPunct="1">
              <a:defRPr/>
            </a:pPr>
            <a:r>
              <a:rPr lang="pt-BR" altLang="pt-BR" sz="4000" b="1" smtClean="0">
                <a:solidFill>
                  <a:schemeClr val="bg1"/>
                </a:solidFill>
              </a:rPr>
              <a:t/>
            </a:r>
            <a:br>
              <a:rPr lang="pt-BR" altLang="pt-BR" sz="4000" b="1" smtClean="0">
                <a:solidFill>
                  <a:schemeClr val="bg1"/>
                </a:solidFill>
              </a:rPr>
            </a:br>
            <a:endParaRPr lang="pt-BR" altLang="pt-BR" sz="4000" b="1" i="1" smtClean="0">
              <a:solidFill>
                <a:schemeClr val="bg1"/>
              </a:solidFill>
            </a:endParaRPr>
          </a:p>
        </p:txBody>
      </p:sp>
      <p:sp>
        <p:nvSpPr>
          <p:cNvPr id="228382" name="Rectangle 30"/>
          <p:cNvSpPr>
            <a:spLocks noChangeArrowheads="1"/>
          </p:cNvSpPr>
          <p:nvPr/>
        </p:nvSpPr>
        <p:spPr bwMode="auto">
          <a:xfrm>
            <a:off x="304800" y="0"/>
            <a:ext cx="8474075"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2400" b="0" smtClean="0">
                <a:solidFill>
                  <a:schemeClr val="tx2"/>
                </a:solidFill>
                <a:effectLst>
                  <a:outerShdw blurRad="38100" dist="38100" dir="2700000" algn="tl">
                    <a:srgbClr val="000000"/>
                  </a:outerShdw>
                </a:effectLst>
                <a:latin typeface="Tahoma" panose="020B0604030504040204" pitchFamily="34" charset="0"/>
              </a:rPr>
              <a:t>PPP - Fundamentos regulatórios (cont.)</a:t>
            </a:r>
            <a:endParaRPr lang="en-US" altLang="pt-BR" sz="2400" b="0" smtClean="0">
              <a:solidFill>
                <a:schemeClr val="tx2"/>
              </a:solidFill>
              <a:effectLst>
                <a:outerShdw blurRad="38100" dist="38100" dir="2700000" algn="tl">
                  <a:srgbClr val="000000"/>
                </a:outerShdw>
              </a:effectLst>
              <a:latin typeface="Tahoma" panose="020B0604030504040204" pitchFamily="34" charset="0"/>
            </a:endParaRPr>
          </a:p>
        </p:txBody>
      </p:sp>
      <p:sp>
        <p:nvSpPr>
          <p:cNvPr id="228383" name="Rectangle 31"/>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228384" name="AutoShape 32"/>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Cloud"/>
          <p:cNvSpPr>
            <a:spLocks noChangeAspect="1" noEditPoints="1" noChangeArrowheads="1"/>
          </p:cNvSpPr>
          <p:nvPr/>
        </p:nvSpPr>
        <p:spPr bwMode="auto">
          <a:xfrm>
            <a:off x="3810000" y="1752600"/>
            <a:ext cx="1752600" cy="3048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a:noFill/>
          </a:ln>
          <a:effectLst>
            <a:outerShdw dist="28398" dir="1593903" algn="ctr" rotWithShape="0">
              <a:srgbClr val="003399"/>
            </a:outerShdw>
          </a:effectLst>
          <a:extLst>
            <a:ext uri="{91240B29-F687-4F45-9708-019B960494DF}">
              <a14:hiddenLine xmlns:a14="http://schemas.microsoft.com/office/drawing/2010/main" xmlns="" w="12700" cap="rnd">
                <a:solidFill>
                  <a:schemeClr val="tx1"/>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29379" name="Cloud"/>
          <p:cNvSpPr>
            <a:spLocks noChangeAspect="1" noEditPoints="1" noChangeArrowheads="1"/>
          </p:cNvSpPr>
          <p:nvPr/>
        </p:nvSpPr>
        <p:spPr bwMode="auto">
          <a:xfrm>
            <a:off x="2133600" y="1676400"/>
            <a:ext cx="1739900" cy="2743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a:noFill/>
          </a:ln>
          <a:effectLst>
            <a:outerShdw dist="28398" dir="1593903" algn="ctr" rotWithShape="0">
              <a:srgbClr val="003399"/>
            </a:outerShdw>
          </a:effectLst>
          <a:extLst>
            <a:ext uri="{91240B29-F687-4F45-9708-019B960494DF}">
              <a14:hiddenLine xmlns:a14="http://schemas.microsoft.com/office/drawing/2010/main" xmlns="" w="12700" cap="rnd">
                <a:solidFill>
                  <a:schemeClr val="tx1"/>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29380" name="Cloud"/>
          <p:cNvSpPr>
            <a:spLocks noChangeAspect="1" noEditPoints="1" noChangeArrowheads="1"/>
          </p:cNvSpPr>
          <p:nvPr/>
        </p:nvSpPr>
        <p:spPr bwMode="auto">
          <a:xfrm>
            <a:off x="0" y="1676400"/>
            <a:ext cx="2209800" cy="2514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a:noFill/>
          </a:ln>
          <a:effectLst>
            <a:outerShdw dist="28398" dir="1593903" algn="ctr" rotWithShape="0">
              <a:srgbClr val="003399"/>
            </a:outerShdw>
          </a:effectLst>
          <a:extLst>
            <a:ext uri="{91240B29-F687-4F45-9708-019B960494DF}">
              <a14:hiddenLine xmlns:a14="http://schemas.microsoft.com/office/drawing/2010/main" xmlns="" w="12700" cap="rnd">
                <a:solidFill>
                  <a:schemeClr val="tx1"/>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1381" name="Text Box 8"/>
          <p:cNvSpPr txBox="1">
            <a:spLocks noChangeArrowheads="1"/>
          </p:cNvSpPr>
          <p:nvPr/>
        </p:nvSpPr>
        <p:spPr bwMode="auto">
          <a:xfrm>
            <a:off x="304800" y="1981200"/>
            <a:ext cx="1987550" cy="1466850"/>
          </a:xfrm>
          <a:prstGeom prst="rect">
            <a:avLst/>
          </a:prstGeom>
          <a:noFill/>
          <a:ln w="12699">
            <a:noFill/>
            <a:miter lim="800000"/>
            <a:headEnd type="none" w="sm" len="sm"/>
            <a:tailEnd type="none" w="sm" len="sm"/>
          </a:ln>
          <a:effectLst/>
        </p:spPr>
        <p:txBody>
          <a:bodyPr>
            <a:spAutoFit/>
          </a:bodyPr>
          <a:lstStyle/>
          <a:p>
            <a:pPr>
              <a:spcBef>
                <a:spcPct val="50000"/>
              </a:spcBef>
              <a:tabLst>
                <a:tab pos="193675" algn="l"/>
              </a:tabLst>
            </a:pPr>
            <a:r>
              <a:rPr lang="pt-BR" altLang="pt-BR" sz="1600" b="0">
                <a:solidFill>
                  <a:schemeClr val="bg2"/>
                </a:solidFill>
                <a:latin typeface="Arial" pitchFamily="34" charset="0"/>
                <a:cs typeface="Arial" pitchFamily="34" charset="0"/>
              </a:rPr>
              <a:t>EM PPP, O PARCEIRO PRIVADO TEM MAIOR LATITUDE PARA DECIDIR</a:t>
            </a:r>
            <a:r>
              <a:rPr lang="pt-BR" altLang="pt-BR" sz="1000" b="0">
                <a:solidFill>
                  <a:schemeClr val="bg2"/>
                </a:solidFill>
                <a:latin typeface="Arial" pitchFamily="34" charset="0"/>
                <a:cs typeface="Arial" pitchFamily="34" charset="0"/>
              </a:rPr>
              <a:t> COMO FAZER</a:t>
            </a:r>
          </a:p>
        </p:txBody>
      </p:sp>
      <p:sp>
        <p:nvSpPr>
          <p:cNvPr id="101382" name="Text Box 9"/>
          <p:cNvSpPr txBox="1">
            <a:spLocks noChangeArrowheads="1"/>
          </p:cNvSpPr>
          <p:nvPr/>
        </p:nvSpPr>
        <p:spPr bwMode="auto">
          <a:xfrm>
            <a:off x="4038600" y="2362200"/>
            <a:ext cx="1484313" cy="1920875"/>
          </a:xfrm>
          <a:prstGeom prst="rect">
            <a:avLst/>
          </a:prstGeom>
          <a:noFill/>
          <a:ln w="12699">
            <a:noFill/>
            <a:miter lim="800000"/>
            <a:headEnd type="none" w="sm" len="sm"/>
            <a:tailEnd type="none" w="sm" len="sm"/>
          </a:ln>
          <a:effectLst/>
        </p:spPr>
        <p:txBody>
          <a:bodyPr>
            <a:spAutoFit/>
          </a:bodyPr>
          <a:lstStyle/>
          <a:p>
            <a:pPr>
              <a:spcBef>
                <a:spcPct val="50000"/>
              </a:spcBef>
            </a:pPr>
            <a:r>
              <a:rPr lang="pt-BR" altLang="pt-BR" sz="1500" b="0">
                <a:solidFill>
                  <a:schemeClr val="bg2"/>
                </a:solidFill>
                <a:latin typeface="Arial" pitchFamily="34" charset="0"/>
                <a:cs typeface="Arial" pitchFamily="34" charset="0"/>
              </a:rPr>
              <a:t>O CAMPO DE MAXIMIZAÇÃO DO RESULTADO DO PARCEIRO PRIVADO ESTÁ AQUI</a:t>
            </a:r>
          </a:p>
        </p:txBody>
      </p:sp>
      <p:sp>
        <p:nvSpPr>
          <p:cNvPr id="101383" name="AutoShape 10"/>
          <p:cNvSpPr>
            <a:spLocks noChangeArrowheads="1"/>
          </p:cNvSpPr>
          <p:nvPr/>
        </p:nvSpPr>
        <p:spPr bwMode="auto">
          <a:xfrm>
            <a:off x="0" y="990600"/>
            <a:ext cx="2033588" cy="557213"/>
          </a:xfrm>
          <a:prstGeom prst="chevron">
            <a:avLst>
              <a:gd name="adj" fmla="val 91239"/>
            </a:avLst>
          </a:prstGeom>
          <a:gradFill rotWithShape="0">
            <a:gsLst>
              <a:gs pos="0">
                <a:srgbClr val="99CCFF"/>
              </a:gs>
              <a:gs pos="100000">
                <a:srgbClr val="FFFFFF"/>
              </a:gs>
            </a:gsLst>
            <a:lin ang="0" scaled="1"/>
          </a:gradFill>
          <a:ln w="12700">
            <a:solidFill>
              <a:schemeClr val="tx1"/>
            </a:solidFill>
            <a:miter lim="800000"/>
            <a:headEnd/>
            <a:tailEnd/>
          </a:ln>
          <a:effectLst/>
        </p:spPr>
        <p:txBody>
          <a:bodyPr wrap="none" anchor="ctr"/>
          <a:lstStyle/>
          <a:p>
            <a:pPr algn="ctr" eaLnBrk="1" hangingPunct="1"/>
            <a:endParaRPr lang="pt-PT" altLang="pt-BR" sz="1800" b="0">
              <a:solidFill>
                <a:schemeClr val="tx1"/>
              </a:solidFill>
              <a:latin typeface="Arial" pitchFamily="34" charset="0"/>
              <a:cs typeface="Arial" pitchFamily="34" charset="0"/>
            </a:endParaRPr>
          </a:p>
        </p:txBody>
      </p:sp>
      <p:sp>
        <p:nvSpPr>
          <p:cNvPr id="229387" name="AutoShape 11"/>
          <p:cNvSpPr>
            <a:spLocks noChangeArrowheads="1"/>
          </p:cNvSpPr>
          <p:nvPr/>
        </p:nvSpPr>
        <p:spPr bwMode="auto">
          <a:xfrm>
            <a:off x="1905000" y="990600"/>
            <a:ext cx="2033588" cy="527050"/>
          </a:xfrm>
          <a:prstGeom prst="chevron">
            <a:avLst>
              <a:gd name="adj" fmla="val 96461"/>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1385" name="AutoShape 12"/>
          <p:cNvSpPr>
            <a:spLocks noChangeArrowheads="1"/>
          </p:cNvSpPr>
          <p:nvPr/>
        </p:nvSpPr>
        <p:spPr bwMode="auto">
          <a:xfrm>
            <a:off x="3657600" y="990600"/>
            <a:ext cx="2033588" cy="527050"/>
          </a:xfrm>
          <a:prstGeom prst="chevron">
            <a:avLst>
              <a:gd name="adj" fmla="val 96461"/>
            </a:avLst>
          </a:prstGeom>
          <a:gradFill rotWithShape="0">
            <a:gsLst>
              <a:gs pos="0">
                <a:srgbClr val="99CCFF"/>
              </a:gs>
              <a:gs pos="100000">
                <a:srgbClr val="FFFFFF"/>
              </a:gs>
            </a:gsLst>
            <a:lin ang="0" scaled="1"/>
          </a:gradFill>
          <a:ln w="12700">
            <a:solidFill>
              <a:schemeClr val="tx1"/>
            </a:solidFill>
            <a:miter lim="800000"/>
            <a:headEnd/>
            <a:tailEnd/>
          </a:ln>
          <a:effectLst/>
        </p:spPr>
        <p:txBody>
          <a:bodyPr wrap="none" anchor="ctr"/>
          <a:lstStyle/>
          <a:p>
            <a:pPr algn="ctr" eaLnBrk="1" hangingPunct="1"/>
            <a:endParaRPr lang="pt-PT" altLang="pt-BR" sz="1800" b="0">
              <a:solidFill>
                <a:schemeClr val="bg2"/>
              </a:solidFill>
              <a:latin typeface="Arial" pitchFamily="34" charset="0"/>
              <a:cs typeface="Arial" pitchFamily="34" charset="0"/>
            </a:endParaRPr>
          </a:p>
        </p:txBody>
      </p:sp>
      <p:sp>
        <p:nvSpPr>
          <p:cNvPr id="229389" name="AutoShape 13"/>
          <p:cNvSpPr>
            <a:spLocks noChangeArrowheads="1"/>
          </p:cNvSpPr>
          <p:nvPr/>
        </p:nvSpPr>
        <p:spPr bwMode="auto">
          <a:xfrm>
            <a:off x="5410200" y="990600"/>
            <a:ext cx="2033588" cy="527050"/>
          </a:xfrm>
          <a:prstGeom prst="chevron">
            <a:avLst>
              <a:gd name="adj" fmla="val 96461"/>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229390" name="AutoShape 14"/>
          <p:cNvSpPr>
            <a:spLocks noChangeArrowheads="1"/>
          </p:cNvSpPr>
          <p:nvPr/>
        </p:nvSpPr>
        <p:spPr bwMode="auto">
          <a:xfrm>
            <a:off x="7110413" y="990600"/>
            <a:ext cx="2033587" cy="527050"/>
          </a:xfrm>
          <a:prstGeom prst="chevron">
            <a:avLst>
              <a:gd name="adj" fmla="val 96461"/>
            </a:avLst>
          </a:prstGeom>
          <a:gradFill rotWithShape="0">
            <a:gsLst>
              <a:gs pos="0">
                <a:srgbClr val="99CCFF"/>
              </a:gs>
              <a:gs pos="100000">
                <a:srgbClr val="99CCFF">
                  <a:gamma/>
                  <a:tint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1388" name="Rectangle 15"/>
          <p:cNvSpPr>
            <a:spLocks noChangeArrowheads="1"/>
          </p:cNvSpPr>
          <p:nvPr/>
        </p:nvSpPr>
        <p:spPr bwMode="auto">
          <a:xfrm>
            <a:off x="609600" y="1143000"/>
            <a:ext cx="1119188" cy="244475"/>
          </a:xfrm>
          <a:prstGeom prst="rect">
            <a:avLst/>
          </a:prstGeom>
          <a:noFill/>
          <a:ln w="12700">
            <a:noFill/>
            <a:miter lim="800000"/>
            <a:headEnd/>
            <a:tailEnd/>
          </a:ln>
          <a:effectLst/>
        </p:spPr>
        <p:txBody>
          <a:bodyPr>
            <a:spAutoFit/>
          </a:bodyPr>
          <a:lstStyle/>
          <a:p>
            <a:pPr algn="ctr">
              <a:spcBef>
                <a:spcPct val="50000"/>
              </a:spcBef>
            </a:pPr>
            <a:r>
              <a:rPr lang="pt-BR" altLang="pt-BR" sz="1000">
                <a:solidFill>
                  <a:schemeClr val="bg2"/>
                </a:solidFill>
                <a:latin typeface="Arial" pitchFamily="34" charset="0"/>
                <a:cs typeface="Arial" pitchFamily="34" charset="0"/>
              </a:rPr>
              <a:t>Projeto básico</a:t>
            </a:r>
          </a:p>
        </p:txBody>
      </p:sp>
      <p:sp>
        <p:nvSpPr>
          <p:cNvPr id="101389" name="Rectangle 16"/>
          <p:cNvSpPr>
            <a:spLocks noChangeArrowheads="1"/>
          </p:cNvSpPr>
          <p:nvPr/>
        </p:nvSpPr>
        <p:spPr bwMode="auto">
          <a:xfrm>
            <a:off x="2514600" y="990600"/>
            <a:ext cx="1006475" cy="396875"/>
          </a:xfrm>
          <a:prstGeom prst="rect">
            <a:avLst/>
          </a:prstGeom>
          <a:noFill/>
          <a:ln w="12700">
            <a:noFill/>
            <a:miter lim="800000"/>
            <a:headEnd/>
            <a:tailEnd/>
          </a:ln>
          <a:effectLst/>
        </p:spPr>
        <p:txBody>
          <a:bodyPr>
            <a:spAutoFit/>
          </a:bodyPr>
          <a:lstStyle/>
          <a:p>
            <a:pPr algn="ctr">
              <a:spcBef>
                <a:spcPct val="50000"/>
              </a:spcBef>
            </a:pPr>
            <a:r>
              <a:rPr lang="pt-BR" altLang="pt-BR" sz="1000">
                <a:solidFill>
                  <a:schemeClr val="bg2"/>
                </a:solidFill>
                <a:latin typeface="Arial" pitchFamily="34" charset="0"/>
                <a:cs typeface="Arial" pitchFamily="34" charset="0"/>
              </a:rPr>
              <a:t>Projeto executivo</a:t>
            </a:r>
          </a:p>
        </p:txBody>
      </p:sp>
      <p:sp>
        <p:nvSpPr>
          <p:cNvPr id="101390" name="Rectangle 17"/>
          <p:cNvSpPr>
            <a:spLocks noChangeArrowheads="1"/>
          </p:cNvSpPr>
          <p:nvPr/>
        </p:nvSpPr>
        <p:spPr bwMode="auto">
          <a:xfrm>
            <a:off x="4191000" y="1143000"/>
            <a:ext cx="1006475" cy="244475"/>
          </a:xfrm>
          <a:prstGeom prst="rect">
            <a:avLst/>
          </a:prstGeom>
          <a:noFill/>
          <a:ln w="12700">
            <a:noFill/>
            <a:miter lim="800000"/>
            <a:headEnd/>
            <a:tailEnd/>
          </a:ln>
          <a:effectLst/>
        </p:spPr>
        <p:txBody>
          <a:bodyPr>
            <a:spAutoFit/>
          </a:bodyPr>
          <a:lstStyle/>
          <a:p>
            <a:pPr algn="ctr">
              <a:spcBef>
                <a:spcPct val="50000"/>
              </a:spcBef>
            </a:pPr>
            <a:r>
              <a:rPr lang="pt-BR" altLang="pt-BR" sz="1000">
                <a:solidFill>
                  <a:schemeClr val="bg2"/>
                </a:solidFill>
                <a:latin typeface="Arial" pitchFamily="34" charset="0"/>
                <a:cs typeface="Arial" pitchFamily="34" charset="0"/>
              </a:rPr>
              <a:t>Obras</a:t>
            </a:r>
          </a:p>
        </p:txBody>
      </p:sp>
      <p:sp>
        <p:nvSpPr>
          <p:cNvPr id="101391" name="Rectangle 19"/>
          <p:cNvSpPr>
            <a:spLocks noChangeArrowheads="1"/>
          </p:cNvSpPr>
          <p:nvPr/>
        </p:nvSpPr>
        <p:spPr bwMode="auto">
          <a:xfrm>
            <a:off x="5943600" y="1066800"/>
            <a:ext cx="1006475" cy="244475"/>
          </a:xfrm>
          <a:prstGeom prst="rect">
            <a:avLst/>
          </a:prstGeom>
          <a:noFill/>
          <a:ln w="12700">
            <a:noFill/>
            <a:miter lim="800000"/>
            <a:headEnd/>
            <a:tailEnd/>
          </a:ln>
          <a:effectLst/>
        </p:spPr>
        <p:txBody>
          <a:bodyPr>
            <a:spAutoFit/>
          </a:bodyPr>
          <a:lstStyle/>
          <a:p>
            <a:pPr algn="ctr">
              <a:spcBef>
                <a:spcPct val="50000"/>
              </a:spcBef>
            </a:pPr>
            <a:r>
              <a:rPr lang="pt-BR" altLang="pt-BR" sz="1000">
                <a:solidFill>
                  <a:schemeClr val="bg2"/>
                </a:solidFill>
                <a:latin typeface="Arial" pitchFamily="34" charset="0"/>
                <a:cs typeface="Arial" pitchFamily="34" charset="0"/>
              </a:rPr>
              <a:t>Concessão</a:t>
            </a:r>
          </a:p>
        </p:txBody>
      </p:sp>
      <p:sp>
        <p:nvSpPr>
          <p:cNvPr id="101392" name="Rectangle 20">
            <a:hlinkClick r:id="rId2" action="ppaction://hlinksldjump"/>
          </p:cNvPr>
          <p:cNvSpPr>
            <a:spLocks noChangeArrowheads="1"/>
          </p:cNvSpPr>
          <p:nvPr/>
        </p:nvSpPr>
        <p:spPr bwMode="auto">
          <a:xfrm>
            <a:off x="7620000" y="1143000"/>
            <a:ext cx="1006475" cy="244475"/>
          </a:xfrm>
          <a:prstGeom prst="rect">
            <a:avLst/>
          </a:prstGeom>
          <a:noFill/>
          <a:ln w="12700">
            <a:noFill/>
            <a:miter lim="800000"/>
            <a:headEnd/>
            <a:tailEnd/>
          </a:ln>
          <a:effectLst/>
        </p:spPr>
        <p:txBody>
          <a:bodyPr>
            <a:spAutoFit/>
          </a:bodyPr>
          <a:lstStyle/>
          <a:p>
            <a:pPr algn="ctr">
              <a:spcBef>
                <a:spcPct val="50000"/>
              </a:spcBef>
            </a:pPr>
            <a:r>
              <a:rPr lang="pt-BR" altLang="pt-BR" sz="1000">
                <a:solidFill>
                  <a:schemeClr val="bg2"/>
                </a:solidFill>
                <a:latin typeface="Arial" pitchFamily="34" charset="0"/>
                <a:cs typeface="Arial" pitchFamily="34" charset="0"/>
              </a:rPr>
              <a:t>Operação</a:t>
            </a:r>
          </a:p>
        </p:txBody>
      </p:sp>
      <p:sp>
        <p:nvSpPr>
          <p:cNvPr id="101393" name="Text Box 21"/>
          <p:cNvSpPr txBox="1">
            <a:spLocks noChangeArrowheads="1"/>
          </p:cNvSpPr>
          <p:nvPr/>
        </p:nvSpPr>
        <p:spPr bwMode="auto">
          <a:xfrm>
            <a:off x="2286000" y="2057400"/>
            <a:ext cx="1524000" cy="1920875"/>
          </a:xfrm>
          <a:prstGeom prst="rect">
            <a:avLst/>
          </a:prstGeom>
          <a:noFill/>
          <a:ln w="12699">
            <a:noFill/>
            <a:miter lim="800000"/>
            <a:headEnd type="none" w="sm" len="sm"/>
            <a:tailEnd type="none" w="sm" len="sm"/>
          </a:ln>
          <a:effectLst/>
        </p:spPr>
        <p:txBody>
          <a:bodyPr>
            <a:spAutoFit/>
          </a:bodyPr>
          <a:lstStyle/>
          <a:p>
            <a:pPr>
              <a:spcBef>
                <a:spcPct val="50000"/>
              </a:spcBef>
            </a:pPr>
            <a:r>
              <a:rPr lang="pt-BR" altLang="pt-BR" sz="1500" b="0">
                <a:solidFill>
                  <a:schemeClr val="bg2"/>
                </a:solidFill>
                <a:latin typeface="Arial" pitchFamily="34" charset="0"/>
                <a:cs typeface="Arial" pitchFamily="34" charset="0"/>
              </a:rPr>
              <a:t>A ATUAL LEI  nº 8.666 NÃO CAPTURA A SINERGIA ENTRE PROJETO, OBRA E OPERAÇÃO</a:t>
            </a:r>
          </a:p>
        </p:txBody>
      </p:sp>
      <p:sp>
        <p:nvSpPr>
          <p:cNvPr id="229398" name="Cloud"/>
          <p:cNvSpPr>
            <a:spLocks noChangeAspect="1" noEditPoints="1" noChangeArrowheads="1"/>
          </p:cNvSpPr>
          <p:nvPr/>
        </p:nvSpPr>
        <p:spPr bwMode="auto">
          <a:xfrm>
            <a:off x="5638800" y="1600200"/>
            <a:ext cx="1868488" cy="3429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a:noFill/>
          </a:ln>
          <a:effectLst>
            <a:outerShdw dist="28398" dir="1593903" algn="ctr" rotWithShape="0">
              <a:srgbClr val="003399"/>
            </a:outerShdw>
          </a:effectLst>
          <a:extLst>
            <a:ext uri="{91240B29-F687-4F45-9708-019B960494DF}">
              <a14:hiddenLine xmlns:a14="http://schemas.microsoft.com/office/drawing/2010/main" xmlns="" w="12700" cap="rnd">
                <a:solidFill>
                  <a:schemeClr val="tx1"/>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1395" name="Text Box 23"/>
          <p:cNvSpPr txBox="1">
            <a:spLocks noChangeArrowheads="1"/>
          </p:cNvSpPr>
          <p:nvPr/>
        </p:nvSpPr>
        <p:spPr bwMode="auto">
          <a:xfrm>
            <a:off x="5638800" y="2209800"/>
            <a:ext cx="1752600" cy="2292350"/>
          </a:xfrm>
          <a:prstGeom prst="rect">
            <a:avLst/>
          </a:prstGeom>
          <a:noFill/>
          <a:ln w="12699">
            <a:noFill/>
            <a:miter lim="800000"/>
            <a:headEnd type="none" w="sm" len="sm"/>
            <a:tailEnd type="none" w="sm" len="sm"/>
          </a:ln>
          <a:effectLst/>
        </p:spPr>
        <p:txBody>
          <a:bodyPr>
            <a:spAutoFit/>
          </a:bodyPr>
          <a:lstStyle/>
          <a:p>
            <a:pPr marL="193675">
              <a:spcBef>
                <a:spcPct val="50000"/>
              </a:spcBef>
            </a:pPr>
            <a:r>
              <a:rPr lang="pt-BR" altLang="pt-BR" sz="1600" b="0">
                <a:solidFill>
                  <a:schemeClr val="bg2"/>
                </a:solidFill>
                <a:latin typeface="Arial" pitchFamily="34" charset="0"/>
                <a:cs typeface="Arial" pitchFamily="34" charset="0"/>
              </a:rPr>
              <a:t>O </a:t>
            </a:r>
            <a:r>
              <a:rPr lang="pt-BR" altLang="pt-BR" sz="1600" b="0" i="1">
                <a:solidFill>
                  <a:schemeClr val="bg2"/>
                </a:solidFill>
                <a:latin typeface="Arial" pitchFamily="34" charset="0"/>
                <a:cs typeface="Arial" pitchFamily="34" charset="0"/>
              </a:rPr>
              <a:t>TRADE-OFF</a:t>
            </a:r>
            <a:r>
              <a:rPr lang="pt-BR" altLang="pt-BR" sz="1600" b="0">
                <a:solidFill>
                  <a:schemeClr val="bg2"/>
                </a:solidFill>
                <a:latin typeface="Arial" pitchFamily="34" charset="0"/>
                <a:cs typeface="Arial" pitchFamily="34" charset="0"/>
              </a:rPr>
              <a:t> INVESTIMENTO </a:t>
            </a:r>
            <a:r>
              <a:rPr lang="pt-BR" altLang="pt-BR" sz="1600" b="0" i="1">
                <a:solidFill>
                  <a:schemeClr val="bg2"/>
                </a:solidFill>
                <a:latin typeface="Arial" pitchFamily="34" charset="0"/>
                <a:cs typeface="Arial" pitchFamily="34" charset="0"/>
              </a:rPr>
              <a:t>VERSUS</a:t>
            </a:r>
            <a:r>
              <a:rPr lang="pt-BR" altLang="pt-BR" sz="1600" b="0">
                <a:solidFill>
                  <a:schemeClr val="bg2"/>
                </a:solidFill>
                <a:latin typeface="Arial" pitchFamily="34" charset="0"/>
                <a:cs typeface="Arial" pitchFamily="34" charset="0"/>
              </a:rPr>
              <a:t> MANUTENÇÃO É O CAMPO DA MAXIMIZAÇÃO</a:t>
            </a:r>
          </a:p>
        </p:txBody>
      </p:sp>
      <p:sp>
        <p:nvSpPr>
          <p:cNvPr id="229401" name="Cloud"/>
          <p:cNvSpPr>
            <a:spLocks noChangeAspect="1" noEditPoints="1" noChangeArrowheads="1"/>
          </p:cNvSpPr>
          <p:nvPr/>
        </p:nvSpPr>
        <p:spPr bwMode="auto">
          <a:xfrm>
            <a:off x="7543800" y="1600200"/>
            <a:ext cx="1600200" cy="3733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solidFill>
          <a:ln>
            <a:noFill/>
          </a:ln>
          <a:effectLst>
            <a:outerShdw dist="28398" dir="1593903" algn="ctr" rotWithShape="0">
              <a:srgbClr val="003399"/>
            </a:outerShdw>
          </a:effectLst>
          <a:extLst>
            <a:ext uri="{91240B29-F687-4F45-9708-019B960494DF}">
              <a14:hiddenLine xmlns:a14="http://schemas.microsoft.com/office/drawing/2010/main" xmlns="" w="12700" cap="rnd">
                <a:solidFill>
                  <a:schemeClr val="tx1"/>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1397" name="Text Box 26"/>
          <p:cNvSpPr txBox="1">
            <a:spLocks noChangeArrowheads="1"/>
          </p:cNvSpPr>
          <p:nvPr/>
        </p:nvSpPr>
        <p:spPr bwMode="auto">
          <a:xfrm>
            <a:off x="7658100" y="3124200"/>
            <a:ext cx="1485900" cy="1368425"/>
          </a:xfrm>
          <a:prstGeom prst="rect">
            <a:avLst/>
          </a:prstGeom>
          <a:noFill/>
          <a:ln w="12699">
            <a:noFill/>
            <a:miter lim="800000"/>
            <a:headEnd type="none" w="sm" len="sm"/>
            <a:tailEnd type="none" w="sm" len="sm"/>
          </a:ln>
          <a:effectLst/>
        </p:spPr>
        <p:txBody>
          <a:bodyPr>
            <a:spAutoFit/>
          </a:bodyPr>
          <a:lstStyle/>
          <a:p>
            <a:pPr>
              <a:spcBef>
                <a:spcPct val="50000"/>
              </a:spcBef>
            </a:pPr>
            <a:r>
              <a:rPr lang="pt-BR" altLang="pt-BR" sz="1400" b="0">
                <a:solidFill>
                  <a:schemeClr val="bg2"/>
                </a:solidFill>
                <a:latin typeface="Arial" pitchFamily="34" charset="0"/>
                <a:cs typeface="Arial" pitchFamily="34" charset="0"/>
              </a:rPr>
              <a:t>EM PPP, O CONCESSIONÁRIO PODERÁ SUBCONTRATAR O OPERADOR</a:t>
            </a:r>
          </a:p>
        </p:txBody>
      </p:sp>
      <p:sp>
        <p:nvSpPr>
          <p:cNvPr id="229403" name="Rectangle 27"/>
          <p:cNvSpPr>
            <a:spLocks noGrp="1" noChangeArrowheads="1"/>
          </p:cNvSpPr>
          <p:nvPr>
            <p:ph type="title"/>
          </p:nvPr>
        </p:nvSpPr>
        <p:spPr>
          <a:xfrm>
            <a:off x="615950" y="1171575"/>
            <a:ext cx="7372350" cy="493713"/>
          </a:xfrm>
        </p:spPr>
        <p:txBody>
          <a:bodyPr/>
          <a:lstStyle/>
          <a:p>
            <a:pPr eaLnBrk="1" hangingPunct="1">
              <a:defRPr/>
            </a:pPr>
            <a:r>
              <a:rPr lang="pt-BR" altLang="pt-BR" sz="4000" b="1" smtClean="0">
                <a:solidFill>
                  <a:schemeClr val="bg1"/>
                </a:solidFill>
              </a:rPr>
              <a:t/>
            </a:r>
            <a:br>
              <a:rPr lang="pt-BR" altLang="pt-BR" sz="4000" b="1" smtClean="0">
                <a:solidFill>
                  <a:schemeClr val="bg1"/>
                </a:solidFill>
              </a:rPr>
            </a:br>
            <a:endParaRPr lang="pt-BR" altLang="pt-BR" sz="4000" b="1" i="1" smtClean="0">
              <a:solidFill>
                <a:schemeClr val="bg1"/>
              </a:solidFill>
            </a:endParaRPr>
          </a:p>
        </p:txBody>
      </p:sp>
      <p:sp>
        <p:nvSpPr>
          <p:cNvPr id="229404" name="Rectangle 28"/>
          <p:cNvSpPr>
            <a:spLocks noChangeArrowheads="1"/>
          </p:cNvSpPr>
          <p:nvPr/>
        </p:nvSpPr>
        <p:spPr bwMode="auto">
          <a:xfrm>
            <a:off x="304800" y="0"/>
            <a:ext cx="8474075"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2400" b="0" smtClean="0">
                <a:solidFill>
                  <a:schemeClr val="tx2"/>
                </a:solidFill>
                <a:effectLst>
                  <a:outerShdw blurRad="38100" dist="38100" dir="2700000" algn="tl">
                    <a:srgbClr val="000000"/>
                  </a:outerShdw>
                </a:effectLst>
                <a:latin typeface="Tahoma" panose="020B0604030504040204" pitchFamily="34" charset="0"/>
              </a:rPr>
              <a:t>PPP - Fundamentos regulatórios (cont.)</a:t>
            </a:r>
            <a:endParaRPr lang="en-US" altLang="pt-BR" sz="2400" b="0" smtClean="0">
              <a:solidFill>
                <a:schemeClr val="tx2"/>
              </a:solidFill>
              <a:effectLst>
                <a:outerShdw blurRad="38100" dist="38100" dir="2700000" algn="tl">
                  <a:srgbClr val="000000"/>
                </a:outerShdw>
              </a:effectLst>
              <a:latin typeface="Tahoma" panose="020B0604030504040204" pitchFamily="34" charset="0"/>
            </a:endParaRPr>
          </a:p>
        </p:txBody>
      </p:sp>
      <p:sp>
        <p:nvSpPr>
          <p:cNvPr id="229405" name="Rectangle 29"/>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229406" name="AutoShape 30"/>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3400" y="-228600"/>
            <a:ext cx="7680325" cy="1371600"/>
          </a:xfrm>
        </p:spPr>
        <p:txBody>
          <a:bodyPr/>
          <a:lstStyle/>
          <a:p>
            <a:pPr defTabSz="895350" eaLnBrk="1" hangingPunct="1">
              <a:defRPr/>
            </a:pPr>
            <a:r>
              <a:rPr lang="es-ES_tradnl" altLang="pt-BR" sz="2400" smtClean="0"/>
              <a:t>Pontos a Definir</a:t>
            </a:r>
            <a:endParaRPr lang="en-US" altLang="pt-BR" sz="2400" smtClean="0"/>
          </a:p>
        </p:txBody>
      </p:sp>
      <p:sp>
        <p:nvSpPr>
          <p:cNvPr id="102403" name="AutoShape 3"/>
          <p:cNvSpPr>
            <a:spLocks noChangeArrowheads="1"/>
          </p:cNvSpPr>
          <p:nvPr/>
        </p:nvSpPr>
        <p:spPr bwMode="auto">
          <a:xfrm>
            <a:off x="193675" y="1017588"/>
            <a:ext cx="1795463" cy="1260475"/>
          </a:xfrm>
          <a:prstGeom prst="homePlate">
            <a:avLst>
              <a:gd name="adj" fmla="val 18603"/>
            </a:avLst>
          </a:prstGeom>
          <a:solidFill>
            <a:schemeClr val="accent1"/>
          </a:solidFill>
          <a:ln w="9525">
            <a:solidFill>
              <a:schemeClr val="folHlink"/>
            </a:solidFill>
            <a:miter lim="800000"/>
            <a:headEnd/>
            <a:tailEnd/>
          </a:ln>
          <a:effectLst/>
        </p:spPr>
        <p:txBody>
          <a:bodyPr lIns="0" tIns="0" rIns="0" bIns="0" anchor="ctr">
            <a:spAutoFit/>
          </a:bodyPr>
          <a:lstStyle/>
          <a:p>
            <a:pPr algn="ctr" defTabSz="933450" eaLnBrk="1" hangingPunct="1"/>
            <a:endParaRPr lang="pt-PT" altLang="pt-BR" sz="1400">
              <a:solidFill>
                <a:schemeClr val="tx1"/>
              </a:solidFill>
              <a:latin typeface="Arial" pitchFamily="34" charset="0"/>
            </a:endParaRPr>
          </a:p>
        </p:txBody>
      </p:sp>
      <p:sp>
        <p:nvSpPr>
          <p:cNvPr id="109572" name="Rectangle 4"/>
          <p:cNvSpPr>
            <a:spLocks noChangeArrowheads="1"/>
          </p:cNvSpPr>
          <p:nvPr/>
        </p:nvSpPr>
        <p:spPr bwMode="auto">
          <a:xfrm>
            <a:off x="2149475" y="1246188"/>
            <a:ext cx="6753225" cy="782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es-ES_tradnl" altLang="pt-BR" sz="1600" b="0" smtClean="0"/>
              <a:t>Alguns segmentos requerem a formalização de um marco regulatório </a:t>
            </a:r>
          </a:p>
          <a:p>
            <a:pPr lvl="1" eaLnBrk="1" hangingPunct="1">
              <a:spcBef>
                <a:spcPct val="20000"/>
              </a:spcBef>
              <a:buSzPct val="65000"/>
              <a:buFont typeface="Wingdings" panose="05000000000000000000" pitchFamily="2" charset="2"/>
              <a:buNone/>
              <a:defRPr/>
            </a:pPr>
            <a:r>
              <a:rPr lang="es-ES_tradnl" altLang="pt-BR" sz="1600" b="0" smtClean="0"/>
              <a:t>	(ex: saneamento) e em outros, o marco regulatório precisa ser aperfeiçoado</a:t>
            </a:r>
          </a:p>
        </p:txBody>
      </p:sp>
      <p:sp>
        <p:nvSpPr>
          <p:cNvPr id="109573" name="AutoShape 5"/>
          <p:cNvSpPr>
            <a:spLocks noChangeArrowheads="1"/>
          </p:cNvSpPr>
          <p:nvPr/>
        </p:nvSpPr>
        <p:spPr bwMode="auto">
          <a:xfrm>
            <a:off x="207963" y="2878138"/>
            <a:ext cx="1793875" cy="1260475"/>
          </a:xfrm>
          <a:prstGeom prst="homePlate">
            <a:avLst>
              <a:gd name="adj" fmla="val 18587"/>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9574" name="Rectangle 6"/>
          <p:cNvSpPr>
            <a:spLocks noChangeArrowheads="1"/>
          </p:cNvSpPr>
          <p:nvPr/>
        </p:nvSpPr>
        <p:spPr bwMode="auto">
          <a:xfrm>
            <a:off x="292100" y="3084513"/>
            <a:ext cx="1697038" cy="82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es-ES_tradnl" altLang="pt-BR" sz="1800" smtClean="0"/>
              <a:t>Revindicações da Iniciativa privada</a:t>
            </a:r>
          </a:p>
        </p:txBody>
      </p:sp>
      <p:sp>
        <p:nvSpPr>
          <p:cNvPr id="109575" name="Rectangle 7"/>
          <p:cNvSpPr>
            <a:spLocks noChangeArrowheads="1"/>
          </p:cNvSpPr>
          <p:nvPr/>
        </p:nvSpPr>
        <p:spPr bwMode="auto">
          <a:xfrm>
            <a:off x="2149475" y="2743200"/>
            <a:ext cx="6994525" cy="2152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es-ES_tradnl" altLang="pt-BR" sz="1600" b="0" smtClean="0"/>
              <a:t>Aprovação do Projeto de Lei (PPP) pelo Senado com a manutenção das garantias que tornam o PPP uma alternativa atraente para o setor privado</a:t>
            </a:r>
          </a:p>
          <a:p>
            <a:pPr lvl="1" eaLnBrk="1" hangingPunct="1">
              <a:spcBef>
                <a:spcPct val="20000"/>
              </a:spcBef>
              <a:buSzPct val="65000"/>
              <a:buFont typeface="Wingdings" panose="05000000000000000000" pitchFamily="2" charset="2"/>
              <a:buChar char="n"/>
              <a:defRPr/>
            </a:pPr>
            <a:endParaRPr lang="es-ES_tradnl" altLang="pt-BR" sz="1600" b="0" smtClean="0"/>
          </a:p>
          <a:p>
            <a:pPr lvl="1" eaLnBrk="1" hangingPunct="1">
              <a:spcBef>
                <a:spcPct val="20000"/>
              </a:spcBef>
              <a:buSzPct val="65000"/>
              <a:buFont typeface="Wingdings" panose="05000000000000000000" pitchFamily="2" charset="2"/>
              <a:buChar char="n"/>
              <a:defRPr/>
            </a:pPr>
            <a:r>
              <a:rPr lang="es-ES_tradnl" altLang="pt-BR" sz="1600" b="0" smtClean="0"/>
              <a:t>Melhor entendimento dos empreendimentos a serem alocados ao PPP</a:t>
            </a:r>
          </a:p>
          <a:p>
            <a:pPr lvl="1" eaLnBrk="1" hangingPunct="1">
              <a:spcBef>
                <a:spcPct val="20000"/>
              </a:spcBef>
              <a:buSzPct val="65000"/>
              <a:buFont typeface="Wingdings" panose="05000000000000000000" pitchFamily="2" charset="2"/>
              <a:buChar char="n"/>
              <a:defRPr/>
            </a:pPr>
            <a:endParaRPr lang="es-ES_tradnl" altLang="pt-BR" sz="1600" b="0" smtClean="0"/>
          </a:p>
          <a:p>
            <a:pPr lvl="1" eaLnBrk="1" hangingPunct="1">
              <a:spcBef>
                <a:spcPct val="20000"/>
              </a:spcBef>
              <a:buSzPct val="65000"/>
              <a:buFont typeface="Wingdings" panose="05000000000000000000" pitchFamily="2" charset="2"/>
              <a:buChar char="n"/>
              <a:defRPr/>
            </a:pPr>
            <a:r>
              <a:rPr lang="es-ES_tradnl" altLang="pt-BR" sz="1600" b="0" smtClean="0"/>
              <a:t>Formalização e desenvolvimento de uma estrutura que permita aos investidores do PPP poderem sair do investimento antes da sua maturação (preço de mercado e liquidez)  </a:t>
            </a:r>
          </a:p>
        </p:txBody>
      </p:sp>
      <p:sp>
        <p:nvSpPr>
          <p:cNvPr id="102408" name="McK Footnote"/>
          <p:cNvSpPr txBox="1">
            <a:spLocks noChangeArrowheads="1"/>
          </p:cNvSpPr>
          <p:nvPr>
            <p:custDataLst>
              <p:tags r:id="rId1"/>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MPOG, Valor Econômico, Análise Trevisan</a:t>
            </a:r>
          </a:p>
        </p:txBody>
      </p:sp>
      <p:sp>
        <p:nvSpPr>
          <p:cNvPr id="102409" name="Text Box 9"/>
          <p:cNvSpPr txBox="1">
            <a:spLocks noChangeArrowheads="1"/>
          </p:cNvSpPr>
          <p:nvPr/>
        </p:nvSpPr>
        <p:spPr bwMode="auto">
          <a:xfrm>
            <a:off x="349250" y="1335088"/>
            <a:ext cx="1708150" cy="641350"/>
          </a:xfrm>
          <a:prstGeom prst="rect">
            <a:avLst/>
          </a:prstGeom>
          <a:noFill/>
          <a:ln w="9525">
            <a:noFill/>
            <a:miter lim="800000"/>
            <a:headEnd/>
            <a:tailEnd/>
          </a:ln>
          <a:effectLst/>
        </p:spPr>
        <p:txBody>
          <a:bodyPr lIns="93296" tIns="46648" rIns="93296" bIns="46648">
            <a:spAutoFit/>
          </a:bodyPr>
          <a:lstStyle/>
          <a:p>
            <a:pPr defTabSz="933450" eaLnBrk="1" hangingPunct="1">
              <a:spcBef>
                <a:spcPct val="50000"/>
              </a:spcBef>
            </a:pPr>
            <a:r>
              <a:rPr lang="es-ES_tradnl" altLang="pt-BR" sz="1800">
                <a:solidFill>
                  <a:schemeClr val="tx1"/>
                </a:solidFill>
                <a:latin typeface="Arial" pitchFamily="34" charset="0"/>
              </a:rPr>
              <a:t>Marcos</a:t>
            </a:r>
            <a:r>
              <a:rPr lang="es-ES_tradnl" altLang="pt-BR" sz="1400">
                <a:solidFill>
                  <a:schemeClr val="tx1"/>
                </a:solidFill>
                <a:latin typeface="Arial" pitchFamily="34" charset="0"/>
              </a:rPr>
              <a:t> </a:t>
            </a:r>
            <a:r>
              <a:rPr lang="es-ES_tradnl" altLang="pt-BR" sz="1800">
                <a:solidFill>
                  <a:schemeClr val="tx1"/>
                </a:solidFill>
                <a:latin typeface="Arial" pitchFamily="34" charset="0"/>
              </a:rPr>
              <a:t>regulatórios</a:t>
            </a:r>
            <a:endParaRPr lang="pt-BR" altLang="pt-BR" sz="1800">
              <a:solidFill>
                <a:schemeClr val="tx1"/>
              </a:solidFill>
              <a:latin typeface="Arial" pitchFamily="34" charset="0"/>
            </a:endParaRPr>
          </a:p>
        </p:txBody>
      </p:sp>
      <p:sp>
        <p:nvSpPr>
          <p:cNvPr id="109578" name="AutoShape 10"/>
          <p:cNvSpPr>
            <a:spLocks noChangeArrowheads="1"/>
          </p:cNvSpPr>
          <p:nvPr/>
        </p:nvSpPr>
        <p:spPr bwMode="auto">
          <a:xfrm>
            <a:off x="220663" y="4938713"/>
            <a:ext cx="1793875" cy="1260475"/>
          </a:xfrm>
          <a:prstGeom prst="homePlate">
            <a:avLst>
              <a:gd name="adj" fmla="val 18587"/>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9579" name="Rectangle 11"/>
          <p:cNvSpPr>
            <a:spLocks noChangeArrowheads="1"/>
          </p:cNvSpPr>
          <p:nvPr/>
        </p:nvSpPr>
        <p:spPr bwMode="auto">
          <a:xfrm>
            <a:off x="420688" y="5307013"/>
            <a:ext cx="1387475"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None/>
              <a:defRPr/>
            </a:pPr>
            <a:r>
              <a:rPr lang="es-ES_tradnl" altLang="pt-BR" sz="1800" smtClean="0"/>
              <a:t>Contabilidade Pública</a:t>
            </a:r>
          </a:p>
        </p:txBody>
      </p:sp>
      <p:sp>
        <p:nvSpPr>
          <p:cNvPr id="109580" name="Rectangle 12"/>
          <p:cNvSpPr>
            <a:spLocks noChangeArrowheads="1"/>
          </p:cNvSpPr>
          <p:nvPr/>
        </p:nvSpPr>
        <p:spPr bwMode="auto">
          <a:xfrm>
            <a:off x="2133600" y="5494338"/>
            <a:ext cx="6753225" cy="538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es-ES_tradnl" altLang="pt-BR" sz="1600" b="0" smtClean="0"/>
              <a:t>Dívida =&gt; incorporação de patrimônio =&gt; não há espaço</a:t>
            </a:r>
          </a:p>
          <a:p>
            <a:pPr lvl="1" eaLnBrk="1" hangingPunct="1">
              <a:spcBef>
                <a:spcPct val="20000"/>
              </a:spcBef>
              <a:buSzPct val="65000"/>
              <a:buFont typeface="Wingdings" panose="05000000000000000000" pitchFamily="2" charset="2"/>
              <a:buChar char="n"/>
              <a:defRPr/>
            </a:pPr>
            <a:r>
              <a:rPr lang="es-ES_tradnl" altLang="pt-BR" sz="1600" b="0" smtClean="0"/>
              <a:t>Despesa de caráter continuado =&gt; serviços</a:t>
            </a:r>
          </a:p>
        </p:txBody>
      </p:sp>
      <p:sp>
        <p:nvSpPr>
          <p:cNvPr id="109581" name="Rectangle 13"/>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109582" name="AutoShape 14"/>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39" name="AutoShape 23"/>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04451" name="Group 2"/>
          <p:cNvGrpSpPr>
            <a:grpSpLocks/>
          </p:cNvGrpSpPr>
          <p:nvPr>
            <p:custDataLst>
              <p:tags r:id="rId1"/>
            </p:custDataLst>
          </p:nvPr>
        </p:nvGrpSpPr>
        <p:grpSpPr bwMode="auto">
          <a:xfrm>
            <a:off x="5986463" y="765175"/>
            <a:ext cx="2676525" cy="950913"/>
            <a:chOff x="3971" y="737"/>
            <a:chExt cx="1652" cy="585"/>
          </a:xfrm>
        </p:grpSpPr>
        <p:sp>
          <p:nvSpPr>
            <p:cNvPr id="111619" name="Freeform 3"/>
            <p:cNvSpPr>
              <a:spLocks/>
            </p:cNvSpPr>
            <p:nvPr>
              <p:custDataLst>
                <p:tags r:id="rId9"/>
              </p:custDataLst>
            </p:nvPr>
          </p:nvSpPr>
          <p:spPr bwMode="blackWhite">
            <a:xfrm>
              <a:off x="3971" y="737"/>
              <a:ext cx="1652" cy="585"/>
            </a:xfrm>
            <a:custGeom>
              <a:avLst/>
              <a:gdLst>
                <a:gd name="T0" fmla="*/ 0 w 1652"/>
                <a:gd name="T1" fmla="*/ 0 h 585"/>
                <a:gd name="T2" fmla="*/ 1547 w 1652"/>
                <a:gd name="T3" fmla="*/ 0 h 585"/>
                <a:gd name="T4" fmla="*/ 1652 w 1652"/>
                <a:gd name="T5" fmla="*/ 293 h 585"/>
                <a:gd name="T6" fmla="*/ 1547 w 1652"/>
                <a:gd name="T7" fmla="*/ 585 h 585"/>
                <a:gd name="T8" fmla="*/ 0 w 1652"/>
                <a:gd name="T9" fmla="*/ 585 h 585"/>
                <a:gd name="T10" fmla="*/ 0 w 1652"/>
                <a:gd name="T11" fmla="*/ 293 h 585"/>
                <a:gd name="T12" fmla="*/ 0 w 1652"/>
                <a:gd name="T13" fmla="*/ 0 h 585"/>
              </a:gdLst>
              <a:ahLst/>
              <a:cxnLst>
                <a:cxn ang="0">
                  <a:pos x="T0" y="T1"/>
                </a:cxn>
                <a:cxn ang="0">
                  <a:pos x="T2" y="T3"/>
                </a:cxn>
                <a:cxn ang="0">
                  <a:pos x="T4" y="T5"/>
                </a:cxn>
                <a:cxn ang="0">
                  <a:pos x="T6" y="T7"/>
                </a:cxn>
                <a:cxn ang="0">
                  <a:pos x="T8" y="T9"/>
                </a:cxn>
                <a:cxn ang="0">
                  <a:pos x="T10" y="T11"/>
                </a:cxn>
                <a:cxn ang="0">
                  <a:pos x="T12" y="T13"/>
                </a:cxn>
              </a:cxnLst>
              <a:rect l="0" t="0" r="r" b="b"/>
              <a:pathLst>
                <a:path w="1652" h="585">
                  <a:moveTo>
                    <a:pt x="0" y="0"/>
                  </a:moveTo>
                  <a:lnTo>
                    <a:pt x="1547" y="0"/>
                  </a:lnTo>
                  <a:lnTo>
                    <a:pt x="1652" y="293"/>
                  </a:lnTo>
                  <a:lnTo>
                    <a:pt x="1547" y="585"/>
                  </a:lnTo>
                  <a:lnTo>
                    <a:pt x="0" y="585"/>
                  </a:lnTo>
                  <a:lnTo>
                    <a:pt x="0" y="293"/>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4470" name="Rectangle 4"/>
            <p:cNvSpPr>
              <a:spLocks noChangeArrowheads="1"/>
            </p:cNvSpPr>
            <p:nvPr>
              <p:custDataLst>
                <p:tags r:id="rId10"/>
              </p:custDataLst>
            </p:nvPr>
          </p:nvSpPr>
          <p:spPr bwMode="blackWhite">
            <a:xfrm>
              <a:off x="4003" y="770"/>
              <a:ext cx="1515" cy="503"/>
            </a:xfrm>
            <a:prstGeom prst="rect">
              <a:avLst/>
            </a:prstGeom>
            <a:noFill/>
            <a:ln w="12700">
              <a:noFill/>
              <a:miter lim="800000"/>
              <a:headEnd/>
              <a:tailEnd/>
            </a:ln>
            <a:effectLst/>
          </p:spPr>
          <p:txBody>
            <a:bodyPr lIns="50996" tIns="0" rIns="50996" bIns="0" anchor="ctr"/>
            <a:lstStyle/>
            <a:p>
              <a:pPr defTabSz="1023938" eaLnBrk="1" hangingPunct="1"/>
              <a:endParaRPr lang="pt-PT" altLang="pt-BR" sz="1400">
                <a:solidFill>
                  <a:schemeClr val="tx1"/>
                </a:solidFill>
                <a:latin typeface="Arial" pitchFamily="34" charset="0"/>
              </a:endParaRPr>
            </a:p>
          </p:txBody>
        </p:sp>
      </p:grpSp>
      <p:grpSp>
        <p:nvGrpSpPr>
          <p:cNvPr id="104452" name="Group 5"/>
          <p:cNvGrpSpPr>
            <a:grpSpLocks/>
          </p:cNvGrpSpPr>
          <p:nvPr>
            <p:custDataLst>
              <p:tags r:id="rId2"/>
            </p:custDataLst>
          </p:nvPr>
        </p:nvGrpSpPr>
        <p:grpSpPr bwMode="auto">
          <a:xfrm>
            <a:off x="3486150" y="765175"/>
            <a:ext cx="2674938" cy="950913"/>
            <a:chOff x="2406" y="737"/>
            <a:chExt cx="1652" cy="585"/>
          </a:xfrm>
        </p:grpSpPr>
        <p:sp>
          <p:nvSpPr>
            <p:cNvPr id="111622" name="Freeform 6"/>
            <p:cNvSpPr>
              <a:spLocks/>
            </p:cNvSpPr>
            <p:nvPr>
              <p:custDataLst>
                <p:tags r:id="rId7"/>
              </p:custDataLst>
            </p:nvPr>
          </p:nvSpPr>
          <p:spPr bwMode="blackWhite">
            <a:xfrm>
              <a:off x="2406" y="737"/>
              <a:ext cx="1652" cy="585"/>
            </a:xfrm>
            <a:custGeom>
              <a:avLst/>
              <a:gdLst>
                <a:gd name="T0" fmla="*/ 0 w 1652"/>
                <a:gd name="T1" fmla="*/ 0 h 585"/>
                <a:gd name="T2" fmla="*/ 1547 w 1652"/>
                <a:gd name="T3" fmla="*/ 0 h 585"/>
                <a:gd name="T4" fmla="*/ 1652 w 1652"/>
                <a:gd name="T5" fmla="*/ 293 h 585"/>
                <a:gd name="T6" fmla="*/ 1547 w 1652"/>
                <a:gd name="T7" fmla="*/ 585 h 585"/>
                <a:gd name="T8" fmla="*/ 0 w 1652"/>
                <a:gd name="T9" fmla="*/ 585 h 585"/>
                <a:gd name="T10" fmla="*/ 0 w 1652"/>
                <a:gd name="T11" fmla="*/ 293 h 585"/>
                <a:gd name="T12" fmla="*/ 0 w 1652"/>
                <a:gd name="T13" fmla="*/ 0 h 585"/>
              </a:gdLst>
              <a:ahLst/>
              <a:cxnLst>
                <a:cxn ang="0">
                  <a:pos x="T0" y="T1"/>
                </a:cxn>
                <a:cxn ang="0">
                  <a:pos x="T2" y="T3"/>
                </a:cxn>
                <a:cxn ang="0">
                  <a:pos x="T4" y="T5"/>
                </a:cxn>
                <a:cxn ang="0">
                  <a:pos x="T6" y="T7"/>
                </a:cxn>
                <a:cxn ang="0">
                  <a:pos x="T8" y="T9"/>
                </a:cxn>
                <a:cxn ang="0">
                  <a:pos x="T10" y="T11"/>
                </a:cxn>
                <a:cxn ang="0">
                  <a:pos x="T12" y="T13"/>
                </a:cxn>
              </a:cxnLst>
              <a:rect l="0" t="0" r="r" b="b"/>
              <a:pathLst>
                <a:path w="1652" h="585">
                  <a:moveTo>
                    <a:pt x="0" y="0"/>
                  </a:moveTo>
                  <a:lnTo>
                    <a:pt x="1547" y="0"/>
                  </a:lnTo>
                  <a:lnTo>
                    <a:pt x="1652" y="293"/>
                  </a:lnTo>
                  <a:lnTo>
                    <a:pt x="1547" y="585"/>
                  </a:lnTo>
                  <a:lnTo>
                    <a:pt x="0" y="585"/>
                  </a:lnTo>
                  <a:lnTo>
                    <a:pt x="0" y="293"/>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4468" name="Rectangle 7"/>
            <p:cNvSpPr>
              <a:spLocks noChangeArrowheads="1"/>
            </p:cNvSpPr>
            <p:nvPr>
              <p:custDataLst>
                <p:tags r:id="rId8"/>
              </p:custDataLst>
            </p:nvPr>
          </p:nvSpPr>
          <p:spPr bwMode="blackWhite">
            <a:xfrm>
              <a:off x="2438" y="770"/>
              <a:ext cx="1515" cy="503"/>
            </a:xfrm>
            <a:prstGeom prst="rect">
              <a:avLst/>
            </a:prstGeom>
            <a:noFill/>
            <a:ln w="12700">
              <a:noFill/>
              <a:miter lim="800000"/>
              <a:headEnd/>
              <a:tailEnd/>
            </a:ln>
            <a:effectLst/>
          </p:spPr>
          <p:txBody>
            <a:bodyPr lIns="50996" tIns="0" rIns="50996" bIns="0" anchor="ctr"/>
            <a:lstStyle/>
            <a:p>
              <a:pPr defTabSz="1023938" eaLnBrk="1" hangingPunct="1"/>
              <a:endParaRPr lang="pt-PT" altLang="pt-BR" sz="1400">
                <a:solidFill>
                  <a:schemeClr val="tx1"/>
                </a:solidFill>
                <a:latin typeface="Arial" pitchFamily="34" charset="0"/>
              </a:endParaRPr>
            </a:p>
          </p:txBody>
        </p:sp>
      </p:grpSp>
      <p:grpSp>
        <p:nvGrpSpPr>
          <p:cNvPr id="104453" name="Group 8"/>
          <p:cNvGrpSpPr>
            <a:grpSpLocks/>
          </p:cNvGrpSpPr>
          <p:nvPr>
            <p:custDataLst>
              <p:tags r:id="rId3"/>
            </p:custDataLst>
          </p:nvPr>
        </p:nvGrpSpPr>
        <p:grpSpPr bwMode="auto">
          <a:xfrm>
            <a:off x="977900" y="765175"/>
            <a:ext cx="2676525" cy="950913"/>
            <a:chOff x="872" y="736"/>
            <a:chExt cx="1652" cy="587"/>
          </a:xfrm>
        </p:grpSpPr>
        <p:sp>
          <p:nvSpPr>
            <p:cNvPr id="111625" name="Freeform 9"/>
            <p:cNvSpPr>
              <a:spLocks/>
            </p:cNvSpPr>
            <p:nvPr>
              <p:custDataLst>
                <p:tags r:id="rId5"/>
              </p:custDataLst>
            </p:nvPr>
          </p:nvSpPr>
          <p:spPr bwMode="blackWhite">
            <a:xfrm>
              <a:off x="872" y="736"/>
              <a:ext cx="1652" cy="587"/>
            </a:xfrm>
            <a:custGeom>
              <a:avLst/>
              <a:gdLst>
                <a:gd name="T0" fmla="*/ 0 w 1652"/>
                <a:gd name="T1" fmla="*/ 0 h 587"/>
                <a:gd name="T2" fmla="*/ 1546 w 1652"/>
                <a:gd name="T3" fmla="*/ 0 h 587"/>
                <a:gd name="T4" fmla="*/ 1652 w 1652"/>
                <a:gd name="T5" fmla="*/ 294 h 587"/>
                <a:gd name="T6" fmla="*/ 1546 w 1652"/>
                <a:gd name="T7" fmla="*/ 587 h 587"/>
                <a:gd name="T8" fmla="*/ 0 w 1652"/>
                <a:gd name="T9" fmla="*/ 587 h 587"/>
                <a:gd name="T10" fmla="*/ 0 w 1652"/>
                <a:gd name="T11" fmla="*/ 294 h 587"/>
                <a:gd name="T12" fmla="*/ 0 w 1652"/>
                <a:gd name="T13" fmla="*/ 0 h 587"/>
              </a:gdLst>
              <a:ahLst/>
              <a:cxnLst>
                <a:cxn ang="0">
                  <a:pos x="T0" y="T1"/>
                </a:cxn>
                <a:cxn ang="0">
                  <a:pos x="T2" y="T3"/>
                </a:cxn>
                <a:cxn ang="0">
                  <a:pos x="T4" y="T5"/>
                </a:cxn>
                <a:cxn ang="0">
                  <a:pos x="T6" y="T7"/>
                </a:cxn>
                <a:cxn ang="0">
                  <a:pos x="T8" y="T9"/>
                </a:cxn>
                <a:cxn ang="0">
                  <a:pos x="T10" y="T11"/>
                </a:cxn>
                <a:cxn ang="0">
                  <a:pos x="T12" y="T13"/>
                </a:cxn>
              </a:cxnLst>
              <a:rect l="0" t="0" r="r" b="b"/>
              <a:pathLst>
                <a:path w="1652" h="587">
                  <a:moveTo>
                    <a:pt x="0" y="0"/>
                  </a:moveTo>
                  <a:lnTo>
                    <a:pt x="1546" y="0"/>
                  </a:lnTo>
                  <a:lnTo>
                    <a:pt x="1652" y="294"/>
                  </a:lnTo>
                  <a:lnTo>
                    <a:pt x="1546" y="587"/>
                  </a:lnTo>
                  <a:lnTo>
                    <a:pt x="0" y="587"/>
                  </a:lnTo>
                  <a:lnTo>
                    <a:pt x="0" y="294"/>
                  </a:lnTo>
                  <a:lnTo>
                    <a:pt x="0" y="0"/>
                  </a:lnTo>
                  <a:close/>
                </a:path>
              </a:pathLst>
            </a:custGeom>
            <a:solidFill>
              <a:schemeClr val="accent1"/>
            </a:solidFill>
            <a:ln w="12700" cap="flat" cmpd="sng">
              <a:solidFill>
                <a:schemeClr val="folHlink"/>
              </a:solid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9981" tIns="0" rIns="49981"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4466" name="Rectangle 10"/>
            <p:cNvSpPr>
              <a:spLocks noChangeArrowheads="1"/>
            </p:cNvSpPr>
            <p:nvPr>
              <p:custDataLst>
                <p:tags r:id="rId6"/>
              </p:custDataLst>
            </p:nvPr>
          </p:nvSpPr>
          <p:spPr bwMode="blackWhite">
            <a:xfrm>
              <a:off x="904" y="769"/>
              <a:ext cx="1514" cy="505"/>
            </a:xfrm>
            <a:prstGeom prst="rect">
              <a:avLst/>
            </a:prstGeom>
            <a:noFill/>
            <a:ln w="12700">
              <a:noFill/>
              <a:miter lim="800000"/>
              <a:headEnd/>
              <a:tailEnd/>
            </a:ln>
            <a:effectLst/>
          </p:spPr>
          <p:txBody>
            <a:bodyPr lIns="50996" tIns="0" rIns="50996" bIns="0" anchor="ctr"/>
            <a:lstStyle/>
            <a:p>
              <a:pPr defTabSz="1023938" eaLnBrk="1" hangingPunct="1"/>
              <a:endParaRPr lang="pt-PT" altLang="pt-BR" sz="1400">
                <a:solidFill>
                  <a:schemeClr val="tx1"/>
                </a:solidFill>
                <a:latin typeface="Arial" pitchFamily="34" charset="0"/>
              </a:endParaRPr>
            </a:p>
          </p:txBody>
        </p:sp>
      </p:grpSp>
      <p:sp>
        <p:nvSpPr>
          <p:cNvPr id="111627" name="Rectangle 11"/>
          <p:cNvSpPr>
            <a:spLocks noGrp="1" noChangeArrowheads="1"/>
          </p:cNvSpPr>
          <p:nvPr>
            <p:ph type="title"/>
          </p:nvPr>
        </p:nvSpPr>
        <p:spPr>
          <a:xfrm>
            <a:off x="631825" y="381000"/>
            <a:ext cx="7499350" cy="239713"/>
          </a:xfrm>
        </p:spPr>
        <p:txBody>
          <a:bodyPr/>
          <a:lstStyle/>
          <a:p>
            <a:pPr defTabSz="895350" eaLnBrk="1" hangingPunct="1">
              <a:defRPr/>
            </a:pPr>
            <a:r>
              <a:rPr lang="pt-BR" altLang="pt-BR" sz="2400" smtClean="0"/>
              <a:t>Processo legislativo – estágio atual</a:t>
            </a:r>
          </a:p>
        </p:txBody>
      </p:sp>
      <p:sp>
        <p:nvSpPr>
          <p:cNvPr id="111628" name="Rectangle 12"/>
          <p:cNvSpPr>
            <a:spLocks noChangeArrowheads="1"/>
          </p:cNvSpPr>
          <p:nvPr/>
        </p:nvSpPr>
        <p:spPr bwMode="auto">
          <a:xfrm>
            <a:off x="1033463" y="1836738"/>
            <a:ext cx="2341562" cy="361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600" b="0" smtClean="0"/>
              <a:t>Autor: Poder Executivo</a:t>
            </a:r>
          </a:p>
          <a:p>
            <a:pPr lvl="1" eaLnBrk="1" hangingPunct="1">
              <a:spcBef>
                <a:spcPct val="20000"/>
              </a:spcBef>
              <a:buSzPct val="65000"/>
              <a:buFont typeface="Wingdings" panose="05000000000000000000" pitchFamily="2" charset="2"/>
              <a:buChar char="n"/>
              <a:defRPr/>
            </a:pPr>
            <a:r>
              <a:rPr lang="pt-BR" altLang="pt-BR" sz="1600" b="0" smtClean="0"/>
              <a:t>Data de apresentação pelo poder executivo: 19 de novembro de 2003</a:t>
            </a:r>
          </a:p>
          <a:p>
            <a:pPr lvl="1" eaLnBrk="1" hangingPunct="1">
              <a:spcBef>
                <a:spcPct val="20000"/>
              </a:spcBef>
              <a:buSzPct val="65000"/>
              <a:buFont typeface="Wingdings" panose="05000000000000000000" pitchFamily="2" charset="2"/>
              <a:buChar char="n"/>
              <a:defRPr/>
            </a:pPr>
            <a:endParaRPr lang="pt-BR" altLang="pt-BR" sz="1600" b="0" smtClean="0"/>
          </a:p>
          <a:p>
            <a:pPr lvl="1" eaLnBrk="1" hangingPunct="1">
              <a:spcBef>
                <a:spcPct val="20000"/>
              </a:spcBef>
              <a:buSzPct val="65000"/>
              <a:buFont typeface="Wingdings" panose="05000000000000000000" pitchFamily="2" charset="2"/>
              <a:buChar char="n"/>
              <a:defRPr/>
            </a:pPr>
            <a:r>
              <a:rPr lang="pt-BR" altLang="pt-BR" sz="1600" b="0" smtClean="0"/>
              <a:t>O projeto de lei de iniciativa do MPOG é enviado à consulta pública</a:t>
            </a:r>
          </a:p>
          <a:p>
            <a:pPr lvl="1" eaLnBrk="1" hangingPunct="1">
              <a:spcBef>
                <a:spcPct val="20000"/>
              </a:spcBef>
              <a:buSzPct val="65000"/>
              <a:buFont typeface="Wingdings" panose="05000000000000000000" pitchFamily="2" charset="2"/>
              <a:buChar char="n"/>
              <a:defRPr/>
            </a:pPr>
            <a:r>
              <a:rPr lang="pt-BR" altLang="pt-BR" sz="1600" b="0" smtClean="0"/>
              <a:t>O Projeto foi enviado pelo governo ao congresso para aprovação</a:t>
            </a:r>
          </a:p>
        </p:txBody>
      </p:sp>
      <p:sp>
        <p:nvSpPr>
          <p:cNvPr id="111629" name="Rectangle 13"/>
          <p:cNvSpPr>
            <a:spLocks noChangeArrowheads="1"/>
          </p:cNvSpPr>
          <p:nvPr/>
        </p:nvSpPr>
        <p:spPr bwMode="auto">
          <a:xfrm>
            <a:off x="1085850" y="1103313"/>
            <a:ext cx="23939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800" smtClean="0"/>
              <a:t>Projeto de lei</a:t>
            </a:r>
          </a:p>
        </p:txBody>
      </p:sp>
      <p:sp>
        <p:nvSpPr>
          <p:cNvPr id="111630" name="Rectangle 14"/>
          <p:cNvSpPr>
            <a:spLocks noChangeArrowheads="1"/>
          </p:cNvSpPr>
          <p:nvPr/>
        </p:nvSpPr>
        <p:spPr bwMode="auto">
          <a:xfrm>
            <a:off x="3533775" y="1836738"/>
            <a:ext cx="2459038" cy="402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500" b="0" smtClean="0"/>
              <a:t>Em 26 de novembro de 2003 é constituída comissão especial</a:t>
            </a:r>
          </a:p>
          <a:p>
            <a:pPr lvl="1" eaLnBrk="1" hangingPunct="1">
              <a:spcBef>
                <a:spcPct val="20000"/>
              </a:spcBef>
              <a:buSzPct val="65000"/>
              <a:buFont typeface="Wingdings" panose="05000000000000000000" pitchFamily="2" charset="2"/>
              <a:buChar char="n"/>
              <a:defRPr/>
            </a:pPr>
            <a:r>
              <a:rPr lang="pt-BR" altLang="pt-BR" sz="1500" b="0" smtClean="0"/>
              <a:t>Em 17 de março de 2004 é aprovada a redação final oferecida pelo relator e a matéria vai ao Senado Federal (PL 2.546-B/03)</a:t>
            </a:r>
          </a:p>
          <a:p>
            <a:pPr lvl="1" eaLnBrk="1" hangingPunct="1">
              <a:spcBef>
                <a:spcPct val="20000"/>
              </a:spcBef>
              <a:buSzPct val="65000"/>
              <a:buFont typeface="Wingdings" panose="05000000000000000000" pitchFamily="2" charset="2"/>
              <a:buChar char="n"/>
              <a:defRPr/>
            </a:pPr>
            <a:r>
              <a:rPr lang="pt-BR" altLang="pt-BR" sz="1500" b="0" smtClean="0"/>
              <a:t>Em 17 de março de 2004 é declarada prejudicada face a aprovação do substitutivo ao PL 2.546/2003</a:t>
            </a:r>
          </a:p>
          <a:p>
            <a:pPr lvl="1" eaLnBrk="1" hangingPunct="1">
              <a:spcBef>
                <a:spcPct val="20000"/>
              </a:spcBef>
              <a:buSzPct val="65000"/>
              <a:buFont typeface="Wingdings" panose="05000000000000000000" pitchFamily="2" charset="2"/>
              <a:buChar char="n"/>
              <a:defRPr/>
            </a:pPr>
            <a:r>
              <a:rPr lang="pt-BR" altLang="pt-BR" sz="1500" b="0" smtClean="0"/>
              <a:t>Em 24 de março de 2004 Mesa Diretora da Câmara – Remessa ao Senado Federal, através do Of OS-GSE/354/04</a:t>
            </a:r>
          </a:p>
        </p:txBody>
      </p:sp>
      <p:sp>
        <p:nvSpPr>
          <p:cNvPr id="111631" name="Rectangle 15"/>
          <p:cNvSpPr>
            <a:spLocks noChangeArrowheads="1"/>
          </p:cNvSpPr>
          <p:nvPr/>
        </p:nvSpPr>
        <p:spPr bwMode="auto">
          <a:xfrm>
            <a:off x="6073775" y="1836738"/>
            <a:ext cx="2343150" cy="171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lvl="1" eaLnBrk="1" hangingPunct="1">
              <a:spcBef>
                <a:spcPct val="20000"/>
              </a:spcBef>
              <a:buSzPct val="65000"/>
              <a:buFont typeface="Wingdings" panose="05000000000000000000" pitchFamily="2" charset="2"/>
              <a:buChar char="n"/>
              <a:defRPr/>
            </a:pPr>
            <a:r>
              <a:rPr lang="pt-BR" altLang="pt-BR" sz="1600" b="0" smtClean="0"/>
              <a:t>O projeto de lei já foi enviado ao Senado da República, mas ainda não foi aprovado nesta casa: está para ser votado na Comissão de Assuntos Econômicos.</a:t>
            </a:r>
          </a:p>
        </p:txBody>
      </p:sp>
      <p:sp>
        <p:nvSpPr>
          <p:cNvPr id="111632" name="Rectangle 16"/>
          <p:cNvSpPr>
            <a:spLocks noChangeArrowheads="1"/>
          </p:cNvSpPr>
          <p:nvPr/>
        </p:nvSpPr>
        <p:spPr bwMode="auto">
          <a:xfrm>
            <a:off x="3767138" y="873125"/>
            <a:ext cx="2265362" cy="733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600" smtClean="0"/>
              <a:t>Aprovação pela </a:t>
            </a:r>
            <a:br>
              <a:rPr lang="pt-BR" altLang="pt-BR" sz="1600" smtClean="0"/>
            </a:br>
            <a:r>
              <a:rPr lang="pt-BR" altLang="pt-BR" sz="1600" smtClean="0"/>
              <a:t>câmara dos deputados</a:t>
            </a:r>
          </a:p>
        </p:txBody>
      </p:sp>
      <p:sp>
        <p:nvSpPr>
          <p:cNvPr id="111633" name="Rectangle 17"/>
          <p:cNvSpPr>
            <a:spLocks noChangeArrowheads="1"/>
          </p:cNvSpPr>
          <p:nvPr/>
        </p:nvSpPr>
        <p:spPr bwMode="auto">
          <a:xfrm>
            <a:off x="6256338" y="996950"/>
            <a:ext cx="2263775"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nchorCtr="1">
            <a:spAutoFit/>
          </a:bodyPr>
          <a:lstStyle>
            <a:lvl1pPr algn="l" defTabSz="895350">
              <a:buChar char="n"/>
              <a:defRPr sz="3200">
                <a:solidFill>
                  <a:schemeClr val="tx1"/>
                </a:solidFill>
                <a:effectLst>
                  <a:outerShdw blurRad="38100" dist="38100" dir="2700000" algn="tl">
                    <a:srgbClr val="000000"/>
                  </a:outerShdw>
                </a:effectLst>
                <a:latin typeface="Tahoma" panose="020B0604030504040204" pitchFamily="34" charset="0"/>
              </a:defRPr>
            </a:lvl1pPr>
            <a:lvl2pPr marL="144463" indent="-142875" algn="l" defTabSz="895350">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295275" indent="-149225" algn="l" defTabSz="895350">
              <a:buChar char="n"/>
              <a:defRPr sz="2400">
                <a:solidFill>
                  <a:schemeClr val="tx1"/>
                </a:solidFill>
                <a:effectLst>
                  <a:outerShdw blurRad="38100" dist="38100" dir="2700000" algn="tl">
                    <a:srgbClr val="000000"/>
                  </a:outerShdw>
                </a:effectLst>
                <a:latin typeface="Tahoma" panose="020B0604030504040204" pitchFamily="34" charset="0"/>
              </a:defRPr>
            </a:lvl3pPr>
            <a:lvl4pPr marL="431800" indent="-134938" algn="l" defTabSz="895350">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582613" indent="-149225" algn="l" defTabSz="895350">
              <a:buChar char="n"/>
              <a:defRPr sz="2000">
                <a:solidFill>
                  <a:schemeClr val="tx1"/>
                </a:solidFill>
                <a:effectLst>
                  <a:outerShdw blurRad="38100" dist="38100" dir="2700000" algn="tl">
                    <a:srgbClr val="000000"/>
                  </a:outerShdw>
                </a:effectLst>
                <a:latin typeface="Tahoma" panose="020B0604030504040204" pitchFamily="34" charset="0"/>
              </a:defRPr>
            </a:lvl5pPr>
            <a:lvl6pPr marL="10398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14970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19542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2411413" indent="-149225" defTabSz="89535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eaLnBrk="1" hangingPunct="1">
              <a:spcBef>
                <a:spcPct val="20000"/>
              </a:spcBef>
              <a:buClr>
                <a:schemeClr val="hlink"/>
              </a:buClr>
              <a:buSzPct val="65000"/>
              <a:buFont typeface="Wingdings" panose="05000000000000000000" pitchFamily="2" charset="2"/>
              <a:buChar char="n"/>
              <a:defRPr/>
            </a:pPr>
            <a:r>
              <a:rPr lang="pt-BR" altLang="pt-BR" sz="1600" smtClean="0"/>
              <a:t>Aprovação pelo senado</a:t>
            </a:r>
          </a:p>
        </p:txBody>
      </p:sp>
      <p:sp>
        <p:nvSpPr>
          <p:cNvPr id="104461" name="McK Footnote"/>
          <p:cNvSpPr txBox="1">
            <a:spLocks noChangeArrowheads="1"/>
          </p:cNvSpPr>
          <p:nvPr>
            <p:custDataLst>
              <p:tags r:id="rId4"/>
            </p:custDataLst>
          </p:nvPr>
        </p:nvSpPr>
        <p:spPr bwMode="auto">
          <a:xfrm>
            <a:off x="31750" y="6515100"/>
            <a:ext cx="8334375" cy="293688"/>
          </a:xfrm>
          <a:prstGeom prst="rect">
            <a:avLst/>
          </a:prstGeom>
          <a:noFill/>
          <a:ln w="9525">
            <a:noFill/>
            <a:miter lim="800000"/>
            <a:headEnd/>
            <a:tailEnd/>
          </a:ln>
          <a:effectLst/>
        </p:spPr>
        <p:txBody>
          <a:bodyPr lIns="0" tIns="0" rIns="0" bIns="0" anchor="b">
            <a:spAutoFit/>
          </a:bodyPr>
          <a:lstStyle/>
          <a:p>
            <a:pPr marL="585788" indent="-585788" defTabSz="912813" eaLnBrk="1" hangingPunct="1">
              <a:lnSpc>
                <a:spcPct val="95000"/>
              </a:lnSpc>
              <a:tabLst>
                <a:tab pos="492125" algn="r"/>
              </a:tabLst>
            </a:pPr>
            <a:r>
              <a:rPr lang="pt-BR" altLang="pt-BR" sz="1000" b="0">
                <a:solidFill>
                  <a:schemeClr val="tx1"/>
                </a:solidFill>
                <a:latin typeface="Arial" pitchFamily="34" charset="0"/>
              </a:rPr>
              <a:t>	</a:t>
            </a:r>
          </a:p>
          <a:p>
            <a:pPr marL="585788" indent="-585788" defTabSz="912813" eaLnBrk="1" hangingPunct="1">
              <a:lnSpc>
                <a:spcPct val="95000"/>
              </a:lnSpc>
              <a:tabLst>
                <a:tab pos="492125" algn="r"/>
              </a:tabLst>
            </a:pPr>
            <a:r>
              <a:rPr lang="pt-BR" altLang="pt-BR" sz="1000" b="0">
                <a:solidFill>
                  <a:schemeClr val="tx1"/>
                </a:solidFill>
                <a:latin typeface="Arial" pitchFamily="34" charset="0"/>
              </a:rPr>
              <a:t>	Fonte:	Câmara dos Deputados, MPOG, análise Trevisan</a:t>
            </a:r>
          </a:p>
        </p:txBody>
      </p:sp>
      <p:sp>
        <p:nvSpPr>
          <p:cNvPr id="111635" name="AutoShape 19"/>
          <p:cNvSpPr>
            <a:spLocks noChangeArrowheads="1"/>
          </p:cNvSpPr>
          <p:nvPr/>
        </p:nvSpPr>
        <p:spPr bwMode="auto">
          <a:xfrm>
            <a:off x="304800" y="5900738"/>
            <a:ext cx="8610600" cy="652462"/>
          </a:xfrm>
          <a:prstGeom prst="roundRect">
            <a:avLst>
              <a:gd name="adj" fmla="val 16231"/>
            </a:avLst>
          </a:prstGeom>
          <a:solidFill>
            <a:schemeClr val="accent1"/>
          </a:solidFill>
          <a:ln w="9525">
            <a:solidFill>
              <a:schemeClr val="folHlink"/>
            </a:solidFill>
            <a:round/>
            <a:headEnd/>
            <a:tailEnd/>
          </a:ln>
          <a:effectLst>
            <a:outerShdw dist="53882" dir="2700000" algn="ctr" rotWithShape="0">
              <a:schemeClr val="bg2">
                <a:alpha val="50000"/>
              </a:schemeClr>
            </a:outerShdw>
          </a:effectLst>
        </p:spPr>
        <p:txBody>
          <a:bodyPr lIns="0" tIns="0" rIns="0" bIns="0" anchorCtr="1">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1636" name="Rectangle 20"/>
          <p:cNvSpPr>
            <a:spLocks noChangeArrowheads="1"/>
          </p:cNvSpPr>
          <p:nvPr/>
        </p:nvSpPr>
        <p:spPr bwMode="auto">
          <a:xfrm>
            <a:off x="762000" y="6008688"/>
            <a:ext cx="777240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1">
            <a:spAutoFit/>
          </a:bodyPr>
          <a:lstStyle>
            <a:lvl1pPr marL="342900" indent="-342900" algn="l">
              <a:buChar char="n"/>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lgn="l">
              <a:buClr>
                <a:schemeClr val="folHlink"/>
              </a:buClr>
              <a:buChar char="n"/>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buChar char="n"/>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buClr>
                <a:schemeClr val="folHlink"/>
              </a:buClr>
              <a:buChar char="n"/>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buChar char="n"/>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spcBef>
                <a:spcPct val="20000"/>
              </a:spcBef>
              <a:buClr>
                <a:schemeClr val="hlink"/>
              </a:buClr>
              <a:buSzPct val="65000"/>
              <a:buFont typeface="Wingdings" panose="05000000000000000000" pitchFamily="2" charset="2"/>
              <a:buChar char="n"/>
              <a:defRPr/>
            </a:pPr>
            <a:r>
              <a:rPr lang="pt-BR" altLang="pt-BR" sz="1600" smtClean="0"/>
              <a:t>A expectativa </a:t>
            </a:r>
            <a:r>
              <a:rPr lang="pt-BR" altLang="pt-BR" sz="1600" smtClean="0">
                <a:latin typeface="Arial" panose="020B0604020202020204" pitchFamily="34" charset="0"/>
              </a:rPr>
              <a:t>é</a:t>
            </a:r>
            <a:r>
              <a:rPr lang="pt-BR" altLang="pt-BR" sz="1600" smtClean="0"/>
              <a:t> de que o PPP seja aprovado no final de 2004 ou no in</a:t>
            </a:r>
            <a:r>
              <a:rPr lang="pt-BR" altLang="pt-BR" sz="1600" smtClean="0">
                <a:latin typeface="Arial" panose="020B0604020202020204" pitchFamily="34" charset="0"/>
              </a:rPr>
              <a:t>í</a:t>
            </a:r>
            <a:r>
              <a:rPr lang="pt-BR" altLang="pt-BR" sz="1600" smtClean="0"/>
              <a:t>cio de 2005</a:t>
            </a:r>
          </a:p>
        </p:txBody>
      </p:sp>
      <p:sp>
        <p:nvSpPr>
          <p:cNvPr id="111638" name="Rectangle 22"/>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468313" y="2708275"/>
            <a:ext cx="3816350" cy="36004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5651" name="Rectangle 3"/>
          <p:cNvSpPr>
            <a:spLocks noChangeArrowheads="1"/>
          </p:cNvSpPr>
          <p:nvPr/>
        </p:nvSpPr>
        <p:spPr bwMode="auto">
          <a:xfrm>
            <a:off x="4859338" y="2708275"/>
            <a:ext cx="3816350" cy="360045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5652" name="AutoShape 4"/>
          <p:cNvSpPr>
            <a:spLocks noChangeArrowheads="1"/>
          </p:cNvSpPr>
          <p:nvPr/>
        </p:nvSpPr>
        <p:spPr bwMode="auto">
          <a:xfrm rot="5400000">
            <a:off x="2033588" y="350838"/>
            <a:ext cx="685800" cy="3816350"/>
          </a:xfrm>
          <a:prstGeom prst="homePlate">
            <a:avLst>
              <a:gd name="adj" fmla="val 25000"/>
            </a:avLst>
          </a:prstGeom>
          <a:gradFill rotWithShape="0">
            <a:gsLst>
              <a:gs pos="0">
                <a:srgbClr val="3366FF"/>
              </a:gs>
              <a:gs pos="100000">
                <a:srgbClr val="3366FF">
                  <a:gamma/>
                  <a:tint val="72549"/>
                  <a:invGamma/>
                </a:srgbClr>
              </a:gs>
            </a:gsLst>
            <a:lin ang="5400000" scaled="1"/>
          </a:gradFill>
          <a:ln>
            <a:noFill/>
          </a:ln>
          <a:effectLst>
            <a:outerShdw dist="35921" dir="2700000" algn="ctr" rotWithShape="0">
              <a:schemeClr val="tx1"/>
            </a:outerShdw>
          </a:effectLst>
          <a:extLst>
            <a:ext uri="{91240B29-F687-4F45-9708-019B960494DF}">
              <a14:hiddenLine xmlns:a14="http://schemas.microsoft.com/office/drawing/2010/main" xmlns="" w="6350" algn="ctr">
                <a:solidFill>
                  <a:schemeClr val="tx2"/>
                </a:solidFill>
                <a:miter lim="800000"/>
                <a:headEnd/>
                <a:tailEnd/>
              </a14:hiddenLine>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269" name="Text Box 5"/>
          <p:cNvSpPr txBox="1">
            <a:spLocks noChangeArrowheads="1"/>
          </p:cNvSpPr>
          <p:nvPr/>
        </p:nvSpPr>
        <p:spPr bwMode="auto">
          <a:xfrm>
            <a:off x="608013" y="2954338"/>
            <a:ext cx="3748087" cy="915987"/>
          </a:xfrm>
          <a:prstGeom prst="rect">
            <a:avLst/>
          </a:prstGeom>
          <a:noFill/>
          <a:ln w="9525">
            <a:noFill/>
            <a:miter lim="800000"/>
            <a:headEnd/>
            <a:tailEnd/>
          </a:ln>
          <a:effectLst/>
        </p:spPr>
        <p:txBody>
          <a:bodyPr>
            <a:spAutoFit/>
          </a:bodyPr>
          <a:lstStyle/>
          <a:p>
            <a:pPr eaLnBrk="1" hangingPunct="1">
              <a:spcBef>
                <a:spcPct val="50000"/>
              </a:spcBef>
            </a:pPr>
            <a:r>
              <a:rPr lang="pt-BR" altLang="pt-BR" sz="1800" b="0">
                <a:solidFill>
                  <a:schemeClr val="tx1"/>
                </a:solidFill>
                <a:latin typeface="Arial" pitchFamily="34" charset="0"/>
              </a:rPr>
              <a:t>Engenharia financeira sustentada contratualmente pelo fluxo de caixa futuro do projeto</a:t>
            </a:r>
          </a:p>
        </p:txBody>
      </p:sp>
      <p:sp>
        <p:nvSpPr>
          <p:cNvPr id="11270" name="Text Box 6"/>
          <p:cNvSpPr txBox="1">
            <a:spLocks noChangeArrowheads="1"/>
          </p:cNvSpPr>
          <p:nvPr/>
        </p:nvSpPr>
        <p:spPr bwMode="auto">
          <a:xfrm>
            <a:off x="658813" y="1916113"/>
            <a:ext cx="3505200" cy="519112"/>
          </a:xfrm>
          <a:prstGeom prst="rect">
            <a:avLst/>
          </a:prstGeom>
          <a:noFill/>
          <a:ln w="9525">
            <a:noFill/>
            <a:miter lim="800000"/>
            <a:headEnd/>
            <a:tailEnd/>
          </a:ln>
          <a:effectLst/>
        </p:spPr>
        <p:txBody>
          <a:bodyPr>
            <a:spAutoFit/>
          </a:bodyPr>
          <a:lstStyle/>
          <a:p>
            <a:pPr algn="ctr" eaLnBrk="1" hangingPunct="1">
              <a:spcBef>
                <a:spcPct val="50000"/>
              </a:spcBef>
            </a:pPr>
            <a:r>
              <a:rPr lang="pt-BR" altLang="pt-BR" sz="2800">
                <a:solidFill>
                  <a:schemeClr val="bg1"/>
                </a:solidFill>
                <a:latin typeface="Arial" pitchFamily="34" charset="0"/>
              </a:rPr>
              <a:t>Conceito</a:t>
            </a:r>
          </a:p>
        </p:txBody>
      </p:sp>
      <p:sp>
        <p:nvSpPr>
          <p:cNvPr id="155655" name="AutoShape 7"/>
          <p:cNvSpPr>
            <a:spLocks noChangeArrowheads="1"/>
          </p:cNvSpPr>
          <p:nvPr/>
        </p:nvSpPr>
        <p:spPr bwMode="auto">
          <a:xfrm rot="5400000">
            <a:off x="6442076" y="368300"/>
            <a:ext cx="685800" cy="3781425"/>
          </a:xfrm>
          <a:prstGeom prst="homePlate">
            <a:avLst>
              <a:gd name="adj" fmla="val 25000"/>
            </a:avLst>
          </a:prstGeom>
          <a:gradFill rotWithShape="0">
            <a:gsLst>
              <a:gs pos="0">
                <a:srgbClr val="3366FF"/>
              </a:gs>
              <a:gs pos="100000">
                <a:srgbClr val="3366FF">
                  <a:gamma/>
                  <a:tint val="72549"/>
                  <a:invGamma/>
                </a:srgbClr>
              </a:gs>
            </a:gsLst>
            <a:lin ang="5400000" scaled="1"/>
          </a:gradFill>
          <a:ln>
            <a:noFill/>
          </a:ln>
          <a:effectLst>
            <a:outerShdw dist="35921" dir="2700000" algn="ctr" rotWithShape="0">
              <a:schemeClr val="tx1"/>
            </a:outerShdw>
          </a:effectLst>
          <a:extLst>
            <a:ext uri="{91240B29-F687-4F45-9708-019B960494DF}">
              <a14:hiddenLine xmlns:a14="http://schemas.microsoft.com/office/drawing/2010/main" xmlns="" w="6350" algn="ctr">
                <a:solidFill>
                  <a:schemeClr val="tx2"/>
                </a:solidFill>
                <a:miter lim="800000"/>
                <a:headEnd/>
                <a:tailEnd/>
              </a14:hiddenLine>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272" name="Text Box 8"/>
          <p:cNvSpPr txBox="1">
            <a:spLocks noChangeArrowheads="1"/>
          </p:cNvSpPr>
          <p:nvPr/>
        </p:nvSpPr>
        <p:spPr bwMode="auto">
          <a:xfrm>
            <a:off x="4959350" y="1928813"/>
            <a:ext cx="3505200" cy="519112"/>
          </a:xfrm>
          <a:prstGeom prst="rect">
            <a:avLst/>
          </a:prstGeom>
          <a:noFill/>
          <a:ln w="9525">
            <a:noFill/>
            <a:miter lim="800000"/>
            <a:headEnd/>
            <a:tailEnd/>
          </a:ln>
          <a:effectLst/>
        </p:spPr>
        <p:txBody>
          <a:bodyPr>
            <a:spAutoFit/>
          </a:bodyPr>
          <a:lstStyle/>
          <a:p>
            <a:pPr algn="ctr" eaLnBrk="1" hangingPunct="1">
              <a:spcBef>
                <a:spcPct val="50000"/>
              </a:spcBef>
            </a:pPr>
            <a:r>
              <a:rPr lang="pt-BR" altLang="pt-BR" sz="2800">
                <a:solidFill>
                  <a:schemeClr val="bg1"/>
                </a:solidFill>
                <a:latin typeface="Arial" pitchFamily="34" charset="0"/>
              </a:rPr>
              <a:t>Características</a:t>
            </a:r>
          </a:p>
        </p:txBody>
      </p:sp>
      <p:sp>
        <p:nvSpPr>
          <p:cNvPr id="11273" name="Text Box 9"/>
          <p:cNvSpPr txBox="1">
            <a:spLocks noChangeArrowheads="1"/>
          </p:cNvSpPr>
          <p:nvPr/>
        </p:nvSpPr>
        <p:spPr bwMode="auto">
          <a:xfrm>
            <a:off x="0" y="990600"/>
            <a:ext cx="9144000" cy="628650"/>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lang="pt-BR" altLang="pt-BR" sz="2200">
                <a:solidFill>
                  <a:schemeClr val="tx1"/>
                </a:solidFill>
                <a:latin typeface="Arial" pitchFamily="34" charset="0"/>
              </a:rPr>
              <a:t>O Project Finance é uma estrutura de financiamento de projetos de investimentos públicos e privados em infra-estrutura</a:t>
            </a:r>
          </a:p>
        </p:txBody>
      </p:sp>
      <p:sp>
        <p:nvSpPr>
          <p:cNvPr id="11274" name="Text Box 10"/>
          <p:cNvSpPr txBox="1">
            <a:spLocks noChangeArrowheads="1"/>
          </p:cNvSpPr>
          <p:nvPr/>
        </p:nvSpPr>
        <p:spPr bwMode="auto">
          <a:xfrm>
            <a:off x="4862513" y="2708275"/>
            <a:ext cx="3886200" cy="3190875"/>
          </a:xfrm>
          <a:prstGeom prst="rect">
            <a:avLst/>
          </a:prstGeom>
          <a:noFill/>
          <a:ln w="9525">
            <a:noFill/>
            <a:miter lim="800000"/>
            <a:headEnd/>
            <a:tailEnd/>
          </a:ln>
          <a:effectLst/>
        </p:spPr>
        <p:txBody>
          <a:bodyPr>
            <a:spAutoFit/>
          </a:bodyPr>
          <a:lstStyle/>
          <a:p>
            <a:pPr marL="266700" indent="-266700" eaLnBrk="1" hangingPunct="1">
              <a:lnSpc>
                <a:spcPct val="90000"/>
              </a:lnSpc>
              <a:spcBef>
                <a:spcPct val="50000"/>
              </a:spcBef>
              <a:buFont typeface="Wingdings" pitchFamily="2" charset="2"/>
              <a:buChar char="Ø"/>
            </a:pPr>
            <a:r>
              <a:rPr lang="pt-BR" altLang="pt-BR" sz="1600" b="0">
                <a:solidFill>
                  <a:schemeClr val="tx1"/>
                </a:solidFill>
                <a:latin typeface="Arial" pitchFamily="34" charset="0"/>
              </a:rPr>
              <a:t>Criação de uma Sociedade de Propósito Especifico – SPE</a:t>
            </a:r>
          </a:p>
          <a:p>
            <a:pPr marL="266700" indent="-266700" eaLnBrk="1" hangingPunct="1">
              <a:lnSpc>
                <a:spcPct val="90000"/>
              </a:lnSpc>
              <a:spcBef>
                <a:spcPct val="50000"/>
              </a:spcBef>
              <a:buFont typeface="Wingdings" pitchFamily="2" charset="2"/>
              <a:buChar char="Ø"/>
            </a:pPr>
            <a:r>
              <a:rPr lang="pt-BR" altLang="pt-BR" sz="1600" b="0">
                <a:solidFill>
                  <a:schemeClr val="tx1"/>
                </a:solidFill>
                <a:latin typeface="Arial" pitchFamily="34" charset="0"/>
              </a:rPr>
              <a:t>A garantia da d</a:t>
            </a:r>
            <a:r>
              <a:rPr lang="pt-BR" altLang="pt-BR" sz="1400" b="0">
                <a:solidFill>
                  <a:schemeClr val="tx1"/>
                </a:solidFill>
                <a:latin typeface="Arial" pitchFamily="34" charset="0"/>
              </a:rPr>
              <a:t>í</a:t>
            </a:r>
            <a:r>
              <a:rPr lang="pt-BR" altLang="pt-BR" sz="1600" b="0">
                <a:solidFill>
                  <a:schemeClr val="tx1"/>
                </a:solidFill>
                <a:latin typeface="Arial" pitchFamily="34" charset="0"/>
              </a:rPr>
              <a:t>vida é constituída pelos ativos e direitos emergentes do projeto</a:t>
            </a:r>
          </a:p>
          <a:p>
            <a:pPr marL="266700" indent="-266700" eaLnBrk="1" hangingPunct="1">
              <a:lnSpc>
                <a:spcPct val="90000"/>
              </a:lnSpc>
              <a:spcBef>
                <a:spcPct val="50000"/>
              </a:spcBef>
              <a:buFont typeface="Wingdings" pitchFamily="2" charset="2"/>
              <a:buChar char="Ø"/>
            </a:pPr>
            <a:r>
              <a:rPr lang="pt-BR" altLang="pt-BR" sz="1600" b="0">
                <a:solidFill>
                  <a:schemeClr val="tx1"/>
                </a:solidFill>
                <a:latin typeface="Arial" pitchFamily="34" charset="0"/>
              </a:rPr>
              <a:t>Segregação contratual (</a:t>
            </a:r>
            <a:r>
              <a:rPr lang="pt-BR" altLang="pt-BR" sz="1600" b="0" i="1">
                <a:solidFill>
                  <a:schemeClr val="tx1"/>
                </a:solidFill>
                <a:latin typeface="Arial" pitchFamily="34" charset="0"/>
              </a:rPr>
              <a:t>Ring Fencing</a:t>
            </a:r>
            <a:r>
              <a:rPr lang="pt-BR" altLang="pt-BR" sz="1600" b="0">
                <a:solidFill>
                  <a:schemeClr val="tx1"/>
                </a:solidFill>
                <a:latin typeface="Arial" pitchFamily="34" charset="0"/>
              </a:rPr>
              <a:t>) e alocação dos riscos entre os participantes do empreendimento (Estrutura de risco) </a:t>
            </a:r>
          </a:p>
          <a:p>
            <a:pPr marL="266700" indent="-266700" eaLnBrk="1" hangingPunct="1">
              <a:lnSpc>
                <a:spcPct val="90000"/>
              </a:lnSpc>
              <a:spcBef>
                <a:spcPct val="50000"/>
              </a:spcBef>
              <a:buFont typeface="Wingdings" pitchFamily="2" charset="2"/>
              <a:buChar char="Ø"/>
            </a:pPr>
            <a:r>
              <a:rPr lang="pt-BR" altLang="pt-BR" sz="1600" b="0">
                <a:solidFill>
                  <a:schemeClr val="tx1"/>
                </a:solidFill>
                <a:latin typeface="Arial" pitchFamily="34" charset="0"/>
              </a:rPr>
              <a:t>Dívida</a:t>
            </a:r>
            <a:r>
              <a:rPr lang="pt-BR" altLang="pt-BR" sz="2000" b="0">
                <a:solidFill>
                  <a:schemeClr val="tx1"/>
                </a:solidFill>
                <a:latin typeface="Arial Black" pitchFamily="34" charset="0"/>
              </a:rPr>
              <a:t> </a:t>
            </a:r>
            <a:r>
              <a:rPr lang="pt-BR" altLang="pt-BR" sz="1600" b="0">
                <a:solidFill>
                  <a:schemeClr val="tx1"/>
                </a:solidFill>
                <a:latin typeface="Arial" pitchFamily="34" charset="0"/>
              </a:rPr>
              <a:t>contabilizada fora do balanço do promotor do empreendimento (Financiamento fora do Balanço)</a:t>
            </a:r>
          </a:p>
        </p:txBody>
      </p:sp>
      <p:sp>
        <p:nvSpPr>
          <p:cNvPr id="155660" name="Rectangle 12"/>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reeform 2"/>
          <p:cNvSpPr>
            <a:spLocks/>
          </p:cNvSpPr>
          <p:nvPr/>
        </p:nvSpPr>
        <p:spPr bwMode="auto">
          <a:xfrm rot="19643078" flipH="1">
            <a:off x="2322513" y="742950"/>
            <a:ext cx="2667000" cy="2209800"/>
          </a:xfrm>
          <a:custGeom>
            <a:avLst/>
            <a:gdLst>
              <a:gd name="T0" fmla="*/ 0 w 777"/>
              <a:gd name="T1" fmla="*/ 614 h 775"/>
              <a:gd name="T2" fmla="*/ 8 w 777"/>
              <a:gd name="T3" fmla="*/ 598 h 775"/>
              <a:gd name="T4" fmla="*/ 15 w 777"/>
              <a:gd name="T5" fmla="*/ 585 h 775"/>
              <a:gd name="T6" fmla="*/ 22 w 777"/>
              <a:gd name="T7" fmla="*/ 571 h 775"/>
              <a:gd name="T8" fmla="*/ 29 w 777"/>
              <a:gd name="T9" fmla="*/ 558 h 775"/>
              <a:gd name="T10" fmla="*/ 37 w 777"/>
              <a:gd name="T11" fmla="*/ 544 h 775"/>
              <a:gd name="T12" fmla="*/ 46 w 777"/>
              <a:gd name="T13" fmla="*/ 530 h 775"/>
              <a:gd name="T14" fmla="*/ 54 w 777"/>
              <a:gd name="T15" fmla="*/ 517 h 775"/>
              <a:gd name="T16" fmla="*/ 62 w 777"/>
              <a:gd name="T17" fmla="*/ 503 h 775"/>
              <a:gd name="T18" fmla="*/ 73 w 777"/>
              <a:gd name="T19" fmla="*/ 487 h 775"/>
              <a:gd name="T20" fmla="*/ 85 w 777"/>
              <a:gd name="T21" fmla="*/ 471 h 775"/>
              <a:gd name="T22" fmla="*/ 94 w 777"/>
              <a:gd name="T23" fmla="*/ 458 h 775"/>
              <a:gd name="T24" fmla="*/ 105 w 777"/>
              <a:gd name="T25" fmla="*/ 445 h 775"/>
              <a:gd name="T26" fmla="*/ 116 w 777"/>
              <a:gd name="T27" fmla="*/ 430 h 775"/>
              <a:gd name="T28" fmla="*/ 128 w 777"/>
              <a:gd name="T29" fmla="*/ 414 h 775"/>
              <a:gd name="T30" fmla="*/ 140 w 777"/>
              <a:gd name="T31" fmla="*/ 400 h 775"/>
              <a:gd name="T32" fmla="*/ 153 w 777"/>
              <a:gd name="T33" fmla="*/ 385 h 775"/>
              <a:gd name="T34" fmla="*/ 165 w 777"/>
              <a:gd name="T35" fmla="*/ 373 h 775"/>
              <a:gd name="T36" fmla="*/ 180 w 777"/>
              <a:gd name="T37" fmla="*/ 356 h 775"/>
              <a:gd name="T38" fmla="*/ 193 w 777"/>
              <a:gd name="T39" fmla="*/ 342 h 775"/>
              <a:gd name="T40" fmla="*/ 206 w 777"/>
              <a:gd name="T41" fmla="*/ 330 h 775"/>
              <a:gd name="T42" fmla="*/ 221 w 777"/>
              <a:gd name="T43" fmla="*/ 316 h 775"/>
              <a:gd name="T44" fmla="*/ 232 w 777"/>
              <a:gd name="T45" fmla="*/ 306 h 775"/>
              <a:gd name="T46" fmla="*/ 246 w 777"/>
              <a:gd name="T47" fmla="*/ 294 h 775"/>
              <a:gd name="T48" fmla="*/ 260 w 777"/>
              <a:gd name="T49" fmla="*/ 282 h 775"/>
              <a:gd name="T50" fmla="*/ 277 w 777"/>
              <a:gd name="T51" fmla="*/ 269 h 775"/>
              <a:gd name="T52" fmla="*/ 291 w 777"/>
              <a:gd name="T53" fmla="*/ 258 h 775"/>
              <a:gd name="T54" fmla="*/ 307 w 777"/>
              <a:gd name="T55" fmla="*/ 245 h 775"/>
              <a:gd name="T56" fmla="*/ 326 w 777"/>
              <a:gd name="T57" fmla="*/ 232 h 775"/>
              <a:gd name="T58" fmla="*/ 343 w 777"/>
              <a:gd name="T59" fmla="*/ 219 h 775"/>
              <a:gd name="T60" fmla="*/ 362 w 777"/>
              <a:gd name="T61" fmla="*/ 206 h 775"/>
              <a:gd name="T62" fmla="*/ 381 w 777"/>
              <a:gd name="T63" fmla="*/ 194 h 775"/>
              <a:gd name="T64" fmla="*/ 401 w 777"/>
              <a:gd name="T65" fmla="*/ 183 h 775"/>
              <a:gd name="T66" fmla="*/ 422 w 777"/>
              <a:gd name="T67" fmla="*/ 171 h 775"/>
              <a:gd name="T68" fmla="*/ 440 w 777"/>
              <a:gd name="T69" fmla="*/ 163 h 775"/>
              <a:gd name="T70" fmla="*/ 457 w 777"/>
              <a:gd name="T71" fmla="*/ 153 h 775"/>
              <a:gd name="T72" fmla="*/ 477 w 777"/>
              <a:gd name="T73" fmla="*/ 145 h 775"/>
              <a:gd name="T74" fmla="*/ 491 w 777"/>
              <a:gd name="T75" fmla="*/ 139 h 775"/>
              <a:gd name="T76" fmla="*/ 431 w 777"/>
              <a:gd name="T77" fmla="*/ 0 h 775"/>
              <a:gd name="T78" fmla="*/ 777 w 777"/>
              <a:gd name="T79" fmla="*/ 198 h 775"/>
              <a:gd name="T80" fmla="*/ 687 w 777"/>
              <a:gd name="T81" fmla="*/ 609 h 775"/>
              <a:gd name="T82" fmla="*/ 631 w 777"/>
              <a:gd name="T83" fmla="*/ 487 h 775"/>
              <a:gd name="T84" fmla="*/ 608 w 777"/>
              <a:gd name="T85" fmla="*/ 498 h 775"/>
              <a:gd name="T86" fmla="*/ 586 w 777"/>
              <a:gd name="T87" fmla="*/ 510 h 775"/>
              <a:gd name="T88" fmla="*/ 562 w 777"/>
              <a:gd name="T89" fmla="*/ 525 h 775"/>
              <a:gd name="T90" fmla="*/ 536 w 777"/>
              <a:gd name="T91" fmla="*/ 542 h 775"/>
              <a:gd name="T92" fmla="*/ 516 w 777"/>
              <a:gd name="T93" fmla="*/ 557 h 775"/>
              <a:gd name="T94" fmla="*/ 496 w 777"/>
              <a:gd name="T95" fmla="*/ 574 h 775"/>
              <a:gd name="T96" fmla="*/ 476 w 777"/>
              <a:gd name="T97" fmla="*/ 590 h 775"/>
              <a:gd name="T98" fmla="*/ 459 w 777"/>
              <a:gd name="T99" fmla="*/ 607 h 775"/>
              <a:gd name="T100" fmla="*/ 443 w 777"/>
              <a:gd name="T101" fmla="*/ 625 h 775"/>
              <a:gd name="T102" fmla="*/ 425 w 777"/>
              <a:gd name="T103" fmla="*/ 644 h 775"/>
              <a:gd name="T104" fmla="*/ 410 w 777"/>
              <a:gd name="T105" fmla="*/ 663 h 775"/>
              <a:gd name="T106" fmla="*/ 395 w 777"/>
              <a:gd name="T107" fmla="*/ 682 h 775"/>
              <a:gd name="T108" fmla="*/ 382 w 777"/>
              <a:gd name="T109" fmla="*/ 699 h 775"/>
              <a:gd name="T110" fmla="*/ 368 w 777"/>
              <a:gd name="T111" fmla="*/ 722 h 775"/>
              <a:gd name="T112" fmla="*/ 355 w 777"/>
              <a:gd name="T113" fmla="*/ 743 h 775"/>
              <a:gd name="T114" fmla="*/ 348 w 777"/>
              <a:gd name="T115" fmla="*/ 759 h 775"/>
              <a:gd name="T116" fmla="*/ 339 w 777"/>
              <a:gd name="T117" fmla="*/ 775 h 775"/>
              <a:gd name="T118" fmla="*/ 0 w 777"/>
              <a:gd name="T119" fmla="*/ 614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 h="775">
                <a:moveTo>
                  <a:pt x="0" y="614"/>
                </a:moveTo>
                <a:lnTo>
                  <a:pt x="8" y="598"/>
                </a:lnTo>
                <a:lnTo>
                  <a:pt x="15" y="585"/>
                </a:lnTo>
                <a:lnTo>
                  <a:pt x="22" y="571"/>
                </a:lnTo>
                <a:lnTo>
                  <a:pt x="29" y="558"/>
                </a:lnTo>
                <a:lnTo>
                  <a:pt x="37" y="544"/>
                </a:lnTo>
                <a:lnTo>
                  <a:pt x="46" y="530"/>
                </a:lnTo>
                <a:lnTo>
                  <a:pt x="54" y="517"/>
                </a:lnTo>
                <a:lnTo>
                  <a:pt x="62" y="503"/>
                </a:lnTo>
                <a:lnTo>
                  <a:pt x="73" y="487"/>
                </a:lnTo>
                <a:lnTo>
                  <a:pt x="85" y="471"/>
                </a:lnTo>
                <a:lnTo>
                  <a:pt x="94" y="458"/>
                </a:lnTo>
                <a:lnTo>
                  <a:pt x="105" y="445"/>
                </a:lnTo>
                <a:lnTo>
                  <a:pt x="116" y="430"/>
                </a:lnTo>
                <a:lnTo>
                  <a:pt x="128" y="414"/>
                </a:lnTo>
                <a:lnTo>
                  <a:pt x="140" y="400"/>
                </a:lnTo>
                <a:lnTo>
                  <a:pt x="153" y="385"/>
                </a:lnTo>
                <a:lnTo>
                  <a:pt x="165" y="373"/>
                </a:lnTo>
                <a:lnTo>
                  <a:pt x="180" y="356"/>
                </a:lnTo>
                <a:lnTo>
                  <a:pt x="193" y="342"/>
                </a:lnTo>
                <a:lnTo>
                  <a:pt x="206" y="330"/>
                </a:lnTo>
                <a:lnTo>
                  <a:pt x="221" y="316"/>
                </a:lnTo>
                <a:lnTo>
                  <a:pt x="232" y="306"/>
                </a:lnTo>
                <a:lnTo>
                  <a:pt x="246" y="294"/>
                </a:lnTo>
                <a:lnTo>
                  <a:pt x="260" y="282"/>
                </a:lnTo>
                <a:lnTo>
                  <a:pt x="277" y="269"/>
                </a:lnTo>
                <a:lnTo>
                  <a:pt x="291" y="258"/>
                </a:lnTo>
                <a:lnTo>
                  <a:pt x="307" y="245"/>
                </a:lnTo>
                <a:lnTo>
                  <a:pt x="326" y="232"/>
                </a:lnTo>
                <a:lnTo>
                  <a:pt x="343" y="219"/>
                </a:lnTo>
                <a:lnTo>
                  <a:pt x="362" y="206"/>
                </a:lnTo>
                <a:lnTo>
                  <a:pt x="381" y="194"/>
                </a:lnTo>
                <a:lnTo>
                  <a:pt x="401" y="183"/>
                </a:lnTo>
                <a:lnTo>
                  <a:pt x="422" y="171"/>
                </a:lnTo>
                <a:lnTo>
                  <a:pt x="440" y="163"/>
                </a:lnTo>
                <a:lnTo>
                  <a:pt x="457" y="153"/>
                </a:lnTo>
                <a:lnTo>
                  <a:pt x="477" y="145"/>
                </a:lnTo>
                <a:lnTo>
                  <a:pt x="491" y="139"/>
                </a:lnTo>
                <a:lnTo>
                  <a:pt x="431" y="0"/>
                </a:lnTo>
                <a:lnTo>
                  <a:pt x="777" y="198"/>
                </a:lnTo>
                <a:lnTo>
                  <a:pt x="687" y="609"/>
                </a:lnTo>
                <a:lnTo>
                  <a:pt x="631" y="487"/>
                </a:lnTo>
                <a:lnTo>
                  <a:pt x="608" y="498"/>
                </a:lnTo>
                <a:lnTo>
                  <a:pt x="586" y="510"/>
                </a:lnTo>
                <a:lnTo>
                  <a:pt x="562" y="525"/>
                </a:lnTo>
                <a:lnTo>
                  <a:pt x="536" y="542"/>
                </a:lnTo>
                <a:lnTo>
                  <a:pt x="516" y="557"/>
                </a:lnTo>
                <a:lnTo>
                  <a:pt x="496" y="574"/>
                </a:lnTo>
                <a:lnTo>
                  <a:pt x="476" y="590"/>
                </a:lnTo>
                <a:lnTo>
                  <a:pt x="459" y="607"/>
                </a:lnTo>
                <a:lnTo>
                  <a:pt x="443" y="625"/>
                </a:lnTo>
                <a:lnTo>
                  <a:pt x="425" y="644"/>
                </a:lnTo>
                <a:lnTo>
                  <a:pt x="410" y="663"/>
                </a:lnTo>
                <a:lnTo>
                  <a:pt x="395" y="682"/>
                </a:lnTo>
                <a:lnTo>
                  <a:pt x="382" y="699"/>
                </a:lnTo>
                <a:lnTo>
                  <a:pt x="368" y="722"/>
                </a:lnTo>
                <a:lnTo>
                  <a:pt x="355" y="743"/>
                </a:lnTo>
                <a:lnTo>
                  <a:pt x="348" y="759"/>
                </a:lnTo>
                <a:lnTo>
                  <a:pt x="339" y="775"/>
                </a:lnTo>
                <a:lnTo>
                  <a:pt x="0" y="614"/>
                </a:lnTo>
                <a:close/>
              </a:path>
            </a:pathLst>
          </a:custGeom>
          <a:solidFill>
            <a:srgbClr val="E9E400"/>
          </a:solidFill>
          <a:ln w="12700">
            <a:solidFill>
              <a:srgbClr val="336600"/>
            </a:solidFill>
            <a:prstDash val="solid"/>
            <a:round/>
            <a:headEnd/>
            <a:tailEnd/>
          </a:ln>
          <a:effectLst>
            <a:outerShdw dist="53882" dir="18900000" algn="ctr" rotWithShape="0">
              <a:schemeClr val="tx1"/>
            </a:outerShdw>
          </a:effec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3059" name="Freeform 3"/>
          <p:cNvSpPr>
            <a:spLocks/>
          </p:cNvSpPr>
          <p:nvPr/>
        </p:nvSpPr>
        <p:spPr bwMode="auto">
          <a:xfrm flipH="1">
            <a:off x="4135438" y="1582738"/>
            <a:ext cx="2370137" cy="1541462"/>
          </a:xfrm>
          <a:custGeom>
            <a:avLst/>
            <a:gdLst>
              <a:gd name="T0" fmla="*/ 0 w 777"/>
              <a:gd name="T1" fmla="*/ 614 h 775"/>
              <a:gd name="T2" fmla="*/ 8 w 777"/>
              <a:gd name="T3" fmla="*/ 598 h 775"/>
              <a:gd name="T4" fmla="*/ 15 w 777"/>
              <a:gd name="T5" fmla="*/ 585 h 775"/>
              <a:gd name="T6" fmla="*/ 22 w 777"/>
              <a:gd name="T7" fmla="*/ 571 h 775"/>
              <a:gd name="T8" fmla="*/ 29 w 777"/>
              <a:gd name="T9" fmla="*/ 558 h 775"/>
              <a:gd name="T10" fmla="*/ 37 w 777"/>
              <a:gd name="T11" fmla="*/ 544 h 775"/>
              <a:gd name="T12" fmla="*/ 46 w 777"/>
              <a:gd name="T13" fmla="*/ 530 h 775"/>
              <a:gd name="T14" fmla="*/ 54 w 777"/>
              <a:gd name="T15" fmla="*/ 517 h 775"/>
              <a:gd name="T16" fmla="*/ 62 w 777"/>
              <a:gd name="T17" fmla="*/ 503 h 775"/>
              <a:gd name="T18" fmla="*/ 73 w 777"/>
              <a:gd name="T19" fmla="*/ 487 h 775"/>
              <a:gd name="T20" fmla="*/ 85 w 777"/>
              <a:gd name="T21" fmla="*/ 471 h 775"/>
              <a:gd name="T22" fmla="*/ 94 w 777"/>
              <a:gd name="T23" fmla="*/ 458 h 775"/>
              <a:gd name="T24" fmla="*/ 105 w 777"/>
              <a:gd name="T25" fmla="*/ 445 h 775"/>
              <a:gd name="T26" fmla="*/ 116 w 777"/>
              <a:gd name="T27" fmla="*/ 430 h 775"/>
              <a:gd name="T28" fmla="*/ 128 w 777"/>
              <a:gd name="T29" fmla="*/ 414 h 775"/>
              <a:gd name="T30" fmla="*/ 140 w 777"/>
              <a:gd name="T31" fmla="*/ 400 h 775"/>
              <a:gd name="T32" fmla="*/ 153 w 777"/>
              <a:gd name="T33" fmla="*/ 385 h 775"/>
              <a:gd name="T34" fmla="*/ 165 w 777"/>
              <a:gd name="T35" fmla="*/ 373 h 775"/>
              <a:gd name="T36" fmla="*/ 180 w 777"/>
              <a:gd name="T37" fmla="*/ 356 h 775"/>
              <a:gd name="T38" fmla="*/ 193 w 777"/>
              <a:gd name="T39" fmla="*/ 342 h 775"/>
              <a:gd name="T40" fmla="*/ 206 w 777"/>
              <a:gd name="T41" fmla="*/ 330 h 775"/>
              <a:gd name="T42" fmla="*/ 221 w 777"/>
              <a:gd name="T43" fmla="*/ 316 h 775"/>
              <a:gd name="T44" fmla="*/ 232 w 777"/>
              <a:gd name="T45" fmla="*/ 306 h 775"/>
              <a:gd name="T46" fmla="*/ 246 w 777"/>
              <a:gd name="T47" fmla="*/ 294 h 775"/>
              <a:gd name="T48" fmla="*/ 260 w 777"/>
              <a:gd name="T49" fmla="*/ 282 h 775"/>
              <a:gd name="T50" fmla="*/ 277 w 777"/>
              <a:gd name="T51" fmla="*/ 269 h 775"/>
              <a:gd name="T52" fmla="*/ 291 w 777"/>
              <a:gd name="T53" fmla="*/ 258 h 775"/>
              <a:gd name="T54" fmla="*/ 307 w 777"/>
              <a:gd name="T55" fmla="*/ 245 h 775"/>
              <a:gd name="T56" fmla="*/ 326 w 777"/>
              <a:gd name="T57" fmla="*/ 232 h 775"/>
              <a:gd name="T58" fmla="*/ 343 w 777"/>
              <a:gd name="T59" fmla="*/ 219 h 775"/>
              <a:gd name="T60" fmla="*/ 362 w 777"/>
              <a:gd name="T61" fmla="*/ 206 h 775"/>
              <a:gd name="T62" fmla="*/ 381 w 777"/>
              <a:gd name="T63" fmla="*/ 194 h 775"/>
              <a:gd name="T64" fmla="*/ 401 w 777"/>
              <a:gd name="T65" fmla="*/ 183 h 775"/>
              <a:gd name="T66" fmla="*/ 422 w 777"/>
              <a:gd name="T67" fmla="*/ 171 h 775"/>
              <a:gd name="T68" fmla="*/ 440 w 777"/>
              <a:gd name="T69" fmla="*/ 163 h 775"/>
              <a:gd name="T70" fmla="*/ 457 w 777"/>
              <a:gd name="T71" fmla="*/ 153 h 775"/>
              <a:gd name="T72" fmla="*/ 477 w 777"/>
              <a:gd name="T73" fmla="*/ 145 h 775"/>
              <a:gd name="T74" fmla="*/ 491 w 777"/>
              <a:gd name="T75" fmla="*/ 139 h 775"/>
              <a:gd name="T76" fmla="*/ 431 w 777"/>
              <a:gd name="T77" fmla="*/ 0 h 775"/>
              <a:gd name="T78" fmla="*/ 777 w 777"/>
              <a:gd name="T79" fmla="*/ 198 h 775"/>
              <a:gd name="T80" fmla="*/ 687 w 777"/>
              <a:gd name="T81" fmla="*/ 609 h 775"/>
              <a:gd name="T82" fmla="*/ 631 w 777"/>
              <a:gd name="T83" fmla="*/ 487 h 775"/>
              <a:gd name="T84" fmla="*/ 608 w 777"/>
              <a:gd name="T85" fmla="*/ 498 h 775"/>
              <a:gd name="T86" fmla="*/ 586 w 777"/>
              <a:gd name="T87" fmla="*/ 510 h 775"/>
              <a:gd name="T88" fmla="*/ 562 w 777"/>
              <a:gd name="T89" fmla="*/ 525 h 775"/>
              <a:gd name="T90" fmla="*/ 536 w 777"/>
              <a:gd name="T91" fmla="*/ 542 h 775"/>
              <a:gd name="T92" fmla="*/ 516 w 777"/>
              <a:gd name="T93" fmla="*/ 557 h 775"/>
              <a:gd name="T94" fmla="*/ 496 w 777"/>
              <a:gd name="T95" fmla="*/ 574 h 775"/>
              <a:gd name="T96" fmla="*/ 476 w 777"/>
              <a:gd name="T97" fmla="*/ 590 h 775"/>
              <a:gd name="T98" fmla="*/ 459 w 777"/>
              <a:gd name="T99" fmla="*/ 607 h 775"/>
              <a:gd name="T100" fmla="*/ 443 w 777"/>
              <a:gd name="T101" fmla="*/ 625 h 775"/>
              <a:gd name="T102" fmla="*/ 425 w 777"/>
              <a:gd name="T103" fmla="*/ 644 h 775"/>
              <a:gd name="T104" fmla="*/ 410 w 777"/>
              <a:gd name="T105" fmla="*/ 663 h 775"/>
              <a:gd name="T106" fmla="*/ 395 w 777"/>
              <a:gd name="T107" fmla="*/ 682 h 775"/>
              <a:gd name="T108" fmla="*/ 382 w 777"/>
              <a:gd name="T109" fmla="*/ 699 h 775"/>
              <a:gd name="T110" fmla="*/ 368 w 777"/>
              <a:gd name="T111" fmla="*/ 722 h 775"/>
              <a:gd name="T112" fmla="*/ 355 w 777"/>
              <a:gd name="T113" fmla="*/ 743 h 775"/>
              <a:gd name="T114" fmla="*/ 348 w 777"/>
              <a:gd name="T115" fmla="*/ 759 h 775"/>
              <a:gd name="T116" fmla="*/ 339 w 777"/>
              <a:gd name="T117" fmla="*/ 775 h 775"/>
              <a:gd name="T118" fmla="*/ 0 w 777"/>
              <a:gd name="T119" fmla="*/ 614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7" h="775">
                <a:moveTo>
                  <a:pt x="0" y="614"/>
                </a:moveTo>
                <a:lnTo>
                  <a:pt x="8" y="598"/>
                </a:lnTo>
                <a:lnTo>
                  <a:pt x="15" y="585"/>
                </a:lnTo>
                <a:lnTo>
                  <a:pt x="22" y="571"/>
                </a:lnTo>
                <a:lnTo>
                  <a:pt x="29" y="558"/>
                </a:lnTo>
                <a:lnTo>
                  <a:pt x="37" y="544"/>
                </a:lnTo>
                <a:lnTo>
                  <a:pt x="46" y="530"/>
                </a:lnTo>
                <a:lnTo>
                  <a:pt x="54" y="517"/>
                </a:lnTo>
                <a:lnTo>
                  <a:pt x="62" y="503"/>
                </a:lnTo>
                <a:lnTo>
                  <a:pt x="73" y="487"/>
                </a:lnTo>
                <a:lnTo>
                  <a:pt x="85" y="471"/>
                </a:lnTo>
                <a:lnTo>
                  <a:pt x="94" y="458"/>
                </a:lnTo>
                <a:lnTo>
                  <a:pt x="105" y="445"/>
                </a:lnTo>
                <a:lnTo>
                  <a:pt x="116" y="430"/>
                </a:lnTo>
                <a:lnTo>
                  <a:pt x="128" y="414"/>
                </a:lnTo>
                <a:lnTo>
                  <a:pt x="140" y="400"/>
                </a:lnTo>
                <a:lnTo>
                  <a:pt x="153" y="385"/>
                </a:lnTo>
                <a:lnTo>
                  <a:pt x="165" y="373"/>
                </a:lnTo>
                <a:lnTo>
                  <a:pt x="180" y="356"/>
                </a:lnTo>
                <a:lnTo>
                  <a:pt x="193" y="342"/>
                </a:lnTo>
                <a:lnTo>
                  <a:pt x="206" y="330"/>
                </a:lnTo>
                <a:lnTo>
                  <a:pt x="221" y="316"/>
                </a:lnTo>
                <a:lnTo>
                  <a:pt x="232" y="306"/>
                </a:lnTo>
                <a:lnTo>
                  <a:pt x="246" y="294"/>
                </a:lnTo>
                <a:lnTo>
                  <a:pt x="260" y="282"/>
                </a:lnTo>
                <a:lnTo>
                  <a:pt x="277" y="269"/>
                </a:lnTo>
                <a:lnTo>
                  <a:pt x="291" y="258"/>
                </a:lnTo>
                <a:lnTo>
                  <a:pt x="307" y="245"/>
                </a:lnTo>
                <a:lnTo>
                  <a:pt x="326" y="232"/>
                </a:lnTo>
                <a:lnTo>
                  <a:pt x="343" y="219"/>
                </a:lnTo>
                <a:lnTo>
                  <a:pt x="362" y="206"/>
                </a:lnTo>
                <a:lnTo>
                  <a:pt x="381" y="194"/>
                </a:lnTo>
                <a:lnTo>
                  <a:pt x="401" y="183"/>
                </a:lnTo>
                <a:lnTo>
                  <a:pt x="422" y="171"/>
                </a:lnTo>
                <a:lnTo>
                  <a:pt x="440" y="163"/>
                </a:lnTo>
                <a:lnTo>
                  <a:pt x="457" y="153"/>
                </a:lnTo>
                <a:lnTo>
                  <a:pt x="477" y="145"/>
                </a:lnTo>
                <a:lnTo>
                  <a:pt x="491" y="139"/>
                </a:lnTo>
                <a:lnTo>
                  <a:pt x="431" y="0"/>
                </a:lnTo>
                <a:lnTo>
                  <a:pt x="777" y="198"/>
                </a:lnTo>
                <a:lnTo>
                  <a:pt x="687" y="609"/>
                </a:lnTo>
                <a:lnTo>
                  <a:pt x="631" y="487"/>
                </a:lnTo>
                <a:lnTo>
                  <a:pt x="608" y="498"/>
                </a:lnTo>
                <a:lnTo>
                  <a:pt x="586" y="510"/>
                </a:lnTo>
                <a:lnTo>
                  <a:pt x="562" y="525"/>
                </a:lnTo>
                <a:lnTo>
                  <a:pt x="536" y="542"/>
                </a:lnTo>
                <a:lnTo>
                  <a:pt x="516" y="557"/>
                </a:lnTo>
                <a:lnTo>
                  <a:pt x="496" y="574"/>
                </a:lnTo>
                <a:lnTo>
                  <a:pt x="476" y="590"/>
                </a:lnTo>
                <a:lnTo>
                  <a:pt x="459" y="607"/>
                </a:lnTo>
                <a:lnTo>
                  <a:pt x="443" y="625"/>
                </a:lnTo>
                <a:lnTo>
                  <a:pt x="425" y="644"/>
                </a:lnTo>
                <a:lnTo>
                  <a:pt x="410" y="663"/>
                </a:lnTo>
                <a:lnTo>
                  <a:pt x="395" y="682"/>
                </a:lnTo>
                <a:lnTo>
                  <a:pt x="382" y="699"/>
                </a:lnTo>
                <a:lnTo>
                  <a:pt x="368" y="722"/>
                </a:lnTo>
                <a:lnTo>
                  <a:pt x="355" y="743"/>
                </a:lnTo>
                <a:lnTo>
                  <a:pt x="348" y="759"/>
                </a:lnTo>
                <a:lnTo>
                  <a:pt x="339" y="775"/>
                </a:lnTo>
                <a:lnTo>
                  <a:pt x="0" y="614"/>
                </a:lnTo>
                <a:close/>
              </a:path>
            </a:pathLst>
          </a:custGeom>
          <a:solidFill>
            <a:srgbClr val="FFFF00"/>
          </a:solidFill>
          <a:ln w="12700">
            <a:solidFill>
              <a:srgbClr val="336600"/>
            </a:solidFill>
            <a:prstDash val="solid"/>
            <a:round/>
            <a:headEnd/>
            <a:tailEnd/>
          </a:ln>
          <a:effectLst>
            <a:outerShdw dist="53882" dir="18900000" algn="ctr" rotWithShape="0">
              <a:schemeClr val="tx1"/>
            </a:outerShdw>
          </a:effec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3060" name="Freeform 4"/>
          <p:cNvSpPr>
            <a:spLocks/>
          </p:cNvSpPr>
          <p:nvPr/>
        </p:nvSpPr>
        <p:spPr bwMode="auto">
          <a:xfrm flipH="1">
            <a:off x="5145088" y="2590800"/>
            <a:ext cx="1636712" cy="1817688"/>
          </a:xfrm>
          <a:custGeom>
            <a:avLst/>
            <a:gdLst>
              <a:gd name="T0" fmla="*/ 684 w 684"/>
              <a:gd name="T1" fmla="*/ 357 h 863"/>
              <a:gd name="T2" fmla="*/ 510 w 684"/>
              <a:gd name="T3" fmla="*/ 286 h 863"/>
              <a:gd name="T4" fmla="*/ 503 w 684"/>
              <a:gd name="T5" fmla="*/ 302 h 863"/>
              <a:gd name="T6" fmla="*/ 499 w 684"/>
              <a:gd name="T7" fmla="*/ 318 h 863"/>
              <a:gd name="T8" fmla="*/ 494 w 684"/>
              <a:gd name="T9" fmla="*/ 335 h 863"/>
              <a:gd name="T10" fmla="*/ 490 w 684"/>
              <a:gd name="T11" fmla="*/ 353 h 863"/>
              <a:gd name="T12" fmla="*/ 485 w 684"/>
              <a:gd name="T13" fmla="*/ 376 h 863"/>
              <a:gd name="T14" fmla="*/ 482 w 684"/>
              <a:gd name="T15" fmla="*/ 395 h 863"/>
              <a:gd name="T16" fmla="*/ 479 w 684"/>
              <a:gd name="T17" fmla="*/ 416 h 863"/>
              <a:gd name="T18" fmla="*/ 477 w 684"/>
              <a:gd name="T19" fmla="*/ 439 h 863"/>
              <a:gd name="T20" fmla="*/ 475 w 684"/>
              <a:gd name="T21" fmla="*/ 463 h 863"/>
              <a:gd name="T22" fmla="*/ 475 w 684"/>
              <a:gd name="T23" fmla="*/ 506 h 863"/>
              <a:gd name="T24" fmla="*/ 476 w 684"/>
              <a:gd name="T25" fmla="*/ 528 h 863"/>
              <a:gd name="T26" fmla="*/ 477 w 684"/>
              <a:gd name="T27" fmla="*/ 549 h 863"/>
              <a:gd name="T28" fmla="*/ 480 w 684"/>
              <a:gd name="T29" fmla="*/ 570 h 863"/>
              <a:gd name="T30" fmla="*/ 484 w 684"/>
              <a:gd name="T31" fmla="*/ 591 h 863"/>
              <a:gd name="T32" fmla="*/ 488 w 684"/>
              <a:gd name="T33" fmla="*/ 611 h 863"/>
              <a:gd name="T34" fmla="*/ 493 w 684"/>
              <a:gd name="T35" fmla="*/ 635 h 863"/>
              <a:gd name="T36" fmla="*/ 500 w 684"/>
              <a:gd name="T37" fmla="*/ 657 h 863"/>
              <a:gd name="T38" fmla="*/ 173 w 684"/>
              <a:gd name="T39" fmla="*/ 863 h 863"/>
              <a:gd name="T40" fmla="*/ 166 w 684"/>
              <a:gd name="T41" fmla="*/ 842 h 863"/>
              <a:gd name="T42" fmla="*/ 159 w 684"/>
              <a:gd name="T43" fmla="*/ 824 h 863"/>
              <a:gd name="T44" fmla="*/ 153 w 684"/>
              <a:gd name="T45" fmla="*/ 807 h 863"/>
              <a:gd name="T46" fmla="*/ 147 w 684"/>
              <a:gd name="T47" fmla="*/ 788 h 863"/>
              <a:gd name="T48" fmla="*/ 142 w 684"/>
              <a:gd name="T49" fmla="*/ 772 h 863"/>
              <a:gd name="T50" fmla="*/ 136 w 684"/>
              <a:gd name="T51" fmla="*/ 754 h 863"/>
              <a:gd name="T52" fmla="*/ 132 w 684"/>
              <a:gd name="T53" fmla="*/ 737 h 863"/>
              <a:gd name="T54" fmla="*/ 128 w 684"/>
              <a:gd name="T55" fmla="*/ 721 h 863"/>
              <a:gd name="T56" fmla="*/ 124 w 684"/>
              <a:gd name="T57" fmla="*/ 704 h 863"/>
              <a:gd name="T58" fmla="*/ 119 w 684"/>
              <a:gd name="T59" fmla="*/ 684 h 863"/>
              <a:gd name="T60" fmla="*/ 116 w 684"/>
              <a:gd name="T61" fmla="*/ 663 h 863"/>
              <a:gd name="T62" fmla="*/ 112 w 684"/>
              <a:gd name="T63" fmla="*/ 644 h 863"/>
              <a:gd name="T64" fmla="*/ 108 w 684"/>
              <a:gd name="T65" fmla="*/ 625 h 863"/>
              <a:gd name="T66" fmla="*/ 106 w 684"/>
              <a:gd name="T67" fmla="*/ 603 h 863"/>
              <a:gd name="T68" fmla="*/ 104 w 684"/>
              <a:gd name="T69" fmla="*/ 582 h 863"/>
              <a:gd name="T70" fmla="*/ 102 w 684"/>
              <a:gd name="T71" fmla="*/ 558 h 863"/>
              <a:gd name="T72" fmla="*/ 100 w 684"/>
              <a:gd name="T73" fmla="*/ 535 h 863"/>
              <a:gd name="T74" fmla="*/ 100 w 684"/>
              <a:gd name="T75" fmla="*/ 512 h 863"/>
              <a:gd name="T76" fmla="*/ 100 w 684"/>
              <a:gd name="T77" fmla="*/ 488 h 863"/>
              <a:gd name="T78" fmla="*/ 100 w 684"/>
              <a:gd name="T79" fmla="*/ 458 h 863"/>
              <a:gd name="T80" fmla="*/ 101 w 684"/>
              <a:gd name="T81" fmla="*/ 431 h 863"/>
              <a:gd name="T82" fmla="*/ 102 w 684"/>
              <a:gd name="T83" fmla="*/ 413 h 863"/>
              <a:gd name="T84" fmla="*/ 104 w 684"/>
              <a:gd name="T85" fmla="*/ 391 h 863"/>
              <a:gd name="T86" fmla="*/ 106 w 684"/>
              <a:gd name="T87" fmla="*/ 370 h 863"/>
              <a:gd name="T88" fmla="*/ 109 w 684"/>
              <a:gd name="T89" fmla="*/ 345 h 863"/>
              <a:gd name="T90" fmla="*/ 113 w 684"/>
              <a:gd name="T91" fmla="*/ 323 h 863"/>
              <a:gd name="T92" fmla="*/ 117 w 684"/>
              <a:gd name="T93" fmla="*/ 303 h 863"/>
              <a:gd name="T94" fmla="*/ 122 w 684"/>
              <a:gd name="T95" fmla="*/ 278 h 863"/>
              <a:gd name="T96" fmla="*/ 127 w 684"/>
              <a:gd name="T97" fmla="*/ 258 h 863"/>
              <a:gd name="T98" fmla="*/ 132 w 684"/>
              <a:gd name="T99" fmla="*/ 234 h 863"/>
              <a:gd name="T100" fmla="*/ 138 w 684"/>
              <a:gd name="T101" fmla="*/ 214 h 863"/>
              <a:gd name="T102" fmla="*/ 145 w 684"/>
              <a:gd name="T103" fmla="*/ 192 h 863"/>
              <a:gd name="T104" fmla="*/ 152 w 684"/>
              <a:gd name="T105" fmla="*/ 170 h 863"/>
              <a:gd name="T106" fmla="*/ 162 w 684"/>
              <a:gd name="T107" fmla="*/ 143 h 863"/>
              <a:gd name="T108" fmla="*/ 0 w 684"/>
              <a:gd name="T109" fmla="*/ 75 h 863"/>
              <a:gd name="T110" fmla="*/ 426 w 684"/>
              <a:gd name="T111" fmla="*/ 0 h 863"/>
              <a:gd name="T112" fmla="*/ 684 w 684"/>
              <a:gd name="T113" fmla="*/ 357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4" h="863">
                <a:moveTo>
                  <a:pt x="684" y="357"/>
                </a:moveTo>
                <a:lnTo>
                  <a:pt x="510" y="286"/>
                </a:lnTo>
                <a:lnTo>
                  <a:pt x="503" y="302"/>
                </a:lnTo>
                <a:lnTo>
                  <a:pt x="499" y="318"/>
                </a:lnTo>
                <a:lnTo>
                  <a:pt x="494" y="335"/>
                </a:lnTo>
                <a:lnTo>
                  <a:pt x="490" y="353"/>
                </a:lnTo>
                <a:lnTo>
                  <a:pt x="485" y="376"/>
                </a:lnTo>
                <a:lnTo>
                  <a:pt x="482" y="395"/>
                </a:lnTo>
                <a:lnTo>
                  <a:pt x="479" y="416"/>
                </a:lnTo>
                <a:lnTo>
                  <a:pt x="477" y="439"/>
                </a:lnTo>
                <a:lnTo>
                  <a:pt x="475" y="463"/>
                </a:lnTo>
                <a:lnTo>
                  <a:pt x="475" y="506"/>
                </a:lnTo>
                <a:lnTo>
                  <a:pt x="476" y="528"/>
                </a:lnTo>
                <a:lnTo>
                  <a:pt x="477" y="549"/>
                </a:lnTo>
                <a:lnTo>
                  <a:pt x="480" y="570"/>
                </a:lnTo>
                <a:lnTo>
                  <a:pt x="484" y="591"/>
                </a:lnTo>
                <a:lnTo>
                  <a:pt x="488" y="611"/>
                </a:lnTo>
                <a:lnTo>
                  <a:pt x="493" y="635"/>
                </a:lnTo>
                <a:lnTo>
                  <a:pt x="500" y="657"/>
                </a:lnTo>
                <a:lnTo>
                  <a:pt x="173" y="863"/>
                </a:lnTo>
                <a:lnTo>
                  <a:pt x="166" y="842"/>
                </a:lnTo>
                <a:lnTo>
                  <a:pt x="159" y="824"/>
                </a:lnTo>
                <a:lnTo>
                  <a:pt x="153" y="807"/>
                </a:lnTo>
                <a:lnTo>
                  <a:pt x="147" y="788"/>
                </a:lnTo>
                <a:lnTo>
                  <a:pt x="142" y="772"/>
                </a:lnTo>
                <a:lnTo>
                  <a:pt x="136" y="754"/>
                </a:lnTo>
                <a:lnTo>
                  <a:pt x="132" y="737"/>
                </a:lnTo>
                <a:lnTo>
                  <a:pt x="128" y="721"/>
                </a:lnTo>
                <a:lnTo>
                  <a:pt x="124" y="704"/>
                </a:lnTo>
                <a:lnTo>
                  <a:pt x="119" y="684"/>
                </a:lnTo>
                <a:lnTo>
                  <a:pt x="116" y="663"/>
                </a:lnTo>
                <a:lnTo>
                  <a:pt x="112" y="644"/>
                </a:lnTo>
                <a:lnTo>
                  <a:pt x="108" y="625"/>
                </a:lnTo>
                <a:lnTo>
                  <a:pt x="106" y="603"/>
                </a:lnTo>
                <a:lnTo>
                  <a:pt x="104" y="582"/>
                </a:lnTo>
                <a:lnTo>
                  <a:pt x="102" y="558"/>
                </a:lnTo>
                <a:lnTo>
                  <a:pt x="100" y="535"/>
                </a:lnTo>
                <a:lnTo>
                  <a:pt x="100" y="512"/>
                </a:lnTo>
                <a:lnTo>
                  <a:pt x="100" y="488"/>
                </a:lnTo>
                <a:lnTo>
                  <a:pt x="100" y="458"/>
                </a:lnTo>
                <a:lnTo>
                  <a:pt x="101" y="431"/>
                </a:lnTo>
                <a:lnTo>
                  <a:pt x="102" y="413"/>
                </a:lnTo>
                <a:lnTo>
                  <a:pt x="104" y="391"/>
                </a:lnTo>
                <a:lnTo>
                  <a:pt x="106" y="370"/>
                </a:lnTo>
                <a:lnTo>
                  <a:pt x="109" y="345"/>
                </a:lnTo>
                <a:lnTo>
                  <a:pt x="113" y="323"/>
                </a:lnTo>
                <a:lnTo>
                  <a:pt x="117" y="303"/>
                </a:lnTo>
                <a:lnTo>
                  <a:pt x="122" y="278"/>
                </a:lnTo>
                <a:lnTo>
                  <a:pt x="127" y="258"/>
                </a:lnTo>
                <a:lnTo>
                  <a:pt x="132" y="234"/>
                </a:lnTo>
                <a:lnTo>
                  <a:pt x="138" y="214"/>
                </a:lnTo>
                <a:lnTo>
                  <a:pt x="145" y="192"/>
                </a:lnTo>
                <a:lnTo>
                  <a:pt x="152" y="170"/>
                </a:lnTo>
                <a:lnTo>
                  <a:pt x="162" y="143"/>
                </a:lnTo>
                <a:lnTo>
                  <a:pt x="0" y="75"/>
                </a:lnTo>
                <a:lnTo>
                  <a:pt x="426" y="0"/>
                </a:lnTo>
                <a:lnTo>
                  <a:pt x="684" y="357"/>
                </a:lnTo>
                <a:close/>
              </a:path>
            </a:pathLst>
          </a:custGeom>
          <a:solidFill>
            <a:srgbClr val="FFFF66"/>
          </a:solidFill>
          <a:ln w="12700">
            <a:solidFill>
              <a:srgbClr val="336600"/>
            </a:solidFill>
            <a:prstDash val="solid"/>
            <a:round/>
            <a:headEnd/>
            <a:tailEnd/>
          </a:ln>
          <a:effectLst>
            <a:outerShdw dist="53882" dir="18900000" algn="ctr" rotWithShape="0">
              <a:schemeClr val="tx1"/>
            </a:outerShdw>
          </a:effec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3061" name="Freeform 5"/>
          <p:cNvSpPr>
            <a:spLocks/>
          </p:cNvSpPr>
          <p:nvPr/>
        </p:nvSpPr>
        <p:spPr bwMode="auto">
          <a:xfrm flipH="1">
            <a:off x="4953000" y="3886200"/>
            <a:ext cx="1676400" cy="1454150"/>
          </a:xfrm>
          <a:custGeom>
            <a:avLst/>
            <a:gdLst>
              <a:gd name="T0" fmla="*/ 617 w 777"/>
              <a:gd name="T1" fmla="*/ 739 h 739"/>
              <a:gd name="T2" fmla="*/ 601 w 777"/>
              <a:gd name="T3" fmla="*/ 731 h 739"/>
              <a:gd name="T4" fmla="*/ 588 w 777"/>
              <a:gd name="T5" fmla="*/ 724 h 739"/>
              <a:gd name="T6" fmla="*/ 574 w 777"/>
              <a:gd name="T7" fmla="*/ 717 h 739"/>
              <a:gd name="T8" fmla="*/ 561 w 777"/>
              <a:gd name="T9" fmla="*/ 710 h 739"/>
              <a:gd name="T10" fmla="*/ 547 w 777"/>
              <a:gd name="T11" fmla="*/ 702 h 739"/>
              <a:gd name="T12" fmla="*/ 533 w 777"/>
              <a:gd name="T13" fmla="*/ 694 h 739"/>
              <a:gd name="T14" fmla="*/ 520 w 777"/>
              <a:gd name="T15" fmla="*/ 685 h 739"/>
              <a:gd name="T16" fmla="*/ 506 w 777"/>
              <a:gd name="T17" fmla="*/ 677 h 739"/>
              <a:gd name="T18" fmla="*/ 491 w 777"/>
              <a:gd name="T19" fmla="*/ 666 h 739"/>
              <a:gd name="T20" fmla="*/ 474 w 777"/>
              <a:gd name="T21" fmla="*/ 655 h 739"/>
              <a:gd name="T22" fmla="*/ 461 w 777"/>
              <a:gd name="T23" fmla="*/ 645 h 739"/>
              <a:gd name="T24" fmla="*/ 448 w 777"/>
              <a:gd name="T25" fmla="*/ 634 h 739"/>
              <a:gd name="T26" fmla="*/ 433 w 777"/>
              <a:gd name="T27" fmla="*/ 623 h 739"/>
              <a:gd name="T28" fmla="*/ 417 w 777"/>
              <a:gd name="T29" fmla="*/ 611 h 739"/>
              <a:gd name="T30" fmla="*/ 403 w 777"/>
              <a:gd name="T31" fmla="*/ 599 h 739"/>
              <a:gd name="T32" fmla="*/ 388 w 777"/>
              <a:gd name="T33" fmla="*/ 586 h 739"/>
              <a:gd name="T34" fmla="*/ 376 w 777"/>
              <a:gd name="T35" fmla="*/ 575 h 739"/>
              <a:gd name="T36" fmla="*/ 359 w 777"/>
              <a:gd name="T37" fmla="*/ 559 h 739"/>
              <a:gd name="T38" fmla="*/ 345 w 777"/>
              <a:gd name="T39" fmla="*/ 546 h 739"/>
              <a:gd name="T40" fmla="*/ 333 w 777"/>
              <a:gd name="T41" fmla="*/ 533 h 739"/>
              <a:gd name="T42" fmla="*/ 319 w 777"/>
              <a:gd name="T43" fmla="*/ 518 h 739"/>
              <a:gd name="T44" fmla="*/ 309 w 777"/>
              <a:gd name="T45" fmla="*/ 507 h 739"/>
              <a:gd name="T46" fmla="*/ 297 w 777"/>
              <a:gd name="T47" fmla="*/ 493 h 739"/>
              <a:gd name="T48" fmla="*/ 285 w 777"/>
              <a:gd name="T49" fmla="*/ 479 h 739"/>
              <a:gd name="T50" fmla="*/ 272 w 777"/>
              <a:gd name="T51" fmla="*/ 462 h 739"/>
              <a:gd name="T52" fmla="*/ 260 w 777"/>
              <a:gd name="T53" fmla="*/ 448 h 739"/>
              <a:gd name="T54" fmla="*/ 248 w 777"/>
              <a:gd name="T55" fmla="*/ 432 h 739"/>
              <a:gd name="T56" fmla="*/ 234 w 777"/>
              <a:gd name="T57" fmla="*/ 413 h 739"/>
              <a:gd name="T58" fmla="*/ 222 w 777"/>
              <a:gd name="T59" fmla="*/ 396 h 739"/>
              <a:gd name="T60" fmla="*/ 209 w 777"/>
              <a:gd name="T61" fmla="*/ 377 h 739"/>
              <a:gd name="T62" fmla="*/ 197 w 777"/>
              <a:gd name="T63" fmla="*/ 358 h 739"/>
              <a:gd name="T64" fmla="*/ 186 w 777"/>
              <a:gd name="T65" fmla="*/ 338 h 739"/>
              <a:gd name="T66" fmla="*/ 174 w 777"/>
              <a:gd name="T67" fmla="*/ 317 h 739"/>
              <a:gd name="T68" fmla="*/ 166 w 777"/>
              <a:gd name="T69" fmla="*/ 299 h 739"/>
              <a:gd name="T70" fmla="*/ 156 w 777"/>
              <a:gd name="T71" fmla="*/ 282 h 739"/>
              <a:gd name="T72" fmla="*/ 148 w 777"/>
              <a:gd name="T73" fmla="*/ 263 h 739"/>
              <a:gd name="T74" fmla="*/ 0 w 777"/>
              <a:gd name="T75" fmla="*/ 333 h 739"/>
              <a:gd name="T76" fmla="*/ 244 w 777"/>
              <a:gd name="T77" fmla="*/ 0 h 739"/>
              <a:gd name="T78" fmla="*/ 657 w 777"/>
              <a:gd name="T79" fmla="*/ 36 h 739"/>
              <a:gd name="T80" fmla="*/ 491 w 777"/>
              <a:gd name="T81" fmla="*/ 110 h 739"/>
              <a:gd name="T82" fmla="*/ 501 w 777"/>
              <a:gd name="T83" fmla="*/ 131 h 739"/>
              <a:gd name="T84" fmla="*/ 513 w 777"/>
              <a:gd name="T85" fmla="*/ 153 h 739"/>
              <a:gd name="T86" fmla="*/ 528 w 777"/>
              <a:gd name="T87" fmla="*/ 177 h 739"/>
              <a:gd name="T88" fmla="*/ 545 w 777"/>
              <a:gd name="T89" fmla="*/ 203 h 739"/>
              <a:gd name="T90" fmla="*/ 560 w 777"/>
              <a:gd name="T91" fmla="*/ 223 h 739"/>
              <a:gd name="T92" fmla="*/ 577 w 777"/>
              <a:gd name="T93" fmla="*/ 243 h 739"/>
              <a:gd name="T94" fmla="*/ 593 w 777"/>
              <a:gd name="T95" fmla="*/ 263 h 739"/>
              <a:gd name="T96" fmla="*/ 610 w 777"/>
              <a:gd name="T97" fmla="*/ 280 h 739"/>
              <a:gd name="T98" fmla="*/ 628 w 777"/>
              <a:gd name="T99" fmla="*/ 296 h 739"/>
              <a:gd name="T100" fmla="*/ 647 w 777"/>
              <a:gd name="T101" fmla="*/ 314 h 739"/>
              <a:gd name="T102" fmla="*/ 666 w 777"/>
              <a:gd name="T103" fmla="*/ 329 h 739"/>
              <a:gd name="T104" fmla="*/ 684 w 777"/>
              <a:gd name="T105" fmla="*/ 344 h 739"/>
              <a:gd name="T106" fmla="*/ 702 w 777"/>
              <a:gd name="T107" fmla="*/ 357 h 739"/>
              <a:gd name="T108" fmla="*/ 724 w 777"/>
              <a:gd name="T109" fmla="*/ 371 h 739"/>
              <a:gd name="T110" fmla="*/ 746 w 777"/>
              <a:gd name="T111" fmla="*/ 384 h 739"/>
              <a:gd name="T112" fmla="*/ 762 w 777"/>
              <a:gd name="T113" fmla="*/ 391 h 739"/>
              <a:gd name="T114" fmla="*/ 777 w 777"/>
              <a:gd name="T115" fmla="*/ 399 h 739"/>
              <a:gd name="T116" fmla="*/ 617 w 777"/>
              <a:gd name="T117" fmla="*/ 7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7" h="739">
                <a:moveTo>
                  <a:pt x="617" y="739"/>
                </a:moveTo>
                <a:lnTo>
                  <a:pt x="601" y="731"/>
                </a:lnTo>
                <a:lnTo>
                  <a:pt x="588" y="724"/>
                </a:lnTo>
                <a:lnTo>
                  <a:pt x="574" y="717"/>
                </a:lnTo>
                <a:lnTo>
                  <a:pt x="561" y="710"/>
                </a:lnTo>
                <a:lnTo>
                  <a:pt x="547" y="702"/>
                </a:lnTo>
                <a:lnTo>
                  <a:pt x="533" y="694"/>
                </a:lnTo>
                <a:lnTo>
                  <a:pt x="520" y="685"/>
                </a:lnTo>
                <a:lnTo>
                  <a:pt x="506" y="677"/>
                </a:lnTo>
                <a:lnTo>
                  <a:pt x="491" y="666"/>
                </a:lnTo>
                <a:lnTo>
                  <a:pt x="474" y="655"/>
                </a:lnTo>
                <a:lnTo>
                  <a:pt x="461" y="645"/>
                </a:lnTo>
                <a:lnTo>
                  <a:pt x="448" y="634"/>
                </a:lnTo>
                <a:lnTo>
                  <a:pt x="433" y="623"/>
                </a:lnTo>
                <a:lnTo>
                  <a:pt x="417" y="611"/>
                </a:lnTo>
                <a:lnTo>
                  <a:pt x="403" y="599"/>
                </a:lnTo>
                <a:lnTo>
                  <a:pt x="388" y="586"/>
                </a:lnTo>
                <a:lnTo>
                  <a:pt x="376" y="575"/>
                </a:lnTo>
                <a:lnTo>
                  <a:pt x="359" y="559"/>
                </a:lnTo>
                <a:lnTo>
                  <a:pt x="345" y="546"/>
                </a:lnTo>
                <a:lnTo>
                  <a:pt x="333" y="533"/>
                </a:lnTo>
                <a:lnTo>
                  <a:pt x="319" y="518"/>
                </a:lnTo>
                <a:lnTo>
                  <a:pt x="309" y="507"/>
                </a:lnTo>
                <a:lnTo>
                  <a:pt x="297" y="493"/>
                </a:lnTo>
                <a:lnTo>
                  <a:pt x="285" y="479"/>
                </a:lnTo>
                <a:lnTo>
                  <a:pt x="272" y="462"/>
                </a:lnTo>
                <a:lnTo>
                  <a:pt x="260" y="448"/>
                </a:lnTo>
                <a:lnTo>
                  <a:pt x="248" y="432"/>
                </a:lnTo>
                <a:lnTo>
                  <a:pt x="234" y="413"/>
                </a:lnTo>
                <a:lnTo>
                  <a:pt x="222" y="396"/>
                </a:lnTo>
                <a:lnTo>
                  <a:pt x="209" y="377"/>
                </a:lnTo>
                <a:lnTo>
                  <a:pt x="197" y="358"/>
                </a:lnTo>
                <a:lnTo>
                  <a:pt x="186" y="338"/>
                </a:lnTo>
                <a:lnTo>
                  <a:pt x="174" y="317"/>
                </a:lnTo>
                <a:lnTo>
                  <a:pt x="166" y="299"/>
                </a:lnTo>
                <a:lnTo>
                  <a:pt x="156" y="282"/>
                </a:lnTo>
                <a:lnTo>
                  <a:pt x="148" y="263"/>
                </a:lnTo>
                <a:lnTo>
                  <a:pt x="0" y="333"/>
                </a:lnTo>
                <a:lnTo>
                  <a:pt x="244" y="0"/>
                </a:lnTo>
                <a:lnTo>
                  <a:pt x="657" y="36"/>
                </a:lnTo>
                <a:lnTo>
                  <a:pt x="491" y="110"/>
                </a:lnTo>
                <a:lnTo>
                  <a:pt x="501" y="131"/>
                </a:lnTo>
                <a:lnTo>
                  <a:pt x="513" y="153"/>
                </a:lnTo>
                <a:lnTo>
                  <a:pt x="528" y="177"/>
                </a:lnTo>
                <a:lnTo>
                  <a:pt x="545" y="203"/>
                </a:lnTo>
                <a:lnTo>
                  <a:pt x="560" y="223"/>
                </a:lnTo>
                <a:lnTo>
                  <a:pt x="577" y="243"/>
                </a:lnTo>
                <a:lnTo>
                  <a:pt x="593" y="263"/>
                </a:lnTo>
                <a:lnTo>
                  <a:pt x="610" y="280"/>
                </a:lnTo>
                <a:lnTo>
                  <a:pt x="628" y="296"/>
                </a:lnTo>
                <a:lnTo>
                  <a:pt x="647" y="314"/>
                </a:lnTo>
                <a:lnTo>
                  <a:pt x="666" y="329"/>
                </a:lnTo>
                <a:lnTo>
                  <a:pt x="684" y="344"/>
                </a:lnTo>
                <a:lnTo>
                  <a:pt x="702" y="357"/>
                </a:lnTo>
                <a:lnTo>
                  <a:pt x="724" y="371"/>
                </a:lnTo>
                <a:lnTo>
                  <a:pt x="746" y="384"/>
                </a:lnTo>
                <a:lnTo>
                  <a:pt x="762" y="391"/>
                </a:lnTo>
                <a:lnTo>
                  <a:pt x="777" y="399"/>
                </a:lnTo>
                <a:lnTo>
                  <a:pt x="617" y="739"/>
                </a:lnTo>
                <a:close/>
              </a:path>
            </a:pathLst>
          </a:custGeom>
          <a:solidFill>
            <a:srgbClr val="FFFF99"/>
          </a:solidFill>
          <a:ln w="12700">
            <a:solidFill>
              <a:srgbClr val="336600"/>
            </a:solidFill>
            <a:prstDash val="solid"/>
            <a:round/>
            <a:headEnd/>
            <a:tailEnd/>
          </a:ln>
          <a:effectLst>
            <a:outerShdw dist="53882" dir="18900000" algn="ctr" rotWithShape="0">
              <a:schemeClr val="tx1"/>
            </a:outerShdw>
          </a:effec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3062" name="Freeform 6"/>
          <p:cNvSpPr>
            <a:spLocks/>
          </p:cNvSpPr>
          <p:nvPr/>
        </p:nvSpPr>
        <p:spPr bwMode="auto">
          <a:xfrm flipH="1">
            <a:off x="3308350" y="4537075"/>
            <a:ext cx="2254250" cy="1101725"/>
          </a:xfrm>
          <a:custGeom>
            <a:avLst/>
            <a:gdLst>
              <a:gd name="T0" fmla="*/ 338 w 844"/>
              <a:gd name="T1" fmla="*/ 0 h 675"/>
              <a:gd name="T2" fmla="*/ 268 w 844"/>
              <a:gd name="T3" fmla="*/ 174 h 675"/>
              <a:gd name="T4" fmla="*/ 284 w 844"/>
              <a:gd name="T5" fmla="*/ 181 h 675"/>
              <a:gd name="T6" fmla="*/ 299 w 844"/>
              <a:gd name="T7" fmla="*/ 185 h 675"/>
              <a:gd name="T8" fmla="*/ 316 w 844"/>
              <a:gd name="T9" fmla="*/ 190 h 675"/>
              <a:gd name="T10" fmla="*/ 335 w 844"/>
              <a:gd name="T11" fmla="*/ 195 h 675"/>
              <a:gd name="T12" fmla="*/ 357 w 844"/>
              <a:gd name="T13" fmla="*/ 199 h 675"/>
              <a:gd name="T14" fmla="*/ 377 w 844"/>
              <a:gd name="T15" fmla="*/ 202 h 675"/>
              <a:gd name="T16" fmla="*/ 397 w 844"/>
              <a:gd name="T17" fmla="*/ 205 h 675"/>
              <a:gd name="T18" fmla="*/ 420 w 844"/>
              <a:gd name="T19" fmla="*/ 208 h 675"/>
              <a:gd name="T20" fmla="*/ 444 w 844"/>
              <a:gd name="T21" fmla="*/ 210 h 675"/>
              <a:gd name="T22" fmla="*/ 487 w 844"/>
              <a:gd name="T23" fmla="*/ 210 h 675"/>
              <a:gd name="T24" fmla="*/ 510 w 844"/>
              <a:gd name="T25" fmla="*/ 209 h 675"/>
              <a:gd name="T26" fmla="*/ 530 w 844"/>
              <a:gd name="T27" fmla="*/ 207 h 675"/>
              <a:gd name="T28" fmla="*/ 551 w 844"/>
              <a:gd name="T29" fmla="*/ 204 h 675"/>
              <a:gd name="T30" fmla="*/ 573 w 844"/>
              <a:gd name="T31" fmla="*/ 200 h 675"/>
              <a:gd name="T32" fmla="*/ 592 w 844"/>
              <a:gd name="T33" fmla="*/ 197 h 675"/>
              <a:gd name="T34" fmla="*/ 616 w 844"/>
              <a:gd name="T35" fmla="*/ 191 h 675"/>
              <a:gd name="T36" fmla="*/ 638 w 844"/>
              <a:gd name="T37" fmla="*/ 184 h 675"/>
              <a:gd name="T38" fmla="*/ 844 w 844"/>
              <a:gd name="T39" fmla="*/ 510 h 675"/>
              <a:gd name="T40" fmla="*/ 824 w 844"/>
              <a:gd name="T41" fmla="*/ 518 h 675"/>
              <a:gd name="T42" fmla="*/ 805 w 844"/>
              <a:gd name="T43" fmla="*/ 525 h 675"/>
              <a:gd name="T44" fmla="*/ 788 w 844"/>
              <a:gd name="T45" fmla="*/ 531 h 675"/>
              <a:gd name="T46" fmla="*/ 770 w 844"/>
              <a:gd name="T47" fmla="*/ 537 h 675"/>
              <a:gd name="T48" fmla="*/ 753 w 844"/>
              <a:gd name="T49" fmla="*/ 542 h 675"/>
              <a:gd name="T50" fmla="*/ 735 w 844"/>
              <a:gd name="T51" fmla="*/ 548 h 675"/>
              <a:gd name="T52" fmla="*/ 719 w 844"/>
              <a:gd name="T53" fmla="*/ 552 h 675"/>
              <a:gd name="T54" fmla="*/ 702 w 844"/>
              <a:gd name="T55" fmla="*/ 556 h 675"/>
              <a:gd name="T56" fmla="*/ 685 w 844"/>
              <a:gd name="T57" fmla="*/ 560 h 675"/>
              <a:gd name="T58" fmla="*/ 666 w 844"/>
              <a:gd name="T59" fmla="*/ 565 h 675"/>
              <a:gd name="T60" fmla="*/ 644 w 844"/>
              <a:gd name="T61" fmla="*/ 568 h 675"/>
              <a:gd name="T62" fmla="*/ 626 w 844"/>
              <a:gd name="T63" fmla="*/ 572 h 675"/>
              <a:gd name="T64" fmla="*/ 606 w 844"/>
              <a:gd name="T65" fmla="*/ 576 h 675"/>
              <a:gd name="T66" fmla="*/ 585 w 844"/>
              <a:gd name="T67" fmla="*/ 579 h 675"/>
              <a:gd name="T68" fmla="*/ 563 w 844"/>
              <a:gd name="T69" fmla="*/ 581 h 675"/>
              <a:gd name="T70" fmla="*/ 539 w 844"/>
              <a:gd name="T71" fmla="*/ 582 h 675"/>
              <a:gd name="T72" fmla="*/ 516 w 844"/>
              <a:gd name="T73" fmla="*/ 584 h 675"/>
              <a:gd name="T74" fmla="*/ 494 w 844"/>
              <a:gd name="T75" fmla="*/ 584 h 675"/>
              <a:gd name="T76" fmla="*/ 470 w 844"/>
              <a:gd name="T77" fmla="*/ 584 h 675"/>
              <a:gd name="T78" fmla="*/ 440 w 844"/>
              <a:gd name="T79" fmla="*/ 584 h 675"/>
              <a:gd name="T80" fmla="*/ 413 w 844"/>
              <a:gd name="T81" fmla="*/ 583 h 675"/>
              <a:gd name="T82" fmla="*/ 394 w 844"/>
              <a:gd name="T83" fmla="*/ 582 h 675"/>
              <a:gd name="T84" fmla="*/ 373 w 844"/>
              <a:gd name="T85" fmla="*/ 581 h 675"/>
              <a:gd name="T86" fmla="*/ 351 w 844"/>
              <a:gd name="T87" fmla="*/ 579 h 675"/>
              <a:gd name="T88" fmla="*/ 326 w 844"/>
              <a:gd name="T89" fmla="*/ 575 h 675"/>
              <a:gd name="T90" fmla="*/ 305 w 844"/>
              <a:gd name="T91" fmla="*/ 571 h 675"/>
              <a:gd name="T92" fmla="*/ 284 w 844"/>
              <a:gd name="T93" fmla="*/ 568 h 675"/>
              <a:gd name="T94" fmla="*/ 259 w 844"/>
              <a:gd name="T95" fmla="*/ 562 h 675"/>
              <a:gd name="T96" fmla="*/ 240 w 844"/>
              <a:gd name="T97" fmla="*/ 557 h 675"/>
              <a:gd name="T98" fmla="*/ 216 w 844"/>
              <a:gd name="T99" fmla="*/ 552 h 675"/>
              <a:gd name="T100" fmla="*/ 195 w 844"/>
              <a:gd name="T101" fmla="*/ 546 h 675"/>
              <a:gd name="T102" fmla="*/ 174 w 844"/>
              <a:gd name="T103" fmla="*/ 540 h 675"/>
              <a:gd name="T104" fmla="*/ 152 w 844"/>
              <a:gd name="T105" fmla="*/ 532 h 675"/>
              <a:gd name="T106" fmla="*/ 125 w 844"/>
              <a:gd name="T107" fmla="*/ 522 h 675"/>
              <a:gd name="T108" fmla="*/ 61 w 844"/>
              <a:gd name="T109" fmla="*/ 675 h 675"/>
              <a:gd name="T110" fmla="*/ 0 w 844"/>
              <a:gd name="T111" fmla="*/ 242 h 675"/>
              <a:gd name="T112" fmla="*/ 338 w 844"/>
              <a:gd name="T113" fmla="*/ 0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4" h="675">
                <a:moveTo>
                  <a:pt x="338" y="0"/>
                </a:moveTo>
                <a:lnTo>
                  <a:pt x="268" y="174"/>
                </a:lnTo>
                <a:lnTo>
                  <a:pt x="284" y="181"/>
                </a:lnTo>
                <a:lnTo>
                  <a:pt x="299" y="185"/>
                </a:lnTo>
                <a:lnTo>
                  <a:pt x="316" y="190"/>
                </a:lnTo>
                <a:lnTo>
                  <a:pt x="335" y="195"/>
                </a:lnTo>
                <a:lnTo>
                  <a:pt x="357" y="199"/>
                </a:lnTo>
                <a:lnTo>
                  <a:pt x="377" y="202"/>
                </a:lnTo>
                <a:lnTo>
                  <a:pt x="397" y="205"/>
                </a:lnTo>
                <a:lnTo>
                  <a:pt x="420" y="208"/>
                </a:lnTo>
                <a:lnTo>
                  <a:pt x="444" y="210"/>
                </a:lnTo>
                <a:lnTo>
                  <a:pt x="487" y="210"/>
                </a:lnTo>
                <a:lnTo>
                  <a:pt x="510" y="209"/>
                </a:lnTo>
                <a:lnTo>
                  <a:pt x="530" y="207"/>
                </a:lnTo>
                <a:lnTo>
                  <a:pt x="551" y="204"/>
                </a:lnTo>
                <a:lnTo>
                  <a:pt x="573" y="200"/>
                </a:lnTo>
                <a:lnTo>
                  <a:pt x="592" y="197"/>
                </a:lnTo>
                <a:lnTo>
                  <a:pt x="616" y="191"/>
                </a:lnTo>
                <a:lnTo>
                  <a:pt x="638" y="184"/>
                </a:lnTo>
                <a:lnTo>
                  <a:pt x="844" y="510"/>
                </a:lnTo>
                <a:lnTo>
                  <a:pt x="824" y="518"/>
                </a:lnTo>
                <a:lnTo>
                  <a:pt x="805" y="525"/>
                </a:lnTo>
                <a:lnTo>
                  <a:pt x="788" y="531"/>
                </a:lnTo>
                <a:lnTo>
                  <a:pt x="770" y="537"/>
                </a:lnTo>
                <a:lnTo>
                  <a:pt x="753" y="542"/>
                </a:lnTo>
                <a:lnTo>
                  <a:pt x="735" y="548"/>
                </a:lnTo>
                <a:lnTo>
                  <a:pt x="719" y="552"/>
                </a:lnTo>
                <a:lnTo>
                  <a:pt x="702" y="556"/>
                </a:lnTo>
                <a:lnTo>
                  <a:pt x="685" y="560"/>
                </a:lnTo>
                <a:lnTo>
                  <a:pt x="666" y="565"/>
                </a:lnTo>
                <a:lnTo>
                  <a:pt x="644" y="568"/>
                </a:lnTo>
                <a:lnTo>
                  <a:pt x="626" y="572"/>
                </a:lnTo>
                <a:lnTo>
                  <a:pt x="606" y="576"/>
                </a:lnTo>
                <a:lnTo>
                  <a:pt x="585" y="579"/>
                </a:lnTo>
                <a:lnTo>
                  <a:pt x="563" y="581"/>
                </a:lnTo>
                <a:lnTo>
                  <a:pt x="539" y="582"/>
                </a:lnTo>
                <a:lnTo>
                  <a:pt x="516" y="584"/>
                </a:lnTo>
                <a:lnTo>
                  <a:pt x="494" y="584"/>
                </a:lnTo>
                <a:lnTo>
                  <a:pt x="470" y="584"/>
                </a:lnTo>
                <a:lnTo>
                  <a:pt x="440" y="584"/>
                </a:lnTo>
                <a:lnTo>
                  <a:pt x="413" y="583"/>
                </a:lnTo>
                <a:lnTo>
                  <a:pt x="394" y="582"/>
                </a:lnTo>
                <a:lnTo>
                  <a:pt x="373" y="581"/>
                </a:lnTo>
                <a:lnTo>
                  <a:pt x="351" y="579"/>
                </a:lnTo>
                <a:lnTo>
                  <a:pt x="326" y="575"/>
                </a:lnTo>
                <a:lnTo>
                  <a:pt x="305" y="571"/>
                </a:lnTo>
                <a:lnTo>
                  <a:pt x="284" y="568"/>
                </a:lnTo>
                <a:lnTo>
                  <a:pt x="259" y="562"/>
                </a:lnTo>
                <a:lnTo>
                  <a:pt x="240" y="557"/>
                </a:lnTo>
                <a:lnTo>
                  <a:pt x="216" y="552"/>
                </a:lnTo>
                <a:lnTo>
                  <a:pt x="195" y="546"/>
                </a:lnTo>
                <a:lnTo>
                  <a:pt x="174" y="540"/>
                </a:lnTo>
                <a:lnTo>
                  <a:pt x="152" y="532"/>
                </a:lnTo>
                <a:lnTo>
                  <a:pt x="125" y="522"/>
                </a:lnTo>
                <a:lnTo>
                  <a:pt x="61" y="675"/>
                </a:lnTo>
                <a:lnTo>
                  <a:pt x="0" y="242"/>
                </a:lnTo>
                <a:lnTo>
                  <a:pt x="338" y="0"/>
                </a:lnTo>
                <a:close/>
              </a:path>
            </a:pathLst>
          </a:custGeom>
          <a:solidFill>
            <a:srgbClr val="FFFFCC"/>
          </a:solidFill>
          <a:ln w="12700">
            <a:solidFill>
              <a:srgbClr val="336600"/>
            </a:solidFill>
            <a:prstDash val="solid"/>
            <a:round/>
            <a:headEnd/>
            <a:tailEnd/>
          </a:ln>
          <a:effectLst>
            <a:outerShdw dist="53882" dir="18900000" algn="ctr" rotWithShape="0">
              <a:schemeClr val="tx1"/>
            </a:outerShdw>
          </a:effec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3063" name="Freeform 7"/>
          <p:cNvSpPr>
            <a:spLocks/>
          </p:cNvSpPr>
          <p:nvPr/>
        </p:nvSpPr>
        <p:spPr bwMode="auto">
          <a:xfrm flipH="1">
            <a:off x="2332038" y="4286250"/>
            <a:ext cx="1538287" cy="1220788"/>
          </a:xfrm>
          <a:custGeom>
            <a:avLst/>
            <a:gdLst>
              <a:gd name="T0" fmla="*/ 733 w 733"/>
              <a:gd name="T1" fmla="*/ 161 h 733"/>
              <a:gd name="T2" fmla="*/ 724 w 733"/>
              <a:gd name="T3" fmla="*/ 177 h 733"/>
              <a:gd name="T4" fmla="*/ 718 w 733"/>
              <a:gd name="T5" fmla="*/ 190 h 733"/>
              <a:gd name="T6" fmla="*/ 710 w 733"/>
              <a:gd name="T7" fmla="*/ 204 h 733"/>
              <a:gd name="T8" fmla="*/ 704 w 733"/>
              <a:gd name="T9" fmla="*/ 217 h 733"/>
              <a:gd name="T10" fmla="*/ 696 w 733"/>
              <a:gd name="T11" fmla="*/ 231 h 733"/>
              <a:gd name="T12" fmla="*/ 687 w 733"/>
              <a:gd name="T13" fmla="*/ 245 h 733"/>
              <a:gd name="T14" fmla="*/ 679 w 733"/>
              <a:gd name="T15" fmla="*/ 258 h 733"/>
              <a:gd name="T16" fmla="*/ 670 w 733"/>
              <a:gd name="T17" fmla="*/ 272 h 733"/>
              <a:gd name="T18" fmla="*/ 659 w 733"/>
              <a:gd name="T19" fmla="*/ 287 h 733"/>
              <a:gd name="T20" fmla="*/ 648 w 733"/>
              <a:gd name="T21" fmla="*/ 303 h 733"/>
              <a:gd name="T22" fmla="*/ 639 w 733"/>
              <a:gd name="T23" fmla="*/ 316 h 733"/>
              <a:gd name="T24" fmla="*/ 628 w 733"/>
              <a:gd name="T25" fmla="*/ 329 h 733"/>
              <a:gd name="T26" fmla="*/ 616 w 733"/>
              <a:gd name="T27" fmla="*/ 345 h 733"/>
              <a:gd name="T28" fmla="*/ 604 w 733"/>
              <a:gd name="T29" fmla="*/ 361 h 733"/>
              <a:gd name="T30" fmla="*/ 592 w 733"/>
              <a:gd name="T31" fmla="*/ 375 h 733"/>
              <a:gd name="T32" fmla="*/ 579 w 733"/>
              <a:gd name="T33" fmla="*/ 390 h 733"/>
              <a:gd name="T34" fmla="*/ 568 w 733"/>
              <a:gd name="T35" fmla="*/ 402 h 733"/>
              <a:gd name="T36" fmla="*/ 552 w 733"/>
              <a:gd name="T37" fmla="*/ 419 h 733"/>
              <a:gd name="T38" fmla="*/ 539 w 733"/>
              <a:gd name="T39" fmla="*/ 433 h 733"/>
              <a:gd name="T40" fmla="*/ 526 w 733"/>
              <a:gd name="T41" fmla="*/ 445 h 733"/>
              <a:gd name="T42" fmla="*/ 511 w 733"/>
              <a:gd name="T43" fmla="*/ 459 h 733"/>
              <a:gd name="T44" fmla="*/ 500 w 733"/>
              <a:gd name="T45" fmla="*/ 469 h 733"/>
              <a:gd name="T46" fmla="*/ 486 w 733"/>
              <a:gd name="T47" fmla="*/ 481 h 733"/>
              <a:gd name="T48" fmla="*/ 472 w 733"/>
              <a:gd name="T49" fmla="*/ 493 h 733"/>
              <a:gd name="T50" fmla="*/ 456 w 733"/>
              <a:gd name="T51" fmla="*/ 506 h 733"/>
              <a:gd name="T52" fmla="*/ 442 w 733"/>
              <a:gd name="T53" fmla="*/ 517 h 733"/>
              <a:gd name="T54" fmla="*/ 426 w 733"/>
              <a:gd name="T55" fmla="*/ 529 h 733"/>
              <a:gd name="T56" fmla="*/ 406 w 733"/>
              <a:gd name="T57" fmla="*/ 543 h 733"/>
              <a:gd name="T58" fmla="*/ 389 w 733"/>
              <a:gd name="T59" fmla="*/ 555 h 733"/>
              <a:gd name="T60" fmla="*/ 371 w 733"/>
              <a:gd name="T61" fmla="*/ 568 h 733"/>
              <a:gd name="T62" fmla="*/ 352 w 733"/>
              <a:gd name="T63" fmla="*/ 581 h 733"/>
              <a:gd name="T64" fmla="*/ 332 w 733"/>
              <a:gd name="T65" fmla="*/ 592 h 733"/>
              <a:gd name="T66" fmla="*/ 433 w 733"/>
              <a:gd name="T67" fmla="*/ 733 h 733"/>
              <a:gd name="T68" fmla="*/ 30 w 733"/>
              <a:gd name="T69" fmla="*/ 552 h 733"/>
              <a:gd name="T70" fmla="*/ 0 w 733"/>
              <a:gd name="T71" fmla="*/ 194 h 733"/>
              <a:gd name="T72" fmla="*/ 84 w 733"/>
              <a:gd name="T73" fmla="*/ 295 h 733"/>
              <a:gd name="T74" fmla="*/ 103 w 733"/>
              <a:gd name="T75" fmla="*/ 286 h 733"/>
              <a:gd name="T76" fmla="*/ 122 w 733"/>
              <a:gd name="T77" fmla="*/ 276 h 733"/>
              <a:gd name="T78" fmla="*/ 147 w 733"/>
              <a:gd name="T79" fmla="*/ 264 h 733"/>
              <a:gd name="T80" fmla="*/ 171 w 733"/>
              <a:gd name="T81" fmla="*/ 250 h 733"/>
              <a:gd name="T82" fmla="*/ 196 w 733"/>
              <a:gd name="T83" fmla="*/ 233 h 733"/>
              <a:gd name="T84" fmla="*/ 217 w 733"/>
              <a:gd name="T85" fmla="*/ 218 h 733"/>
              <a:gd name="T86" fmla="*/ 237 w 733"/>
              <a:gd name="T87" fmla="*/ 201 h 733"/>
              <a:gd name="T88" fmla="*/ 257 w 733"/>
              <a:gd name="T89" fmla="*/ 184 h 733"/>
              <a:gd name="T90" fmla="*/ 273 w 733"/>
              <a:gd name="T91" fmla="*/ 168 h 733"/>
              <a:gd name="T92" fmla="*/ 290 w 733"/>
              <a:gd name="T93" fmla="*/ 150 h 733"/>
              <a:gd name="T94" fmla="*/ 308 w 733"/>
              <a:gd name="T95" fmla="*/ 130 h 733"/>
              <a:gd name="T96" fmla="*/ 323 w 733"/>
              <a:gd name="T97" fmla="*/ 112 h 733"/>
              <a:gd name="T98" fmla="*/ 338 w 733"/>
              <a:gd name="T99" fmla="*/ 93 h 733"/>
              <a:gd name="T100" fmla="*/ 351 w 733"/>
              <a:gd name="T101" fmla="*/ 76 h 733"/>
              <a:gd name="T102" fmla="*/ 365 w 733"/>
              <a:gd name="T103" fmla="*/ 53 h 733"/>
              <a:gd name="T104" fmla="*/ 378 w 733"/>
              <a:gd name="T105" fmla="*/ 32 h 733"/>
              <a:gd name="T106" fmla="*/ 385 w 733"/>
              <a:gd name="T107" fmla="*/ 16 h 733"/>
              <a:gd name="T108" fmla="*/ 392 w 733"/>
              <a:gd name="T109" fmla="*/ 0 h 733"/>
              <a:gd name="T110" fmla="*/ 733 w 733"/>
              <a:gd name="T111" fmla="*/ 16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3" h="733">
                <a:moveTo>
                  <a:pt x="733" y="161"/>
                </a:moveTo>
                <a:lnTo>
                  <a:pt x="724" y="177"/>
                </a:lnTo>
                <a:lnTo>
                  <a:pt x="718" y="190"/>
                </a:lnTo>
                <a:lnTo>
                  <a:pt x="710" y="204"/>
                </a:lnTo>
                <a:lnTo>
                  <a:pt x="704" y="217"/>
                </a:lnTo>
                <a:lnTo>
                  <a:pt x="696" y="231"/>
                </a:lnTo>
                <a:lnTo>
                  <a:pt x="687" y="245"/>
                </a:lnTo>
                <a:lnTo>
                  <a:pt x="679" y="258"/>
                </a:lnTo>
                <a:lnTo>
                  <a:pt x="670" y="272"/>
                </a:lnTo>
                <a:lnTo>
                  <a:pt x="659" y="287"/>
                </a:lnTo>
                <a:lnTo>
                  <a:pt x="648" y="303"/>
                </a:lnTo>
                <a:lnTo>
                  <a:pt x="639" y="316"/>
                </a:lnTo>
                <a:lnTo>
                  <a:pt x="628" y="329"/>
                </a:lnTo>
                <a:lnTo>
                  <a:pt x="616" y="345"/>
                </a:lnTo>
                <a:lnTo>
                  <a:pt x="604" y="361"/>
                </a:lnTo>
                <a:lnTo>
                  <a:pt x="592" y="375"/>
                </a:lnTo>
                <a:lnTo>
                  <a:pt x="579" y="390"/>
                </a:lnTo>
                <a:lnTo>
                  <a:pt x="568" y="402"/>
                </a:lnTo>
                <a:lnTo>
                  <a:pt x="552" y="419"/>
                </a:lnTo>
                <a:lnTo>
                  <a:pt x="539" y="433"/>
                </a:lnTo>
                <a:lnTo>
                  <a:pt x="526" y="445"/>
                </a:lnTo>
                <a:lnTo>
                  <a:pt x="511" y="459"/>
                </a:lnTo>
                <a:lnTo>
                  <a:pt x="500" y="469"/>
                </a:lnTo>
                <a:lnTo>
                  <a:pt x="486" y="481"/>
                </a:lnTo>
                <a:lnTo>
                  <a:pt x="472" y="493"/>
                </a:lnTo>
                <a:lnTo>
                  <a:pt x="456" y="506"/>
                </a:lnTo>
                <a:lnTo>
                  <a:pt x="442" y="517"/>
                </a:lnTo>
                <a:lnTo>
                  <a:pt x="426" y="529"/>
                </a:lnTo>
                <a:lnTo>
                  <a:pt x="406" y="543"/>
                </a:lnTo>
                <a:lnTo>
                  <a:pt x="389" y="555"/>
                </a:lnTo>
                <a:lnTo>
                  <a:pt x="371" y="568"/>
                </a:lnTo>
                <a:lnTo>
                  <a:pt x="352" y="581"/>
                </a:lnTo>
                <a:lnTo>
                  <a:pt x="332" y="592"/>
                </a:lnTo>
                <a:lnTo>
                  <a:pt x="433" y="733"/>
                </a:lnTo>
                <a:lnTo>
                  <a:pt x="30" y="552"/>
                </a:lnTo>
                <a:lnTo>
                  <a:pt x="0" y="194"/>
                </a:lnTo>
                <a:lnTo>
                  <a:pt x="84" y="295"/>
                </a:lnTo>
                <a:lnTo>
                  <a:pt x="103" y="286"/>
                </a:lnTo>
                <a:lnTo>
                  <a:pt x="122" y="276"/>
                </a:lnTo>
                <a:lnTo>
                  <a:pt x="147" y="264"/>
                </a:lnTo>
                <a:lnTo>
                  <a:pt x="171" y="250"/>
                </a:lnTo>
                <a:lnTo>
                  <a:pt x="196" y="233"/>
                </a:lnTo>
                <a:lnTo>
                  <a:pt x="217" y="218"/>
                </a:lnTo>
                <a:lnTo>
                  <a:pt x="237" y="201"/>
                </a:lnTo>
                <a:lnTo>
                  <a:pt x="257" y="184"/>
                </a:lnTo>
                <a:lnTo>
                  <a:pt x="273" y="168"/>
                </a:lnTo>
                <a:lnTo>
                  <a:pt x="290" y="150"/>
                </a:lnTo>
                <a:lnTo>
                  <a:pt x="308" y="130"/>
                </a:lnTo>
                <a:lnTo>
                  <a:pt x="323" y="112"/>
                </a:lnTo>
                <a:lnTo>
                  <a:pt x="338" y="93"/>
                </a:lnTo>
                <a:lnTo>
                  <a:pt x="351" y="76"/>
                </a:lnTo>
                <a:lnTo>
                  <a:pt x="365" y="53"/>
                </a:lnTo>
                <a:lnTo>
                  <a:pt x="378" y="32"/>
                </a:lnTo>
                <a:lnTo>
                  <a:pt x="385" y="16"/>
                </a:lnTo>
                <a:lnTo>
                  <a:pt x="392" y="0"/>
                </a:lnTo>
                <a:lnTo>
                  <a:pt x="733" y="161"/>
                </a:lnTo>
                <a:close/>
              </a:path>
            </a:pathLst>
          </a:custGeom>
          <a:solidFill>
            <a:schemeClr val="bg1"/>
          </a:solidFill>
          <a:ln w="12700">
            <a:solidFill>
              <a:srgbClr val="336600"/>
            </a:solidFill>
            <a:prstDash val="solid"/>
            <a:round/>
            <a:headEnd/>
            <a:tailEnd/>
          </a:ln>
          <a:effectLst>
            <a:outerShdw dist="53882" dir="18900000" algn="ctr" rotWithShape="0">
              <a:schemeClr val="tx1"/>
            </a:outerShdw>
          </a:effec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6504" name="Text Box 8"/>
          <p:cNvSpPr txBox="1">
            <a:spLocks noChangeArrowheads="1"/>
          </p:cNvSpPr>
          <p:nvPr/>
        </p:nvSpPr>
        <p:spPr bwMode="auto">
          <a:xfrm>
            <a:off x="-152400" y="1219200"/>
            <a:ext cx="2514600" cy="1679575"/>
          </a:xfrm>
          <a:prstGeom prst="rect">
            <a:avLst/>
          </a:prstGeom>
          <a:noFill/>
          <a:ln w="9525">
            <a:noFill/>
            <a:miter lim="800000"/>
            <a:headEnd/>
            <a:tailEnd/>
          </a:ln>
          <a:effectLst/>
        </p:spPr>
        <p:txBody>
          <a:bodyPr>
            <a:spAutoFit/>
          </a:bodyPr>
          <a:lstStyle/>
          <a:p>
            <a:pPr algn="ctr">
              <a:lnSpc>
                <a:spcPct val="110000"/>
              </a:lnSpc>
            </a:pPr>
            <a:r>
              <a:rPr lang="pt-BR" altLang="pt-BR" sz="1900">
                <a:solidFill>
                  <a:srgbClr val="FFFF99"/>
                </a:solidFill>
                <a:latin typeface="Arial" pitchFamily="34" charset="0"/>
              </a:rPr>
              <a:t>Ampliação do ambiente de responsabilidade social com investimento</a:t>
            </a:r>
            <a:endParaRPr lang="pt-BR" altLang="pt-BR" sz="1800">
              <a:solidFill>
                <a:srgbClr val="FFFF99"/>
              </a:solidFill>
              <a:latin typeface="Arial" pitchFamily="34" charset="0"/>
            </a:endParaRPr>
          </a:p>
        </p:txBody>
      </p:sp>
      <p:sp>
        <p:nvSpPr>
          <p:cNvPr id="106505" name="Text Box 9"/>
          <p:cNvSpPr txBox="1">
            <a:spLocks noChangeArrowheads="1"/>
          </p:cNvSpPr>
          <p:nvPr/>
        </p:nvSpPr>
        <p:spPr bwMode="auto">
          <a:xfrm>
            <a:off x="5410200" y="1143000"/>
            <a:ext cx="3352800" cy="1044575"/>
          </a:xfrm>
          <a:prstGeom prst="rect">
            <a:avLst/>
          </a:prstGeom>
          <a:noFill/>
          <a:ln w="9525">
            <a:noFill/>
            <a:miter lim="800000"/>
            <a:headEnd/>
            <a:tailEnd/>
          </a:ln>
          <a:effectLst/>
        </p:spPr>
        <p:txBody>
          <a:bodyPr>
            <a:spAutoFit/>
          </a:bodyPr>
          <a:lstStyle/>
          <a:p>
            <a:pPr algn="ctr">
              <a:lnSpc>
                <a:spcPct val="110000"/>
              </a:lnSpc>
            </a:pPr>
            <a:r>
              <a:rPr lang="pt-BR" altLang="pt-BR" sz="1900">
                <a:solidFill>
                  <a:srgbClr val="FFFF99"/>
                </a:solidFill>
                <a:latin typeface="Arial" pitchFamily="34" charset="0"/>
              </a:rPr>
              <a:t>Modelo de fiscalização – aperfeiçoamento com a experiência</a:t>
            </a:r>
          </a:p>
        </p:txBody>
      </p:sp>
      <p:sp>
        <p:nvSpPr>
          <p:cNvPr id="106506" name="Text Box 10"/>
          <p:cNvSpPr txBox="1">
            <a:spLocks noChangeArrowheads="1"/>
          </p:cNvSpPr>
          <p:nvPr/>
        </p:nvSpPr>
        <p:spPr bwMode="auto">
          <a:xfrm>
            <a:off x="6477000" y="3276600"/>
            <a:ext cx="2667000" cy="727075"/>
          </a:xfrm>
          <a:prstGeom prst="rect">
            <a:avLst/>
          </a:prstGeom>
          <a:noFill/>
          <a:ln w="9525">
            <a:noFill/>
            <a:miter lim="800000"/>
            <a:headEnd/>
            <a:tailEnd/>
          </a:ln>
          <a:effectLst/>
        </p:spPr>
        <p:txBody>
          <a:bodyPr>
            <a:spAutoFit/>
          </a:bodyPr>
          <a:lstStyle/>
          <a:p>
            <a:pPr algn="ctr">
              <a:lnSpc>
                <a:spcPct val="110000"/>
              </a:lnSpc>
            </a:pPr>
            <a:r>
              <a:rPr lang="pt-BR" altLang="pt-BR" sz="1900">
                <a:solidFill>
                  <a:srgbClr val="FFFF99"/>
                </a:solidFill>
                <a:latin typeface="Arial" pitchFamily="34" charset="0"/>
              </a:rPr>
              <a:t>Implementação dos projetos-piloto</a:t>
            </a:r>
          </a:p>
        </p:txBody>
      </p:sp>
      <p:sp>
        <p:nvSpPr>
          <p:cNvPr id="106507" name="Text Box 11"/>
          <p:cNvSpPr txBox="1">
            <a:spLocks noChangeArrowheads="1"/>
          </p:cNvSpPr>
          <p:nvPr/>
        </p:nvSpPr>
        <p:spPr bwMode="auto">
          <a:xfrm>
            <a:off x="5867400" y="4800600"/>
            <a:ext cx="1828800" cy="1044575"/>
          </a:xfrm>
          <a:prstGeom prst="rect">
            <a:avLst/>
          </a:prstGeom>
          <a:noFill/>
          <a:ln w="9525">
            <a:noFill/>
            <a:miter lim="800000"/>
            <a:headEnd/>
            <a:tailEnd/>
          </a:ln>
          <a:effectLst/>
        </p:spPr>
        <p:txBody>
          <a:bodyPr>
            <a:spAutoFit/>
          </a:bodyPr>
          <a:lstStyle/>
          <a:p>
            <a:pPr algn="ctr">
              <a:lnSpc>
                <a:spcPct val="110000"/>
              </a:lnSpc>
            </a:pPr>
            <a:r>
              <a:rPr lang="pt-BR" altLang="pt-BR" sz="1900">
                <a:solidFill>
                  <a:srgbClr val="FFFF99"/>
                </a:solidFill>
                <a:latin typeface="Arial" pitchFamily="34" charset="0"/>
              </a:rPr>
              <a:t>Formação do capital institucional</a:t>
            </a:r>
          </a:p>
        </p:txBody>
      </p:sp>
      <p:sp>
        <p:nvSpPr>
          <p:cNvPr id="106508" name="Text Box 12"/>
          <p:cNvSpPr txBox="1">
            <a:spLocks noChangeArrowheads="1"/>
          </p:cNvSpPr>
          <p:nvPr/>
        </p:nvSpPr>
        <p:spPr bwMode="auto">
          <a:xfrm>
            <a:off x="3352800" y="5553075"/>
            <a:ext cx="2514600" cy="727075"/>
          </a:xfrm>
          <a:prstGeom prst="rect">
            <a:avLst/>
          </a:prstGeom>
          <a:noFill/>
          <a:ln w="9525">
            <a:noFill/>
            <a:miter lim="800000"/>
            <a:headEnd/>
            <a:tailEnd/>
          </a:ln>
          <a:effectLst/>
        </p:spPr>
        <p:txBody>
          <a:bodyPr>
            <a:spAutoFit/>
          </a:bodyPr>
          <a:lstStyle/>
          <a:p>
            <a:pPr algn="ctr">
              <a:lnSpc>
                <a:spcPct val="110000"/>
              </a:lnSpc>
            </a:pPr>
            <a:r>
              <a:rPr lang="pt-BR" altLang="pt-BR" sz="1900">
                <a:solidFill>
                  <a:srgbClr val="FFFF99"/>
                </a:solidFill>
                <a:latin typeface="Arial" pitchFamily="34" charset="0"/>
              </a:rPr>
              <a:t>Apropriação de capital intelectual</a:t>
            </a:r>
            <a:r>
              <a:rPr lang="pt-BR" altLang="pt-BR" sz="1800">
                <a:solidFill>
                  <a:srgbClr val="000066"/>
                </a:solidFill>
                <a:latin typeface="Arial Black" pitchFamily="34" charset="0"/>
              </a:rPr>
              <a:t> </a:t>
            </a:r>
          </a:p>
        </p:txBody>
      </p:sp>
      <p:sp>
        <p:nvSpPr>
          <p:cNvPr id="106509" name="Text Box 13"/>
          <p:cNvSpPr txBox="1">
            <a:spLocks noChangeArrowheads="1"/>
          </p:cNvSpPr>
          <p:nvPr/>
        </p:nvSpPr>
        <p:spPr bwMode="auto">
          <a:xfrm>
            <a:off x="914400" y="5181600"/>
            <a:ext cx="2109788" cy="727075"/>
          </a:xfrm>
          <a:prstGeom prst="rect">
            <a:avLst/>
          </a:prstGeom>
          <a:noFill/>
          <a:ln w="9525">
            <a:noFill/>
            <a:miter lim="800000"/>
            <a:headEnd/>
            <a:tailEnd/>
          </a:ln>
          <a:effectLst/>
        </p:spPr>
        <p:txBody>
          <a:bodyPr>
            <a:spAutoFit/>
          </a:bodyPr>
          <a:lstStyle/>
          <a:p>
            <a:pPr algn="ctr">
              <a:lnSpc>
                <a:spcPct val="110000"/>
              </a:lnSpc>
            </a:pPr>
            <a:r>
              <a:rPr lang="pt-BR" altLang="pt-BR" sz="1900">
                <a:solidFill>
                  <a:srgbClr val="FFFF99"/>
                </a:solidFill>
                <a:latin typeface="Arial" pitchFamily="34" charset="0"/>
              </a:rPr>
              <a:t>Visão de longo prazo</a:t>
            </a:r>
          </a:p>
        </p:txBody>
      </p:sp>
      <p:sp>
        <p:nvSpPr>
          <p:cNvPr id="106510" name="Text Box 14"/>
          <p:cNvSpPr txBox="1">
            <a:spLocks noChangeArrowheads="1"/>
          </p:cNvSpPr>
          <p:nvPr/>
        </p:nvSpPr>
        <p:spPr bwMode="auto">
          <a:xfrm>
            <a:off x="927100" y="3657600"/>
            <a:ext cx="2120900" cy="727075"/>
          </a:xfrm>
          <a:prstGeom prst="rect">
            <a:avLst/>
          </a:prstGeom>
          <a:noFill/>
          <a:ln w="9525">
            <a:noFill/>
            <a:miter lim="800000"/>
            <a:headEnd/>
            <a:tailEnd/>
          </a:ln>
          <a:effectLst/>
        </p:spPr>
        <p:txBody>
          <a:bodyPr>
            <a:spAutoFit/>
          </a:bodyPr>
          <a:lstStyle/>
          <a:p>
            <a:pPr algn="ctr">
              <a:lnSpc>
                <a:spcPct val="110000"/>
              </a:lnSpc>
            </a:pPr>
            <a:r>
              <a:rPr lang="pt-BR" altLang="pt-BR" sz="1900">
                <a:solidFill>
                  <a:srgbClr val="FFFF99"/>
                </a:solidFill>
                <a:latin typeface="Arial" pitchFamily="34" charset="0"/>
              </a:rPr>
              <a:t>O choque de</a:t>
            </a:r>
            <a:r>
              <a:rPr lang="pt-BR" altLang="pt-BR" sz="1800">
                <a:solidFill>
                  <a:srgbClr val="000066"/>
                </a:solidFill>
                <a:latin typeface="Arial Black" pitchFamily="34" charset="0"/>
              </a:rPr>
              <a:t> </a:t>
            </a:r>
            <a:r>
              <a:rPr lang="pt-BR" altLang="pt-BR" sz="1900">
                <a:solidFill>
                  <a:srgbClr val="FFFF99"/>
                </a:solidFill>
                <a:latin typeface="Arial" pitchFamily="34" charset="0"/>
              </a:rPr>
              <a:t>racionalidade</a:t>
            </a:r>
            <a:r>
              <a:rPr lang="pt-BR" altLang="pt-BR" sz="1800">
                <a:solidFill>
                  <a:srgbClr val="000066"/>
                </a:solidFill>
                <a:latin typeface="Arial Black" pitchFamily="34" charset="0"/>
              </a:rPr>
              <a:t>  </a:t>
            </a:r>
          </a:p>
        </p:txBody>
      </p:sp>
      <p:sp>
        <p:nvSpPr>
          <p:cNvPr id="173072" name="AutoShape 1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3073" name="Text Box 17"/>
          <p:cNvSpPr txBox="1">
            <a:spLocks noChangeArrowheads="1"/>
          </p:cNvSpPr>
          <p:nvPr/>
        </p:nvSpPr>
        <p:spPr bwMode="auto">
          <a:xfrm>
            <a:off x="152400" y="368300"/>
            <a:ext cx="8839200" cy="3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lnSpc>
                <a:spcPct val="71000"/>
              </a:lnSpc>
              <a:spcBef>
                <a:spcPts val="1538"/>
              </a:spcBef>
              <a:buClr>
                <a:srgbClr val="000000"/>
              </a:buClr>
              <a:buSzPct val="104000"/>
              <a:buFont typeface="Times New Roman" panose="02020603050405020304" pitchFamily="18" charset="0"/>
              <a:buNone/>
              <a:defRPr/>
            </a:pPr>
            <a:r>
              <a:rPr lang="en-GB" altLang="pt-BR" sz="2400" b="0" smtClean="0">
                <a:solidFill>
                  <a:schemeClr val="tx2"/>
                </a:solidFill>
                <a:effectLst>
                  <a:outerShdw blurRad="38100" dist="38100" dir="2700000" algn="tl">
                    <a:srgbClr val="000000"/>
                  </a:outerShdw>
                </a:effectLst>
                <a:latin typeface="Tahoma" panose="020B0604030504040204" pitchFamily="34" charset="0"/>
              </a:rPr>
              <a:t>O círculo virtuoso da PPP</a:t>
            </a:r>
          </a:p>
        </p:txBody>
      </p:sp>
      <p:sp>
        <p:nvSpPr>
          <p:cNvPr id="106513" name="Text Box 18"/>
          <p:cNvSpPr txBox="1">
            <a:spLocks noChangeArrowheads="1"/>
          </p:cNvSpPr>
          <p:nvPr/>
        </p:nvSpPr>
        <p:spPr bwMode="auto">
          <a:xfrm>
            <a:off x="0" y="6400800"/>
            <a:ext cx="9144000" cy="396875"/>
          </a:xfrm>
          <a:prstGeom prst="rect">
            <a:avLst/>
          </a:prstGeom>
          <a:solidFill>
            <a:srgbClr val="FFFF00"/>
          </a:solidFill>
          <a:ln w="9525">
            <a:noFill/>
            <a:miter lim="800000"/>
            <a:headEnd/>
            <a:tailEnd/>
          </a:ln>
          <a:effectLst/>
        </p:spPr>
        <p:txBody>
          <a:bodyPr>
            <a:spAutoFit/>
          </a:bodyPr>
          <a:lstStyle/>
          <a:p>
            <a:pPr algn="ctr">
              <a:spcBef>
                <a:spcPct val="50000"/>
              </a:spcBef>
            </a:pPr>
            <a:r>
              <a:rPr lang="pt-BR" altLang="pt-BR" sz="2000">
                <a:solidFill>
                  <a:srgbClr val="000066"/>
                </a:solidFill>
                <a:latin typeface="Arial Black" pitchFamily="34" charset="0"/>
              </a:rPr>
              <a:t>NÃO DEVE EXISTIR RECEIO EM APRENDER FAZENDO</a:t>
            </a:r>
          </a:p>
        </p:txBody>
      </p:sp>
      <p:sp>
        <p:nvSpPr>
          <p:cNvPr id="173075" name="Rectangle 19"/>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p:nvPr>
        </p:nvSpPr>
        <p:spPr>
          <a:xfrm>
            <a:off x="171450" y="1017588"/>
            <a:ext cx="8801100" cy="4164012"/>
          </a:xfrm>
          <a:extLst>
            <a:ext uri="{91240B29-F687-4F45-9708-019B960494DF}">
              <a14:hiddenLine xmlns:a14="http://schemas.microsoft.com/office/drawing/2010/main" xmlns="" w="9525">
                <a:solidFill>
                  <a:srgbClr val="000000"/>
                </a:solidFill>
                <a:miter lim="800000"/>
                <a:headEnd/>
                <a:tailEnd/>
              </a14:hiddenLine>
            </a:ext>
          </a:extLst>
        </p:spPr>
        <p:txBody>
          <a:bodyPr lIns="45720" rIns="45720" anchor="t"/>
          <a:lstStyle/>
          <a:p>
            <a:pPr marL="284163" indent="-284163" algn="l" defTabSz="449263" eaLnBrk="1" hangingPunct="1">
              <a:lnSpc>
                <a:spcPts val="3088"/>
              </a:lnSpc>
              <a:spcBef>
                <a:spcPts val="1600"/>
              </a:spcBef>
              <a:buClr>
                <a:srgbClr val="3333CC"/>
              </a:buClr>
              <a:buSzPct val="65000"/>
              <a:buFont typeface="Wingdings" panose="05000000000000000000" pitchFamily="2" charset="2"/>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2100" b="1" smtClean="0">
                <a:solidFill>
                  <a:schemeClr val="tx1"/>
                </a:solidFill>
                <a:latin typeface="Arial" panose="020B0604020202020204" pitchFamily="34" charset="0"/>
              </a:rPr>
              <a:t> Apropriar capital intelectual</a:t>
            </a:r>
          </a:p>
          <a:p>
            <a:pPr marL="738188" lvl="1" indent="-280988" algn="l" defTabSz="449263" eaLnBrk="1" hangingPunct="1">
              <a:lnSpc>
                <a:spcPct val="120000"/>
              </a:lnSpc>
              <a:buClr>
                <a:srgbClr val="3333CC"/>
              </a:buClr>
              <a:buSzPct val="65000"/>
              <a:buFont typeface="Arial" panose="020B0604020202020204" pitchFamily="34" charset="0"/>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1900" smtClean="0">
                <a:solidFill>
                  <a:schemeClr val="tx1"/>
                </a:solidFill>
                <a:latin typeface="Arial" panose="020B0604020202020204" pitchFamily="34" charset="0"/>
              </a:rPr>
              <a:t>Revisar experiências, legislação e práticas em curso</a:t>
            </a:r>
          </a:p>
          <a:p>
            <a:pPr marL="284163" indent="-284163" algn="l" defTabSz="449263" eaLnBrk="1" hangingPunct="1">
              <a:lnSpc>
                <a:spcPts val="3088"/>
              </a:lnSpc>
              <a:spcBef>
                <a:spcPts val="1600"/>
              </a:spcBef>
              <a:buClr>
                <a:srgbClr val="3333CC"/>
              </a:buClr>
              <a:buSzPct val="65000"/>
              <a:buFont typeface="Wingdings" panose="05000000000000000000" pitchFamily="2" charset="2"/>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2100" b="1" smtClean="0">
                <a:solidFill>
                  <a:schemeClr val="tx1"/>
                </a:solidFill>
                <a:latin typeface="Arial" panose="020B0604020202020204" pitchFamily="34" charset="0"/>
              </a:rPr>
              <a:t> Formar capital institucional </a:t>
            </a:r>
          </a:p>
          <a:p>
            <a:pPr marL="738188" lvl="1" indent="-280988" algn="l" defTabSz="449263" eaLnBrk="1" hangingPunct="1">
              <a:lnSpc>
                <a:spcPct val="120000"/>
              </a:lnSpc>
              <a:buClr>
                <a:srgbClr val="3333CC"/>
              </a:buClr>
              <a:buSzPct val="65000"/>
              <a:buFont typeface="Arial" panose="020B0604020202020204" pitchFamily="34" charset="0"/>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1900" smtClean="0">
                <a:solidFill>
                  <a:schemeClr val="tx1"/>
                </a:solidFill>
                <a:latin typeface="Arial" panose="020B0604020202020204" pitchFamily="34" charset="0"/>
              </a:rPr>
              <a:t>Definir da governança do processo para gerar credibilidade</a:t>
            </a:r>
          </a:p>
          <a:p>
            <a:pPr marL="738188" lvl="1" indent="-280988" algn="l" defTabSz="449263" eaLnBrk="1" hangingPunct="1">
              <a:lnSpc>
                <a:spcPct val="120000"/>
              </a:lnSpc>
              <a:buClr>
                <a:srgbClr val="3333CC"/>
              </a:buClr>
              <a:buSzPct val="65000"/>
              <a:buFont typeface="Arial" panose="020B0604020202020204" pitchFamily="34" charset="0"/>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1900" smtClean="0">
                <a:solidFill>
                  <a:schemeClr val="tx1"/>
                </a:solidFill>
                <a:latin typeface="Arial" panose="020B0604020202020204" pitchFamily="34" charset="0"/>
              </a:rPr>
              <a:t>Exercitar permanentemente como fixar a ambição em contratar PPP</a:t>
            </a:r>
          </a:p>
          <a:p>
            <a:pPr marL="738188" lvl="1" indent="-280988" algn="l" defTabSz="449263" eaLnBrk="1" hangingPunct="1">
              <a:lnSpc>
                <a:spcPct val="120000"/>
              </a:lnSpc>
              <a:buClr>
                <a:srgbClr val="3333CC"/>
              </a:buClr>
              <a:buSzPct val="65000"/>
              <a:buFont typeface="Arial" panose="020B0604020202020204" pitchFamily="34" charset="0"/>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1900" smtClean="0">
                <a:solidFill>
                  <a:schemeClr val="tx1"/>
                </a:solidFill>
                <a:latin typeface="Arial" panose="020B0604020202020204" pitchFamily="34" charset="0"/>
              </a:rPr>
              <a:t>Estimular e recepcionar a participação do setor privado desde o início</a:t>
            </a:r>
          </a:p>
          <a:p>
            <a:pPr marL="284163" indent="-284163" algn="l" defTabSz="449263" eaLnBrk="1" hangingPunct="1">
              <a:lnSpc>
                <a:spcPts val="3088"/>
              </a:lnSpc>
              <a:spcBef>
                <a:spcPts val="1600"/>
              </a:spcBef>
              <a:buClr>
                <a:srgbClr val="3333CC"/>
              </a:buClr>
              <a:buSzPct val="65000"/>
              <a:buFont typeface="Wingdings" panose="05000000000000000000" pitchFamily="2" charset="2"/>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2100" b="1" smtClean="0">
                <a:solidFill>
                  <a:schemeClr val="tx1"/>
                </a:solidFill>
                <a:latin typeface="Arial" panose="020B0604020202020204" pitchFamily="34" charset="0"/>
              </a:rPr>
              <a:t> Formar capital econômico</a:t>
            </a:r>
          </a:p>
          <a:p>
            <a:pPr marL="738188" lvl="1" indent="-280988" algn="l" defTabSz="449263" eaLnBrk="1" hangingPunct="1">
              <a:lnSpc>
                <a:spcPct val="120000"/>
              </a:lnSpc>
              <a:buClr>
                <a:srgbClr val="3333CC"/>
              </a:buClr>
              <a:buSzPct val="65000"/>
              <a:buFont typeface="Arial" panose="020B0604020202020204" pitchFamily="34" charset="0"/>
              <a:buChar char="-"/>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r>
              <a:rPr lang="en-GB" altLang="pt-BR" sz="1900" smtClean="0">
                <a:solidFill>
                  <a:schemeClr val="tx1"/>
                </a:solidFill>
                <a:latin typeface="Arial" panose="020B0604020202020204" pitchFamily="34" charset="0"/>
              </a:rPr>
              <a:t>Testar soluções “hands on” –  contrato / garantias  – financiamento / disponibilização dos serviços / fiscalização</a:t>
            </a:r>
          </a:p>
          <a:p>
            <a:pPr marL="284163" indent="-284163" algn="l" defTabSz="449263" eaLnBrk="1" hangingPunct="1">
              <a:lnSpc>
                <a:spcPct val="120000"/>
              </a:lnSpc>
              <a:spcBef>
                <a:spcPts val="1225"/>
              </a:spcBef>
              <a:buClr>
                <a:srgbClr val="3333CC"/>
              </a:buClr>
              <a:buSzPct val="38000"/>
              <a:buFont typeface="Arial" panose="020B0604020202020204" pitchFamily="34" charset="0"/>
              <a:buNone/>
              <a:tabLst>
                <a:tab pos="392113"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Lst>
              <a:defRPr/>
            </a:pPr>
            <a:endParaRPr lang="en-GB" altLang="pt-BR" sz="1900" smtClean="0">
              <a:solidFill>
                <a:schemeClr val="tx1"/>
              </a:solidFill>
              <a:latin typeface="Arial" panose="020B0604020202020204" pitchFamily="34" charset="0"/>
            </a:endParaRPr>
          </a:p>
        </p:txBody>
      </p:sp>
      <p:sp>
        <p:nvSpPr>
          <p:cNvPr id="174083" name="Text Box 3"/>
          <p:cNvSpPr txBox="1">
            <a:spLocks noChangeArrowheads="1"/>
          </p:cNvSpPr>
          <p:nvPr/>
        </p:nvSpPr>
        <p:spPr bwMode="auto">
          <a:xfrm>
            <a:off x="381000" y="304800"/>
            <a:ext cx="830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buClr>
                <a:srgbClr val="000000"/>
              </a:buClr>
              <a:buSzPct val="108000"/>
              <a:buFont typeface="Arial" panose="020B0604020202020204" pitchFamily="34" charset="0"/>
              <a:buNone/>
              <a:defRPr/>
            </a:pPr>
            <a:r>
              <a:rPr lang="en-GB" altLang="pt-BR" sz="2400" b="0" smtClean="0">
                <a:solidFill>
                  <a:schemeClr val="tx2"/>
                </a:solidFill>
                <a:effectLst>
                  <a:outerShdw blurRad="38100" dist="38100" dir="2700000" algn="tl">
                    <a:srgbClr val="000000"/>
                  </a:outerShdw>
                </a:effectLst>
                <a:latin typeface="Tahoma" panose="020B0604030504040204" pitchFamily="34" charset="0"/>
              </a:rPr>
              <a:t>O Edifício da Governança</a:t>
            </a:r>
          </a:p>
        </p:txBody>
      </p:sp>
      <p:sp>
        <p:nvSpPr>
          <p:cNvPr id="174084" name="Oval 4"/>
          <p:cNvSpPr>
            <a:spLocks noChangeArrowheads="1"/>
          </p:cNvSpPr>
          <p:nvPr/>
        </p:nvSpPr>
        <p:spPr bwMode="auto">
          <a:xfrm>
            <a:off x="533400" y="4953000"/>
            <a:ext cx="7924800" cy="1752600"/>
          </a:xfrm>
          <a:prstGeom prst="ellipse">
            <a:avLst/>
          </a:prstGeom>
          <a:solidFill>
            <a:srgbClr val="0000CC"/>
          </a:solidFill>
          <a:ln w="9360">
            <a:solidFill>
              <a:srgbClr val="000000"/>
            </a:solidFill>
            <a:round/>
            <a:headEnd/>
            <a:tailEnd/>
          </a:ln>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4085" name="Text Box 5"/>
          <p:cNvSpPr txBox="1">
            <a:spLocks noChangeArrowheads="1"/>
          </p:cNvSpPr>
          <p:nvPr/>
        </p:nvSpPr>
        <p:spPr bwMode="auto">
          <a:xfrm>
            <a:off x="1524000" y="5257800"/>
            <a:ext cx="6248400" cy="122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spAutoFit/>
          </a:bodyPr>
          <a:lstStyle>
            <a:lvl1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1pPr>
            <a:lvl2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2pPr>
            <a:lvl3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3pPr>
            <a:lvl4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lgn="l">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lnSpc>
                <a:spcPct val="93000"/>
              </a:lnSpc>
              <a:spcBef>
                <a:spcPts val="1225"/>
              </a:spcBef>
              <a:buClr>
                <a:srgbClr val="000000"/>
              </a:buClr>
              <a:buSzPct val="83000"/>
              <a:buFont typeface="Times New Roman" panose="02020603050405020304" pitchFamily="18" charset="0"/>
              <a:buNone/>
              <a:defRPr/>
            </a:pPr>
            <a:r>
              <a:rPr lang="en-GB" altLang="pt-BR" sz="2000" smtClean="0">
                <a:solidFill>
                  <a:srgbClr val="FFFFFF"/>
                </a:solidFill>
                <a:effectLst>
                  <a:outerShdw blurRad="38100" dist="38100" dir="2700000" algn="tl">
                    <a:srgbClr val="000000"/>
                  </a:outerShdw>
                </a:effectLst>
              </a:rPr>
              <a:t>PPP, em sua essência, no setor público, traduz-se pela prática de gestão do conhecimento, visando a ampliação da oferta de serviços públicos pelo setor privado</a:t>
            </a:r>
          </a:p>
        </p:txBody>
      </p:sp>
      <p:sp>
        <p:nvSpPr>
          <p:cNvPr id="174087" name="AutoShape 7"/>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74088" name="Rectangle 8"/>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descr="barra_inf"/>
          <p:cNvPicPr>
            <a:picLocks noChangeAspect="1" noChangeArrowheads="1"/>
          </p:cNvPicPr>
          <p:nvPr/>
        </p:nvPicPr>
        <p:blipFill>
          <a:blip r:embed="rId3" cstate="print"/>
          <a:srcRect/>
          <a:stretch>
            <a:fillRect/>
          </a:stretch>
        </p:blipFill>
        <p:spPr bwMode="auto">
          <a:xfrm>
            <a:off x="0" y="6756400"/>
            <a:ext cx="9144000" cy="101600"/>
          </a:xfrm>
          <a:prstGeom prst="rect">
            <a:avLst/>
          </a:prstGeom>
          <a:noFill/>
          <a:ln w="9525">
            <a:noFill/>
            <a:miter lim="800000"/>
            <a:headEnd/>
            <a:tailEnd/>
          </a:ln>
        </p:spPr>
      </p:pic>
      <p:sp>
        <p:nvSpPr>
          <p:cNvPr id="93189" name="Text Box 5"/>
          <p:cNvSpPr txBox="1">
            <a:spLocks noChangeArrowheads="1"/>
          </p:cNvSpPr>
          <p:nvPr/>
        </p:nvSpPr>
        <p:spPr bwMode="auto">
          <a:xfrm>
            <a:off x="1331913" y="228600"/>
            <a:ext cx="762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altLang="pt-BR" sz="2400" b="0">
                <a:solidFill>
                  <a:schemeClr val="tx2"/>
                </a:solidFill>
                <a:effectLst>
                  <a:outerShdw blurRad="38100" dist="38100" dir="2700000" algn="tl">
                    <a:srgbClr val="000000"/>
                  </a:outerShdw>
                </a:effectLst>
              </a:rPr>
              <a:t>Estrutura Institucional e Contratual em MG</a:t>
            </a:r>
          </a:p>
        </p:txBody>
      </p:sp>
      <p:sp>
        <p:nvSpPr>
          <p:cNvPr id="109572" name="AutoShape 6"/>
          <p:cNvSpPr>
            <a:spLocks noChangeArrowheads="1"/>
          </p:cNvSpPr>
          <p:nvPr/>
        </p:nvSpPr>
        <p:spPr bwMode="auto">
          <a:xfrm>
            <a:off x="203200" y="1112838"/>
            <a:ext cx="2159000" cy="792162"/>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Órgão da Administração</a:t>
            </a:r>
          </a:p>
          <a:p>
            <a:pPr algn="ctr"/>
            <a:r>
              <a:rPr lang="pt-BR" altLang="pt-BR" sz="1300" b="0">
                <a:solidFill>
                  <a:srgbClr val="000000"/>
                </a:solidFill>
                <a:latin typeface="Arial" pitchFamily="34" charset="0"/>
              </a:rPr>
              <a:t>propõe operação</a:t>
            </a:r>
          </a:p>
          <a:p>
            <a:pPr algn="ctr"/>
            <a:r>
              <a:rPr lang="pt-BR" altLang="pt-BR" sz="1300" b="0">
                <a:solidFill>
                  <a:srgbClr val="000000"/>
                </a:solidFill>
                <a:latin typeface="Arial" pitchFamily="34" charset="0"/>
              </a:rPr>
              <a:t>(Estudo Preliminar)</a:t>
            </a:r>
          </a:p>
        </p:txBody>
      </p:sp>
      <p:sp>
        <p:nvSpPr>
          <p:cNvPr id="109573" name="AutoShape 7"/>
          <p:cNvSpPr>
            <a:spLocks noChangeArrowheads="1"/>
          </p:cNvSpPr>
          <p:nvPr/>
        </p:nvSpPr>
        <p:spPr bwMode="auto">
          <a:xfrm>
            <a:off x="301625" y="2197100"/>
            <a:ext cx="1908175" cy="1689100"/>
          </a:xfrm>
          <a:prstGeom prst="roundRect">
            <a:avLst>
              <a:gd name="adj" fmla="val 16667"/>
            </a:avLst>
          </a:prstGeom>
          <a:solidFill>
            <a:srgbClr val="FF9966"/>
          </a:solidFill>
          <a:ln w="9525">
            <a:solidFill>
              <a:srgbClr val="800000"/>
            </a:solidFill>
            <a:round/>
            <a:headEnd/>
            <a:tailEnd/>
          </a:ln>
          <a:effectLst/>
        </p:spPr>
        <p:txBody>
          <a:bodyPr wrap="none" anchor="ctr"/>
          <a:lstStyle/>
          <a:p>
            <a:pPr algn="ctr"/>
            <a:r>
              <a:rPr lang="pt-BR" altLang="pt-BR" sz="1600">
                <a:solidFill>
                  <a:srgbClr val="000000"/>
                </a:solidFill>
                <a:latin typeface="Arial" pitchFamily="34" charset="0"/>
              </a:rPr>
              <a:t>Unidade PPP</a:t>
            </a:r>
          </a:p>
          <a:p>
            <a:pPr algn="ctr"/>
            <a:r>
              <a:rPr lang="pt-BR" altLang="pt-BR" sz="1600">
                <a:solidFill>
                  <a:srgbClr val="000000"/>
                </a:solidFill>
                <a:latin typeface="Arial" pitchFamily="34" charset="0"/>
              </a:rPr>
              <a:t>(Hierarquização/ Parecer)</a:t>
            </a:r>
          </a:p>
        </p:txBody>
      </p:sp>
      <p:sp>
        <p:nvSpPr>
          <p:cNvPr id="109574" name="AutoShape 8"/>
          <p:cNvSpPr>
            <a:spLocks noChangeArrowheads="1"/>
          </p:cNvSpPr>
          <p:nvPr/>
        </p:nvSpPr>
        <p:spPr bwMode="auto">
          <a:xfrm>
            <a:off x="2511425" y="2197100"/>
            <a:ext cx="1908175" cy="1079500"/>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Conselho Gestor – CGP:</a:t>
            </a:r>
          </a:p>
          <a:p>
            <a:pPr algn="ctr"/>
            <a:r>
              <a:rPr lang="pt-BR" altLang="pt-BR" sz="1300" b="0">
                <a:solidFill>
                  <a:srgbClr val="000000"/>
                </a:solidFill>
                <a:latin typeface="Arial" pitchFamily="34" charset="0"/>
              </a:rPr>
              <a:t>Enquadra o Ante-projeto.</a:t>
            </a:r>
          </a:p>
          <a:p>
            <a:pPr algn="ctr"/>
            <a:r>
              <a:rPr lang="pt-BR" altLang="pt-BR" sz="1300" b="0">
                <a:solidFill>
                  <a:srgbClr val="000000"/>
                </a:solidFill>
                <a:latin typeface="Arial" pitchFamily="34" charset="0"/>
              </a:rPr>
              <a:t>Autoriza a modelagem.</a:t>
            </a:r>
          </a:p>
        </p:txBody>
      </p:sp>
      <p:sp>
        <p:nvSpPr>
          <p:cNvPr id="109575" name="AutoShape 9"/>
          <p:cNvSpPr>
            <a:spLocks noChangeArrowheads="1"/>
          </p:cNvSpPr>
          <p:nvPr/>
        </p:nvSpPr>
        <p:spPr bwMode="auto">
          <a:xfrm>
            <a:off x="4724400" y="2197100"/>
            <a:ext cx="1908175" cy="1079500"/>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Unidade PPP</a:t>
            </a:r>
          </a:p>
          <a:p>
            <a:pPr algn="ctr"/>
            <a:r>
              <a:rPr lang="pt-BR" altLang="pt-BR" sz="1300" b="0">
                <a:solidFill>
                  <a:srgbClr val="000000"/>
                </a:solidFill>
                <a:latin typeface="Arial" pitchFamily="34" charset="0"/>
              </a:rPr>
              <a:t>Contrata modelagem;</a:t>
            </a:r>
          </a:p>
          <a:p>
            <a:pPr algn="ctr"/>
            <a:r>
              <a:rPr lang="pt-BR" altLang="pt-BR" sz="1300" b="0">
                <a:solidFill>
                  <a:srgbClr val="000000"/>
                </a:solidFill>
                <a:latin typeface="Arial" pitchFamily="34" charset="0"/>
              </a:rPr>
              <a:t>Emite parecer para </a:t>
            </a:r>
            <a:br>
              <a:rPr lang="pt-BR" altLang="pt-BR" sz="1300" b="0">
                <a:solidFill>
                  <a:srgbClr val="000000"/>
                </a:solidFill>
                <a:latin typeface="Arial" pitchFamily="34" charset="0"/>
              </a:rPr>
            </a:br>
            <a:r>
              <a:rPr lang="pt-BR" altLang="pt-BR" sz="1300" b="0">
                <a:solidFill>
                  <a:srgbClr val="000000"/>
                </a:solidFill>
                <a:latin typeface="Arial" pitchFamily="34" charset="0"/>
              </a:rPr>
              <a:t>integrar o Plano Anual </a:t>
            </a:r>
            <a:br>
              <a:rPr lang="pt-BR" altLang="pt-BR" sz="1300" b="0">
                <a:solidFill>
                  <a:srgbClr val="000000"/>
                </a:solidFill>
                <a:latin typeface="Arial" pitchFamily="34" charset="0"/>
              </a:rPr>
            </a:br>
            <a:r>
              <a:rPr lang="pt-BR" altLang="pt-BR" sz="1300" b="0">
                <a:solidFill>
                  <a:srgbClr val="000000"/>
                </a:solidFill>
                <a:latin typeface="Arial" pitchFamily="34" charset="0"/>
              </a:rPr>
              <a:t>PPP.</a:t>
            </a:r>
          </a:p>
        </p:txBody>
      </p:sp>
      <p:sp>
        <p:nvSpPr>
          <p:cNvPr id="109576" name="AutoShape 10"/>
          <p:cNvSpPr>
            <a:spLocks noChangeArrowheads="1"/>
          </p:cNvSpPr>
          <p:nvPr/>
        </p:nvSpPr>
        <p:spPr bwMode="auto">
          <a:xfrm>
            <a:off x="6934200" y="2339975"/>
            <a:ext cx="1908175" cy="792163"/>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Grupo Coordenador</a:t>
            </a:r>
          </a:p>
          <a:p>
            <a:pPr algn="ctr"/>
            <a:r>
              <a:rPr lang="pt-BR" altLang="pt-BR" sz="1300" b="0">
                <a:solidFill>
                  <a:srgbClr val="000000"/>
                </a:solidFill>
                <a:latin typeface="Arial" pitchFamily="34" charset="0"/>
              </a:rPr>
              <a:t>Parecer das Garantias</a:t>
            </a:r>
          </a:p>
          <a:p>
            <a:pPr algn="ctr"/>
            <a:r>
              <a:rPr lang="pt-BR" altLang="pt-BR" sz="1300" b="0">
                <a:solidFill>
                  <a:srgbClr val="000000"/>
                </a:solidFill>
                <a:latin typeface="Arial" pitchFamily="34" charset="0"/>
              </a:rPr>
              <a:t>do Projeto</a:t>
            </a:r>
          </a:p>
        </p:txBody>
      </p:sp>
      <p:sp>
        <p:nvSpPr>
          <p:cNvPr id="109577" name="AutoShape 11"/>
          <p:cNvSpPr>
            <a:spLocks noChangeArrowheads="1"/>
          </p:cNvSpPr>
          <p:nvPr/>
        </p:nvSpPr>
        <p:spPr bwMode="auto">
          <a:xfrm>
            <a:off x="4724400" y="3551238"/>
            <a:ext cx="1908175" cy="792162"/>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Aprovação do Projeto</a:t>
            </a:r>
          </a:p>
          <a:p>
            <a:pPr algn="ctr"/>
            <a:r>
              <a:rPr lang="pt-BR" altLang="pt-BR" sz="1300" b="0">
                <a:solidFill>
                  <a:srgbClr val="000000"/>
                </a:solidFill>
                <a:latin typeface="Arial" pitchFamily="34" charset="0"/>
              </a:rPr>
              <a:t>pelo CGP</a:t>
            </a:r>
          </a:p>
        </p:txBody>
      </p:sp>
      <p:sp>
        <p:nvSpPr>
          <p:cNvPr id="93196" name="AutoShape 12"/>
          <p:cNvSpPr>
            <a:spLocks noChangeArrowheads="1"/>
          </p:cNvSpPr>
          <p:nvPr/>
        </p:nvSpPr>
        <p:spPr bwMode="auto">
          <a:xfrm>
            <a:off x="1150938" y="1852613"/>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09579" name="AutoShape 13"/>
          <p:cNvSpPr>
            <a:spLocks noChangeArrowheads="1"/>
          </p:cNvSpPr>
          <p:nvPr/>
        </p:nvSpPr>
        <p:spPr bwMode="auto">
          <a:xfrm>
            <a:off x="4721225" y="4662488"/>
            <a:ext cx="1908175" cy="792162"/>
          </a:xfrm>
          <a:prstGeom prst="roundRect">
            <a:avLst>
              <a:gd name="adj" fmla="val 16667"/>
            </a:avLst>
          </a:prstGeom>
          <a:solidFill>
            <a:srgbClr val="FF9966"/>
          </a:solidFill>
          <a:ln w="9525">
            <a:solidFill>
              <a:srgbClr val="800000"/>
            </a:solidFill>
            <a:round/>
            <a:headEnd/>
            <a:tailEnd/>
          </a:ln>
          <a:effectLst/>
        </p:spPr>
        <p:txBody>
          <a:bodyPr wrap="none" anchor="ctr"/>
          <a:lstStyle/>
          <a:p>
            <a:pPr algn="ctr"/>
            <a:r>
              <a:rPr lang="pt-BR" altLang="pt-BR" sz="1600">
                <a:solidFill>
                  <a:srgbClr val="000000"/>
                </a:solidFill>
                <a:latin typeface="Arial" pitchFamily="34" charset="0"/>
              </a:rPr>
              <a:t>Cosulta pública do</a:t>
            </a:r>
          </a:p>
          <a:p>
            <a:pPr algn="ctr"/>
            <a:r>
              <a:rPr lang="pt-BR" altLang="pt-BR" sz="1600">
                <a:solidFill>
                  <a:srgbClr val="000000"/>
                </a:solidFill>
                <a:latin typeface="Arial" pitchFamily="34" charset="0"/>
              </a:rPr>
              <a:t>Plano / Projeto</a:t>
            </a:r>
          </a:p>
        </p:txBody>
      </p:sp>
      <p:sp>
        <p:nvSpPr>
          <p:cNvPr id="109580" name="AutoShape 14"/>
          <p:cNvSpPr>
            <a:spLocks noChangeArrowheads="1"/>
          </p:cNvSpPr>
          <p:nvPr/>
        </p:nvSpPr>
        <p:spPr bwMode="auto">
          <a:xfrm>
            <a:off x="6934200" y="4554538"/>
            <a:ext cx="1908175" cy="1008062"/>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Aprovação do </a:t>
            </a:r>
          </a:p>
          <a:p>
            <a:pPr algn="ctr"/>
            <a:r>
              <a:rPr lang="pt-BR" altLang="pt-BR" sz="1300" b="0">
                <a:solidFill>
                  <a:srgbClr val="000000"/>
                </a:solidFill>
                <a:latin typeface="Arial" pitchFamily="34" charset="0"/>
              </a:rPr>
              <a:t>Plano / Projeto</a:t>
            </a:r>
          </a:p>
          <a:p>
            <a:pPr algn="ctr"/>
            <a:r>
              <a:rPr lang="pt-BR" altLang="pt-BR" sz="1300" b="0">
                <a:solidFill>
                  <a:srgbClr val="000000"/>
                </a:solidFill>
                <a:latin typeface="Arial" pitchFamily="34" charset="0"/>
              </a:rPr>
              <a:t>Decreto do Governador</a:t>
            </a:r>
          </a:p>
          <a:p>
            <a:pPr algn="ctr"/>
            <a:r>
              <a:rPr lang="pt-BR" altLang="pt-BR" sz="1300" b="0">
                <a:solidFill>
                  <a:srgbClr val="000000"/>
                </a:solidFill>
                <a:latin typeface="Arial" pitchFamily="34" charset="0"/>
              </a:rPr>
              <a:t>(passa a compor </a:t>
            </a:r>
          </a:p>
          <a:p>
            <a:pPr algn="ctr"/>
            <a:r>
              <a:rPr lang="pt-BR" altLang="pt-BR" sz="1300" b="0">
                <a:solidFill>
                  <a:srgbClr val="000000"/>
                </a:solidFill>
                <a:latin typeface="Arial" pitchFamily="34" charset="0"/>
              </a:rPr>
              <a:t>Plano Anual PPP)</a:t>
            </a:r>
          </a:p>
        </p:txBody>
      </p:sp>
      <p:sp>
        <p:nvSpPr>
          <p:cNvPr id="109581" name="AutoShape 15"/>
          <p:cNvSpPr>
            <a:spLocks noChangeArrowheads="1"/>
          </p:cNvSpPr>
          <p:nvPr/>
        </p:nvSpPr>
        <p:spPr bwMode="auto">
          <a:xfrm>
            <a:off x="2514600" y="3551238"/>
            <a:ext cx="1908175" cy="792162"/>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Unidade PPP</a:t>
            </a:r>
          </a:p>
          <a:p>
            <a:pPr algn="ctr"/>
            <a:r>
              <a:rPr lang="pt-BR" altLang="pt-BR" sz="1300" b="0">
                <a:solidFill>
                  <a:srgbClr val="000000"/>
                </a:solidFill>
                <a:latin typeface="Arial" pitchFamily="34" charset="0"/>
              </a:rPr>
              <a:t>Edital e minuta</a:t>
            </a:r>
          </a:p>
          <a:p>
            <a:pPr algn="ctr"/>
            <a:r>
              <a:rPr lang="pt-BR" altLang="pt-BR" sz="1300" b="0">
                <a:solidFill>
                  <a:srgbClr val="000000"/>
                </a:solidFill>
                <a:latin typeface="Arial" pitchFamily="34" charset="0"/>
              </a:rPr>
              <a:t>do contrato</a:t>
            </a:r>
          </a:p>
        </p:txBody>
      </p:sp>
      <p:sp>
        <p:nvSpPr>
          <p:cNvPr id="109582" name="AutoShape 16"/>
          <p:cNvSpPr>
            <a:spLocks noChangeArrowheads="1"/>
          </p:cNvSpPr>
          <p:nvPr/>
        </p:nvSpPr>
        <p:spPr bwMode="auto">
          <a:xfrm>
            <a:off x="2519363" y="4662488"/>
            <a:ext cx="1908175" cy="792162"/>
          </a:xfrm>
          <a:prstGeom prst="roundRect">
            <a:avLst>
              <a:gd name="adj" fmla="val 16667"/>
            </a:avLst>
          </a:prstGeom>
          <a:solidFill>
            <a:srgbClr val="FF5050"/>
          </a:solidFill>
          <a:ln w="9525">
            <a:solidFill>
              <a:srgbClr val="800000"/>
            </a:solidFill>
            <a:round/>
            <a:headEnd/>
            <a:tailEnd/>
          </a:ln>
          <a:effectLst/>
        </p:spPr>
        <p:txBody>
          <a:bodyPr wrap="none" anchor="ctr"/>
          <a:lstStyle/>
          <a:p>
            <a:pPr algn="ctr"/>
            <a:r>
              <a:rPr lang="pt-BR" altLang="pt-BR" sz="1300" b="0">
                <a:solidFill>
                  <a:srgbClr val="000000"/>
                </a:solidFill>
                <a:latin typeface="Arial" pitchFamily="34" charset="0"/>
              </a:rPr>
              <a:t>Aprovação do edital e do</a:t>
            </a:r>
          </a:p>
          <a:p>
            <a:pPr algn="ctr"/>
            <a:r>
              <a:rPr lang="pt-BR" altLang="pt-BR" sz="1300" b="0">
                <a:solidFill>
                  <a:srgbClr val="000000"/>
                </a:solidFill>
                <a:latin typeface="Arial" pitchFamily="34" charset="0"/>
              </a:rPr>
              <a:t>contrato pelo CGP</a:t>
            </a:r>
          </a:p>
        </p:txBody>
      </p:sp>
      <p:sp>
        <p:nvSpPr>
          <p:cNvPr id="109583" name="AutoShape 17"/>
          <p:cNvSpPr>
            <a:spLocks noChangeArrowheads="1"/>
          </p:cNvSpPr>
          <p:nvPr/>
        </p:nvSpPr>
        <p:spPr bwMode="auto">
          <a:xfrm>
            <a:off x="301625" y="4114800"/>
            <a:ext cx="1908175" cy="792163"/>
          </a:xfrm>
          <a:prstGeom prst="roundRect">
            <a:avLst>
              <a:gd name="adj" fmla="val 16667"/>
            </a:avLst>
          </a:prstGeom>
          <a:solidFill>
            <a:srgbClr val="FF9966"/>
          </a:solidFill>
          <a:ln w="9525">
            <a:solidFill>
              <a:srgbClr val="800000"/>
            </a:solidFill>
            <a:round/>
            <a:headEnd/>
            <a:tailEnd/>
          </a:ln>
          <a:effectLst/>
        </p:spPr>
        <p:txBody>
          <a:bodyPr wrap="none" anchor="ctr"/>
          <a:lstStyle/>
          <a:p>
            <a:pPr algn="ctr"/>
            <a:r>
              <a:rPr lang="pt-BR" altLang="pt-BR" sz="1600">
                <a:solidFill>
                  <a:srgbClr val="000000"/>
                </a:solidFill>
                <a:latin typeface="Arial" pitchFamily="34" charset="0"/>
              </a:rPr>
              <a:t>Consulta pública do</a:t>
            </a:r>
          </a:p>
          <a:p>
            <a:pPr algn="ctr"/>
            <a:r>
              <a:rPr lang="pt-BR" altLang="pt-BR" sz="1600">
                <a:solidFill>
                  <a:srgbClr val="000000"/>
                </a:solidFill>
                <a:latin typeface="Arial" pitchFamily="34" charset="0"/>
              </a:rPr>
              <a:t>edital do contrato</a:t>
            </a:r>
          </a:p>
        </p:txBody>
      </p:sp>
      <p:sp>
        <p:nvSpPr>
          <p:cNvPr id="109584" name="AutoShape 18"/>
          <p:cNvSpPr>
            <a:spLocks noChangeArrowheads="1"/>
          </p:cNvSpPr>
          <p:nvPr/>
        </p:nvSpPr>
        <p:spPr bwMode="auto">
          <a:xfrm>
            <a:off x="298450" y="5151438"/>
            <a:ext cx="1908175" cy="792162"/>
          </a:xfrm>
          <a:prstGeom prst="roundRect">
            <a:avLst>
              <a:gd name="adj" fmla="val 16667"/>
            </a:avLst>
          </a:prstGeom>
          <a:solidFill>
            <a:srgbClr val="FF9900"/>
          </a:solidFill>
          <a:ln w="9525">
            <a:solidFill>
              <a:srgbClr val="800000"/>
            </a:solidFill>
            <a:round/>
            <a:headEnd/>
            <a:tailEnd/>
          </a:ln>
          <a:effectLst/>
        </p:spPr>
        <p:txBody>
          <a:bodyPr wrap="none" anchor="ctr"/>
          <a:lstStyle/>
          <a:p>
            <a:pPr algn="ctr"/>
            <a:r>
              <a:rPr lang="pt-BR" altLang="pt-BR" sz="1400">
                <a:solidFill>
                  <a:srgbClr val="800000"/>
                </a:solidFill>
                <a:latin typeface="Arial" pitchFamily="34" charset="0"/>
              </a:rPr>
              <a:t>Órgão da Administração</a:t>
            </a:r>
          </a:p>
          <a:p>
            <a:pPr algn="ctr"/>
            <a:r>
              <a:rPr lang="pt-BR" altLang="pt-BR" sz="1400">
                <a:solidFill>
                  <a:srgbClr val="800000"/>
                </a:solidFill>
                <a:latin typeface="Arial" pitchFamily="34" charset="0"/>
              </a:rPr>
              <a:t>Licitação e Contratação</a:t>
            </a:r>
          </a:p>
        </p:txBody>
      </p:sp>
      <p:sp>
        <p:nvSpPr>
          <p:cNvPr id="93203" name="AutoShape 19"/>
          <p:cNvSpPr>
            <a:spLocks noChangeArrowheads="1"/>
          </p:cNvSpPr>
          <p:nvPr/>
        </p:nvSpPr>
        <p:spPr bwMode="auto">
          <a:xfrm rot="-5400000">
            <a:off x="2230437" y="2535238"/>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04" name="AutoShape 20"/>
          <p:cNvSpPr>
            <a:spLocks noChangeArrowheads="1"/>
          </p:cNvSpPr>
          <p:nvPr/>
        </p:nvSpPr>
        <p:spPr bwMode="auto">
          <a:xfrm rot="-5400000">
            <a:off x="4440237" y="2535238"/>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05" name="AutoShape 21"/>
          <p:cNvSpPr>
            <a:spLocks noChangeArrowheads="1"/>
          </p:cNvSpPr>
          <p:nvPr/>
        </p:nvSpPr>
        <p:spPr bwMode="auto">
          <a:xfrm rot="-5400000">
            <a:off x="6650037" y="2366963"/>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06" name="AutoShape 22"/>
          <p:cNvSpPr>
            <a:spLocks noChangeArrowheads="1"/>
          </p:cNvSpPr>
          <p:nvPr/>
        </p:nvSpPr>
        <p:spPr bwMode="auto">
          <a:xfrm rot="-5400000">
            <a:off x="6650037" y="4821238"/>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07" name="AutoShape 23"/>
          <p:cNvSpPr>
            <a:spLocks noChangeArrowheads="1"/>
          </p:cNvSpPr>
          <p:nvPr/>
        </p:nvSpPr>
        <p:spPr bwMode="auto">
          <a:xfrm>
            <a:off x="5502275" y="3200400"/>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08" name="AutoShape 24"/>
          <p:cNvSpPr>
            <a:spLocks noChangeArrowheads="1"/>
          </p:cNvSpPr>
          <p:nvPr/>
        </p:nvSpPr>
        <p:spPr bwMode="auto">
          <a:xfrm>
            <a:off x="5502275" y="4292600"/>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09" name="AutoShape 25"/>
          <p:cNvSpPr>
            <a:spLocks noChangeArrowheads="1"/>
          </p:cNvSpPr>
          <p:nvPr/>
        </p:nvSpPr>
        <p:spPr bwMode="auto">
          <a:xfrm>
            <a:off x="3368675" y="4292600"/>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10" name="AutoShape 26"/>
          <p:cNvSpPr>
            <a:spLocks noChangeArrowheads="1"/>
          </p:cNvSpPr>
          <p:nvPr/>
        </p:nvSpPr>
        <p:spPr bwMode="auto">
          <a:xfrm rot="5400000">
            <a:off x="4414837" y="3754438"/>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11" name="AutoShape 27"/>
          <p:cNvSpPr>
            <a:spLocks noChangeArrowheads="1"/>
          </p:cNvSpPr>
          <p:nvPr/>
        </p:nvSpPr>
        <p:spPr bwMode="auto">
          <a:xfrm rot="6300000">
            <a:off x="2205037" y="4576763"/>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12" name="AutoShape 28"/>
          <p:cNvSpPr>
            <a:spLocks noChangeArrowheads="1"/>
          </p:cNvSpPr>
          <p:nvPr/>
        </p:nvSpPr>
        <p:spPr bwMode="auto">
          <a:xfrm rot="4369803">
            <a:off x="2205037" y="5049838"/>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13" name="AutoShape 29"/>
          <p:cNvSpPr>
            <a:spLocks noChangeArrowheads="1"/>
          </p:cNvSpPr>
          <p:nvPr/>
        </p:nvSpPr>
        <p:spPr bwMode="auto">
          <a:xfrm rot="5400000">
            <a:off x="6650037" y="2671763"/>
            <a:ext cx="288925" cy="431800"/>
          </a:xfrm>
          <a:prstGeom prst="downArrow">
            <a:avLst>
              <a:gd name="adj1" fmla="val 39565"/>
              <a:gd name="adj2" fmla="val 59337"/>
            </a:avLst>
          </a:prstGeom>
          <a:solidFill>
            <a:srgbClr val="FFCC00"/>
          </a:solidFill>
          <a:ln w="12700">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93214" name="Rectangle 30"/>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93215" name="AutoShape 31"/>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93196"/>
                                        </p:tgtEl>
                                        <p:attrNameLst>
                                          <p:attrName>style.visibility</p:attrName>
                                        </p:attrNameLst>
                                      </p:cBhvr>
                                      <p:to>
                                        <p:strVal val="visible"/>
                                      </p:to>
                                    </p:set>
                                    <p:animEffect transition="in" filter="wipe(up)">
                                      <p:cBhvr>
                                        <p:cTn id="7" dur="5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mapa_minas3"/>
          <p:cNvPicPr>
            <a:picLocks noChangeAspect="1" noChangeArrowheads="1"/>
          </p:cNvPicPr>
          <p:nvPr/>
        </p:nvPicPr>
        <p:blipFill>
          <a:blip r:embed="rId2" cstate="print"/>
          <a:srcRect/>
          <a:stretch>
            <a:fillRect/>
          </a:stretch>
        </p:blipFill>
        <p:spPr bwMode="auto">
          <a:xfrm>
            <a:off x="487363" y="1212850"/>
            <a:ext cx="8169275" cy="4735513"/>
          </a:xfrm>
          <a:prstGeom prst="rect">
            <a:avLst/>
          </a:prstGeom>
          <a:noFill/>
          <a:ln w="9525">
            <a:solidFill>
              <a:srgbClr val="FF9933"/>
            </a:solidFill>
            <a:miter lim="800000"/>
            <a:headEnd/>
            <a:tailEnd/>
          </a:ln>
        </p:spPr>
      </p:pic>
      <p:sp>
        <p:nvSpPr>
          <p:cNvPr id="95235" name="Text Box 3"/>
          <p:cNvSpPr txBox="1">
            <a:spLocks noChangeArrowheads="1"/>
          </p:cNvSpPr>
          <p:nvPr/>
        </p:nvSpPr>
        <p:spPr bwMode="auto">
          <a:xfrm>
            <a:off x="533400" y="333375"/>
            <a:ext cx="8424863" cy="4572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pt-BR" altLang="pt-BR" sz="2400" b="0">
                <a:solidFill>
                  <a:schemeClr val="tx2"/>
                </a:solidFill>
                <a:effectLst>
                  <a:outerShdw blurRad="38100" dist="38100" dir="2700000" algn="tl">
                    <a:srgbClr val="000000"/>
                  </a:outerShdw>
                </a:effectLst>
              </a:rPr>
              <a:t>Os Projetos-Piloto</a:t>
            </a:r>
          </a:p>
        </p:txBody>
      </p:sp>
      <p:pic>
        <p:nvPicPr>
          <p:cNvPr id="111620" name="Picture 4" descr="sp">
            <a:hlinkClick r:id="rId3" action="ppaction://hlinksldjump"/>
          </p:cNvPr>
          <p:cNvPicPr>
            <a:picLocks noChangeAspect="1" noChangeArrowheads="1"/>
          </p:cNvPicPr>
          <p:nvPr/>
        </p:nvPicPr>
        <p:blipFill>
          <a:blip r:embed="rId4" cstate="print">
            <a:clrChange>
              <a:clrFrom>
                <a:srgbClr val="FAE98A"/>
              </a:clrFrom>
              <a:clrTo>
                <a:srgbClr val="FAE98A">
                  <a:alpha val="0"/>
                </a:srgbClr>
              </a:clrTo>
            </a:clrChange>
          </a:blip>
          <a:srcRect/>
          <a:stretch>
            <a:fillRect/>
          </a:stretch>
        </p:blipFill>
        <p:spPr bwMode="auto">
          <a:xfrm>
            <a:off x="4800600" y="4340225"/>
            <a:ext cx="2147888" cy="536575"/>
          </a:xfrm>
          <a:prstGeom prst="rect">
            <a:avLst/>
          </a:prstGeom>
          <a:noFill/>
          <a:ln w="9525">
            <a:noFill/>
            <a:miter lim="800000"/>
            <a:headEnd/>
            <a:tailEnd/>
          </a:ln>
        </p:spPr>
      </p:pic>
      <p:pic>
        <p:nvPicPr>
          <p:cNvPr id="111621" name="Picture 5" descr="sp">
            <a:hlinkClick r:id="rId5" action="ppaction://hlinksldjump"/>
          </p:cNvPr>
          <p:cNvPicPr>
            <a:picLocks noChangeAspect="1" noChangeArrowheads="1"/>
          </p:cNvPicPr>
          <p:nvPr/>
        </p:nvPicPr>
        <p:blipFill>
          <a:blip r:embed="rId4" cstate="print">
            <a:clrChange>
              <a:clrFrom>
                <a:srgbClr val="FAE98A"/>
              </a:clrFrom>
              <a:clrTo>
                <a:srgbClr val="FAE98A">
                  <a:alpha val="0"/>
                </a:srgbClr>
              </a:clrTo>
            </a:clrChange>
          </a:blip>
          <a:srcRect/>
          <a:stretch>
            <a:fillRect/>
          </a:stretch>
        </p:blipFill>
        <p:spPr bwMode="auto">
          <a:xfrm>
            <a:off x="3103563" y="4724400"/>
            <a:ext cx="1163637" cy="538163"/>
          </a:xfrm>
          <a:prstGeom prst="rect">
            <a:avLst/>
          </a:prstGeom>
          <a:noFill/>
          <a:ln w="9525">
            <a:noFill/>
            <a:miter lim="800000"/>
            <a:headEnd/>
            <a:tailEnd/>
          </a:ln>
        </p:spPr>
      </p:pic>
      <p:pic>
        <p:nvPicPr>
          <p:cNvPr id="111622" name="Picture 6" descr="sp">
            <a:hlinkClick r:id="rId6" action="ppaction://hlinksldjump"/>
          </p:cNvPr>
          <p:cNvPicPr>
            <a:picLocks noChangeAspect="1" noChangeArrowheads="1"/>
          </p:cNvPicPr>
          <p:nvPr/>
        </p:nvPicPr>
        <p:blipFill>
          <a:blip r:embed="rId4" cstate="print">
            <a:clrChange>
              <a:clrFrom>
                <a:srgbClr val="FAE98A"/>
              </a:clrFrom>
              <a:clrTo>
                <a:srgbClr val="FAE98A">
                  <a:alpha val="0"/>
                </a:srgbClr>
              </a:clrTo>
            </a:clrChange>
          </a:blip>
          <a:srcRect/>
          <a:stretch>
            <a:fillRect/>
          </a:stretch>
        </p:blipFill>
        <p:spPr bwMode="auto">
          <a:xfrm>
            <a:off x="5551488" y="3657600"/>
            <a:ext cx="2144712" cy="557213"/>
          </a:xfrm>
          <a:prstGeom prst="rect">
            <a:avLst/>
          </a:prstGeom>
          <a:noFill/>
          <a:ln w="9525">
            <a:noFill/>
            <a:miter lim="800000"/>
            <a:headEnd/>
            <a:tailEnd/>
          </a:ln>
        </p:spPr>
      </p:pic>
      <p:pic>
        <p:nvPicPr>
          <p:cNvPr id="111623" name="Picture 7" descr="sp">
            <a:hlinkClick r:id="rId7" action="ppaction://hlinksldjump"/>
          </p:cNvPr>
          <p:cNvPicPr>
            <a:picLocks noChangeAspect="1" noChangeArrowheads="1"/>
          </p:cNvPicPr>
          <p:nvPr/>
        </p:nvPicPr>
        <p:blipFill>
          <a:blip r:embed="rId4" cstate="print">
            <a:clrChange>
              <a:clrFrom>
                <a:srgbClr val="FAE98A"/>
              </a:clrFrom>
              <a:clrTo>
                <a:srgbClr val="FAE98A">
                  <a:alpha val="0"/>
                </a:srgbClr>
              </a:clrTo>
            </a:clrChange>
          </a:blip>
          <a:srcRect/>
          <a:stretch>
            <a:fillRect/>
          </a:stretch>
        </p:blipFill>
        <p:spPr bwMode="auto">
          <a:xfrm>
            <a:off x="5257800" y="2054225"/>
            <a:ext cx="2147888" cy="536575"/>
          </a:xfrm>
          <a:prstGeom prst="rect">
            <a:avLst/>
          </a:prstGeom>
          <a:noFill/>
          <a:ln w="9525">
            <a:noFill/>
            <a:miter lim="800000"/>
            <a:headEnd/>
            <a:tailEnd/>
          </a:ln>
        </p:spPr>
      </p:pic>
      <p:pic>
        <p:nvPicPr>
          <p:cNvPr id="111624" name="Picture 8" descr="sp">
            <a:hlinkClick r:id="rId8" action="ppaction://hlinksldjump"/>
          </p:cNvPr>
          <p:cNvPicPr>
            <a:picLocks noChangeAspect="1" noChangeArrowheads="1"/>
          </p:cNvPicPr>
          <p:nvPr/>
        </p:nvPicPr>
        <p:blipFill>
          <a:blip r:embed="rId4" cstate="print">
            <a:clrChange>
              <a:clrFrom>
                <a:srgbClr val="FAE98A"/>
              </a:clrFrom>
              <a:clrTo>
                <a:srgbClr val="FAE98A">
                  <a:alpha val="0"/>
                </a:srgbClr>
              </a:clrTo>
            </a:clrChange>
          </a:blip>
          <a:srcRect/>
          <a:stretch>
            <a:fillRect/>
          </a:stretch>
        </p:blipFill>
        <p:spPr bwMode="auto">
          <a:xfrm>
            <a:off x="2339975" y="3352800"/>
            <a:ext cx="2232025" cy="627063"/>
          </a:xfrm>
          <a:prstGeom prst="rect">
            <a:avLst/>
          </a:prstGeom>
          <a:noFill/>
          <a:ln w="9525">
            <a:noFill/>
            <a:miter lim="800000"/>
            <a:headEnd/>
            <a:tailEnd/>
          </a:ln>
        </p:spPr>
      </p:pic>
      <p:sp>
        <p:nvSpPr>
          <p:cNvPr id="95241" name="Rectangle 9"/>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95242" name="AutoShape 10"/>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050">
            <a:hlinkClick r:id="rId2" action="ppaction://hlinksldjump"/>
          </p:cNvPr>
          <p:cNvPicPr>
            <a:picLocks noChangeAspect="1" noChangeArrowheads="1"/>
          </p:cNvPicPr>
          <p:nvPr/>
        </p:nvPicPr>
        <p:blipFill>
          <a:blip r:embed="rId3" cstate="print"/>
          <a:srcRect/>
          <a:stretch>
            <a:fillRect/>
          </a:stretch>
        </p:blipFill>
        <p:spPr bwMode="auto">
          <a:xfrm>
            <a:off x="1355725" y="1282700"/>
            <a:ext cx="6432550" cy="4579938"/>
          </a:xfrm>
          <a:prstGeom prst="rect">
            <a:avLst/>
          </a:prstGeom>
          <a:noFill/>
          <a:ln w="9525">
            <a:noFill/>
            <a:miter lim="800000"/>
            <a:headEnd/>
            <a:tailEnd/>
          </a:ln>
          <a:effectLst>
            <a:outerShdw dist="71842" dir="2700000" algn="ctr" rotWithShape="0">
              <a:srgbClr val="800000"/>
            </a:outerShdw>
          </a:effectLst>
        </p:spPr>
      </p:pic>
      <p:sp>
        <p:nvSpPr>
          <p:cNvPr id="96259" name="Text Box 3"/>
          <p:cNvSpPr txBox="1">
            <a:spLocks noChangeArrowheads="1"/>
          </p:cNvSpPr>
          <p:nvPr/>
        </p:nvSpPr>
        <p:spPr bwMode="auto">
          <a:xfrm>
            <a:off x="4143375" y="333375"/>
            <a:ext cx="4814888" cy="4572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defRPr/>
            </a:pPr>
            <a:r>
              <a:rPr lang="pt-BR" altLang="pt-BR" sz="2400" b="0">
                <a:solidFill>
                  <a:schemeClr val="tx2"/>
                </a:solidFill>
                <a:effectLst>
                  <a:outerShdw blurRad="38100" dist="38100" dir="2700000" algn="tl">
                    <a:srgbClr val="000000"/>
                  </a:outerShdw>
                </a:effectLst>
              </a:rPr>
              <a:t>MG-050 Infra-estrutura Rodoviária</a:t>
            </a:r>
          </a:p>
        </p:txBody>
      </p:sp>
      <p:sp>
        <p:nvSpPr>
          <p:cNvPr id="96260"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96261"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3000vagas">
            <a:hlinkClick r:id="rId2" action="ppaction://hlinksldjump"/>
          </p:cNvPr>
          <p:cNvPicPr>
            <a:picLocks noChangeAspect="1" noChangeArrowheads="1"/>
          </p:cNvPicPr>
          <p:nvPr/>
        </p:nvPicPr>
        <p:blipFill>
          <a:blip r:embed="rId3" cstate="print"/>
          <a:srcRect/>
          <a:stretch>
            <a:fillRect/>
          </a:stretch>
        </p:blipFill>
        <p:spPr bwMode="auto">
          <a:xfrm>
            <a:off x="1068388" y="1306513"/>
            <a:ext cx="7007225" cy="4533900"/>
          </a:xfrm>
          <a:prstGeom prst="rect">
            <a:avLst/>
          </a:prstGeom>
          <a:noFill/>
          <a:ln w="9525">
            <a:solidFill>
              <a:srgbClr val="FFCC66"/>
            </a:solidFill>
            <a:miter lim="800000"/>
            <a:headEnd/>
            <a:tailEnd/>
          </a:ln>
          <a:effectLst/>
        </p:spPr>
      </p:pic>
      <p:sp>
        <p:nvSpPr>
          <p:cNvPr id="97283" name="Text Box 3"/>
          <p:cNvSpPr txBox="1">
            <a:spLocks noChangeArrowheads="1"/>
          </p:cNvSpPr>
          <p:nvPr/>
        </p:nvSpPr>
        <p:spPr bwMode="auto">
          <a:xfrm>
            <a:off x="5853113" y="333375"/>
            <a:ext cx="3105150" cy="4572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defRPr/>
            </a:pPr>
            <a:r>
              <a:rPr lang="pt-BR" altLang="pt-BR" sz="2400" b="0">
                <a:solidFill>
                  <a:schemeClr val="tx2"/>
                </a:solidFill>
                <a:effectLst>
                  <a:outerShdw blurRad="38100" dist="38100" dir="2700000" algn="tl">
                    <a:srgbClr val="000000"/>
                  </a:outerShdw>
                </a:effectLst>
              </a:rPr>
              <a:t>3000 Vagas Prisionais</a:t>
            </a:r>
          </a:p>
        </p:txBody>
      </p:sp>
      <p:sp>
        <p:nvSpPr>
          <p:cNvPr id="97284"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97285"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centro_administrativo">
            <a:hlinkClick r:id="rId2" action="ppaction://hlinksldjump"/>
          </p:cNvPr>
          <p:cNvPicPr>
            <a:picLocks noChangeAspect="1" noChangeArrowheads="1"/>
          </p:cNvPicPr>
          <p:nvPr/>
        </p:nvPicPr>
        <p:blipFill>
          <a:blip r:embed="rId3" cstate="print"/>
          <a:srcRect/>
          <a:stretch>
            <a:fillRect/>
          </a:stretch>
        </p:blipFill>
        <p:spPr bwMode="auto">
          <a:xfrm>
            <a:off x="1233488" y="1323975"/>
            <a:ext cx="6677025" cy="4497388"/>
          </a:xfrm>
          <a:prstGeom prst="rect">
            <a:avLst/>
          </a:prstGeom>
          <a:noFill/>
          <a:ln w="9525">
            <a:noFill/>
            <a:miter lim="800000"/>
            <a:headEnd/>
            <a:tailEnd/>
          </a:ln>
          <a:effectLst>
            <a:outerShdw dist="53882" dir="2700000" algn="ctr" rotWithShape="0">
              <a:srgbClr val="800000"/>
            </a:outerShdw>
          </a:effectLst>
        </p:spPr>
      </p:pic>
      <p:sp>
        <p:nvSpPr>
          <p:cNvPr id="98307" name="Text Box 3"/>
          <p:cNvSpPr txBox="1">
            <a:spLocks noChangeArrowheads="1"/>
          </p:cNvSpPr>
          <p:nvPr/>
        </p:nvSpPr>
        <p:spPr bwMode="auto">
          <a:xfrm>
            <a:off x="5876925" y="333375"/>
            <a:ext cx="3081338" cy="4572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defRPr/>
            </a:pPr>
            <a:r>
              <a:rPr lang="pt-BR" altLang="pt-BR" sz="2400" b="0">
                <a:solidFill>
                  <a:schemeClr val="tx2"/>
                </a:solidFill>
                <a:effectLst>
                  <a:outerShdw blurRad="38100" dist="38100" dir="2700000" algn="tl">
                    <a:srgbClr val="000000"/>
                  </a:outerShdw>
                </a:effectLst>
              </a:rPr>
              <a:t>Centro Administrativo</a:t>
            </a:r>
          </a:p>
        </p:txBody>
      </p:sp>
      <p:sp>
        <p:nvSpPr>
          <p:cNvPr id="98308"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98309"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descr="mapa_copasa">
            <a:hlinkClick r:id="rId2" action="ppaction://hlinksldjump"/>
          </p:cNvPr>
          <p:cNvPicPr>
            <a:picLocks noChangeAspect="1" noChangeArrowheads="1"/>
          </p:cNvPicPr>
          <p:nvPr/>
        </p:nvPicPr>
        <p:blipFill>
          <a:blip r:embed="rId3" cstate="print"/>
          <a:srcRect/>
          <a:stretch>
            <a:fillRect/>
          </a:stretch>
        </p:blipFill>
        <p:spPr bwMode="auto">
          <a:xfrm>
            <a:off x="1104900" y="1271588"/>
            <a:ext cx="6932613" cy="4602162"/>
          </a:xfrm>
          <a:prstGeom prst="rect">
            <a:avLst/>
          </a:prstGeom>
          <a:noFill/>
          <a:ln w="9525">
            <a:noFill/>
            <a:miter lim="800000"/>
            <a:headEnd/>
            <a:tailEnd/>
          </a:ln>
          <a:effectLst>
            <a:outerShdw dist="53882" dir="2700000" algn="ctr" rotWithShape="0">
              <a:srgbClr val="800000">
                <a:alpha val="50000"/>
              </a:srgbClr>
            </a:outerShdw>
          </a:effectLst>
        </p:spPr>
      </p:pic>
      <p:sp>
        <p:nvSpPr>
          <p:cNvPr id="99332" name="Text Box 4"/>
          <p:cNvSpPr txBox="1">
            <a:spLocks noChangeArrowheads="1"/>
          </p:cNvSpPr>
          <p:nvPr/>
        </p:nvSpPr>
        <p:spPr bwMode="auto">
          <a:xfrm>
            <a:off x="6153150" y="333375"/>
            <a:ext cx="2805113" cy="4572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defRPr/>
            </a:pPr>
            <a:r>
              <a:rPr lang="pt-BR" altLang="pt-BR" sz="2400" b="0">
                <a:solidFill>
                  <a:schemeClr val="tx2"/>
                </a:solidFill>
                <a:effectLst>
                  <a:outerShdw blurRad="38100" dist="38100" dir="2700000" algn="tl">
                    <a:srgbClr val="000000"/>
                  </a:outerShdw>
                </a:effectLst>
              </a:rPr>
              <a:t>Saneamento Básico</a:t>
            </a:r>
          </a:p>
        </p:txBody>
      </p:sp>
      <p:sp>
        <p:nvSpPr>
          <p:cNvPr id="99333" name="Rectangle 5"/>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99334" name="AutoShape 6"/>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uemg">
            <a:hlinkClick r:id="rId2" action="ppaction://hlinksldjump"/>
          </p:cNvPr>
          <p:cNvPicPr>
            <a:picLocks noChangeAspect="1" noChangeArrowheads="1"/>
          </p:cNvPicPr>
          <p:nvPr/>
        </p:nvPicPr>
        <p:blipFill>
          <a:blip r:embed="rId3" cstate="print"/>
          <a:srcRect/>
          <a:stretch>
            <a:fillRect/>
          </a:stretch>
        </p:blipFill>
        <p:spPr bwMode="auto">
          <a:xfrm>
            <a:off x="1619250" y="1276350"/>
            <a:ext cx="5903913" cy="4594225"/>
          </a:xfrm>
          <a:prstGeom prst="rect">
            <a:avLst/>
          </a:prstGeom>
          <a:noFill/>
          <a:ln w="9525">
            <a:noFill/>
            <a:miter lim="800000"/>
            <a:headEnd/>
            <a:tailEnd/>
          </a:ln>
          <a:effectLst>
            <a:outerShdw dist="53882" dir="2700000" algn="ctr" rotWithShape="0">
              <a:srgbClr val="800000"/>
            </a:outerShdw>
          </a:effectLst>
        </p:spPr>
      </p:pic>
      <p:sp>
        <p:nvSpPr>
          <p:cNvPr id="100355" name="Text Box 3"/>
          <p:cNvSpPr txBox="1">
            <a:spLocks noChangeArrowheads="1"/>
          </p:cNvSpPr>
          <p:nvPr/>
        </p:nvSpPr>
        <p:spPr bwMode="auto">
          <a:xfrm>
            <a:off x="5611813" y="239713"/>
            <a:ext cx="3346450" cy="579437"/>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defRPr/>
            </a:pPr>
            <a:r>
              <a:rPr lang="en-GB" altLang="pt-BR" sz="2400" b="0">
                <a:solidFill>
                  <a:schemeClr val="tx2"/>
                </a:solidFill>
                <a:effectLst>
                  <a:outerShdw blurRad="38100" dist="38100" dir="2700000" algn="tl">
                    <a:srgbClr val="000000"/>
                  </a:outerShdw>
                </a:effectLst>
              </a:rPr>
              <a:t>Campus – BH</a:t>
            </a:r>
            <a:r>
              <a:rPr lang="en-GB" altLang="pt-BR" sz="3200">
                <a:solidFill>
                  <a:srgbClr val="800000"/>
                </a:solidFill>
                <a:latin typeface="Arial" panose="020B0604020202020204" pitchFamily="34" charset="0"/>
              </a:rPr>
              <a:t> </a:t>
            </a:r>
            <a:r>
              <a:rPr lang="en-GB" altLang="pt-BR" sz="2400" b="0">
                <a:solidFill>
                  <a:schemeClr val="tx2"/>
                </a:solidFill>
                <a:effectLst>
                  <a:outerShdw blurRad="38100" dist="38100" dir="2700000" algn="tl">
                    <a:srgbClr val="000000"/>
                  </a:outerShdw>
                </a:effectLst>
              </a:rPr>
              <a:t>da UEMG</a:t>
            </a:r>
            <a:endParaRPr lang="pt-BR" altLang="pt-BR" sz="2400" b="0">
              <a:solidFill>
                <a:schemeClr val="tx2"/>
              </a:solidFill>
              <a:effectLst>
                <a:outerShdw blurRad="38100" dist="38100" dir="2700000" algn="tl">
                  <a:srgbClr val="000000"/>
                </a:outerShdw>
              </a:effectLst>
            </a:endParaRPr>
          </a:p>
        </p:txBody>
      </p:sp>
      <p:sp>
        <p:nvSpPr>
          <p:cNvPr id="100356"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2400" b="0" smtClean="0">
                <a:solidFill>
                  <a:schemeClr val="tx2"/>
                </a:solidFill>
                <a:effectLst>
                  <a:outerShdw blurRad="38100" dist="38100" dir="2700000" algn="tl">
                    <a:srgbClr val="000000"/>
                  </a:outerShdw>
                </a:effectLst>
                <a:latin typeface="Tahoma" panose="020B0604030504040204" pitchFamily="34" charset="0"/>
              </a:rPr>
              <a:t>	PPP</a:t>
            </a:r>
          </a:p>
        </p:txBody>
      </p:sp>
      <p:sp>
        <p:nvSpPr>
          <p:cNvPr id="100357"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16742" name="WordArt 6">
            <a:hlinkClick r:id="rId4" action="ppaction://hlinksldjump"/>
          </p:cNvPr>
          <p:cNvSpPr>
            <a:spLocks noChangeArrowheads="1" noChangeShapeType="1" noTextEdit="1"/>
          </p:cNvSpPr>
          <p:nvPr/>
        </p:nvSpPr>
        <p:spPr bwMode="auto">
          <a:xfrm>
            <a:off x="8458200" y="5983288"/>
            <a:ext cx="685800" cy="874712"/>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pt-BR" sz="3600" kern="10">
                <a:ln w="9525">
                  <a:round/>
                  <a:headEnd/>
                  <a:tailEnd/>
                </a:ln>
                <a:gradFill rotWithShape="1">
                  <a:gsLst>
                    <a:gs pos="0">
                      <a:srgbClr val="FFE701"/>
                    </a:gs>
                    <a:gs pos="100000">
                      <a:srgbClr val="FE3E02"/>
                    </a:gs>
                  </a:gsLst>
                  <a:lin ang="5400000" scaled="1"/>
                </a:gradFill>
                <a:latin typeface="Impact"/>
              </a:rPr>
              <a:t>PPP</a:t>
            </a:r>
          </a:p>
        </p:txBody>
      </p:sp>
    </p:spTree>
  </p:cSld>
  <p:clrMapOvr>
    <a:masterClrMapping/>
  </p:clrMapOvr>
  <p:transition spd="med">
    <p:cover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1298E433-81B1-40C3-846A-9E36EAEF54D2}" type="slidenum">
              <a:rPr lang="pt-BR" altLang="pt-BR"/>
              <a:pPr/>
              <a:t>89</a:t>
            </a:fld>
            <a:endParaRPr lang="pt-BR" altLang="pt-BR"/>
          </a:p>
        </p:txBody>
      </p:sp>
      <p:sp>
        <p:nvSpPr>
          <p:cNvPr id="57346" name="Rectangle 2"/>
          <p:cNvSpPr>
            <a:spLocks noGrp="1" noChangeArrowheads="1"/>
          </p:cNvSpPr>
          <p:nvPr>
            <p:ph type="body" idx="1"/>
          </p:nvPr>
        </p:nvSpPr>
        <p:spPr>
          <a:xfrm>
            <a:off x="381000" y="1508125"/>
            <a:ext cx="7964488" cy="4125913"/>
          </a:xfrm>
        </p:spPr>
        <p:txBody>
          <a:bodyPr/>
          <a:lstStyle/>
          <a:p>
            <a:pPr marL="0" indent="0" defTabSz="762000" eaLnBrk="1" hangingPunct="1">
              <a:lnSpc>
                <a:spcPct val="80000"/>
              </a:lnSpc>
              <a:spcBef>
                <a:spcPct val="55000"/>
              </a:spcBef>
              <a:buClr>
                <a:srgbClr val="FFFF00"/>
              </a:buClr>
              <a:buFont typeface="Wingdings" pitchFamily="2" charset="2"/>
              <a:buNone/>
              <a:defRPr/>
            </a:pPr>
            <a:r>
              <a:rPr lang="pt-BR" altLang="pt-BR" sz="2000" smtClean="0"/>
              <a:t>Compartilhamento de riscos</a:t>
            </a:r>
          </a:p>
          <a:p>
            <a:pPr marL="0" indent="0" defTabSz="762000" eaLnBrk="1" hangingPunct="1">
              <a:lnSpc>
                <a:spcPct val="80000"/>
              </a:lnSpc>
              <a:spcBef>
                <a:spcPct val="55000"/>
              </a:spcBef>
              <a:buFont typeface="Wingdings" pitchFamily="2" charset="2"/>
              <a:buNone/>
              <a:defRPr/>
            </a:pPr>
            <a:r>
              <a:rPr lang="pt-BR" altLang="pt-BR" sz="1700" b="1" smtClean="0"/>
              <a:t>A nova Lei das PPPs mostra claramente que o Poder Concedente deverá compartilhar riscos com os Operadores Privados, ao contrário do que estabelece a Lei nº 8.987/95, que transfere “todo” risco para o Concessionário. Resultante: deve-se estabelecer uma MATRIZ DE RISCO para orientar a produção dos contratos de concessão, com uma nova divisão de riscos entre o Poder Público e o Parceiro Privado. Essa disposição implicará  contratos mais flexíveis, que possam incorporar variações de risco ao longo da vida  das concessões.</a:t>
            </a:r>
          </a:p>
          <a:p>
            <a:pPr marL="0" indent="0" defTabSz="762000" eaLnBrk="1" hangingPunct="1">
              <a:lnSpc>
                <a:spcPct val="80000"/>
              </a:lnSpc>
              <a:spcBef>
                <a:spcPct val="55000"/>
              </a:spcBef>
              <a:buFont typeface="Wingdings" pitchFamily="2" charset="2"/>
              <a:buNone/>
              <a:defRPr/>
            </a:pPr>
            <a:endParaRPr lang="pt-BR" altLang="pt-BR" sz="1700" b="1" smtClean="0"/>
          </a:p>
          <a:p>
            <a:pPr marL="0" indent="0" defTabSz="762000" eaLnBrk="1" hangingPunct="1">
              <a:lnSpc>
                <a:spcPct val="80000"/>
              </a:lnSpc>
              <a:spcBef>
                <a:spcPct val="55000"/>
              </a:spcBef>
              <a:buFont typeface="Wingdings" pitchFamily="2" charset="2"/>
              <a:buNone/>
              <a:defRPr/>
            </a:pPr>
            <a:endParaRPr lang="pt-BR" altLang="pt-BR" sz="1500" b="1" smtClean="0"/>
          </a:p>
          <a:p>
            <a:pPr marL="0" indent="0" defTabSz="762000" eaLnBrk="1" hangingPunct="1">
              <a:lnSpc>
                <a:spcPct val="80000"/>
              </a:lnSpc>
              <a:spcBef>
                <a:spcPct val="55000"/>
              </a:spcBef>
              <a:buFont typeface="Wingdings" pitchFamily="2" charset="2"/>
              <a:buNone/>
              <a:defRPr/>
            </a:pPr>
            <a:r>
              <a:rPr lang="pt-BR" altLang="pt-BR" sz="2000" smtClean="0"/>
              <a:t>Vinculação de pagamento à </a:t>
            </a:r>
            <a:r>
              <a:rPr lang="pt-BR" altLang="pt-BR" sz="2000" i="1" smtClean="0"/>
              <a:t>performance</a:t>
            </a:r>
          </a:p>
          <a:p>
            <a:pPr marL="0" indent="0" defTabSz="762000" eaLnBrk="1" hangingPunct="1">
              <a:lnSpc>
                <a:spcPct val="80000"/>
              </a:lnSpc>
              <a:spcBef>
                <a:spcPct val="55000"/>
              </a:spcBef>
              <a:buFont typeface="Wingdings" pitchFamily="2" charset="2"/>
              <a:buNone/>
              <a:defRPr/>
            </a:pPr>
            <a:r>
              <a:rPr lang="pt-BR" altLang="pt-BR" sz="1700" b="1" smtClean="0"/>
              <a:t>Os pagamentos pelos serviços prestados podem, agora, ser proporcionais e variáveis, conforme o desempenho. A definição e o controle da qualidade passam a ser fundamentais - o importante é ter o serviço adequado e não deter ativos. O controle e a fiscalização dos serviços devem ser muito mais rigorosos do que são hoje, resultando na necessidade de se criar um sistema de monitoramento e controle (BALANCED SCORECARD ou QRD).</a:t>
            </a:r>
          </a:p>
        </p:txBody>
      </p:sp>
      <p:sp>
        <p:nvSpPr>
          <p:cNvPr id="57347" name="Rectangle 3"/>
          <p:cNvSpPr>
            <a:spLocks noChangeArrowheads="1"/>
          </p:cNvSpPr>
          <p:nvPr/>
        </p:nvSpPr>
        <p:spPr bwMode="auto">
          <a:xfrm>
            <a:off x="381000" y="0"/>
            <a:ext cx="8474075" cy="111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eaLnBrk="1" hangingPunct="1">
              <a:defRPr/>
            </a:pPr>
            <a:r>
              <a:rPr lang="pt-BR" altLang="pt-BR" sz="2400" b="0" smtClean="0">
                <a:solidFill>
                  <a:schemeClr val="tx2"/>
                </a:solidFill>
                <a:effectLst>
                  <a:outerShdw blurRad="38100" dist="38100" dir="2700000" algn="tl">
                    <a:srgbClr val="000000"/>
                  </a:outerShdw>
                </a:effectLst>
                <a:latin typeface="Tahoma" panose="020B0604030504040204" pitchFamily="34" charset="0"/>
              </a:rPr>
              <a:t>Principais mudanças nas Leis de Concessões e de Licitações</a:t>
            </a:r>
            <a:endParaRPr lang="en-US" altLang="pt-BR" sz="2400" b="0" smtClean="0">
              <a:solidFill>
                <a:schemeClr val="tx2"/>
              </a:solidFill>
              <a:effectLst>
                <a:outerShdw blurRad="38100" dist="38100" dir="2700000" algn="tl">
                  <a:srgbClr val="000000"/>
                </a:outerShdw>
              </a:effectLst>
              <a:latin typeface="Tahoma" panose="020B0604030504040204" pitchFamily="34" charset="0"/>
            </a:endParaRPr>
          </a:p>
        </p:txBody>
      </p:sp>
      <p:sp>
        <p:nvSpPr>
          <p:cNvPr id="57348"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57349"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0" y="1295400"/>
            <a:ext cx="9144000" cy="457200"/>
          </a:xfrm>
        </p:spPr>
        <p:txBody>
          <a:bodyPr/>
          <a:lstStyle/>
          <a:p>
            <a:pPr eaLnBrk="1" hangingPunct="1">
              <a:defRPr/>
            </a:pPr>
            <a:r>
              <a:rPr lang="pt-BR" altLang="pt-BR" sz="2400" b="1" smtClean="0">
                <a:latin typeface="Arial" panose="020B0604020202020204" pitchFamily="34" charset="0"/>
              </a:rPr>
              <a:t>Estrutura financeira básica do Project Finance</a:t>
            </a:r>
            <a:endParaRPr lang="pt-BR" altLang="pt-BR" sz="2400" smtClean="0">
              <a:latin typeface="Arial" panose="020B0604020202020204" pitchFamily="34" charset="0"/>
            </a:endParaRPr>
          </a:p>
        </p:txBody>
      </p:sp>
      <p:sp>
        <p:nvSpPr>
          <p:cNvPr id="13315" name="Rectangle 1027"/>
          <p:cNvSpPr>
            <a:spLocks noChangeArrowheads="1"/>
          </p:cNvSpPr>
          <p:nvPr/>
        </p:nvSpPr>
        <p:spPr bwMode="auto">
          <a:xfrm>
            <a:off x="7092950" y="3429000"/>
            <a:ext cx="1871663" cy="1035050"/>
          </a:xfrm>
          <a:prstGeom prst="rect">
            <a:avLst/>
          </a:prstGeom>
          <a:gradFill rotWithShape="0">
            <a:gsLst>
              <a:gs pos="0">
                <a:srgbClr val="3333FF"/>
              </a:gs>
              <a:gs pos="100000">
                <a:srgbClr val="7777FF"/>
              </a:gs>
            </a:gsLst>
            <a:lin ang="5400000" scaled="1"/>
          </a:gradFill>
          <a:ln w="12700">
            <a:solidFill>
              <a:schemeClr val="tx1"/>
            </a:solidFill>
            <a:miter lim="800000"/>
            <a:headEnd/>
            <a:tailEnd/>
          </a:ln>
          <a:effectLst>
            <a:outerShdw dist="35921" dir="2700000" algn="ctr" rotWithShape="0">
              <a:schemeClr val="tx1"/>
            </a:outerShdw>
          </a:effectLst>
        </p:spPr>
        <p:txBody>
          <a:bodyPr wrap="none" anchor="ctr"/>
          <a:lstStyle/>
          <a:p>
            <a:pPr marL="812800" indent="-812800" algn="ctr" eaLnBrk="1" hangingPunct="1">
              <a:lnSpc>
                <a:spcPct val="80000"/>
              </a:lnSpc>
              <a:spcBef>
                <a:spcPct val="20000"/>
              </a:spcBef>
              <a:buClr>
                <a:schemeClr val="tx1"/>
              </a:buClr>
            </a:pPr>
            <a:r>
              <a:rPr lang="pt-BR" altLang="pt-BR" sz="2000">
                <a:solidFill>
                  <a:srgbClr val="FFFF00"/>
                </a:solidFill>
                <a:latin typeface="Arial" pitchFamily="34" charset="0"/>
              </a:rPr>
              <a:t>Financiadores</a:t>
            </a:r>
            <a:endParaRPr lang="it-IT" altLang="pt-BR" sz="2000">
              <a:solidFill>
                <a:srgbClr val="FFFF00"/>
              </a:solidFill>
              <a:latin typeface="Arial" pitchFamily="34" charset="0"/>
            </a:endParaRPr>
          </a:p>
        </p:txBody>
      </p:sp>
      <p:sp>
        <p:nvSpPr>
          <p:cNvPr id="13316" name="Text Box 1028"/>
          <p:cNvSpPr txBox="1">
            <a:spLocks noChangeArrowheads="1"/>
          </p:cNvSpPr>
          <p:nvPr/>
        </p:nvSpPr>
        <p:spPr bwMode="auto">
          <a:xfrm>
            <a:off x="5435600" y="4076700"/>
            <a:ext cx="1655763" cy="287338"/>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lang="pt-BR" altLang="pt-BR" sz="1600">
                <a:solidFill>
                  <a:schemeClr val="tx1"/>
                </a:solidFill>
                <a:latin typeface="Arial Black" pitchFamily="34" charset="0"/>
              </a:rPr>
              <a:t>Empréstimos</a:t>
            </a:r>
          </a:p>
        </p:txBody>
      </p:sp>
      <p:sp>
        <p:nvSpPr>
          <p:cNvPr id="13317" name="Text Box 1029"/>
          <p:cNvSpPr txBox="1">
            <a:spLocks noChangeArrowheads="1"/>
          </p:cNvSpPr>
          <p:nvPr/>
        </p:nvSpPr>
        <p:spPr bwMode="auto">
          <a:xfrm>
            <a:off x="2205038" y="4046538"/>
            <a:ext cx="1503362" cy="606425"/>
          </a:xfrm>
          <a:prstGeom prst="rect">
            <a:avLst/>
          </a:prstGeom>
          <a:noFill/>
          <a:ln w="9525">
            <a:noFill/>
            <a:miter lim="800000"/>
            <a:headEnd/>
            <a:tailEnd/>
          </a:ln>
          <a:effectLst/>
        </p:spPr>
        <p:txBody>
          <a:bodyPr>
            <a:spAutoFit/>
          </a:bodyPr>
          <a:lstStyle/>
          <a:p>
            <a:pPr algn="ctr" eaLnBrk="1" hangingPunct="1">
              <a:lnSpc>
                <a:spcPct val="70000"/>
              </a:lnSpc>
              <a:spcBef>
                <a:spcPct val="50000"/>
              </a:spcBef>
            </a:pPr>
            <a:r>
              <a:rPr lang="pt-BR" altLang="pt-BR" sz="1600">
                <a:solidFill>
                  <a:schemeClr val="tx1"/>
                </a:solidFill>
                <a:latin typeface="Arial Black" pitchFamily="34" charset="0"/>
              </a:rPr>
              <a:t>Venda do produto/ serviço </a:t>
            </a:r>
          </a:p>
        </p:txBody>
      </p:sp>
      <p:sp>
        <p:nvSpPr>
          <p:cNvPr id="13318" name="Text Box 1030"/>
          <p:cNvSpPr txBox="1">
            <a:spLocks noChangeArrowheads="1"/>
          </p:cNvSpPr>
          <p:nvPr/>
        </p:nvSpPr>
        <p:spPr bwMode="auto">
          <a:xfrm>
            <a:off x="1474788" y="5721350"/>
            <a:ext cx="1368425" cy="287338"/>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lang="pt-BR" altLang="pt-BR" sz="1600">
                <a:solidFill>
                  <a:schemeClr val="tx1"/>
                </a:solidFill>
                <a:latin typeface="Arial Black" pitchFamily="34" charset="0"/>
              </a:rPr>
              <a:t>Receitas </a:t>
            </a:r>
          </a:p>
        </p:txBody>
      </p:sp>
      <p:sp>
        <p:nvSpPr>
          <p:cNvPr id="13319" name="Text Box 1031"/>
          <p:cNvSpPr txBox="1">
            <a:spLocks noChangeArrowheads="1"/>
          </p:cNvSpPr>
          <p:nvPr/>
        </p:nvSpPr>
        <p:spPr bwMode="auto">
          <a:xfrm>
            <a:off x="7489825" y="5599113"/>
            <a:ext cx="1330325" cy="533400"/>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600">
                <a:solidFill>
                  <a:schemeClr val="tx1"/>
                </a:solidFill>
                <a:latin typeface="Arial Black" pitchFamily="34" charset="0"/>
              </a:rPr>
              <a:t>Serviço da dívida</a:t>
            </a:r>
          </a:p>
        </p:txBody>
      </p:sp>
      <p:grpSp>
        <p:nvGrpSpPr>
          <p:cNvPr id="13320" name="Group 1032"/>
          <p:cNvGrpSpPr>
            <a:grpSpLocks/>
          </p:cNvGrpSpPr>
          <p:nvPr/>
        </p:nvGrpSpPr>
        <p:grpSpPr bwMode="auto">
          <a:xfrm>
            <a:off x="3659188" y="3081338"/>
            <a:ext cx="1800225" cy="1908175"/>
            <a:chOff x="2336" y="1615"/>
            <a:chExt cx="1134" cy="1202"/>
          </a:xfrm>
        </p:grpSpPr>
        <p:sp>
          <p:nvSpPr>
            <p:cNvPr id="157705" name="Line 1033"/>
            <p:cNvSpPr>
              <a:spLocks noChangeShapeType="1"/>
            </p:cNvSpPr>
            <p:nvPr/>
          </p:nvSpPr>
          <p:spPr bwMode="auto">
            <a:xfrm flipH="1" flipV="1">
              <a:off x="2903" y="2337"/>
              <a:ext cx="0" cy="48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57706" name="Oval 1034"/>
            <p:cNvSpPr>
              <a:spLocks noChangeArrowheads="1"/>
            </p:cNvSpPr>
            <p:nvPr/>
          </p:nvSpPr>
          <p:spPr bwMode="auto">
            <a:xfrm>
              <a:off x="2336" y="1615"/>
              <a:ext cx="1134" cy="1089"/>
            </a:xfrm>
            <a:prstGeom prst="ellipse">
              <a:avLst/>
            </a:prstGeom>
            <a:gradFill rotWithShape="0">
              <a:gsLst>
                <a:gs pos="0">
                  <a:srgbClr val="000099"/>
                </a:gs>
                <a:gs pos="100000">
                  <a:srgbClr val="000099">
                    <a:gamma/>
                    <a:tint val="36471"/>
                    <a:invGamma/>
                  </a:srgbClr>
                </a:gs>
              </a:gsLst>
              <a:lin ang="5400000" scaled="1"/>
            </a:gradFill>
            <a:ln w="9525" algn="ctr">
              <a:solidFill>
                <a:schemeClr val="tx1"/>
              </a:solidFill>
              <a:round/>
              <a:headEnd/>
              <a:tailEnd/>
            </a:ln>
            <a:effectLst>
              <a:outerShdw dist="53882" dir="2700000" algn="ctr" rotWithShape="0">
                <a:schemeClr val="tx1"/>
              </a:outerShdw>
            </a:effec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338" name="Text Box 1035"/>
            <p:cNvSpPr txBox="1">
              <a:spLocks noChangeArrowheads="1"/>
            </p:cNvSpPr>
            <p:nvPr/>
          </p:nvSpPr>
          <p:spPr bwMode="auto">
            <a:xfrm>
              <a:off x="2359" y="2206"/>
              <a:ext cx="1089" cy="453"/>
            </a:xfrm>
            <a:prstGeom prst="rect">
              <a:avLst/>
            </a:prstGeom>
            <a:noFill/>
            <a:ln w="9525" algn="ctr">
              <a:noFill/>
              <a:miter lim="800000"/>
              <a:headEnd/>
              <a:tailEnd/>
            </a:ln>
            <a:effectLst/>
          </p:spPr>
          <p:txBody>
            <a:bodyPr anchor="ctr"/>
            <a:lstStyle/>
            <a:p>
              <a:pPr algn="ctr" eaLnBrk="1" hangingPunct="1">
                <a:lnSpc>
                  <a:spcPct val="70000"/>
                </a:lnSpc>
              </a:pPr>
              <a:r>
                <a:rPr lang="pt-BR" altLang="pt-BR" sz="1600" b="0">
                  <a:solidFill>
                    <a:srgbClr val="000000"/>
                  </a:solidFill>
                  <a:latin typeface="Arial Black" pitchFamily="34" charset="0"/>
                </a:rPr>
                <a:t>Sociedade de Propósito Especifico S.A.</a:t>
              </a:r>
            </a:p>
          </p:txBody>
        </p:sp>
        <p:sp>
          <p:nvSpPr>
            <p:cNvPr id="157708" name="Text Box 1036"/>
            <p:cNvSpPr txBox="1">
              <a:spLocks noChangeArrowheads="1"/>
            </p:cNvSpPr>
            <p:nvPr/>
          </p:nvSpPr>
          <p:spPr bwMode="auto">
            <a:xfrm>
              <a:off x="2462" y="1842"/>
              <a:ext cx="881" cy="181"/>
            </a:xfrm>
            <a:prstGeom prst="rect">
              <a:avLst/>
            </a:prstGeom>
            <a:noFill/>
            <a:ln>
              <a:noFill/>
            </a:ln>
            <a:effectLst/>
            <a:extLst>
              <a:ext uri="{909E8E84-426E-40DD-AFC4-6F175D3DCCD1}">
                <a14:hiddenFill xmlns:a14="http://schemas.microsoft.com/office/drawing/2010/main" xmlns="">
                  <a:gradFill rotWithShape="0">
                    <a:gsLst>
                      <a:gs pos="0">
                        <a:srgbClr val="000099"/>
                      </a:gs>
                      <a:gs pos="100000">
                        <a:srgbClr val="000099">
                          <a:gamma/>
                          <a:tint val="36471"/>
                          <a:invGamma/>
                        </a:srgb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53882" dir="2700000" algn="ctr" rotWithShape="0">
                      <a:schemeClr val="tx1"/>
                    </a:outerShdw>
                  </a:effectLst>
                </a14:hiddenEffects>
              </a:ext>
            </a:extLst>
          </p:spPr>
          <p:txBody>
            <a:bodyPr wrap="none" anchor="ctr"/>
            <a:lstStyle/>
            <a:p>
              <a:pPr eaLnBrk="1" hangingPunct="1">
                <a:defRPr/>
              </a:pPr>
              <a:r>
                <a:rPr lang="pt-BR" altLang="pt-BR" sz="240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latin typeface="Arial Black" panose="020B0A04020102020204" pitchFamily="34" charset="0"/>
                </a:rPr>
                <a:t>Projeto</a:t>
              </a:r>
            </a:p>
          </p:txBody>
        </p:sp>
        <p:sp>
          <p:nvSpPr>
            <p:cNvPr id="157709" name="Line 1037"/>
            <p:cNvSpPr>
              <a:spLocks noChangeShapeType="1"/>
            </p:cNvSpPr>
            <p:nvPr/>
          </p:nvSpPr>
          <p:spPr bwMode="auto">
            <a:xfrm>
              <a:off x="2336" y="2152"/>
              <a:ext cx="1134" cy="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13321" name="Rectangle 1038"/>
          <p:cNvSpPr>
            <a:spLocks noChangeArrowheads="1"/>
          </p:cNvSpPr>
          <p:nvPr/>
        </p:nvSpPr>
        <p:spPr bwMode="auto">
          <a:xfrm>
            <a:off x="323850" y="3429000"/>
            <a:ext cx="2016125" cy="1031875"/>
          </a:xfrm>
          <a:prstGeom prst="rect">
            <a:avLst/>
          </a:prstGeom>
          <a:gradFill rotWithShape="0">
            <a:gsLst>
              <a:gs pos="0">
                <a:srgbClr val="3333FF"/>
              </a:gs>
              <a:gs pos="100000">
                <a:srgbClr val="7777FF"/>
              </a:gs>
            </a:gsLst>
            <a:lin ang="5400000" scaled="1"/>
          </a:gradFill>
          <a:ln w="12700" algn="ctr">
            <a:solidFill>
              <a:schemeClr val="tx1"/>
            </a:solidFill>
            <a:miter lim="800000"/>
            <a:headEnd/>
            <a:tailEnd/>
          </a:ln>
          <a:effectLst>
            <a:outerShdw dist="35921" dir="2700000" algn="ctr" rotWithShape="0">
              <a:schemeClr val="tx1"/>
            </a:outerShdw>
          </a:effectLst>
        </p:spPr>
        <p:txBody>
          <a:bodyPr anchor="ctr"/>
          <a:lstStyle/>
          <a:p>
            <a:pPr algn="ctr" eaLnBrk="1" hangingPunct="1">
              <a:lnSpc>
                <a:spcPct val="80000"/>
              </a:lnSpc>
              <a:spcBef>
                <a:spcPct val="20000"/>
              </a:spcBef>
              <a:buClr>
                <a:schemeClr val="tx1"/>
              </a:buClr>
            </a:pPr>
            <a:r>
              <a:rPr lang="pt-BR" altLang="pt-BR" sz="2000">
                <a:solidFill>
                  <a:srgbClr val="FFFF00"/>
                </a:solidFill>
                <a:latin typeface="Arial" pitchFamily="34" charset="0"/>
              </a:rPr>
              <a:t>Compradores do Produto Final </a:t>
            </a:r>
            <a:endParaRPr lang="it-IT" altLang="pt-BR" sz="2000">
              <a:solidFill>
                <a:srgbClr val="FFFF00"/>
              </a:solidFill>
              <a:latin typeface="Arial" pitchFamily="34" charset="0"/>
            </a:endParaRPr>
          </a:p>
        </p:txBody>
      </p:sp>
      <p:sp>
        <p:nvSpPr>
          <p:cNvPr id="13322" name="Oval 1039"/>
          <p:cNvSpPr>
            <a:spLocks noChangeArrowheads="1"/>
          </p:cNvSpPr>
          <p:nvPr/>
        </p:nvSpPr>
        <p:spPr bwMode="auto">
          <a:xfrm>
            <a:off x="5724525" y="4616450"/>
            <a:ext cx="1727200" cy="1620838"/>
          </a:xfrm>
          <a:prstGeom prst="ellipse">
            <a:avLst/>
          </a:prstGeom>
          <a:gradFill rotWithShape="1">
            <a:gsLst>
              <a:gs pos="0">
                <a:srgbClr val="0033CC"/>
              </a:gs>
              <a:gs pos="100000">
                <a:srgbClr val="839CE6"/>
              </a:gs>
            </a:gsLst>
            <a:lin ang="5400000" scaled="1"/>
          </a:gradFill>
          <a:ln w="6350">
            <a:solidFill>
              <a:schemeClr val="accent2"/>
            </a:solidFill>
            <a:round/>
            <a:headEnd/>
            <a:tailEnd/>
          </a:ln>
          <a:effectLst>
            <a:outerShdw dist="63500" dir="2212194" algn="ctr" rotWithShape="0">
              <a:schemeClr val="tx1"/>
            </a:outerShdw>
          </a:effectLst>
        </p:spPr>
        <p:txBody>
          <a:bodyPr lIns="0" tIns="0" rIns="0" bIns="0" anchor="ctr" anchorCtr="1"/>
          <a:lstStyle/>
          <a:p>
            <a:pPr algn="ctr" eaLnBrk="1" hangingPunct="1">
              <a:spcBef>
                <a:spcPct val="20000"/>
              </a:spcBef>
              <a:buClr>
                <a:schemeClr val="tx1"/>
              </a:buClr>
            </a:pPr>
            <a:r>
              <a:rPr lang="it-IT" altLang="pt-BR" sz="2000">
                <a:solidFill>
                  <a:srgbClr val="FFFF00"/>
                </a:solidFill>
                <a:latin typeface="Arial" pitchFamily="34" charset="0"/>
              </a:rPr>
              <a:t>Agente</a:t>
            </a:r>
            <a:r>
              <a:rPr lang="it-IT" altLang="pt-BR" sz="1800">
                <a:solidFill>
                  <a:schemeClr val="bg1"/>
                </a:solidFill>
                <a:latin typeface="Arial" pitchFamily="34" charset="0"/>
              </a:rPr>
              <a:t> </a:t>
            </a:r>
            <a:r>
              <a:rPr lang="pt-BR" altLang="pt-BR" sz="2000">
                <a:solidFill>
                  <a:srgbClr val="FFFF00"/>
                </a:solidFill>
                <a:latin typeface="Arial" pitchFamily="34" charset="0"/>
              </a:rPr>
              <a:t>Fiduciário</a:t>
            </a:r>
          </a:p>
        </p:txBody>
      </p:sp>
      <p:cxnSp>
        <p:nvCxnSpPr>
          <p:cNvPr id="13323" name="AutoShape 1040"/>
          <p:cNvCxnSpPr>
            <a:cxnSpLocks noChangeShapeType="1"/>
            <a:stCxn id="13321" idx="2"/>
            <a:endCxn id="13322" idx="4"/>
          </p:cNvCxnSpPr>
          <p:nvPr/>
        </p:nvCxnSpPr>
        <p:spPr bwMode="auto">
          <a:xfrm rot="16200000" flipH="1">
            <a:off x="3071812" y="2720976"/>
            <a:ext cx="1776413" cy="5256212"/>
          </a:xfrm>
          <a:prstGeom prst="bentConnector3">
            <a:avLst>
              <a:gd name="adj1" fmla="val 112870"/>
            </a:avLst>
          </a:prstGeom>
          <a:noFill/>
          <a:ln w="19050">
            <a:solidFill>
              <a:schemeClr val="tx1"/>
            </a:solidFill>
            <a:miter lim="800000"/>
            <a:headEnd/>
            <a:tailEnd type="triangle" w="med" len="med"/>
          </a:ln>
          <a:effectLst/>
        </p:spPr>
      </p:cxnSp>
      <p:cxnSp>
        <p:nvCxnSpPr>
          <p:cNvPr id="13324" name="AutoShape 1041"/>
          <p:cNvCxnSpPr>
            <a:cxnSpLocks noChangeShapeType="1"/>
            <a:stCxn id="13322" idx="6"/>
            <a:endCxn id="13315" idx="2"/>
          </p:cNvCxnSpPr>
          <p:nvPr/>
        </p:nvCxnSpPr>
        <p:spPr bwMode="auto">
          <a:xfrm flipV="1">
            <a:off x="7451725" y="4464050"/>
            <a:ext cx="577850" cy="963613"/>
          </a:xfrm>
          <a:prstGeom prst="bentConnector2">
            <a:avLst/>
          </a:prstGeom>
          <a:noFill/>
          <a:ln w="19050">
            <a:solidFill>
              <a:schemeClr val="tx1"/>
            </a:solidFill>
            <a:miter lim="800000"/>
            <a:headEnd/>
            <a:tailEnd type="triangle" w="med" len="med"/>
          </a:ln>
          <a:effectLst/>
        </p:spPr>
      </p:cxnSp>
      <p:cxnSp>
        <p:nvCxnSpPr>
          <p:cNvPr id="13325" name="AutoShape 1042"/>
          <p:cNvCxnSpPr>
            <a:cxnSpLocks noChangeShapeType="1"/>
            <a:stCxn id="13315" idx="1"/>
            <a:endCxn id="157706" idx="6"/>
          </p:cNvCxnSpPr>
          <p:nvPr/>
        </p:nvCxnSpPr>
        <p:spPr bwMode="auto">
          <a:xfrm rot="10800000">
            <a:off x="5459413" y="3946525"/>
            <a:ext cx="1633537" cy="0"/>
          </a:xfrm>
          <a:prstGeom prst="straightConnector1">
            <a:avLst/>
          </a:prstGeom>
          <a:noFill/>
          <a:ln w="19050">
            <a:solidFill>
              <a:schemeClr val="tx1"/>
            </a:solidFill>
            <a:round/>
            <a:headEnd/>
            <a:tailEnd type="triangle" w="med" len="med"/>
          </a:ln>
          <a:effectLst/>
        </p:spPr>
      </p:cxnSp>
      <p:cxnSp>
        <p:nvCxnSpPr>
          <p:cNvPr id="13326" name="AutoShape 1043"/>
          <p:cNvCxnSpPr>
            <a:cxnSpLocks noChangeShapeType="1"/>
            <a:stCxn id="157706" idx="2"/>
            <a:endCxn id="13321" idx="3"/>
          </p:cNvCxnSpPr>
          <p:nvPr/>
        </p:nvCxnSpPr>
        <p:spPr bwMode="auto">
          <a:xfrm rot="10800000">
            <a:off x="2339975" y="3944938"/>
            <a:ext cx="1319213" cy="1587"/>
          </a:xfrm>
          <a:prstGeom prst="bentConnector3">
            <a:avLst>
              <a:gd name="adj1" fmla="val 49940"/>
            </a:avLst>
          </a:prstGeom>
          <a:noFill/>
          <a:ln w="19050">
            <a:solidFill>
              <a:schemeClr val="tx1"/>
            </a:solidFill>
            <a:miter lim="800000"/>
            <a:headEnd/>
            <a:tailEnd type="triangle" w="med" len="med"/>
          </a:ln>
          <a:effectLst/>
        </p:spPr>
      </p:cxnSp>
      <p:cxnSp>
        <p:nvCxnSpPr>
          <p:cNvPr id="13327" name="AutoShape 1044"/>
          <p:cNvCxnSpPr>
            <a:cxnSpLocks noChangeShapeType="1"/>
            <a:stCxn id="157706" idx="0"/>
            <a:endCxn id="13334" idx="2"/>
          </p:cNvCxnSpPr>
          <p:nvPr/>
        </p:nvCxnSpPr>
        <p:spPr bwMode="auto">
          <a:xfrm rot="-5400000">
            <a:off x="4373562" y="2894013"/>
            <a:ext cx="373063" cy="1588"/>
          </a:xfrm>
          <a:prstGeom prst="bentConnector3">
            <a:avLst>
              <a:gd name="adj1" fmla="val 49787"/>
            </a:avLst>
          </a:prstGeom>
          <a:noFill/>
          <a:ln w="19050">
            <a:solidFill>
              <a:schemeClr val="tx1"/>
            </a:solidFill>
            <a:miter lim="800000"/>
            <a:headEnd/>
            <a:tailEnd type="triangle" w="med" len="med"/>
          </a:ln>
          <a:effectLst/>
        </p:spPr>
      </p:cxnSp>
      <p:cxnSp>
        <p:nvCxnSpPr>
          <p:cNvPr id="13328" name="AutoShape 1045"/>
          <p:cNvCxnSpPr>
            <a:cxnSpLocks noChangeShapeType="1"/>
            <a:stCxn id="13334" idx="3"/>
            <a:endCxn id="157706" idx="6"/>
          </p:cNvCxnSpPr>
          <p:nvPr/>
        </p:nvCxnSpPr>
        <p:spPr bwMode="auto">
          <a:xfrm flipH="1">
            <a:off x="5459413" y="2298700"/>
            <a:ext cx="36512" cy="1647825"/>
          </a:xfrm>
          <a:prstGeom prst="bentConnector3">
            <a:avLst>
              <a:gd name="adj1" fmla="val -2030435"/>
            </a:avLst>
          </a:prstGeom>
          <a:noFill/>
          <a:ln w="19050">
            <a:solidFill>
              <a:schemeClr val="tx1"/>
            </a:solidFill>
            <a:miter lim="800000"/>
            <a:headEnd/>
            <a:tailEnd type="triangle" w="med" len="med"/>
          </a:ln>
          <a:effectLst/>
        </p:spPr>
      </p:cxnSp>
      <p:sp>
        <p:nvSpPr>
          <p:cNvPr id="13329" name="Text Box 1046"/>
          <p:cNvSpPr txBox="1">
            <a:spLocks noChangeArrowheads="1"/>
          </p:cNvSpPr>
          <p:nvPr/>
        </p:nvSpPr>
        <p:spPr bwMode="auto">
          <a:xfrm>
            <a:off x="6300788" y="2805113"/>
            <a:ext cx="1296987" cy="336550"/>
          </a:xfrm>
          <a:prstGeom prst="rect">
            <a:avLst/>
          </a:prstGeom>
          <a:noFill/>
          <a:ln w="9525">
            <a:noFill/>
            <a:miter lim="800000"/>
            <a:headEnd/>
            <a:tailEnd/>
          </a:ln>
          <a:effectLst/>
        </p:spPr>
        <p:txBody>
          <a:bodyPr>
            <a:spAutoFit/>
          </a:bodyPr>
          <a:lstStyle/>
          <a:p>
            <a:pPr algn="ctr" eaLnBrk="1" hangingPunct="1">
              <a:spcBef>
                <a:spcPct val="50000"/>
              </a:spcBef>
            </a:pPr>
            <a:r>
              <a:rPr lang="pt-BR" altLang="pt-BR" sz="1600">
                <a:solidFill>
                  <a:schemeClr val="tx1"/>
                </a:solidFill>
                <a:latin typeface="Arial Black" pitchFamily="34" charset="0"/>
              </a:rPr>
              <a:t>Capital </a:t>
            </a:r>
          </a:p>
        </p:txBody>
      </p:sp>
      <p:sp>
        <p:nvSpPr>
          <p:cNvPr id="13330" name="Text Box 1047"/>
          <p:cNvSpPr txBox="1">
            <a:spLocks noChangeArrowheads="1"/>
          </p:cNvSpPr>
          <p:nvPr/>
        </p:nvSpPr>
        <p:spPr bwMode="auto">
          <a:xfrm>
            <a:off x="4211638" y="5597525"/>
            <a:ext cx="1763712" cy="533400"/>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1600">
                <a:solidFill>
                  <a:schemeClr val="tx1"/>
                </a:solidFill>
                <a:latin typeface="Arial Black" pitchFamily="34" charset="0"/>
              </a:rPr>
              <a:t>Gastos Operacionais</a:t>
            </a:r>
          </a:p>
        </p:txBody>
      </p:sp>
      <p:cxnSp>
        <p:nvCxnSpPr>
          <p:cNvPr id="13331" name="AutoShape 1048"/>
          <p:cNvCxnSpPr>
            <a:cxnSpLocks noChangeShapeType="1"/>
            <a:stCxn id="13322" idx="2"/>
            <a:endCxn id="157706" idx="4"/>
          </p:cNvCxnSpPr>
          <p:nvPr/>
        </p:nvCxnSpPr>
        <p:spPr bwMode="auto">
          <a:xfrm rot="10800000">
            <a:off x="4559300" y="4810125"/>
            <a:ext cx="1165225" cy="617538"/>
          </a:xfrm>
          <a:prstGeom prst="bentConnector2">
            <a:avLst/>
          </a:prstGeom>
          <a:noFill/>
          <a:ln w="19050">
            <a:solidFill>
              <a:schemeClr val="tx1"/>
            </a:solidFill>
            <a:miter lim="800000"/>
            <a:headEnd/>
            <a:tailEnd type="triangle" w="med" len="med"/>
          </a:ln>
          <a:effectLst/>
        </p:spPr>
      </p:cxnSp>
      <p:sp>
        <p:nvSpPr>
          <p:cNvPr id="13332" name="Text Box 1049"/>
          <p:cNvSpPr txBox="1">
            <a:spLocks noChangeArrowheads="1"/>
          </p:cNvSpPr>
          <p:nvPr/>
        </p:nvSpPr>
        <p:spPr bwMode="auto">
          <a:xfrm>
            <a:off x="2987675" y="2805113"/>
            <a:ext cx="1431925" cy="287337"/>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lang="pt-BR" altLang="pt-BR" sz="1600">
                <a:solidFill>
                  <a:schemeClr val="tx1"/>
                </a:solidFill>
                <a:latin typeface="Arial Black" pitchFamily="34" charset="0"/>
              </a:rPr>
              <a:t>Dividendos </a:t>
            </a:r>
          </a:p>
        </p:txBody>
      </p:sp>
      <p:sp>
        <p:nvSpPr>
          <p:cNvPr id="13333" name="Text Box 1050"/>
          <p:cNvSpPr txBox="1">
            <a:spLocks noChangeArrowheads="1"/>
          </p:cNvSpPr>
          <p:nvPr/>
        </p:nvSpPr>
        <p:spPr bwMode="auto">
          <a:xfrm>
            <a:off x="0" y="533400"/>
            <a:ext cx="9144000" cy="641350"/>
          </a:xfrm>
          <a:prstGeom prst="rect">
            <a:avLst/>
          </a:prstGeom>
          <a:noFill/>
          <a:ln w="9525">
            <a:noFill/>
            <a:miter lim="800000"/>
            <a:headEnd/>
            <a:tailEnd/>
          </a:ln>
          <a:effectLst/>
        </p:spPr>
        <p:txBody>
          <a:bodyPr>
            <a:spAutoFit/>
          </a:bodyPr>
          <a:lstStyle/>
          <a:p>
            <a:pPr algn="ctr" eaLnBrk="1" hangingPunct="1">
              <a:lnSpc>
                <a:spcPct val="90000"/>
              </a:lnSpc>
              <a:spcBef>
                <a:spcPct val="50000"/>
              </a:spcBef>
            </a:pPr>
            <a:r>
              <a:rPr lang="pt-BR" altLang="pt-BR" sz="2000">
                <a:solidFill>
                  <a:schemeClr val="tx1"/>
                </a:solidFill>
                <a:latin typeface="Arial" pitchFamily="34" charset="0"/>
              </a:rPr>
              <a:t>Na estrutura do Project Finance os fluxos de caixa são retidos por um Agente Fiduciário no momento de geração  de receitas</a:t>
            </a:r>
          </a:p>
        </p:txBody>
      </p:sp>
      <p:sp>
        <p:nvSpPr>
          <p:cNvPr id="13334" name="Rectangle 1051"/>
          <p:cNvSpPr>
            <a:spLocks noChangeArrowheads="1"/>
          </p:cNvSpPr>
          <p:nvPr/>
        </p:nvSpPr>
        <p:spPr bwMode="auto">
          <a:xfrm>
            <a:off x="3624263" y="1889125"/>
            <a:ext cx="1871662" cy="819150"/>
          </a:xfrm>
          <a:prstGeom prst="rect">
            <a:avLst/>
          </a:prstGeom>
          <a:gradFill rotWithShape="1">
            <a:gsLst>
              <a:gs pos="0">
                <a:srgbClr val="03D4A8"/>
              </a:gs>
              <a:gs pos="25000">
                <a:srgbClr val="21D6E0"/>
              </a:gs>
              <a:gs pos="75000">
                <a:srgbClr val="0087E6"/>
              </a:gs>
              <a:gs pos="100000">
                <a:srgbClr val="005CBF"/>
              </a:gs>
            </a:gsLst>
            <a:lin ang="5400000" scaled="1"/>
          </a:gradFill>
          <a:ln w="12700" algn="ctr">
            <a:solidFill>
              <a:schemeClr val="tx1"/>
            </a:solidFill>
            <a:miter lim="800000"/>
            <a:headEnd/>
            <a:tailEnd/>
          </a:ln>
          <a:effectLst/>
        </p:spPr>
        <p:txBody>
          <a:bodyPr wrap="none" anchor="ctr"/>
          <a:lstStyle/>
          <a:p>
            <a:pPr algn="ctr">
              <a:lnSpc>
                <a:spcPct val="80000"/>
              </a:lnSpc>
              <a:spcBef>
                <a:spcPct val="50000"/>
              </a:spcBef>
            </a:pPr>
            <a:r>
              <a:rPr lang="pt-BR" altLang="pt-BR" sz="2000">
                <a:solidFill>
                  <a:srgbClr val="FFFF00"/>
                </a:solidFill>
                <a:latin typeface="Arial" pitchFamily="34" charset="0"/>
              </a:rPr>
              <a:t>Acionistas</a:t>
            </a:r>
            <a:endParaRPr lang="it-IT" altLang="pt-BR" sz="2000">
              <a:solidFill>
                <a:srgbClr val="FFFF00"/>
              </a:solidFill>
              <a:latin typeface="Arial" pitchFamily="34" charset="0"/>
            </a:endParaRPr>
          </a:p>
        </p:txBody>
      </p:sp>
      <p:sp>
        <p:nvSpPr>
          <p:cNvPr id="157724" name="Rectangle 1052"/>
          <p:cNvSpPr>
            <a:spLocks noChangeArrowheads="1"/>
          </p:cNvSpPr>
          <p:nvPr/>
        </p:nvSpPr>
        <p:spPr bwMode="auto">
          <a:xfrm>
            <a:off x="0" y="0"/>
            <a:ext cx="9144000" cy="457200"/>
          </a:xfrm>
          <a:prstGeom prst="rect">
            <a:avLst/>
          </a:prstGeom>
          <a:solidFill>
            <a:schemeClr val="tx2"/>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pt-BR" altLang="pt-BR" sz="1600" smtClean="0">
                <a:solidFill>
                  <a:schemeClr val="bg1"/>
                </a:solidFill>
                <a:effectLst>
                  <a:outerShdw blurRad="38100" dist="38100" dir="2700000" algn="tl">
                    <a:srgbClr val="000000"/>
                  </a:outerShdw>
                </a:effectLst>
                <a:latin typeface="Tahoma" panose="020B0604030504040204" pitchFamily="34" charset="0"/>
              </a:rPr>
              <a:t>PROJECT FINANCE</a:t>
            </a:r>
          </a:p>
        </p:txBody>
      </p:sp>
    </p:spTree>
  </p:cSld>
  <p:clrMapOvr>
    <a:masterClrMapping/>
  </p:clrMapOvr>
  <p:transition spd="med">
    <p:cover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fld id="{482498B4-4C7D-4D39-B0F4-EAEAB91E4F6F}" type="slidenum">
              <a:rPr lang="pt-BR" altLang="pt-BR"/>
              <a:pPr/>
              <a:t>90</a:t>
            </a:fld>
            <a:endParaRPr lang="pt-BR" altLang="pt-BR"/>
          </a:p>
        </p:txBody>
      </p:sp>
      <p:sp>
        <p:nvSpPr>
          <p:cNvPr id="59394" name="Rectangle 2"/>
          <p:cNvSpPr>
            <a:spLocks noGrp="1" noChangeArrowheads="1"/>
          </p:cNvSpPr>
          <p:nvPr>
            <p:ph type="body" idx="1"/>
          </p:nvPr>
        </p:nvSpPr>
        <p:spPr>
          <a:xfrm>
            <a:off x="381000" y="1436688"/>
            <a:ext cx="7964488" cy="4125912"/>
          </a:xfrm>
        </p:spPr>
        <p:txBody>
          <a:bodyPr/>
          <a:lstStyle/>
          <a:p>
            <a:pPr marL="0" indent="0" defTabSz="762000" eaLnBrk="1" hangingPunct="1">
              <a:lnSpc>
                <a:spcPct val="90000"/>
              </a:lnSpc>
              <a:spcBef>
                <a:spcPct val="55000"/>
              </a:spcBef>
              <a:buClr>
                <a:srgbClr val="FFFF00"/>
              </a:buClr>
              <a:buFont typeface="Wingdings" pitchFamily="2" charset="2"/>
              <a:buNone/>
              <a:defRPr/>
            </a:pPr>
            <a:r>
              <a:rPr lang="pt-BR" altLang="pt-BR" sz="2000" smtClean="0"/>
              <a:t>Possibilidade de suplementação tarifária e garantias</a:t>
            </a:r>
          </a:p>
          <a:p>
            <a:pPr marL="0" indent="0" defTabSz="762000" eaLnBrk="1" hangingPunct="1">
              <a:lnSpc>
                <a:spcPct val="90000"/>
              </a:lnSpc>
              <a:spcBef>
                <a:spcPct val="55000"/>
              </a:spcBef>
              <a:buFont typeface="Wingdings" pitchFamily="2" charset="2"/>
              <a:buNone/>
              <a:defRPr/>
            </a:pPr>
            <a:r>
              <a:rPr lang="pt-BR" altLang="pt-BR" sz="1700" b="1" smtClean="0"/>
              <a:t>A nova Lei das PPPs reconhece que existem projetos de interesse público, que não teriam atratividade para o Setor Privado, sem uma complementação tarifária ou sem um apoio do Governo para a obtenção do financiamento. Essa disposição dará maior sustentação jurídica para o subsídio, que estará limitado pela Lei de Responsabilidade Fiscal e pelo orçamento projetado. Garantias (de receita mínima ou de crédito em emissão de dívida) poderão ser dadas pelo Poder Público para o Parceiro Privado que investir.</a:t>
            </a:r>
          </a:p>
          <a:p>
            <a:pPr marL="0" indent="0" defTabSz="762000" eaLnBrk="1" hangingPunct="1">
              <a:lnSpc>
                <a:spcPct val="90000"/>
              </a:lnSpc>
              <a:spcBef>
                <a:spcPct val="55000"/>
              </a:spcBef>
              <a:buFont typeface="Wingdings" pitchFamily="2" charset="2"/>
              <a:buNone/>
              <a:defRPr/>
            </a:pPr>
            <a:endParaRPr lang="pt-BR" altLang="pt-BR" sz="1700" b="1" smtClean="0"/>
          </a:p>
          <a:p>
            <a:pPr marL="0" indent="0" defTabSz="762000" eaLnBrk="1" hangingPunct="1">
              <a:lnSpc>
                <a:spcPct val="90000"/>
              </a:lnSpc>
              <a:spcBef>
                <a:spcPct val="55000"/>
              </a:spcBef>
              <a:buFont typeface="Wingdings" pitchFamily="2" charset="2"/>
              <a:buNone/>
              <a:defRPr/>
            </a:pPr>
            <a:r>
              <a:rPr lang="pt-BR" altLang="pt-BR" sz="2000" smtClean="0"/>
              <a:t>Captura da sinergia projeto/obra/operação</a:t>
            </a:r>
          </a:p>
          <a:p>
            <a:pPr marL="0" indent="0" defTabSz="762000" eaLnBrk="1" hangingPunct="1">
              <a:lnSpc>
                <a:spcPct val="90000"/>
              </a:lnSpc>
              <a:spcBef>
                <a:spcPct val="55000"/>
              </a:spcBef>
              <a:buFont typeface="Wingdings" pitchFamily="2" charset="2"/>
              <a:buNone/>
              <a:defRPr/>
            </a:pPr>
            <a:r>
              <a:rPr lang="pt-BR" altLang="pt-BR" sz="1700" b="1" smtClean="0"/>
              <a:t>A nova Lei das PPPs permite a captura da sinergia projeto/obra/operação, ao contrário do definido pela Lei nº 8.666/93, que inibe a participação de quem projeta nas obras e na operação posterior. O propósito do PPP é trazer o Parceiro Privado para a fase de projeto e construção, visando a obter mais criatividade e menor custo, além de vincular com a operação posterior.</a:t>
            </a:r>
          </a:p>
        </p:txBody>
      </p:sp>
      <p:sp>
        <p:nvSpPr>
          <p:cNvPr id="59395" name="Rectangle 3"/>
          <p:cNvSpPr>
            <a:spLocks noGrp="1" noChangeArrowheads="1"/>
          </p:cNvSpPr>
          <p:nvPr>
            <p:ph type="title"/>
          </p:nvPr>
        </p:nvSpPr>
        <p:spPr>
          <a:xfrm>
            <a:off x="381000" y="0"/>
            <a:ext cx="8229600" cy="762000"/>
          </a:xfrm>
        </p:spPr>
        <p:txBody>
          <a:bodyPr/>
          <a:lstStyle/>
          <a:p>
            <a:pPr algn="l" eaLnBrk="1" hangingPunct="1">
              <a:defRPr/>
            </a:pPr>
            <a:r>
              <a:rPr lang="pt-BR" altLang="pt-BR" sz="2400" smtClean="0"/>
              <a:t>Principais mudanças nas Leis de Concessões e de Licitações (cont.)</a:t>
            </a:r>
            <a:endParaRPr lang="en-US" altLang="pt-BR" sz="2400" smtClean="0"/>
          </a:p>
        </p:txBody>
      </p:sp>
      <p:sp>
        <p:nvSpPr>
          <p:cNvPr id="59396" name="Rectangle 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59397" name="AutoShape 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9" name="AutoShape 19"/>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1682" name="Rectangle 2"/>
          <p:cNvSpPr>
            <a:spLocks noChangeArrowheads="1"/>
          </p:cNvSpPr>
          <p:nvPr/>
        </p:nvSpPr>
        <p:spPr bwMode="auto">
          <a:xfrm>
            <a:off x="6227763" y="1989138"/>
            <a:ext cx="2592387" cy="4268787"/>
          </a:xfrm>
          <a:prstGeom prst="rect">
            <a:avLst/>
          </a:prstGeom>
          <a:gradFill rotWithShape="1">
            <a:gsLst>
              <a:gs pos="0">
                <a:srgbClr val="FFFF00"/>
              </a:gs>
              <a:gs pos="100000">
                <a:schemeClr val="bg1"/>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1683" name="Rectangle 3"/>
          <p:cNvSpPr>
            <a:spLocks noChangeArrowheads="1"/>
          </p:cNvSpPr>
          <p:nvPr/>
        </p:nvSpPr>
        <p:spPr bwMode="auto">
          <a:xfrm>
            <a:off x="5292725" y="1989138"/>
            <a:ext cx="1668463" cy="3384550"/>
          </a:xfrm>
          <a:prstGeom prst="rect">
            <a:avLst/>
          </a:prstGeom>
          <a:gradFill rotWithShape="1">
            <a:gsLst>
              <a:gs pos="0">
                <a:srgbClr val="FFFF00"/>
              </a:gs>
              <a:gs pos="100000">
                <a:schemeClr val="bg1"/>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1684" name="Rectangle 4"/>
          <p:cNvSpPr>
            <a:spLocks noChangeArrowheads="1"/>
          </p:cNvSpPr>
          <p:nvPr/>
        </p:nvSpPr>
        <p:spPr bwMode="auto">
          <a:xfrm>
            <a:off x="4046538" y="1989138"/>
            <a:ext cx="1677987" cy="1944687"/>
          </a:xfrm>
          <a:prstGeom prst="rect">
            <a:avLst/>
          </a:prstGeom>
          <a:gradFill rotWithShape="1">
            <a:gsLst>
              <a:gs pos="0">
                <a:srgbClr val="FFFF00"/>
              </a:gs>
              <a:gs pos="100000">
                <a:schemeClr val="bg1"/>
              </a:gs>
            </a:gsLst>
            <a:lin ang="5400000" scaled="1"/>
          </a:gra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1862" name="Text Box 5"/>
          <p:cNvSpPr txBox="1">
            <a:spLocks noChangeArrowheads="1"/>
          </p:cNvSpPr>
          <p:nvPr/>
        </p:nvSpPr>
        <p:spPr bwMode="auto">
          <a:xfrm>
            <a:off x="5580063" y="2524125"/>
            <a:ext cx="1512887" cy="1465263"/>
          </a:xfrm>
          <a:prstGeom prst="rect">
            <a:avLst/>
          </a:prstGeom>
          <a:noFill/>
          <a:ln w="12700" algn="ctr">
            <a:noFill/>
            <a:miter lim="800000"/>
            <a:headEnd/>
            <a:tailEnd/>
          </a:ln>
          <a:effectLst/>
        </p:spPr>
        <p:txBody>
          <a:bodyPr>
            <a:spAutoFit/>
          </a:bodyPr>
          <a:lstStyle/>
          <a:p>
            <a:pPr algn="ctr" eaLnBrk="1" hangingPunct="1">
              <a:spcBef>
                <a:spcPct val="50000"/>
              </a:spcBef>
            </a:pPr>
            <a:r>
              <a:rPr lang="pt-BR" altLang="pt-BR" sz="1800">
                <a:solidFill>
                  <a:srgbClr val="0033CC"/>
                </a:solidFill>
                <a:latin typeface="Arial" pitchFamily="34" charset="0"/>
              </a:rPr>
              <a:t>Contratos de Parcerias Público -Privadas</a:t>
            </a:r>
          </a:p>
        </p:txBody>
      </p:sp>
      <p:sp>
        <p:nvSpPr>
          <p:cNvPr id="121863" name="Text Box 7"/>
          <p:cNvSpPr txBox="1">
            <a:spLocks noChangeArrowheads="1"/>
          </p:cNvSpPr>
          <p:nvPr/>
        </p:nvSpPr>
        <p:spPr bwMode="auto">
          <a:xfrm>
            <a:off x="395288" y="1268413"/>
            <a:ext cx="8291512" cy="347662"/>
          </a:xfrm>
          <a:prstGeom prst="rect">
            <a:avLst/>
          </a:prstGeom>
          <a:noFill/>
          <a:ln w="9525">
            <a:noFill/>
            <a:miter lim="800000"/>
            <a:headEnd/>
            <a:tailEnd/>
          </a:ln>
          <a:effectLst/>
        </p:spPr>
        <p:txBody>
          <a:bodyPr>
            <a:spAutoFit/>
          </a:bodyPr>
          <a:lstStyle/>
          <a:p>
            <a:pPr algn="ctr" eaLnBrk="1" hangingPunct="1">
              <a:lnSpc>
                <a:spcPct val="70000"/>
              </a:lnSpc>
              <a:spcBef>
                <a:spcPct val="50000"/>
              </a:spcBef>
            </a:pPr>
            <a:endParaRPr lang="it-IT" altLang="pt-BR" sz="2400">
              <a:solidFill>
                <a:schemeClr val="tx1"/>
              </a:solidFill>
              <a:latin typeface="Arial" pitchFamily="34" charset="0"/>
            </a:endParaRPr>
          </a:p>
        </p:txBody>
      </p:sp>
      <p:sp>
        <p:nvSpPr>
          <p:cNvPr id="121864" name="Text Box 8"/>
          <p:cNvSpPr txBox="1">
            <a:spLocks noChangeArrowheads="1"/>
          </p:cNvSpPr>
          <p:nvPr/>
        </p:nvSpPr>
        <p:spPr bwMode="auto">
          <a:xfrm>
            <a:off x="4716463" y="2997200"/>
            <a:ext cx="1079500" cy="274638"/>
          </a:xfrm>
          <a:prstGeom prst="rect">
            <a:avLst/>
          </a:prstGeom>
          <a:noFill/>
          <a:ln w="12700">
            <a:noFill/>
            <a:miter lim="800000"/>
            <a:headEnd/>
            <a:tailEnd/>
          </a:ln>
          <a:effectLst/>
        </p:spPr>
        <p:txBody>
          <a:bodyPr>
            <a:spAutoFit/>
          </a:bodyPr>
          <a:lstStyle/>
          <a:p>
            <a:pPr algn="ctr" eaLnBrk="1" hangingPunct="1"/>
            <a:endParaRPr lang="it-IT" altLang="pt-BR" sz="1200" b="0">
              <a:solidFill>
                <a:schemeClr val="tx1"/>
              </a:solidFill>
              <a:latin typeface="Arial" pitchFamily="34" charset="0"/>
            </a:endParaRPr>
          </a:p>
        </p:txBody>
      </p:sp>
      <p:sp>
        <p:nvSpPr>
          <p:cNvPr id="121865" name="Text Box 9"/>
          <p:cNvSpPr txBox="1">
            <a:spLocks noChangeArrowheads="1"/>
          </p:cNvSpPr>
          <p:nvPr/>
        </p:nvSpPr>
        <p:spPr bwMode="auto">
          <a:xfrm>
            <a:off x="4211638" y="2060575"/>
            <a:ext cx="1635125" cy="366713"/>
          </a:xfrm>
          <a:prstGeom prst="rect">
            <a:avLst/>
          </a:prstGeom>
          <a:noFill/>
          <a:ln w="12700">
            <a:noFill/>
            <a:miter lim="800000"/>
            <a:headEnd/>
            <a:tailEnd/>
          </a:ln>
          <a:effectLst/>
        </p:spPr>
        <p:txBody>
          <a:bodyPr>
            <a:spAutoFit/>
          </a:bodyPr>
          <a:lstStyle/>
          <a:p>
            <a:pPr algn="ctr" eaLnBrk="1" hangingPunct="1">
              <a:spcBef>
                <a:spcPct val="50000"/>
              </a:spcBef>
            </a:pPr>
            <a:r>
              <a:rPr lang="pt-BR" altLang="pt-BR" sz="1800">
                <a:solidFill>
                  <a:srgbClr val="0033CC"/>
                </a:solidFill>
                <a:latin typeface="Arial" pitchFamily="34" charset="0"/>
              </a:rPr>
              <a:t>Concessões</a:t>
            </a:r>
          </a:p>
        </p:txBody>
      </p:sp>
      <p:sp>
        <p:nvSpPr>
          <p:cNvPr id="121866" name="Text Box 10"/>
          <p:cNvSpPr txBox="1">
            <a:spLocks noChangeArrowheads="1"/>
          </p:cNvSpPr>
          <p:nvPr/>
        </p:nvSpPr>
        <p:spPr bwMode="auto">
          <a:xfrm>
            <a:off x="7019925" y="4313238"/>
            <a:ext cx="1873250" cy="915987"/>
          </a:xfrm>
          <a:prstGeom prst="rect">
            <a:avLst/>
          </a:prstGeom>
          <a:noFill/>
          <a:ln w="12700" algn="ctr">
            <a:noFill/>
            <a:miter lim="800000"/>
            <a:headEnd/>
            <a:tailEnd/>
          </a:ln>
          <a:effectLst/>
        </p:spPr>
        <p:txBody>
          <a:bodyPr>
            <a:spAutoFit/>
          </a:bodyPr>
          <a:lstStyle/>
          <a:p>
            <a:pPr algn="ctr" eaLnBrk="1" hangingPunct="1">
              <a:spcBef>
                <a:spcPct val="50000"/>
              </a:spcBef>
            </a:pPr>
            <a:r>
              <a:rPr lang="pt-BR" altLang="pt-BR" sz="1800">
                <a:solidFill>
                  <a:srgbClr val="0033CC"/>
                </a:solidFill>
                <a:latin typeface="Arial" pitchFamily="34" charset="0"/>
              </a:rPr>
              <a:t>Contratações de Obras Públicas </a:t>
            </a:r>
          </a:p>
        </p:txBody>
      </p:sp>
      <p:sp>
        <p:nvSpPr>
          <p:cNvPr id="121867" name="AutoShape 11"/>
          <p:cNvSpPr>
            <a:spLocks noChangeArrowheads="1"/>
          </p:cNvSpPr>
          <p:nvPr/>
        </p:nvSpPr>
        <p:spPr bwMode="auto">
          <a:xfrm>
            <a:off x="323850" y="1998663"/>
            <a:ext cx="7416800" cy="4260850"/>
          </a:xfrm>
          <a:prstGeom prst="triangle">
            <a:avLst>
              <a:gd name="adj" fmla="val 50000"/>
            </a:avLst>
          </a:prstGeom>
          <a:gradFill rotWithShape="1">
            <a:gsLst>
              <a:gs pos="0">
                <a:srgbClr val="03D4A8"/>
              </a:gs>
              <a:gs pos="25000">
                <a:srgbClr val="21D6E0"/>
              </a:gs>
              <a:gs pos="75000">
                <a:srgbClr val="0087E6"/>
              </a:gs>
              <a:gs pos="100000">
                <a:srgbClr val="005CBF"/>
              </a:gs>
            </a:gsLst>
            <a:lin ang="5400000" scaled="1"/>
          </a:gradFill>
          <a:ln w="9525">
            <a:solidFill>
              <a:schemeClr val="tx1"/>
            </a:solidFill>
            <a:miter lim="800000"/>
            <a:headEnd/>
            <a:tailEnd/>
          </a:ln>
          <a:effectLst/>
        </p:spPr>
        <p:txBody>
          <a:bodyPr wrap="none" anchor="ctr"/>
          <a:lstStyle/>
          <a:p>
            <a:pPr marL="812800" indent="-812800" algn="ctr" eaLnBrk="1" hangingPunct="1">
              <a:lnSpc>
                <a:spcPct val="80000"/>
              </a:lnSpc>
              <a:spcBef>
                <a:spcPct val="20000"/>
              </a:spcBef>
              <a:buClr>
                <a:schemeClr val="tx1"/>
              </a:buClr>
            </a:pPr>
            <a:endParaRPr lang="it-IT" altLang="pt-BR" sz="2000" b="0">
              <a:solidFill>
                <a:schemeClr val="tx1"/>
              </a:solidFill>
              <a:latin typeface="Arial Black" pitchFamily="34" charset="0"/>
            </a:endParaRPr>
          </a:p>
        </p:txBody>
      </p:sp>
      <p:sp>
        <p:nvSpPr>
          <p:cNvPr id="71692" name="Line 12"/>
          <p:cNvSpPr>
            <a:spLocks noChangeShapeType="1"/>
          </p:cNvSpPr>
          <p:nvPr/>
        </p:nvSpPr>
        <p:spPr bwMode="auto">
          <a:xfrm flipH="1" flipV="1">
            <a:off x="1085850" y="5373688"/>
            <a:ext cx="5862638"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1693" name="Line 13"/>
          <p:cNvSpPr>
            <a:spLocks noChangeShapeType="1"/>
          </p:cNvSpPr>
          <p:nvPr/>
        </p:nvSpPr>
        <p:spPr bwMode="auto">
          <a:xfrm flipH="1" flipV="1">
            <a:off x="2339975" y="3933825"/>
            <a:ext cx="338455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1870" name="Text Box 14"/>
          <p:cNvSpPr txBox="1">
            <a:spLocks noChangeArrowheads="1"/>
          </p:cNvSpPr>
          <p:nvPr/>
        </p:nvSpPr>
        <p:spPr bwMode="auto">
          <a:xfrm>
            <a:off x="2916238" y="2890838"/>
            <a:ext cx="2305050" cy="835025"/>
          </a:xfrm>
          <a:prstGeom prst="rect">
            <a:avLst/>
          </a:prstGeom>
          <a:noFill/>
          <a:ln w="12700">
            <a:noFill/>
            <a:miter lim="800000"/>
            <a:headEnd/>
            <a:tailEnd/>
          </a:ln>
          <a:effectLst/>
        </p:spPr>
        <p:txBody>
          <a:bodyPr>
            <a:spAutoFit/>
          </a:bodyPr>
          <a:lstStyle/>
          <a:p>
            <a:pPr algn="ctr" eaLnBrk="1" hangingPunct="1">
              <a:lnSpc>
                <a:spcPct val="90000"/>
              </a:lnSpc>
              <a:spcBef>
                <a:spcPct val="50000"/>
              </a:spcBef>
            </a:pPr>
            <a:r>
              <a:rPr lang="pt-BR" altLang="pt-BR" sz="1800">
                <a:solidFill>
                  <a:srgbClr val="FFFF00"/>
                </a:solidFill>
                <a:latin typeface="Arial" pitchFamily="34" charset="0"/>
              </a:rPr>
              <a:t>Projetos financeiramente auto-sustentáveis</a:t>
            </a:r>
          </a:p>
        </p:txBody>
      </p:sp>
      <p:sp>
        <p:nvSpPr>
          <p:cNvPr id="121871" name="Text Box 15"/>
          <p:cNvSpPr txBox="1">
            <a:spLocks noChangeArrowheads="1"/>
          </p:cNvSpPr>
          <p:nvPr/>
        </p:nvSpPr>
        <p:spPr bwMode="auto">
          <a:xfrm>
            <a:off x="2843213" y="5530850"/>
            <a:ext cx="2376487" cy="641350"/>
          </a:xfrm>
          <a:prstGeom prst="rect">
            <a:avLst/>
          </a:prstGeom>
          <a:noFill/>
          <a:ln w="12700">
            <a:noFill/>
            <a:miter lim="800000"/>
            <a:headEnd/>
            <a:tailEnd/>
          </a:ln>
          <a:effectLst/>
        </p:spPr>
        <p:txBody>
          <a:bodyPr>
            <a:spAutoFit/>
          </a:bodyPr>
          <a:lstStyle/>
          <a:p>
            <a:pPr algn="ctr" eaLnBrk="1" hangingPunct="1">
              <a:spcBef>
                <a:spcPct val="50000"/>
              </a:spcBef>
            </a:pPr>
            <a:r>
              <a:rPr lang="pt-BR" altLang="pt-BR" sz="1800">
                <a:solidFill>
                  <a:srgbClr val="FFFF00"/>
                </a:solidFill>
                <a:latin typeface="Arial" pitchFamily="34" charset="0"/>
              </a:rPr>
              <a:t>Projetos públicos tradicionais</a:t>
            </a:r>
          </a:p>
        </p:txBody>
      </p:sp>
      <p:sp>
        <p:nvSpPr>
          <p:cNvPr id="121872" name="Text Box 16"/>
          <p:cNvSpPr txBox="1">
            <a:spLocks noChangeArrowheads="1"/>
          </p:cNvSpPr>
          <p:nvPr/>
        </p:nvSpPr>
        <p:spPr bwMode="auto">
          <a:xfrm>
            <a:off x="2987675" y="4149725"/>
            <a:ext cx="2376488" cy="915988"/>
          </a:xfrm>
          <a:prstGeom prst="rect">
            <a:avLst/>
          </a:prstGeom>
          <a:noFill/>
          <a:ln w="12700">
            <a:noFill/>
            <a:miter lim="800000"/>
            <a:headEnd/>
            <a:tailEnd/>
          </a:ln>
          <a:effectLst/>
        </p:spPr>
        <p:txBody>
          <a:bodyPr>
            <a:spAutoFit/>
          </a:bodyPr>
          <a:lstStyle/>
          <a:p>
            <a:pPr algn="ctr" eaLnBrk="1" hangingPunct="1">
              <a:spcBef>
                <a:spcPct val="50000"/>
              </a:spcBef>
            </a:pPr>
            <a:r>
              <a:rPr lang="pt-BR" altLang="pt-BR" sz="1800">
                <a:solidFill>
                  <a:srgbClr val="FFFF00"/>
                </a:solidFill>
                <a:latin typeface="Arial" pitchFamily="34" charset="0"/>
              </a:rPr>
              <a:t>Projetos que requerem aportes de recursos fiscais</a:t>
            </a:r>
          </a:p>
        </p:txBody>
      </p:sp>
      <p:sp>
        <p:nvSpPr>
          <p:cNvPr id="71697" name="Rectangle 17"/>
          <p:cNvSpPr>
            <a:spLocks noGrp="1" noChangeArrowheads="1"/>
          </p:cNvSpPr>
          <p:nvPr>
            <p:ph type="title" idx="4294967295"/>
          </p:nvPr>
        </p:nvSpPr>
        <p:spPr>
          <a:xfrm>
            <a:off x="0" y="228600"/>
            <a:ext cx="8162925" cy="457200"/>
          </a:xfrm>
        </p:spPr>
        <p:txBody>
          <a:bodyPr/>
          <a:lstStyle/>
          <a:p>
            <a:pPr eaLnBrk="1" hangingPunct="1">
              <a:defRPr/>
            </a:pPr>
            <a:r>
              <a:rPr lang="pt-BR" altLang="pt-BR" sz="2400" b="1" smtClean="0"/>
              <a:t>Sustentabilidade financeira dos Investimentos</a:t>
            </a:r>
            <a:endParaRPr lang="pt-BR" altLang="pt-BR" smtClean="0"/>
          </a:p>
        </p:txBody>
      </p:sp>
      <p:sp>
        <p:nvSpPr>
          <p:cNvPr id="71698" name="Rectangle 18"/>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7" name="AutoShape 1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3907" name="Rectangle 2"/>
          <p:cNvSpPr>
            <a:spLocks noChangeArrowheads="1"/>
          </p:cNvSpPr>
          <p:nvPr/>
        </p:nvSpPr>
        <p:spPr bwMode="auto">
          <a:xfrm>
            <a:off x="609600" y="3124200"/>
            <a:ext cx="3635375" cy="3184525"/>
          </a:xfrm>
          <a:prstGeom prst="rect">
            <a:avLst/>
          </a:prstGeom>
          <a:noFill/>
          <a:ln w="12700">
            <a:solidFill>
              <a:schemeClr val="tx1"/>
            </a:solidFill>
            <a:miter lim="800000"/>
            <a:headEnd/>
            <a:tailEnd/>
          </a:ln>
          <a:effectLst/>
        </p:spPr>
        <p:txBody>
          <a:bodyPr wrap="none" anchor="ctr"/>
          <a:lstStyle/>
          <a:p>
            <a:pPr algn="ctr">
              <a:lnSpc>
                <a:spcPct val="70000"/>
              </a:lnSpc>
              <a:spcBef>
                <a:spcPct val="50000"/>
              </a:spcBef>
            </a:pPr>
            <a:endParaRPr lang="it-IT" altLang="pt-BR" sz="3300" b="0">
              <a:solidFill>
                <a:schemeClr val="tx1"/>
              </a:solidFill>
              <a:latin typeface="Arial" pitchFamily="34" charset="0"/>
            </a:endParaRPr>
          </a:p>
        </p:txBody>
      </p:sp>
      <p:sp>
        <p:nvSpPr>
          <p:cNvPr id="197635" name="Rectangle 3"/>
          <p:cNvSpPr>
            <a:spLocks noChangeArrowheads="1"/>
          </p:cNvSpPr>
          <p:nvPr/>
        </p:nvSpPr>
        <p:spPr bwMode="auto">
          <a:xfrm>
            <a:off x="4822825" y="3124200"/>
            <a:ext cx="3635375" cy="31845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3909" name="Text Box 4"/>
          <p:cNvSpPr txBox="1">
            <a:spLocks noChangeArrowheads="1"/>
          </p:cNvSpPr>
          <p:nvPr/>
        </p:nvSpPr>
        <p:spPr bwMode="auto">
          <a:xfrm>
            <a:off x="677863" y="3124200"/>
            <a:ext cx="3505200" cy="2997200"/>
          </a:xfrm>
          <a:prstGeom prst="rect">
            <a:avLst/>
          </a:prstGeom>
          <a:noFill/>
          <a:ln w="9525">
            <a:noFill/>
            <a:miter lim="800000"/>
            <a:headEnd/>
            <a:tailEnd/>
          </a:ln>
          <a:effectLst/>
        </p:spPr>
        <p:txBody>
          <a:bodyPr>
            <a:spAutoFit/>
          </a:bodyPr>
          <a:lstStyle/>
          <a:p>
            <a:pPr marL="352425" indent="-352425">
              <a:lnSpc>
                <a:spcPct val="80000"/>
              </a:lnSpc>
              <a:spcBef>
                <a:spcPct val="50000"/>
              </a:spcBef>
              <a:buFont typeface="Wingdings" pitchFamily="2" charset="2"/>
              <a:buChar char="Ø"/>
            </a:pPr>
            <a:r>
              <a:rPr lang="pt-BR" altLang="pt-BR" sz="1600">
                <a:solidFill>
                  <a:schemeClr val="tx1"/>
                </a:solidFill>
                <a:latin typeface="Arial" pitchFamily="34" charset="0"/>
              </a:rPr>
              <a:t>Prestação de serviços, fornecimento de bens ou a execução de uma obra</a:t>
            </a:r>
          </a:p>
          <a:p>
            <a:pPr marL="352425" indent="-352425">
              <a:lnSpc>
                <a:spcPct val="80000"/>
              </a:lnSpc>
              <a:spcBef>
                <a:spcPct val="50000"/>
              </a:spcBef>
              <a:buFont typeface="Wingdings" pitchFamily="2" charset="2"/>
              <a:buChar char="Ø"/>
            </a:pPr>
            <a:r>
              <a:rPr lang="pt-BR" altLang="pt-BR" sz="1600">
                <a:solidFill>
                  <a:schemeClr val="tx1"/>
                </a:solidFill>
                <a:latin typeface="Arial" pitchFamily="34" charset="0"/>
              </a:rPr>
              <a:t>Remuneração exclusivamente com  recursos orçamentários, vinculada à mera execução do contrato e</a:t>
            </a:r>
          </a:p>
          <a:p>
            <a:pPr marL="352425" indent="-352425">
              <a:lnSpc>
                <a:spcPct val="80000"/>
              </a:lnSpc>
              <a:spcBef>
                <a:spcPct val="50000"/>
              </a:spcBef>
              <a:buFont typeface="Wingdings" pitchFamily="2" charset="2"/>
              <a:buChar char="Ø"/>
            </a:pPr>
            <a:r>
              <a:rPr lang="pt-BR" altLang="pt-BR" sz="1600">
                <a:solidFill>
                  <a:schemeClr val="tx1"/>
                </a:solidFill>
                <a:latin typeface="Arial" pitchFamily="34" charset="0"/>
              </a:rPr>
              <a:t>Sendo o particular pago no ritmo da execução do projeto não há necessidade de financiamento</a:t>
            </a:r>
          </a:p>
          <a:p>
            <a:pPr marL="352425" indent="-352425">
              <a:lnSpc>
                <a:spcPct val="80000"/>
              </a:lnSpc>
              <a:spcBef>
                <a:spcPct val="50000"/>
              </a:spcBef>
              <a:buFont typeface="Wingdings" pitchFamily="2" charset="2"/>
              <a:buChar char="Ø"/>
            </a:pPr>
            <a:r>
              <a:rPr lang="pt-BR" altLang="pt-BR" sz="1600">
                <a:solidFill>
                  <a:schemeClr val="tx1"/>
                </a:solidFill>
                <a:latin typeface="Arial" pitchFamily="34" charset="0"/>
              </a:rPr>
              <a:t>Prazo máximo de duração de 5 anos para os contratos</a:t>
            </a:r>
          </a:p>
        </p:txBody>
      </p:sp>
      <p:grpSp>
        <p:nvGrpSpPr>
          <p:cNvPr id="123910" name="Group 5"/>
          <p:cNvGrpSpPr>
            <a:grpSpLocks/>
          </p:cNvGrpSpPr>
          <p:nvPr/>
        </p:nvGrpSpPr>
        <p:grpSpPr bwMode="auto">
          <a:xfrm>
            <a:off x="609600" y="2032000"/>
            <a:ext cx="7848600" cy="965200"/>
            <a:chOff x="384" y="949"/>
            <a:chExt cx="4944" cy="608"/>
          </a:xfrm>
        </p:grpSpPr>
        <p:sp>
          <p:nvSpPr>
            <p:cNvPr id="123916" name="AutoShape 6"/>
            <p:cNvSpPr>
              <a:spLocks noChangeArrowheads="1"/>
            </p:cNvSpPr>
            <p:nvPr/>
          </p:nvSpPr>
          <p:spPr bwMode="auto">
            <a:xfrm rot="5400000">
              <a:off x="1226" y="107"/>
              <a:ext cx="608" cy="2292"/>
            </a:xfrm>
            <a:prstGeom prst="homePlate">
              <a:avLst>
                <a:gd name="adj" fmla="val 25000"/>
              </a:avLst>
            </a:prstGeom>
            <a:gradFill rotWithShape="0">
              <a:gsLst>
                <a:gs pos="0">
                  <a:srgbClr val="3366FF"/>
                </a:gs>
                <a:gs pos="100000">
                  <a:srgbClr val="6B90FF"/>
                </a:gs>
              </a:gsLst>
              <a:lin ang="5400000" scaled="1"/>
            </a:gradFill>
            <a:ln w="6350" algn="ctr">
              <a:noFill/>
              <a:miter lim="800000"/>
              <a:headEnd/>
              <a:tailEnd/>
            </a:ln>
            <a:effectLst>
              <a:outerShdw dist="35921" dir="2700000" algn="ctr" rotWithShape="0">
                <a:srgbClr val="808080"/>
              </a:outerShdw>
            </a:effectLst>
          </p:spPr>
          <p:txBody>
            <a:bodyPr rot="10800000" vert="eaVert" lIns="0" tIns="0" rIns="0" bIns="0" anchor="ctr">
              <a:spAutoFit/>
            </a:bodyPr>
            <a:lstStyle/>
            <a:p>
              <a:pPr marL="812800" indent="-812800" algn="ctr" eaLnBrk="1" hangingPunct="1">
                <a:lnSpc>
                  <a:spcPct val="80000"/>
                </a:lnSpc>
                <a:spcBef>
                  <a:spcPct val="20000"/>
                </a:spcBef>
                <a:buClr>
                  <a:schemeClr val="tx1"/>
                </a:buClr>
              </a:pPr>
              <a:endParaRPr lang="it-IT" altLang="pt-BR" sz="2000" b="0">
                <a:solidFill>
                  <a:schemeClr val="tx1"/>
                </a:solidFill>
                <a:latin typeface="Arial Black" pitchFamily="34" charset="0"/>
              </a:endParaRPr>
            </a:p>
          </p:txBody>
        </p:sp>
        <p:sp>
          <p:nvSpPr>
            <p:cNvPr id="123917" name="Text Box 7"/>
            <p:cNvSpPr txBox="1">
              <a:spLocks noChangeArrowheads="1"/>
            </p:cNvSpPr>
            <p:nvPr/>
          </p:nvSpPr>
          <p:spPr bwMode="auto">
            <a:xfrm>
              <a:off x="427" y="1031"/>
              <a:ext cx="2208" cy="329"/>
            </a:xfrm>
            <a:prstGeom prst="rect">
              <a:avLst/>
            </a:prstGeom>
            <a:noFill/>
            <a:ln w="6350" algn="ctr">
              <a:noFill/>
              <a:miter lim="800000"/>
              <a:headEnd/>
              <a:tailEnd/>
            </a:ln>
            <a:effectLst>
              <a:outerShdw dist="35921" dir="2700000" algn="ctr" rotWithShape="0">
                <a:srgbClr val="808080"/>
              </a:outerShdw>
            </a:effectLst>
          </p:spPr>
          <p:txBody>
            <a:bodyPr lIns="0" tIns="0" rIns="0" bIns="0" anchor="ctr">
              <a:spAutoFit/>
            </a:bodyPr>
            <a:lstStyle/>
            <a:p>
              <a:pPr algn="ctr" eaLnBrk="1" hangingPunct="1">
                <a:lnSpc>
                  <a:spcPct val="70000"/>
                </a:lnSpc>
                <a:spcBef>
                  <a:spcPct val="50000"/>
                </a:spcBef>
              </a:pPr>
              <a:r>
                <a:rPr lang="pt-BR" altLang="pt-BR" sz="1800">
                  <a:solidFill>
                    <a:srgbClr val="000000"/>
                  </a:solidFill>
                  <a:latin typeface="Arial" pitchFamily="34" charset="0"/>
                </a:rPr>
                <a:t>Lei Geral de Contratos</a:t>
              </a:r>
            </a:p>
            <a:p>
              <a:pPr algn="ctr" eaLnBrk="1" hangingPunct="1">
                <a:lnSpc>
                  <a:spcPct val="70000"/>
                </a:lnSpc>
                <a:spcBef>
                  <a:spcPct val="50000"/>
                </a:spcBef>
              </a:pPr>
              <a:r>
                <a:rPr lang="pt-BR" altLang="pt-BR" sz="1800">
                  <a:solidFill>
                    <a:srgbClr val="000000"/>
                  </a:solidFill>
                  <a:latin typeface="Arial" pitchFamily="34" charset="0"/>
                </a:rPr>
                <a:t> – Lei 8.666/93 – </a:t>
              </a:r>
              <a:endParaRPr lang="pt-BR" altLang="pt-BR" sz="2900" b="0">
                <a:solidFill>
                  <a:srgbClr val="000000"/>
                </a:solidFill>
                <a:latin typeface="Arial Black" pitchFamily="34" charset="0"/>
              </a:endParaRPr>
            </a:p>
          </p:txBody>
        </p:sp>
        <p:sp>
          <p:nvSpPr>
            <p:cNvPr id="197640" name="AutoShape 8"/>
            <p:cNvSpPr>
              <a:spLocks noChangeArrowheads="1"/>
            </p:cNvSpPr>
            <p:nvPr/>
          </p:nvSpPr>
          <p:spPr bwMode="auto">
            <a:xfrm rot="5400000">
              <a:off x="3878" y="107"/>
              <a:ext cx="608" cy="2292"/>
            </a:xfrm>
            <a:prstGeom prst="homePlate">
              <a:avLst>
                <a:gd name="adj" fmla="val 25000"/>
              </a:avLst>
            </a:prstGeom>
            <a:gradFill rotWithShape="0">
              <a:gsLst>
                <a:gs pos="0">
                  <a:srgbClr val="3366FF"/>
                </a:gs>
                <a:gs pos="100000">
                  <a:srgbClr val="3366FF">
                    <a:gamma/>
                    <a:tint val="72549"/>
                    <a:invGamma/>
                  </a:srgbClr>
                </a:gs>
              </a:gsLst>
              <a:lin ang="5400000" scaled="1"/>
            </a:gradFill>
            <a:ln>
              <a:noFill/>
            </a:ln>
            <a:effectLst>
              <a:outerShdw dist="35921" dir="2700000" algn="ctr" rotWithShape="0">
                <a:srgbClr val="808080"/>
              </a:outerShdw>
            </a:effectLst>
            <a:extLst>
              <a:ext uri="{91240B29-F687-4F45-9708-019B960494DF}">
                <a14:hiddenLine xmlns:a14="http://schemas.microsoft.com/office/drawing/2010/main" xmlns="" w="6350" algn="ctr">
                  <a:solidFill>
                    <a:schemeClr val="tx2"/>
                  </a:solidFill>
                  <a:miter lim="800000"/>
                  <a:headEnd/>
                  <a:tailEnd/>
                </a14:hiddenLine>
              </a:ext>
            </a:extLst>
          </p:spPr>
          <p:txBody>
            <a:bodyPr lIns="0" tIns="0" rIns="0" bIns="0" anchor="ctr">
              <a:spAutoFit/>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3919" name="Text Box 9"/>
            <p:cNvSpPr txBox="1">
              <a:spLocks noChangeArrowheads="1"/>
            </p:cNvSpPr>
            <p:nvPr/>
          </p:nvSpPr>
          <p:spPr bwMode="auto">
            <a:xfrm>
              <a:off x="3079" y="998"/>
              <a:ext cx="2208" cy="329"/>
            </a:xfrm>
            <a:prstGeom prst="rect">
              <a:avLst/>
            </a:prstGeom>
            <a:noFill/>
            <a:ln w="6350" algn="ctr">
              <a:noFill/>
              <a:miter lim="800000"/>
              <a:headEnd/>
              <a:tailEnd/>
            </a:ln>
            <a:effectLst>
              <a:outerShdw dist="35921" dir="2700000" algn="ctr" rotWithShape="0">
                <a:srgbClr val="808080"/>
              </a:outerShdw>
            </a:effectLst>
          </p:spPr>
          <p:txBody>
            <a:bodyPr lIns="0" tIns="0" rIns="0" bIns="0" anchor="ctr">
              <a:spAutoFit/>
            </a:bodyPr>
            <a:lstStyle/>
            <a:p>
              <a:pPr algn="ctr" eaLnBrk="1" hangingPunct="1">
                <a:lnSpc>
                  <a:spcPct val="70000"/>
                </a:lnSpc>
                <a:spcBef>
                  <a:spcPct val="50000"/>
                </a:spcBef>
              </a:pPr>
              <a:r>
                <a:rPr lang="pt-BR" altLang="pt-BR" sz="1800">
                  <a:solidFill>
                    <a:srgbClr val="000000"/>
                  </a:solidFill>
                  <a:latin typeface="Arial" pitchFamily="34" charset="0"/>
                </a:rPr>
                <a:t>Lei Geral de Concessões </a:t>
              </a:r>
            </a:p>
            <a:p>
              <a:pPr algn="ctr" eaLnBrk="1" hangingPunct="1">
                <a:lnSpc>
                  <a:spcPct val="70000"/>
                </a:lnSpc>
                <a:spcBef>
                  <a:spcPct val="50000"/>
                </a:spcBef>
              </a:pPr>
              <a:r>
                <a:rPr lang="pt-BR" altLang="pt-BR" sz="1800">
                  <a:solidFill>
                    <a:srgbClr val="000000"/>
                  </a:solidFill>
                  <a:latin typeface="Arial" pitchFamily="34" charset="0"/>
                </a:rPr>
                <a:t>– Lei 8.987/95 – </a:t>
              </a:r>
            </a:p>
          </p:txBody>
        </p:sp>
      </p:grpSp>
      <p:sp>
        <p:nvSpPr>
          <p:cNvPr id="123911" name="Text Box 10"/>
          <p:cNvSpPr txBox="1">
            <a:spLocks noChangeArrowheads="1"/>
          </p:cNvSpPr>
          <p:nvPr/>
        </p:nvSpPr>
        <p:spPr bwMode="auto">
          <a:xfrm>
            <a:off x="4859338" y="3200400"/>
            <a:ext cx="3505200" cy="2444750"/>
          </a:xfrm>
          <a:prstGeom prst="rect">
            <a:avLst/>
          </a:prstGeom>
          <a:noFill/>
          <a:ln w="9525">
            <a:noFill/>
            <a:miter lim="800000"/>
            <a:headEnd/>
            <a:tailEnd/>
          </a:ln>
          <a:effectLst/>
        </p:spPr>
        <p:txBody>
          <a:bodyPr>
            <a:spAutoFit/>
          </a:bodyPr>
          <a:lstStyle/>
          <a:p>
            <a:pPr marL="352425" indent="-352425" eaLnBrk="1" hangingPunct="1">
              <a:lnSpc>
                <a:spcPct val="90000"/>
              </a:lnSpc>
              <a:spcBef>
                <a:spcPct val="50000"/>
              </a:spcBef>
              <a:buFont typeface="Wingdings" pitchFamily="2" charset="2"/>
              <a:buChar char="Ø"/>
            </a:pPr>
            <a:r>
              <a:rPr lang="pt-BR" altLang="pt-BR" sz="1600">
                <a:solidFill>
                  <a:schemeClr val="tx1"/>
                </a:solidFill>
                <a:latin typeface="Arial" pitchFamily="34" charset="0"/>
              </a:rPr>
              <a:t>Concessão de serviços e obras públicas</a:t>
            </a:r>
          </a:p>
          <a:p>
            <a:pPr marL="352425" indent="-352425" eaLnBrk="1" hangingPunct="1">
              <a:lnSpc>
                <a:spcPct val="90000"/>
              </a:lnSpc>
              <a:spcBef>
                <a:spcPct val="50000"/>
              </a:spcBef>
              <a:buFont typeface="Wingdings" pitchFamily="2" charset="2"/>
              <a:buChar char="Ø"/>
            </a:pPr>
            <a:r>
              <a:rPr lang="pt-BR" altLang="pt-BR" sz="1600">
                <a:solidFill>
                  <a:schemeClr val="tx1"/>
                </a:solidFill>
                <a:latin typeface="Arial" pitchFamily="34" charset="0"/>
              </a:rPr>
              <a:t>Remuneração pela exploração do serviço</a:t>
            </a:r>
          </a:p>
          <a:p>
            <a:pPr marL="352425" indent="-352425" eaLnBrk="1" hangingPunct="1">
              <a:lnSpc>
                <a:spcPct val="90000"/>
              </a:lnSpc>
              <a:spcBef>
                <a:spcPct val="50000"/>
              </a:spcBef>
              <a:buFont typeface="Wingdings" pitchFamily="2" charset="2"/>
              <a:buChar char="Ø"/>
            </a:pPr>
            <a:r>
              <a:rPr lang="pt-BR" altLang="pt-BR" sz="1600">
                <a:solidFill>
                  <a:schemeClr val="tx1"/>
                </a:solidFill>
                <a:latin typeface="Arial" pitchFamily="34" charset="0"/>
              </a:rPr>
              <a:t>Sistema de cobrança tarifária sobre o usuário final do serviço</a:t>
            </a:r>
          </a:p>
          <a:p>
            <a:pPr marL="352425" indent="-352425" eaLnBrk="1" hangingPunct="1">
              <a:lnSpc>
                <a:spcPct val="90000"/>
              </a:lnSpc>
              <a:spcBef>
                <a:spcPct val="50000"/>
              </a:spcBef>
              <a:buFont typeface="Wingdings" pitchFamily="2" charset="2"/>
              <a:buChar char="Ø"/>
            </a:pPr>
            <a:r>
              <a:rPr lang="pt-BR" altLang="pt-BR" sz="1600">
                <a:solidFill>
                  <a:schemeClr val="tx1"/>
                </a:solidFill>
                <a:latin typeface="Arial" pitchFamily="34" charset="0"/>
              </a:rPr>
              <a:t>Não há prazo máximo de duração para os contratos</a:t>
            </a:r>
          </a:p>
        </p:txBody>
      </p:sp>
      <p:sp>
        <p:nvSpPr>
          <p:cNvPr id="123912" name="Text Box 11"/>
          <p:cNvSpPr txBox="1">
            <a:spLocks noChangeArrowheads="1"/>
          </p:cNvSpPr>
          <p:nvPr/>
        </p:nvSpPr>
        <p:spPr bwMode="auto">
          <a:xfrm>
            <a:off x="323850" y="1268413"/>
            <a:ext cx="8135938" cy="288925"/>
          </a:xfrm>
          <a:prstGeom prst="rect">
            <a:avLst/>
          </a:prstGeom>
          <a:noFill/>
          <a:ln w="9525" algn="ctr">
            <a:noFill/>
            <a:miter lim="800000"/>
            <a:headEnd/>
            <a:tailEnd/>
          </a:ln>
          <a:effectLst/>
        </p:spPr>
        <p:txBody>
          <a:bodyPr/>
          <a:lstStyle/>
          <a:p>
            <a:pPr algn="ctr"/>
            <a:endParaRPr lang="it-IT" altLang="pt-BR" sz="2400">
              <a:solidFill>
                <a:schemeClr val="tx1"/>
              </a:solidFill>
              <a:latin typeface="Arial" pitchFamily="34" charset="0"/>
            </a:endParaRPr>
          </a:p>
        </p:txBody>
      </p:sp>
      <p:sp>
        <p:nvSpPr>
          <p:cNvPr id="197644" name="Text Box 12"/>
          <p:cNvSpPr txBox="1">
            <a:spLocks noChangeArrowheads="1"/>
          </p:cNvSpPr>
          <p:nvPr/>
        </p:nvSpPr>
        <p:spPr bwMode="auto">
          <a:xfrm>
            <a:off x="179388" y="303213"/>
            <a:ext cx="8447087" cy="10779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tx1"/>
                  </a:outerShdw>
                </a:effectLst>
              </a14:hiddenEffects>
            </a:ext>
          </a:extLst>
        </p:spPr>
        <p:txBody>
          <a:bodyPr lIns="45720" rIns="45720">
            <a:spAutoFit/>
          </a:bodyPr>
          <a:lstStyle/>
          <a:p>
            <a:pPr algn="ctr">
              <a:lnSpc>
                <a:spcPct val="90000"/>
              </a:lnSpc>
              <a:spcBef>
                <a:spcPct val="50000"/>
              </a:spcBef>
              <a:defRPr/>
            </a:pPr>
            <a:r>
              <a:rPr lang="pt-BR" altLang="pt-BR" sz="2400">
                <a:solidFill>
                  <a:schemeClr val="tx2"/>
                </a:solidFill>
                <a:effectLst>
                  <a:outerShdw blurRad="38100" dist="38100" dir="2700000" algn="tl">
                    <a:srgbClr val="000000"/>
                  </a:outerShdw>
                </a:effectLst>
              </a:rPr>
              <a:t>As modalidades atuais para a realização de investimentos públicos são  a Contratação de serviços ou obras públicas e a Concessão</a:t>
            </a:r>
          </a:p>
        </p:txBody>
      </p:sp>
      <p:sp>
        <p:nvSpPr>
          <p:cNvPr id="197645" name="Rectangle 13"/>
          <p:cNvSpPr>
            <a:spLocks noGrp="1" noChangeArrowheads="1"/>
          </p:cNvSpPr>
          <p:nvPr>
            <p:ph type="title" idx="4294967295"/>
          </p:nvPr>
        </p:nvSpPr>
        <p:spPr>
          <a:xfrm>
            <a:off x="381000" y="1447800"/>
            <a:ext cx="8162925" cy="457200"/>
          </a:xfrm>
        </p:spPr>
        <p:txBody>
          <a:bodyPr/>
          <a:lstStyle/>
          <a:p>
            <a:pPr eaLnBrk="1" hangingPunct="1">
              <a:defRPr/>
            </a:pPr>
            <a:r>
              <a:rPr lang="pt-BR" altLang="pt-BR" sz="2000" b="1" smtClean="0"/>
              <a:t>Marco legislativo brasileiro atual</a:t>
            </a:r>
          </a:p>
        </p:txBody>
      </p:sp>
      <p:sp>
        <p:nvSpPr>
          <p:cNvPr id="197646" name="Rectangle 1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03" name="AutoShape 23"/>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99682" name="Rectangle 2"/>
          <p:cNvSpPr>
            <a:spLocks noGrp="1" noChangeArrowheads="1"/>
          </p:cNvSpPr>
          <p:nvPr>
            <p:ph type="title"/>
          </p:nvPr>
        </p:nvSpPr>
        <p:spPr>
          <a:xfrm>
            <a:off x="0" y="0"/>
            <a:ext cx="8153400" cy="438150"/>
          </a:xfrm>
        </p:spPr>
        <p:txBody>
          <a:bodyPr/>
          <a:lstStyle/>
          <a:p>
            <a:pPr eaLnBrk="1" hangingPunct="1">
              <a:defRPr/>
            </a:pPr>
            <a:r>
              <a:rPr lang="pt-BR" altLang="pt-BR" sz="2400" b="1" smtClean="0"/>
              <a:t>As duas vias do PPP</a:t>
            </a:r>
            <a:endParaRPr lang="it-IT" altLang="pt-BR" sz="2400" b="1" smtClean="0"/>
          </a:p>
        </p:txBody>
      </p:sp>
      <p:sp>
        <p:nvSpPr>
          <p:cNvPr id="125956" name="Rectangle 3"/>
          <p:cNvSpPr>
            <a:spLocks noChangeArrowheads="1"/>
          </p:cNvSpPr>
          <p:nvPr/>
        </p:nvSpPr>
        <p:spPr bwMode="auto">
          <a:xfrm>
            <a:off x="457200" y="1828800"/>
            <a:ext cx="8382000" cy="1371600"/>
          </a:xfrm>
          <a:prstGeom prst="rect">
            <a:avLst/>
          </a:prstGeom>
          <a:gradFill rotWithShape="0">
            <a:gsLst>
              <a:gs pos="0">
                <a:srgbClr val="33CCFF"/>
              </a:gs>
              <a:gs pos="100000">
                <a:srgbClr val="3333CC"/>
              </a:gs>
            </a:gsLst>
            <a:lin ang="5400000" scaled="1"/>
          </a:gradFill>
          <a:ln w="19050">
            <a:solidFill>
              <a:srgbClr val="000000"/>
            </a:solidFill>
            <a:miter lim="800000"/>
            <a:headEnd/>
            <a:tailEnd/>
          </a:ln>
          <a:effectLst>
            <a:outerShdw dist="56796" dir="3806097" algn="ctr" rotWithShape="0">
              <a:srgbClr val="808080"/>
            </a:outerShdw>
          </a:effectLst>
        </p:spPr>
        <p:txBody>
          <a:bodyPr/>
          <a:lstStyle/>
          <a:p>
            <a:pPr algn="ctr" eaLnBrk="1" hangingPunct="1"/>
            <a:endParaRPr lang="it-IT" altLang="pt-BR" sz="1600" b="0">
              <a:solidFill>
                <a:schemeClr val="tx1"/>
              </a:solidFill>
              <a:latin typeface="Verdana" pitchFamily="34" charset="0"/>
            </a:endParaRPr>
          </a:p>
        </p:txBody>
      </p:sp>
      <p:sp>
        <p:nvSpPr>
          <p:cNvPr id="199684" name="Freeform 4"/>
          <p:cNvSpPr>
            <a:spLocks/>
          </p:cNvSpPr>
          <p:nvPr/>
        </p:nvSpPr>
        <p:spPr bwMode="auto">
          <a:xfrm>
            <a:off x="5740400" y="3733800"/>
            <a:ext cx="355600" cy="2286000"/>
          </a:xfrm>
          <a:custGeom>
            <a:avLst/>
            <a:gdLst>
              <a:gd name="T0" fmla="*/ 272 w 272"/>
              <a:gd name="T1" fmla="*/ 1183 h 2368"/>
              <a:gd name="T2" fmla="*/ 0 w 272"/>
              <a:gd name="T3" fmla="*/ 0 h 2368"/>
              <a:gd name="T4" fmla="*/ 0 w 272"/>
              <a:gd name="T5" fmla="*/ 2368 h 2368"/>
              <a:gd name="T6" fmla="*/ 272 w 272"/>
              <a:gd name="T7" fmla="*/ 1183 h 2368"/>
            </a:gdLst>
            <a:ahLst/>
            <a:cxnLst>
              <a:cxn ang="0">
                <a:pos x="T0" y="T1"/>
              </a:cxn>
              <a:cxn ang="0">
                <a:pos x="T2" y="T3"/>
              </a:cxn>
              <a:cxn ang="0">
                <a:pos x="T4" y="T5"/>
              </a:cxn>
              <a:cxn ang="0">
                <a:pos x="T6" y="T7"/>
              </a:cxn>
            </a:cxnLst>
            <a:rect l="0" t="0" r="r" b="b"/>
            <a:pathLst>
              <a:path w="272" h="2368">
                <a:moveTo>
                  <a:pt x="272" y="1183"/>
                </a:moveTo>
                <a:lnTo>
                  <a:pt x="0" y="0"/>
                </a:lnTo>
                <a:lnTo>
                  <a:pt x="0" y="2368"/>
                </a:lnTo>
                <a:lnTo>
                  <a:pt x="272" y="1183"/>
                </a:lnTo>
                <a:close/>
              </a:path>
            </a:pathLst>
          </a:custGeom>
          <a:solidFill>
            <a:srgbClr val="000099"/>
          </a:solidFill>
          <a:ln w="11113">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5958" name="Rectangle 5"/>
          <p:cNvSpPr>
            <a:spLocks noChangeArrowheads="1"/>
          </p:cNvSpPr>
          <p:nvPr/>
        </p:nvSpPr>
        <p:spPr bwMode="auto">
          <a:xfrm>
            <a:off x="6172200" y="3600450"/>
            <a:ext cx="2667000" cy="2800350"/>
          </a:xfrm>
          <a:prstGeom prst="rect">
            <a:avLst/>
          </a:prstGeom>
          <a:solidFill>
            <a:srgbClr val="CCECFF"/>
          </a:solidFill>
          <a:ln w="19050">
            <a:solidFill>
              <a:srgbClr val="000000"/>
            </a:solidFill>
            <a:miter lim="800000"/>
            <a:headEnd/>
            <a:tailEnd/>
          </a:ln>
        </p:spPr>
        <p:txBody>
          <a:bodyPr/>
          <a:lstStyle/>
          <a:p>
            <a:pPr marL="285750" indent="-285750" eaLnBrk="1" hangingPunct="1">
              <a:lnSpc>
                <a:spcPct val="90000"/>
              </a:lnSpc>
            </a:pPr>
            <a:endParaRPr lang="pt-BR" altLang="pt-BR" sz="1400">
              <a:solidFill>
                <a:schemeClr val="tx1"/>
              </a:solidFill>
              <a:latin typeface="Arial" pitchFamily="34" charset="0"/>
            </a:endParaRPr>
          </a:p>
          <a:p>
            <a:pPr marL="285750" indent="-285750" eaLnBrk="1" hangingPunct="1">
              <a:lnSpc>
                <a:spcPct val="90000"/>
              </a:lnSpc>
              <a:buFont typeface="Wingdings" pitchFamily="2" charset="2"/>
              <a:buChar char="Ø"/>
            </a:pPr>
            <a:r>
              <a:rPr lang="pt-BR" altLang="pt-BR" sz="1400">
                <a:solidFill>
                  <a:schemeClr val="tx1"/>
                </a:solidFill>
                <a:latin typeface="Arial" pitchFamily="34" charset="0"/>
              </a:rPr>
              <a:t> </a:t>
            </a:r>
            <a:r>
              <a:rPr lang="pt-BR" altLang="pt-BR" sz="1400">
                <a:solidFill>
                  <a:srgbClr val="000000"/>
                </a:solidFill>
                <a:latin typeface="Arial" pitchFamily="34" charset="0"/>
              </a:rPr>
              <a:t>Lei Geral de Contratos (Lei 8.666/93) )</a:t>
            </a:r>
          </a:p>
          <a:p>
            <a:pPr marL="285750" indent="-285750" eaLnBrk="1" hangingPunct="1">
              <a:lnSpc>
                <a:spcPct val="90000"/>
              </a:lnSpc>
              <a:buFont typeface="Wingdings" pitchFamily="2" charset="2"/>
              <a:buNone/>
            </a:pPr>
            <a:endParaRPr lang="pt-BR" altLang="pt-BR" sz="1400">
              <a:solidFill>
                <a:srgbClr val="000000"/>
              </a:solidFill>
              <a:latin typeface="Arial" pitchFamily="34" charset="0"/>
              <a:cs typeface="Times New Roman" pitchFamily="18" charset="0"/>
            </a:endParaRPr>
          </a:p>
          <a:p>
            <a:pPr marL="285750" indent="-285750" eaLnBrk="1" hangingPunct="1">
              <a:lnSpc>
                <a:spcPct val="90000"/>
              </a:lnSpc>
              <a:buFont typeface="Wingdings" pitchFamily="2" charset="2"/>
              <a:buNone/>
            </a:pPr>
            <a:r>
              <a:rPr lang="pt-BR" altLang="pt-BR" sz="1400">
                <a:solidFill>
                  <a:srgbClr val="000000"/>
                </a:solidFill>
                <a:latin typeface="Arial" pitchFamily="34" charset="0"/>
                <a:cs typeface="Times New Roman" pitchFamily="18" charset="0"/>
              </a:rPr>
              <a:t>Lei Federal PPP, Art. 3º: </a:t>
            </a:r>
          </a:p>
          <a:p>
            <a:pPr marL="285750" indent="-285750" eaLnBrk="1" hangingPunct="1">
              <a:lnSpc>
                <a:spcPct val="90000"/>
              </a:lnSpc>
              <a:buFont typeface="Wingdings" pitchFamily="2" charset="2"/>
              <a:buNone/>
            </a:pPr>
            <a:endParaRPr lang="pt-BR" altLang="pt-BR" sz="1400">
              <a:solidFill>
                <a:srgbClr val="000000"/>
              </a:solidFill>
              <a:latin typeface="Arial" pitchFamily="34" charset="0"/>
              <a:cs typeface="Times New Roman" pitchFamily="18" charset="0"/>
            </a:endParaRPr>
          </a:p>
          <a:p>
            <a:pPr marL="285750" indent="-285750" eaLnBrk="1" hangingPunct="1">
              <a:lnSpc>
                <a:spcPct val="90000"/>
              </a:lnSpc>
              <a:buFont typeface="Wingdings" pitchFamily="2" charset="2"/>
              <a:buNone/>
            </a:pPr>
            <a:r>
              <a:rPr lang="pt-BR" altLang="pt-BR" sz="1400">
                <a:solidFill>
                  <a:srgbClr val="000000"/>
                </a:solidFill>
                <a:latin typeface="Arial" pitchFamily="34" charset="0"/>
                <a:cs typeface="Times New Roman" pitchFamily="18" charset="0"/>
              </a:rPr>
              <a:t>II - o desempenho de atividade de competência da administração pública, precedido ou não da execução de obra pública</a:t>
            </a:r>
          </a:p>
        </p:txBody>
      </p:sp>
      <p:sp>
        <p:nvSpPr>
          <p:cNvPr id="199686" name="Freeform 6"/>
          <p:cNvSpPr>
            <a:spLocks/>
          </p:cNvSpPr>
          <p:nvPr/>
        </p:nvSpPr>
        <p:spPr bwMode="auto">
          <a:xfrm>
            <a:off x="2133600" y="3276600"/>
            <a:ext cx="4953000" cy="381000"/>
          </a:xfrm>
          <a:custGeom>
            <a:avLst/>
            <a:gdLst>
              <a:gd name="T0" fmla="*/ 1702 w 3405"/>
              <a:gd name="T1" fmla="*/ 216 h 216"/>
              <a:gd name="T2" fmla="*/ 0 w 3405"/>
              <a:gd name="T3" fmla="*/ 0 h 216"/>
              <a:gd name="T4" fmla="*/ 3405 w 3405"/>
              <a:gd name="T5" fmla="*/ 0 h 216"/>
              <a:gd name="T6" fmla="*/ 1702 w 3405"/>
              <a:gd name="T7" fmla="*/ 216 h 216"/>
            </a:gdLst>
            <a:ahLst/>
            <a:cxnLst>
              <a:cxn ang="0">
                <a:pos x="T0" y="T1"/>
              </a:cxn>
              <a:cxn ang="0">
                <a:pos x="T2" y="T3"/>
              </a:cxn>
              <a:cxn ang="0">
                <a:pos x="T4" y="T5"/>
              </a:cxn>
              <a:cxn ang="0">
                <a:pos x="T6" y="T7"/>
              </a:cxn>
            </a:cxnLst>
            <a:rect l="0" t="0" r="r" b="b"/>
            <a:pathLst>
              <a:path w="3405" h="216">
                <a:moveTo>
                  <a:pt x="1702" y="216"/>
                </a:moveTo>
                <a:lnTo>
                  <a:pt x="0" y="0"/>
                </a:lnTo>
                <a:lnTo>
                  <a:pt x="3405" y="0"/>
                </a:lnTo>
                <a:lnTo>
                  <a:pt x="1702" y="216"/>
                </a:lnTo>
                <a:close/>
              </a:path>
            </a:pathLst>
          </a:custGeom>
          <a:solidFill>
            <a:srgbClr val="000099"/>
          </a:solidFill>
          <a:ln w="11113">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5960" name="Rectangle 7"/>
          <p:cNvSpPr>
            <a:spLocks noChangeArrowheads="1"/>
          </p:cNvSpPr>
          <p:nvPr/>
        </p:nvSpPr>
        <p:spPr bwMode="auto">
          <a:xfrm>
            <a:off x="2133600" y="1828800"/>
            <a:ext cx="5029200" cy="304800"/>
          </a:xfrm>
          <a:prstGeom prst="rect">
            <a:avLst/>
          </a:prstGeom>
          <a:noFill/>
          <a:ln w="9525">
            <a:noFill/>
            <a:miter lim="800000"/>
            <a:headEnd/>
            <a:tailEnd/>
          </a:ln>
        </p:spPr>
        <p:txBody>
          <a:bodyPr lIns="0" tIns="0" rIns="0" bIns="0" anchor="ctr"/>
          <a:lstStyle/>
          <a:p>
            <a:pPr algn="ctr" eaLnBrk="1" hangingPunct="1"/>
            <a:r>
              <a:rPr lang="pt-BR" altLang="pt-BR" sz="1400">
                <a:solidFill>
                  <a:schemeClr val="tx1"/>
                </a:solidFill>
                <a:latin typeface="Arial" pitchFamily="34" charset="0"/>
              </a:rPr>
              <a:t>Potenciais Projetos</a:t>
            </a:r>
          </a:p>
        </p:txBody>
      </p:sp>
      <p:sp>
        <p:nvSpPr>
          <p:cNvPr id="125961" name="Rectangle 8"/>
          <p:cNvSpPr>
            <a:spLocks noChangeArrowheads="1"/>
          </p:cNvSpPr>
          <p:nvPr/>
        </p:nvSpPr>
        <p:spPr bwMode="auto">
          <a:xfrm>
            <a:off x="5999163" y="3322638"/>
            <a:ext cx="1620837" cy="1173162"/>
          </a:xfrm>
          <a:prstGeom prst="rect">
            <a:avLst/>
          </a:prstGeom>
          <a:noFill/>
          <a:ln w="9525">
            <a:noFill/>
            <a:miter lim="800000"/>
            <a:headEnd/>
            <a:tailEnd/>
          </a:ln>
        </p:spPr>
        <p:txBody>
          <a:bodyPr lIns="0" tIns="0" rIns="0" bIns="0"/>
          <a:lstStyle/>
          <a:p>
            <a:pPr eaLnBrk="1" hangingPunct="1">
              <a:buFontTx/>
              <a:buChar char="•"/>
            </a:pPr>
            <a:endParaRPr lang="it-IT" altLang="pt-BR" sz="1000" b="0">
              <a:solidFill>
                <a:srgbClr val="000000"/>
              </a:solidFill>
              <a:latin typeface="Arial" pitchFamily="34" charset="0"/>
            </a:endParaRPr>
          </a:p>
        </p:txBody>
      </p:sp>
      <p:sp>
        <p:nvSpPr>
          <p:cNvPr id="199689" name="Rectangle 9"/>
          <p:cNvSpPr>
            <a:spLocks noChangeArrowheads="1"/>
          </p:cNvSpPr>
          <p:nvPr/>
        </p:nvSpPr>
        <p:spPr bwMode="auto">
          <a:xfrm>
            <a:off x="6149975" y="2890838"/>
            <a:ext cx="2470150"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5963" name="Text Box 10"/>
          <p:cNvSpPr txBox="1">
            <a:spLocks noChangeArrowheads="1"/>
          </p:cNvSpPr>
          <p:nvPr/>
        </p:nvSpPr>
        <p:spPr bwMode="auto">
          <a:xfrm>
            <a:off x="381000" y="914400"/>
            <a:ext cx="8447088" cy="835025"/>
          </a:xfrm>
          <a:prstGeom prst="rect">
            <a:avLst/>
          </a:prstGeom>
          <a:noFill/>
          <a:ln w="9525">
            <a:noFill/>
            <a:miter lim="800000"/>
            <a:headEnd/>
            <a:tailEnd/>
          </a:ln>
          <a:effectLst/>
        </p:spPr>
        <p:txBody>
          <a:bodyPr lIns="45720" rIns="45720">
            <a:spAutoFit/>
          </a:bodyPr>
          <a:lstStyle/>
          <a:p>
            <a:pPr algn="ctr">
              <a:lnSpc>
                <a:spcPct val="90000"/>
              </a:lnSpc>
              <a:spcBef>
                <a:spcPct val="50000"/>
              </a:spcBef>
            </a:pPr>
            <a:r>
              <a:rPr lang="pt-BR" altLang="pt-BR" sz="1800">
                <a:solidFill>
                  <a:schemeClr val="tx1"/>
                </a:solidFill>
                <a:latin typeface="Arial" pitchFamily="34" charset="0"/>
              </a:rPr>
              <a:t>A legislação do PPP permite estruturar o contrato de duas formas diferentes : a concessão com contraprestação pública e o desempenho de atividade de competência da administração pública</a:t>
            </a:r>
          </a:p>
        </p:txBody>
      </p:sp>
      <p:sp>
        <p:nvSpPr>
          <p:cNvPr id="125964" name="Rectangle 11"/>
          <p:cNvSpPr>
            <a:spLocks noChangeArrowheads="1"/>
          </p:cNvSpPr>
          <p:nvPr/>
        </p:nvSpPr>
        <p:spPr bwMode="auto">
          <a:xfrm>
            <a:off x="381000" y="862013"/>
            <a:ext cx="8162925" cy="762000"/>
          </a:xfrm>
          <a:prstGeom prst="rect">
            <a:avLst/>
          </a:prstGeom>
          <a:noFill/>
          <a:ln w="9525">
            <a:noFill/>
            <a:miter lim="800000"/>
            <a:headEnd/>
            <a:tailEnd/>
          </a:ln>
          <a:effectLst/>
        </p:spPr>
        <p:txBody>
          <a:bodyPr anchor="b">
            <a:spAutoFit/>
          </a:bodyPr>
          <a:lstStyle/>
          <a:p>
            <a:pPr algn="ctr" eaLnBrk="1" hangingPunct="1"/>
            <a:endParaRPr lang="it-IT" altLang="pt-BR" sz="4400" b="0">
              <a:solidFill>
                <a:schemeClr val="tx1"/>
              </a:solidFill>
              <a:latin typeface="Verdana" pitchFamily="34" charset="0"/>
            </a:endParaRPr>
          </a:p>
        </p:txBody>
      </p:sp>
      <p:sp>
        <p:nvSpPr>
          <p:cNvPr id="125965" name="Oval 12"/>
          <p:cNvSpPr>
            <a:spLocks noChangeArrowheads="1"/>
          </p:cNvSpPr>
          <p:nvPr/>
        </p:nvSpPr>
        <p:spPr bwMode="auto">
          <a:xfrm>
            <a:off x="3657600" y="3886200"/>
            <a:ext cx="1897063" cy="1752600"/>
          </a:xfrm>
          <a:prstGeom prst="ellipse">
            <a:avLst/>
          </a:prstGeom>
          <a:gradFill rotWithShape="1">
            <a:gsLst>
              <a:gs pos="0">
                <a:srgbClr val="33CCFF"/>
              </a:gs>
              <a:gs pos="100000">
                <a:srgbClr val="3333CC"/>
              </a:gs>
            </a:gsLst>
            <a:lin ang="5400000" scaled="1"/>
          </a:gradFill>
          <a:ln w="19050">
            <a:solidFill>
              <a:srgbClr val="000000"/>
            </a:solidFill>
            <a:round/>
            <a:headEnd/>
            <a:tailEnd/>
          </a:ln>
          <a:effectLst>
            <a:outerShdw dist="56796" dir="3806097" algn="ctr" rotWithShape="0">
              <a:srgbClr val="808080"/>
            </a:outerShdw>
          </a:effectLst>
        </p:spPr>
        <p:txBody>
          <a:bodyPr lIns="0" tIns="0" rIns="0" bIns="0" anchor="ctr" anchorCtr="1"/>
          <a:lstStyle/>
          <a:p>
            <a:pPr algn="ctr" eaLnBrk="1" hangingPunct="1"/>
            <a:r>
              <a:rPr lang="pt-BR" altLang="pt-BR" sz="1600" b="0">
                <a:solidFill>
                  <a:schemeClr val="tx1"/>
                </a:solidFill>
                <a:latin typeface="Arial Black" pitchFamily="34" charset="0"/>
              </a:rPr>
              <a:t>CONTRATO DE PPP</a:t>
            </a:r>
          </a:p>
        </p:txBody>
      </p:sp>
      <p:sp>
        <p:nvSpPr>
          <p:cNvPr id="125966" name="Oval 13"/>
          <p:cNvSpPr>
            <a:spLocks noChangeArrowheads="1"/>
          </p:cNvSpPr>
          <p:nvPr/>
        </p:nvSpPr>
        <p:spPr bwMode="auto">
          <a:xfrm>
            <a:off x="1371600" y="2514600"/>
            <a:ext cx="1600200" cy="609600"/>
          </a:xfrm>
          <a:prstGeom prst="ellipse">
            <a:avLst/>
          </a:prstGeom>
          <a:solidFill>
            <a:srgbClr val="99CCFF"/>
          </a:solidFill>
          <a:ln w="19050">
            <a:solidFill>
              <a:srgbClr val="000000"/>
            </a:solidFill>
            <a:round/>
            <a:headEnd/>
            <a:tailEnd/>
          </a:ln>
          <a:effectLst/>
        </p:spPr>
        <p:txBody>
          <a:bodyPr/>
          <a:lstStyle/>
          <a:p>
            <a:pPr algn="ctr" eaLnBrk="1" hangingPunct="1"/>
            <a:r>
              <a:rPr lang="pt-BR" altLang="pt-BR" sz="1400">
                <a:solidFill>
                  <a:srgbClr val="000099"/>
                </a:solidFill>
                <a:latin typeface="Arial" pitchFamily="34" charset="0"/>
              </a:rPr>
              <a:t>Meio Ambiente</a:t>
            </a:r>
          </a:p>
        </p:txBody>
      </p:sp>
      <p:sp>
        <p:nvSpPr>
          <p:cNvPr id="125967" name="Oval 14"/>
          <p:cNvSpPr>
            <a:spLocks noChangeArrowheads="1"/>
          </p:cNvSpPr>
          <p:nvPr/>
        </p:nvSpPr>
        <p:spPr bwMode="auto">
          <a:xfrm>
            <a:off x="3505200" y="2514600"/>
            <a:ext cx="1600200" cy="609600"/>
          </a:xfrm>
          <a:prstGeom prst="ellipse">
            <a:avLst/>
          </a:prstGeom>
          <a:solidFill>
            <a:srgbClr val="99CCFF"/>
          </a:solidFill>
          <a:ln w="19050">
            <a:solidFill>
              <a:srgbClr val="000000"/>
            </a:solidFill>
            <a:round/>
            <a:headEnd/>
            <a:tailEnd/>
          </a:ln>
          <a:effectLst/>
        </p:spPr>
        <p:txBody>
          <a:bodyPr lIns="0" tIns="0" rIns="0" bIns="0" anchor="ctr" anchorCtr="1"/>
          <a:lstStyle/>
          <a:p>
            <a:pPr algn="ctr" eaLnBrk="1" hangingPunct="1"/>
            <a:r>
              <a:rPr lang="pt-BR" altLang="pt-BR" sz="1400">
                <a:solidFill>
                  <a:srgbClr val="000099"/>
                </a:solidFill>
                <a:latin typeface="Arial" pitchFamily="34" charset="0"/>
              </a:rPr>
              <a:t>Transportes</a:t>
            </a:r>
          </a:p>
        </p:txBody>
      </p:sp>
      <p:sp>
        <p:nvSpPr>
          <p:cNvPr id="125968" name="Rectangle 15"/>
          <p:cNvSpPr>
            <a:spLocks noChangeArrowheads="1"/>
          </p:cNvSpPr>
          <p:nvPr/>
        </p:nvSpPr>
        <p:spPr bwMode="auto">
          <a:xfrm>
            <a:off x="304800" y="3600450"/>
            <a:ext cx="2667000" cy="2800350"/>
          </a:xfrm>
          <a:prstGeom prst="rect">
            <a:avLst/>
          </a:prstGeom>
          <a:solidFill>
            <a:srgbClr val="CCECFF"/>
          </a:solidFill>
          <a:ln w="19050">
            <a:solidFill>
              <a:srgbClr val="000000"/>
            </a:solidFill>
            <a:miter lim="800000"/>
            <a:headEnd/>
            <a:tailEnd/>
          </a:ln>
          <a:effectLst/>
        </p:spPr>
        <p:txBody>
          <a:bodyPr/>
          <a:lstStyle/>
          <a:p>
            <a:pPr marL="285750" indent="-285750" eaLnBrk="1" hangingPunct="1">
              <a:buFont typeface="Wingdings" pitchFamily="2" charset="2"/>
              <a:buNone/>
            </a:pPr>
            <a:endParaRPr lang="pt-BR" altLang="pt-BR" sz="1400">
              <a:solidFill>
                <a:schemeClr val="tx1"/>
              </a:solidFill>
              <a:latin typeface="Arial" pitchFamily="34" charset="0"/>
            </a:endParaRPr>
          </a:p>
          <a:p>
            <a:pPr marL="285750" indent="-285750" eaLnBrk="1" hangingPunct="1">
              <a:buFont typeface="Wingdings" pitchFamily="2" charset="2"/>
              <a:buChar char="Ø"/>
            </a:pPr>
            <a:r>
              <a:rPr lang="pt-BR" altLang="pt-BR" sz="1400">
                <a:solidFill>
                  <a:srgbClr val="000000"/>
                </a:solidFill>
                <a:latin typeface="Arial" pitchFamily="34" charset="0"/>
              </a:rPr>
              <a:t>Lei Geral de Concessões (Lei 8.987/95)</a:t>
            </a:r>
          </a:p>
          <a:p>
            <a:pPr marL="285750" indent="-285750" eaLnBrk="1" hangingPunct="1">
              <a:buFont typeface="Wingdings" pitchFamily="2" charset="2"/>
              <a:buNone/>
            </a:pPr>
            <a:endParaRPr lang="pt-BR" altLang="pt-BR" sz="1400">
              <a:solidFill>
                <a:srgbClr val="000000"/>
              </a:solidFill>
              <a:latin typeface="Arial" pitchFamily="34" charset="0"/>
              <a:cs typeface="Times New Roman" pitchFamily="18" charset="0"/>
            </a:endParaRPr>
          </a:p>
          <a:p>
            <a:pPr marL="285750" indent="-285750" eaLnBrk="1" hangingPunct="1">
              <a:buFont typeface="Wingdings" pitchFamily="2" charset="2"/>
              <a:buNone/>
            </a:pPr>
            <a:r>
              <a:rPr lang="pt-BR" altLang="pt-BR" sz="1400">
                <a:solidFill>
                  <a:srgbClr val="000000"/>
                </a:solidFill>
                <a:latin typeface="Arial" pitchFamily="34" charset="0"/>
                <a:cs typeface="Times New Roman" pitchFamily="18" charset="0"/>
              </a:rPr>
              <a:t>Lei Federal PPP, Art. 3º:</a:t>
            </a:r>
          </a:p>
          <a:p>
            <a:pPr marL="285750" indent="-285750" eaLnBrk="1" hangingPunct="1">
              <a:buFont typeface="Wingdings" pitchFamily="2" charset="2"/>
              <a:buNone/>
            </a:pPr>
            <a:endParaRPr lang="pt-BR" altLang="pt-BR" sz="1400">
              <a:solidFill>
                <a:srgbClr val="000000"/>
              </a:solidFill>
              <a:latin typeface="Arial" pitchFamily="34" charset="0"/>
              <a:cs typeface="Times New Roman" pitchFamily="18" charset="0"/>
            </a:endParaRPr>
          </a:p>
          <a:p>
            <a:pPr marL="285750" indent="-285750" eaLnBrk="1" hangingPunct="1">
              <a:lnSpc>
                <a:spcPct val="90000"/>
              </a:lnSpc>
              <a:buFont typeface="Wingdings" pitchFamily="2" charset="2"/>
              <a:buNone/>
            </a:pPr>
            <a:r>
              <a:rPr lang="pt-BR" altLang="pt-BR" sz="1400">
                <a:solidFill>
                  <a:srgbClr val="000000"/>
                </a:solidFill>
                <a:latin typeface="Arial" pitchFamily="34" charset="0"/>
                <a:cs typeface="Times New Roman" pitchFamily="18" charset="0"/>
              </a:rPr>
              <a:t>I - a delegação, total ou parcial, da prestação ou exploração de serviço público, precedida ou não da execução de obra pública;</a:t>
            </a:r>
            <a:r>
              <a:rPr lang="pt-BR" altLang="pt-BR" sz="1400">
                <a:solidFill>
                  <a:schemeClr val="tx1"/>
                </a:solidFill>
                <a:latin typeface="Arial" pitchFamily="34" charset="0"/>
                <a:cs typeface="Times New Roman" pitchFamily="18" charset="0"/>
              </a:rPr>
              <a:t> </a:t>
            </a:r>
            <a:endParaRPr lang="pt-BR" altLang="pt-BR" sz="1400">
              <a:solidFill>
                <a:schemeClr val="tx1"/>
              </a:solidFill>
              <a:latin typeface="Arial" pitchFamily="34" charset="0"/>
            </a:endParaRPr>
          </a:p>
        </p:txBody>
      </p:sp>
      <p:sp>
        <p:nvSpPr>
          <p:cNvPr id="199696" name="Freeform 16"/>
          <p:cNvSpPr>
            <a:spLocks/>
          </p:cNvSpPr>
          <p:nvPr/>
        </p:nvSpPr>
        <p:spPr bwMode="auto">
          <a:xfrm flipH="1">
            <a:off x="3200400" y="3733800"/>
            <a:ext cx="355600" cy="2286000"/>
          </a:xfrm>
          <a:custGeom>
            <a:avLst/>
            <a:gdLst>
              <a:gd name="T0" fmla="*/ 272 w 272"/>
              <a:gd name="T1" fmla="*/ 1183 h 2368"/>
              <a:gd name="T2" fmla="*/ 0 w 272"/>
              <a:gd name="T3" fmla="*/ 0 h 2368"/>
              <a:gd name="T4" fmla="*/ 0 w 272"/>
              <a:gd name="T5" fmla="*/ 2368 h 2368"/>
              <a:gd name="T6" fmla="*/ 272 w 272"/>
              <a:gd name="T7" fmla="*/ 1183 h 2368"/>
            </a:gdLst>
            <a:ahLst/>
            <a:cxnLst>
              <a:cxn ang="0">
                <a:pos x="T0" y="T1"/>
              </a:cxn>
              <a:cxn ang="0">
                <a:pos x="T2" y="T3"/>
              </a:cxn>
              <a:cxn ang="0">
                <a:pos x="T4" y="T5"/>
              </a:cxn>
              <a:cxn ang="0">
                <a:pos x="T6" y="T7"/>
              </a:cxn>
            </a:cxnLst>
            <a:rect l="0" t="0" r="r" b="b"/>
            <a:pathLst>
              <a:path w="272" h="2368">
                <a:moveTo>
                  <a:pt x="272" y="1183"/>
                </a:moveTo>
                <a:lnTo>
                  <a:pt x="0" y="0"/>
                </a:lnTo>
                <a:lnTo>
                  <a:pt x="0" y="2368"/>
                </a:lnTo>
                <a:lnTo>
                  <a:pt x="272" y="1183"/>
                </a:lnTo>
                <a:close/>
              </a:path>
            </a:pathLst>
          </a:custGeom>
          <a:solidFill>
            <a:srgbClr val="000099"/>
          </a:solidFill>
          <a:ln w="11113">
            <a:solidFill>
              <a:srgbClr val="000000"/>
            </a:solidFill>
            <a:prstDash val="solid"/>
            <a:round/>
            <a:headEnd/>
            <a:tailEnd/>
          </a:ln>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5970" name="Oval 17"/>
          <p:cNvSpPr>
            <a:spLocks noChangeArrowheads="1"/>
          </p:cNvSpPr>
          <p:nvPr/>
        </p:nvSpPr>
        <p:spPr bwMode="auto">
          <a:xfrm>
            <a:off x="7086600" y="2514600"/>
            <a:ext cx="1524000" cy="609600"/>
          </a:xfrm>
          <a:prstGeom prst="ellipse">
            <a:avLst/>
          </a:prstGeom>
          <a:solidFill>
            <a:srgbClr val="99CCFF"/>
          </a:solidFill>
          <a:ln w="19050">
            <a:solidFill>
              <a:srgbClr val="000000"/>
            </a:solidFill>
            <a:round/>
            <a:headEnd/>
            <a:tailEnd/>
          </a:ln>
          <a:effectLst/>
        </p:spPr>
        <p:txBody>
          <a:bodyPr/>
          <a:lstStyle/>
          <a:p>
            <a:pPr algn="ctr" eaLnBrk="1" hangingPunct="1"/>
            <a:r>
              <a:rPr lang="pt-BR" altLang="pt-BR" sz="1400">
                <a:solidFill>
                  <a:srgbClr val="000099"/>
                </a:solidFill>
                <a:latin typeface="Arial" pitchFamily="34" charset="0"/>
              </a:rPr>
              <a:t>Presídios</a:t>
            </a:r>
          </a:p>
        </p:txBody>
      </p:sp>
      <p:sp>
        <p:nvSpPr>
          <p:cNvPr id="125971" name="Oval 18"/>
          <p:cNvSpPr>
            <a:spLocks noChangeArrowheads="1"/>
          </p:cNvSpPr>
          <p:nvPr/>
        </p:nvSpPr>
        <p:spPr bwMode="auto">
          <a:xfrm>
            <a:off x="533400" y="1905000"/>
            <a:ext cx="1676400" cy="609600"/>
          </a:xfrm>
          <a:prstGeom prst="ellipse">
            <a:avLst/>
          </a:prstGeom>
          <a:solidFill>
            <a:srgbClr val="99CCFF"/>
          </a:solidFill>
          <a:ln w="19050">
            <a:solidFill>
              <a:srgbClr val="000000"/>
            </a:solidFill>
            <a:round/>
            <a:headEnd/>
            <a:tailEnd/>
          </a:ln>
          <a:effectLst/>
        </p:spPr>
        <p:txBody>
          <a:bodyPr lIns="0" tIns="0" rIns="0" bIns="0" anchor="ctr" anchorCtr="1"/>
          <a:lstStyle/>
          <a:p>
            <a:pPr algn="ctr" eaLnBrk="1" hangingPunct="1"/>
            <a:r>
              <a:rPr lang="pt-BR" altLang="pt-BR" sz="1400">
                <a:solidFill>
                  <a:srgbClr val="000099"/>
                </a:solidFill>
                <a:latin typeface="Arial" pitchFamily="34" charset="0"/>
              </a:rPr>
              <a:t>Saneamento</a:t>
            </a:r>
          </a:p>
        </p:txBody>
      </p:sp>
      <p:sp>
        <p:nvSpPr>
          <p:cNvPr id="125972" name="Oval 19"/>
          <p:cNvSpPr>
            <a:spLocks noChangeArrowheads="1"/>
          </p:cNvSpPr>
          <p:nvPr/>
        </p:nvSpPr>
        <p:spPr bwMode="auto">
          <a:xfrm>
            <a:off x="5410200" y="2514600"/>
            <a:ext cx="1524000" cy="609600"/>
          </a:xfrm>
          <a:prstGeom prst="ellipse">
            <a:avLst/>
          </a:prstGeom>
          <a:solidFill>
            <a:srgbClr val="99CCFF"/>
          </a:solidFill>
          <a:ln w="19050">
            <a:solidFill>
              <a:srgbClr val="000000"/>
            </a:solidFill>
            <a:round/>
            <a:headEnd/>
            <a:tailEnd/>
          </a:ln>
          <a:effectLst/>
        </p:spPr>
        <p:txBody>
          <a:bodyPr/>
          <a:lstStyle/>
          <a:p>
            <a:pPr algn="ctr" eaLnBrk="1" hangingPunct="1"/>
            <a:r>
              <a:rPr lang="pt-BR" altLang="pt-BR" sz="1400">
                <a:solidFill>
                  <a:srgbClr val="000099"/>
                </a:solidFill>
                <a:latin typeface="Arial" pitchFamily="34" charset="0"/>
              </a:rPr>
              <a:t>Prédios Públicos</a:t>
            </a:r>
          </a:p>
        </p:txBody>
      </p:sp>
      <p:sp>
        <p:nvSpPr>
          <p:cNvPr id="125973" name="Oval 20"/>
          <p:cNvSpPr>
            <a:spLocks noChangeArrowheads="1"/>
          </p:cNvSpPr>
          <p:nvPr/>
        </p:nvSpPr>
        <p:spPr bwMode="auto">
          <a:xfrm>
            <a:off x="6172200" y="1905000"/>
            <a:ext cx="1524000" cy="609600"/>
          </a:xfrm>
          <a:prstGeom prst="ellipse">
            <a:avLst/>
          </a:prstGeom>
          <a:solidFill>
            <a:srgbClr val="99CCFF"/>
          </a:solidFill>
          <a:ln w="19050">
            <a:solidFill>
              <a:srgbClr val="000000"/>
            </a:solidFill>
            <a:round/>
            <a:headEnd/>
            <a:tailEnd/>
          </a:ln>
          <a:effectLst/>
        </p:spPr>
        <p:txBody>
          <a:bodyPr/>
          <a:lstStyle/>
          <a:p>
            <a:pPr algn="ctr" eaLnBrk="1" hangingPunct="1"/>
            <a:r>
              <a:rPr lang="pt-BR" altLang="pt-BR" sz="1400">
                <a:solidFill>
                  <a:srgbClr val="000099"/>
                </a:solidFill>
                <a:latin typeface="Arial" pitchFamily="34" charset="0"/>
              </a:rPr>
              <a:t>Educação</a:t>
            </a:r>
          </a:p>
        </p:txBody>
      </p:sp>
      <p:sp>
        <p:nvSpPr>
          <p:cNvPr id="125974" name="Oval 21"/>
          <p:cNvSpPr>
            <a:spLocks noChangeArrowheads="1"/>
          </p:cNvSpPr>
          <p:nvPr/>
        </p:nvSpPr>
        <p:spPr bwMode="auto">
          <a:xfrm>
            <a:off x="2362200" y="1981200"/>
            <a:ext cx="1600200" cy="609600"/>
          </a:xfrm>
          <a:prstGeom prst="ellipse">
            <a:avLst/>
          </a:prstGeom>
          <a:solidFill>
            <a:srgbClr val="99CCFF"/>
          </a:solidFill>
          <a:ln w="19050">
            <a:solidFill>
              <a:srgbClr val="000000"/>
            </a:solidFill>
            <a:round/>
            <a:headEnd/>
            <a:tailEnd/>
          </a:ln>
          <a:effectLst/>
        </p:spPr>
        <p:txBody>
          <a:bodyPr lIns="0" tIns="0" rIns="0" bIns="0" anchor="ctr" anchorCtr="1"/>
          <a:lstStyle/>
          <a:p>
            <a:pPr algn="ctr" eaLnBrk="1" hangingPunct="1"/>
            <a:r>
              <a:rPr lang="pt-BR" altLang="pt-BR" sz="1400">
                <a:solidFill>
                  <a:srgbClr val="000099"/>
                </a:solidFill>
                <a:latin typeface="Arial" pitchFamily="34" charset="0"/>
              </a:rPr>
              <a:t>Irrigação</a:t>
            </a:r>
          </a:p>
        </p:txBody>
      </p:sp>
      <p:sp>
        <p:nvSpPr>
          <p:cNvPr id="199702" name="Rectangle 22"/>
          <p:cNvSpPr>
            <a:spLocks noChangeArrowheads="1"/>
          </p:cNvSpPr>
          <p:nvPr/>
        </p:nvSpPr>
        <p:spPr bwMode="auto">
          <a:xfrm>
            <a:off x="8153400" y="-22860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Tree>
  </p:cSld>
  <p:clrMapOvr>
    <a:masterClrMapping/>
  </p:clrMapOvr>
  <p:transition spd="med">
    <p:cover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8515350" cy="457200"/>
          </a:xfrm>
        </p:spPr>
        <p:txBody>
          <a:bodyPr/>
          <a:lstStyle/>
          <a:p>
            <a:pPr eaLnBrk="1" hangingPunct="1">
              <a:defRPr/>
            </a:pPr>
            <a:r>
              <a:rPr lang="pt-BR" altLang="pt-BR" sz="2400" b="1" smtClean="0"/>
              <a:t>Modelo de receita no Caso de Concessão</a:t>
            </a:r>
            <a:r>
              <a:rPr lang="pt-BR" altLang="pt-BR" sz="2400" smtClean="0"/>
              <a:t> </a:t>
            </a:r>
          </a:p>
        </p:txBody>
      </p:sp>
      <p:sp>
        <p:nvSpPr>
          <p:cNvPr id="126979" name="Rectangle 3"/>
          <p:cNvSpPr>
            <a:spLocks noChangeArrowheads="1"/>
          </p:cNvSpPr>
          <p:nvPr/>
        </p:nvSpPr>
        <p:spPr bwMode="auto">
          <a:xfrm>
            <a:off x="6096000" y="5013325"/>
            <a:ext cx="2649538" cy="581025"/>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lang="pt-BR" altLang="pt-BR" sz="2000">
                <a:solidFill>
                  <a:srgbClr val="000000"/>
                </a:solidFill>
                <a:latin typeface="Arial Black" pitchFamily="34" charset="0"/>
              </a:rPr>
              <a:t>Receitas complementares</a:t>
            </a:r>
          </a:p>
        </p:txBody>
      </p:sp>
      <p:sp>
        <p:nvSpPr>
          <p:cNvPr id="126980" name="AutoShape 4"/>
          <p:cNvSpPr>
            <a:spLocks noChangeArrowheads="1"/>
          </p:cNvSpPr>
          <p:nvPr/>
        </p:nvSpPr>
        <p:spPr bwMode="auto">
          <a:xfrm>
            <a:off x="6553200" y="3919538"/>
            <a:ext cx="1706563" cy="935037"/>
          </a:xfrm>
          <a:prstGeom prst="roundRect">
            <a:avLst>
              <a:gd name="adj" fmla="val 16667"/>
            </a:avLst>
          </a:prstGeom>
          <a:gradFill rotWithShape="1">
            <a:gsLst>
              <a:gs pos="0">
                <a:srgbClr val="0099FF"/>
              </a:gs>
              <a:gs pos="100000">
                <a:srgbClr val="3366CC"/>
              </a:gs>
            </a:gsLst>
            <a:lin ang="5400000" scaled="1"/>
          </a:gradFill>
          <a:ln w="9525" algn="ctr">
            <a:solidFill>
              <a:schemeClr val="tx1"/>
            </a:solidFill>
            <a:round/>
            <a:headEnd/>
            <a:tailEnd/>
          </a:ln>
          <a:effectLst>
            <a:outerShdw dist="45791" dir="2021404" algn="ctr" rotWithShape="0">
              <a:schemeClr val="tx1"/>
            </a:outerShdw>
          </a:effectLst>
        </p:spPr>
        <p:txBody>
          <a:bodyPr anchor="ctr"/>
          <a:lstStyle/>
          <a:p>
            <a:pPr algn="ctr" eaLnBrk="1" hangingPunct="1">
              <a:lnSpc>
                <a:spcPct val="80000"/>
              </a:lnSpc>
              <a:spcBef>
                <a:spcPct val="20000"/>
              </a:spcBef>
              <a:buClr>
                <a:schemeClr val="tx1"/>
              </a:buClr>
            </a:pPr>
            <a:r>
              <a:rPr lang="pt-BR" altLang="pt-BR" sz="1600" b="0">
                <a:solidFill>
                  <a:srgbClr val="000000"/>
                </a:solidFill>
                <a:latin typeface="Arial Black" pitchFamily="34" charset="0"/>
              </a:rPr>
              <a:t>Valorização econômica de Ativos públicos</a:t>
            </a:r>
            <a:endParaRPr lang="it-IT" altLang="pt-BR" sz="1600" b="0">
              <a:solidFill>
                <a:srgbClr val="000000"/>
              </a:solidFill>
              <a:latin typeface="Arial Black" pitchFamily="34" charset="0"/>
            </a:endParaRPr>
          </a:p>
        </p:txBody>
      </p:sp>
      <p:sp>
        <p:nvSpPr>
          <p:cNvPr id="126981" name="AutoShape 5"/>
          <p:cNvSpPr>
            <a:spLocks noChangeArrowheads="1"/>
          </p:cNvSpPr>
          <p:nvPr/>
        </p:nvSpPr>
        <p:spPr bwMode="auto">
          <a:xfrm>
            <a:off x="533400" y="3894138"/>
            <a:ext cx="1963738" cy="987425"/>
          </a:xfrm>
          <a:prstGeom prst="roundRect">
            <a:avLst>
              <a:gd name="adj" fmla="val 16667"/>
            </a:avLst>
          </a:prstGeom>
          <a:gradFill rotWithShape="1">
            <a:gsLst>
              <a:gs pos="0">
                <a:srgbClr val="0099FF"/>
              </a:gs>
              <a:gs pos="100000">
                <a:srgbClr val="3366CC"/>
              </a:gs>
            </a:gsLst>
            <a:lin ang="5400000" scaled="1"/>
          </a:gradFill>
          <a:ln w="9525" algn="ctr">
            <a:solidFill>
              <a:schemeClr val="tx1"/>
            </a:solidFill>
            <a:miter lim="800000"/>
            <a:headEnd/>
            <a:tailEnd/>
          </a:ln>
          <a:effectLst>
            <a:outerShdw dist="45791" dir="2021404" algn="ctr" rotWithShape="0">
              <a:schemeClr val="tx1"/>
            </a:outerShdw>
          </a:effectLst>
        </p:spPr>
        <p:txBody>
          <a:bodyPr anchor="ctr"/>
          <a:lstStyle/>
          <a:p>
            <a:pPr algn="ctr" eaLnBrk="1" hangingPunct="1">
              <a:lnSpc>
                <a:spcPct val="80000"/>
              </a:lnSpc>
              <a:spcBef>
                <a:spcPct val="20000"/>
              </a:spcBef>
              <a:buClr>
                <a:schemeClr val="tx1"/>
              </a:buClr>
            </a:pPr>
            <a:r>
              <a:rPr lang="pt-BR" altLang="pt-BR" sz="1600" b="0">
                <a:solidFill>
                  <a:srgbClr val="000000"/>
                </a:solidFill>
                <a:latin typeface="Arial Black" pitchFamily="34" charset="0"/>
              </a:rPr>
              <a:t>Cobrança sobre os usuários dos serviços</a:t>
            </a:r>
          </a:p>
        </p:txBody>
      </p:sp>
      <p:grpSp>
        <p:nvGrpSpPr>
          <p:cNvPr id="126982" name="Group 6"/>
          <p:cNvGrpSpPr>
            <a:grpSpLocks/>
          </p:cNvGrpSpPr>
          <p:nvPr/>
        </p:nvGrpSpPr>
        <p:grpSpPr bwMode="auto">
          <a:xfrm>
            <a:off x="3624263" y="3473450"/>
            <a:ext cx="1814512" cy="1827213"/>
            <a:chOff x="2245" y="1253"/>
            <a:chExt cx="1134" cy="1089"/>
          </a:xfrm>
        </p:grpSpPr>
        <p:sp>
          <p:nvSpPr>
            <p:cNvPr id="126996" name="Oval 7"/>
            <p:cNvSpPr>
              <a:spLocks noChangeArrowheads="1"/>
            </p:cNvSpPr>
            <p:nvPr/>
          </p:nvSpPr>
          <p:spPr bwMode="auto">
            <a:xfrm>
              <a:off x="2245" y="1253"/>
              <a:ext cx="1134" cy="1089"/>
            </a:xfrm>
            <a:prstGeom prst="ellipse">
              <a:avLst/>
            </a:prstGeom>
            <a:gradFill rotWithShape="0">
              <a:gsLst>
                <a:gs pos="0">
                  <a:srgbClr val="000099"/>
                </a:gs>
                <a:gs pos="100000">
                  <a:srgbClr val="A2A2DA"/>
                </a:gs>
              </a:gsLst>
              <a:lin ang="5400000" scaled="1"/>
            </a:gradFill>
            <a:ln w="9525" algn="ctr">
              <a:solidFill>
                <a:schemeClr val="tx1"/>
              </a:solidFill>
              <a:round/>
              <a:headEnd/>
              <a:tailEnd/>
            </a:ln>
            <a:effectLst>
              <a:outerShdw dist="53882" dir="2700000" algn="ctr" rotWithShape="0">
                <a:schemeClr val="tx1"/>
              </a:outerShdw>
            </a:effectLst>
          </p:spPr>
          <p:txBody>
            <a:bodyPr wrap="none" anchor="ctr"/>
            <a:lstStyle/>
            <a:p>
              <a:pPr marL="812800" indent="-812800" algn="ctr" eaLnBrk="1" hangingPunct="1">
                <a:lnSpc>
                  <a:spcPct val="80000"/>
                </a:lnSpc>
                <a:spcBef>
                  <a:spcPct val="20000"/>
                </a:spcBef>
                <a:buClr>
                  <a:schemeClr val="tx1"/>
                </a:buClr>
              </a:pPr>
              <a:endParaRPr lang="it-IT" altLang="pt-BR" sz="2000" b="0">
                <a:solidFill>
                  <a:srgbClr val="FFFF00"/>
                </a:solidFill>
                <a:latin typeface="Arial Black" pitchFamily="34" charset="0"/>
              </a:endParaRPr>
            </a:p>
          </p:txBody>
        </p:sp>
        <p:sp>
          <p:nvSpPr>
            <p:cNvPr id="126997" name="Text Box 8"/>
            <p:cNvSpPr txBox="1">
              <a:spLocks noChangeArrowheads="1"/>
            </p:cNvSpPr>
            <p:nvPr/>
          </p:nvSpPr>
          <p:spPr bwMode="auto">
            <a:xfrm>
              <a:off x="2268" y="1844"/>
              <a:ext cx="1089" cy="453"/>
            </a:xfrm>
            <a:prstGeom prst="rect">
              <a:avLst/>
            </a:prstGeom>
            <a:noFill/>
            <a:ln w="9525" algn="ctr">
              <a:noFill/>
              <a:miter lim="800000"/>
              <a:headEnd/>
              <a:tailEnd/>
            </a:ln>
            <a:effectLst/>
          </p:spPr>
          <p:txBody>
            <a:bodyPr anchor="ctr"/>
            <a:lstStyle/>
            <a:p>
              <a:pPr algn="ctr" eaLnBrk="1" hangingPunct="1">
                <a:lnSpc>
                  <a:spcPct val="70000"/>
                </a:lnSpc>
              </a:pPr>
              <a:r>
                <a:rPr lang="pt-BR" altLang="pt-BR" sz="1600" b="0">
                  <a:solidFill>
                    <a:schemeClr val="bg1"/>
                  </a:solidFill>
                  <a:latin typeface="Arial Black" pitchFamily="34" charset="0"/>
                </a:rPr>
                <a:t>Sociedade de Propósito Especifico S.A.</a:t>
              </a:r>
            </a:p>
          </p:txBody>
        </p:sp>
        <p:sp>
          <p:nvSpPr>
            <p:cNvPr id="73737" name="Text Box 9"/>
            <p:cNvSpPr txBox="1">
              <a:spLocks noChangeArrowheads="1"/>
            </p:cNvSpPr>
            <p:nvPr/>
          </p:nvSpPr>
          <p:spPr bwMode="auto">
            <a:xfrm>
              <a:off x="2371" y="1480"/>
              <a:ext cx="881" cy="181"/>
            </a:xfrm>
            <a:prstGeom prst="rect">
              <a:avLst/>
            </a:prstGeom>
            <a:noFill/>
            <a:ln>
              <a:noFill/>
            </a:ln>
            <a:effectLst/>
            <a:extLst>
              <a:ext uri="{909E8E84-426E-40DD-AFC4-6F175D3DCCD1}">
                <a14:hiddenFill xmlns:a14="http://schemas.microsoft.com/office/drawing/2010/main" xmlns="">
                  <a:gradFill rotWithShape="0">
                    <a:gsLst>
                      <a:gs pos="0">
                        <a:srgbClr val="000099"/>
                      </a:gs>
                      <a:gs pos="100000">
                        <a:srgbClr val="000099">
                          <a:gamma/>
                          <a:tint val="36471"/>
                          <a:invGamma/>
                        </a:srgb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53882" dir="2700000" algn="ctr" rotWithShape="0">
                      <a:schemeClr val="tx1"/>
                    </a:outerShdw>
                  </a:effectLst>
                </a14:hiddenEffects>
              </a:ext>
            </a:extLst>
          </p:spPr>
          <p:txBody>
            <a:bodyPr wrap="none" anchor="ctr"/>
            <a:lstStyle/>
            <a:p>
              <a:pPr eaLnBrk="1" hangingPunct="1">
                <a:defRPr/>
              </a:pPr>
              <a:r>
                <a:rPr lang="pt-BR" altLang="pt-BR" sz="240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latin typeface="Arial Black" panose="020B0A04020102020204" pitchFamily="34" charset="0"/>
                </a:rPr>
                <a:t>Projeto</a:t>
              </a:r>
            </a:p>
          </p:txBody>
        </p:sp>
        <p:sp>
          <p:nvSpPr>
            <p:cNvPr id="73738" name="Line 10"/>
            <p:cNvSpPr>
              <a:spLocks noChangeShapeType="1"/>
            </p:cNvSpPr>
            <p:nvPr/>
          </p:nvSpPr>
          <p:spPr bwMode="auto">
            <a:xfrm>
              <a:off x="2245" y="1790"/>
              <a:ext cx="1134" cy="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126983" name="Text Box 11"/>
          <p:cNvSpPr txBox="1">
            <a:spLocks noChangeArrowheads="1"/>
          </p:cNvSpPr>
          <p:nvPr/>
        </p:nvSpPr>
        <p:spPr bwMode="auto">
          <a:xfrm>
            <a:off x="0" y="1219200"/>
            <a:ext cx="9144000" cy="641350"/>
          </a:xfrm>
          <a:prstGeom prst="rect">
            <a:avLst/>
          </a:prstGeom>
          <a:noFill/>
          <a:ln w="9525">
            <a:noFill/>
            <a:miter lim="800000"/>
            <a:headEnd/>
            <a:tailEnd/>
          </a:ln>
          <a:effectLst/>
        </p:spPr>
        <p:txBody>
          <a:bodyPr>
            <a:spAutoFit/>
          </a:bodyPr>
          <a:lstStyle/>
          <a:p>
            <a:pPr eaLnBrk="1" hangingPunct="1">
              <a:lnSpc>
                <a:spcPct val="90000"/>
              </a:lnSpc>
            </a:pPr>
            <a:r>
              <a:rPr lang="pt-BR" altLang="pt-BR" sz="2000">
                <a:solidFill>
                  <a:schemeClr val="tx1"/>
                </a:solidFill>
                <a:latin typeface="Arial" pitchFamily="34" charset="0"/>
              </a:rPr>
              <a:t>Nas Concessões, o parceiro privado é remunerado mediante a cobrança de tarifa  e eventuais receitas complementares </a:t>
            </a:r>
          </a:p>
        </p:txBody>
      </p:sp>
      <p:sp>
        <p:nvSpPr>
          <p:cNvPr id="126984" name="Rectangle 12"/>
          <p:cNvSpPr>
            <a:spLocks noChangeArrowheads="1"/>
          </p:cNvSpPr>
          <p:nvPr/>
        </p:nvSpPr>
        <p:spPr bwMode="auto">
          <a:xfrm>
            <a:off x="3505200" y="1981200"/>
            <a:ext cx="2051050" cy="1066800"/>
          </a:xfrm>
          <a:prstGeom prst="rect">
            <a:avLst/>
          </a:prstGeom>
          <a:gradFill rotWithShape="0">
            <a:gsLst>
              <a:gs pos="0">
                <a:srgbClr val="9999FF"/>
              </a:gs>
              <a:gs pos="100000">
                <a:srgbClr val="CCECFF"/>
              </a:gs>
            </a:gsLst>
            <a:lin ang="5400000" scaled="1"/>
          </a:gradFill>
          <a:ln w="9525">
            <a:solidFill>
              <a:schemeClr val="tx1"/>
            </a:solidFill>
            <a:miter lim="800000"/>
            <a:headEnd/>
            <a:tailEnd/>
          </a:ln>
          <a:effectLst>
            <a:outerShdw dist="45791" dir="2021404" algn="ctr" rotWithShape="0">
              <a:schemeClr val="tx1"/>
            </a:outerShdw>
          </a:effectLst>
        </p:spPr>
        <p:txBody>
          <a:bodyPr lIns="18000" tIns="10800" rIns="18000" bIns="10800" anchor="ctr"/>
          <a:lstStyle/>
          <a:p>
            <a:pPr algn="ctr">
              <a:lnSpc>
                <a:spcPct val="80000"/>
              </a:lnSpc>
              <a:spcBef>
                <a:spcPct val="50000"/>
              </a:spcBef>
            </a:pPr>
            <a:r>
              <a:rPr lang="pt-BR" altLang="pt-BR" sz="1800">
                <a:solidFill>
                  <a:srgbClr val="000000"/>
                </a:solidFill>
                <a:latin typeface="Arial" pitchFamily="34" charset="0"/>
              </a:rPr>
              <a:t>Autoridade Concedente</a:t>
            </a:r>
          </a:p>
        </p:txBody>
      </p:sp>
      <p:cxnSp>
        <p:nvCxnSpPr>
          <p:cNvPr id="126985" name="AutoShape 13"/>
          <p:cNvCxnSpPr>
            <a:cxnSpLocks noChangeShapeType="1"/>
            <a:stCxn id="126984" idx="2"/>
            <a:endCxn id="126996" idx="0"/>
          </p:cNvCxnSpPr>
          <p:nvPr/>
        </p:nvCxnSpPr>
        <p:spPr bwMode="auto">
          <a:xfrm rot="16200000" flipH="1">
            <a:off x="4318794" y="3259931"/>
            <a:ext cx="425450" cy="1588"/>
          </a:xfrm>
          <a:prstGeom prst="bentConnector3">
            <a:avLst>
              <a:gd name="adj1" fmla="val 50000"/>
            </a:avLst>
          </a:prstGeom>
          <a:noFill/>
          <a:ln w="9525">
            <a:solidFill>
              <a:schemeClr val="tx1"/>
            </a:solidFill>
            <a:miter lim="800000"/>
            <a:headEnd/>
            <a:tailEnd type="triangle" w="med" len="med"/>
          </a:ln>
          <a:effectLst/>
        </p:spPr>
      </p:cxnSp>
      <p:cxnSp>
        <p:nvCxnSpPr>
          <p:cNvPr id="126986" name="AutoShape 14"/>
          <p:cNvCxnSpPr>
            <a:cxnSpLocks noChangeShapeType="1"/>
            <a:stCxn id="126980" idx="1"/>
            <a:endCxn id="126996" idx="6"/>
          </p:cNvCxnSpPr>
          <p:nvPr/>
        </p:nvCxnSpPr>
        <p:spPr bwMode="auto">
          <a:xfrm rot="10800000">
            <a:off x="5438775" y="4387850"/>
            <a:ext cx="1114425" cy="0"/>
          </a:xfrm>
          <a:prstGeom prst="straightConnector1">
            <a:avLst/>
          </a:prstGeom>
          <a:noFill/>
          <a:ln w="9525">
            <a:solidFill>
              <a:schemeClr val="tx1"/>
            </a:solidFill>
            <a:round/>
            <a:headEnd/>
            <a:tailEnd type="triangle" w="med" len="med"/>
          </a:ln>
          <a:effectLst/>
        </p:spPr>
      </p:cxnSp>
      <p:sp>
        <p:nvSpPr>
          <p:cNvPr id="126987" name="Rectangle 15"/>
          <p:cNvSpPr>
            <a:spLocks noChangeArrowheads="1"/>
          </p:cNvSpPr>
          <p:nvPr/>
        </p:nvSpPr>
        <p:spPr bwMode="auto">
          <a:xfrm>
            <a:off x="1192213" y="5048250"/>
            <a:ext cx="1169987" cy="396875"/>
          </a:xfrm>
          <a:prstGeom prst="rect">
            <a:avLst/>
          </a:prstGeom>
          <a:noFill/>
          <a:ln w="12700" algn="ctr">
            <a:noFill/>
            <a:miter lim="800000"/>
            <a:headEnd/>
            <a:tailEnd/>
          </a:ln>
          <a:effectLst/>
        </p:spPr>
        <p:txBody>
          <a:bodyPr>
            <a:spAutoFit/>
          </a:bodyPr>
          <a:lstStyle/>
          <a:p>
            <a:pPr algn="ctr" eaLnBrk="1" hangingPunct="1">
              <a:spcBef>
                <a:spcPct val="50000"/>
              </a:spcBef>
            </a:pPr>
            <a:r>
              <a:rPr lang="pt-BR" altLang="pt-BR" sz="2000">
                <a:solidFill>
                  <a:srgbClr val="000000"/>
                </a:solidFill>
                <a:latin typeface="Arial Black" pitchFamily="34" charset="0"/>
              </a:rPr>
              <a:t>Tarifas</a:t>
            </a:r>
            <a:endParaRPr lang="it-IT" altLang="pt-BR" sz="2000">
              <a:solidFill>
                <a:srgbClr val="000000"/>
              </a:solidFill>
              <a:latin typeface="Arial Black" pitchFamily="34" charset="0"/>
            </a:endParaRPr>
          </a:p>
        </p:txBody>
      </p:sp>
      <p:grpSp>
        <p:nvGrpSpPr>
          <p:cNvPr id="126988" name="Group 16"/>
          <p:cNvGrpSpPr>
            <a:grpSpLocks/>
          </p:cNvGrpSpPr>
          <p:nvPr/>
        </p:nvGrpSpPr>
        <p:grpSpPr bwMode="auto">
          <a:xfrm>
            <a:off x="3624263" y="3473450"/>
            <a:ext cx="1814512" cy="1827213"/>
            <a:chOff x="2245" y="1253"/>
            <a:chExt cx="1134" cy="1089"/>
          </a:xfrm>
        </p:grpSpPr>
        <p:sp>
          <p:nvSpPr>
            <p:cNvPr id="126992" name="Oval 17"/>
            <p:cNvSpPr>
              <a:spLocks noChangeArrowheads="1"/>
            </p:cNvSpPr>
            <p:nvPr/>
          </p:nvSpPr>
          <p:spPr bwMode="auto">
            <a:xfrm>
              <a:off x="2245" y="1253"/>
              <a:ext cx="1134" cy="1089"/>
            </a:xfrm>
            <a:prstGeom prst="ellipse">
              <a:avLst/>
            </a:prstGeom>
            <a:gradFill rotWithShape="0">
              <a:gsLst>
                <a:gs pos="0">
                  <a:srgbClr val="000099"/>
                </a:gs>
                <a:gs pos="100000">
                  <a:srgbClr val="A2A2DA"/>
                </a:gs>
              </a:gsLst>
              <a:lin ang="5400000" scaled="1"/>
            </a:gradFill>
            <a:ln w="9525" algn="ctr">
              <a:solidFill>
                <a:schemeClr val="tx1"/>
              </a:solidFill>
              <a:round/>
              <a:headEnd/>
              <a:tailEnd/>
            </a:ln>
            <a:effectLst>
              <a:outerShdw dist="53882" dir="2700000" algn="ctr" rotWithShape="0">
                <a:schemeClr val="tx1"/>
              </a:outerShdw>
            </a:effectLst>
          </p:spPr>
          <p:txBody>
            <a:bodyPr wrap="none" anchor="ctr"/>
            <a:lstStyle/>
            <a:p>
              <a:pPr marL="812800" indent="-812800" algn="ctr" eaLnBrk="1" hangingPunct="1">
                <a:lnSpc>
                  <a:spcPct val="80000"/>
                </a:lnSpc>
                <a:spcBef>
                  <a:spcPct val="20000"/>
                </a:spcBef>
                <a:buClr>
                  <a:schemeClr val="tx1"/>
                </a:buClr>
              </a:pPr>
              <a:endParaRPr lang="it-IT" altLang="pt-BR" sz="2000" b="0">
                <a:solidFill>
                  <a:srgbClr val="FFFF00"/>
                </a:solidFill>
                <a:latin typeface="Arial Black" pitchFamily="34" charset="0"/>
              </a:endParaRPr>
            </a:p>
          </p:txBody>
        </p:sp>
        <p:sp>
          <p:nvSpPr>
            <p:cNvPr id="126993" name="Text Box 18"/>
            <p:cNvSpPr txBox="1">
              <a:spLocks noChangeArrowheads="1"/>
            </p:cNvSpPr>
            <p:nvPr/>
          </p:nvSpPr>
          <p:spPr bwMode="auto">
            <a:xfrm>
              <a:off x="2268" y="1844"/>
              <a:ext cx="1089" cy="453"/>
            </a:xfrm>
            <a:prstGeom prst="rect">
              <a:avLst/>
            </a:prstGeom>
            <a:noFill/>
            <a:ln w="9525" algn="ctr">
              <a:noFill/>
              <a:miter lim="800000"/>
              <a:headEnd/>
              <a:tailEnd/>
            </a:ln>
            <a:effectLst/>
          </p:spPr>
          <p:txBody>
            <a:bodyPr anchor="ctr"/>
            <a:lstStyle/>
            <a:p>
              <a:pPr algn="ctr" eaLnBrk="1" hangingPunct="1">
                <a:lnSpc>
                  <a:spcPct val="70000"/>
                </a:lnSpc>
              </a:pPr>
              <a:r>
                <a:rPr lang="pt-BR" altLang="pt-BR" sz="1600" b="0">
                  <a:solidFill>
                    <a:srgbClr val="000000"/>
                  </a:solidFill>
                  <a:latin typeface="Arial Black" pitchFamily="34" charset="0"/>
                </a:rPr>
                <a:t>Sociedade de Propósito Especifico S.A.</a:t>
              </a:r>
            </a:p>
          </p:txBody>
        </p:sp>
        <p:sp>
          <p:nvSpPr>
            <p:cNvPr id="73747" name="Text Box 19"/>
            <p:cNvSpPr txBox="1">
              <a:spLocks noChangeArrowheads="1"/>
            </p:cNvSpPr>
            <p:nvPr/>
          </p:nvSpPr>
          <p:spPr bwMode="auto">
            <a:xfrm>
              <a:off x="2371" y="1480"/>
              <a:ext cx="881" cy="181"/>
            </a:xfrm>
            <a:prstGeom prst="rect">
              <a:avLst/>
            </a:prstGeom>
            <a:noFill/>
            <a:ln>
              <a:noFill/>
            </a:ln>
            <a:effectLst/>
            <a:extLst>
              <a:ext uri="{909E8E84-426E-40DD-AFC4-6F175D3DCCD1}">
                <a14:hiddenFill xmlns:a14="http://schemas.microsoft.com/office/drawing/2010/main" xmlns="">
                  <a:gradFill rotWithShape="0">
                    <a:gsLst>
                      <a:gs pos="0">
                        <a:srgbClr val="000099"/>
                      </a:gs>
                      <a:gs pos="100000">
                        <a:srgbClr val="000099">
                          <a:gamma/>
                          <a:tint val="36471"/>
                          <a:invGamma/>
                        </a:srgb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53882" dir="2700000" algn="ctr" rotWithShape="0">
                      <a:schemeClr val="tx1"/>
                    </a:outerShdw>
                  </a:effectLst>
                </a14:hiddenEffects>
              </a:ext>
            </a:extLst>
          </p:spPr>
          <p:txBody>
            <a:bodyPr wrap="none" anchor="ctr"/>
            <a:lstStyle/>
            <a:p>
              <a:pPr eaLnBrk="1" hangingPunct="1">
                <a:defRPr/>
              </a:pPr>
              <a:r>
                <a:rPr lang="pt-BR" altLang="pt-BR" sz="2400">
                  <a:solidFill>
                    <a:schemeClr val="bg1"/>
                  </a:solidFill>
                  <a:effectDag name="">
                    <a:cont type="tree" name="">
                      <a:effect ref="fillLine"/>
                      <a:outerShdw dist="38100" dir="13500000" algn="br">
                        <a:srgbClr val="6B94C1"/>
                      </a:outerShdw>
                    </a:cont>
                    <a:cont type="tree" name="">
                      <a:effect ref="fillLine"/>
                      <a:outerShdw dist="38100" dir="2700000" algn="tl">
                        <a:srgbClr val="19324D"/>
                      </a:outerShdw>
                    </a:cont>
                    <a:effect ref="fillLine"/>
                  </a:effectDag>
                  <a:latin typeface="Arial Black" panose="020B0A04020102020204" pitchFamily="34" charset="0"/>
                </a:rPr>
                <a:t>Projeto</a:t>
              </a:r>
            </a:p>
          </p:txBody>
        </p:sp>
        <p:sp>
          <p:nvSpPr>
            <p:cNvPr id="73748" name="Line 20"/>
            <p:cNvSpPr>
              <a:spLocks noChangeShapeType="1"/>
            </p:cNvSpPr>
            <p:nvPr/>
          </p:nvSpPr>
          <p:spPr bwMode="auto">
            <a:xfrm>
              <a:off x="2245" y="1790"/>
              <a:ext cx="1134" cy="8"/>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cxnSp>
        <p:nvCxnSpPr>
          <p:cNvPr id="126989" name="AutoShape 21"/>
          <p:cNvCxnSpPr>
            <a:cxnSpLocks noChangeShapeType="1"/>
            <a:stCxn id="126981" idx="3"/>
            <a:endCxn id="126992" idx="2"/>
          </p:cNvCxnSpPr>
          <p:nvPr/>
        </p:nvCxnSpPr>
        <p:spPr bwMode="auto">
          <a:xfrm>
            <a:off x="2497138" y="4387850"/>
            <a:ext cx="1127125" cy="0"/>
          </a:xfrm>
          <a:prstGeom prst="straightConnector1">
            <a:avLst/>
          </a:prstGeom>
          <a:noFill/>
          <a:ln w="9525">
            <a:solidFill>
              <a:schemeClr val="tx1"/>
            </a:solidFill>
            <a:round/>
            <a:headEnd/>
            <a:tailEnd type="triangle" w="med" len="med"/>
          </a:ln>
          <a:effectLst/>
        </p:spPr>
      </p:cxnSp>
      <p:sp>
        <p:nvSpPr>
          <p:cNvPr id="73750" name="Rectangle 22"/>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73751" name="AutoShape 23"/>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938213" y="3429000"/>
            <a:ext cx="1812925" cy="819150"/>
          </a:xfrm>
          <a:prstGeom prst="rect">
            <a:avLst/>
          </a:prstGeom>
          <a:gradFill rotWithShape="1">
            <a:gsLst>
              <a:gs pos="0">
                <a:srgbClr val="FFCC00"/>
              </a:gs>
              <a:gs pos="100000">
                <a:srgbClr val="CC66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4755" name="Rectangle 3"/>
          <p:cNvSpPr>
            <a:spLocks noGrp="1" noChangeArrowheads="1"/>
          </p:cNvSpPr>
          <p:nvPr>
            <p:ph type="title"/>
          </p:nvPr>
        </p:nvSpPr>
        <p:spPr>
          <a:xfrm>
            <a:off x="0" y="0"/>
            <a:ext cx="8642350" cy="457200"/>
          </a:xfrm>
        </p:spPr>
        <p:txBody>
          <a:bodyPr/>
          <a:lstStyle/>
          <a:p>
            <a:pPr eaLnBrk="1" hangingPunct="1">
              <a:defRPr/>
            </a:pPr>
            <a:r>
              <a:rPr lang="pt-BR" altLang="pt-BR" sz="2400" b="1" smtClean="0"/>
              <a:t>Modelo de receita no Caso de Obra Pública</a:t>
            </a:r>
          </a:p>
        </p:txBody>
      </p:sp>
      <p:sp>
        <p:nvSpPr>
          <p:cNvPr id="74756" name="Rectangle 4"/>
          <p:cNvSpPr>
            <a:spLocks noChangeArrowheads="1"/>
          </p:cNvSpPr>
          <p:nvPr/>
        </p:nvSpPr>
        <p:spPr bwMode="auto">
          <a:xfrm>
            <a:off x="939800" y="4292600"/>
            <a:ext cx="1811338" cy="1657350"/>
          </a:xfrm>
          <a:prstGeom prst="rect">
            <a:avLst/>
          </a:prstGeom>
          <a:gradFill rotWithShape="1">
            <a:gsLst>
              <a:gs pos="0">
                <a:srgbClr val="9999FF"/>
              </a:gs>
              <a:gs pos="100000">
                <a:srgbClr val="9999FF">
                  <a:gamma/>
                  <a:shade val="46275"/>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8005" name="Text Box 5"/>
          <p:cNvSpPr txBox="1">
            <a:spLocks noChangeArrowheads="1"/>
          </p:cNvSpPr>
          <p:nvPr/>
        </p:nvSpPr>
        <p:spPr bwMode="auto">
          <a:xfrm>
            <a:off x="0" y="1066800"/>
            <a:ext cx="8569325" cy="915988"/>
          </a:xfrm>
          <a:prstGeom prst="rect">
            <a:avLst/>
          </a:prstGeom>
          <a:noFill/>
          <a:ln w="9525">
            <a:noFill/>
            <a:miter lim="800000"/>
            <a:headEnd/>
            <a:tailEnd/>
          </a:ln>
          <a:effectLst/>
        </p:spPr>
        <p:txBody>
          <a:bodyPr>
            <a:spAutoFit/>
          </a:bodyPr>
          <a:lstStyle/>
          <a:p>
            <a:pPr eaLnBrk="1" hangingPunct="1">
              <a:lnSpc>
                <a:spcPct val="90000"/>
              </a:lnSpc>
            </a:pPr>
            <a:r>
              <a:rPr lang="pt-BR" altLang="pt-BR" sz="2000">
                <a:solidFill>
                  <a:schemeClr val="tx1"/>
                </a:solidFill>
                <a:latin typeface="Arial" pitchFamily="34" charset="0"/>
              </a:rPr>
              <a:t>Na Contratação de obras públicas, o Estado  remunera o particular pela realização física da obra e assume o custo operacional e de manutenção da infra-estrutura </a:t>
            </a:r>
          </a:p>
        </p:txBody>
      </p:sp>
      <p:sp>
        <p:nvSpPr>
          <p:cNvPr id="74758" name="Line 6"/>
          <p:cNvSpPr>
            <a:spLocks noChangeShapeType="1"/>
          </p:cNvSpPr>
          <p:nvPr/>
        </p:nvSpPr>
        <p:spPr bwMode="auto">
          <a:xfrm>
            <a:off x="923925" y="1957388"/>
            <a:ext cx="0" cy="396875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8007" name="Text Box 7"/>
          <p:cNvSpPr txBox="1">
            <a:spLocks noChangeArrowheads="1"/>
          </p:cNvSpPr>
          <p:nvPr/>
        </p:nvSpPr>
        <p:spPr bwMode="auto">
          <a:xfrm rot="-5400000">
            <a:off x="-186531" y="3820319"/>
            <a:ext cx="1836737"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Desembolsos</a:t>
            </a:r>
          </a:p>
        </p:txBody>
      </p:sp>
      <p:sp>
        <p:nvSpPr>
          <p:cNvPr id="128008" name="Text Box 8"/>
          <p:cNvSpPr txBox="1">
            <a:spLocks noChangeArrowheads="1"/>
          </p:cNvSpPr>
          <p:nvPr/>
        </p:nvSpPr>
        <p:spPr bwMode="auto">
          <a:xfrm>
            <a:off x="900113" y="4767263"/>
            <a:ext cx="1841500" cy="749300"/>
          </a:xfrm>
          <a:prstGeom prst="rect">
            <a:avLst/>
          </a:prstGeom>
          <a:noFill/>
          <a:ln w="9525">
            <a:noFill/>
            <a:miter lim="800000"/>
            <a:headEnd/>
            <a:tailEnd/>
          </a:ln>
          <a:effectLst/>
        </p:spPr>
        <p:txBody>
          <a:bodyPr>
            <a:spAutoFit/>
          </a:bodyPr>
          <a:lstStyle/>
          <a:p>
            <a:pPr algn="ctr" eaLnBrk="1" hangingPunct="1">
              <a:lnSpc>
                <a:spcPct val="80000"/>
              </a:lnSpc>
            </a:pPr>
            <a:r>
              <a:rPr lang="pt-BR" altLang="pt-BR" sz="1800">
                <a:solidFill>
                  <a:srgbClr val="FFFF00"/>
                </a:solidFill>
                <a:latin typeface="Arial" pitchFamily="34" charset="0"/>
              </a:rPr>
              <a:t>Custo de construção </a:t>
            </a:r>
          </a:p>
          <a:p>
            <a:pPr algn="ctr" eaLnBrk="1" hangingPunct="1">
              <a:lnSpc>
                <a:spcPct val="80000"/>
              </a:lnSpc>
            </a:pPr>
            <a:r>
              <a:rPr lang="pt-BR" altLang="pt-BR" sz="1800">
                <a:solidFill>
                  <a:srgbClr val="FFFF00"/>
                </a:solidFill>
                <a:latin typeface="Arial" pitchFamily="34" charset="0"/>
              </a:rPr>
              <a:t>da obra</a:t>
            </a:r>
          </a:p>
        </p:txBody>
      </p:sp>
      <p:sp>
        <p:nvSpPr>
          <p:cNvPr id="128009" name="Text Box 9"/>
          <p:cNvSpPr txBox="1">
            <a:spLocks noChangeArrowheads="1"/>
          </p:cNvSpPr>
          <p:nvPr/>
        </p:nvSpPr>
        <p:spPr bwMode="auto">
          <a:xfrm>
            <a:off x="7854950" y="6056313"/>
            <a:ext cx="820738"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Anos</a:t>
            </a:r>
          </a:p>
        </p:txBody>
      </p:sp>
      <p:sp>
        <p:nvSpPr>
          <p:cNvPr id="128010" name="Text Box 10"/>
          <p:cNvSpPr txBox="1">
            <a:spLocks noChangeArrowheads="1"/>
          </p:cNvSpPr>
          <p:nvPr/>
        </p:nvSpPr>
        <p:spPr bwMode="auto">
          <a:xfrm>
            <a:off x="2381250" y="5926138"/>
            <a:ext cx="325438"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3</a:t>
            </a:r>
          </a:p>
        </p:txBody>
      </p:sp>
      <p:sp>
        <p:nvSpPr>
          <p:cNvPr id="128011" name="Text Box 11"/>
          <p:cNvSpPr txBox="1">
            <a:spLocks noChangeArrowheads="1"/>
          </p:cNvSpPr>
          <p:nvPr/>
        </p:nvSpPr>
        <p:spPr bwMode="auto">
          <a:xfrm>
            <a:off x="4541838" y="5926138"/>
            <a:ext cx="466725"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10</a:t>
            </a:r>
          </a:p>
        </p:txBody>
      </p:sp>
      <p:sp>
        <p:nvSpPr>
          <p:cNvPr id="128012" name="Text Box 12"/>
          <p:cNvSpPr txBox="1">
            <a:spLocks noChangeArrowheads="1"/>
          </p:cNvSpPr>
          <p:nvPr/>
        </p:nvSpPr>
        <p:spPr bwMode="auto">
          <a:xfrm>
            <a:off x="7418388" y="5926138"/>
            <a:ext cx="466725"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15</a:t>
            </a:r>
          </a:p>
        </p:txBody>
      </p:sp>
      <p:sp>
        <p:nvSpPr>
          <p:cNvPr id="74765" name="Rectangle 13"/>
          <p:cNvSpPr>
            <a:spLocks noChangeArrowheads="1"/>
          </p:cNvSpPr>
          <p:nvPr/>
        </p:nvSpPr>
        <p:spPr bwMode="auto">
          <a:xfrm>
            <a:off x="2794000" y="5300663"/>
            <a:ext cx="4873625" cy="636587"/>
          </a:xfrm>
          <a:prstGeom prst="rect">
            <a:avLst/>
          </a:prstGeom>
          <a:gradFill rotWithShape="1">
            <a:gsLst>
              <a:gs pos="0">
                <a:srgbClr val="9999FF"/>
              </a:gs>
              <a:gs pos="100000">
                <a:srgbClr val="9999FF">
                  <a:gamma/>
                  <a:shade val="46275"/>
                  <a:invGamma/>
                </a:srgbClr>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4766" name="Rectangle 14"/>
          <p:cNvSpPr>
            <a:spLocks noChangeArrowheads="1"/>
          </p:cNvSpPr>
          <p:nvPr/>
        </p:nvSpPr>
        <p:spPr bwMode="auto">
          <a:xfrm>
            <a:off x="4140200" y="4437063"/>
            <a:ext cx="3527425" cy="796925"/>
          </a:xfrm>
          <a:prstGeom prst="rect">
            <a:avLst/>
          </a:prstGeom>
          <a:gradFill rotWithShape="1">
            <a:gsLst>
              <a:gs pos="0">
                <a:srgbClr val="FFCC00"/>
              </a:gs>
              <a:gs pos="100000">
                <a:srgbClr val="CC6600"/>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8015" name="Text Box 15"/>
          <p:cNvSpPr txBox="1">
            <a:spLocks noChangeArrowheads="1"/>
          </p:cNvSpPr>
          <p:nvPr/>
        </p:nvSpPr>
        <p:spPr bwMode="auto">
          <a:xfrm>
            <a:off x="1042988" y="3471863"/>
            <a:ext cx="1512887" cy="749300"/>
          </a:xfrm>
          <a:prstGeom prst="rect">
            <a:avLst/>
          </a:prstGeom>
          <a:noFill/>
          <a:ln w="9525">
            <a:noFill/>
            <a:miter lim="800000"/>
            <a:headEnd/>
            <a:tailEnd/>
          </a:ln>
          <a:effectLst/>
        </p:spPr>
        <p:txBody>
          <a:bodyPr>
            <a:spAutoFit/>
          </a:bodyPr>
          <a:lstStyle/>
          <a:p>
            <a:pPr algn="ctr" eaLnBrk="1" hangingPunct="1">
              <a:lnSpc>
                <a:spcPct val="80000"/>
              </a:lnSpc>
            </a:pPr>
            <a:r>
              <a:rPr lang="pt-BR" altLang="pt-BR" sz="1800">
                <a:solidFill>
                  <a:schemeClr val="tx1"/>
                </a:solidFill>
                <a:latin typeface="Arial" pitchFamily="34" charset="0"/>
              </a:rPr>
              <a:t>Incremento no custo de construção </a:t>
            </a:r>
          </a:p>
        </p:txBody>
      </p:sp>
      <p:sp>
        <p:nvSpPr>
          <p:cNvPr id="74768" name="Rectangle 16"/>
          <p:cNvSpPr>
            <a:spLocks noChangeArrowheads="1"/>
          </p:cNvSpPr>
          <p:nvPr/>
        </p:nvSpPr>
        <p:spPr bwMode="auto">
          <a:xfrm rot="-5400000">
            <a:off x="2826544" y="3975894"/>
            <a:ext cx="1249362" cy="1308100"/>
          </a:xfrm>
          <a:prstGeom prst="rect">
            <a:avLst/>
          </a:prstGeom>
          <a:gradFill rotWithShape="1">
            <a:gsLst>
              <a:gs pos="0">
                <a:srgbClr val="FFCC00"/>
              </a:gs>
              <a:gs pos="100000">
                <a:srgbClr val="CC6600"/>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8017" name="Text Box 17"/>
          <p:cNvSpPr txBox="1">
            <a:spLocks noChangeArrowheads="1"/>
          </p:cNvSpPr>
          <p:nvPr/>
        </p:nvSpPr>
        <p:spPr bwMode="auto">
          <a:xfrm>
            <a:off x="2833688" y="4105275"/>
            <a:ext cx="1162050" cy="1052513"/>
          </a:xfrm>
          <a:prstGeom prst="rect">
            <a:avLst/>
          </a:prstGeom>
          <a:noFill/>
          <a:ln w="9525">
            <a:noFill/>
            <a:miter lim="800000"/>
            <a:headEnd/>
            <a:tailEnd/>
          </a:ln>
          <a:effectLst/>
        </p:spPr>
        <p:txBody>
          <a:bodyPr>
            <a:spAutoFit/>
          </a:bodyPr>
          <a:lstStyle/>
          <a:p>
            <a:pPr algn="ctr" eaLnBrk="1" hangingPunct="1">
              <a:lnSpc>
                <a:spcPct val="70000"/>
              </a:lnSpc>
            </a:pPr>
            <a:r>
              <a:rPr lang="pt-BR" altLang="pt-BR" sz="1800">
                <a:solidFill>
                  <a:schemeClr val="tx1"/>
                </a:solidFill>
                <a:latin typeface="Arial" pitchFamily="34" charset="0"/>
              </a:rPr>
              <a:t>Custo de atraso na entrega da obra</a:t>
            </a:r>
          </a:p>
        </p:txBody>
      </p:sp>
      <p:sp>
        <p:nvSpPr>
          <p:cNvPr id="128018" name="Text Box 18"/>
          <p:cNvSpPr txBox="1">
            <a:spLocks noChangeArrowheads="1"/>
          </p:cNvSpPr>
          <p:nvPr/>
        </p:nvSpPr>
        <p:spPr bwMode="auto">
          <a:xfrm>
            <a:off x="4283075" y="4443413"/>
            <a:ext cx="2952750" cy="641350"/>
          </a:xfrm>
          <a:prstGeom prst="rect">
            <a:avLst/>
          </a:prstGeom>
          <a:noFill/>
          <a:ln w="9525">
            <a:noFill/>
            <a:miter lim="800000"/>
            <a:headEnd/>
            <a:tailEnd/>
          </a:ln>
          <a:effectLst/>
        </p:spPr>
        <p:txBody>
          <a:bodyPr>
            <a:spAutoFit/>
          </a:bodyPr>
          <a:lstStyle/>
          <a:p>
            <a:pPr algn="ctr" eaLnBrk="1" hangingPunct="1"/>
            <a:r>
              <a:rPr lang="pt-BR" altLang="pt-BR" sz="1800">
                <a:solidFill>
                  <a:schemeClr val="tx1"/>
                </a:solidFill>
                <a:latin typeface="Arial" pitchFamily="34" charset="0"/>
              </a:rPr>
              <a:t>Incrementos dos custos operacionais</a:t>
            </a:r>
          </a:p>
        </p:txBody>
      </p:sp>
      <p:sp>
        <p:nvSpPr>
          <p:cNvPr id="128019" name="Text Box 19"/>
          <p:cNvSpPr txBox="1">
            <a:spLocks noChangeArrowheads="1"/>
          </p:cNvSpPr>
          <p:nvPr/>
        </p:nvSpPr>
        <p:spPr bwMode="auto">
          <a:xfrm>
            <a:off x="4011613" y="5367338"/>
            <a:ext cx="2432050" cy="366712"/>
          </a:xfrm>
          <a:prstGeom prst="rect">
            <a:avLst/>
          </a:prstGeom>
          <a:noFill/>
          <a:ln w="9525">
            <a:noFill/>
            <a:miter lim="800000"/>
            <a:headEnd/>
            <a:tailEnd/>
          </a:ln>
          <a:effectLst/>
        </p:spPr>
        <p:txBody>
          <a:bodyPr wrap="none">
            <a:spAutoFit/>
          </a:bodyPr>
          <a:lstStyle/>
          <a:p>
            <a:pPr eaLnBrk="1" hangingPunct="1"/>
            <a:r>
              <a:rPr lang="pt-BR" altLang="pt-BR" sz="1800">
                <a:solidFill>
                  <a:srgbClr val="FFFF00"/>
                </a:solidFill>
                <a:latin typeface="Arial" pitchFamily="34" charset="0"/>
              </a:rPr>
              <a:t>Custos operacionais</a:t>
            </a:r>
          </a:p>
        </p:txBody>
      </p:sp>
      <p:sp>
        <p:nvSpPr>
          <p:cNvPr id="74772" name="Line 20"/>
          <p:cNvSpPr>
            <a:spLocks noChangeShapeType="1"/>
          </p:cNvSpPr>
          <p:nvPr/>
        </p:nvSpPr>
        <p:spPr bwMode="auto">
          <a:xfrm rot="5400000">
            <a:off x="4826794" y="2023269"/>
            <a:ext cx="0" cy="7853362"/>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4773" name="Line 21"/>
          <p:cNvSpPr>
            <a:spLocks noChangeShapeType="1"/>
          </p:cNvSpPr>
          <p:nvPr/>
        </p:nvSpPr>
        <p:spPr bwMode="auto">
          <a:xfrm>
            <a:off x="7667625" y="4437063"/>
            <a:ext cx="0" cy="151288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8022" name="AutoShape 22"/>
          <p:cNvSpPr>
            <a:spLocks noChangeArrowheads="1"/>
          </p:cNvSpPr>
          <p:nvPr/>
        </p:nvSpPr>
        <p:spPr bwMode="auto">
          <a:xfrm>
            <a:off x="966788" y="2492375"/>
            <a:ext cx="1831975" cy="908050"/>
          </a:xfrm>
          <a:prstGeom prst="leftRightArrow">
            <a:avLst>
              <a:gd name="adj1" fmla="val 53843"/>
              <a:gd name="adj2" fmla="val 39649"/>
            </a:avLst>
          </a:prstGeom>
          <a:gradFill rotWithShape="1">
            <a:gsLst>
              <a:gs pos="0">
                <a:srgbClr val="0066CC"/>
              </a:gs>
              <a:gs pos="100000">
                <a:srgbClr val="002850"/>
              </a:gs>
            </a:gsLst>
            <a:lin ang="5400000" scaled="1"/>
          </a:gradFill>
          <a:ln w="9525">
            <a:solidFill>
              <a:schemeClr val="tx1"/>
            </a:solidFill>
            <a:miter lim="800000"/>
            <a:headEnd/>
            <a:tailEnd/>
          </a:ln>
          <a:effectLst/>
        </p:spPr>
        <p:txBody>
          <a:bodyPr anchor="ctr"/>
          <a:lstStyle/>
          <a:p>
            <a:pPr algn="ctr" eaLnBrk="1" hangingPunct="1">
              <a:lnSpc>
                <a:spcPct val="80000"/>
              </a:lnSpc>
              <a:spcBef>
                <a:spcPct val="20000"/>
              </a:spcBef>
              <a:buClr>
                <a:schemeClr val="tx1"/>
              </a:buClr>
            </a:pPr>
            <a:r>
              <a:rPr lang="pt-BR" altLang="pt-BR" sz="1600">
                <a:solidFill>
                  <a:srgbClr val="FFFF00"/>
                </a:solidFill>
                <a:latin typeface="Arial" pitchFamily="34" charset="0"/>
              </a:rPr>
              <a:t>Período de Construção</a:t>
            </a:r>
            <a:endParaRPr lang="it-IT" altLang="pt-BR" sz="1600">
              <a:solidFill>
                <a:srgbClr val="FFFF00"/>
              </a:solidFill>
              <a:latin typeface="Arial" pitchFamily="34" charset="0"/>
            </a:endParaRPr>
          </a:p>
        </p:txBody>
      </p:sp>
      <p:sp>
        <p:nvSpPr>
          <p:cNvPr id="128023" name="AutoShape 23"/>
          <p:cNvSpPr>
            <a:spLocks noChangeArrowheads="1"/>
          </p:cNvSpPr>
          <p:nvPr/>
        </p:nvSpPr>
        <p:spPr bwMode="auto">
          <a:xfrm>
            <a:off x="2832100" y="2492375"/>
            <a:ext cx="4764088" cy="908050"/>
          </a:xfrm>
          <a:prstGeom prst="leftRightArrow">
            <a:avLst>
              <a:gd name="adj1" fmla="val 49454"/>
              <a:gd name="adj2" fmla="val 38912"/>
            </a:avLst>
          </a:prstGeom>
          <a:gradFill rotWithShape="1">
            <a:gsLst>
              <a:gs pos="0">
                <a:srgbClr val="0066CC"/>
              </a:gs>
              <a:gs pos="100000">
                <a:srgbClr val="002850"/>
              </a:gs>
            </a:gsLst>
            <a:lin ang="5400000" scaled="1"/>
          </a:gradFill>
          <a:ln w="9525" algn="ctr">
            <a:solidFill>
              <a:schemeClr val="tx1"/>
            </a:solidFill>
            <a:miter lim="800000"/>
            <a:headEnd/>
            <a:tailEnd/>
          </a:ln>
          <a:effectLst/>
        </p:spPr>
        <p:txBody>
          <a:bodyPr wrap="none" anchor="ctr"/>
          <a:lstStyle/>
          <a:p>
            <a:pPr marL="812800" indent="-812800" algn="ctr" eaLnBrk="1" hangingPunct="1">
              <a:lnSpc>
                <a:spcPct val="80000"/>
              </a:lnSpc>
              <a:spcBef>
                <a:spcPct val="20000"/>
              </a:spcBef>
              <a:buClr>
                <a:schemeClr val="tx1"/>
              </a:buClr>
            </a:pPr>
            <a:r>
              <a:rPr lang="pt-BR" altLang="pt-BR" sz="1600">
                <a:solidFill>
                  <a:srgbClr val="FFFF00"/>
                </a:solidFill>
                <a:latin typeface="Arial" pitchFamily="34" charset="0"/>
              </a:rPr>
              <a:t>Período de Operação</a:t>
            </a:r>
            <a:endParaRPr lang="it-IT" altLang="pt-BR" sz="1600">
              <a:solidFill>
                <a:srgbClr val="FFFF00"/>
              </a:solidFill>
              <a:latin typeface="Arial" pitchFamily="34" charset="0"/>
            </a:endParaRPr>
          </a:p>
        </p:txBody>
      </p:sp>
      <p:sp>
        <p:nvSpPr>
          <p:cNvPr id="74776" name="Rectangle 24"/>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74777" name="AutoShape 25"/>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8642350" cy="457200"/>
          </a:xfrm>
        </p:spPr>
        <p:txBody>
          <a:bodyPr/>
          <a:lstStyle/>
          <a:p>
            <a:pPr eaLnBrk="1" hangingPunct="1">
              <a:defRPr/>
            </a:pPr>
            <a:r>
              <a:rPr lang="pt-BR" altLang="pt-BR" sz="2400" b="1" smtClean="0"/>
              <a:t>Modelo de receita no  Caso de Contrato de PPP</a:t>
            </a:r>
          </a:p>
        </p:txBody>
      </p:sp>
      <p:sp>
        <p:nvSpPr>
          <p:cNvPr id="129027" name="Text Box 3"/>
          <p:cNvSpPr txBox="1">
            <a:spLocks noChangeArrowheads="1"/>
          </p:cNvSpPr>
          <p:nvPr/>
        </p:nvSpPr>
        <p:spPr bwMode="auto">
          <a:xfrm>
            <a:off x="0" y="1371600"/>
            <a:ext cx="8569325" cy="641350"/>
          </a:xfrm>
          <a:prstGeom prst="rect">
            <a:avLst/>
          </a:prstGeom>
          <a:noFill/>
          <a:ln w="9525">
            <a:noFill/>
            <a:miter lim="800000"/>
            <a:headEnd/>
            <a:tailEnd/>
          </a:ln>
          <a:effectLst/>
        </p:spPr>
        <p:txBody>
          <a:bodyPr>
            <a:spAutoFit/>
          </a:bodyPr>
          <a:lstStyle/>
          <a:p>
            <a:pPr eaLnBrk="1" hangingPunct="1">
              <a:lnSpc>
                <a:spcPct val="90000"/>
              </a:lnSpc>
            </a:pPr>
            <a:r>
              <a:rPr lang="pt-BR" altLang="pt-BR" sz="2000">
                <a:solidFill>
                  <a:schemeClr val="tx1"/>
                </a:solidFill>
                <a:latin typeface="Arial" pitchFamily="34" charset="0"/>
              </a:rPr>
              <a:t>Nos Contratos de PPP, o Estado remunera o particular em função da prestação do serviço e de acordo com as metas pré-fixadas</a:t>
            </a:r>
          </a:p>
        </p:txBody>
      </p:sp>
      <p:sp>
        <p:nvSpPr>
          <p:cNvPr id="70660" name="Line 4"/>
          <p:cNvSpPr>
            <a:spLocks noChangeShapeType="1"/>
          </p:cNvSpPr>
          <p:nvPr/>
        </p:nvSpPr>
        <p:spPr bwMode="auto">
          <a:xfrm>
            <a:off x="785813" y="1916113"/>
            <a:ext cx="0" cy="396875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9029" name="Text Box 5"/>
          <p:cNvSpPr txBox="1">
            <a:spLocks noChangeArrowheads="1"/>
          </p:cNvSpPr>
          <p:nvPr/>
        </p:nvSpPr>
        <p:spPr bwMode="auto">
          <a:xfrm rot="-5400000">
            <a:off x="-324643" y="3779044"/>
            <a:ext cx="1836737"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Desembolsos</a:t>
            </a:r>
          </a:p>
        </p:txBody>
      </p:sp>
      <p:sp>
        <p:nvSpPr>
          <p:cNvPr id="129030" name="AutoShape 6"/>
          <p:cNvSpPr>
            <a:spLocks noChangeArrowheads="1"/>
          </p:cNvSpPr>
          <p:nvPr/>
        </p:nvSpPr>
        <p:spPr bwMode="auto">
          <a:xfrm>
            <a:off x="933450" y="4581525"/>
            <a:ext cx="1693863" cy="930275"/>
          </a:xfrm>
          <a:prstGeom prst="roundRect">
            <a:avLst>
              <a:gd name="adj" fmla="val 16667"/>
            </a:avLst>
          </a:prstGeom>
          <a:gradFill rotWithShape="1">
            <a:gsLst>
              <a:gs pos="0">
                <a:srgbClr val="0066CC"/>
              </a:gs>
              <a:gs pos="100000">
                <a:srgbClr val="002850"/>
              </a:gs>
            </a:gsLst>
            <a:lin ang="5400000" scaled="1"/>
          </a:gradFill>
          <a:ln w="9525" algn="ctr">
            <a:solidFill>
              <a:schemeClr val="tx1"/>
            </a:solidFill>
            <a:round/>
            <a:headEnd/>
            <a:tailEnd/>
          </a:ln>
          <a:effectLst/>
        </p:spPr>
        <p:txBody>
          <a:bodyPr anchor="ctr"/>
          <a:lstStyle/>
          <a:p>
            <a:pPr algn="ctr" eaLnBrk="1" hangingPunct="1">
              <a:lnSpc>
                <a:spcPct val="80000"/>
              </a:lnSpc>
              <a:spcBef>
                <a:spcPct val="20000"/>
              </a:spcBef>
              <a:buClr>
                <a:schemeClr val="tx1"/>
              </a:buClr>
            </a:pPr>
            <a:r>
              <a:rPr lang="pt-BR" altLang="pt-BR" sz="1600">
                <a:solidFill>
                  <a:srgbClr val="FFFF00"/>
                </a:solidFill>
                <a:latin typeface="Arial" pitchFamily="34" charset="0"/>
              </a:rPr>
              <a:t>Não há desembolsos</a:t>
            </a:r>
          </a:p>
        </p:txBody>
      </p:sp>
      <p:sp>
        <p:nvSpPr>
          <p:cNvPr id="129031" name="Text Box 8"/>
          <p:cNvSpPr txBox="1">
            <a:spLocks noChangeArrowheads="1"/>
          </p:cNvSpPr>
          <p:nvPr/>
        </p:nvSpPr>
        <p:spPr bwMode="auto">
          <a:xfrm>
            <a:off x="2590800" y="5884863"/>
            <a:ext cx="325438"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3</a:t>
            </a:r>
          </a:p>
        </p:txBody>
      </p:sp>
      <p:sp>
        <p:nvSpPr>
          <p:cNvPr id="129032" name="Text Box 9"/>
          <p:cNvSpPr txBox="1">
            <a:spLocks noChangeArrowheads="1"/>
          </p:cNvSpPr>
          <p:nvPr/>
        </p:nvSpPr>
        <p:spPr bwMode="auto">
          <a:xfrm>
            <a:off x="4403725" y="5884863"/>
            <a:ext cx="466725"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10</a:t>
            </a:r>
          </a:p>
        </p:txBody>
      </p:sp>
      <p:sp>
        <p:nvSpPr>
          <p:cNvPr id="129033" name="Text Box 10"/>
          <p:cNvSpPr txBox="1">
            <a:spLocks noChangeArrowheads="1"/>
          </p:cNvSpPr>
          <p:nvPr/>
        </p:nvSpPr>
        <p:spPr bwMode="auto">
          <a:xfrm>
            <a:off x="7200900" y="5884863"/>
            <a:ext cx="466725"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15</a:t>
            </a:r>
          </a:p>
        </p:txBody>
      </p:sp>
      <p:sp>
        <p:nvSpPr>
          <p:cNvPr id="70667" name="Rectangle 11"/>
          <p:cNvSpPr>
            <a:spLocks noChangeArrowheads="1"/>
          </p:cNvSpPr>
          <p:nvPr/>
        </p:nvSpPr>
        <p:spPr bwMode="auto">
          <a:xfrm>
            <a:off x="2700338" y="4076700"/>
            <a:ext cx="4679950" cy="1800225"/>
          </a:xfrm>
          <a:prstGeom prst="rect">
            <a:avLst/>
          </a:prstGeom>
          <a:gradFill rotWithShape="1">
            <a:gsLst>
              <a:gs pos="0">
                <a:srgbClr val="9999FF"/>
              </a:gs>
              <a:gs pos="100000">
                <a:srgbClr val="9999FF">
                  <a:gamma/>
                  <a:shade val="46275"/>
                  <a:invGamma/>
                </a:srgbClr>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9035" name="Text Box 12"/>
          <p:cNvSpPr txBox="1">
            <a:spLocks noChangeArrowheads="1"/>
          </p:cNvSpPr>
          <p:nvPr/>
        </p:nvSpPr>
        <p:spPr bwMode="auto">
          <a:xfrm>
            <a:off x="3065463" y="4560888"/>
            <a:ext cx="3738562" cy="915987"/>
          </a:xfrm>
          <a:prstGeom prst="rect">
            <a:avLst/>
          </a:prstGeom>
          <a:noFill/>
          <a:ln w="9525">
            <a:noFill/>
            <a:miter lim="800000"/>
            <a:headEnd/>
            <a:tailEnd/>
          </a:ln>
          <a:effectLst/>
        </p:spPr>
        <p:txBody>
          <a:bodyPr>
            <a:spAutoFit/>
          </a:bodyPr>
          <a:lstStyle/>
          <a:p>
            <a:pPr eaLnBrk="1" hangingPunct="1"/>
            <a:r>
              <a:rPr lang="pt-BR" altLang="pt-BR" sz="1800">
                <a:solidFill>
                  <a:srgbClr val="FFFF00"/>
                </a:solidFill>
                <a:latin typeface="Arial" pitchFamily="34" charset="0"/>
              </a:rPr>
              <a:t>Desembolsos na medida em que o serviço é disponibilizado e alcança as metas pré-fixadas</a:t>
            </a:r>
          </a:p>
        </p:txBody>
      </p:sp>
      <p:sp>
        <p:nvSpPr>
          <p:cNvPr id="70669" name="Line 13"/>
          <p:cNvSpPr>
            <a:spLocks noChangeShapeType="1"/>
          </p:cNvSpPr>
          <p:nvPr/>
        </p:nvSpPr>
        <p:spPr bwMode="auto">
          <a:xfrm rot="5400000">
            <a:off x="4688682" y="1981993"/>
            <a:ext cx="0" cy="7853363"/>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29037" name="AutoShape 14"/>
          <p:cNvSpPr>
            <a:spLocks noChangeArrowheads="1"/>
          </p:cNvSpPr>
          <p:nvPr/>
        </p:nvSpPr>
        <p:spPr bwMode="auto">
          <a:xfrm>
            <a:off x="787400" y="3160713"/>
            <a:ext cx="1912938" cy="908050"/>
          </a:xfrm>
          <a:prstGeom prst="leftRightArrow">
            <a:avLst>
              <a:gd name="adj1" fmla="val 53843"/>
              <a:gd name="adj2" fmla="val 41401"/>
            </a:avLst>
          </a:prstGeom>
          <a:gradFill rotWithShape="1">
            <a:gsLst>
              <a:gs pos="0">
                <a:srgbClr val="0066CC"/>
              </a:gs>
              <a:gs pos="100000">
                <a:srgbClr val="002850"/>
              </a:gs>
            </a:gsLst>
            <a:lin ang="5400000" scaled="1"/>
          </a:gradFill>
          <a:ln w="9525">
            <a:solidFill>
              <a:schemeClr val="tx1"/>
            </a:solidFill>
            <a:miter lim="800000"/>
            <a:headEnd/>
            <a:tailEnd/>
          </a:ln>
          <a:effectLst/>
        </p:spPr>
        <p:txBody>
          <a:bodyPr anchor="ctr"/>
          <a:lstStyle/>
          <a:p>
            <a:pPr algn="ctr" eaLnBrk="1" hangingPunct="1">
              <a:lnSpc>
                <a:spcPct val="80000"/>
              </a:lnSpc>
              <a:spcBef>
                <a:spcPct val="20000"/>
              </a:spcBef>
              <a:buClr>
                <a:schemeClr val="tx1"/>
              </a:buClr>
            </a:pPr>
            <a:r>
              <a:rPr lang="pt-BR" altLang="pt-BR" sz="1600">
                <a:solidFill>
                  <a:srgbClr val="FFFF00"/>
                </a:solidFill>
                <a:latin typeface="Arial" pitchFamily="34" charset="0"/>
              </a:rPr>
              <a:t>Período de Construção</a:t>
            </a:r>
            <a:endParaRPr lang="it-IT" altLang="pt-BR" sz="1600">
              <a:solidFill>
                <a:srgbClr val="FFFF00"/>
              </a:solidFill>
              <a:latin typeface="Arial" pitchFamily="34" charset="0"/>
            </a:endParaRPr>
          </a:p>
        </p:txBody>
      </p:sp>
      <p:sp>
        <p:nvSpPr>
          <p:cNvPr id="129038" name="AutoShape 15"/>
          <p:cNvSpPr>
            <a:spLocks noChangeArrowheads="1"/>
          </p:cNvSpPr>
          <p:nvPr/>
        </p:nvSpPr>
        <p:spPr bwMode="auto">
          <a:xfrm>
            <a:off x="2711450" y="3151188"/>
            <a:ext cx="4740275" cy="908050"/>
          </a:xfrm>
          <a:prstGeom prst="leftRightArrow">
            <a:avLst>
              <a:gd name="adj1" fmla="val 49454"/>
              <a:gd name="adj2" fmla="val 38717"/>
            </a:avLst>
          </a:prstGeom>
          <a:gradFill rotWithShape="1">
            <a:gsLst>
              <a:gs pos="0">
                <a:srgbClr val="0066CC"/>
              </a:gs>
              <a:gs pos="100000">
                <a:srgbClr val="002850"/>
              </a:gs>
            </a:gsLst>
            <a:lin ang="5400000" scaled="1"/>
          </a:gradFill>
          <a:ln w="9525" algn="ctr">
            <a:solidFill>
              <a:schemeClr val="tx1"/>
            </a:solidFill>
            <a:miter lim="800000"/>
            <a:headEnd/>
            <a:tailEnd/>
          </a:ln>
          <a:effectLst/>
        </p:spPr>
        <p:txBody>
          <a:bodyPr wrap="none" anchor="ctr"/>
          <a:lstStyle/>
          <a:p>
            <a:pPr marL="812800" indent="-812800" algn="ctr" eaLnBrk="1" hangingPunct="1">
              <a:lnSpc>
                <a:spcPct val="80000"/>
              </a:lnSpc>
              <a:spcBef>
                <a:spcPct val="20000"/>
              </a:spcBef>
              <a:buClr>
                <a:schemeClr val="tx1"/>
              </a:buClr>
            </a:pPr>
            <a:r>
              <a:rPr lang="pt-BR" altLang="pt-BR" sz="1600">
                <a:solidFill>
                  <a:srgbClr val="FFFF00"/>
                </a:solidFill>
                <a:latin typeface="Arial" pitchFamily="34" charset="0"/>
              </a:rPr>
              <a:t>Período de Operação</a:t>
            </a:r>
            <a:endParaRPr lang="it-IT" altLang="pt-BR" sz="1600">
              <a:solidFill>
                <a:srgbClr val="FFFF00"/>
              </a:solidFill>
              <a:latin typeface="Arial" pitchFamily="34" charset="0"/>
            </a:endParaRPr>
          </a:p>
        </p:txBody>
      </p:sp>
      <p:sp>
        <p:nvSpPr>
          <p:cNvPr id="129039" name="Text Box 16"/>
          <p:cNvSpPr txBox="1">
            <a:spLocks noChangeArrowheads="1"/>
          </p:cNvSpPr>
          <p:nvPr/>
        </p:nvSpPr>
        <p:spPr bwMode="auto">
          <a:xfrm>
            <a:off x="7712075" y="6056313"/>
            <a:ext cx="820738" cy="396875"/>
          </a:xfrm>
          <a:prstGeom prst="rect">
            <a:avLst/>
          </a:prstGeom>
          <a:noFill/>
          <a:ln w="9525">
            <a:noFill/>
            <a:miter lim="800000"/>
            <a:headEnd/>
            <a:tailEnd/>
          </a:ln>
          <a:effectLst/>
        </p:spPr>
        <p:txBody>
          <a:bodyPr wrap="none">
            <a:spAutoFit/>
          </a:bodyPr>
          <a:lstStyle/>
          <a:p>
            <a:pPr eaLnBrk="1" hangingPunct="1"/>
            <a:r>
              <a:rPr lang="pt-BR" altLang="pt-BR" sz="2000">
                <a:solidFill>
                  <a:schemeClr val="tx1"/>
                </a:solidFill>
                <a:latin typeface="Arial" pitchFamily="34" charset="0"/>
              </a:rPr>
              <a:t>Anos</a:t>
            </a:r>
          </a:p>
        </p:txBody>
      </p:sp>
      <p:sp>
        <p:nvSpPr>
          <p:cNvPr id="70673" name="Rectangle 17"/>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70674" name="AutoShape 18"/>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endParaRPr lang="pt-PT" altLang="pt-BR" smtClean="0"/>
          </a:p>
        </p:txBody>
      </p:sp>
      <p:sp>
        <p:nvSpPr>
          <p:cNvPr id="262147" name="Rectangle 3"/>
          <p:cNvSpPr>
            <a:spLocks noGrp="1" noChangeArrowheads="1"/>
          </p:cNvSpPr>
          <p:nvPr>
            <p:ph type="body" idx="1"/>
          </p:nvPr>
        </p:nvSpPr>
        <p:spPr/>
        <p:txBody>
          <a:bodyPr/>
          <a:lstStyle/>
          <a:p>
            <a:pPr eaLnBrk="1" hangingPunct="1">
              <a:defRPr/>
            </a:pPr>
            <a:endParaRPr lang="pt-PT" altLang="pt-BR" smtClean="0"/>
          </a:p>
        </p:txBody>
      </p:sp>
    </p:spTree>
  </p:cSld>
  <p:clrMapOvr>
    <a:masterClrMapping/>
  </p:clrMapOvr>
  <p:transition spd="med">
    <p:cover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flipH="1">
            <a:off x="228600" y="661988"/>
            <a:ext cx="8610600" cy="938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0"/>
              </a:spcBef>
              <a:defRPr sz="4400">
                <a:solidFill>
                  <a:schemeClr val="tx2"/>
                </a:solidFill>
                <a:effectLst>
                  <a:outerShdw blurRad="38100" dist="38100" dir="2700000" algn="tl">
                    <a:srgbClr val="000000"/>
                  </a:outerShdw>
                </a:effectLst>
                <a:latin typeface="Tahoma" panose="020B0604030504040204" pitchFamily="34" charset="0"/>
              </a:defRPr>
            </a:lvl1pPr>
            <a:lvl2pPr>
              <a:spcBef>
                <a:spcPct val="0"/>
              </a:spcBef>
              <a:defRPr sz="4400">
                <a:solidFill>
                  <a:schemeClr val="tx2"/>
                </a:solidFill>
                <a:effectLst>
                  <a:outerShdw blurRad="38100" dist="38100" dir="2700000" algn="tl">
                    <a:srgbClr val="000000"/>
                  </a:outerShdw>
                </a:effectLst>
                <a:latin typeface="Tahoma" panose="020B0604030504040204" pitchFamily="34" charset="0"/>
              </a:defRPr>
            </a:lvl2pPr>
            <a:lvl3pPr>
              <a:spcBef>
                <a:spcPct val="0"/>
              </a:spcBef>
              <a:defRPr sz="4400">
                <a:solidFill>
                  <a:schemeClr val="tx2"/>
                </a:solidFill>
                <a:effectLst>
                  <a:outerShdw blurRad="38100" dist="38100" dir="2700000" algn="tl">
                    <a:srgbClr val="000000"/>
                  </a:outerShdw>
                </a:effectLst>
                <a:latin typeface="Tahoma" panose="020B0604030504040204" pitchFamily="34" charset="0"/>
              </a:defRPr>
            </a:lvl3pPr>
            <a:lvl4pPr>
              <a:spcBef>
                <a:spcPct val="0"/>
              </a:spcBef>
              <a:defRPr sz="4400">
                <a:solidFill>
                  <a:schemeClr val="tx2"/>
                </a:solidFill>
                <a:effectLst>
                  <a:outerShdw blurRad="38100" dist="38100" dir="2700000" algn="tl">
                    <a:srgbClr val="000000"/>
                  </a:outerShdw>
                </a:effectLst>
                <a:latin typeface="Tahoma" panose="020B0604030504040204" pitchFamily="34" charset="0"/>
              </a:defRPr>
            </a:lvl4pPr>
            <a:lvl5pPr>
              <a:spcBef>
                <a:spcPct val="0"/>
              </a:spcBef>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ctr" eaLnBrk="1" hangingPunct="1">
              <a:defRPr/>
            </a:pPr>
            <a:endParaRPr lang="it-IT" altLang="pt-BR" sz="2000" smtClean="0">
              <a:solidFill>
                <a:srgbClr val="FF3300"/>
              </a:solidFill>
            </a:endParaRPr>
          </a:p>
        </p:txBody>
      </p:sp>
      <p:sp>
        <p:nvSpPr>
          <p:cNvPr id="131075" name="Rectangle 3"/>
          <p:cNvSpPr>
            <a:spLocks noChangeArrowheads="1"/>
          </p:cNvSpPr>
          <p:nvPr/>
        </p:nvSpPr>
        <p:spPr bwMode="auto">
          <a:xfrm>
            <a:off x="7467600" y="2593975"/>
            <a:ext cx="1460500" cy="690563"/>
          </a:xfrm>
          <a:prstGeom prst="rect">
            <a:avLst/>
          </a:prstGeom>
          <a:gradFill rotWithShape="1">
            <a:gsLst>
              <a:gs pos="0">
                <a:srgbClr val="0000FF"/>
              </a:gs>
              <a:gs pos="100000">
                <a:srgbClr val="498FDD"/>
              </a:gs>
            </a:gsLst>
            <a:lin ang="5400000" scaled="1"/>
          </a:gradFill>
          <a:ln w="9525">
            <a:solidFill>
              <a:schemeClr val="tx1"/>
            </a:solidFill>
            <a:miter lim="800000"/>
            <a:headEnd/>
            <a:tailEnd/>
          </a:ln>
          <a:effectLst/>
        </p:spPr>
        <p:txBody>
          <a:bodyPr lIns="18000" rIns="18000" anchor="ctr"/>
          <a:lstStyle/>
          <a:p>
            <a:pPr algn="ctr">
              <a:lnSpc>
                <a:spcPct val="80000"/>
              </a:lnSpc>
              <a:spcBef>
                <a:spcPct val="50000"/>
              </a:spcBef>
            </a:pPr>
            <a:r>
              <a:rPr lang="pt-BR" altLang="pt-BR" sz="1400">
                <a:solidFill>
                  <a:srgbClr val="000000"/>
                </a:solidFill>
                <a:latin typeface="Arial" pitchFamily="34" charset="0"/>
              </a:rPr>
              <a:t>Bancos e outros financiadores</a:t>
            </a:r>
          </a:p>
        </p:txBody>
      </p:sp>
      <p:sp>
        <p:nvSpPr>
          <p:cNvPr id="131076" name="Oval 4"/>
          <p:cNvSpPr>
            <a:spLocks noChangeArrowheads="1"/>
          </p:cNvSpPr>
          <p:nvPr/>
        </p:nvSpPr>
        <p:spPr bwMode="auto">
          <a:xfrm>
            <a:off x="4838700" y="5805488"/>
            <a:ext cx="1441450" cy="576262"/>
          </a:xfrm>
          <a:prstGeom prst="ellipse">
            <a:avLst/>
          </a:prstGeom>
          <a:solidFill>
            <a:srgbClr val="66FFCC"/>
          </a:solidFill>
          <a:ln w="9525">
            <a:solidFill>
              <a:schemeClr val="tx1"/>
            </a:solidFill>
            <a:round/>
            <a:headEnd/>
            <a:tailEnd/>
          </a:ln>
          <a:effectLst/>
        </p:spPr>
        <p:txBody>
          <a:bodyPr lIns="0" tIns="0" rIns="0" bIns="0" anchor="ctr" anchorCtr="1"/>
          <a:lstStyle/>
          <a:p>
            <a:pPr algn="ctr" eaLnBrk="1" hangingPunct="1">
              <a:lnSpc>
                <a:spcPct val="80000"/>
              </a:lnSpc>
            </a:pPr>
            <a:r>
              <a:rPr lang="pt-BR" altLang="pt-BR" sz="1400">
                <a:solidFill>
                  <a:srgbClr val="000000"/>
                </a:solidFill>
                <a:latin typeface="Arial" pitchFamily="34" charset="0"/>
              </a:rPr>
              <a:t>Investidores em participações</a:t>
            </a:r>
            <a:endParaRPr lang="it-IT" altLang="pt-BR" sz="1400">
              <a:solidFill>
                <a:srgbClr val="000000"/>
              </a:solidFill>
              <a:latin typeface="Arial" pitchFamily="34" charset="0"/>
            </a:endParaRPr>
          </a:p>
        </p:txBody>
      </p:sp>
      <p:sp>
        <p:nvSpPr>
          <p:cNvPr id="131077" name="Rectangle 5"/>
          <p:cNvSpPr>
            <a:spLocks noChangeArrowheads="1"/>
          </p:cNvSpPr>
          <p:nvPr/>
        </p:nvSpPr>
        <p:spPr bwMode="auto">
          <a:xfrm flipV="1">
            <a:off x="247650" y="5910263"/>
            <a:ext cx="2452688" cy="719137"/>
          </a:xfrm>
          <a:prstGeom prst="rect">
            <a:avLst/>
          </a:prstGeom>
          <a:solidFill>
            <a:srgbClr val="6699FF"/>
          </a:solidFill>
          <a:ln w="9525" algn="ctr">
            <a:solidFill>
              <a:schemeClr val="tx1"/>
            </a:solidFill>
            <a:miter lim="800000"/>
            <a:headEnd/>
            <a:tailEnd/>
          </a:ln>
          <a:effectLst/>
        </p:spPr>
        <p:txBody>
          <a:bodyPr rot="10800000" lIns="18000" tIns="0" rIns="18000" anchorCtr="1"/>
          <a:lstStyle/>
          <a:p>
            <a:pPr marL="88900">
              <a:lnSpc>
                <a:spcPct val="80000"/>
              </a:lnSpc>
              <a:spcBef>
                <a:spcPct val="20000"/>
              </a:spcBef>
              <a:buClr>
                <a:schemeClr val="bg1"/>
              </a:buClr>
              <a:buSzPct val="110000"/>
              <a:buFont typeface="Wingdings" pitchFamily="2" charset="2"/>
              <a:buChar char="Ø"/>
            </a:pPr>
            <a:r>
              <a:rPr lang="pt-BR" altLang="pt-BR" sz="1400">
                <a:solidFill>
                  <a:srgbClr val="000000"/>
                </a:solidFill>
                <a:latin typeface="Arial" pitchFamily="34" charset="0"/>
              </a:rPr>
              <a:t>Recursos Orçamentários</a:t>
            </a:r>
          </a:p>
          <a:p>
            <a:pPr marL="88900">
              <a:lnSpc>
                <a:spcPct val="80000"/>
              </a:lnSpc>
              <a:spcBef>
                <a:spcPct val="20000"/>
              </a:spcBef>
              <a:buClr>
                <a:schemeClr val="bg1"/>
              </a:buClr>
              <a:buSzPct val="110000"/>
              <a:buFont typeface="Wingdings" pitchFamily="2" charset="2"/>
              <a:buChar char="Ø"/>
            </a:pPr>
            <a:r>
              <a:rPr lang="pt-BR" altLang="pt-BR" sz="1400">
                <a:solidFill>
                  <a:srgbClr val="000000"/>
                </a:solidFill>
                <a:latin typeface="Arial" pitchFamily="34" charset="0"/>
              </a:rPr>
              <a:t>Ativos Não Financeiros</a:t>
            </a:r>
          </a:p>
          <a:p>
            <a:pPr marL="88900">
              <a:lnSpc>
                <a:spcPct val="80000"/>
              </a:lnSpc>
              <a:spcBef>
                <a:spcPct val="20000"/>
              </a:spcBef>
              <a:buClr>
                <a:schemeClr val="bg1"/>
              </a:buClr>
              <a:buSzPct val="110000"/>
              <a:buFont typeface="Wingdings" pitchFamily="2" charset="2"/>
              <a:buChar char="Ø"/>
            </a:pPr>
            <a:r>
              <a:rPr lang="pt-BR" altLang="pt-BR" sz="1400">
                <a:solidFill>
                  <a:srgbClr val="000000"/>
                </a:solidFill>
                <a:latin typeface="Arial" pitchFamily="34" charset="0"/>
              </a:rPr>
              <a:t> Bens Móveis e Imóveis</a:t>
            </a:r>
            <a:r>
              <a:rPr lang="pt-BR" altLang="pt-BR" sz="1400" b="0">
                <a:solidFill>
                  <a:schemeClr val="bg1"/>
                </a:solidFill>
                <a:latin typeface="Arial" pitchFamily="34" charset="0"/>
              </a:rPr>
              <a:t> </a:t>
            </a:r>
            <a:endParaRPr lang="it-IT" altLang="pt-BR" sz="1400">
              <a:solidFill>
                <a:schemeClr val="tx1"/>
              </a:solidFill>
              <a:latin typeface="Arial" pitchFamily="34" charset="0"/>
            </a:endParaRPr>
          </a:p>
        </p:txBody>
      </p:sp>
      <p:grpSp>
        <p:nvGrpSpPr>
          <p:cNvPr id="131078" name="Group 6"/>
          <p:cNvGrpSpPr>
            <a:grpSpLocks/>
          </p:cNvGrpSpPr>
          <p:nvPr/>
        </p:nvGrpSpPr>
        <p:grpSpPr bwMode="auto">
          <a:xfrm>
            <a:off x="7092950" y="1917700"/>
            <a:ext cx="1871663" cy="574675"/>
            <a:chOff x="4468" y="1163"/>
            <a:chExt cx="1179" cy="362"/>
          </a:xfrm>
        </p:grpSpPr>
        <p:sp>
          <p:nvSpPr>
            <p:cNvPr id="131120" name="Text Box 7"/>
            <p:cNvSpPr txBox="1">
              <a:spLocks noChangeArrowheads="1"/>
            </p:cNvSpPr>
            <p:nvPr/>
          </p:nvSpPr>
          <p:spPr bwMode="auto">
            <a:xfrm>
              <a:off x="4559" y="1187"/>
              <a:ext cx="1043" cy="274"/>
            </a:xfrm>
            <a:prstGeom prst="rect">
              <a:avLst/>
            </a:prstGeom>
            <a:noFill/>
            <a:ln w="9525">
              <a:noFill/>
              <a:miter lim="800000"/>
              <a:headEnd/>
              <a:tailEnd/>
            </a:ln>
            <a:effectLst/>
          </p:spPr>
          <p:txBody>
            <a:bodyPr>
              <a:spAutoFit/>
            </a:bodyPr>
            <a:lstStyle/>
            <a:p>
              <a:pPr algn="ctr" eaLnBrk="1" hangingPunct="1">
                <a:lnSpc>
                  <a:spcPct val="70000"/>
                </a:lnSpc>
                <a:spcBef>
                  <a:spcPct val="50000"/>
                </a:spcBef>
              </a:pPr>
              <a:r>
                <a:rPr lang="pt-BR" altLang="pt-BR" sz="1600">
                  <a:solidFill>
                    <a:schemeClr val="tx1"/>
                  </a:solidFill>
                  <a:latin typeface="Arial" pitchFamily="34" charset="0"/>
                </a:rPr>
                <a:t>Mercados de Capitais</a:t>
              </a:r>
            </a:p>
          </p:txBody>
        </p:sp>
        <p:sp>
          <p:nvSpPr>
            <p:cNvPr id="76808" name="AutoShape 8"/>
            <p:cNvSpPr>
              <a:spLocks noChangeArrowheads="1"/>
            </p:cNvSpPr>
            <p:nvPr/>
          </p:nvSpPr>
          <p:spPr bwMode="auto">
            <a:xfrm>
              <a:off x="4468" y="1163"/>
              <a:ext cx="1179" cy="362"/>
            </a:xfrm>
            <a:prstGeom prst="roundRect">
              <a:avLst>
                <a:gd name="adj" fmla="val 16667"/>
              </a:avLst>
            </a:prstGeom>
            <a:gradFill rotWithShape="1">
              <a:gsLst>
                <a:gs pos="0">
                  <a:srgbClr val="CC99FF"/>
                </a:gs>
                <a:gs pos="100000">
                  <a:srgbClr val="CCCCFF"/>
                </a:gs>
              </a:gsLst>
              <a:lin ang="5400000" scaled="1"/>
            </a:gradFill>
            <a:ln w="9525" algn="ctr">
              <a:solidFill>
                <a:schemeClr val="tx1"/>
              </a:solidFill>
              <a:round/>
              <a:headEnd/>
              <a:tailEnd/>
            </a:ln>
            <a:effectLst>
              <a:outerShdw dist="35921" dir="2700000" algn="ctr" rotWithShape="0">
                <a:srgbClr val="000000"/>
              </a:outerShdw>
            </a:effectLst>
          </p:spPr>
          <p:txBody>
            <a:bodyPr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1122" name="Text Box 9"/>
            <p:cNvSpPr txBox="1">
              <a:spLocks noChangeArrowheads="1"/>
            </p:cNvSpPr>
            <p:nvPr/>
          </p:nvSpPr>
          <p:spPr bwMode="auto">
            <a:xfrm>
              <a:off x="4559" y="1200"/>
              <a:ext cx="1043" cy="304"/>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lang="pt-BR" altLang="pt-BR" sz="1600">
                  <a:solidFill>
                    <a:srgbClr val="000000"/>
                  </a:solidFill>
                  <a:latin typeface="Arial" pitchFamily="34" charset="0"/>
                </a:rPr>
                <a:t>Financiadores da Dívida</a:t>
              </a:r>
            </a:p>
          </p:txBody>
        </p:sp>
      </p:grpSp>
      <p:sp>
        <p:nvSpPr>
          <p:cNvPr id="131079" name="AutoShape 10"/>
          <p:cNvSpPr>
            <a:spLocks noChangeArrowheads="1"/>
          </p:cNvSpPr>
          <p:nvPr/>
        </p:nvSpPr>
        <p:spPr bwMode="auto">
          <a:xfrm>
            <a:off x="250825" y="1846263"/>
            <a:ext cx="1871663" cy="574675"/>
          </a:xfrm>
          <a:prstGeom prst="roundRect">
            <a:avLst>
              <a:gd name="adj" fmla="val 16667"/>
            </a:avLst>
          </a:prstGeom>
          <a:gradFill rotWithShape="1">
            <a:gsLst>
              <a:gs pos="0">
                <a:srgbClr val="CC99FF"/>
              </a:gs>
              <a:gs pos="100000">
                <a:srgbClr val="CCCCFF"/>
              </a:gs>
            </a:gsLst>
            <a:lin ang="5400000" scaled="1"/>
          </a:gradFill>
          <a:ln w="9525" algn="ctr">
            <a:solidFill>
              <a:schemeClr val="tx1"/>
            </a:solidFill>
            <a:round/>
            <a:headEnd/>
            <a:tailEnd/>
          </a:ln>
          <a:effectLst>
            <a:outerShdw dist="35921" dir="2700000" algn="ctr" rotWithShape="0">
              <a:srgbClr val="000000"/>
            </a:outerShdw>
          </a:effectLst>
        </p:spPr>
        <p:txBody>
          <a:bodyPr anchor="ctr"/>
          <a:lstStyle/>
          <a:p>
            <a:pPr algn="ctr">
              <a:lnSpc>
                <a:spcPct val="80000"/>
              </a:lnSpc>
              <a:spcBef>
                <a:spcPct val="50000"/>
              </a:spcBef>
            </a:pPr>
            <a:r>
              <a:rPr lang="pt-BR" altLang="pt-BR" sz="1600">
                <a:solidFill>
                  <a:srgbClr val="000000"/>
                </a:solidFill>
                <a:latin typeface="Arial" pitchFamily="34" charset="0"/>
              </a:rPr>
              <a:t>Autoridades Públicas</a:t>
            </a:r>
          </a:p>
        </p:txBody>
      </p:sp>
      <p:grpSp>
        <p:nvGrpSpPr>
          <p:cNvPr id="131080" name="Group 11"/>
          <p:cNvGrpSpPr>
            <a:grpSpLocks/>
          </p:cNvGrpSpPr>
          <p:nvPr/>
        </p:nvGrpSpPr>
        <p:grpSpPr bwMode="auto">
          <a:xfrm>
            <a:off x="4643438" y="1879600"/>
            <a:ext cx="1871662" cy="612775"/>
            <a:chOff x="2381" y="1163"/>
            <a:chExt cx="1179" cy="386"/>
          </a:xfrm>
        </p:grpSpPr>
        <p:sp>
          <p:nvSpPr>
            <p:cNvPr id="76812" name="AutoShape 12"/>
            <p:cNvSpPr>
              <a:spLocks noChangeArrowheads="1"/>
            </p:cNvSpPr>
            <p:nvPr/>
          </p:nvSpPr>
          <p:spPr bwMode="auto">
            <a:xfrm>
              <a:off x="2381" y="1163"/>
              <a:ext cx="1179" cy="362"/>
            </a:xfrm>
            <a:prstGeom prst="roundRect">
              <a:avLst>
                <a:gd name="adj" fmla="val 16667"/>
              </a:avLst>
            </a:prstGeom>
            <a:gradFill rotWithShape="1">
              <a:gsLst>
                <a:gs pos="0">
                  <a:srgbClr val="CC99FF"/>
                </a:gs>
                <a:gs pos="100000">
                  <a:srgbClr val="CCCCFF"/>
                </a:gs>
              </a:gsLst>
              <a:lin ang="5400000" scaled="1"/>
            </a:gradFill>
            <a:ln w="9525">
              <a:solidFill>
                <a:schemeClr val="tx1"/>
              </a:solidFill>
              <a:round/>
              <a:headEnd/>
              <a:tailEnd/>
            </a:ln>
            <a:effectLst>
              <a:outerShdw dist="35921" dir="2700000" algn="ctr" rotWithShape="0">
                <a:srgbClr val="000000"/>
              </a:outerShdw>
            </a:effec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1119" name="Text Box 13"/>
            <p:cNvSpPr txBox="1">
              <a:spLocks noChangeArrowheads="1"/>
            </p:cNvSpPr>
            <p:nvPr/>
          </p:nvSpPr>
          <p:spPr bwMode="auto">
            <a:xfrm>
              <a:off x="2418" y="1170"/>
              <a:ext cx="1088" cy="379"/>
            </a:xfrm>
            <a:prstGeom prst="rect">
              <a:avLst/>
            </a:prstGeom>
            <a:noFill/>
            <a:ln w="9525">
              <a:noFill/>
              <a:miter lim="800000"/>
              <a:headEnd/>
              <a:tailEnd/>
            </a:ln>
            <a:effectLst/>
          </p:spPr>
          <p:txBody>
            <a:bodyPr>
              <a:spAutoFit/>
            </a:bodyPr>
            <a:lstStyle/>
            <a:p>
              <a:pPr algn="ctr" eaLnBrk="1" hangingPunct="1">
                <a:lnSpc>
                  <a:spcPct val="80000"/>
                </a:lnSpc>
                <a:spcBef>
                  <a:spcPct val="50000"/>
                </a:spcBef>
              </a:pPr>
              <a:r>
                <a:rPr lang="pt-BR" altLang="pt-BR" sz="1400">
                  <a:solidFill>
                    <a:srgbClr val="000000"/>
                  </a:solidFill>
                  <a:latin typeface="Arial" pitchFamily="34" charset="0"/>
                </a:rPr>
                <a:t>Acionistas e Operadores Privados</a:t>
              </a:r>
            </a:p>
          </p:txBody>
        </p:sp>
      </p:grpSp>
      <p:sp>
        <p:nvSpPr>
          <p:cNvPr id="131081" name="AutoShape 14"/>
          <p:cNvSpPr>
            <a:spLocks noChangeArrowheads="1"/>
          </p:cNvSpPr>
          <p:nvPr/>
        </p:nvSpPr>
        <p:spPr bwMode="auto">
          <a:xfrm>
            <a:off x="7481888" y="3479800"/>
            <a:ext cx="1433512" cy="525463"/>
          </a:xfrm>
          <a:prstGeom prst="roundRect">
            <a:avLst>
              <a:gd name="adj" fmla="val 16667"/>
            </a:avLst>
          </a:prstGeom>
          <a:solidFill>
            <a:srgbClr val="66CCFF"/>
          </a:solidFill>
          <a:ln w="9525">
            <a:solidFill>
              <a:schemeClr val="tx1"/>
            </a:solidFill>
            <a:round/>
            <a:headEnd/>
            <a:tailEnd/>
          </a:ln>
          <a:effectLst/>
        </p:spPr>
        <p:txBody>
          <a:bodyPr anchor="ctr"/>
          <a:lstStyle/>
          <a:p>
            <a:pPr algn="ctr">
              <a:lnSpc>
                <a:spcPct val="80000"/>
              </a:lnSpc>
              <a:spcBef>
                <a:spcPct val="50000"/>
              </a:spcBef>
            </a:pPr>
            <a:r>
              <a:rPr lang="pt-BR" altLang="pt-BR" sz="1400">
                <a:solidFill>
                  <a:srgbClr val="000000"/>
                </a:solidFill>
                <a:latin typeface="Arial" pitchFamily="34" charset="0"/>
              </a:rPr>
              <a:t>Empréstimos de longo prazo</a:t>
            </a:r>
          </a:p>
        </p:txBody>
      </p:sp>
      <p:grpSp>
        <p:nvGrpSpPr>
          <p:cNvPr id="131082" name="Group 15"/>
          <p:cNvGrpSpPr>
            <a:grpSpLocks/>
          </p:cNvGrpSpPr>
          <p:nvPr/>
        </p:nvGrpSpPr>
        <p:grpSpPr bwMode="auto">
          <a:xfrm>
            <a:off x="6372225" y="5805488"/>
            <a:ext cx="1323975" cy="565150"/>
            <a:chOff x="3364" y="1480"/>
            <a:chExt cx="786" cy="376"/>
          </a:xfrm>
        </p:grpSpPr>
        <p:sp>
          <p:nvSpPr>
            <p:cNvPr id="131116" name="Oval 16"/>
            <p:cNvSpPr>
              <a:spLocks noChangeArrowheads="1"/>
            </p:cNvSpPr>
            <p:nvPr/>
          </p:nvSpPr>
          <p:spPr bwMode="auto">
            <a:xfrm>
              <a:off x="3364" y="1480"/>
              <a:ext cx="786" cy="376"/>
            </a:xfrm>
            <a:prstGeom prst="ellipse">
              <a:avLst/>
            </a:prstGeom>
            <a:solidFill>
              <a:srgbClr val="66FFCC"/>
            </a:solidFill>
            <a:ln w="9525" algn="ctr">
              <a:solidFill>
                <a:schemeClr val="tx1"/>
              </a:solidFill>
              <a:round/>
              <a:headEnd/>
              <a:tailEnd/>
            </a:ln>
            <a:effectLst/>
          </p:spPr>
          <p:txBody>
            <a:bodyPr lIns="0" tIns="0" rIns="0" bIns="0" anchor="ctr" anchorCtr="1"/>
            <a:lstStyle/>
            <a:p>
              <a:pPr algn="ctr" eaLnBrk="1" hangingPunct="1">
                <a:lnSpc>
                  <a:spcPct val="80000"/>
                </a:lnSpc>
              </a:pPr>
              <a:endParaRPr lang="it-IT" altLang="pt-BR" sz="1200">
                <a:solidFill>
                  <a:schemeClr val="tx1"/>
                </a:solidFill>
                <a:latin typeface="Arial" pitchFamily="34" charset="0"/>
              </a:endParaRPr>
            </a:p>
          </p:txBody>
        </p:sp>
        <p:sp>
          <p:nvSpPr>
            <p:cNvPr id="131117" name="Text Box 17"/>
            <p:cNvSpPr txBox="1">
              <a:spLocks noChangeArrowheads="1"/>
            </p:cNvSpPr>
            <p:nvPr/>
          </p:nvSpPr>
          <p:spPr bwMode="auto">
            <a:xfrm>
              <a:off x="3379" y="1562"/>
              <a:ext cx="771" cy="234"/>
            </a:xfrm>
            <a:prstGeom prst="rect">
              <a:avLst/>
            </a:prstGeom>
            <a:noFill/>
            <a:ln w="9525" algn="ctr">
              <a:noFill/>
              <a:miter lim="800000"/>
              <a:headEnd/>
              <a:tailEnd/>
            </a:ln>
            <a:effectLst/>
          </p:spPr>
          <p:txBody>
            <a:bodyPr lIns="0" tIns="0" rIns="0" bIns="0" anchor="ctr" anchorCtr="1"/>
            <a:lstStyle/>
            <a:p>
              <a:pPr algn="ctr" eaLnBrk="1" hangingPunct="1">
                <a:lnSpc>
                  <a:spcPct val="80000"/>
                </a:lnSpc>
              </a:pPr>
              <a:r>
                <a:rPr lang="pt-BR" altLang="pt-BR" sz="1400">
                  <a:solidFill>
                    <a:srgbClr val="000000"/>
                  </a:solidFill>
                  <a:latin typeface="Arial" pitchFamily="34" charset="0"/>
                </a:rPr>
                <a:t>Prestadores Serviços</a:t>
              </a:r>
            </a:p>
          </p:txBody>
        </p:sp>
      </p:grpSp>
      <p:sp>
        <p:nvSpPr>
          <p:cNvPr id="131083" name="Rectangle 18"/>
          <p:cNvSpPr>
            <a:spLocks noChangeArrowheads="1"/>
          </p:cNvSpPr>
          <p:nvPr/>
        </p:nvSpPr>
        <p:spPr bwMode="auto">
          <a:xfrm>
            <a:off x="7494588" y="4883150"/>
            <a:ext cx="1409700" cy="850900"/>
          </a:xfrm>
          <a:prstGeom prst="rect">
            <a:avLst/>
          </a:prstGeom>
          <a:gradFill rotWithShape="1">
            <a:gsLst>
              <a:gs pos="0">
                <a:srgbClr val="0000FF"/>
              </a:gs>
              <a:gs pos="100000">
                <a:srgbClr val="498FDD"/>
              </a:gs>
            </a:gsLst>
            <a:lin ang="5400000" scaled="1"/>
          </a:gradFill>
          <a:ln w="9525">
            <a:solidFill>
              <a:schemeClr val="tx1"/>
            </a:solidFill>
            <a:miter lim="800000"/>
            <a:headEnd/>
            <a:tailEnd/>
          </a:ln>
          <a:effectLst/>
        </p:spPr>
        <p:txBody>
          <a:bodyPr lIns="18000" rIns="18000" anchor="ctr"/>
          <a:lstStyle/>
          <a:p>
            <a:pPr algn="ctr">
              <a:lnSpc>
                <a:spcPct val="80000"/>
              </a:lnSpc>
              <a:spcBef>
                <a:spcPct val="50000"/>
              </a:spcBef>
            </a:pPr>
            <a:r>
              <a:rPr lang="pt-BR" altLang="pt-BR" sz="1400">
                <a:solidFill>
                  <a:srgbClr val="000000"/>
                </a:solidFill>
                <a:latin typeface="Arial" pitchFamily="34" charset="0"/>
              </a:rPr>
              <a:t>Investidores Institucionais </a:t>
            </a:r>
            <a:r>
              <a:rPr lang="pt-BR" altLang="pt-BR" sz="1200">
                <a:solidFill>
                  <a:srgbClr val="000000"/>
                </a:solidFill>
                <a:latin typeface="Arial" pitchFamily="34" charset="0"/>
              </a:rPr>
              <a:t>(Fundos de Pensão)</a:t>
            </a:r>
          </a:p>
        </p:txBody>
      </p:sp>
      <p:sp>
        <p:nvSpPr>
          <p:cNvPr id="131084" name="AutoShape 19"/>
          <p:cNvSpPr>
            <a:spLocks noChangeArrowheads="1"/>
          </p:cNvSpPr>
          <p:nvPr/>
        </p:nvSpPr>
        <p:spPr bwMode="auto">
          <a:xfrm>
            <a:off x="7478713" y="4076700"/>
            <a:ext cx="1439862" cy="523875"/>
          </a:xfrm>
          <a:prstGeom prst="roundRect">
            <a:avLst>
              <a:gd name="adj" fmla="val 16667"/>
            </a:avLst>
          </a:prstGeom>
          <a:solidFill>
            <a:srgbClr val="66CCFF"/>
          </a:solidFill>
          <a:ln w="9525">
            <a:solidFill>
              <a:schemeClr val="tx1"/>
            </a:solidFill>
            <a:round/>
            <a:headEnd/>
            <a:tailEnd/>
          </a:ln>
          <a:effectLst/>
        </p:spPr>
        <p:txBody>
          <a:bodyPr anchor="ctr"/>
          <a:lstStyle/>
          <a:p>
            <a:pPr algn="ctr">
              <a:lnSpc>
                <a:spcPct val="80000"/>
              </a:lnSpc>
              <a:spcBef>
                <a:spcPct val="50000"/>
              </a:spcBef>
            </a:pPr>
            <a:r>
              <a:rPr lang="pt-BR" altLang="pt-BR" sz="1400">
                <a:solidFill>
                  <a:srgbClr val="000000"/>
                </a:solidFill>
                <a:latin typeface="Arial" pitchFamily="34" charset="0"/>
              </a:rPr>
              <a:t>Divida mobiliaria</a:t>
            </a:r>
          </a:p>
        </p:txBody>
      </p:sp>
      <p:sp>
        <p:nvSpPr>
          <p:cNvPr id="131085" name="Rectangle 20"/>
          <p:cNvSpPr>
            <a:spLocks noChangeArrowheads="1"/>
          </p:cNvSpPr>
          <p:nvPr/>
        </p:nvSpPr>
        <p:spPr bwMode="auto">
          <a:xfrm>
            <a:off x="250825" y="4005263"/>
            <a:ext cx="1368425" cy="1117600"/>
          </a:xfrm>
          <a:prstGeom prst="rect">
            <a:avLst/>
          </a:prstGeom>
          <a:solidFill>
            <a:srgbClr val="00CC99"/>
          </a:solidFill>
          <a:ln w="9525">
            <a:solidFill>
              <a:schemeClr val="tx1"/>
            </a:solidFill>
            <a:miter lim="800000"/>
            <a:headEnd/>
            <a:tailEnd/>
          </a:ln>
          <a:effectLst>
            <a:outerShdw dist="35921" dir="2700000" algn="ctr" rotWithShape="0">
              <a:schemeClr val="tx1"/>
            </a:outerShdw>
          </a:effectLst>
        </p:spPr>
        <p:txBody>
          <a:bodyPr lIns="18000" tIns="10800" rIns="18000" bIns="10800" anchor="ctr"/>
          <a:lstStyle/>
          <a:p>
            <a:pPr algn="ctr">
              <a:lnSpc>
                <a:spcPct val="80000"/>
              </a:lnSpc>
              <a:spcBef>
                <a:spcPct val="50000"/>
              </a:spcBef>
            </a:pPr>
            <a:r>
              <a:rPr lang="pt-BR" altLang="pt-BR" sz="1600">
                <a:solidFill>
                  <a:schemeClr val="tx1"/>
                </a:solidFill>
                <a:latin typeface="Arial" pitchFamily="34" charset="0"/>
              </a:rPr>
              <a:t>Autoridade Pública contratante</a:t>
            </a:r>
          </a:p>
        </p:txBody>
      </p:sp>
      <p:sp>
        <p:nvSpPr>
          <p:cNvPr id="131086" name="AutoShape 21"/>
          <p:cNvSpPr>
            <a:spLocks noChangeArrowheads="1"/>
          </p:cNvSpPr>
          <p:nvPr/>
        </p:nvSpPr>
        <p:spPr bwMode="auto">
          <a:xfrm>
            <a:off x="2058988" y="5084763"/>
            <a:ext cx="1936750" cy="576262"/>
          </a:xfrm>
          <a:prstGeom prst="roundRect">
            <a:avLst>
              <a:gd name="adj" fmla="val 16667"/>
            </a:avLst>
          </a:prstGeom>
          <a:solidFill>
            <a:srgbClr val="66CCFF"/>
          </a:solidFill>
          <a:ln w="9525">
            <a:solidFill>
              <a:schemeClr val="tx1"/>
            </a:solidFill>
            <a:round/>
            <a:headEnd/>
            <a:tailEnd/>
          </a:ln>
          <a:effectLst/>
        </p:spPr>
        <p:txBody>
          <a:bodyPr lIns="0" tIns="0" rIns="0" bIns="0" anchor="ctr"/>
          <a:lstStyle/>
          <a:p>
            <a:pPr algn="ctr">
              <a:lnSpc>
                <a:spcPct val="80000"/>
              </a:lnSpc>
              <a:spcBef>
                <a:spcPct val="50000"/>
              </a:spcBef>
            </a:pPr>
            <a:r>
              <a:rPr lang="pt-BR" altLang="pt-BR" sz="1400">
                <a:solidFill>
                  <a:srgbClr val="000000"/>
                </a:solidFill>
                <a:latin typeface="Arial" pitchFamily="34" charset="0"/>
              </a:rPr>
              <a:t>Fundo Fiduciário de Incentivo as PPP  </a:t>
            </a:r>
          </a:p>
        </p:txBody>
      </p:sp>
      <p:sp>
        <p:nvSpPr>
          <p:cNvPr id="131087" name="AutoShape 22"/>
          <p:cNvSpPr>
            <a:spLocks noChangeArrowheads="1"/>
          </p:cNvSpPr>
          <p:nvPr/>
        </p:nvSpPr>
        <p:spPr bwMode="auto">
          <a:xfrm>
            <a:off x="2182813" y="4235450"/>
            <a:ext cx="1690687" cy="655638"/>
          </a:xfrm>
          <a:prstGeom prst="roundRect">
            <a:avLst>
              <a:gd name="adj" fmla="val 16667"/>
            </a:avLst>
          </a:prstGeom>
          <a:gradFill rotWithShape="1">
            <a:gsLst>
              <a:gs pos="0">
                <a:srgbClr val="3366FF"/>
              </a:gs>
              <a:gs pos="100000">
                <a:srgbClr val="498FDD"/>
              </a:gs>
            </a:gsLst>
            <a:lin ang="5400000" scaled="1"/>
          </a:gradFill>
          <a:ln w="9525">
            <a:solidFill>
              <a:schemeClr val="tx1"/>
            </a:solidFill>
            <a:round/>
            <a:headEnd/>
            <a:tailEnd/>
          </a:ln>
          <a:effectLst/>
        </p:spPr>
        <p:txBody>
          <a:bodyPr lIns="0" rIns="0" anchor="ctr"/>
          <a:lstStyle/>
          <a:p>
            <a:pPr algn="ctr">
              <a:lnSpc>
                <a:spcPct val="80000"/>
              </a:lnSpc>
              <a:spcBef>
                <a:spcPct val="50000"/>
              </a:spcBef>
            </a:pPr>
            <a:r>
              <a:rPr lang="pt-BR" altLang="pt-BR" sz="1400">
                <a:solidFill>
                  <a:srgbClr val="000000"/>
                </a:solidFill>
                <a:latin typeface="Verdana" pitchFamily="34" charset="0"/>
              </a:rPr>
              <a:t>Contra-prestação Pública</a:t>
            </a:r>
          </a:p>
        </p:txBody>
      </p:sp>
      <p:sp>
        <p:nvSpPr>
          <p:cNvPr id="131088" name="Oval 23"/>
          <p:cNvSpPr>
            <a:spLocks noChangeArrowheads="1"/>
          </p:cNvSpPr>
          <p:nvPr/>
        </p:nvSpPr>
        <p:spPr bwMode="auto">
          <a:xfrm>
            <a:off x="3505200" y="5805488"/>
            <a:ext cx="1295400" cy="569912"/>
          </a:xfrm>
          <a:prstGeom prst="ellipse">
            <a:avLst/>
          </a:prstGeom>
          <a:solidFill>
            <a:srgbClr val="66FFCC"/>
          </a:solidFill>
          <a:ln w="9525" algn="ctr">
            <a:solidFill>
              <a:schemeClr val="tx1"/>
            </a:solidFill>
            <a:round/>
            <a:headEnd/>
            <a:tailEnd/>
          </a:ln>
          <a:effectLst/>
        </p:spPr>
        <p:txBody>
          <a:bodyPr lIns="0" tIns="0" rIns="0" bIns="0" anchor="ctr" anchorCtr="1"/>
          <a:lstStyle/>
          <a:p>
            <a:pPr algn="ctr" eaLnBrk="1" hangingPunct="1">
              <a:lnSpc>
                <a:spcPct val="80000"/>
              </a:lnSpc>
            </a:pPr>
            <a:r>
              <a:rPr lang="pt-BR" altLang="pt-BR" sz="1400">
                <a:solidFill>
                  <a:srgbClr val="000000"/>
                </a:solidFill>
                <a:latin typeface="Arial" pitchFamily="34" charset="0"/>
              </a:rPr>
              <a:t>Construtora</a:t>
            </a:r>
          </a:p>
        </p:txBody>
      </p:sp>
      <p:cxnSp>
        <p:nvCxnSpPr>
          <p:cNvPr id="131089" name="AutoShape 24"/>
          <p:cNvCxnSpPr>
            <a:cxnSpLocks noChangeShapeType="1"/>
            <a:stCxn id="131095" idx="3"/>
            <a:endCxn id="76836" idx="2"/>
          </p:cNvCxnSpPr>
          <p:nvPr/>
        </p:nvCxnSpPr>
        <p:spPr bwMode="auto">
          <a:xfrm flipV="1">
            <a:off x="3851275" y="3736975"/>
            <a:ext cx="792163" cy="6350"/>
          </a:xfrm>
          <a:prstGeom prst="bentConnector3">
            <a:avLst>
              <a:gd name="adj1" fmla="val 49898"/>
            </a:avLst>
          </a:prstGeom>
          <a:noFill/>
          <a:ln w="9525">
            <a:solidFill>
              <a:schemeClr val="tx1"/>
            </a:solidFill>
            <a:miter lim="800000"/>
            <a:headEnd/>
            <a:tailEnd type="triangle" w="med" len="med"/>
          </a:ln>
          <a:effectLst/>
        </p:spPr>
      </p:cxnSp>
      <p:cxnSp>
        <p:nvCxnSpPr>
          <p:cNvPr id="131090" name="AutoShape 25"/>
          <p:cNvCxnSpPr>
            <a:cxnSpLocks noChangeShapeType="1"/>
            <a:stCxn id="131094" idx="1"/>
            <a:endCxn id="131095" idx="1"/>
          </p:cNvCxnSpPr>
          <p:nvPr/>
        </p:nvCxnSpPr>
        <p:spPr bwMode="auto">
          <a:xfrm rot="10800000" flipV="1">
            <a:off x="2195513" y="2886075"/>
            <a:ext cx="215900" cy="857250"/>
          </a:xfrm>
          <a:prstGeom prst="bentConnector3">
            <a:avLst>
              <a:gd name="adj1" fmla="val 205884"/>
            </a:avLst>
          </a:prstGeom>
          <a:noFill/>
          <a:ln w="9525">
            <a:solidFill>
              <a:schemeClr val="tx1"/>
            </a:solidFill>
            <a:miter lim="800000"/>
            <a:headEnd/>
            <a:tailEnd type="triangle" w="med" len="med"/>
          </a:ln>
          <a:effectLst/>
        </p:spPr>
      </p:cxnSp>
      <p:cxnSp>
        <p:nvCxnSpPr>
          <p:cNvPr id="131091" name="AutoShape 26"/>
          <p:cNvCxnSpPr>
            <a:cxnSpLocks noChangeShapeType="1"/>
            <a:stCxn id="131077" idx="2"/>
            <a:endCxn id="131086" idx="1"/>
          </p:cNvCxnSpPr>
          <p:nvPr/>
        </p:nvCxnSpPr>
        <p:spPr bwMode="auto">
          <a:xfrm rot="-5400000">
            <a:off x="1497013" y="5349875"/>
            <a:ext cx="538162" cy="585788"/>
          </a:xfrm>
          <a:prstGeom prst="bentConnector2">
            <a:avLst/>
          </a:prstGeom>
          <a:noFill/>
          <a:ln w="9525">
            <a:solidFill>
              <a:schemeClr val="tx1"/>
            </a:solidFill>
            <a:miter lim="800000"/>
            <a:headEnd/>
            <a:tailEnd type="triangle" w="med" len="med"/>
          </a:ln>
          <a:effectLst/>
        </p:spPr>
      </p:cxnSp>
      <p:cxnSp>
        <p:nvCxnSpPr>
          <p:cNvPr id="131092" name="AutoShape 27"/>
          <p:cNvCxnSpPr>
            <a:cxnSpLocks noChangeShapeType="1"/>
            <a:stCxn id="131086" idx="0"/>
            <a:endCxn id="131087" idx="2"/>
          </p:cNvCxnSpPr>
          <p:nvPr/>
        </p:nvCxnSpPr>
        <p:spPr bwMode="auto">
          <a:xfrm rot="-5400000">
            <a:off x="2931319" y="4987132"/>
            <a:ext cx="193675" cy="1587"/>
          </a:xfrm>
          <a:prstGeom prst="bentConnector3">
            <a:avLst>
              <a:gd name="adj1" fmla="val 50000"/>
            </a:avLst>
          </a:prstGeom>
          <a:noFill/>
          <a:ln w="9525">
            <a:solidFill>
              <a:schemeClr val="tx1"/>
            </a:solidFill>
            <a:miter lim="800000"/>
            <a:headEnd/>
            <a:tailEnd type="triangle" w="med" len="med"/>
          </a:ln>
          <a:effectLst/>
        </p:spPr>
      </p:cxnSp>
      <p:sp>
        <p:nvSpPr>
          <p:cNvPr id="131093" name="AutoShape 28"/>
          <p:cNvSpPr>
            <a:spLocks noChangeArrowheads="1"/>
          </p:cNvSpPr>
          <p:nvPr/>
        </p:nvSpPr>
        <p:spPr bwMode="auto">
          <a:xfrm>
            <a:off x="2339975" y="1846263"/>
            <a:ext cx="1871663" cy="574675"/>
          </a:xfrm>
          <a:prstGeom prst="roundRect">
            <a:avLst>
              <a:gd name="adj" fmla="val 16667"/>
            </a:avLst>
          </a:prstGeom>
          <a:gradFill rotWithShape="1">
            <a:gsLst>
              <a:gs pos="0">
                <a:srgbClr val="CC99FF"/>
              </a:gs>
              <a:gs pos="100000">
                <a:srgbClr val="CCCCFF"/>
              </a:gs>
            </a:gsLst>
            <a:lin ang="5400000" scaled="1"/>
          </a:gradFill>
          <a:ln w="9525" algn="ctr">
            <a:solidFill>
              <a:schemeClr val="tx1"/>
            </a:solidFill>
            <a:round/>
            <a:headEnd/>
            <a:tailEnd/>
          </a:ln>
          <a:effectLst>
            <a:outerShdw dist="35921" dir="2700000" algn="ctr" rotWithShape="0">
              <a:srgbClr val="000000"/>
            </a:outerShdw>
          </a:effectLst>
        </p:spPr>
        <p:txBody>
          <a:bodyPr anchor="ctr"/>
          <a:lstStyle/>
          <a:p>
            <a:pPr algn="ctr">
              <a:lnSpc>
                <a:spcPct val="80000"/>
              </a:lnSpc>
              <a:spcBef>
                <a:spcPct val="50000"/>
              </a:spcBef>
            </a:pPr>
            <a:r>
              <a:rPr lang="pt-BR" altLang="pt-BR" sz="1600">
                <a:solidFill>
                  <a:srgbClr val="000000"/>
                </a:solidFill>
                <a:latin typeface="Arial" pitchFamily="34" charset="0"/>
              </a:rPr>
              <a:t>Usuários do Serviço</a:t>
            </a:r>
          </a:p>
        </p:txBody>
      </p:sp>
      <p:sp>
        <p:nvSpPr>
          <p:cNvPr id="131094" name="AutoShape 29"/>
          <p:cNvSpPr>
            <a:spLocks noChangeArrowheads="1"/>
          </p:cNvSpPr>
          <p:nvPr/>
        </p:nvSpPr>
        <p:spPr bwMode="auto">
          <a:xfrm>
            <a:off x="2411413" y="2565400"/>
            <a:ext cx="1716087" cy="639763"/>
          </a:xfrm>
          <a:prstGeom prst="roundRect">
            <a:avLst>
              <a:gd name="adj" fmla="val 16667"/>
            </a:avLst>
          </a:prstGeom>
          <a:gradFill rotWithShape="1">
            <a:gsLst>
              <a:gs pos="0">
                <a:srgbClr val="00FFCC"/>
              </a:gs>
              <a:gs pos="100000">
                <a:srgbClr val="33CCCC"/>
              </a:gs>
            </a:gsLst>
            <a:lin ang="5400000" scaled="1"/>
          </a:gradFill>
          <a:ln w="9525">
            <a:solidFill>
              <a:schemeClr val="tx1"/>
            </a:solidFill>
            <a:miter lim="800000"/>
            <a:headEnd/>
            <a:tailEnd/>
          </a:ln>
          <a:effectLst>
            <a:outerShdw dist="45791" dir="2021404" algn="ctr" rotWithShape="0">
              <a:schemeClr val="tx1"/>
            </a:outerShdw>
          </a:effectLst>
        </p:spPr>
        <p:txBody>
          <a:bodyPr anchor="ctr"/>
          <a:lstStyle/>
          <a:p>
            <a:pPr algn="ctr" eaLnBrk="1" hangingPunct="1"/>
            <a:r>
              <a:rPr lang="pt-BR" altLang="pt-BR" sz="1400">
                <a:solidFill>
                  <a:srgbClr val="000000"/>
                </a:solidFill>
                <a:latin typeface="Arial" pitchFamily="34" charset="0"/>
              </a:rPr>
              <a:t>Usuários final do serviço</a:t>
            </a:r>
          </a:p>
        </p:txBody>
      </p:sp>
      <p:sp>
        <p:nvSpPr>
          <p:cNvPr id="131095" name="AutoShape 30"/>
          <p:cNvSpPr>
            <a:spLocks noChangeArrowheads="1"/>
          </p:cNvSpPr>
          <p:nvPr/>
        </p:nvSpPr>
        <p:spPr bwMode="auto">
          <a:xfrm>
            <a:off x="2195513" y="3408363"/>
            <a:ext cx="1655762" cy="668337"/>
          </a:xfrm>
          <a:prstGeom prst="roundRect">
            <a:avLst>
              <a:gd name="adj" fmla="val 16667"/>
            </a:avLst>
          </a:prstGeom>
          <a:gradFill rotWithShape="1">
            <a:gsLst>
              <a:gs pos="0">
                <a:srgbClr val="3366FF"/>
              </a:gs>
              <a:gs pos="100000">
                <a:srgbClr val="498FDD"/>
              </a:gs>
            </a:gsLst>
            <a:lin ang="5400000" scaled="1"/>
          </a:gradFill>
          <a:ln w="9525">
            <a:solidFill>
              <a:schemeClr val="tx1"/>
            </a:solidFill>
            <a:round/>
            <a:headEnd/>
            <a:tailEnd/>
          </a:ln>
          <a:effectLst/>
        </p:spPr>
        <p:txBody>
          <a:bodyPr lIns="0" rIns="0" anchor="ctr"/>
          <a:lstStyle/>
          <a:p>
            <a:pPr algn="ctr">
              <a:lnSpc>
                <a:spcPct val="80000"/>
              </a:lnSpc>
              <a:spcBef>
                <a:spcPct val="50000"/>
              </a:spcBef>
            </a:pPr>
            <a:r>
              <a:rPr lang="pt-BR" altLang="pt-BR" sz="1400">
                <a:solidFill>
                  <a:srgbClr val="000000"/>
                </a:solidFill>
                <a:latin typeface="Verdana" pitchFamily="34" charset="0"/>
              </a:rPr>
              <a:t>Tarifa</a:t>
            </a:r>
            <a:endParaRPr lang="it-IT" altLang="pt-BR" sz="1400">
              <a:solidFill>
                <a:srgbClr val="000000"/>
              </a:solidFill>
              <a:latin typeface="Verdana" pitchFamily="34" charset="0"/>
            </a:endParaRPr>
          </a:p>
        </p:txBody>
      </p:sp>
      <p:sp>
        <p:nvSpPr>
          <p:cNvPr id="131096" name="AutoShape 31"/>
          <p:cNvSpPr>
            <a:spLocks noChangeArrowheads="1"/>
          </p:cNvSpPr>
          <p:nvPr/>
        </p:nvSpPr>
        <p:spPr bwMode="auto">
          <a:xfrm>
            <a:off x="4838700" y="4941888"/>
            <a:ext cx="1441450" cy="452437"/>
          </a:xfrm>
          <a:prstGeom prst="roundRect">
            <a:avLst>
              <a:gd name="adj" fmla="val 16667"/>
            </a:avLst>
          </a:prstGeom>
          <a:solidFill>
            <a:srgbClr val="66CCFF"/>
          </a:solidFill>
          <a:ln w="9525">
            <a:solidFill>
              <a:schemeClr val="tx1"/>
            </a:solidFill>
            <a:round/>
            <a:headEnd/>
            <a:tailEnd/>
          </a:ln>
          <a:effectLst/>
        </p:spPr>
        <p:txBody>
          <a:bodyPr anchor="ctr"/>
          <a:lstStyle/>
          <a:p>
            <a:pPr algn="ctr">
              <a:lnSpc>
                <a:spcPct val="80000"/>
              </a:lnSpc>
              <a:spcBef>
                <a:spcPct val="50000"/>
              </a:spcBef>
            </a:pPr>
            <a:r>
              <a:rPr lang="pt-BR" altLang="pt-BR" sz="1400">
                <a:solidFill>
                  <a:srgbClr val="000000"/>
                </a:solidFill>
                <a:latin typeface="Arial" pitchFamily="34" charset="0"/>
              </a:rPr>
              <a:t>Capital próprio</a:t>
            </a:r>
          </a:p>
        </p:txBody>
      </p:sp>
      <p:cxnSp>
        <p:nvCxnSpPr>
          <p:cNvPr id="131097" name="AutoShape 32"/>
          <p:cNvCxnSpPr>
            <a:cxnSpLocks noChangeShapeType="1"/>
            <a:stCxn id="131087" idx="3"/>
            <a:endCxn id="76836" idx="2"/>
          </p:cNvCxnSpPr>
          <p:nvPr/>
        </p:nvCxnSpPr>
        <p:spPr bwMode="auto">
          <a:xfrm flipV="1">
            <a:off x="3873500" y="3736975"/>
            <a:ext cx="769938" cy="827088"/>
          </a:xfrm>
          <a:prstGeom prst="bentConnector3">
            <a:avLst>
              <a:gd name="adj1" fmla="val 49898"/>
            </a:avLst>
          </a:prstGeom>
          <a:noFill/>
          <a:ln w="9525">
            <a:solidFill>
              <a:schemeClr val="tx1"/>
            </a:solidFill>
            <a:miter lim="800000"/>
            <a:headEnd/>
            <a:tailEnd type="triangle" w="med" len="med"/>
          </a:ln>
          <a:effectLst/>
        </p:spPr>
      </p:cxnSp>
      <p:cxnSp>
        <p:nvCxnSpPr>
          <p:cNvPr id="131098" name="AutoShape 33"/>
          <p:cNvCxnSpPr>
            <a:cxnSpLocks noChangeShapeType="1"/>
            <a:stCxn id="131096" idx="0"/>
            <a:endCxn id="76836" idx="4"/>
          </p:cNvCxnSpPr>
          <p:nvPr/>
        </p:nvCxnSpPr>
        <p:spPr bwMode="auto">
          <a:xfrm rot="-5400000">
            <a:off x="5399087" y="4781551"/>
            <a:ext cx="320675" cy="0"/>
          </a:xfrm>
          <a:prstGeom prst="straightConnector1">
            <a:avLst/>
          </a:prstGeom>
          <a:noFill/>
          <a:ln w="9525">
            <a:solidFill>
              <a:schemeClr val="tx1"/>
            </a:solidFill>
            <a:round/>
            <a:headEnd/>
            <a:tailEnd type="triangle" w="med" len="med"/>
          </a:ln>
          <a:effectLst/>
        </p:spPr>
      </p:cxnSp>
      <p:cxnSp>
        <p:nvCxnSpPr>
          <p:cNvPr id="131099" name="AutoShape 34"/>
          <p:cNvCxnSpPr>
            <a:cxnSpLocks noChangeShapeType="1"/>
            <a:stCxn id="131085" idx="3"/>
            <a:endCxn id="131087" idx="1"/>
          </p:cNvCxnSpPr>
          <p:nvPr/>
        </p:nvCxnSpPr>
        <p:spPr bwMode="auto">
          <a:xfrm>
            <a:off x="1619250" y="4564063"/>
            <a:ext cx="563563" cy="0"/>
          </a:xfrm>
          <a:prstGeom prst="straightConnector1">
            <a:avLst/>
          </a:prstGeom>
          <a:noFill/>
          <a:ln w="9525">
            <a:solidFill>
              <a:schemeClr val="tx1"/>
            </a:solidFill>
            <a:round/>
            <a:headEnd/>
            <a:tailEnd type="triangle" w="med" len="med"/>
          </a:ln>
          <a:effectLst/>
        </p:spPr>
      </p:cxnSp>
      <p:grpSp>
        <p:nvGrpSpPr>
          <p:cNvPr id="131100" name="Group 35"/>
          <p:cNvGrpSpPr>
            <a:grpSpLocks/>
          </p:cNvGrpSpPr>
          <p:nvPr/>
        </p:nvGrpSpPr>
        <p:grpSpPr bwMode="auto">
          <a:xfrm>
            <a:off x="4643438" y="2852738"/>
            <a:ext cx="1831975" cy="1768475"/>
            <a:chOff x="2404" y="1796"/>
            <a:chExt cx="1154" cy="1114"/>
          </a:xfrm>
        </p:grpSpPr>
        <p:sp>
          <p:nvSpPr>
            <p:cNvPr id="76836" name="Oval 36"/>
            <p:cNvSpPr>
              <a:spLocks noChangeArrowheads="1"/>
            </p:cNvSpPr>
            <p:nvPr/>
          </p:nvSpPr>
          <p:spPr bwMode="auto">
            <a:xfrm>
              <a:off x="2404" y="1796"/>
              <a:ext cx="1154" cy="1114"/>
            </a:xfrm>
            <a:prstGeom prst="ellipse">
              <a:avLst/>
            </a:prstGeom>
            <a:gradFill rotWithShape="0">
              <a:gsLst>
                <a:gs pos="0">
                  <a:srgbClr val="000099"/>
                </a:gs>
                <a:gs pos="100000">
                  <a:srgbClr val="000099">
                    <a:gamma/>
                    <a:tint val="36471"/>
                    <a:invGamma/>
                  </a:srgbClr>
                </a:gs>
              </a:gsLst>
              <a:lin ang="5400000" scaled="1"/>
            </a:gradFill>
            <a:ln w="9525" algn="ctr">
              <a:solidFill>
                <a:schemeClr val="tx1"/>
              </a:solidFill>
              <a:round/>
              <a:headEnd/>
              <a:tailEnd/>
            </a:ln>
            <a:effectLst>
              <a:outerShdw dist="53882" dir="2700000" algn="ctr" rotWithShape="0">
                <a:schemeClr val="tx1"/>
              </a:outerShdw>
            </a:effec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1113" name="Text Box 37"/>
            <p:cNvSpPr txBox="1">
              <a:spLocks noChangeArrowheads="1"/>
            </p:cNvSpPr>
            <p:nvPr/>
          </p:nvSpPr>
          <p:spPr bwMode="auto">
            <a:xfrm>
              <a:off x="2535" y="2436"/>
              <a:ext cx="949" cy="403"/>
            </a:xfrm>
            <a:prstGeom prst="rect">
              <a:avLst/>
            </a:prstGeom>
            <a:noFill/>
            <a:ln w="9525" algn="ctr">
              <a:noFill/>
              <a:miter lim="800000"/>
              <a:headEnd/>
              <a:tailEnd/>
            </a:ln>
            <a:effectLst/>
          </p:spPr>
          <p:txBody>
            <a:bodyPr anchor="ctr"/>
            <a:lstStyle/>
            <a:p>
              <a:pPr algn="ctr" eaLnBrk="1" hangingPunct="1">
                <a:lnSpc>
                  <a:spcPct val="80000"/>
                </a:lnSpc>
              </a:pPr>
              <a:r>
                <a:rPr lang="pt-BR" altLang="pt-BR" sz="1600">
                  <a:solidFill>
                    <a:srgbClr val="000000"/>
                  </a:solidFill>
                  <a:latin typeface="Arial" pitchFamily="34" charset="0"/>
                </a:rPr>
                <a:t>Sociedade de Propósito Especifico S.A.</a:t>
              </a:r>
            </a:p>
          </p:txBody>
        </p:sp>
        <p:sp>
          <p:nvSpPr>
            <p:cNvPr id="131114" name="Text Box 38"/>
            <p:cNvSpPr txBox="1">
              <a:spLocks noChangeArrowheads="1"/>
            </p:cNvSpPr>
            <p:nvPr/>
          </p:nvSpPr>
          <p:spPr bwMode="auto">
            <a:xfrm>
              <a:off x="2784" y="2020"/>
              <a:ext cx="395" cy="212"/>
            </a:xfrm>
            <a:prstGeom prst="rect">
              <a:avLst/>
            </a:prstGeom>
            <a:noFill/>
            <a:ln w="9525" algn="ctr">
              <a:noFill/>
              <a:miter lim="800000"/>
              <a:headEnd/>
              <a:tailEnd/>
            </a:ln>
            <a:effectLst/>
          </p:spPr>
          <p:txBody>
            <a:bodyPr wrap="none" anchor="ctr"/>
            <a:lstStyle/>
            <a:p>
              <a:pPr eaLnBrk="1" hangingPunct="1"/>
              <a:r>
                <a:rPr lang="pt-BR" altLang="pt-BR" sz="1800">
                  <a:solidFill>
                    <a:srgbClr val="000000"/>
                  </a:solidFill>
                  <a:latin typeface="Arial Black" pitchFamily="34" charset="0"/>
                </a:rPr>
                <a:t>SPE</a:t>
              </a:r>
            </a:p>
          </p:txBody>
        </p:sp>
        <p:sp>
          <p:nvSpPr>
            <p:cNvPr id="76839" name="Line 39"/>
            <p:cNvSpPr>
              <a:spLocks noChangeShapeType="1"/>
            </p:cNvSpPr>
            <p:nvPr/>
          </p:nvSpPr>
          <p:spPr bwMode="auto">
            <a:xfrm>
              <a:off x="2404" y="2354"/>
              <a:ext cx="1150"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cxnSp>
        <p:nvCxnSpPr>
          <p:cNvPr id="131101" name="AutoShape 40"/>
          <p:cNvCxnSpPr>
            <a:cxnSpLocks noChangeShapeType="1"/>
            <a:stCxn id="131081" idx="1"/>
            <a:endCxn id="76836" idx="6"/>
          </p:cNvCxnSpPr>
          <p:nvPr/>
        </p:nvCxnSpPr>
        <p:spPr bwMode="auto">
          <a:xfrm rot="10800000">
            <a:off x="6475413" y="3736975"/>
            <a:ext cx="1006475" cy="6350"/>
          </a:xfrm>
          <a:prstGeom prst="bentConnector3">
            <a:avLst>
              <a:gd name="adj1" fmla="val 50000"/>
            </a:avLst>
          </a:prstGeom>
          <a:noFill/>
          <a:ln w="9525">
            <a:solidFill>
              <a:schemeClr val="tx1"/>
            </a:solidFill>
            <a:miter lim="800000"/>
            <a:headEnd/>
            <a:tailEnd type="triangle" w="med" len="med"/>
          </a:ln>
          <a:effectLst/>
        </p:spPr>
      </p:cxnSp>
      <p:cxnSp>
        <p:nvCxnSpPr>
          <p:cNvPr id="131102" name="AutoShape 41"/>
          <p:cNvCxnSpPr>
            <a:cxnSpLocks noChangeShapeType="1"/>
            <a:stCxn id="131084" idx="1"/>
            <a:endCxn id="76836" idx="6"/>
          </p:cNvCxnSpPr>
          <p:nvPr/>
        </p:nvCxnSpPr>
        <p:spPr bwMode="auto">
          <a:xfrm rot="10800000">
            <a:off x="6475413" y="3736975"/>
            <a:ext cx="1003300" cy="601663"/>
          </a:xfrm>
          <a:prstGeom prst="bentConnector3">
            <a:avLst>
              <a:gd name="adj1" fmla="val 50000"/>
            </a:avLst>
          </a:prstGeom>
          <a:noFill/>
          <a:ln w="9525">
            <a:solidFill>
              <a:schemeClr val="tx1"/>
            </a:solidFill>
            <a:miter lim="800000"/>
            <a:headEnd/>
            <a:tailEnd type="triangle" w="med" len="med"/>
          </a:ln>
          <a:effectLst/>
        </p:spPr>
      </p:cxnSp>
      <p:cxnSp>
        <p:nvCxnSpPr>
          <p:cNvPr id="131103" name="AutoShape 42"/>
          <p:cNvCxnSpPr>
            <a:cxnSpLocks noChangeShapeType="1"/>
            <a:stCxn id="131083" idx="0"/>
            <a:endCxn id="131084" idx="2"/>
          </p:cNvCxnSpPr>
          <p:nvPr/>
        </p:nvCxnSpPr>
        <p:spPr bwMode="auto">
          <a:xfrm rot="-5400000">
            <a:off x="8058150" y="4741863"/>
            <a:ext cx="282575" cy="0"/>
          </a:xfrm>
          <a:prstGeom prst="straightConnector1">
            <a:avLst/>
          </a:prstGeom>
          <a:noFill/>
          <a:ln w="9525">
            <a:solidFill>
              <a:schemeClr val="tx1"/>
            </a:solidFill>
            <a:round/>
            <a:headEnd/>
            <a:tailEnd type="triangle" w="med" len="med"/>
          </a:ln>
          <a:effectLst/>
        </p:spPr>
      </p:cxnSp>
      <p:cxnSp>
        <p:nvCxnSpPr>
          <p:cNvPr id="131104" name="AutoShape 43"/>
          <p:cNvCxnSpPr>
            <a:cxnSpLocks noChangeShapeType="1"/>
            <a:stCxn id="131075" idx="2"/>
            <a:endCxn id="131081" idx="0"/>
          </p:cNvCxnSpPr>
          <p:nvPr/>
        </p:nvCxnSpPr>
        <p:spPr bwMode="auto">
          <a:xfrm rot="16200000" flipH="1">
            <a:off x="8101013" y="3381375"/>
            <a:ext cx="195262" cy="1588"/>
          </a:xfrm>
          <a:prstGeom prst="bentConnector3">
            <a:avLst>
              <a:gd name="adj1" fmla="val 49593"/>
            </a:avLst>
          </a:prstGeom>
          <a:noFill/>
          <a:ln w="9525">
            <a:solidFill>
              <a:schemeClr val="tx1"/>
            </a:solidFill>
            <a:miter lim="800000"/>
            <a:headEnd/>
            <a:tailEnd type="triangle" w="med" len="med"/>
          </a:ln>
          <a:effectLst/>
        </p:spPr>
      </p:cxnSp>
      <p:cxnSp>
        <p:nvCxnSpPr>
          <p:cNvPr id="131105" name="AutoShape 44"/>
          <p:cNvCxnSpPr>
            <a:cxnSpLocks noChangeShapeType="1"/>
            <a:stCxn id="131076" idx="0"/>
            <a:endCxn id="131096" idx="2"/>
          </p:cNvCxnSpPr>
          <p:nvPr/>
        </p:nvCxnSpPr>
        <p:spPr bwMode="auto">
          <a:xfrm rot="-5400000">
            <a:off x="5353843" y="5599907"/>
            <a:ext cx="411163" cy="0"/>
          </a:xfrm>
          <a:prstGeom prst="straightConnector1">
            <a:avLst/>
          </a:prstGeom>
          <a:noFill/>
          <a:ln w="9525">
            <a:solidFill>
              <a:schemeClr val="tx1"/>
            </a:solidFill>
            <a:round/>
            <a:headEnd/>
            <a:tailEnd type="triangle" w="med" len="med"/>
          </a:ln>
          <a:effectLst/>
        </p:spPr>
      </p:cxnSp>
      <p:cxnSp>
        <p:nvCxnSpPr>
          <p:cNvPr id="131106" name="AutoShape 45"/>
          <p:cNvCxnSpPr>
            <a:cxnSpLocks noChangeShapeType="1"/>
            <a:stCxn id="131116" idx="0"/>
            <a:endCxn id="131096" idx="2"/>
          </p:cNvCxnSpPr>
          <p:nvPr/>
        </p:nvCxnSpPr>
        <p:spPr bwMode="auto">
          <a:xfrm rot="5400000" flipH="1">
            <a:off x="6091237" y="4862513"/>
            <a:ext cx="411163" cy="1474788"/>
          </a:xfrm>
          <a:prstGeom prst="bentConnector3">
            <a:avLst>
              <a:gd name="adj1" fmla="val 49806"/>
            </a:avLst>
          </a:prstGeom>
          <a:noFill/>
          <a:ln w="9525">
            <a:solidFill>
              <a:schemeClr val="tx1"/>
            </a:solidFill>
            <a:miter lim="800000"/>
            <a:headEnd/>
            <a:tailEnd type="triangle" w="med" len="med"/>
          </a:ln>
          <a:effectLst/>
        </p:spPr>
      </p:cxnSp>
      <p:cxnSp>
        <p:nvCxnSpPr>
          <p:cNvPr id="131107" name="AutoShape 46"/>
          <p:cNvCxnSpPr>
            <a:cxnSpLocks noChangeShapeType="1"/>
            <a:stCxn id="131088" idx="0"/>
            <a:endCxn id="131096" idx="2"/>
          </p:cNvCxnSpPr>
          <p:nvPr/>
        </p:nvCxnSpPr>
        <p:spPr bwMode="auto">
          <a:xfrm rot="-5400000">
            <a:off x="4650581" y="4896644"/>
            <a:ext cx="411163" cy="1406525"/>
          </a:xfrm>
          <a:prstGeom prst="bentConnector3">
            <a:avLst>
              <a:gd name="adj1" fmla="val 49806"/>
            </a:avLst>
          </a:prstGeom>
          <a:noFill/>
          <a:ln w="9525">
            <a:solidFill>
              <a:schemeClr val="tx1"/>
            </a:solidFill>
            <a:miter lim="800000"/>
            <a:headEnd/>
            <a:tailEnd type="triangle" w="med" len="med"/>
          </a:ln>
          <a:effectLst/>
        </p:spPr>
      </p:cxnSp>
      <p:sp>
        <p:nvSpPr>
          <p:cNvPr id="76847" name="Rectangle 47"/>
          <p:cNvSpPr>
            <a:spLocks noGrp="1" noChangeArrowheads="1"/>
          </p:cNvSpPr>
          <p:nvPr>
            <p:ph type="title" idx="4294967295"/>
          </p:nvPr>
        </p:nvSpPr>
        <p:spPr>
          <a:xfrm>
            <a:off x="0" y="0"/>
            <a:ext cx="8162925" cy="457200"/>
          </a:xfrm>
        </p:spPr>
        <p:txBody>
          <a:bodyPr/>
          <a:lstStyle/>
          <a:p>
            <a:pPr eaLnBrk="1" hangingPunct="1">
              <a:defRPr/>
            </a:pPr>
            <a:r>
              <a:rPr lang="pt-BR" altLang="pt-BR" sz="2400" b="1" smtClean="0"/>
              <a:t>Estrutura de PPP</a:t>
            </a:r>
            <a:endParaRPr lang="pt-BR" altLang="pt-BR" sz="2400" smtClean="0"/>
          </a:p>
        </p:txBody>
      </p:sp>
      <p:sp>
        <p:nvSpPr>
          <p:cNvPr id="131109" name="Text Box 48"/>
          <p:cNvSpPr txBox="1">
            <a:spLocks noChangeArrowheads="1"/>
          </p:cNvSpPr>
          <p:nvPr/>
        </p:nvSpPr>
        <p:spPr bwMode="auto">
          <a:xfrm>
            <a:off x="0" y="1066800"/>
            <a:ext cx="8569325" cy="641350"/>
          </a:xfrm>
          <a:prstGeom prst="rect">
            <a:avLst/>
          </a:prstGeom>
          <a:noFill/>
          <a:ln w="9525">
            <a:noFill/>
            <a:miter lim="800000"/>
            <a:headEnd/>
            <a:tailEnd/>
          </a:ln>
          <a:effectLst/>
        </p:spPr>
        <p:txBody>
          <a:bodyPr>
            <a:spAutoFit/>
          </a:bodyPr>
          <a:lstStyle/>
          <a:p>
            <a:pPr eaLnBrk="1" hangingPunct="1">
              <a:lnSpc>
                <a:spcPct val="90000"/>
              </a:lnSpc>
            </a:pPr>
            <a:r>
              <a:rPr lang="pt-BR" altLang="pt-BR" sz="2000">
                <a:solidFill>
                  <a:schemeClr val="tx1"/>
                </a:solidFill>
                <a:latin typeface="Arial" pitchFamily="34" charset="0"/>
              </a:rPr>
              <a:t>No caso do contrato de PPP, a exploração tarifaria combina-se com a contraprestação paga pela administração pública</a:t>
            </a:r>
          </a:p>
        </p:txBody>
      </p:sp>
      <p:sp>
        <p:nvSpPr>
          <p:cNvPr id="76849" name="Rectangle 49"/>
          <p:cNvSpPr>
            <a:spLocks noChangeArrowheads="1"/>
          </p:cNvSpPr>
          <p:nvPr/>
        </p:nvSpPr>
        <p:spPr bwMode="auto">
          <a:xfrm>
            <a:off x="7848600" y="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76850" name="AutoShape 50"/>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Group 2"/>
          <p:cNvGraphicFramePr>
            <a:graphicFrameLocks noGrp="1"/>
          </p:cNvGraphicFramePr>
          <p:nvPr/>
        </p:nvGraphicFramePr>
        <p:xfrm>
          <a:off x="611188" y="1844675"/>
          <a:ext cx="8064500" cy="4302125"/>
        </p:xfrm>
        <a:graphic>
          <a:graphicData uri="http://schemas.openxmlformats.org/drawingml/2006/table">
            <a:tbl>
              <a:tblPr/>
              <a:tblGrid>
                <a:gridCol w="3968750"/>
                <a:gridCol w="1455737"/>
                <a:gridCol w="1274763"/>
                <a:gridCol w="1365250"/>
              </a:tblGrid>
              <a:tr h="5461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Risco</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Obra P</a:t>
                      </a:r>
                      <a:r>
                        <a:rPr kumimoji="0" lang="pt-BR" altLang="pt-BR" sz="1800" b="1" i="0" u="none" strike="noStrike" cap="none" normalizeH="0" baseline="0" smtClean="0">
                          <a:ln>
                            <a:noFill/>
                          </a:ln>
                          <a:solidFill>
                            <a:srgbClr val="000000"/>
                          </a:solidFill>
                          <a:effectLst/>
                          <a:latin typeface="Arial" panose="020B0604020202020204" pitchFamily="34" charset="0"/>
                        </a:rPr>
                        <a:t>ú</a:t>
                      </a:r>
                      <a:r>
                        <a:rPr kumimoji="0" lang="pt-BR" altLang="pt-BR" sz="1800" b="1" i="0" u="none" strike="noStrike" cap="none" normalizeH="0" baseline="0" smtClean="0">
                          <a:ln>
                            <a:noFill/>
                          </a:ln>
                          <a:solidFill>
                            <a:srgbClr val="000000"/>
                          </a:solidFill>
                          <a:effectLst/>
                          <a:latin typeface="Tahoma" panose="020B0604030504040204" pitchFamily="34" charset="0"/>
                        </a:rPr>
                        <a:t>blica</a:t>
                      </a: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PPP</a:t>
                      </a: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Concessão</a:t>
                      </a: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Projeto b</a:t>
                      </a:r>
                      <a:r>
                        <a:rPr kumimoji="0" lang="pt-BR" altLang="pt-BR" sz="1800" b="1" i="0" u="none" strike="noStrike" cap="none" normalizeH="0" baseline="0" smtClean="0">
                          <a:ln>
                            <a:noFill/>
                          </a:ln>
                          <a:solidFill>
                            <a:srgbClr val="000000"/>
                          </a:solidFill>
                          <a:effectLst/>
                          <a:latin typeface="Arial" panose="020B0604020202020204" pitchFamily="34" charset="0"/>
                        </a:rPr>
                        <a:t>á</a:t>
                      </a:r>
                      <a:r>
                        <a:rPr kumimoji="0" lang="pt-BR" altLang="pt-BR" sz="1800" b="1" i="0" u="none" strike="noStrike" cap="none" normalizeH="0" baseline="0" smtClean="0">
                          <a:ln>
                            <a:noFill/>
                          </a:ln>
                          <a:solidFill>
                            <a:srgbClr val="000000"/>
                          </a:solidFill>
                          <a:effectLst/>
                          <a:latin typeface="Tahoma" panose="020B0604030504040204" pitchFamily="34" charset="0"/>
                        </a:rPr>
                        <a:t>sico</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Projeto executivo</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Risco Ambiental</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Engenharia</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Constru</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ão </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Opera</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ão e Manuten</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ão</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Aquisi</a:t>
                      </a:r>
                      <a:r>
                        <a:rPr kumimoji="0" lang="pt-BR" altLang="pt-BR" sz="1800" b="1" i="0" u="none" strike="noStrike" cap="none" normalizeH="0" baseline="0" smtClean="0">
                          <a:ln>
                            <a:noFill/>
                          </a:ln>
                          <a:solidFill>
                            <a:srgbClr val="000000"/>
                          </a:solidFill>
                          <a:effectLst/>
                          <a:latin typeface="Arial" panose="020B0604020202020204" pitchFamily="34" charset="0"/>
                        </a:rPr>
                        <a:t>ç</a:t>
                      </a:r>
                      <a:r>
                        <a:rPr kumimoji="0" lang="pt-BR" altLang="pt-BR" sz="1800" b="1" i="0" u="none" strike="noStrike" cap="none" normalizeH="0" baseline="0" smtClean="0">
                          <a:ln>
                            <a:noFill/>
                          </a:ln>
                          <a:solidFill>
                            <a:srgbClr val="000000"/>
                          </a:solidFill>
                          <a:effectLst/>
                          <a:latin typeface="Tahoma" panose="020B0604030504040204" pitchFamily="34" charset="0"/>
                        </a:rPr>
                        <a:t>ão de Terras</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r>
                        <a:rPr kumimoji="0" lang="pt-BR" altLang="pt-BR" sz="1800" b="1" i="0" u="none" strike="noStrike" cap="none" normalizeH="0" baseline="0" smtClean="0">
                          <a:ln>
                            <a:noFill/>
                          </a:ln>
                          <a:solidFill>
                            <a:srgbClr val="000000"/>
                          </a:solidFill>
                          <a:effectLst/>
                          <a:latin typeface="Tahoma" panose="020B0604030504040204" pitchFamily="34" charset="0"/>
                        </a:rPr>
                        <a:t> Infra-estrutura  de Conexão</a:t>
                      </a:r>
                    </a:p>
                  </a:txBody>
                  <a:tcPr marL="36000" marR="36000" marT="90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effectLst>
                            <a:outerShdw blurRad="38100" dist="38100" dir="2700000" algn="tl">
                              <a:srgbClr val="000000"/>
                            </a:outerShdw>
                          </a:effectLst>
                          <a:latin typeface="Tahoma" panose="020B0604030504040204" pitchFamily="34" charset="0"/>
                        </a:defRPr>
                      </a:lvl1pPr>
                      <a:lvl2pPr marL="476250" algn="l">
                        <a:buClr>
                          <a:schemeClr val="folHlink"/>
                        </a:buClr>
                        <a:defRPr sz="2400">
                          <a:solidFill>
                            <a:schemeClr val="tx1"/>
                          </a:solidFill>
                          <a:effectLst>
                            <a:outerShdw blurRad="38100" dist="38100" dir="2700000" algn="tl">
                              <a:srgbClr val="000000"/>
                            </a:outerShdw>
                          </a:effectLst>
                          <a:latin typeface="Tahoma" panose="020B0604030504040204" pitchFamily="34" charset="0"/>
                        </a:defRPr>
                      </a:lvl2pPr>
                      <a:lvl3pPr marL="952500" algn="l">
                        <a:defRPr sz="2000">
                          <a:solidFill>
                            <a:schemeClr val="tx1"/>
                          </a:solidFill>
                          <a:effectLst>
                            <a:outerShdw blurRad="38100" dist="38100" dir="2700000" algn="tl">
                              <a:srgbClr val="000000"/>
                            </a:outerShdw>
                          </a:effectLst>
                          <a:latin typeface="Tahoma" panose="020B0604030504040204" pitchFamily="34" charset="0"/>
                        </a:defRPr>
                      </a:lvl3pPr>
                      <a:lvl4pPr marL="1352550" algn="l">
                        <a:buClr>
                          <a:schemeClr val="folHlink"/>
                        </a:buClr>
                        <a:defRPr>
                          <a:solidFill>
                            <a:schemeClr val="tx1"/>
                          </a:solidFill>
                          <a:effectLst>
                            <a:outerShdw blurRad="38100" dist="38100" dir="2700000" algn="tl">
                              <a:srgbClr val="000000"/>
                            </a:outerShdw>
                          </a:effectLst>
                          <a:latin typeface="Tahoma" panose="020B0604030504040204" pitchFamily="34" charset="0"/>
                        </a:defRPr>
                      </a:lvl4pPr>
                      <a:lvl5pPr marL="1733550" algn="l">
                        <a:defRPr>
                          <a:solidFill>
                            <a:schemeClr val="tx1"/>
                          </a:solidFill>
                          <a:effectLst>
                            <a:outerShdw blurRad="38100" dist="38100" dir="2700000" algn="tl">
                              <a:srgbClr val="000000"/>
                            </a:outerShdw>
                          </a:effectLst>
                          <a:latin typeface="Tahoma" panose="020B0604030504040204" pitchFamily="34" charset="0"/>
                        </a:defRPr>
                      </a:lvl5pPr>
                      <a:lvl6pPr marL="21907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6479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1051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56235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90000"/>
                        </a:lnSpc>
                        <a:spcBef>
                          <a:spcPct val="20000"/>
                        </a:spcBef>
                        <a:spcAft>
                          <a:spcPct val="0"/>
                        </a:spcAft>
                        <a:buClr>
                          <a:schemeClr val="hlink"/>
                        </a:buClr>
                        <a:buSzPct val="65000"/>
                        <a:buFont typeface="Wingdings" panose="05000000000000000000" pitchFamily="2" charset="2"/>
                        <a:buNone/>
                        <a:tabLst/>
                      </a:pPr>
                      <a:endParaRPr kumimoji="0" lang="it-IT" altLang="pt-BR" sz="1400" b="0" i="0" u="none" strike="noStrike" cap="none" normalizeH="0" baseline="0" smtClean="0">
                        <a:ln>
                          <a:noFill/>
                        </a:ln>
                        <a:solidFill>
                          <a:srgbClr val="000000"/>
                        </a:solidFill>
                        <a:effectLst>
                          <a:outerShdw blurRad="38100" dist="38100" dir="2700000" algn="tl">
                            <a:srgbClr val="FFFFFF"/>
                          </a:outerShdw>
                        </a:effectLst>
                        <a:latin typeface="Tahoma" panose="020B0604030504040204" pitchFamily="34" charset="0"/>
                      </a:endParaRPr>
                    </a:p>
                  </a:txBody>
                  <a:tcPr marL="36000" marR="36000" marT="90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78" name="Rectangle 54"/>
          <p:cNvSpPr>
            <a:spLocks noGrp="1" noChangeArrowheads="1"/>
          </p:cNvSpPr>
          <p:nvPr>
            <p:ph type="title"/>
          </p:nvPr>
        </p:nvSpPr>
        <p:spPr>
          <a:xfrm>
            <a:off x="0" y="0"/>
            <a:ext cx="8008938" cy="441325"/>
          </a:xfrm>
        </p:spPr>
        <p:txBody>
          <a:bodyPr/>
          <a:lstStyle/>
          <a:p>
            <a:pPr eaLnBrk="1" hangingPunct="1">
              <a:defRPr/>
            </a:pPr>
            <a:r>
              <a:rPr lang="pt-BR" altLang="pt-BR" sz="2400" b="1" smtClean="0"/>
              <a:t>Matriz de Risco do Projeto (1)</a:t>
            </a:r>
          </a:p>
        </p:txBody>
      </p:sp>
      <p:sp>
        <p:nvSpPr>
          <p:cNvPr id="132151" name="Rectangle 55"/>
          <p:cNvSpPr>
            <a:spLocks noChangeArrowheads="1"/>
          </p:cNvSpPr>
          <p:nvPr/>
        </p:nvSpPr>
        <p:spPr bwMode="auto">
          <a:xfrm>
            <a:off x="1384300" y="6186488"/>
            <a:ext cx="1079500" cy="374650"/>
          </a:xfrm>
          <a:prstGeom prst="rect">
            <a:avLst/>
          </a:prstGeom>
          <a:noFill/>
          <a:ln w="9525">
            <a:noFill/>
            <a:miter lim="800000"/>
            <a:headEnd/>
            <a:tailEnd/>
          </a:ln>
          <a:effectLst/>
        </p:spPr>
        <p:txBody>
          <a:bodyPr/>
          <a:lstStyle/>
          <a:p>
            <a:pPr eaLnBrk="1" hangingPunct="1">
              <a:lnSpc>
                <a:spcPct val="90000"/>
              </a:lnSpc>
              <a:spcBef>
                <a:spcPct val="20000"/>
              </a:spcBef>
              <a:buClr>
                <a:schemeClr val="hlink"/>
              </a:buClr>
              <a:buSzPct val="65000"/>
              <a:buFont typeface="Wingdings" pitchFamily="2" charset="2"/>
              <a:buNone/>
            </a:pPr>
            <a:r>
              <a:rPr lang="pt-BR" altLang="pt-BR" sz="1800">
                <a:solidFill>
                  <a:srgbClr val="000000"/>
                </a:solidFill>
              </a:rPr>
              <a:t>Privado</a:t>
            </a:r>
          </a:p>
        </p:txBody>
      </p:sp>
      <p:sp>
        <p:nvSpPr>
          <p:cNvPr id="132152" name="Rectangle 56"/>
          <p:cNvSpPr>
            <a:spLocks noChangeArrowheads="1"/>
          </p:cNvSpPr>
          <p:nvPr/>
        </p:nvSpPr>
        <p:spPr bwMode="auto">
          <a:xfrm>
            <a:off x="5559425" y="6151563"/>
            <a:ext cx="1244600" cy="446087"/>
          </a:xfrm>
          <a:prstGeom prst="rect">
            <a:avLst/>
          </a:prstGeom>
          <a:noFill/>
          <a:ln w="9525">
            <a:noFill/>
            <a:miter lim="800000"/>
            <a:headEnd/>
            <a:tailEnd/>
          </a:ln>
          <a:effectLst/>
        </p:spPr>
        <p:txBody>
          <a:bodyPr/>
          <a:lstStyle/>
          <a:p>
            <a:r>
              <a:rPr lang="pt-BR" altLang="pt-BR" sz="1800">
                <a:solidFill>
                  <a:srgbClr val="000000"/>
                </a:solidFill>
              </a:rPr>
              <a:t>P</a:t>
            </a:r>
            <a:r>
              <a:rPr lang="pt-BR" altLang="pt-BR" sz="1800">
                <a:solidFill>
                  <a:srgbClr val="000000"/>
                </a:solidFill>
                <a:latin typeface="Arial" pitchFamily="34" charset="0"/>
              </a:rPr>
              <a:t>ú</a:t>
            </a:r>
            <a:r>
              <a:rPr lang="pt-BR" altLang="pt-BR" sz="1800">
                <a:solidFill>
                  <a:srgbClr val="000000"/>
                </a:solidFill>
              </a:rPr>
              <a:t>blico</a:t>
            </a:r>
          </a:p>
        </p:txBody>
      </p:sp>
      <p:sp>
        <p:nvSpPr>
          <p:cNvPr id="132153" name="Rectangle 57"/>
          <p:cNvSpPr>
            <a:spLocks noChangeArrowheads="1"/>
          </p:cNvSpPr>
          <p:nvPr/>
        </p:nvSpPr>
        <p:spPr bwMode="auto">
          <a:xfrm>
            <a:off x="3038475" y="6165850"/>
            <a:ext cx="2109788" cy="446088"/>
          </a:xfrm>
          <a:prstGeom prst="rect">
            <a:avLst/>
          </a:prstGeom>
          <a:noFill/>
          <a:ln w="9525">
            <a:noFill/>
            <a:miter lim="800000"/>
            <a:headEnd/>
            <a:tailEnd/>
          </a:ln>
          <a:effectLst/>
        </p:spPr>
        <p:txBody>
          <a:bodyPr/>
          <a:lstStyle/>
          <a:p>
            <a:pPr eaLnBrk="1" hangingPunct="1">
              <a:lnSpc>
                <a:spcPct val="90000"/>
              </a:lnSpc>
              <a:spcBef>
                <a:spcPct val="20000"/>
              </a:spcBef>
              <a:buClr>
                <a:schemeClr val="hlink"/>
              </a:buClr>
              <a:buSzPct val="65000"/>
              <a:buFont typeface="Wingdings" pitchFamily="2" charset="2"/>
              <a:buNone/>
            </a:pPr>
            <a:r>
              <a:rPr lang="pt-BR" altLang="pt-BR" sz="1800">
                <a:solidFill>
                  <a:srgbClr val="000000"/>
                </a:solidFill>
              </a:rPr>
              <a:t>Compartilhado</a:t>
            </a:r>
          </a:p>
        </p:txBody>
      </p:sp>
      <p:sp>
        <p:nvSpPr>
          <p:cNvPr id="77882" name="Arc 58"/>
          <p:cNvSpPr>
            <a:spLocks noChangeAspect="1"/>
          </p:cNvSpPr>
          <p:nvPr/>
        </p:nvSpPr>
        <p:spPr bwMode="auto">
          <a:xfrm>
            <a:off x="984250" y="62103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2155" name="Group 59"/>
          <p:cNvGrpSpPr>
            <a:grpSpLocks/>
          </p:cNvGrpSpPr>
          <p:nvPr/>
        </p:nvGrpSpPr>
        <p:grpSpPr bwMode="auto">
          <a:xfrm>
            <a:off x="2640013" y="6210300"/>
            <a:ext cx="327025" cy="327025"/>
            <a:chOff x="1858" y="3859"/>
            <a:chExt cx="206" cy="206"/>
          </a:xfrm>
        </p:grpSpPr>
        <p:sp>
          <p:nvSpPr>
            <p:cNvPr id="77884" name="Arc 60"/>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85" name="Arc 61"/>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77886" name="Arc 62"/>
          <p:cNvSpPr>
            <a:spLocks noChangeAspect="1"/>
          </p:cNvSpPr>
          <p:nvPr/>
        </p:nvSpPr>
        <p:spPr bwMode="auto">
          <a:xfrm>
            <a:off x="5127625" y="62103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87" name="Arc 63"/>
          <p:cNvSpPr>
            <a:spLocks noChangeAspect="1"/>
          </p:cNvSpPr>
          <p:nvPr/>
        </p:nvSpPr>
        <p:spPr bwMode="auto">
          <a:xfrm>
            <a:off x="5137150" y="2565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88" name="Arc 64"/>
          <p:cNvSpPr>
            <a:spLocks noChangeAspect="1"/>
          </p:cNvSpPr>
          <p:nvPr/>
        </p:nvSpPr>
        <p:spPr bwMode="auto">
          <a:xfrm>
            <a:off x="6550025" y="2565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89" name="Arc 65"/>
          <p:cNvSpPr>
            <a:spLocks noChangeAspect="1"/>
          </p:cNvSpPr>
          <p:nvPr/>
        </p:nvSpPr>
        <p:spPr bwMode="auto">
          <a:xfrm>
            <a:off x="7793038" y="2565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0" name="Arc 66"/>
          <p:cNvSpPr>
            <a:spLocks noChangeAspect="1"/>
          </p:cNvSpPr>
          <p:nvPr/>
        </p:nvSpPr>
        <p:spPr bwMode="auto">
          <a:xfrm>
            <a:off x="6550025" y="30686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1" name="Arc 67"/>
          <p:cNvSpPr>
            <a:spLocks noChangeAspect="1"/>
          </p:cNvSpPr>
          <p:nvPr/>
        </p:nvSpPr>
        <p:spPr bwMode="auto">
          <a:xfrm>
            <a:off x="5137150" y="30686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2" name="Arc 68"/>
          <p:cNvSpPr>
            <a:spLocks noChangeAspect="1"/>
          </p:cNvSpPr>
          <p:nvPr/>
        </p:nvSpPr>
        <p:spPr bwMode="auto">
          <a:xfrm>
            <a:off x="7793038" y="35179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3" name="Arc 69"/>
          <p:cNvSpPr>
            <a:spLocks noChangeAspect="1"/>
          </p:cNvSpPr>
          <p:nvPr/>
        </p:nvSpPr>
        <p:spPr bwMode="auto">
          <a:xfrm>
            <a:off x="5137150" y="351631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4" name="Arc 70"/>
          <p:cNvSpPr>
            <a:spLocks noChangeAspect="1"/>
          </p:cNvSpPr>
          <p:nvPr/>
        </p:nvSpPr>
        <p:spPr bwMode="auto">
          <a:xfrm>
            <a:off x="6550025" y="3965575"/>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5" name="Arc 71"/>
          <p:cNvSpPr>
            <a:spLocks noChangeAspect="1"/>
          </p:cNvSpPr>
          <p:nvPr/>
        </p:nvSpPr>
        <p:spPr bwMode="auto">
          <a:xfrm>
            <a:off x="7793038" y="3965575"/>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6" name="Arc 72"/>
          <p:cNvSpPr>
            <a:spLocks noChangeAspect="1"/>
          </p:cNvSpPr>
          <p:nvPr/>
        </p:nvSpPr>
        <p:spPr bwMode="auto">
          <a:xfrm>
            <a:off x="6550025" y="4470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7" name="Arc 73"/>
          <p:cNvSpPr>
            <a:spLocks noChangeAspect="1"/>
          </p:cNvSpPr>
          <p:nvPr/>
        </p:nvSpPr>
        <p:spPr bwMode="auto">
          <a:xfrm>
            <a:off x="7793038" y="44704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8" name="Arc 74"/>
          <p:cNvSpPr>
            <a:spLocks noChangeAspect="1"/>
          </p:cNvSpPr>
          <p:nvPr/>
        </p:nvSpPr>
        <p:spPr bwMode="auto">
          <a:xfrm>
            <a:off x="5137150" y="53340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899" name="Arc 75"/>
          <p:cNvSpPr>
            <a:spLocks noChangeAspect="1"/>
          </p:cNvSpPr>
          <p:nvPr/>
        </p:nvSpPr>
        <p:spPr bwMode="auto">
          <a:xfrm>
            <a:off x="5137150" y="49022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00" name="Arc 76"/>
          <p:cNvSpPr>
            <a:spLocks noChangeAspect="1"/>
          </p:cNvSpPr>
          <p:nvPr/>
        </p:nvSpPr>
        <p:spPr bwMode="auto">
          <a:xfrm>
            <a:off x="5137150" y="57658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01" name="Arc 77"/>
          <p:cNvSpPr>
            <a:spLocks noChangeAspect="1"/>
          </p:cNvSpPr>
          <p:nvPr/>
        </p:nvSpPr>
        <p:spPr bwMode="auto">
          <a:xfrm>
            <a:off x="7793038" y="57658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02" name="Arc 78"/>
          <p:cNvSpPr>
            <a:spLocks noChangeAspect="1"/>
          </p:cNvSpPr>
          <p:nvPr/>
        </p:nvSpPr>
        <p:spPr bwMode="auto">
          <a:xfrm>
            <a:off x="7793038" y="49022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03" name="Arc 79"/>
          <p:cNvSpPr>
            <a:spLocks noChangeAspect="1"/>
          </p:cNvSpPr>
          <p:nvPr/>
        </p:nvSpPr>
        <p:spPr bwMode="auto">
          <a:xfrm>
            <a:off x="6550025" y="53340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2174" name="Group 80"/>
          <p:cNvGrpSpPr>
            <a:grpSpLocks/>
          </p:cNvGrpSpPr>
          <p:nvPr/>
        </p:nvGrpSpPr>
        <p:grpSpPr bwMode="auto">
          <a:xfrm>
            <a:off x="6550025" y="5765800"/>
            <a:ext cx="327025" cy="327025"/>
            <a:chOff x="1858" y="3859"/>
            <a:chExt cx="206" cy="206"/>
          </a:xfrm>
        </p:grpSpPr>
        <p:sp>
          <p:nvSpPr>
            <p:cNvPr id="77905" name="Arc 81"/>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06" name="Arc 82"/>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77907" name="Arc 83"/>
          <p:cNvSpPr>
            <a:spLocks noChangeAspect="1"/>
          </p:cNvSpPr>
          <p:nvPr/>
        </p:nvSpPr>
        <p:spPr bwMode="auto">
          <a:xfrm>
            <a:off x="6550025" y="4902200"/>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nvGrpSpPr>
          <p:cNvPr id="132176" name="Group 84"/>
          <p:cNvGrpSpPr>
            <a:grpSpLocks/>
          </p:cNvGrpSpPr>
          <p:nvPr/>
        </p:nvGrpSpPr>
        <p:grpSpPr bwMode="auto">
          <a:xfrm>
            <a:off x="7793038" y="5334000"/>
            <a:ext cx="327025" cy="327025"/>
            <a:chOff x="1858" y="3859"/>
            <a:chExt cx="206" cy="206"/>
          </a:xfrm>
        </p:grpSpPr>
        <p:sp>
          <p:nvSpPr>
            <p:cNvPr id="77909" name="Arc 85"/>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10" name="Arc 86"/>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77911" name="Arc 87"/>
          <p:cNvSpPr>
            <a:spLocks noChangeAspect="1"/>
          </p:cNvSpPr>
          <p:nvPr/>
        </p:nvSpPr>
        <p:spPr bwMode="auto">
          <a:xfrm>
            <a:off x="7793038" y="3030538"/>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12" name="Arc 88"/>
          <p:cNvSpPr>
            <a:spLocks noChangeAspect="1"/>
          </p:cNvSpPr>
          <p:nvPr/>
        </p:nvSpPr>
        <p:spPr bwMode="auto">
          <a:xfrm>
            <a:off x="6550025" y="3516313"/>
            <a:ext cx="327025" cy="327025"/>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132179" name="Text Box 89"/>
          <p:cNvSpPr txBox="1">
            <a:spLocks noChangeArrowheads="1"/>
          </p:cNvSpPr>
          <p:nvPr/>
        </p:nvSpPr>
        <p:spPr bwMode="auto">
          <a:xfrm>
            <a:off x="0" y="914400"/>
            <a:ext cx="8569325" cy="641350"/>
          </a:xfrm>
          <a:prstGeom prst="rect">
            <a:avLst/>
          </a:prstGeom>
          <a:noFill/>
          <a:ln w="9525">
            <a:noFill/>
            <a:miter lim="800000"/>
            <a:headEnd/>
            <a:tailEnd/>
          </a:ln>
          <a:effectLst/>
        </p:spPr>
        <p:txBody>
          <a:bodyPr>
            <a:spAutoFit/>
          </a:bodyPr>
          <a:lstStyle/>
          <a:p>
            <a:pPr eaLnBrk="1" hangingPunct="1">
              <a:lnSpc>
                <a:spcPct val="90000"/>
              </a:lnSpc>
            </a:pPr>
            <a:r>
              <a:rPr lang="pt-BR" altLang="pt-BR" sz="2000">
                <a:solidFill>
                  <a:schemeClr val="tx1"/>
                </a:solidFill>
                <a:latin typeface="Arial" pitchFamily="34" charset="0"/>
              </a:rPr>
              <a:t>No contrato de PPP, o risco ambiental não è transferido ao parceiro privado como no caso da concessão tradicional</a:t>
            </a:r>
          </a:p>
        </p:txBody>
      </p:sp>
      <p:grpSp>
        <p:nvGrpSpPr>
          <p:cNvPr id="132180" name="Group 90"/>
          <p:cNvGrpSpPr>
            <a:grpSpLocks/>
          </p:cNvGrpSpPr>
          <p:nvPr/>
        </p:nvGrpSpPr>
        <p:grpSpPr bwMode="auto">
          <a:xfrm>
            <a:off x="5148263" y="4470400"/>
            <a:ext cx="327025" cy="327025"/>
            <a:chOff x="1858" y="3859"/>
            <a:chExt cx="206" cy="206"/>
          </a:xfrm>
        </p:grpSpPr>
        <p:sp>
          <p:nvSpPr>
            <p:cNvPr id="77915" name="Arc 91"/>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16" name="Arc 92"/>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grpSp>
        <p:nvGrpSpPr>
          <p:cNvPr id="132181" name="Group 93"/>
          <p:cNvGrpSpPr>
            <a:grpSpLocks/>
          </p:cNvGrpSpPr>
          <p:nvPr/>
        </p:nvGrpSpPr>
        <p:grpSpPr bwMode="auto">
          <a:xfrm>
            <a:off x="5148263" y="4005263"/>
            <a:ext cx="327025" cy="327025"/>
            <a:chOff x="1858" y="3859"/>
            <a:chExt cx="206" cy="206"/>
          </a:xfrm>
        </p:grpSpPr>
        <p:sp>
          <p:nvSpPr>
            <p:cNvPr id="77918" name="Arc 94"/>
            <p:cNvSpPr>
              <a:spLocks noChangeAspect="1"/>
            </p:cNvSpPr>
            <p:nvPr/>
          </p:nvSpPr>
          <p:spPr bwMode="auto">
            <a:xfrm>
              <a:off x="1858" y="3859"/>
              <a:ext cx="206" cy="206"/>
            </a:xfrm>
            <a:custGeom>
              <a:avLst/>
              <a:gdLst>
                <a:gd name="G0" fmla="+- 21600 0 0"/>
                <a:gd name="G1" fmla="+- 21600 0 0"/>
                <a:gd name="G2" fmla="+- 21600 0 0"/>
                <a:gd name="T0" fmla="*/ 21600 w 43200"/>
                <a:gd name="T1" fmla="*/ 0 h 43200"/>
                <a:gd name="T2" fmla="*/ 2156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86"/>
                    <a:pt x="9646" y="22"/>
                    <a:pt x="21560" y="0"/>
                  </a:cubicBezTo>
                  <a:lnTo>
                    <a:pt x="21600" y="21600"/>
                  </a:lnTo>
                  <a:close/>
                </a:path>
              </a:pathLst>
            </a:custGeom>
            <a:gradFill rotWithShape="1">
              <a:gsLst>
                <a:gs pos="0">
                  <a:srgbClr val="3366FF"/>
                </a:gs>
                <a:gs pos="100000">
                  <a:srgbClr val="9999FF"/>
                </a:gs>
              </a:gsLst>
              <a:lin ang="5400000" scaled="1"/>
            </a:gra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
          <p:nvSpPr>
            <p:cNvPr id="77919" name="Arc 95"/>
            <p:cNvSpPr>
              <a:spLocks noChangeAspect="1"/>
            </p:cNvSpPr>
            <p:nvPr/>
          </p:nvSpPr>
          <p:spPr bwMode="auto">
            <a:xfrm>
              <a:off x="1960" y="3859"/>
              <a:ext cx="104" cy="206"/>
            </a:xfrm>
            <a:custGeom>
              <a:avLst/>
              <a:gdLst>
                <a:gd name="G0" fmla="+- 305 0 0"/>
                <a:gd name="G1" fmla="+- 21600 0 0"/>
                <a:gd name="G2" fmla="+- 21600 0 0"/>
                <a:gd name="T0" fmla="*/ 305 w 21905"/>
                <a:gd name="T1" fmla="*/ 0 h 43200"/>
                <a:gd name="T2" fmla="*/ 0 w 21905"/>
                <a:gd name="T3" fmla="*/ 43198 h 43200"/>
                <a:gd name="T4" fmla="*/ 305 w 21905"/>
                <a:gd name="T5" fmla="*/ 21600 h 43200"/>
              </a:gdLst>
              <a:ahLst/>
              <a:cxnLst>
                <a:cxn ang="0">
                  <a:pos x="T0" y="T1"/>
                </a:cxn>
                <a:cxn ang="0">
                  <a:pos x="T2" y="T3"/>
                </a:cxn>
                <a:cxn ang="0">
                  <a:pos x="T4" y="T5"/>
                </a:cxn>
              </a:cxnLst>
              <a:rect l="0" t="0" r="r" b="b"/>
              <a:pathLst>
                <a:path w="21905" h="43200" fill="none" extrusionOk="0">
                  <a:moveTo>
                    <a:pt x="305" y="0"/>
                  </a:moveTo>
                  <a:cubicBezTo>
                    <a:pt x="12234" y="0"/>
                    <a:pt x="21905" y="9670"/>
                    <a:pt x="21905" y="21600"/>
                  </a:cubicBezTo>
                  <a:cubicBezTo>
                    <a:pt x="21905" y="33529"/>
                    <a:pt x="12234" y="43200"/>
                    <a:pt x="305" y="43200"/>
                  </a:cubicBezTo>
                  <a:cubicBezTo>
                    <a:pt x="203" y="43200"/>
                    <a:pt x="101" y="43199"/>
                    <a:pt x="0" y="43197"/>
                  </a:cubicBezTo>
                </a:path>
                <a:path w="21905" h="43200" stroke="0" extrusionOk="0">
                  <a:moveTo>
                    <a:pt x="305" y="0"/>
                  </a:moveTo>
                  <a:cubicBezTo>
                    <a:pt x="12234" y="0"/>
                    <a:pt x="21905" y="9670"/>
                    <a:pt x="21905" y="21600"/>
                  </a:cubicBezTo>
                  <a:cubicBezTo>
                    <a:pt x="21905" y="33529"/>
                    <a:pt x="12234" y="43200"/>
                    <a:pt x="305" y="43200"/>
                  </a:cubicBezTo>
                  <a:cubicBezTo>
                    <a:pt x="203" y="43200"/>
                    <a:pt x="101" y="43199"/>
                    <a:pt x="0" y="43197"/>
                  </a:cubicBezTo>
                  <a:lnTo>
                    <a:pt x="305" y="21600"/>
                  </a:lnTo>
                  <a:close/>
                </a:path>
              </a:pathLst>
            </a:custGeom>
            <a:solidFill>
              <a:schemeClr val="bg1"/>
            </a:solidFill>
            <a:ln w="6350">
              <a:solidFill>
                <a:schemeClr val="tx1"/>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grpSp>
      <p:sp>
        <p:nvSpPr>
          <p:cNvPr id="77920" name="Rectangle 96"/>
          <p:cNvSpPr>
            <a:spLocks noChangeArrowheads="1"/>
          </p:cNvSpPr>
          <p:nvPr/>
        </p:nvSpPr>
        <p:spPr bwMode="auto">
          <a:xfrm>
            <a:off x="8153400" y="-228600"/>
            <a:ext cx="1295400" cy="457200"/>
          </a:xfrm>
          <a:prstGeom prst="rect">
            <a:avLst/>
          </a:pr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spcBef>
                <a:spcPct val="0"/>
              </a:spcBef>
              <a:defRPr>
                <a:solidFill>
                  <a:schemeClr val="tx1"/>
                </a:solidFill>
                <a:latin typeface="Arial" panose="020B0604020202020204" pitchFamily="34" charset="0"/>
              </a:defRPr>
            </a:lvl1pPr>
            <a:lvl2pPr marL="742950" indent="-285750" algn="l">
              <a:spcBef>
                <a:spcPct val="0"/>
              </a:spcBef>
              <a:defRPr>
                <a:solidFill>
                  <a:schemeClr val="tx1"/>
                </a:solidFill>
                <a:latin typeface="Arial" panose="020B0604020202020204" pitchFamily="34" charset="0"/>
              </a:defRPr>
            </a:lvl2pPr>
            <a:lvl3pPr marL="1143000" indent="-228600" algn="l">
              <a:spcBef>
                <a:spcPct val="0"/>
              </a:spcBef>
              <a:defRPr>
                <a:solidFill>
                  <a:schemeClr val="tx1"/>
                </a:solidFill>
                <a:latin typeface="Arial" panose="020B0604020202020204" pitchFamily="34" charset="0"/>
              </a:defRPr>
            </a:lvl3pPr>
            <a:lvl4pPr marL="1600200" indent="-228600" algn="l">
              <a:spcBef>
                <a:spcPct val="0"/>
              </a:spcBef>
              <a:defRPr>
                <a:solidFill>
                  <a:schemeClr val="tx1"/>
                </a:solidFill>
                <a:latin typeface="Arial" panose="020B0604020202020204" pitchFamily="34" charset="0"/>
              </a:defRPr>
            </a:lvl4pPr>
            <a:lvl5pPr marL="2057400" indent="-228600" algn="l">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5000"/>
              <a:buFont typeface="Wingdings" panose="05000000000000000000" pitchFamily="2" charset="2"/>
              <a:buChar char="n"/>
              <a:defRPr/>
            </a:pPr>
            <a:endParaRPr lang="pt-BR" altLang="pt-BR" sz="1600" smtClean="0">
              <a:solidFill>
                <a:srgbClr val="AEC53B"/>
              </a:solidFill>
              <a:effectLst>
                <a:outerShdw blurRad="38100" dist="38100" dir="2700000" algn="tl">
                  <a:srgbClr val="000000"/>
                </a:outerShdw>
              </a:effectLst>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None/>
              <a:defRPr/>
            </a:pPr>
            <a:r>
              <a:rPr lang="pt-BR" altLang="pt-BR" sz="1600" smtClean="0">
                <a:solidFill>
                  <a:srgbClr val="AEC53B"/>
                </a:solidFill>
                <a:effectLst>
                  <a:outerShdw blurRad="38100" dist="38100" dir="2700000" algn="tl">
                    <a:srgbClr val="000000"/>
                  </a:outerShdw>
                </a:effectLst>
                <a:latin typeface="Tahoma" panose="020B0604030504040204" pitchFamily="34" charset="0"/>
              </a:rPr>
              <a:t>	PPP</a:t>
            </a:r>
          </a:p>
        </p:txBody>
      </p:sp>
      <p:sp>
        <p:nvSpPr>
          <p:cNvPr id="77921" name="AutoShape 97"/>
          <p:cNvSpPr>
            <a:spLocks noChangeArrowheads="1"/>
          </p:cNvSpPr>
          <p:nvPr/>
        </p:nvSpPr>
        <p:spPr bwMode="auto">
          <a:xfrm>
            <a:off x="0" y="838200"/>
            <a:ext cx="9144000" cy="76200"/>
          </a:xfrm>
          <a:prstGeom prst="roundRect">
            <a:avLst>
              <a:gd name="adj" fmla="val 2083"/>
            </a:avLst>
          </a:prstGeom>
          <a:gradFill rotWithShape="0">
            <a:gsLst>
              <a:gs pos="0">
                <a:srgbClr val="000000"/>
              </a:gs>
              <a:gs pos="100000">
                <a:srgbClr val="3333CC"/>
              </a:gs>
            </a:gsLst>
            <a:lin ang="108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1" hangingPunct="1">
              <a:spcBef>
                <a:spcPct val="20000"/>
              </a:spcBef>
              <a:buClr>
                <a:schemeClr val="hlink"/>
              </a:buClr>
              <a:buSzPct val="65000"/>
              <a:buFont typeface="Wingdings" panose="05000000000000000000" pitchFamily="2" charset="2"/>
              <a:buNone/>
              <a:defRPr/>
            </a:pPr>
            <a:endParaRPr lang="pt-BR">
              <a:effectLst>
                <a:outerShdw blurRad="38100" dist="38100" dir="2700000" algn="tl">
                  <a:srgbClr val="000000">
                    <a:alpha val="43137"/>
                  </a:srgbClr>
                </a:outerShdw>
              </a:effectLst>
            </a:endParaRPr>
          </a:p>
        </p:txBody>
      </p:sp>
    </p:spTree>
  </p:cSld>
  <p:clrMapOvr>
    <a:masterClrMapping/>
  </p:clrMapOvr>
  <p:transition spd="med">
    <p:cover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xml><?xml version="1.0" encoding="utf-8"?>
<p:tagLst xmlns:a="http://schemas.openxmlformats.org/drawingml/2006/main" xmlns:r="http://schemas.openxmlformats.org/officeDocument/2006/relationships" xmlns:p="http://schemas.openxmlformats.org/presentationml/2006/main">
  <p:tag name="NAME" val="SingleBoatShape"/>
</p:tagLst>
</file>

<file path=ppt/tags/tag12.xml><?xml version="1.0" encoding="utf-8"?>
<p:tagLst xmlns:a="http://schemas.openxmlformats.org/drawingml/2006/main" xmlns:r="http://schemas.openxmlformats.org/officeDocument/2006/relationships" xmlns:p="http://schemas.openxmlformats.org/presentationml/2006/main">
  <p:tag name="RESIZE" val="Yes"/>
</p:tagLst>
</file>

<file path=ppt/tags/tag13.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RESIZE" val="Yes"/>
</p:tagLst>
</file>

<file path=ppt/tags/tag15.xml><?xml version="1.0" encoding="utf-8"?>
<p:tagLst xmlns:a="http://schemas.openxmlformats.org/drawingml/2006/main" xmlns:r="http://schemas.openxmlformats.org/officeDocument/2006/relationships" xmlns:p="http://schemas.openxmlformats.org/presentationml/2006/main">
  <p:tag name="LTOP" val=" 334.75"/>
  <p:tag name="LLEFT" val=" 228"/>
</p:tagLst>
</file>

<file path=ppt/tags/tag16.xml><?xml version="1.0" encoding="utf-8"?>
<p:tagLst xmlns:a="http://schemas.openxmlformats.org/drawingml/2006/main" xmlns:r="http://schemas.openxmlformats.org/officeDocument/2006/relationships" xmlns:p="http://schemas.openxmlformats.org/presentationml/2006/main">
  <p:tag name="RESIZE" val="Yes"/>
</p:tagLst>
</file>

<file path=ppt/tags/tag17.xml><?xml version="1.0" encoding="utf-8"?>
<p:tagLst xmlns:a="http://schemas.openxmlformats.org/drawingml/2006/main" xmlns:r="http://schemas.openxmlformats.org/officeDocument/2006/relationships" xmlns:p="http://schemas.openxmlformats.org/presentationml/2006/main">
  <p:tag name="LTOP" val=" 334.75"/>
  <p:tag name="LLEFT" val=" 228"/>
</p:tagLst>
</file>

<file path=ppt/tags/tag18.xml><?xml version="1.0" encoding="utf-8"?>
<p:tagLst xmlns:a="http://schemas.openxmlformats.org/drawingml/2006/main" xmlns:r="http://schemas.openxmlformats.org/officeDocument/2006/relationships" xmlns:p="http://schemas.openxmlformats.org/presentationml/2006/main">
  <p:tag name="LTOP" val=" 334.75"/>
  <p:tag name="LLEFT" val=" 228"/>
</p:tagLst>
</file>

<file path=ppt/tags/tag19.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NAME" val="SingleBoatShape"/>
</p:tagLst>
</file>

<file path=ppt/tags/tag20.xml><?xml version="1.0" encoding="utf-8"?>
<p:tagLst xmlns:a="http://schemas.openxmlformats.org/drawingml/2006/main" xmlns:r="http://schemas.openxmlformats.org/officeDocument/2006/relationships" xmlns:p="http://schemas.openxmlformats.org/presentationml/2006/main">
  <p:tag name="RESIZE" val="Yes"/>
</p:tagLst>
</file>

<file path=ppt/tags/tag21.xml><?xml version="1.0" encoding="utf-8"?>
<p:tagLst xmlns:a="http://schemas.openxmlformats.org/drawingml/2006/main" xmlns:r="http://schemas.openxmlformats.org/officeDocument/2006/relationships" xmlns:p="http://schemas.openxmlformats.org/presentationml/2006/main">
  <p:tag name="RESIZE" val="Yes"/>
</p:tagLst>
</file>

<file path=ppt/tags/tag22.xml><?xml version="1.0" encoding="utf-8"?>
<p:tagLst xmlns:a="http://schemas.openxmlformats.org/drawingml/2006/main" xmlns:r="http://schemas.openxmlformats.org/officeDocument/2006/relationships" xmlns:p="http://schemas.openxmlformats.org/presentationml/2006/main">
  <p:tag name="RESIZE" val="Yes"/>
</p:tagLst>
</file>

<file path=ppt/tags/tag23.xml><?xml version="1.0" encoding="utf-8"?>
<p:tagLst xmlns:a="http://schemas.openxmlformats.org/drawingml/2006/main" xmlns:r="http://schemas.openxmlformats.org/officeDocument/2006/relationships" xmlns:p="http://schemas.openxmlformats.org/presentationml/2006/main">
  <p:tag name="RESIZE" val="Yes"/>
</p:tagLst>
</file>

<file path=ppt/tags/tag24.xml><?xml version="1.0" encoding="utf-8"?>
<p:tagLst xmlns:a="http://schemas.openxmlformats.org/drawingml/2006/main" xmlns:r="http://schemas.openxmlformats.org/officeDocument/2006/relationships" xmlns:p="http://schemas.openxmlformats.org/presentationml/2006/main">
  <p:tag name="RESIZE" val="Yes"/>
</p:tagLst>
</file>

<file path=ppt/tags/tag25.xml><?xml version="1.0" encoding="utf-8"?>
<p:tagLst xmlns:a="http://schemas.openxmlformats.org/drawingml/2006/main" xmlns:r="http://schemas.openxmlformats.org/officeDocument/2006/relationships" xmlns:p="http://schemas.openxmlformats.org/presentationml/2006/main">
  <p:tag name="RESIZE" val="Yes"/>
</p:tagLst>
</file>

<file path=ppt/tags/tag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xml><?xml version="1.0" encoding="utf-8"?>
<p:tagLst xmlns:a="http://schemas.openxmlformats.org/drawingml/2006/main" xmlns:r="http://schemas.openxmlformats.org/officeDocument/2006/relationships" xmlns:p="http://schemas.openxmlformats.org/presentationml/2006/main">
  <p:tag name="RESIZE" val="Yes"/>
</p:tagLst>
</file>

<file path=ppt/tags/tag29.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xml><?xml version="1.0" encoding="utf-8"?>
<p:tagLst xmlns:a="http://schemas.openxmlformats.org/drawingml/2006/main" xmlns:r="http://schemas.openxmlformats.org/officeDocument/2006/relationships" xmlns:p="http://schemas.openxmlformats.org/presentationml/2006/main">
  <p:tag name="NAME" val="SingleBoat"/>
</p:tagLst>
</file>

<file path=ppt/tags/tag31.xml><?xml version="1.0" encoding="utf-8"?>
<p:tagLst xmlns:a="http://schemas.openxmlformats.org/drawingml/2006/main" xmlns:r="http://schemas.openxmlformats.org/officeDocument/2006/relationships" xmlns:p="http://schemas.openxmlformats.org/presentationml/2006/main">
  <p:tag name="NAME" val="SingleBoat"/>
</p:tagLst>
</file>

<file path=ppt/tags/tag32.xml><?xml version="1.0" encoding="utf-8"?>
<p:tagLst xmlns:a="http://schemas.openxmlformats.org/drawingml/2006/main" xmlns:r="http://schemas.openxmlformats.org/officeDocument/2006/relationships" xmlns:p="http://schemas.openxmlformats.org/presentationml/2006/main">
  <p:tag name="NAME" val="SingleBoat"/>
</p:tagLst>
</file>

<file path=ppt/tags/tag33.xml><?xml version="1.0" encoding="utf-8"?>
<p:tagLst xmlns:a="http://schemas.openxmlformats.org/drawingml/2006/main" xmlns:r="http://schemas.openxmlformats.org/officeDocument/2006/relationships" xmlns:p="http://schemas.openxmlformats.org/presentationml/2006/main">
  <p:tag name="RESIZE" val="Yes"/>
</p:tagLst>
</file>

<file path=ppt/tags/tag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xml><?xml version="1.0" encoding="utf-8"?>
<p:tagLst xmlns:a="http://schemas.openxmlformats.org/drawingml/2006/main" xmlns:r="http://schemas.openxmlformats.org/officeDocument/2006/relationships" xmlns:p="http://schemas.openxmlformats.org/presentationml/2006/main">
  <p:tag name="NAME" val="SingleBoatText"/>
</p:tagLst>
</file>

<file path=ppt/tags/tag3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xml><?xml version="1.0" encoding="utf-8"?>
<p:tagLst xmlns:a="http://schemas.openxmlformats.org/drawingml/2006/main" xmlns:r="http://schemas.openxmlformats.org/officeDocument/2006/relationships" xmlns:p="http://schemas.openxmlformats.org/presentationml/2006/main">
  <p:tag name="NAME" val="SingleBoatText"/>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ags/tag40.xml><?xml version="1.0" encoding="utf-8"?>
<p:tagLst xmlns:a="http://schemas.openxmlformats.org/drawingml/2006/main" xmlns:r="http://schemas.openxmlformats.org/officeDocument/2006/relationships" xmlns:p="http://schemas.openxmlformats.org/presentationml/2006/main">
  <p:tag name="RESIZE" val="Yes"/>
</p:tagLst>
</file>

<file path=ppt/tags/tag5.xml><?xml version="1.0" encoding="utf-8"?>
<p:tagLst xmlns:a="http://schemas.openxmlformats.org/drawingml/2006/main" xmlns:r="http://schemas.openxmlformats.org/officeDocument/2006/relationships" xmlns:p="http://schemas.openxmlformats.org/presentationml/2006/main">
  <p:tag name="RESIZE" val="Yes"/>
</p:tagLst>
</file>

<file path=ppt/tags/tag6.xml><?xml version="1.0" encoding="utf-8"?>
<p:tagLst xmlns:a="http://schemas.openxmlformats.org/drawingml/2006/main" xmlns:r="http://schemas.openxmlformats.org/officeDocument/2006/relationships" xmlns:p="http://schemas.openxmlformats.org/presentationml/2006/main">
  <p:tag name="NAME" val="SingleBoatShape"/>
</p:tagLst>
</file>

<file path=ppt/tags/tag7.xml><?xml version="1.0" encoding="utf-8"?>
<p:tagLst xmlns:a="http://schemas.openxmlformats.org/drawingml/2006/main" xmlns:r="http://schemas.openxmlformats.org/officeDocument/2006/relationships" xmlns:p="http://schemas.openxmlformats.org/presentationml/2006/main">
  <p:tag name="NAME" val="SingleBoatShape"/>
</p:tagLst>
</file>

<file path=ppt/tags/tag8.xml><?xml version="1.0" encoding="utf-8"?>
<p:tagLst xmlns:a="http://schemas.openxmlformats.org/drawingml/2006/main" xmlns:r="http://schemas.openxmlformats.org/officeDocument/2006/relationships" xmlns:p="http://schemas.openxmlformats.org/presentationml/2006/main">
  <p:tag name="RESIZE" val="Yes"/>
</p:tagLst>
</file>

<file path=ppt/tags/tag9.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Texturizado">
  <a:themeElements>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izado">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defRPr kumimoji="0" lang="pt-BR" altLang="pt-BR" sz="10000" b="1" i="0" u="none" strike="noStrike" cap="none" normalizeH="0" baseline="0" smtClean="0">
            <a:ln>
              <a:noFill/>
            </a:ln>
            <a:solidFill>
              <a:srgbClr val="AEC53B"/>
            </a:solidFill>
            <a:effectLst>
              <a:outerShdw blurRad="38100" dist="38100" dir="2700000" algn="tl">
                <a:srgbClr val="000000">
                  <a:alpha val="43137"/>
                </a:srgbClr>
              </a:outerShdw>
            </a:effectLst>
            <a:latin typeface="Tahom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
            <a:schemeClr val="hlink"/>
          </a:buClr>
          <a:buSzPct val="65000"/>
          <a:buFont typeface="Wingdings" panose="05000000000000000000" pitchFamily="2" charset="2"/>
          <a:buNone/>
          <a:tabLst/>
          <a:defRPr kumimoji="0" lang="pt-BR" altLang="pt-BR" sz="10000" b="1" i="0" u="none" strike="noStrike" cap="none" normalizeH="0" baseline="0" smtClean="0">
            <a:ln>
              <a:noFill/>
            </a:ln>
            <a:solidFill>
              <a:srgbClr val="AEC53B"/>
            </a:solidFill>
            <a:effectLst>
              <a:outerShdw blurRad="38100" dist="38100" dir="2700000" algn="tl">
                <a:srgbClr val="000000">
                  <a:alpha val="43137"/>
                </a:srgbClr>
              </a:outerShdw>
            </a:effectLst>
            <a:latin typeface="Tahoma" panose="020B0604030504040204" pitchFamily="34" charset="0"/>
          </a:defRPr>
        </a:defPPr>
      </a:lstStyle>
    </a:lnDef>
  </a:objectDefaults>
  <a:extraClrSchemeLst>
    <a:extraClrScheme>
      <a:clrScheme name="Texturizado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izado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izado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izado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izado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izado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izado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2.xml><?xml version="1.0" encoding="utf-8"?>
<a:themeOverride xmlns:a="http://schemas.openxmlformats.org/drawingml/2006/main">
  <a:clrScheme name="Texturizado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
  <TotalTime>1934</TotalTime>
  <Words>7264</Words>
  <Application>Microsoft Office PowerPoint</Application>
  <PresentationFormat>Apresentação na tela (4:3)</PresentationFormat>
  <Paragraphs>1239</Paragraphs>
  <Slides>107</Slides>
  <Notes>30</Notes>
  <HiddenSlides>2</HiddenSlides>
  <MMClips>0</MMClips>
  <ScaleCrop>false</ScaleCrop>
  <HeadingPairs>
    <vt:vector size="8" baseType="variant">
      <vt:variant>
        <vt:lpstr>Fontes usadas</vt:lpstr>
      </vt:variant>
      <vt:variant>
        <vt:i4>10</vt:i4>
      </vt:variant>
      <vt:variant>
        <vt:lpstr>Tema</vt:lpstr>
      </vt:variant>
      <vt:variant>
        <vt:i4>1</vt:i4>
      </vt:variant>
      <vt:variant>
        <vt:lpstr>Servidores OLE incorporados</vt:lpstr>
      </vt:variant>
      <vt:variant>
        <vt:i4>2</vt:i4>
      </vt:variant>
      <vt:variant>
        <vt:lpstr>Títulos de slides</vt:lpstr>
      </vt:variant>
      <vt:variant>
        <vt:i4>107</vt:i4>
      </vt:variant>
    </vt:vector>
  </HeadingPairs>
  <TitlesOfParts>
    <vt:vector size="120" baseType="lpstr">
      <vt:lpstr>Tahoma</vt:lpstr>
      <vt:lpstr>Wingdings</vt:lpstr>
      <vt:lpstr>Arial</vt:lpstr>
      <vt:lpstr>TimesNewRoman</vt:lpstr>
      <vt:lpstr>Arial Black</vt:lpstr>
      <vt:lpstr>Times New Roman</vt:lpstr>
      <vt:lpstr>SymbolMT</vt:lpstr>
      <vt:lpstr>Small Fonts</vt:lpstr>
      <vt:lpstr>Trebuchet MS</vt:lpstr>
      <vt:lpstr>Verdana</vt:lpstr>
      <vt:lpstr>Texturizado</vt:lpstr>
      <vt:lpstr>Gráfico do Microsoft Graph</vt:lpstr>
      <vt:lpstr>Gráfico do Microsoft Graph 2000</vt:lpstr>
      <vt:lpstr>ELABORAÇÃO DE PROJETOS PÚBLICOS</vt:lpstr>
      <vt:lpstr>Carteira de Instrumentos Financeiros no Brasil</vt:lpstr>
      <vt:lpstr>Definição</vt:lpstr>
      <vt:lpstr>Um novo paradigma de projetos</vt:lpstr>
      <vt:lpstr>Razões para NÃO usar Project Finance</vt:lpstr>
      <vt:lpstr>Vantagem do Project Finace</vt:lpstr>
      <vt:lpstr>Regra de Decisão</vt:lpstr>
      <vt:lpstr>Slide 8</vt:lpstr>
      <vt:lpstr>Estrutura financeira básica do Project Finance</vt:lpstr>
      <vt:lpstr>Conceito de Segregação Contratual</vt:lpstr>
      <vt:lpstr>Estrutura Típica descrita por Esty</vt:lpstr>
      <vt:lpstr>Alavancagem média Compustat Versus Projetos</vt:lpstr>
      <vt:lpstr>Project Finace no Brasil</vt:lpstr>
      <vt:lpstr>Fundamentos do Project Finance no Brasil </vt:lpstr>
      <vt:lpstr>Principais pontos de um Project Finance</vt:lpstr>
      <vt:lpstr>Valor Economico Criado</vt:lpstr>
      <vt:lpstr>Ilustração </vt:lpstr>
      <vt:lpstr>Business Plan sintético de um Project Finance </vt:lpstr>
      <vt:lpstr>Aspectos Legais</vt:lpstr>
      <vt:lpstr>Principais Contratos</vt:lpstr>
      <vt:lpstr>Tipos de Risco</vt:lpstr>
      <vt:lpstr>Tabela de Riscos</vt:lpstr>
      <vt:lpstr>Tabela de Riscos</vt:lpstr>
      <vt:lpstr>Tabela de Riscos</vt:lpstr>
      <vt:lpstr>Tabela de Riscos</vt:lpstr>
      <vt:lpstr>Tabela de Riscos</vt:lpstr>
      <vt:lpstr>Tabela de Riscos</vt:lpstr>
      <vt:lpstr>Garantias</vt:lpstr>
      <vt:lpstr>Conclusão</vt:lpstr>
      <vt:lpstr>PARCERIAS PÚBLICO-PRIVADA</vt:lpstr>
      <vt:lpstr>Indice</vt:lpstr>
      <vt:lpstr>Defini;óes</vt:lpstr>
      <vt:lpstr>Responsabilidades</vt:lpstr>
      <vt:lpstr>Justificativa</vt:lpstr>
      <vt:lpstr>Visões sobre PPP</vt:lpstr>
      <vt:lpstr>Lei de Responsabilidade Fiscal</vt:lpstr>
      <vt:lpstr>Lei de Responsabilidade Fiscal</vt:lpstr>
      <vt:lpstr>Lei de Responsabilidade Fiscal</vt:lpstr>
      <vt:lpstr>Slide 39</vt:lpstr>
      <vt:lpstr>Slide 40</vt:lpstr>
      <vt:lpstr>Casos de PPP em Portugal e Inglaterra</vt:lpstr>
      <vt:lpstr>Casos de PPP em Portugal e Inglaterra</vt:lpstr>
      <vt:lpstr>Casos de PPP em Portugal e Inglaterra</vt:lpstr>
      <vt:lpstr>Ponte Vasco da Gama - Lisboa</vt:lpstr>
      <vt:lpstr>Experiencia  inglesa com projetos PPP</vt:lpstr>
      <vt:lpstr>Experiencia no RU</vt:lpstr>
      <vt:lpstr>Divisao por áreas</vt:lpstr>
      <vt:lpstr>Divisao por competencia</vt:lpstr>
      <vt:lpstr>Importancia da PPP no RU</vt:lpstr>
      <vt:lpstr>Evidencia de Sucesso</vt:lpstr>
      <vt:lpstr>Evidencia de Sucesso</vt:lpstr>
      <vt:lpstr>Performance Operacional</vt:lpstr>
      <vt:lpstr>Conclusao Britanica</vt:lpstr>
      <vt:lpstr>Investimento em infra-estrutura Vs. crescimento econômico -- Brasil</vt:lpstr>
      <vt:lpstr>PPA 2004-2007</vt:lpstr>
      <vt:lpstr>Somente as origens tradicionais de investimento em infra-estrutura não serão suficientes</vt:lpstr>
      <vt:lpstr>Gargalos em infra-estrutura ferroviária – exemplo soja</vt:lpstr>
      <vt:lpstr>Slide 58</vt:lpstr>
      <vt:lpstr>Slide 59</vt:lpstr>
      <vt:lpstr>Slide 60</vt:lpstr>
      <vt:lpstr>Retornos Esperados para Projetos de Infra-estrutura  </vt:lpstr>
      <vt:lpstr>Funções do setor privado em PPP</vt:lpstr>
      <vt:lpstr>Vantagens</vt:lpstr>
      <vt:lpstr>Parceria Público-Privada no Brasil – aspectos gerais</vt:lpstr>
      <vt:lpstr>Parceria Público-Privada no Brasil – aspectos gerais</vt:lpstr>
      <vt:lpstr>Slide 66</vt:lpstr>
      <vt:lpstr>Fundo Fiduciário</vt:lpstr>
      <vt:lpstr>Fundo Fiduciário</vt:lpstr>
      <vt:lpstr>Fundo Fiduciário</vt:lpstr>
      <vt:lpstr>Parceria Público-Privada (PPP)  </vt:lpstr>
      <vt:lpstr>Marco Regulatório</vt:lpstr>
      <vt:lpstr>Marco Regulatório</vt:lpstr>
      <vt:lpstr>Fundamentos regulatórios</vt:lpstr>
      <vt:lpstr>Fundamentos regulatórios</vt:lpstr>
      <vt:lpstr>Slide 75</vt:lpstr>
      <vt:lpstr> </vt:lpstr>
      <vt:lpstr> </vt:lpstr>
      <vt:lpstr>Pontos a Definir</vt:lpstr>
      <vt:lpstr>Processo legislativo – estágio atual</vt:lpstr>
      <vt:lpstr>Slide 80</vt:lpstr>
      <vt:lpstr>Slide 81</vt:lpstr>
      <vt:lpstr>Slide 82</vt:lpstr>
      <vt:lpstr>Slide 83</vt:lpstr>
      <vt:lpstr>Slide 84</vt:lpstr>
      <vt:lpstr>Slide 85</vt:lpstr>
      <vt:lpstr>Slide 86</vt:lpstr>
      <vt:lpstr>Slide 87</vt:lpstr>
      <vt:lpstr>Slide 88</vt:lpstr>
      <vt:lpstr>Slide 89</vt:lpstr>
      <vt:lpstr>Principais mudanças nas Leis de Concessões e de Licitações (cont.)</vt:lpstr>
      <vt:lpstr>Sustentabilidade financeira dos Investimentos</vt:lpstr>
      <vt:lpstr>Marco legislativo brasileiro atual</vt:lpstr>
      <vt:lpstr>As duas vias do PPP</vt:lpstr>
      <vt:lpstr>Modelo de receita no Caso de Concessão </vt:lpstr>
      <vt:lpstr>Modelo de receita no Caso de Obra Pública</vt:lpstr>
      <vt:lpstr>Modelo de receita no  Caso de Contrato de PPP</vt:lpstr>
      <vt:lpstr>Slide 97</vt:lpstr>
      <vt:lpstr>Estrutura de PPP</vt:lpstr>
      <vt:lpstr>Matriz de Risco do Projeto (1)</vt:lpstr>
      <vt:lpstr>Matriz de Risco do Projeto (2)</vt:lpstr>
      <vt:lpstr>Matriz de Risco do Projeto (3)</vt:lpstr>
      <vt:lpstr>Modelo de Receita</vt:lpstr>
      <vt:lpstr>Slide 103</vt:lpstr>
      <vt:lpstr>Slide 104</vt:lpstr>
      <vt:lpstr>Slide 105</vt:lpstr>
      <vt:lpstr>Slide 106</vt:lpstr>
      <vt:lpstr>Slide 107</vt:lpstr>
    </vt:vector>
  </TitlesOfParts>
  <Company>Lan 4 Fun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 1.7</dc:creator>
  <cp:lastModifiedBy>Edgard Monforte Merlo</cp:lastModifiedBy>
  <cp:revision>106</cp:revision>
  <dcterms:created xsi:type="dcterms:W3CDTF">2004-10-01T13:16:57Z</dcterms:created>
  <dcterms:modified xsi:type="dcterms:W3CDTF">2018-08-07T23:17:24Z</dcterms:modified>
</cp:coreProperties>
</file>