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79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9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7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83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0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8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13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4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09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12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6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25BA-0B50-463B-8550-8BD7578FD49B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854A-152D-4488-B5DC-B3C85B0529A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6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3" y="955063"/>
            <a:ext cx="6124575" cy="5333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2492" y="1997613"/>
            <a:ext cx="503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de Abril de 1997: Nasci no Hospital São Francisco de São Paulo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736037" y="3495822"/>
            <a:ext cx="785446" cy="717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6752491" y="4326489"/>
            <a:ext cx="503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9 meses de idade, fui para o Japão por motivos de trabalhos dos pais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3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9" y="121406"/>
            <a:ext cx="4163524" cy="3518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7082" y="787790"/>
            <a:ext cx="6569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o tempo que morei no Japão, estudei em escolas Japonesa e Brasileira e tive experiências legais de uma cultura totalmente diferente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567" y="2892234"/>
            <a:ext cx="4473526" cy="3359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477" y="3640341"/>
            <a:ext cx="4075090" cy="30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175" y="5008098"/>
            <a:ext cx="7104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Após a crise mundial econômica de 2008, voltei para o Brasil e em 2015, ingressei no curso de Engenharia Florestal na ESALQ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95" y="318997"/>
            <a:ext cx="9960146" cy="45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Okabe</dc:creator>
  <cp:lastModifiedBy>Gabriel Okabe</cp:lastModifiedBy>
  <cp:revision>3</cp:revision>
  <dcterms:created xsi:type="dcterms:W3CDTF">2018-08-15T04:44:30Z</dcterms:created>
  <dcterms:modified xsi:type="dcterms:W3CDTF">2018-08-15T05:03:44Z</dcterms:modified>
</cp:coreProperties>
</file>