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4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9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45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02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3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86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06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84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6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43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51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AE7B-A42A-439F-AD2A-C17B587BE9B7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1B94-6507-42BA-9BAC-8DEEAFCE08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79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taprosaversoearte.com/o-sal-da-terra-sebastiao-salgad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2 – 22/VIII/2018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42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Utopia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Em um país de proporções continentais, com uma grande biodiversidade e riqueza sociocultural como o Brasil, acredito que é fundamental a formação de profissionais aptos a lidarem com as diferentes problemáticas sociais, econômicas e ambientais. Esses profissionais deverão ter uma visão integrada e serem capazes de propor soluções para os grandes desafios do país e também do mundo.</a:t>
            </a:r>
          </a:p>
          <a:p>
            <a:pPr marL="0" indent="0" algn="just">
              <a:buNone/>
            </a:pPr>
            <a:endParaRPr lang="pt-BR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profissional/ educador deverá ter a capacidade de estabelecer e manter relações respeitosas e produtivas com os seus semelhantes e com todo o ecossistema do qual faz parte, trazendo assim benefícios não apenas para si, mas também para o coletivo.. Esse profissional se identifica com aquilo que faz, com o ambiente e com as pessoas ao seu redor.  </a:t>
            </a:r>
            <a:endParaRPr lang="pt-BR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97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Documentário “O Sal da Terra” (</a:t>
            </a:r>
            <a:r>
              <a:rPr lang="pt-BR" dirty="0" smtClean="0">
                <a:hlinkClick r:id="rId2"/>
              </a:rPr>
              <a:t>https://www.revistaprosaversoearte.com/o-sal-da-terra-sebastiao-salgado/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Tem no </a:t>
            </a:r>
            <a:r>
              <a:rPr lang="pt-BR" dirty="0" err="1" smtClean="0"/>
              <a:t>netflix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9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pt-BR" sz="5600" b="1" i="1" dirty="0"/>
              <a:t>O SAL DA TERRA</a:t>
            </a:r>
            <a:endParaRPr lang="pt-BR" sz="5600" dirty="0"/>
          </a:p>
          <a:p>
            <a:pPr fontAlgn="base"/>
            <a:r>
              <a:rPr lang="pt-BR" sz="5600" b="1" i="1" dirty="0"/>
              <a:t>Beto Guedes e Ronaldo Bastos</a:t>
            </a:r>
            <a:endParaRPr lang="pt-BR" sz="5600" dirty="0"/>
          </a:p>
          <a:p>
            <a:pPr fontAlgn="base"/>
            <a:r>
              <a:rPr lang="pt-BR" sz="5600" dirty="0"/>
              <a:t>Anda,</a:t>
            </a:r>
            <a:br>
              <a:rPr lang="pt-BR" sz="5600" dirty="0"/>
            </a:br>
            <a:r>
              <a:rPr lang="pt-BR" sz="5600" dirty="0"/>
              <a:t>quero te dizer nenhum segredo,</a:t>
            </a:r>
            <a:br>
              <a:rPr lang="pt-BR" sz="5600" dirty="0"/>
            </a:br>
            <a:r>
              <a:rPr lang="pt-BR" sz="5600" dirty="0"/>
              <a:t>falo neste chão da nossa casa.</a:t>
            </a:r>
            <a:br>
              <a:rPr lang="pt-BR" sz="5600" dirty="0"/>
            </a:br>
            <a:r>
              <a:rPr lang="pt-BR" sz="5600" dirty="0"/>
              <a:t>Vem que tá na hora de </a:t>
            </a:r>
            <a:r>
              <a:rPr lang="pt-BR" sz="5600" dirty="0" err="1"/>
              <a:t>arrumar.Tempo</a:t>
            </a:r>
            <a:r>
              <a:rPr lang="pt-BR" sz="5600" dirty="0"/>
              <a:t>,</a:t>
            </a:r>
            <a:br>
              <a:rPr lang="pt-BR" sz="5600" dirty="0"/>
            </a:br>
            <a:r>
              <a:rPr lang="pt-BR" sz="5600" dirty="0"/>
              <a:t>quero viver mais duzentos anos,</a:t>
            </a:r>
            <a:br>
              <a:rPr lang="pt-BR" sz="5600" dirty="0"/>
            </a:br>
            <a:r>
              <a:rPr lang="pt-BR" sz="5600" dirty="0"/>
              <a:t>quero não ferir meu semelhante</a:t>
            </a:r>
            <a:br>
              <a:rPr lang="pt-BR" sz="5600" dirty="0"/>
            </a:br>
            <a:r>
              <a:rPr lang="pt-BR" sz="5600" dirty="0"/>
              <a:t>nem quero me ferir.</a:t>
            </a:r>
          </a:p>
          <a:p>
            <a:pPr fontAlgn="base"/>
            <a:r>
              <a:rPr lang="pt-BR" sz="5600" dirty="0"/>
              <a:t>Vamos precisar de todo mundo</a:t>
            </a:r>
            <a:br>
              <a:rPr lang="pt-BR" sz="5600" dirty="0"/>
            </a:br>
            <a:r>
              <a:rPr lang="pt-BR" sz="5600" dirty="0"/>
              <a:t>pra banir do mundo a opressão,</a:t>
            </a:r>
            <a:br>
              <a:rPr lang="pt-BR" sz="5600" dirty="0"/>
            </a:br>
            <a:r>
              <a:rPr lang="pt-BR" sz="5600" dirty="0"/>
              <a:t>para construir a vida nova</a:t>
            </a:r>
            <a:br>
              <a:rPr lang="pt-BR" sz="5600" dirty="0"/>
            </a:br>
            <a:r>
              <a:rPr lang="pt-BR" sz="5600" dirty="0"/>
              <a:t>vamos precisar de muito amor.</a:t>
            </a:r>
          </a:p>
          <a:p>
            <a:pPr fontAlgn="base"/>
            <a:r>
              <a:rPr lang="pt-BR" sz="5600" dirty="0"/>
              <a:t>A felicidade mora ao lado</a:t>
            </a:r>
            <a:br>
              <a:rPr lang="pt-BR" sz="5600" dirty="0"/>
            </a:br>
            <a:r>
              <a:rPr lang="pt-BR" sz="5600" dirty="0"/>
              <a:t>e quem não é tolo pode ver.</a:t>
            </a:r>
            <a:br>
              <a:rPr lang="pt-BR" sz="5600" dirty="0"/>
            </a:br>
            <a:r>
              <a:rPr lang="pt-BR" sz="5600" dirty="0"/>
              <a:t>A paz na Terra amor,</a:t>
            </a:r>
            <a:br>
              <a:rPr lang="pt-BR" sz="5600" dirty="0"/>
            </a:br>
            <a:r>
              <a:rPr lang="pt-BR" sz="5600" dirty="0"/>
              <a:t>o pé na terra,</a:t>
            </a:r>
            <a:br>
              <a:rPr lang="pt-BR" sz="5600" dirty="0"/>
            </a:br>
            <a:r>
              <a:rPr lang="pt-BR" sz="5600" dirty="0"/>
              <a:t>a paz na terra amor</a:t>
            </a:r>
            <a:br>
              <a:rPr lang="pt-BR" sz="5600" dirty="0"/>
            </a:br>
            <a:r>
              <a:rPr lang="pt-BR" sz="5600" dirty="0"/>
              <a:t>o sal da Terra.</a:t>
            </a:r>
          </a:p>
          <a:p>
            <a:pPr fontAlgn="base"/>
            <a:r>
              <a:rPr lang="pt-BR" sz="5600" dirty="0"/>
              <a:t>És o mais bonito dos planetas</a:t>
            </a:r>
            <a:br>
              <a:rPr lang="pt-BR" sz="5600" dirty="0"/>
            </a:br>
            <a:r>
              <a:rPr lang="pt-BR" sz="5600" dirty="0"/>
              <a:t>tão te maltratando por dinheiro,</a:t>
            </a:r>
            <a:br>
              <a:rPr lang="pt-BR" sz="5600" dirty="0"/>
            </a:br>
            <a:r>
              <a:rPr lang="pt-BR" sz="5600" dirty="0"/>
              <a:t>tu que és a nave, nossa irmã.</a:t>
            </a:r>
          </a:p>
          <a:p>
            <a:pPr fontAlgn="base"/>
            <a:r>
              <a:rPr lang="pt-BR" sz="5600" dirty="0"/>
              <a:t>Canta,</a:t>
            </a:r>
            <a:br>
              <a:rPr lang="pt-BR" sz="5600" dirty="0"/>
            </a:br>
            <a:r>
              <a:rPr lang="pt-BR" sz="5600" dirty="0"/>
              <a:t>leva tua vida em harmonia</a:t>
            </a:r>
            <a:br>
              <a:rPr lang="pt-BR" sz="5600" dirty="0"/>
            </a:br>
            <a:r>
              <a:rPr lang="pt-BR" sz="5600" dirty="0"/>
              <a:t>e nos alimenta com seus frutos,</a:t>
            </a:r>
            <a:br>
              <a:rPr lang="pt-BR" sz="5600" dirty="0"/>
            </a:br>
            <a:r>
              <a:rPr lang="pt-BR" sz="5600" dirty="0"/>
              <a:t>tu que és do homem a maçã.</a:t>
            </a:r>
          </a:p>
          <a:p>
            <a:pPr fontAlgn="base"/>
            <a:r>
              <a:rPr lang="pt-BR" sz="5600" dirty="0"/>
              <a:t>Vamos precisar de todo mundo,</a:t>
            </a:r>
            <a:br>
              <a:rPr lang="pt-BR" sz="5600" dirty="0"/>
            </a:br>
            <a:r>
              <a:rPr lang="pt-BR" sz="5600" dirty="0"/>
              <a:t>um mais um é sempre mais que dois,</a:t>
            </a:r>
            <a:br>
              <a:rPr lang="pt-BR" sz="5600" dirty="0"/>
            </a:br>
            <a:r>
              <a:rPr lang="pt-BR" sz="5600" dirty="0"/>
              <a:t>pra melhor juntar as nossas forças</a:t>
            </a:r>
            <a:br>
              <a:rPr lang="pt-BR" sz="5600" dirty="0"/>
            </a:br>
            <a:r>
              <a:rPr lang="pt-BR" sz="5600" dirty="0"/>
              <a:t>é só repartir melhor o pão.</a:t>
            </a:r>
          </a:p>
          <a:p>
            <a:pPr fontAlgn="base"/>
            <a:r>
              <a:rPr lang="pt-BR" sz="5600" dirty="0"/>
              <a:t>É criar um Paraíso agora</a:t>
            </a:r>
            <a:br>
              <a:rPr lang="pt-BR" sz="5600" dirty="0"/>
            </a:br>
            <a:r>
              <a:rPr lang="pt-BR" sz="5600" dirty="0"/>
              <a:t>para merecer quem vem depois.</a:t>
            </a:r>
          </a:p>
          <a:p>
            <a:pPr fontAlgn="base"/>
            <a:r>
              <a:rPr lang="pt-BR" sz="5600" dirty="0"/>
              <a:t>Deixa nascer o amor,</a:t>
            </a:r>
            <a:br>
              <a:rPr lang="pt-BR" sz="5600" dirty="0"/>
            </a:br>
            <a:r>
              <a:rPr lang="pt-BR" sz="5600" dirty="0"/>
              <a:t>deixa fluir o amor.</a:t>
            </a:r>
            <a:br>
              <a:rPr lang="pt-BR" sz="5600" dirty="0"/>
            </a:br>
            <a:r>
              <a:rPr lang="pt-BR" sz="5600" dirty="0"/>
              <a:t>Deixa crescer o amor,</a:t>
            </a:r>
            <a:br>
              <a:rPr lang="pt-BR" sz="5600" dirty="0"/>
            </a:br>
            <a:r>
              <a:rPr lang="pt-BR" sz="5600" dirty="0"/>
              <a:t>deixa viver o amor.</a:t>
            </a:r>
            <a:br>
              <a:rPr lang="pt-BR" sz="5600" dirty="0"/>
            </a:br>
            <a:r>
              <a:rPr lang="pt-BR" sz="5600" dirty="0"/>
              <a:t>O sal da Terra.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2541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159</Words>
  <Application>Microsoft Office PowerPoint</Application>
  <PresentationFormat>Apresentação na tela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Aula 2 – 22/VIII/2018</vt:lpstr>
      <vt:lpstr>Utopia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2 – 22/VIII/2018</dc:title>
  <dc:creator>pa</dc:creator>
  <cp:lastModifiedBy>pa</cp:lastModifiedBy>
  <cp:revision>2</cp:revision>
  <dcterms:created xsi:type="dcterms:W3CDTF">2018-08-22T16:53:35Z</dcterms:created>
  <dcterms:modified xsi:type="dcterms:W3CDTF">2018-08-22T17:10:47Z</dcterms:modified>
</cp:coreProperties>
</file>