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3851A-3B6C-4F13-80AD-CDADC281EF71}" type="datetimeFigureOut">
              <a:rPr lang="pt-BR" smtClean="0"/>
              <a:t>20/08/2018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99284-AC5F-425D-B9CA-037C3E27EAF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3851A-3B6C-4F13-80AD-CDADC281EF71}" type="datetimeFigureOut">
              <a:rPr lang="pt-BR" smtClean="0"/>
              <a:t>20/08/2018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99284-AC5F-425D-B9CA-037C3E27EAF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3851A-3B6C-4F13-80AD-CDADC281EF71}" type="datetimeFigureOut">
              <a:rPr lang="pt-BR" smtClean="0"/>
              <a:t>20/08/2018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99284-AC5F-425D-B9CA-037C3E27EAF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3851A-3B6C-4F13-80AD-CDADC281EF71}" type="datetimeFigureOut">
              <a:rPr lang="pt-BR" smtClean="0"/>
              <a:t>20/08/2018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99284-AC5F-425D-B9CA-037C3E27EAF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3851A-3B6C-4F13-80AD-CDADC281EF71}" type="datetimeFigureOut">
              <a:rPr lang="pt-BR" smtClean="0"/>
              <a:t>20/08/2018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99284-AC5F-425D-B9CA-037C3E27EAF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3851A-3B6C-4F13-80AD-CDADC281EF71}" type="datetimeFigureOut">
              <a:rPr lang="pt-BR" smtClean="0"/>
              <a:t>20/08/2018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99284-AC5F-425D-B9CA-037C3E27EAF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3851A-3B6C-4F13-80AD-CDADC281EF71}" type="datetimeFigureOut">
              <a:rPr lang="pt-BR" smtClean="0"/>
              <a:t>20/08/2018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99284-AC5F-425D-B9CA-037C3E27EAF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3851A-3B6C-4F13-80AD-CDADC281EF71}" type="datetimeFigureOut">
              <a:rPr lang="pt-BR" smtClean="0"/>
              <a:t>20/08/2018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99284-AC5F-425D-B9CA-037C3E27EAF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3851A-3B6C-4F13-80AD-CDADC281EF71}" type="datetimeFigureOut">
              <a:rPr lang="pt-BR" smtClean="0"/>
              <a:t>20/08/2018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99284-AC5F-425D-B9CA-037C3E27EAF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3851A-3B6C-4F13-80AD-CDADC281EF71}" type="datetimeFigureOut">
              <a:rPr lang="pt-BR" smtClean="0"/>
              <a:t>20/08/2018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99284-AC5F-425D-B9CA-037C3E27EAF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3851A-3B6C-4F13-80AD-CDADC281EF71}" type="datetimeFigureOut">
              <a:rPr lang="pt-BR" smtClean="0"/>
              <a:t>20/08/2018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99284-AC5F-425D-B9CA-037C3E27EAF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93851A-3B6C-4F13-80AD-CDADC281EF71}" type="datetimeFigureOut">
              <a:rPr lang="pt-BR" smtClean="0"/>
              <a:t>20/08/2018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299284-AC5F-425D-B9CA-037C3E27EAFE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png"/><Relationship Id="rId5" Type="http://schemas.openxmlformats.org/officeDocument/2006/relationships/image" Target="../media/image4.jpeg"/><Relationship Id="rId15" Type="http://schemas.openxmlformats.org/officeDocument/2006/relationships/image" Target="../media/image14.jpeg"/><Relationship Id="rId10" Type="http://schemas.openxmlformats.org/officeDocument/2006/relationships/image" Target="../media/image9.png"/><Relationship Id="rId4" Type="http://schemas.openxmlformats.org/officeDocument/2006/relationships/image" Target="../media/image3.jpeg"/><Relationship Id="rId9" Type="http://schemas.openxmlformats.org/officeDocument/2006/relationships/image" Target="../media/image8.jpe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285720" y="1714488"/>
            <a:ext cx="1643042" cy="40011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1997</a:t>
            </a:r>
            <a:endParaRPr lang="pt-BR" sz="2000" b="1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5" name="Imagem 4" descr="depositphotos_46467895-stock-illustration-baby-icons-flat-desig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57290" y="214290"/>
            <a:ext cx="1285884" cy="1285884"/>
          </a:xfrm>
          <a:prstGeom prst="rect">
            <a:avLst/>
          </a:prstGeom>
        </p:spPr>
      </p:pic>
      <p:sp>
        <p:nvSpPr>
          <p:cNvPr id="6" name="Seta para a direita 5"/>
          <p:cNvSpPr/>
          <p:nvPr/>
        </p:nvSpPr>
        <p:spPr>
          <a:xfrm>
            <a:off x="2428860" y="1785926"/>
            <a:ext cx="785818" cy="285752"/>
          </a:xfrm>
          <a:prstGeom prst="rightArrow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aixaDeTexto 6"/>
          <p:cNvSpPr txBox="1"/>
          <p:nvPr/>
        </p:nvSpPr>
        <p:spPr>
          <a:xfrm>
            <a:off x="3786182" y="1714488"/>
            <a:ext cx="2286016" cy="40011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2002 a 2008</a:t>
            </a:r>
            <a:endParaRPr lang="pt-BR" sz="2000" b="1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8" name="Imagem 7" descr="5lfm4ubkzgzu63iyvmngz5njw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86314" y="142852"/>
            <a:ext cx="1857388" cy="1162292"/>
          </a:xfrm>
          <a:prstGeom prst="rect">
            <a:avLst/>
          </a:prstGeom>
        </p:spPr>
      </p:pic>
      <p:pic>
        <p:nvPicPr>
          <p:cNvPr id="9" name="Imagem 8" descr="51TY3R8WERL._SY445_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28992" y="0"/>
            <a:ext cx="1029172" cy="1458540"/>
          </a:xfrm>
          <a:prstGeom prst="rect">
            <a:avLst/>
          </a:prstGeom>
        </p:spPr>
      </p:pic>
      <p:pic>
        <p:nvPicPr>
          <p:cNvPr id="10" name="Imagem 9" descr="101-dalmatas-desenho-coleco-2-dvds-infantil-D_NQ_NP_923876-MLB25663947766_062017-F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357554" y="2214554"/>
            <a:ext cx="1001322" cy="1428760"/>
          </a:xfrm>
          <a:prstGeom prst="rect">
            <a:avLst/>
          </a:prstGeom>
        </p:spPr>
      </p:pic>
      <p:pic>
        <p:nvPicPr>
          <p:cNvPr id="11" name="Imagem 10" descr="Scooby-Doo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00562" y="2285992"/>
            <a:ext cx="1943112" cy="1214446"/>
          </a:xfrm>
          <a:prstGeom prst="rect">
            <a:avLst/>
          </a:prstGeom>
        </p:spPr>
      </p:pic>
      <p:pic>
        <p:nvPicPr>
          <p:cNvPr id="12" name="Imagem 11" descr="tutubarao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670933" y="1236664"/>
            <a:ext cx="2330223" cy="1549394"/>
          </a:xfrm>
          <a:prstGeom prst="rect">
            <a:avLst/>
          </a:prstGeom>
        </p:spPr>
      </p:pic>
      <p:sp>
        <p:nvSpPr>
          <p:cNvPr id="13" name="Seta para a direita 12"/>
          <p:cNvSpPr/>
          <p:nvPr/>
        </p:nvSpPr>
        <p:spPr>
          <a:xfrm rot="5400000">
            <a:off x="7322363" y="3321843"/>
            <a:ext cx="785818" cy="285752"/>
          </a:xfrm>
          <a:prstGeom prst="rightArrow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CaixaDeTexto 13"/>
          <p:cNvSpPr txBox="1"/>
          <p:nvPr/>
        </p:nvSpPr>
        <p:spPr>
          <a:xfrm>
            <a:off x="6357950" y="4000504"/>
            <a:ext cx="2286016" cy="40011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2009 a 2014</a:t>
            </a:r>
            <a:endParaRPr lang="pt-BR" sz="2000" b="1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15" name="Imagem 14" descr="estudante-que-le-em-uma-mesa_318-59481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358081" y="4714884"/>
            <a:ext cx="1714513" cy="1714513"/>
          </a:xfrm>
          <a:prstGeom prst="rect">
            <a:avLst/>
          </a:prstGeom>
        </p:spPr>
      </p:pic>
      <p:pic>
        <p:nvPicPr>
          <p:cNvPr id="16" name="Imagem 15" descr="livros-on-line-materiais-de-estudo-para-o-ensino_318-62616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5715008" y="4643446"/>
            <a:ext cx="1695465" cy="1695465"/>
          </a:xfrm>
          <a:prstGeom prst="rect">
            <a:avLst/>
          </a:prstGeom>
        </p:spPr>
      </p:pic>
      <p:sp>
        <p:nvSpPr>
          <p:cNvPr id="17" name="Seta para a direita 16"/>
          <p:cNvSpPr/>
          <p:nvPr/>
        </p:nvSpPr>
        <p:spPr>
          <a:xfrm rot="10800000">
            <a:off x="4929190" y="4857760"/>
            <a:ext cx="785818" cy="285752"/>
          </a:xfrm>
          <a:prstGeom prst="rightArrow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8" name="Imagem 17" descr="download.pn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500430" y="5286388"/>
            <a:ext cx="1438238" cy="1357298"/>
          </a:xfrm>
          <a:prstGeom prst="rect">
            <a:avLst/>
          </a:prstGeom>
        </p:spPr>
      </p:pic>
      <p:sp>
        <p:nvSpPr>
          <p:cNvPr id="19" name="CaixaDeTexto 18"/>
          <p:cNvSpPr txBox="1"/>
          <p:nvPr/>
        </p:nvSpPr>
        <p:spPr>
          <a:xfrm>
            <a:off x="3428992" y="4786322"/>
            <a:ext cx="1285884" cy="40011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2015</a:t>
            </a:r>
            <a:endParaRPr lang="pt-BR" sz="2000" b="1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20" name="Seta para a direita 19"/>
          <p:cNvSpPr/>
          <p:nvPr/>
        </p:nvSpPr>
        <p:spPr>
          <a:xfrm rot="10800000">
            <a:off x="2357423" y="4857760"/>
            <a:ext cx="785818" cy="285752"/>
          </a:xfrm>
          <a:prstGeom prst="rightArrow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CaixaDeTexto 20"/>
          <p:cNvSpPr txBox="1"/>
          <p:nvPr/>
        </p:nvSpPr>
        <p:spPr>
          <a:xfrm>
            <a:off x="214282" y="4814840"/>
            <a:ext cx="1785950" cy="40011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2015 a 2018</a:t>
            </a:r>
            <a:endParaRPr lang="pt-BR" sz="2000" b="1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22" name="Imagem 21" descr="150430141133_GFMO.pn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1571604" y="5357826"/>
            <a:ext cx="1265881" cy="1071570"/>
          </a:xfrm>
          <a:prstGeom prst="rect">
            <a:avLst/>
          </a:prstGeom>
        </p:spPr>
      </p:pic>
      <p:pic>
        <p:nvPicPr>
          <p:cNvPr id="23" name="Imagem 22" descr="Cepea_LOGO_sem_fundo.pn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214282" y="5429264"/>
            <a:ext cx="1030033" cy="963348"/>
          </a:xfrm>
          <a:prstGeom prst="rect">
            <a:avLst/>
          </a:prstGeom>
        </p:spPr>
      </p:pic>
      <p:pic>
        <p:nvPicPr>
          <p:cNvPr id="24" name="Imagem 23" descr="16195753_354384604944406_27737777699931638_n.jpg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0" y="3286124"/>
            <a:ext cx="1346528" cy="1357322"/>
          </a:xfrm>
          <a:prstGeom prst="rect">
            <a:avLst/>
          </a:prstGeom>
        </p:spPr>
      </p:pic>
      <p:pic>
        <p:nvPicPr>
          <p:cNvPr id="25" name="Imagem 24" descr="Capturar.PNG"/>
          <p:cNvPicPr>
            <a:picLocks noChangeAspect="1"/>
          </p:cNvPicPr>
          <p:nvPr/>
        </p:nvPicPr>
        <p:blipFill>
          <a:blip r:embed="rId14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</a:blip>
          <a:srcRect l="11137" t="11903" r="3478" b="12710"/>
          <a:stretch>
            <a:fillRect/>
          </a:stretch>
        </p:blipFill>
        <p:spPr>
          <a:xfrm>
            <a:off x="1500166" y="3286124"/>
            <a:ext cx="1643074" cy="1357322"/>
          </a:xfrm>
          <a:prstGeom prst="rect">
            <a:avLst/>
          </a:prstGeom>
        </p:spPr>
      </p:pic>
      <p:pic>
        <p:nvPicPr>
          <p:cNvPr id="27" name="Imagem 26" descr="icones-da-familia-feliz_23-2147506164.jpg"/>
          <p:cNvPicPr>
            <a:picLocks noChangeAspect="1"/>
          </p:cNvPicPr>
          <p:nvPr/>
        </p:nvPicPr>
        <p:blipFill>
          <a:blip r:embed="rId15" cstate="print">
            <a:clrChange>
              <a:clrFrom>
                <a:srgbClr val="FFFEFC"/>
              </a:clrFrom>
              <a:clrTo>
                <a:srgbClr val="FFFEFC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1500166" cy="150016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11</Words>
  <Application>Microsoft Office PowerPoint</Application>
  <PresentationFormat>Apresentação na tela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</cp:revision>
  <dcterms:created xsi:type="dcterms:W3CDTF">2018-08-21T00:04:52Z</dcterms:created>
  <dcterms:modified xsi:type="dcterms:W3CDTF">2018-08-21T00:34:19Z</dcterms:modified>
</cp:coreProperties>
</file>