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59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C31B7A-3BE5-47A5-BB73-B99640EFE1E4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F45AC2-2C73-411B-9086-B2873790873C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B7A-3BE5-47A5-BB73-B99640EFE1E4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5AC2-2C73-411B-9086-B2873790873C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B7A-3BE5-47A5-BB73-B99640EFE1E4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5AC2-2C73-411B-9086-B2873790873C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B7A-3BE5-47A5-BB73-B99640EFE1E4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5AC2-2C73-411B-9086-B2873790873C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B7A-3BE5-47A5-BB73-B99640EFE1E4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5AC2-2C73-411B-9086-B2873790873C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B7A-3BE5-47A5-BB73-B99640EFE1E4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5AC2-2C73-411B-9086-B2873790873C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B7A-3BE5-47A5-BB73-B99640EFE1E4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5AC2-2C73-411B-9086-B2873790873C}" type="slidenum">
              <a:rPr lang="pt-BR" smtClean="0"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B7A-3BE5-47A5-BB73-B99640EFE1E4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5AC2-2C73-411B-9086-B2873790873C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B7A-3BE5-47A5-BB73-B99640EFE1E4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5AC2-2C73-411B-9086-B2873790873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B7A-3BE5-47A5-BB73-B99640EFE1E4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5AC2-2C73-411B-9086-B2873790873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B7A-3BE5-47A5-BB73-B99640EFE1E4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5AC2-2C73-411B-9086-B2873790873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AC31B7A-3BE5-47A5-BB73-B99640EFE1E4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4F45AC2-2C73-411B-9086-B2873790873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Jordi Bitencourt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Minha história de vida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6273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ESALQ\8º semestre\Políticas\trip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147" y="2173461"/>
            <a:ext cx="3009625" cy="225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ser\Desktop\ESALQ\8º semestre\Políticas\trip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66" y="3298936"/>
            <a:ext cx="2540952" cy="338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ESALQ\8º semestre\Políticas\trip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667" y="144412"/>
            <a:ext cx="2971105" cy="222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esktop\ESALQ\8º semestre\Políticas\trip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95" y="3833582"/>
            <a:ext cx="2835778" cy="2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User\Desktop\ESALQ\8º semestre\Políticas\trip (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29" y="144413"/>
            <a:ext cx="3338141" cy="445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User\Desktop\ESALQ\8º semestre\Políticas\tri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20" y="4048130"/>
            <a:ext cx="3494974" cy="262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955180" y="1351508"/>
            <a:ext cx="2003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Sempre gostei muito de viajar.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0288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User\Desktop\ESALQ\8º semestre\Políticas\espo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3"/>
          <a:stretch/>
        </p:blipFill>
        <p:spPr bwMode="auto">
          <a:xfrm>
            <a:off x="158847" y="2492896"/>
            <a:ext cx="392884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esktop\ESALQ\8º semestre\Políticas\esport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7" y="200597"/>
            <a:ext cx="3876240" cy="290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ESALQ\8º semestre\Políticas\esportes (5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1"/>
          <a:stretch/>
        </p:blipFill>
        <p:spPr bwMode="auto">
          <a:xfrm>
            <a:off x="5865195" y="200596"/>
            <a:ext cx="3099293" cy="392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esktop\ESALQ\8º semestre\Políticas\esport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0597"/>
            <a:ext cx="2614612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User\Desktop\ESALQ\8º semestre\Políticas\esportes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688" y="3421335"/>
            <a:ext cx="48768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087688" y="3421335"/>
            <a:ext cx="50563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 smtClean="0"/>
              <a:t>E também praticar esportes como skate e vôlei.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9509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C:\Users\User\Desktop\ESALQ\8º semestre\Políticas\esal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84"/>
          <a:stretch/>
        </p:blipFill>
        <p:spPr bwMode="auto">
          <a:xfrm>
            <a:off x="251519" y="2638111"/>
            <a:ext cx="4752529" cy="397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C:\Users\User\Desktop\ESALQ\8º semestre\Políticas\esalq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00124"/>
            <a:ext cx="4291483" cy="321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C:\Users\User\Desktop\ESALQ\8º semestre\Políticas\esalq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480" y="393115"/>
            <a:ext cx="2635420" cy="263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C:\Users\User\Desktop\ESALQ\8º semestre\Políticas\esalq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965"/>
            <a:ext cx="4060960" cy="30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7140362" y="1160783"/>
            <a:ext cx="20036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Em 2015 comecei os estudos de Engenharia Florestal na ESALQ/USP.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697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860390"/>
            <a:ext cx="5034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 AQUI ESTAMOS NÓS...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267744" y="537321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 HISTÓRIA CONTINUA SENDO ESCRITA, A CADA DIA.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605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ESALQ\8º semestre\Política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19417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ESALQ\8º semestre\Políticas\1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9020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276800" y="1448234"/>
            <a:ext cx="310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Tudo começou com o casal...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939152" y="4676147"/>
            <a:ext cx="3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Sergio Luiz de Lima </a:t>
            </a:r>
          </a:p>
          <a:p>
            <a:pPr algn="ctr"/>
            <a:r>
              <a:rPr lang="pt-BR" dirty="0" smtClean="0"/>
              <a:t>e </a:t>
            </a:r>
          </a:p>
          <a:p>
            <a:pPr algn="ctr"/>
            <a:r>
              <a:rPr lang="pt-BR" dirty="0" err="1" smtClean="0"/>
              <a:t>Ilse</a:t>
            </a:r>
            <a:r>
              <a:rPr lang="pt-BR" dirty="0" smtClean="0"/>
              <a:t> Carvalho Bitencourt</a:t>
            </a:r>
          </a:p>
        </p:txBody>
      </p:sp>
    </p:spTree>
    <p:extLst>
      <p:ext uri="{BB962C8B-B14F-4D97-AF65-F5344CB8AC3E}">
        <p14:creationId xmlns:p14="http://schemas.microsoft.com/office/powerpoint/2010/main" val="3159069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ESALQ\8º semestre\Políticas\21740383_1607218682677886_5840420305299401633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2871" r="52170" b="2046"/>
          <a:stretch/>
        </p:blipFill>
        <p:spPr bwMode="auto">
          <a:xfrm>
            <a:off x="611560" y="692696"/>
            <a:ext cx="2704907" cy="561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572000" y="1988840"/>
            <a:ext cx="3659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Em, 20 de junho de 1997, eu nasci.</a:t>
            </a:r>
          </a:p>
          <a:p>
            <a:r>
              <a:rPr lang="pt-BR" dirty="0" smtClean="0"/>
              <a:t>A foto mostra meu irmão, Kevin,</a:t>
            </a:r>
          </a:p>
          <a:p>
            <a:r>
              <a:rPr lang="pt-BR" dirty="0"/>
              <a:t>c</a:t>
            </a:r>
            <a:r>
              <a:rPr lang="pt-BR" dirty="0" smtClean="0"/>
              <a:t>omigo no colo.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52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ESALQ\8º semestre\Políticas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0" y="2564904"/>
            <a:ext cx="6171532" cy="407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ESALQ\8º semestre\Políticas\1390496_513672042050156_160066238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7" b="16979"/>
          <a:stretch/>
        </p:blipFill>
        <p:spPr bwMode="auto">
          <a:xfrm>
            <a:off x="3707904" y="245694"/>
            <a:ext cx="5255569" cy="360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4480" y="1257075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 bebê foi crescendo...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526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ESALQ\8º semestre\Políticas\3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849" y="2897560"/>
            <a:ext cx="599688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ESALQ\8º semestre\Políticas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60" y="0"/>
            <a:ext cx="5334519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508104" y="1448233"/>
            <a:ext cx="3382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Em 2000 meus pais compraram</a:t>
            </a:r>
          </a:p>
          <a:p>
            <a:r>
              <a:rPr lang="pt-BR" dirty="0" smtClean="0"/>
              <a:t>uma chácara em São Paulo.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9724" y="4221088"/>
            <a:ext cx="3102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Isso gerou grande influência em meu desenvolvimento pessoal e o contato com a natureza influenciou também na escola da Engenharia Florestal como carreira.</a:t>
            </a:r>
          </a:p>
        </p:txBody>
      </p:sp>
    </p:spTree>
    <p:extLst>
      <p:ext uri="{BB962C8B-B14F-4D97-AF65-F5344CB8AC3E}">
        <p14:creationId xmlns:p14="http://schemas.microsoft.com/office/powerpoint/2010/main" val="2776811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ESALQ\8º semestre\Políticas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913" y="5858"/>
            <a:ext cx="5315551" cy="349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ESALQ\8º semestre\Políticas\4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86" y="3499404"/>
            <a:ext cx="5083143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652119" y="4716235"/>
            <a:ext cx="31951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Fui criado dentro da Igreja</a:t>
            </a:r>
          </a:p>
          <a:p>
            <a:r>
              <a:rPr lang="pt-BR" dirty="0" smtClean="0"/>
              <a:t>Adventista do Sétimo Dia,</a:t>
            </a:r>
          </a:p>
          <a:p>
            <a:r>
              <a:rPr lang="pt-BR" dirty="0" smtClean="0"/>
              <a:t>da qual sou membro até hoje.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0376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ESALQ\8º semestre\Políticas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3614737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ESALQ\8º semestre\Políticas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1" y="2348880"/>
            <a:ext cx="308451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ESALQ\8º semestre\Políticas\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386"/>
            <a:ext cx="2692035" cy="65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331640" y="980728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Família, a base de tudo.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7290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User\Desktop\ESALQ\8º semestre\Políticas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ESALQ\8º semestre\Políticas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77" y="116632"/>
            <a:ext cx="4585427" cy="343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ESALQ\8º semestre\Políticas\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5751359" cy="422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756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User\Desktop\ESALQ\8º semestre\Políticas\PHOTO-2018-08-14-20-54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36885"/>
            <a:ext cx="2710514" cy="361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ESALQ\8º semestre\Políticas\424265_344070149010347_24747806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334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ESALQ\8º semestre\Políticas\12239534_942847109132645_400955839725905274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713" y="3312418"/>
            <a:ext cx="2689643" cy="336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27584" y="442756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Em 2012 uma nova personagem toma parte na história. </a:t>
            </a:r>
          </a:p>
          <a:p>
            <a:r>
              <a:rPr lang="pt-BR" dirty="0" smtClean="0"/>
              <a:t>Milena, minha namorada.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0748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113</TotalTime>
  <Words>163</Words>
  <Application>Microsoft Office PowerPoint</Application>
  <PresentationFormat>Apresentação na tela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Capa Dura</vt:lpstr>
      <vt:lpstr>Jordi Bitencourt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</dc:title>
  <dc:creator>Jordi</dc:creator>
  <cp:lastModifiedBy>Jordi</cp:lastModifiedBy>
  <cp:revision>8</cp:revision>
  <dcterms:created xsi:type="dcterms:W3CDTF">2018-08-14T22:18:28Z</dcterms:created>
  <dcterms:modified xsi:type="dcterms:W3CDTF">2018-08-15T00:11:57Z</dcterms:modified>
</cp:coreProperties>
</file>