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4" r:id="rId2"/>
    <p:sldId id="289" r:id="rId3"/>
    <p:sldId id="292" r:id="rId4"/>
    <p:sldId id="294" r:id="rId5"/>
    <p:sldId id="291" r:id="rId6"/>
    <p:sldId id="295" r:id="rId7"/>
    <p:sldId id="293" r:id="rId8"/>
    <p:sldId id="287" r:id="rId9"/>
    <p:sldId id="275" r:id="rId10"/>
    <p:sldId id="279" r:id="rId11"/>
    <p:sldId id="280" r:id="rId12"/>
    <p:sldId id="281" r:id="rId13"/>
    <p:sldId id="273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C2BE0F-50F9-410C-8322-A204B45FE4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6E7047C-7B87-49DF-90B0-01C742EBC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A17A7FE-05D7-42B4-AD6B-C4DB30D71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732FA03-1C03-48EF-BCA1-77CB95371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3A77E0-3462-424B-A88C-21A9B5C9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494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49B407-0B1F-4D6B-B3E4-769EF9B801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840CAA2-F020-423B-A0AE-C8A6AC2B2C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B3B1A4E-2139-4D85-9155-B91198BF3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FE307-E0DC-4024-AF97-04CE43745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CD7516-C174-467A-8ED7-85E770B8A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013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C7D0416-8943-460E-ACC9-14F3051B49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924BEE6B-D190-49C4-814E-11F497C80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10CFCE4-B1D7-4A89-9C49-633C03D5B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E8E78B5-F55E-45C7-9AAA-87053DFE7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B07B80-CDF0-467F-AA16-1DB1B01E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7629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444AEE-5698-4F0E-87E7-C1455793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A0F091-E6D2-4BA3-8F94-255905FE9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DC8557C-3674-4E75-9FEB-13F82194A5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FB2C542-3978-4954-9AB5-03381B8C1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AEE027B-866E-451B-A7F4-E3213ECF0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36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663D6C-DDB5-455A-853E-97AEA057C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83EE3A2-011C-4BD3-AC3F-9A77C0E80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9B5AEEB-4C91-4604-A2D5-83193E9A5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7BEE97-DE80-414A-B742-B7008536F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55EF18-060D-4569-B051-DC0A86FF9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2065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541ECD-927E-444C-B8CA-4FFC5E5B8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6094F1-1511-4CBD-A6CD-3A963D693B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62ACCE-7990-483C-82B2-D6D38A886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73E83EA-8362-4298-B14C-9FD60EF8A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4A390F-76E2-4798-8D67-F875DA739B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289F5BF-B9E5-4EDD-A3BE-D089CA834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001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C75E76-28B8-4B9C-98C0-7A0FF4A40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D5968F-9CE7-4840-8AE1-10671EF85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19D65E1-16D2-4512-BD64-C8FF930AC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B8A8573-16C1-41F2-AA3F-99F7467240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DD34547-2E06-415D-A9F2-7D79CFA2D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3BE722F-41A3-49D9-87FE-BCE0C3AF3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48F6364-1091-4BD8-B148-AD9AB894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30E8C45-B688-4FB5-8FE2-8A1F3D03BB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4793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C0229C-AA19-41B6-ABB0-724E3AB8C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61E6DDC-ABA3-4186-AEE5-462E344D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96B301-B45D-43D8-8A47-667EF57A6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D627095-A6BA-4CAB-B1D6-BBE5F9A00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4097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8B5B8C4-7414-440A-B694-982915557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CFD4561-6241-4D67-B053-148814896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B203D48-57B2-4473-BBA9-1DD6DF68E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435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680AB9-3DF7-4D48-BFA6-76FD5156F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38671FB-13F7-4A58-BCB1-A991AD6BCE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4EBDE02-DF3F-4728-A49B-EA0C7793D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CE502F1-0763-4A78-8E99-DB8305532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3B3CFD5-3FAD-4DDC-B177-34DD720C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8780250-0B2C-43D0-BF90-E1A12987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88386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2DBCDF-61AB-4E0E-8E33-5457E557C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5F5780D-114E-40A5-8BA1-F715D3ACCE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6DC2AFE-931E-4A38-BD09-848AFC5B74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AAED5BF-FA64-4C15-8180-EE7E6068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E1D7DB-9144-4316-85D8-19DD37538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EBAD8F7-B5D0-4984-8DC7-6715C031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356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ED4C02-41AF-499D-9CC9-6EE5270E3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50D46E8-7BC4-4BCB-9BD7-254E126CC4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77AF37-EF09-4B28-AA0B-8EC801149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878AB-4D9F-4212-803A-B30BFC297F77}" type="datetimeFigureOut">
              <a:rPr lang="pt-BR" smtClean="0"/>
              <a:t>14/08/2018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6F25C45-91E0-4384-BB2A-ABC853ED3A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53284D-F3DC-4234-8CAF-5E7CC096D1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D11BE-DBA0-4A0A-8B1C-6F6414CE461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8586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jp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DAD9AC-8278-46EC-8D6F-339D5E88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065A8F-272C-4C96-8F43-820BDA42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8800" b="1" dirty="0"/>
              <a:t>SEMANA 1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4E7C4B-8907-4684-A8B1-F6153D5CB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9670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DAD9AC-8278-46EC-8D6F-339D5E88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065A8F-272C-4C96-8F43-820BDA42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135" y="2438209"/>
            <a:ext cx="2854446" cy="1371680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  <a:t>E.E Alfredo </a:t>
            </a:r>
            <a:r>
              <a:rPr lang="en-US" sz="24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Aschar</a:t>
            </a:r>
            <a:b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  <a:t>Fundamental</a:t>
            </a:r>
          </a:p>
        </p:txBody>
      </p:sp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EA72C5C4-5988-4CD0-AD8C-BDAACC9027C8}"/>
              </a:ext>
            </a:extLst>
          </p:cNvPr>
          <p:cNvCxnSpPr>
            <a:cxnSpLocks/>
          </p:cNvCxnSpPr>
          <p:nvPr/>
        </p:nvCxnSpPr>
        <p:spPr>
          <a:xfrm>
            <a:off x="812800" y="4124960"/>
            <a:ext cx="10753889" cy="0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ítulo 1">
            <a:extLst>
              <a:ext uri="{FF2B5EF4-FFF2-40B4-BE49-F238E27FC236}">
                <a16:creationId xmlns:a16="http://schemas.microsoft.com/office/drawing/2014/main" id="{23B44076-2F33-4C8E-B866-2F8EB6AC5F5A}"/>
              </a:ext>
            </a:extLst>
          </p:cNvPr>
          <p:cNvSpPr txBox="1">
            <a:spLocks/>
          </p:cNvSpPr>
          <p:nvPr/>
        </p:nvSpPr>
        <p:spPr>
          <a:xfrm>
            <a:off x="3318006" y="3732033"/>
            <a:ext cx="2906598" cy="1477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  <a:t>E.E </a:t>
            </a:r>
            <a:r>
              <a:rPr lang="en-US" sz="24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Sapopemba</a:t>
            </a:r>
            <a:b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  <a:t>Ensino </a:t>
            </a:r>
            <a:r>
              <a:rPr lang="en-US" sz="24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Médio</a:t>
            </a:r>
            <a:endParaRPr lang="en-US" sz="240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0E205C2-CE40-4972-95BB-D11416EB01DE}"/>
              </a:ext>
            </a:extLst>
          </p:cNvPr>
          <p:cNvSpPr txBox="1">
            <a:spLocks/>
          </p:cNvSpPr>
          <p:nvPr/>
        </p:nvSpPr>
        <p:spPr>
          <a:xfrm>
            <a:off x="7789515" y="2461989"/>
            <a:ext cx="2906598" cy="1477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  <a:t>E.E São Paulo</a:t>
            </a:r>
            <a:b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</a:br>
            <a: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  <a:t>Ensino </a:t>
            </a:r>
            <a:r>
              <a:rPr lang="en-US" sz="24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Médio</a:t>
            </a:r>
            <a:endParaRPr lang="en-US" sz="240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AC1E7141-02A3-43FD-80E2-4879DAB2A050}"/>
              </a:ext>
            </a:extLst>
          </p:cNvPr>
          <p:cNvSpPr txBox="1">
            <a:spLocks/>
          </p:cNvSpPr>
          <p:nvPr/>
        </p:nvSpPr>
        <p:spPr>
          <a:xfrm>
            <a:off x="5102462" y="2445194"/>
            <a:ext cx="2906598" cy="1477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  <a:t>ETESP</a:t>
            </a:r>
          </a:p>
          <a:p>
            <a:pPr algn="ctr"/>
            <a:r>
              <a:rPr lang="en-US" sz="24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Meio</a:t>
            </a:r>
            <a: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  <a:t> </a:t>
            </a:r>
            <a:r>
              <a:rPr lang="en-US" sz="2400" b="1" dirty="0" err="1">
                <a:solidFill>
                  <a:srgbClr val="FFFFFF"/>
                </a:solidFill>
                <a:latin typeface="Garamond" panose="02020404030301010803" pitchFamily="18" charset="0"/>
              </a:rPr>
              <a:t>Ambiente</a:t>
            </a:r>
            <a:endParaRPr lang="en-US" sz="2400" b="1" dirty="0">
              <a:solidFill>
                <a:srgbClr val="FFFFFF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Sinal de Adição 10">
            <a:extLst>
              <a:ext uri="{FF2B5EF4-FFF2-40B4-BE49-F238E27FC236}">
                <a16:creationId xmlns:a16="http://schemas.microsoft.com/office/drawing/2014/main" id="{B3CDFDFB-F2AA-47F3-BAFC-BAB42DE532B8}"/>
              </a:ext>
            </a:extLst>
          </p:cNvPr>
          <p:cNvSpPr/>
          <p:nvPr/>
        </p:nvSpPr>
        <p:spPr>
          <a:xfrm>
            <a:off x="7753162" y="3319618"/>
            <a:ext cx="336884" cy="346510"/>
          </a:xfrm>
          <a:prstGeom prst="mathPlus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26AF606B-6332-47E2-A0A6-CE2148021415}"/>
              </a:ext>
            </a:extLst>
          </p:cNvPr>
          <p:cNvSpPr/>
          <p:nvPr/>
        </p:nvSpPr>
        <p:spPr>
          <a:xfrm>
            <a:off x="687651" y="4015292"/>
            <a:ext cx="250257" cy="2609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Elipse 18">
            <a:extLst>
              <a:ext uri="{FF2B5EF4-FFF2-40B4-BE49-F238E27FC236}">
                <a16:creationId xmlns:a16="http://schemas.microsoft.com/office/drawing/2014/main" id="{66D03C76-7682-464D-B900-72E678A7B882}"/>
              </a:ext>
            </a:extLst>
          </p:cNvPr>
          <p:cNvSpPr/>
          <p:nvPr/>
        </p:nvSpPr>
        <p:spPr>
          <a:xfrm>
            <a:off x="4555298" y="4015292"/>
            <a:ext cx="250257" cy="2609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6A47325B-40A1-4188-82B2-6BFEF56C5950}"/>
              </a:ext>
            </a:extLst>
          </p:cNvPr>
          <p:cNvSpPr/>
          <p:nvPr/>
        </p:nvSpPr>
        <p:spPr>
          <a:xfrm>
            <a:off x="7808741" y="4021730"/>
            <a:ext cx="250257" cy="2609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7A423F2E-2F7F-49D0-A3E6-C945CAD2603C}"/>
              </a:ext>
            </a:extLst>
          </p:cNvPr>
          <p:cNvSpPr/>
          <p:nvPr/>
        </p:nvSpPr>
        <p:spPr>
          <a:xfrm>
            <a:off x="11372227" y="4021730"/>
            <a:ext cx="250257" cy="260973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>
            <a:extLst>
              <a:ext uri="{FF2B5EF4-FFF2-40B4-BE49-F238E27FC236}">
                <a16:creationId xmlns:a16="http://schemas.microsoft.com/office/drawing/2014/main" id="{D57752D7-12B1-4054-A1C3-B69F6A1A5C5F}"/>
              </a:ext>
            </a:extLst>
          </p:cNvPr>
          <p:cNvSpPr txBox="1">
            <a:spLocks/>
          </p:cNvSpPr>
          <p:nvPr/>
        </p:nvSpPr>
        <p:spPr>
          <a:xfrm>
            <a:off x="9491583" y="3538415"/>
            <a:ext cx="2906598" cy="14776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b="1" dirty="0">
                <a:solidFill>
                  <a:srgbClr val="FFFFFF"/>
                </a:solidFill>
                <a:latin typeface="Garamond" panose="02020404030301010803" pitchFamily="18" charset="0"/>
              </a:rPr>
              <a:t>ESALQ</a:t>
            </a: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D19DCFF4-097E-4B44-8195-F536347B94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0188" y="237831"/>
            <a:ext cx="3907361" cy="293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3844218B-1667-4FDC-8BCB-8900E17BA64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1" r="5920"/>
          <a:stretch/>
        </p:blipFill>
        <p:spPr>
          <a:xfrm>
            <a:off x="260812" y="817688"/>
            <a:ext cx="2537199" cy="1994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625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DAD9AC-8278-46EC-8D6F-339D5E88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93FF014A-5ED5-40F9-9C84-9924515FE7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r="9724" b="-2"/>
          <a:stretch/>
        </p:blipFill>
        <p:spPr>
          <a:xfrm>
            <a:off x="6176433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920044 h 3920044"/>
              <a:gd name="connsiteX3" fmla="*/ 2469659 w 6015567"/>
              <a:gd name="connsiteY3" fmla="*/ 3920044 h 3920044"/>
              <a:gd name="connsiteX4" fmla="*/ 2469659 w 6015567"/>
              <a:gd name="connsiteY4" fmla="*/ 3103224 h 3920044"/>
              <a:gd name="connsiteX5" fmla="*/ 0 w 6015567"/>
              <a:gd name="connsiteY5" fmla="*/ 310322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920044"/>
                </a:lnTo>
                <a:lnTo>
                  <a:pt x="2469659" y="3920044"/>
                </a:lnTo>
                <a:lnTo>
                  <a:pt x="2469659" y="3103224"/>
                </a:lnTo>
                <a:lnTo>
                  <a:pt x="0" y="3103224"/>
                </a:lnTo>
                <a:close/>
              </a:path>
            </a:pathLst>
          </a:custGeom>
        </p:spPr>
      </p:pic>
      <p:pic>
        <p:nvPicPr>
          <p:cNvPr id="27" name="Picture 2" descr="Nenhum texto alternativo automÃ¡tico disponÃ­vel.">
            <a:extLst>
              <a:ext uri="{FF2B5EF4-FFF2-40B4-BE49-F238E27FC236}">
                <a16:creationId xmlns:a16="http://schemas.microsoft.com/office/drawing/2014/main" id="{46E521E7-F4DE-4AC7-B7EF-2CF6C5BA758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32" r="-3" b="9503"/>
          <a:stretch/>
        </p:blipFill>
        <p:spPr bwMode="auto">
          <a:xfrm>
            <a:off x="19" y="4237960"/>
            <a:ext cx="3322301" cy="2620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A imagem pode conter: 18 pessoas, incluindo Lucas Ruan, Luiz Felipe, Diogo Costa, Luciana Espanha Pimpinato, Sarah CÃ¢ndido, Bruno Peah, Antonio Sergio Pimpinato e Tales Uski, casamento e Ã¡rea interna">
            <a:extLst>
              <a:ext uri="{FF2B5EF4-FFF2-40B4-BE49-F238E27FC236}">
                <a16:creationId xmlns:a16="http://schemas.microsoft.com/office/drawing/2014/main" id="{0FA816DA-1BB7-40AB-8D72-2F3FB1BB9D7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7" r="8640"/>
          <a:stretch/>
        </p:blipFill>
        <p:spPr bwMode="auto">
          <a:xfrm>
            <a:off x="3696199" y="3257176"/>
            <a:ext cx="4789093" cy="3600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A imagem pode conter: 5 pessoas, incluindo CÃ­ntia Maria Annichino Pinotti, Gabriela Machado, Evely MendonÃ§a e Mireille Matos, pessoas sorrindo, pessoas em pÃ©">
            <a:extLst>
              <a:ext uri="{FF2B5EF4-FFF2-40B4-BE49-F238E27FC236}">
                <a16:creationId xmlns:a16="http://schemas.microsoft.com/office/drawing/2014/main" id="{6062EBE9-849D-42D8-9F82-61A59D859F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13" r="1" b="1"/>
          <a:stretch/>
        </p:blipFill>
        <p:spPr bwMode="auto">
          <a:xfrm>
            <a:off x="1" y="10"/>
            <a:ext cx="6015567" cy="3920034"/>
          </a:xfrm>
          <a:custGeom>
            <a:avLst/>
            <a:gdLst>
              <a:gd name="connsiteX0" fmla="*/ 0 w 6015567"/>
              <a:gd name="connsiteY0" fmla="*/ 0 h 3920044"/>
              <a:gd name="connsiteX1" fmla="*/ 6015567 w 6015567"/>
              <a:gd name="connsiteY1" fmla="*/ 0 h 3920044"/>
              <a:gd name="connsiteX2" fmla="*/ 6015567 w 6015567"/>
              <a:gd name="connsiteY2" fmla="*/ 3103224 h 3920044"/>
              <a:gd name="connsiteX3" fmla="*/ 3545908 w 6015567"/>
              <a:gd name="connsiteY3" fmla="*/ 3103224 h 3920044"/>
              <a:gd name="connsiteX4" fmla="*/ 3545908 w 6015567"/>
              <a:gd name="connsiteY4" fmla="*/ 3920044 h 3920044"/>
              <a:gd name="connsiteX5" fmla="*/ 0 w 6015567"/>
              <a:gd name="connsiteY5" fmla="*/ 3920044 h 39200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15567" h="3920044">
                <a:moveTo>
                  <a:pt x="0" y="0"/>
                </a:moveTo>
                <a:lnTo>
                  <a:pt x="6015567" y="0"/>
                </a:lnTo>
                <a:lnTo>
                  <a:pt x="6015567" y="3103224"/>
                </a:lnTo>
                <a:lnTo>
                  <a:pt x="3545908" y="3103224"/>
                </a:lnTo>
                <a:lnTo>
                  <a:pt x="3545908" y="3920044"/>
                </a:lnTo>
                <a:lnTo>
                  <a:pt x="0" y="392004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>
            <a:extLst>
              <a:ext uri="{FF2B5EF4-FFF2-40B4-BE49-F238E27FC236}">
                <a16:creationId xmlns:a16="http://schemas.microsoft.com/office/drawing/2014/main" id="{82C0C089-8E47-479D-BBD4-648E5892A13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372"/>
          <a:stretch/>
        </p:blipFill>
        <p:spPr>
          <a:xfrm>
            <a:off x="8646161" y="4069976"/>
            <a:ext cx="3545840" cy="278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103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DAD9AC-8278-46EC-8D6F-339D5E88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0"/>
            <a:ext cx="12191980" cy="6857990"/>
          </a:xfrm>
          <a:prstGeom prst="rect">
            <a:avLst/>
          </a:prstGeom>
        </p:spPr>
      </p:pic>
      <p:pic>
        <p:nvPicPr>
          <p:cNvPr id="22" name="Picture 1">
            <a:extLst>
              <a:ext uri="{FF2B5EF4-FFF2-40B4-BE49-F238E27FC236}">
                <a16:creationId xmlns:a16="http://schemas.microsoft.com/office/drawing/2014/main" id="{DB452B2A-7A21-490F-94A3-7094763E74E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487620" cy="4986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B5B07CC1-6C5F-4BB7-9360-32ADC1F058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8299" y="4408371"/>
            <a:ext cx="3268938" cy="2482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Picture 4">
            <a:extLst>
              <a:ext uri="{FF2B5EF4-FFF2-40B4-BE49-F238E27FC236}">
                <a16:creationId xmlns:a16="http://schemas.microsoft.com/office/drawing/2014/main" id="{DEBEEE11-7F99-424B-B522-8A1EE9E1B3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199" y="4318934"/>
            <a:ext cx="4618526" cy="2661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1">
            <a:extLst>
              <a:ext uri="{FF2B5EF4-FFF2-40B4-BE49-F238E27FC236}">
                <a16:creationId xmlns:a16="http://schemas.microsoft.com/office/drawing/2014/main" id="{24D29D1E-5847-43DE-A0DD-EB6A361914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924" y="3541659"/>
            <a:ext cx="5507867" cy="34386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Picture 3">
            <a:extLst>
              <a:ext uri="{FF2B5EF4-FFF2-40B4-BE49-F238E27FC236}">
                <a16:creationId xmlns:a16="http://schemas.microsoft.com/office/drawing/2014/main" id="{7977B5AE-54EA-4594-850B-514A7EB9BF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7313" y="-9"/>
            <a:ext cx="5507866" cy="3663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8414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85622" y="553791"/>
            <a:ext cx="940157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dirty="0">
                <a:latin typeface="Brush Script MT" panose="03060802040406070304" pitchFamily="66" charset="0"/>
              </a:rPr>
              <a:t>“Há pessoas que transformam o sol numa simples mancha amarela, mas há aquelas que fazem de uma simples mancha amarela o próprio sol”</a:t>
            </a:r>
          </a:p>
          <a:p>
            <a:endParaRPr lang="pt-BR" sz="5400" dirty="0">
              <a:latin typeface="Brush Script MT" panose="03060802040406070304" pitchFamily="66" charset="0"/>
            </a:endParaRPr>
          </a:p>
          <a:p>
            <a:r>
              <a:rPr lang="pt-BR" sz="5400" dirty="0">
                <a:latin typeface="Brush Script MT" panose="03060802040406070304" pitchFamily="66" charset="0"/>
              </a:rPr>
              <a:t>Pablo Picasso</a:t>
            </a:r>
          </a:p>
        </p:txBody>
      </p:sp>
    </p:spTree>
    <p:extLst>
      <p:ext uri="{BB962C8B-B14F-4D97-AF65-F5344CB8AC3E}">
        <p14:creationId xmlns:p14="http://schemas.microsoft.com/office/powerpoint/2010/main" val="107898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DAD9AC-8278-46EC-8D6F-339D5E88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065A8F-272C-4C96-8F43-820BDA42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O que </a:t>
            </a:r>
            <a:r>
              <a:rPr lang="en-US" b="1" dirty="0" err="1">
                <a:solidFill>
                  <a:srgbClr val="FFFFFF"/>
                </a:solidFill>
              </a:rPr>
              <a:t>desejo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aprender</a:t>
            </a:r>
            <a:r>
              <a:rPr lang="en-US" b="1" dirty="0">
                <a:solidFill>
                  <a:srgbClr val="FFFFFF"/>
                </a:solidFill>
              </a:rPr>
              <a:t>?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4E7C4B-8907-4684-A8B1-F6153D5CB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2134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86D7E70-58D2-4FC0-8236-396368CC7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593" b="44592"/>
          <a:stretch/>
        </p:blipFill>
        <p:spPr>
          <a:xfrm>
            <a:off x="924559" y="0"/>
            <a:ext cx="10607041" cy="686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01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DAD9AC-8278-46EC-8D6F-339D5E88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065A8F-272C-4C96-8F43-820BDA42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 err="1">
                <a:solidFill>
                  <a:srgbClr val="FFFFFF"/>
                </a:solidFill>
              </a:rPr>
              <a:t>Comentários</a:t>
            </a:r>
            <a:r>
              <a:rPr lang="en-US" b="1" dirty="0">
                <a:solidFill>
                  <a:srgbClr val="FFFFFF"/>
                </a:solidFill>
              </a:rPr>
              <a:t> </a:t>
            </a:r>
            <a:r>
              <a:rPr lang="en-US" b="1" dirty="0" err="1">
                <a:solidFill>
                  <a:srgbClr val="FFFFFF"/>
                </a:solidFill>
              </a:rPr>
              <a:t>sobre</a:t>
            </a:r>
            <a:r>
              <a:rPr lang="en-US" b="1" dirty="0">
                <a:solidFill>
                  <a:srgbClr val="FFFFFF"/>
                </a:solidFill>
              </a:rPr>
              <a:t> o </a:t>
            </a:r>
            <a:r>
              <a:rPr lang="en-US" b="1" dirty="0" err="1">
                <a:solidFill>
                  <a:srgbClr val="FFFFFF"/>
                </a:solidFill>
              </a:rPr>
              <a:t>programa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4E7C4B-8907-4684-A8B1-F6153D5CB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46865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2C9E895A-A956-4EBD-8E76-74B85F4F93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18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BDAD9AC-8278-46EC-8D6F-339D5E88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065A8F-272C-4C96-8F43-820BDA42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Utopia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4E7C4B-8907-4684-A8B1-F6153D5CB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4159404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b="1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83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2AC4AD3-6316-4A81-A30C-AFDF32C61E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296" b="24445"/>
          <a:stretch/>
        </p:blipFill>
        <p:spPr>
          <a:xfrm>
            <a:off x="2651760" y="0"/>
            <a:ext cx="74463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051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BDAD9AC-8278-46EC-8D6F-339D5E88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1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065A8F-272C-4C96-8F43-820BDA42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3301" y="3067964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Minha</a:t>
            </a: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sz="4400" b="1" dirty="0" err="1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História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74E7C4B-8907-4684-A8B1-F6153D5CB7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endParaRPr lang="en-US" sz="2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7737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BDAD9AC-8278-46EC-8D6F-339D5E8810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39"/>
          <a:stretch/>
        </p:blipFill>
        <p:spPr>
          <a:xfrm>
            <a:off x="0" y="10"/>
            <a:ext cx="12191980" cy="685799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5065A8F-272C-4C96-8F43-820BDA424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2445" y="3640254"/>
            <a:ext cx="5319433" cy="207633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br>
              <a:rPr lang="en-US" sz="4800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4800" b="1" dirty="0">
                <a:solidFill>
                  <a:schemeClr val="tx1"/>
                </a:solidFill>
                <a:latin typeface="Garamond" panose="02020404030301010803" pitchFamily="18" charset="0"/>
              </a:rPr>
              <a:t>26/04/1997</a:t>
            </a:r>
            <a:br>
              <a:rPr lang="en-US" sz="4800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r>
              <a:rPr lang="en-US" sz="4800" b="1" dirty="0">
                <a:solidFill>
                  <a:schemeClr val="tx1"/>
                </a:solidFill>
                <a:latin typeface="Garamond" panose="02020404030301010803" pitchFamily="18" charset="0"/>
              </a:rPr>
              <a:t>São Paulo - SP</a:t>
            </a:r>
            <a:br>
              <a:rPr lang="en-US" sz="4800" b="1" dirty="0">
                <a:solidFill>
                  <a:schemeClr val="tx1"/>
                </a:solidFill>
                <a:latin typeface="Garamond" panose="02020404030301010803" pitchFamily="18" charset="0"/>
              </a:rPr>
            </a:br>
            <a:endParaRPr lang="en-US" sz="4800" b="1" dirty="0">
              <a:solidFill>
                <a:schemeClr val="tx1"/>
              </a:solidFill>
              <a:latin typeface="Garamond" panose="02020404030301010803" pitchFamily="18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F72D119F-8562-42DA-AE9A-70D44FDCFD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89868" cy="6374535"/>
          </a:xfrm>
          <a:custGeom>
            <a:avLst/>
            <a:gdLst>
              <a:gd name="connsiteX0" fmla="*/ 620377 w 5389868"/>
              <a:gd name="connsiteY0" fmla="*/ 6374535 h 6374535"/>
              <a:gd name="connsiteX1" fmla="*/ 3459520 w 5389868"/>
              <a:gd name="connsiteY1" fmla="*/ 6374535 h 6374535"/>
              <a:gd name="connsiteX2" fmla="*/ 3638761 w 5389868"/>
              <a:gd name="connsiteY2" fmla="*/ 6288190 h 6374535"/>
              <a:gd name="connsiteX3" fmla="*/ 5389868 w 5389868"/>
              <a:gd name="connsiteY3" fmla="*/ 3346018 h 6374535"/>
              <a:gd name="connsiteX4" fmla="*/ 2043850 w 5389868"/>
              <a:gd name="connsiteY4" fmla="*/ 0 h 6374535"/>
              <a:gd name="connsiteX5" fmla="*/ 139826 w 5389868"/>
              <a:gd name="connsiteY5" fmla="*/ 594192 h 6374535"/>
              <a:gd name="connsiteX6" fmla="*/ 0 w 5389868"/>
              <a:gd name="connsiteY6" fmla="*/ 700065 h 6374535"/>
              <a:gd name="connsiteX7" fmla="*/ 0 w 5389868"/>
              <a:gd name="connsiteY7" fmla="*/ 5991971 h 6374535"/>
              <a:gd name="connsiteX8" fmla="*/ 139827 w 5389868"/>
              <a:gd name="connsiteY8" fmla="*/ 6097845 h 6374535"/>
              <a:gd name="connsiteX9" fmla="*/ 378347 w 5389868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89868" h="6374535">
                <a:moveTo>
                  <a:pt x="620377" y="6374535"/>
                </a:moveTo>
                <a:lnTo>
                  <a:pt x="3459520" y="6374535"/>
                </a:lnTo>
                <a:lnTo>
                  <a:pt x="3638761" y="6288190"/>
                </a:lnTo>
                <a:cubicBezTo>
                  <a:pt x="4681799" y="5721578"/>
                  <a:pt x="5389868" y="4616487"/>
                  <a:pt x="5389868" y="3346018"/>
                </a:cubicBezTo>
                <a:cubicBezTo>
                  <a:pt x="5389868" y="1498063"/>
                  <a:pt x="3891805" y="0"/>
                  <a:pt x="2043850" y="0"/>
                </a:cubicBezTo>
                <a:cubicBezTo>
                  <a:pt x="1336430" y="0"/>
                  <a:pt x="680285" y="219535"/>
                  <a:pt x="139826" y="594192"/>
                </a:cubicBezTo>
                <a:lnTo>
                  <a:pt x="0" y="700065"/>
                </a:lnTo>
                <a:lnTo>
                  <a:pt x="0" y="5991971"/>
                </a:lnTo>
                <a:lnTo>
                  <a:pt x="139827" y="6097845"/>
                </a:lnTo>
                <a:cubicBezTo>
                  <a:pt x="217035" y="6151367"/>
                  <a:pt x="296605" y="6201724"/>
                  <a:pt x="378347" y="62487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1">
            <a:extLst>
              <a:ext uri="{FF2B5EF4-FFF2-40B4-BE49-F238E27FC236}">
                <a16:creationId xmlns:a16="http://schemas.microsoft.com/office/drawing/2014/main" id="{6CAD840D-0969-49D7-9C16-1342A8FC24F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" b="20464"/>
          <a:stretch/>
        </p:blipFill>
        <p:spPr>
          <a:xfrm>
            <a:off x="2" y="2"/>
            <a:ext cx="5234519" cy="6210629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314497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60</Words>
  <Application>Microsoft Office PowerPoint</Application>
  <PresentationFormat>Widescreen</PresentationFormat>
  <Paragraphs>15</Paragraphs>
  <Slides>13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9" baseType="lpstr">
      <vt:lpstr>Arial</vt:lpstr>
      <vt:lpstr>Brush Script MT</vt:lpstr>
      <vt:lpstr>Calibri</vt:lpstr>
      <vt:lpstr>Calibri Light</vt:lpstr>
      <vt:lpstr>Garamond</vt:lpstr>
      <vt:lpstr>Tema do Office</vt:lpstr>
      <vt:lpstr>SEMANA 1</vt:lpstr>
      <vt:lpstr>O que desejo aprender?</vt:lpstr>
      <vt:lpstr>Apresentação do PowerPoint</vt:lpstr>
      <vt:lpstr>Comentários sobre o programa</vt:lpstr>
      <vt:lpstr>Apresentação do PowerPoint</vt:lpstr>
      <vt:lpstr>Utopia</vt:lpstr>
      <vt:lpstr>Apresentação do PowerPoint</vt:lpstr>
      <vt:lpstr>Minha História</vt:lpstr>
      <vt:lpstr> 26/04/1997 São Paulo - SP </vt:lpstr>
      <vt:lpstr>E.E Alfredo Aschar Fundamental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1</dc:title>
  <dc:creator>Windows User</dc:creator>
  <cp:lastModifiedBy>Windows User</cp:lastModifiedBy>
  <cp:revision>3</cp:revision>
  <dcterms:created xsi:type="dcterms:W3CDTF">2018-08-15T03:22:49Z</dcterms:created>
  <dcterms:modified xsi:type="dcterms:W3CDTF">2018-08-15T03:27:44Z</dcterms:modified>
</cp:coreProperties>
</file>