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Average" panose="020B0604020202020204" charset="0"/>
      <p:regular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78" y="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04681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‹nº›</a:t>
            </a:fld>
            <a:endParaRPr lang="pt-BR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‹nº›</a:t>
            </a:fld>
            <a:endParaRPr lang="pt-BR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Sensor externo capacitivo de medição de nível em tanques móveis  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Autor: Bruno Caceres Carrilho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Orientador: Prof. Edson Gesualdo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Proposta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92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Este projeto tem por objetivo monitorar o consumo de líquido interior à tanques móveis expostos a trepidações.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Para o caso propõe-se um sensor capacitivo externo ao tanque para detectar o nível de líquido interior ao tanque. Para tal o tanque deve possuir características físicas semelhantes ao tanque apresentado nas imagens abaixo.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47649" y="3208150"/>
            <a:ext cx="1742200" cy="1360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25449" y="3208150"/>
            <a:ext cx="2219109" cy="136072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484975" y="3565600"/>
            <a:ext cx="1530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Vista lateral: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4174925" y="3565600"/>
            <a:ext cx="16284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Vista superior: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Sistema de detecção de nível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525" y="2067400"/>
            <a:ext cx="7638950" cy="138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Apresentação na tela (16:9)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Oswald</vt:lpstr>
      <vt:lpstr>Average</vt:lpstr>
      <vt:lpstr>slate</vt:lpstr>
      <vt:lpstr>Sensor externo capacitivo de medição de nível em tanques móveis  </vt:lpstr>
      <vt:lpstr>Proposta</vt:lpstr>
      <vt:lpstr>Sistema de detecção de nível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 externo capacitivo de medição de nível em tanques móveis  </dc:title>
  <dc:creator>sel</dc:creator>
  <cp:lastModifiedBy>sel</cp:lastModifiedBy>
  <cp:revision>1</cp:revision>
  <dcterms:modified xsi:type="dcterms:W3CDTF">2017-06-29T15:29:54Z</dcterms:modified>
</cp:coreProperties>
</file>