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ACCP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Zoológico de São Paulo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vez retornando à sala de aula, o professor será responsável por iniciar uma conversa com os alunos sobre o que eles concordam ou discordam sobre o que foi suposto por cada. Neste momento seria de extrema valia o auxílio de um biólogo (professor) para evitar alguns tipos de erros nestas análises por qualquer uma das partes. </a:t>
            </a:r>
          </a:p>
          <a:p>
            <a:endParaRPr lang="pt-BR" dirty="0"/>
          </a:p>
          <a:p>
            <a:r>
              <a:rPr lang="pt-BR" dirty="0" smtClean="0"/>
              <a:t>Em seguida como finalização o professor poderá traçar um paralelo sobre o que foi discutido anteriormente e com o desenvolvimento científico (imaginando uma realidade na qual os animais simplesmente estão colocados em seus habitats e não há nenhum biólogo para auxiliar no entendimento desta configuração).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9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Muito Obrigado!!!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Local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Aberto desde 1958;</a:t>
            </a:r>
          </a:p>
          <a:p>
            <a:r>
              <a:rPr lang="pt-BR" dirty="0" smtClean="0"/>
              <a:t>Considerado um dos 10 melhores zoológicos do mundo;</a:t>
            </a:r>
          </a:p>
          <a:p>
            <a:r>
              <a:rPr lang="pt-BR" dirty="0" smtClean="0"/>
              <a:t>Possui animais raros e em extinção (Mico Leão </a:t>
            </a:r>
            <a:r>
              <a:rPr lang="pt-BR" dirty="0"/>
              <a:t>D</a:t>
            </a:r>
            <a:r>
              <a:rPr lang="pt-BR" dirty="0" smtClean="0"/>
              <a:t>ourado e Tamanduá Bandeira)</a:t>
            </a:r>
            <a:endParaRPr lang="pt-BR" dirty="0"/>
          </a:p>
        </p:txBody>
      </p:sp>
      <p:pic>
        <p:nvPicPr>
          <p:cNvPr id="1026" name="Picture 2" descr="http://s2.glbimg.com/Q9Py5t5VrBEvu5WjH5T1RX4Rnw8=/s.glbimg.com/jo/g1/f/original/2015/09/15/macaq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935">
            <a:off x="2073603" y="3978443"/>
            <a:ext cx="3841087" cy="2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-cdn.tripadvisor.com/media/photo-s/06/c1/2b/7a/zoologico-de-sao-pa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60">
            <a:off x="7431700" y="3778031"/>
            <a:ext cx="3676527" cy="27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Avenida Miguel </a:t>
            </a:r>
            <a:r>
              <a:rPr lang="pt-BR" dirty="0" err="1" smtClean="0"/>
              <a:t>Stéfano</a:t>
            </a:r>
            <a:r>
              <a:rPr lang="pt-BR" dirty="0" smtClean="0"/>
              <a:t>, 4241</a:t>
            </a:r>
            <a:r>
              <a:rPr lang="pt-BR" dirty="0"/>
              <a:t> </a:t>
            </a:r>
            <a:r>
              <a:rPr lang="pt-BR" dirty="0" smtClean="0"/>
              <a:t>– Água Funda (SP)</a:t>
            </a:r>
          </a:p>
          <a:p>
            <a:r>
              <a:rPr lang="pt-BR" dirty="0" smtClean="0"/>
              <a:t>Telefone: (11) 5073-0811</a:t>
            </a:r>
          </a:p>
          <a:p>
            <a:r>
              <a:rPr lang="pt-BR" dirty="0" smtClean="0"/>
              <a:t>O site do zoológico (zoologico.com.br)  fornece instruções detalhadas de como chegar no local.</a:t>
            </a:r>
          </a:p>
          <a:p>
            <a:endParaRPr lang="pt-BR" dirty="0" smtClean="0"/>
          </a:p>
        </p:txBody>
      </p:sp>
      <p:pic>
        <p:nvPicPr>
          <p:cNvPr id="2050" name="Picture 2" descr="mapa-296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892">
            <a:off x="2112711" y="3810000"/>
            <a:ext cx="2819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brilvejasp.files.wordpress.com/2018/03/sig20180315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89">
            <a:off x="6761192" y="3974415"/>
            <a:ext cx="3793007" cy="25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Ingressos e 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De </a:t>
            </a:r>
            <a:r>
              <a:rPr lang="pt-BR" b="1" dirty="0"/>
              <a:t>segunda-feira a </a:t>
            </a:r>
            <a:r>
              <a:rPr lang="pt-BR" b="1" dirty="0" smtClean="0"/>
              <a:t>domingo: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Funcionamento do Zoológico das 9h às 17h</a:t>
            </a:r>
            <a:br>
              <a:rPr lang="pt-BR" dirty="0"/>
            </a:br>
            <a:r>
              <a:rPr lang="pt-BR" dirty="0"/>
              <a:t>Fechamento da bilheteria: </a:t>
            </a:r>
            <a:r>
              <a:rPr lang="pt-BR" dirty="0" smtClean="0"/>
              <a:t>16h30min</a:t>
            </a:r>
          </a:p>
          <a:p>
            <a:r>
              <a:rPr lang="pt-BR" dirty="0" smtClean="0"/>
              <a:t>Os valores variam de 15 a 36 reais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(meia entrada e inteira)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http://www.familiaviagem.com.br/wp-content/uploads/2015/01/mapa-zoo-sao-paulo-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88" y="1608941"/>
            <a:ext cx="5003301" cy="49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Proposta de Sequência Didática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Promover a interdisciplinaridade com biologia (principalmente);</a:t>
            </a:r>
          </a:p>
          <a:p>
            <a:r>
              <a:rPr lang="pt-BR" dirty="0" smtClean="0"/>
              <a:t>Trabalhar uma primeira aproximação a ciência física com base em conhecimentos prévios dos alunos;</a:t>
            </a:r>
          </a:p>
          <a:p>
            <a:r>
              <a:rPr lang="pt-BR" dirty="0" smtClean="0"/>
              <a:t>Mostrar a grandeza da estrutura aos alunos.</a:t>
            </a:r>
            <a:endParaRPr lang="pt-BR" dirty="0"/>
          </a:p>
        </p:txBody>
      </p:sp>
      <p:pic>
        <p:nvPicPr>
          <p:cNvPr id="3076" name="Picture 4" descr="https://biologianet.uol.com.br/upload/conteudo/images/de-acordo-com-processo-termorregulacao-podemos-classificar-os-animais-em-endotermicos-ectotermicos-5892fa9f42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304675"/>
            <a:ext cx="3207416" cy="32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Público 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Alunos que terão seu primeiro ano de contato com a física (9º ano).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9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da Proposta da Sequência Didática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única limitação desta aplicação ser aplicada existe se os alunos não tiveram contato nenhum sobre termorregulação.  Isto promoverá um grande impedimento por parte dos alunos na realização da análise pedida.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5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da Sequência Didática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alunos deverão utilizar seus conhecimentos para avaliar e discutir entre si o motivo de cada um dos espaços (jaulas) dedicados aos animais serem construídos do jeito que foram.</a:t>
            </a:r>
            <a:endParaRPr lang="pt-BR" dirty="0"/>
          </a:p>
        </p:txBody>
      </p:sp>
      <p:pic>
        <p:nvPicPr>
          <p:cNvPr id="5122" name="Picture 2" descr="https://i.ytimg.com/vi/Np0ug_Z6LW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2" y="3949040"/>
            <a:ext cx="3378554" cy="25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NHkI_o4j7Tk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t="810"/>
          <a:stretch/>
        </p:blipFill>
        <p:spPr bwMode="auto">
          <a:xfrm>
            <a:off x="5213684" y="3364964"/>
            <a:ext cx="2362814" cy="17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m macaco tomando um banho de so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55" y="5238720"/>
            <a:ext cx="2228936" cy="14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m de jacarÃ©s enormes no ZoolÃ³gico de SÃ£o Paul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03" y="3115176"/>
            <a:ext cx="2884571" cy="19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 em algum momento o professor deverá alertar os alunos da necessidade deles de tomarem notas durante a visita do porquê cada espaço para cada animal é tão diferente (o professor pode optar por selecionar animais estratégicos ou deixar livre). Vale ressaltar que a análise pode ser guiada também por grupos de animais e suas semelhanças de habitat (aves, peixes, mamíferos, etc.).</a:t>
            </a:r>
          </a:p>
          <a:p>
            <a:endParaRPr lang="pt-BR" dirty="0"/>
          </a:p>
          <a:p>
            <a:r>
              <a:rPr lang="pt-BR" dirty="0" smtClean="0"/>
              <a:t>É necessário que os alunos tenham a liberdade de conhecer o espaço também para que a análise seja uma atividade em segundo plano comparada a uma visita tão importante dessas.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4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342</TotalTime>
  <Words>420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Crop</vt:lpstr>
      <vt:lpstr>ACCP</vt:lpstr>
      <vt:lpstr>Sobre o Local</vt:lpstr>
      <vt:lpstr>Endereço</vt:lpstr>
      <vt:lpstr>Ingressos e Funcionamento</vt:lpstr>
      <vt:lpstr>Objetivos da Proposta de Sequência Didática</vt:lpstr>
      <vt:lpstr>Público Alvo</vt:lpstr>
      <vt:lpstr>Limitações da Proposta da Sequência Didática</vt:lpstr>
      <vt:lpstr>Proposta da Sequência Didática </vt:lpstr>
      <vt:lpstr>Procedimentos</vt:lpstr>
      <vt:lpstr>Procedimentos</vt:lpstr>
      <vt:lpstr>Muito Obrigado!!!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ATCP</dc:title>
  <dc:creator>Giovani Garutti</dc:creator>
  <cp:lastModifiedBy>Giovani Garutti</cp:lastModifiedBy>
  <cp:revision>16</cp:revision>
  <dcterms:created xsi:type="dcterms:W3CDTF">2018-11-22T20:13:43Z</dcterms:created>
  <dcterms:modified xsi:type="dcterms:W3CDTF">2018-11-23T01:56:11Z</dcterms:modified>
</cp:coreProperties>
</file>