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855" r:id="rId2"/>
  </p:sldMasterIdLst>
  <p:notesMasterIdLst>
    <p:notesMasterId r:id="rId85"/>
  </p:notesMasterIdLst>
  <p:handoutMasterIdLst>
    <p:handoutMasterId r:id="rId86"/>
  </p:handoutMasterIdLst>
  <p:sldIdLst>
    <p:sldId id="302" r:id="rId3"/>
    <p:sldId id="332" r:id="rId4"/>
    <p:sldId id="314" r:id="rId5"/>
    <p:sldId id="313" r:id="rId6"/>
    <p:sldId id="323" r:id="rId7"/>
    <p:sldId id="325" r:id="rId8"/>
    <p:sldId id="315" r:id="rId9"/>
    <p:sldId id="326" r:id="rId10"/>
    <p:sldId id="327" r:id="rId11"/>
    <p:sldId id="316" r:id="rId12"/>
    <p:sldId id="317" r:id="rId13"/>
    <p:sldId id="330" r:id="rId14"/>
    <p:sldId id="318" r:id="rId15"/>
    <p:sldId id="319" r:id="rId16"/>
    <p:sldId id="320" r:id="rId17"/>
    <p:sldId id="321" r:id="rId18"/>
    <p:sldId id="358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49" r:id="rId28"/>
    <p:sldId id="360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67" r:id="rId39"/>
    <p:sldId id="361" r:id="rId40"/>
    <p:sldId id="363" r:id="rId41"/>
    <p:sldId id="375" r:id="rId42"/>
    <p:sldId id="362" r:id="rId43"/>
    <p:sldId id="364" r:id="rId44"/>
    <p:sldId id="376" r:id="rId45"/>
    <p:sldId id="380" r:id="rId46"/>
    <p:sldId id="369" r:id="rId47"/>
    <p:sldId id="368" r:id="rId48"/>
    <p:sldId id="372" r:id="rId49"/>
    <p:sldId id="374" r:id="rId50"/>
    <p:sldId id="373" r:id="rId51"/>
    <p:sldId id="344" r:id="rId52"/>
    <p:sldId id="345" r:id="rId53"/>
    <p:sldId id="383" r:id="rId54"/>
    <p:sldId id="384" r:id="rId55"/>
    <p:sldId id="371" r:id="rId56"/>
    <p:sldId id="370" r:id="rId57"/>
    <p:sldId id="377" r:id="rId58"/>
    <p:sldId id="378" r:id="rId59"/>
    <p:sldId id="379" r:id="rId60"/>
    <p:sldId id="381" r:id="rId61"/>
    <p:sldId id="382" r:id="rId62"/>
    <p:sldId id="366" r:id="rId63"/>
    <p:sldId id="365" r:id="rId64"/>
    <p:sldId id="346" r:id="rId65"/>
    <p:sldId id="385" r:id="rId66"/>
    <p:sldId id="386" r:id="rId67"/>
    <p:sldId id="388" r:id="rId68"/>
    <p:sldId id="387" r:id="rId69"/>
    <p:sldId id="359" r:id="rId70"/>
    <p:sldId id="396" r:id="rId71"/>
    <p:sldId id="389" r:id="rId72"/>
    <p:sldId id="390" r:id="rId73"/>
    <p:sldId id="391" r:id="rId74"/>
    <p:sldId id="392" r:id="rId75"/>
    <p:sldId id="393" r:id="rId76"/>
    <p:sldId id="394" r:id="rId77"/>
    <p:sldId id="331" r:id="rId78"/>
    <p:sldId id="395" r:id="rId79"/>
    <p:sldId id="397" r:id="rId80"/>
    <p:sldId id="398" r:id="rId81"/>
    <p:sldId id="399" r:id="rId82"/>
    <p:sldId id="400" r:id="rId83"/>
    <p:sldId id="401" r:id="rId84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6600"/>
    <a:srgbClr val="176346"/>
    <a:srgbClr val="00FF00"/>
    <a:srgbClr val="F79709"/>
    <a:srgbClr val="99FF33"/>
    <a:srgbClr val="FFFFFF"/>
    <a:srgbClr val="006663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5" autoAdjust="0"/>
    <p:restoredTop sz="94660" autoAdjust="0"/>
  </p:normalViewPr>
  <p:slideViewPr>
    <p:cSldViewPr>
      <p:cViewPr varScale="1">
        <p:scale>
          <a:sx n="97" d="100"/>
          <a:sy n="97" d="100"/>
        </p:scale>
        <p:origin x="-96" y="-2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-10320"/>
    </p:cViewPr>
  </p:sorterViewPr>
  <p:notesViewPr>
    <p:cSldViewPr>
      <p:cViewPr varScale="1">
        <p:scale>
          <a:sx n="64" d="100"/>
          <a:sy n="64" d="100"/>
        </p:scale>
        <p:origin x="-2682" y="-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A7BB-2BE1-407A-BB6C-46C4549501F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E612-1277-4808-B889-FD4B3A5F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4225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010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72257" y="96491"/>
            <a:ext cx="10152881" cy="7463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redondar Retângulo em um Canto Diagonal 13"/>
          <p:cNvSpPr/>
          <p:nvPr userDrawn="1"/>
        </p:nvSpPr>
        <p:spPr>
          <a:xfrm flipV="1">
            <a:off x="-72256" y="1979637"/>
            <a:ext cx="8635993" cy="558003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72256" y="1"/>
            <a:ext cx="10153127" cy="527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287784" y="533150"/>
            <a:ext cx="9505056" cy="1446487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287784" y="2411685"/>
            <a:ext cx="8172822" cy="19319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8851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9" y="6084093"/>
            <a:ext cx="1081895" cy="11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B69-16F9-45C5-B9D9-C67A25AD7A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10B-CAC2-4477-B0BA-16F0CA998B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B69-16F9-45C5-B9D9-C67A25AD7A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10B-CAC2-4477-B0BA-16F0CA998B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B69-16F9-45C5-B9D9-C67A25AD7A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10B-CAC2-4477-B0BA-16F0CA998B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B69-16F9-45C5-B9D9-C67A25AD7A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10B-CAC2-4477-B0BA-16F0CA998B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B69-16F9-45C5-B9D9-C67A25AD7A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10B-CAC2-4477-B0BA-16F0CA998B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B69-16F9-45C5-B9D9-C67A25AD7A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10B-CAC2-4477-B0BA-16F0CA998B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B69-16F9-45C5-B9D9-C67A25AD7A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10B-CAC2-4477-B0BA-16F0CA998B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B69-16F9-45C5-B9D9-C67A25AD7A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10B-CAC2-4477-B0BA-16F0CA998B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B69-16F9-45C5-B9D9-C67A25AD7A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10B-CAC2-4477-B0BA-16F0CA998B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B69-16F9-45C5-B9D9-C67A25AD7A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10B-CAC2-4477-B0BA-16F0CA998B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6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96491"/>
            <a:ext cx="10080872" cy="75242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em um Canto Diagonal 10"/>
          <p:cNvSpPr/>
          <p:nvPr userDrawn="1"/>
        </p:nvSpPr>
        <p:spPr>
          <a:xfrm flipV="1">
            <a:off x="0" y="780009"/>
            <a:ext cx="9787873" cy="6840760"/>
          </a:xfrm>
          <a:prstGeom prst="round2DiagRect">
            <a:avLst>
              <a:gd name="adj1" fmla="val 1366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6588149"/>
            <a:ext cx="9719458" cy="10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9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EB69-16F9-45C5-B9D9-C67A25AD7A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10B-CAC2-4477-B0BA-16F0CA998B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ABEE-7B45-44B2-B963-6145E5241D8B}" type="datetime1">
              <a:rPr lang="en-US" altLang="en-US"/>
              <a:pPr>
                <a:defRPr/>
              </a:pPr>
              <a:t>7/30/2017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7451-683A-484B-8B89-EDB82331E4C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9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6619-2B0A-449F-B0AB-9536FE6FAAF2}" type="datetime1">
              <a:rPr lang="en-US" altLang="en-US"/>
              <a:pPr>
                <a:defRPr/>
              </a:pPr>
              <a:t>7/30/2017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6BC2-684D-4B52-BB3D-90489A442B1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6B22-4E74-47FF-9BAB-50927B17D2F2}" type="datetime1">
              <a:rPr lang="en-US" altLang="en-US"/>
              <a:pPr>
                <a:defRPr/>
              </a:pPr>
              <a:t>7/30/2017</a:t>
            </a:fld>
            <a:endParaRPr lang="en-US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246F-D574-40A1-9530-F5FA36FB257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0AA10-099B-40ED-9A3B-6FB625E1D94C}" type="datetime1">
              <a:rPr lang="en-US" altLang="en-US"/>
              <a:pPr>
                <a:defRPr/>
              </a:pPr>
              <a:t>7/30/2017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C91B-B89D-438B-8C8E-5C17728D268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1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6FAC-3645-4814-9456-4781CAE03DA6}" type="datetime1">
              <a:rPr lang="en-US" altLang="en-US"/>
              <a:pPr>
                <a:defRPr/>
              </a:pPr>
              <a:t>7/30/2017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9FEA-DE81-43D9-9465-583397ABD0E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8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1683-6AEC-479E-A78D-80EBB06D0033}" type="datetime1">
              <a:rPr lang="en-US" altLang="en-US"/>
              <a:pPr>
                <a:defRPr/>
              </a:pPr>
              <a:t>7/30/2017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147D-835A-44F4-AA28-5CF2385B9C8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0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6FCA-75B0-499F-A51B-DC2536F0D39C}" type="datetime1">
              <a:rPr lang="en-US" altLang="en-US"/>
              <a:pPr>
                <a:defRPr/>
              </a:pPr>
              <a:t>7/30/2017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2A61-A8F3-48A7-9B82-9C4DBBCE270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03808" y="165172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3768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108D8C-83F9-4384-8997-A9B5AFDC0E20}" type="datetime1">
              <a:rPr lang="en-US" altLang="en-US"/>
              <a:pPr>
                <a:defRPr/>
              </a:pPr>
              <a:t>7/30/2017</a:t>
            </a:fld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69794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1A4ABC-DAF9-41AB-80B4-8546B932D6A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4" r:id="rId2"/>
    <p:sldLayoutId id="2147483844" r:id="rId3"/>
    <p:sldLayoutId id="2147483845" r:id="rId4"/>
    <p:sldLayoutId id="2147483846" r:id="rId5"/>
    <p:sldLayoutId id="2147483849" r:id="rId6"/>
    <p:sldLayoutId id="2147483850" r:id="rId7"/>
    <p:sldLayoutId id="2147483851" r:id="rId8"/>
    <p:sldLayoutId id="214748385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fld id="{7619EB69-16F9-45C5-B9D9-C67A25AD7A4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943" eaLnBrk="1" fontAlgn="auto" hangingPunct="1">
                <a:spcBef>
                  <a:spcPts val="0"/>
                </a:spcBef>
                <a:spcAft>
                  <a:spcPts val="0"/>
                </a:spcAft>
              </a:pPr>
              <a:t>30/07/2017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fld id="{4DAC510B-CAC2-4477-B0BA-16F0CA998BD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94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9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0.jpeg"/><Relationship Id="rId4" Type="http://schemas.microsoft.com/office/2007/relationships/hdphoto" Target="../media/hdphoto3.wdp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iplinas.usp.br/course/view.php?id=50789" TargetMode="External"/><Relationship Id="rId2" Type="http://schemas.openxmlformats.org/officeDocument/2006/relationships/hyperlink" Target="http://disciplinas.stoa.usp.br/course/view.php?id=4081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800" y="683493"/>
            <a:ext cx="9217024" cy="1152128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a Engenharia Elétrica - 323100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741" y="5147989"/>
            <a:ext cx="7056363" cy="2232248"/>
          </a:xfrm>
        </p:spPr>
        <p:txBody>
          <a:bodyPr/>
          <a:lstStyle/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Escola Politécnica da Universidade de São Paulo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Departamentos da Engenharia Elétrica 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PCS	Computação e Sistemas Digitais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	PEA 	Energia e Automação Elétricas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PSI	Sistemas Eletrônicos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PTC	Telecomunicações e Controle</a:t>
            </a:r>
          </a:p>
          <a:p>
            <a:pPr>
              <a:tabLst>
                <a:tab pos="984250" algn="l"/>
                <a:tab pos="1520825" algn="l"/>
              </a:tabLst>
            </a:pP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2232000" y="6984193"/>
            <a:ext cx="612068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2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83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75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677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597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51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43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354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Agosto de </a:t>
            </a:r>
            <a:r>
              <a:rPr lang="pt-BR" sz="1800" b="1" dirty="0" smtClean="0">
                <a:solidFill>
                  <a:schemeClr val="tx1"/>
                </a:solidFill>
              </a:rPr>
              <a:t>2017</a:t>
            </a:r>
            <a:endParaRPr lang="pt-BR" sz="1800" b="1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87784" y="5075981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7784" y="3491805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318679" y="3779837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da Engenharia Elétrica 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23373" y="2267670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S1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 bwMode="auto">
          <a:xfrm>
            <a:off x="2258630" y="6534482"/>
            <a:ext cx="612068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2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83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75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677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597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51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43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354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V2.9</a:t>
            </a:r>
            <a:endParaRPr lang="pt-B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 da eletrificação no Brasil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433048" cy="5652046"/>
          </a:xfrm>
        </p:spPr>
        <p:txBody>
          <a:bodyPr/>
          <a:lstStyle/>
          <a:p>
            <a:pPr lvl="1"/>
            <a:r>
              <a:rPr lang="pt-BR" sz="2000" dirty="0" smtClean="0"/>
              <a:t>1879 – Dom Pedro II inaugura a iluminação de uma estrada de ferro</a:t>
            </a:r>
          </a:p>
          <a:p>
            <a:pPr lvl="1"/>
            <a:r>
              <a:rPr lang="pt-BR" sz="2000" dirty="0" smtClean="0"/>
              <a:t>1881 – Iluminação da atual Praça XV e Praça da República em SP</a:t>
            </a:r>
          </a:p>
          <a:p>
            <a:pPr lvl="1"/>
            <a:r>
              <a:rPr lang="pt-BR" sz="2000" dirty="0" smtClean="0"/>
              <a:t>1883 – Inauguração da primeira usina hidrelétrica em Diamantina, Minas Gerais.</a:t>
            </a:r>
          </a:p>
          <a:p>
            <a:pPr lvl="1"/>
            <a:r>
              <a:rPr lang="pt-BR" sz="2000" dirty="0" smtClean="0"/>
              <a:t>1883 – Dom Pedro II inaugura primeiro serviço de iluminação pública em Campos</a:t>
            </a:r>
          </a:p>
          <a:p>
            <a:pPr lvl="1"/>
            <a:r>
              <a:rPr lang="pt-BR" sz="2000" dirty="0" smtClean="0"/>
              <a:t>1899 – Criação da São Paulo </a:t>
            </a:r>
            <a:r>
              <a:rPr lang="pt-BR" sz="2000" dirty="0" err="1" smtClean="0"/>
              <a:t>Tramway</a:t>
            </a:r>
            <a:r>
              <a:rPr lang="pt-BR" sz="2000" dirty="0" smtClean="0"/>
              <a:t>, Light </a:t>
            </a:r>
            <a:r>
              <a:rPr lang="pt-BR" sz="2000" dirty="0" err="1" smtClean="0"/>
              <a:t>and</a:t>
            </a:r>
            <a:r>
              <a:rPr lang="pt-BR" sz="2000" dirty="0" smtClean="0"/>
              <a:t> Power </a:t>
            </a:r>
            <a:r>
              <a:rPr lang="pt-BR" sz="2000" dirty="0" err="1" smtClean="0"/>
              <a:t>Company</a:t>
            </a:r>
            <a:endParaRPr lang="pt-BR" sz="2000" dirty="0" smtClean="0"/>
          </a:p>
          <a:p>
            <a:pPr lvl="1"/>
            <a:r>
              <a:rPr lang="pt-BR" sz="2000" dirty="0" smtClean="0"/>
              <a:t>1900 a 1930 – Investimentos de capital estrangeiro no país</a:t>
            </a:r>
          </a:p>
          <a:p>
            <a:pPr lvl="1"/>
            <a:r>
              <a:rPr lang="pt-BR" sz="2000" dirty="0" smtClean="0"/>
              <a:t>1940 – Concessionárias estaduais e federais de G, T e D</a:t>
            </a:r>
          </a:p>
          <a:p>
            <a:pPr lvl="1"/>
            <a:r>
              <a:rPr lang="pt-BR" sz="2000" dirty="0" smtClean="0"/>
              <a:t>1956 – Estímulos a industrialização nacional (JK)</a:t>
            </a:r>
          </a:p>
          <a:p>
            <a:pPr lvl="1"/>
            <a:r>
              <a:rPr lang="pt-BR" sz="2000" dirty="0" smtClean="0"/>
              <a:t>1963 – Usina hidroelétrica de FURNAS (interligação RJ, MG, SP)</a:t>
            </a:r>
          </a:p>
          <a:p>
            <a:pPr lvl="1"/>
            <a:r>
              <a:rPr lang="pt-BR" sz="2000" dirty="0" smtClean="0"/>
              <a:t>1984 – Usina hidroelétrica de Itaipu e sistema interligado nacional</a:t>
            </a:r>
          </a:p>
          <a:p>
            <a:pPr lvl="1"/>
            <a:r>
              <a:rPr lang="pt-BR" sz="2000" dirty="0" smtClean="0"/>
              <a:t>Suporte para a diversificação e expansão das indústrias no país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9425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Breve história da Escola Politécnica da USP</a:t>
            </a:r>
            <a:endParaRPr lang="en-GB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763613"/>
            <a:ext cx="9074150" cy="5328592"/>
          </a:xfrm>
        </p:spPr>
        <p:txBody>
          <a:bodyPr/>
          <a:lstStyle/>
          <a:p>
            <a:r>
              <a:rPr lang="pt-BR" sz="2400" dirty="0"/>
              <a:t>1741 – Primeira escola de engenharia no mundo (ENSTA </a:t>
            </a:r>
            <a:r>
              <a:rPr lang="pt-BR" sz="2400" dirty="0" err="1"/>
              <a:t>ParisTech</a:t>
            </a:r>
            <a:r>
              <a:rPr lang="pt-BR" sz="2400" dirty="0"/>
              <a:t>)</a:t>
            </a:r>
          </a:p>
          <a:p>
            <a:r>
              <a:rPr lang="pt-BR" sz="2400" b="1" dirty="0" smtClean="0"/>
              <a:t>1893 – Fundação da Escola </a:t>
            </a:r>
            <a:r>
              <a:rPr lang="pt-BR" sz="2400" b="1" dirty="0" err="1" smtClean="0"/>
              <a:t>Polytechnica</a:t>
            </a:r>
            <a:endParaRPr lang="pt-BR" sz="2400" b="1" dirty="0" smtClean="0"/>
          </a:p>
          <a:p>
            <a:pPr lvl="1"/>
            <a:r>
              <a:rPr lang="pt-BR" sz="2000" dirty="0" smtClean="0"/>
              <a:t> cursos: Engenharia </a:t>
            </a:r>
            <a:r>
              <a:rPr lang="pt-BR" sz="2000" dirty="0"/>
              <a:t>Civil, Industrial, Agrícola e Artes Mecânicas</a:t>
            </a:r>
          </a:p>
          <a:p>
            <a:r>
              <a:rPr lang="pt-BR" sz="2400" dirty="0"/>
              <a:t> 1901, surge a cadeira de Eletrotécnica</a:t>
            </a:r>
          </a:p>
          <a:p>
            <a:r>
              <a:rPr lang="pt-BR" sz="2400" dirty="0" smtClean="0"/>
              <a:t> </a:t>
            </a:r>
            <a:r>
              <a:rPr lang="pt-BR" sz="2400" dirty="0"/>
              <a:t>1911, surge o curso de Engenheiros Mecânicos e Eletricistas</a:t>
            </a:r>
          </a:p>
          <a:p>
            <a:r>
              <a:rPr lang="pt-BR" sz="2400" dirty="0"/>
              <a:t> 1918, surge o curso de Engenheiros Eletricistas</a:t>
            </a:r>
          </a:p>
          <a:p>
            <a:r>
              <a:rPr lang="pt-BR" sz="2400" dirty="0" smtClean="0"/>
              <a:t> </a:t>
            </a:r>
            <a:r>
              <a:rPr lang="pt-BR" sz="2400" dirty="0"/>
              <a:t>1933, Getúlio Vargas regulamenta a profissão no Brasil </a:t>
            </a:r>
            <a:endParaRPr lang="pt-BR" sz="2400" dirty="0" smtClean="0"/>
          </a:p>
          <a:p>
            <a:pPr lvl="1"/>
            <a:r>
              <a:rPr lang="pt-BR" sz="2000" b="1" dirty="0" smtClean="0"/>
              <a:t>CONFEA</a:t>
            </a:r>
            <a:r>
              <a:rPr lang="pt-BR" sz="2000" dirty="0" smtClean="0"/>
              <a:t> </a:t>
            </a:r>
            <a:r>
              <a:rPr lang="pt-BR" sz="2000" dirty="0"/>
              <a:t>e </a:t>
            </a:r>
            <a:r>
              <a:rPr lang="pt-BR" sz="2000" b="1" dirty="0" smtClean="0"/>
              <a:t>CREA</a:t>
            </a:r>
            <a:r>
              <a:rPr lang="pt-BR" sz="2000" dirty="0" smtClean="0"/>
              <a:t> s</a:t>
            </a:r>
            <a:endParaRPr lang="pt-BR" sz="2000" dirty="0"/>
          </a:p>
          <a:p>
            <a:r>
              <a:rPr lang="pt-BR" sz="2400" dirty="0" smtClean="0"/>
              <a:t> </a:t>
            </a:r>
            <a:r>
              <a:rPr lang="pt-BR" sz="2400" dirty="0"/>
              <a:t>1934, </a:t>
            </a:r>
            <a:r>
              <a:rPr lang="pt-BR" sz="2400" dirty="0" smtClean="0"/>
              <a:t>Poli </a:t>
            </a:r>
            <a:r>
              <a:rPr lang="pt-BR" sz="2400" dirty="0"/>
              <a:t>é incorporada </a:t>
            </a:r>
            <a:r>
              <a:rPr lang="pt-BR" sz="2400" dirty="0" smtClean="0"/>
              <a:t>à </a:t>
            </a:r>
            <a:r>
              <a:rPr lang="pt-BR" sz="2400" dirty="0"/>
              <a:t>Universidade de São Paulo</a:t>
            </a:r>
          </a:p>
          <a:p>
            <a:r>
              <a:rPr lang="pt-BR" sz="2400" dirty="0" smtClean="0"/>
              <a:t> </a:t>
            </a:r>
            <a:r>
              <a:rPr lang="pt-BR" sz="2400" dirty="0"/>
              <a:t>1950, formação de engenheiros </a:t>
            </a:r>
            <a:r>
              <a:rPr lang="pt-BR" sz="2400" b="1" dirty="0"/>
              <a:t>eletrônicos</a:t>
            </a:r>
            <a:r>
              <a:rPr lang="pt-BR" sz="2400" dirty="0"/>
              <a:t> </a:t>
            </a:r>
            <a:r>
              <a:rPr lang="pt-BR" sz="2400" dirty="0" smtClean="0"/>
              <a:t> e </a:t>
            </a:r>
            <a:r>
              <a:rPr lang="pt-BR" sz="2400" b="1" dirty="0" smtClean="0"/>
              <a:t>eletrotécnicos</a:t>
            </a:r>
            <a:endParaRPr lang="pt-BR" sz="2400" b="1" dirty="0"/>
          </a:p>
          <a:p>
            <a:r>
              <a:rPr lang="pt-BR" sz="2400" dirty="0" smtClean="0"/>
              <a:t> </a:t>
            </a:r>
            <a:r>
              <a:rPr lang="pt-BR" sz="2400" dirty="0"/>
              <a:t>1956, se estabelece na Cidade </a:t>
            </a:r>
            <a:r>
              <a:rPr lang="pt-BR" sz="2400" dirty="0" smtClean="0"/>
              <a:t>Universitária</a:t>
            </a:r>
          </a:p>
          <a:p>
            <a:r>
              <a:rPr lang="pt-BR" sz="2400" dirty="0" smtClean="0"/>
              <a:t> 1960</a:t>
            </a:r>
            <a:r>
              <a:rPr lang="pt-BR" sz="2400" dirty="0"/>
              <a:t>, Pós-graduação na </a:t>
            </a:r>
            <a:r>
              <a:rPr lang="pt-BR" sz="2400" dirty="0" smtClean="0"/>
              <a:t>Poli Elétrica</a:t>
            </a:r>
          </a:p>
          <a:p>
            <a:r>
              <a:rPr lang="pt-BR" sz="2400" dirty="0" smtClean="0"/>
              <a:t> 1970</a:t>
            </a:r>
            <a:r>
              <a:rPr lang="pt-BR" sz="2400" dirty="0"/>
              <a:t>, reestruturação curricular </a:t>
            </a:r>
            <a:r>
              <a:rPr lang="pt-BR" sz="2400" dirty="0" smtClean="0"/>
              <a:t>– introdução de  </a:t>
            </a:r>
            <a:r>
              <a:rPr lang="pt-BR" sz="2400" dirty="0"/>
              <a:t>sistemas digitais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0855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Alguns marcos da engenharia elétrica na EPUSP</a:t>
            </a:r>
            <a:endParaRPr lang="en-GB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361040" cy="2664296"/>
          </a:xfrm>
        </p:spPr>
        <p:txBody>
          <a:bodyPr/>
          <a:lstStyle/>
          <a:p>
            <a:r>
              <a:rPr lang="pt-BR" sz="2000" dirty="0" smtClean="0"/>
              <a:t>1966, Vários laboratórios didáticos e vários laboratórios de pesquisa</a:t>
            </a:r>
          </a:p>
          <a:p>
            <a:r>
              <a:rPr lang="pt-BR" sz="2000" dirty="0" smtClean="0"/>
              <a:t>1966, POLI elétrica estuda a TV em cores no Brasil </a:t>
            </a:r>
            <a:r>
              <a:rPr lang="pt-BR" sz="2000" dirty="0" smtClean="0">
                <a:sym typeface="Wingdings" panose="05000000000000000000" pitchFamily="2" charset="2"/>
              </a:rPr>
              <a:t> sistema PAL-M</a:t>
            </a:r>
            <a:endParaRPr lang="pt-BR" sz="2000" dirty="0" smtClean="0"/>
          </a:p>
          <a:p>
            <a:r>
              <a:rPr lang="pt-BR" sz="2000" dirty="0" smtClean="0"/>
              <a:t>1968, primeiro circuito integrado brasileiro no Lab. de Microeletrônica</a:t>
            </a:r>
          </a:p>
          <a:p>
            <a:r>
              <a:rPr lang="pt-BR" sz="2000" dirty="0" smtClean="0"/>
              <a:t>1972, ‘Patinho-Feio’, computador criado no Lab. de Sistemas Digitais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800" dirty="0" smtClean="0"/>
              <a:t>Organização atual da engenharia elétrica na EPUSP</a:t>
            </a:r>
          </a:p>
          <a:p>
            <a:pPr lvl="1"/>
            <a:r>
              <a:rPr lang="pt-BR" sz="2400" dirty="0" smtClean="0"/>
              <a:t>Quatro </a:t>
            </a:r>
            <a:r>
              <a:rPr lang="pt-BR" sz="2400" dirty="0"/>
              <a:t>departamentos</a:t>
            </a:r>
          </a:p>
          <a:p>
            <a:pPr marL="944563" lvl="2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PCS</a:t>
            </a:r>
            <a:r>
              <a:rPr lang="pt-BR" sz="2000" dirty="0"/>
              <a:t> – Engenharia de Computação e Sistemas Digitais</a:t>
            </a:r>
          </a:p>
          <a:p>
            <a:pPr marL="944563" lvl="2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PEA</a:t>
            </a:r>
            <a:r>
              <a:rPr lang="pt-BR" sz="2000" dirty="0"/>
              <a:t> – Engenharia de Energia e Automação Elétricas</a:t>
            </a:r>
          </a:p>
          <a:p>
            <a:pPr marL="944563" lvl="2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PSI</a:t>
            </a:r>
            <a:r>
              <a:rPr lang="pt-BR" sz="2000" dirty="0"/>
              <a:t> – Engenharia de Sistemas </a:t>
            </a:r>
            <a:r>
              <a:rPr lang="pt-BR" sz="2000" dirty="0" smtClean="0"/>
              <a:t>Eletrônicos</a:t>
            </a:r>
            <a:endParaRPr lang="pt-BR" sz="2000" dirty="0"/>
          </a:p>
          <a:p>
            <a:pPr marL="944563" lvl="2" indent="0">
              <a:buNone/>
            </a:pPr>
            <a:r>
              <a:rPr lang="pt-B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PTC</a:t>
            </a:r>
            <a:r>
              <a:rPr lang="pt-BR" sz="2000" dirty="0" smtClean="0"/>
              <a:t> – Engenharia de Telecomunicações e Controle</a:t>
            </a:r>
          </a:p>
          <a:p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41147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Curso de Engenharia da Elétrica da POLI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652046"/>
          </a:xfrm>
        </p:spPr>
        <p:txBody>
          <a:bodyPr/>
          <a:lstStyle/>
          <a:p>
            <a:r>
              <a:rPr lang="pt-BR" sz="2800" dirty="0" smtClean="0"/>
              <a:t>Cinco habilitações do Eng. Eletricista</a:t>
            </a:r>
          </a:p>
          <a:p>
            <a:pPr lvl="1"/>
            <a:r>
              <a:rPr lang="pt-BR" sz="2400" dirty="0" smtClean="0"/>
              <a:t>Ênfase </a:t>
            </a:r>
            <a:r>
              <a:rPr lang="pt-BR" sz="2400" dirty="0"/>
              <a:t>em </a:t>
            </a:r>
            <a:r>
              <a:rPr lang="pt-BR" sz="2400" dirty="0" smtClean="0"/>
              <a:t>computação (semestral e quadrimestral)</a:t>
            </a:r>
          </a:p>
          <a:p>
            <a:pPr lvl="1"/>
            <a:r>
              <a:rPr lang="pt-BR" sz="2400" dirty="0" smtClean="0"/>
              <a:t>Ênfase </a:t>
            </a:r>
            <a:r>
              <a:rPr lang="pt-BR" sz="2400" dirty="0"/>
              <a:t>em energia e automação </a:t>
            </a:r>
            <a:r>
              <a:rPr lang="pt-BR" sz="2400" dirty="0" smtClean="0"/>
              <a:t>elétricas</a:t>
            </a:r>
          </a:p>
          <a:p>
            <a:pPr lvl="1"/>
            <a:r>
              <a:rPr lang="pt-BR" sz="2400" dirty="0" smtClean="0"/>
              <a:t>Ênfase </a:t>
            </a:r>
            <a:r>
              <a:rPr lang="pt-BR" sz="2400" dirty="0"/>
              <a:t>em </a:t>
            </a:r>
            <a:r>
              <a:rPr lang="pt-BR" sz="2400" dirty="0" smtClean="0"/>
              <a:t>sistemas eletrônicos</a:t>
            </a:r>
          </a:p>
          <a:p>
            <a:pPr lvl="1"/>
            <a:r>
              <a:rPr lang="pt-BR" sz="2400" dirty="0" smtClean="0"/>
              <a:t>Ênfase em telecomunicações</a:t>
            </a:r>
          </a:p>
          <a:p>
            <a:pPr lvl="1"/>
            <a:r>
              <a:rPr lang="pt-BR" sz="2400" dirty="0" smtClean="0"/>
              <a:t>Ênfase em automação e controle</a:t>
            </a:r>
          </a:p>
          <a:p>
            <a:pPr lvl="1"/>
            <a:endParaRPr lang="pt-BR" sz="2400" dirty="0"/>
          </a:p>
          <a:p>
            <a:pPr lvl="1"/>
            <a:endParaRPr lang="pt-BR" sz="2400" dirty="0"/>
          </a:p>
          <a:p>
            <a:pPr lvl="1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8986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curricular da Eng. Elétrica – EC3</a:t>
            </a:r>
            <a:endParaRPr lang="en-GB" dirty="0"/>
          </a:p>
        </p:txBody>
      </p:sp>
      <p:grpSp>
        <p:nvGrpSpPr>
          <p:cNvPr id="5" name="Grupo 4"/>
          <p:cNvGrpSpPr/>
          <p:nvPr/>
        </p:nvGrpSpPr>
        <p:grpSpPr>
          <a:xfrm>
            <a:off x="121496" y="2339677"/>
            <a:ext cx="9527328" cy="3932792"/>
            <a:chOff x="121496" y="2339677"/>
            <a:chExt cx="9527328" cy="39327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96" y="2339677"/>
              <a:ext cx="9527328" cy="3932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tângulo 3"/>
            <p:cNvSpPr/>
            <p:nvPr/>
          </p:nvSpPr>
          <p:spPr>
            <a:xfrm>
              <a:off x="1007864" y="2926080"/>
              <a:ext cx="8640960" cy="2005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Forma livre 2"/>
            <p:cNvSpPr/>
            <p:nvPr/>
          </p:nvSpPr>
          <p:spPr>
            <a:xfrm>
              <a:off x="365760" y="2926080"/>
              <a:ext cx="6611815" cy="1659988"/>
            </a:xfrm>
            <a:custGeom>
              <a:avLst/>
              <a:gdLst>
                <a:gd name="connsiteX0" fmla="*/ 14068 w 6611815"/>
                <a:gd name="connsiteY0" fmla="*/ 0 h 1659988"/>
                <a:gd name="connsiteX1" fmla="*/ 6611815 w 6611815"/>
                <a:gd name="connsiteY1" fmla="*/ 14068 h 1659988"/>
                <a:gd name="connsiteX2" fmla="*/ 6611815 w 6611815"/>
                <a:gd name="connsiteY2" fmla="*/ 323557 h 1659988"/>
                <a:gd name="connsiteX3" fmla="*/ 5950634 w 6611815"/>
                <a:gd name="connsiteY3" fmla="*/ 337625 h 1659988"/>
                <a:gd name="connsiteX4" fmla="*/ 5964702 w 6611815"/>
                <a:gd name="connsiteY4" fmla="*/ 661182 h 1659988"/>
                <a:gd name="connsiteX5" fmla="*/ 4642338 w 6611815"/>
                <a:gd name="connsiteY5" fmla="*/ 661182 h 1659988"/>
                <a:gd name="connsiteX6" fmla="*/ 4642338 w 6611815"/>
                <a:gd name="connsiteY6" fmla="*/ 998806 h 1659988"/>
                <a:gd name="connsiteX7" fmla="*/ 3291840 w 6611815"/>
                <a:gd name="connsiteY7" fmla="*/ 1012874 h 1659988"/>
                <a:gd name="connsiteX8" fmla="*/ 3291840 w 6611815"/>
                <a:gd name="connsiteY8" fmla="*/ 1336431 h 1659988"/>
                <a:gd name="connsiteX9" fmla="*/ 1322363 w 6611815"/>
                <a:gd name="connsiteY9" fmla="*/ 1336431 h 1659988"/>
                <a:gd name="connsiteX10" fmla="*/ 1322363 w 6611815"/>
                <a:gd name="connsiteY10" fmla="*/ 1659988 h 1659988"/>
                <a:gd name="connsiteX11" fmla="*/ 0 w 6611815"/>
                <a:gd name="connsiteY11" fmla="*/ 1645920 h 1659988"/>
                <a:gd name="connsiteX12" fmla="*/ 0 w 6611815"/>
                <a:gd name="connsiteY12" fmla="*/ 984738 h 1659988"/>
                <a:gd name="connsiteX13" fmla="*/ 675249 w 6611815"/>
                <a:gd name="connsiteY13" fmla="*/ 984738 h 1659988"/>
                <a:gd name="connsiteX14" fmla="*/ 689317 w 6611815"/>
                <a:gd name="connsiteY14" fmla="*/ 351692 h 1659988"/>
                <a:gd name="connsiteX15" fmla="*/ 42203 w 6611815"/>
                <a:gd name="connsiteY15" fmla="*/ 365760 h 1659988"/>
                <a:gd name="connsiteX16" fmla="*/ 14068 w 6611815"/>
                <a:gd name="connsiteY16" fmla="*/ 0 h 1659988"/>
                <a:gd name="connsiteX0" fmla="*/ 14068 w 6611815"/>
                <a:gd name="connsiteY0" fmla="*/ 0 h 1659988"/>
                <a:gd name="connsiteX1" fmla="*/ 6611815 w 6611815"/>
                <a:gd name="connsiteY1" fmla="*/ 14068 h 1659988"/>
                <a:gd name="connsiteX2" fmla="*/ 6611815 w 6611815"/>
                <a:gd name="connsiteY2" fmla="*/ 323557 h 1659988"/>
                <a:gd name="connsiteX3" fmla="*/ 5950634 w 6611815"/>
                <a:gd name="connsiteY3" fmla="*/ 337625 h 1659988"/>
                <a:gd name="connsiteX4" fmla="*/ 5964702 w 6611815"/>
                <a:gd name="connsiteY4" fmla="*/ 661182 h 1659988"/>
                <a:gd name="connsiteX5" fmla="*/ 4642338 w 6611815"/>
                <a:gd name="connsiteY5" fmla="*/ 661182 h 1659988"/>
                <a:gd name="connsiteX6" fmla="*/ 4642338 w 6611815"/>
                <a:gd name="connsiteY6" fmla="*/ 998806 h 1659988"/>
                <a:gd name="connsiteX7" fmla="*/ 3291840 w 6611815"/>
                <a:gd name="connsiteY7" fmla="*/ 1012874 h 1659988"/>
                <a:gd name="connsiteX8" fmla="*/ 3291840 w 6611815"/>
                <a:gd name="connsiteY8" fmla="*/ 1336431 h 1659988"/>
                <a:gd name="connsiteX9" fmla="*/ 1322363 w 6611815"/>
                <a:gd name="connsiteY9" fmla="*/ 1336431 h 1659988"/>
                <a:gd name="connsiteX10" fmla="*/ 1322363 w 6611815"/>
                <a:gd name="connsiteY10" fmla="*/ 1659988 h 1659988"/>
                <a:gd name="connsiteX11" fmla="*/ 0 w 6611815"/>
                <a:gd name="connsiteY11" fmla="*/ 1645920 h 1659988"/>
                <a:gd name="connsiteX12" fmla="*/ 0 w 6611815"/>
                <a:gd name="connsiteY12" fmla="*/ 984738 h 1659988"/>
                <a:gd name="connsiteX13" fmla="*/ 675249 w 6611815"/>
                <a:gd name="connsiteY13" fmla="*/ 984738 h 1659988"/>
                <a:gd name="connsiteX14" fmla="*/ 689317 w 6611815"/>
                <a:gd name="connsiteY14" fmla="*/ 351692 h 1659988"/>
                <a:gd name="connsiteX15" fmla="*/ 42203 w 6611815"/>
                <a:gd name="connsiteY15" fmla="*/ 365760 h 1659988"/>
                <a:gd name="connsiteX16" fmla="*/ 14068 w 6611815"/>
                <a:gd name="connsiteY16" fmla="*/ 0 h 1659988"/>
                <a:gd name="connsiteX0" fmla="*/ 14068 w 6611815"/>
                <a:gd name="connsiteY0" fmla="*/ 0 h 1659988"/>
                <a:gd name="connsiteX1" fmla="*/ 6611815 w 6611815"/>
                <a:gd name="connsiteY1" fmla="*/ 14068 h 1659988"/>
                <a:gd name="connsiteX2" fmla="*/ 6611815 w 6611815"/>
                <a:gd name="connsiteY2" fmla="*/ 323557 h 1659988"/>
                <a:gd name="connsiteX3" fmla="*/ 5950634 w 6611815"/>
                <a:gd name="connsiteY3" fmla="*/ 337625 h 1659988"/>
                <a:gd name="connsiteX4" fmla="*/ 5964702 w 6611815"/>
                <a:gd name="connsiteY4" fmla="*/ 661182 h 1659988"/>
                <a:gd name="connsiteX5" fmla="*/ 4642338 w 6611815"/>
                <a:gd name="connsiteY5" fmla="*/ 661182 h 1659988"/>
                <a:gd name="connsiteX6" fmla="*/ 4642338 w 6611815"/>
                <a:gd name="connsiteY6" fmla="*/ 998806 h 1659988"/>
                <a:gd name="connsiteX7" fmla="*/ 3291840 w 6611815"/>
                <a:gd name="connsiteY7" fmla="*/ 1012874 h 1659988"/>
                <a:gd name="connsiteX8" fmla="*/ 3291840 w 6611815"/>
                <a:gd name="connsiteY8" fmla="*/ 1336431 h 1659988"/>
                <a:gd name="connsiteX9" fmla="*/ 1322363 w 6611815"/>
                <a:gd name="connsiteY9" fmla="*/ 1336431 h 1659988"/>
                <a:gd name="connsiteX10" fmla="*/ 1322363 w 6611815"/>
                <a:gd name="connsiteY10" fmla="*/ 1659988 h 1659988"/>
                <a:gd name="connsiteX11" fmla="*/ 0 w 6611815"/>
                <a:gd name="connsiteY11" fmla="*/ 1645920 h 1659988"/>
                <a:gd name="connsiteX12" fmla="*/ 0 w 6611815"/>
                <a:gd name="connsiteY12" fmla="*/ 984738 h 1659988"/>
                <a:gd name="connsiteX13" fmla="*/ 633046 w 6611815"/>
                <a:gd name="connsiteY13" fmla="*/ 984738 h 1659988"/>
                <a:gd name="connsiteX14" fmla="*/ 689317 w 6611815"/>
                <a:gd name="connsiteY14" fmla="*/ 351692 h 1659988"/>
                <a:gd name="connsiteX15" fmla="*/ 42203 w 6611815"/>
                <a:gd name="connsiteY15" fmla="*/ 365760 h 1659988"/>
                <a:gd name="connsiteX16" fmla="*/ 14068 w 6611815"/>
                <a:gd name="connsiteY16" fmla="*/ 0 h 1659988"/>
                <a:gd name="connsiteX0" fmla="*/ 14068 w 6611815"/>
                <a:gd name="connsiteY0" fmla="*/ 0 h 1659988"/>
                <a:gd name="connsiteX1" fmla="*/ 6611815 w 6611815"/>
                <a:gd name="connsiteY1" fmla="*/ 14068 h 1659988"/>
                <a:gd name="connsiteX2" fmla="*/ 6611815 w 6611815"/>
                <a:gd name="connsiteY2" fmla="*/ 323557 h 1659988"/>
                <a:gd name="connsiteX3" fmla="*/ 5950634 w 6611815"/>
                <a:gd name="connsiteY3" fmla="*/ 337625 h 1659988"/>
                <a:gd name="connsiteX4" fmla="*/ 5964702 w 6611815"/>
                <a:gd name="connsiteY4" fmla="*/ 661182 h 1659988"/>
                <a:gd name="connsiteX5" fmla="*/ 4642338 w 6611815"/>
                <a:gd name="connsiteY5" fmla="*/ 661182 h 1659988"/>
                <a:gd name="connsiteX6" fmla="*/ 4642338 w 6611815"/>
                <a:gd name="connsiteY6" fmla="*/ 998806 h 1659988"/>
                <a:gd name="connsiteX7" fmla="*/ 3291840 w 6611815"/>
                <a:gd name="connsiteY7" fmla="*/ 1012874 h 1659988"/>
                <a:gd name="connsiteX8" fmla="*/ 3291840 w 6611815"/>
                <a:gd name="connsiteY8" fmla="*/ 1336431 h 1659988"/>
                <a:gd name="connsiteX9" fmla="*/ 1322363 w 6611815"/>
                <a:gd name="connsiteY9" fmla="*/ 1336431 h 1659988"/>
                <a:gd name="connsiteX10" fmla="*/ 1322363 w 6611815"/>
                <a:gd name="connsiteY10" fmla="*/ 1659988 h 1659988"/>
                <a:gd name="connsiteX11" fmla="*/ 0 w 6611815"/>
                <a:gd name="connsiteY11" fmla="*/ 1645920 h 1659988"/>
                <a:gd name="connsiteX12" fmla="*/ 0 w 6611815"/>
                <a:gd name="connsiteY12" fmla="*/ 984738 h 1659988"/>
                <a:gd name="connsiteX13" fmla="*/ 633046 w 6611815"/>
                <a:gd name="connsiteY13" fmla="*/ 984738 h 1659988"/>
                <a:gd name="connsiteX14" fmla="*/ 618978 w 6611815"/>
                <a:gd name="connsiteY14" fmla="*/ 351692 h 1659988"/>
                <a:gd name="connsiteX15" fmla="*/ 42203 w 6611815"/>
                <a:gd name="connsiteY15" fmla="*/ 365760 h 1659988"/>
                <a:gd name="connsiteX16" fmla="*/ 14068 w 6611815"/>
                <a:gd name="connsiteY16" fmla="*/ 0 h 1659988"/>
                <a:gd name="connsiteX0" fmla="*/ 14068 w 6611815"/>
                <a:gd name="connsiteY0" fmla="*/ 0 h 1659988"/>
                <a:gd name="connsiteX1" fmla="*/ 6611815 w 6611815"/>
                <a:gd name="connsiteY1" fmla="*/ 14068 h 1659988"/>
                <a:gd name="connsiteX2" fmla="*/ 6611815 w 6611815"/>
                <a:gd name="connsiteY2" fmla="*/ 323557 h 1659988"/>
                <a:gd name="connsiteX3" fmla="*/ 5950634 w 6611815"/>
                <a:gd name="connsiteY3" fmla="*/ 337625 h 1659988"/>
                <a:gd name="connsiteX4" fmla="*/ 5964702 w 6611815"/>
                <a:gd name="connsiteY4" fmla="*/ 661182 h 1659988"/>
                <a:gd name="connsiteX5" fmla="*/ 4642338 w 6611815"/>
                <a:gd name="connsiteY5" fmla="*/ 661182 h 1659988"/>
                <a:gd name="connsiteX6" fmla="*/ 4642338 w 6611815"/>
                <a:gd name="connsiteY6" fmla="*/ 998806 h 1659988"/>
                <a:gd name="connsiteX7" fmla="*/ 3291840 w 6611815"/>
                <a:gd name="connsiteY7" fmla="*/ 1012874 h 1659988"/>
                <a:gd name="connsiteX8" fmla="*/ 3291840 w 6611815"/>
                <a:gd name="connsiteY8" fmla="*/ 1336431 h 1659988"/>
                <a:gd name="connsiteX9" fmla="*/ 1322363 w 6611815"/>
                <a:gd name="connsiteY9" fmla="*/ 1336431 h 1659988"/>
                <a:gd name="connsiteX10" fmla="*/ 1322363 w 6611815"/>
                <a:gd name="connsiteY10" fmla="*/ 1659988 h 1659988"/>
                <a:gd name="connsiteX11" fmla="*/ 0 w 6611815"/>
                <a:gd name="connsiteY11" fmla="*/ 1645920 h 1659988"/>
                <a:gd name="connsiteX12" fmla="*/ 0 w 6611815"/>
                <a:gd name="connsiteY12" fmla="*/ 984738 h 1659988"/>
                <a:gd name="connsiteX13" fmla="*/ 633046 w 6611815"/>
                <a:gd name="connsiteY13" fmla="*/ 984738 h 1659988"/>
                <a:gd name="connsiteX14" fmla="*/ 618978 w 6611815"/>
                <a:gd name="connsiteY14" fmla="*/ 351692 h 1659988"/>
                <a:gd name="connsiteX15" fmla="*/ 0 w 6611815"/>
                <a:gd name="connsiteY15" fmla="*/ 351692 h 1659988"/>
                <a:gd name="connsiteX16" fmla="*/ 14068 w 6611815"/>
                <a:gd name="connsiteY16" fmla="*/ 0 h 165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11815" h="1659988">
                  <a:moveTo>
                    <a:pt x="14068" y="0"/>
                  </a:moveTo>
                  <a:lnTo>
                    <a:pt x="6611815" y="14068"/>
                  </a:lnTo>
                  <a:lnTo>
                    <a:pt x="6611815" y="323557"/>
                  </a:lnTo>
                  <a:lnTo>
                    <a:pt x="5950634" y="337625"/>
                  </a:lnTo>
                  <a:lnTo>
                    <a:pt x="5964702" y="661182"/>
                  </a:lnTo>
                  <a:lnTo>
                    <a:pt x="4642338" y="661182"/>
                  </a:lnTo>
                  <a:lnTo>
                    <a:pt x="4642338" y="998806"/>
                  </a:lnTo>
                  <a:lnTo>
                    <a:pt x="3291840" y="1012874"/>
                  </a:lnTo>
                  <a:lnTo>
                    <a:pt x="3291840" y="1336431"/>
                  </a:lnTo>
                  <a:lnTo>
                    <a:pt x="1322363" y="1336431"/>
                  </a:lnTo>
                  <a:lnTo>
                    <a:pt x="1322363" y="1659988"/>
                  </a:lnTo>
                  <a:lnTo>
                    <a:pt x="0" y="1645920"/>
                  </a:lnTo>
                  <a:lnTo>
                    <a:pt x="0" y="984738"/>
                  </a:lnTo>
                  <a:lnTo>
                    <a:pt x="633046" y="984738"/>
                  </a:lnTo>
                  <a:lnTo>
                    <a:pt x="618978" y="351692"/>
                  </a:lnTo>
                  <a:lnTo>
                    <a:pt x="0" y="351692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797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1727944" y="3355964"/>
            <a:ext cx="1813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j-lt"/>
              </a:rPr>
              <a:t>Básicas comuns</a:t>
            </a:r>
            <a:endParaRPr lang="pt-BR" sz="2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52480" y="3760210"/>
            <a:ext cx="1808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Básicas elétrica</a:t>
            </a:r>
            <a:endParaRPr lang="pt-BR" sz="2000" b="1" dirty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18318" y="6404063"/>
            <a:ext cx="1781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j-lt"/>
              </a:rPr>
              <a:t>Optativas livres</a:t>
            </a:r>
            <a:endParaRPr lang="pt-BR" sz="2000" dirty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863848" y="6084093"/>
            <a:ext cx="864096" cy="52002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863848" y="3756074"/>
            <a:ext cx="864096" cy="284804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71372" y="6732165"/>
            <a:ext cx="923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u="sng" dirty="0" smtClean="0">
                <a:solidFill>
                  <a:sysClr val="windowText" lastClr="000000"/>
                </a:solidFill>
                <a:latin typeface="+mj-lt"/>
              </a:rPr>
              <a:t>Atenção:</a:t>
            </a:r>
            <a:r>
              <a:rPr lang="pt-BR" sz="1800" dirty="0" smtClean="0">
                <a:solidFill>
                  <a:sysClr val="windowText" lastClr="000000"/>
                </a:solidFill>
                <a:latin typeface="+mj-lt"/>
              </a:rPr>
              <a:t> As informações são meramente ilustrativas. A grade de disciplinas da EC3 está em constante mudança. Consulte o sistema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+mj-lt"/>
              </a:rPr>
              <a:t>Jupiter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+mj-lt"/>
              </a:rPr>
              <a:t>Web</a:t>
            </a:r>
            <a:r>
              <a:rPr lang="pt-BR" sz="1800" dirty="0" smtClean="0">
                <a:solidFill>
                  <a:sysClr val="windowText" lastClr="000000"/>
                </a:solidFill>
                <a:latin typeface="+mj-lt"/>
              </a:rPr>
              <a:t>, seu professor ou a coordenação da disciplina de Introdução a Engenharia Elétrica para maiores informações.</a:t>
            </a:r>
            <a:endParaRPr lang="pt-BR" sz="18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44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EC3 – Disciplinas da formação básica</a:t>
            </a:r>
            <a:endParaRPr lang="en-GB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6" y="2339677"/>
            <a:ext cx="9527328" cy="393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" y="3253635"/>
            <a:ext cx="1365837" cy="301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9" y="2924533"/>
            <a:ext cx="8638149" cy="202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04" y="4905589"/>
            <a:ext cx="7977825" cy="136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73" y="5559053"/>
            <a:ext cx="4671831" cy="7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71372" y="6732165"/>
            <a:ext cx="923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u="sng" dirty="0" smtClean="0">
                <a:solidFill>
                  <a:sysClr val="windowText" lastClr="000000"/>
                </a:solidFill>
                <a:latin typeface="+mj-lt"/>
              </a:rPr>
              <a:t>Atenção:</a:t>
            </a:r>
            <a:r>
              <a:rPr lang="pt-BR" sz="1800" dirty="0" smtClean="0">
                <a:solidFill>
                  <a:sysClr val="windowText" lastClr="000000"/>
                </a:solidFill>
                <a:latin typeface="+mj-lt"/>
              </a:rPr>
              <a:t> As informações são meramente ilustrativas. A grade de disciplinas da EC3 está em constante mudança. Consulte o sistema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+mj-lt"/>
              </a:rPr>
              <a:t>Jupiter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+mj-lt"/>
              </a:rPr>
              <a:t>Web</a:t>
            </a:r>
            <a:r>
              <a:rPr lang="pt-BR" sz="1800" dirty="0" smtClean="0">
                <a:solidFill>
                  <a:sysClr val="windowText" lastClr="000000"/>
                </a:solidFill>
                <a:latin typeface="+mj-lt"/>
              </a:rPr>
              <a:t>, seu professor ou a coordenação da disciplina de Introdução a Engenharia Elétrica para maiores informações.</a:t>
            </a:r>
            <a:endParaRPr lang="pt-BR" sz="18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22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EC3 </a:t>
            </a:r>
            <a:r>
              <a:rPr lang="pt-BR" sz="3200" dirty="0" smtClean="0"/>
              <a:t>– Disciplinas da Eng. e Ciência da Eng. Elétrica</a:t>
            </a:r>
            <a:endParaRPr lang="en-GB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6" y="2339677"/>
            <a:ext cx="9527328" cy="393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" y="3253635"/>
            <a:ext cx="1365837" cy="301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5" y="2924533"/>
            <a:ext cx="6654261" cy="169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04" y="4905589"/>
            <a:ext cx="7977825" cy="136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73" y="5559053"/>
            <a:ext cx="4671831" cy="7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71372" y="6732165"/>
            <a:ext cx="923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u="sng" dirty="0" smtClean="0">
                <a:solidFill>
                  <a:sysClr val="windowText" lastClr="000000"/>
                </a:solidFill>
                <a:latin typeface="+mj-lt"/>
              </a:rPr>
              <a:t>Atenção:</a:t>
            </a:r>
            <a:r>
              <a:rPr lang="pt-BR" sz="1800" dirty="0" smtClean="0">
                <a:solidFill>
                  <a:sysClr val="windowText" lastClr="000000"/>
                </a:solidFill>
                <a:latin typeface="+mj-lt"/>
              </a:rPr>
              <a:t> As informações são meramente ilustrativas. A grade de disciplinas da EC3 está em constante mudança. Consulte o sistema 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+mj-lt"/>
              </a:rPr>
              <a:t>Jupiter</a:t>
            </a:r>
            <a:r>
              <a:rPr lang="pt-BR" sz="1800" dirty="0" err="1" smtClean="0">
                <a:solidFill>
                  <a:sysClr val="windowText" lastClr="000000"/>
                </a:solidFill>
                <a:latin typeface="+mj-lt"/>
              </a:rPr>
              <a:t>Web</a:t>
            </a:r>
            <a:r>
              <a:rPr lang="pt-BR" sz="1800" dirty="0" smtClean="0">
                <a:solidFill>
                  <a:sysClr val="windowText" lastClr="000000"/>
                </a:solidFill>
                <a:latin typeface="+mj-lt"/>
              </a:rPr>
              <a:t>, seu professor ou a coordenação da disciplina de Introdução a Engenharia Elétrica para maiores informações.</a:t>
            </a:r>
            <a:endParaRPr lang="pt-BR" sz="18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0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767580"/>
          </a:xfrm>
        </p:spPr>
        <p:txBody>
          <a:bodyPr/>
          <a:lstStyle/>
          <a:p>
            <a:pPr algn="r"/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074150" cy="55446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Caracterização da </a:t>
            </a:r>
            <a:r>
              <a:rPr lang="pt-BR" dirty="0">
                <a:solidFill>
                  <a:schemeClr val="tx1"/>
                </a:solidFill>
              </a:rPr>
              <a:t>Engenharia </a:t>
            </a:r>
            <a:r>
              <a:rPr lang="pt-BR" dirty="0" smtClean="0">
                <a:solidFill>
                  <a:schemeClr val="tx1"/>
                </a:solidFill>
              </a:rPr>
              <a:t>Elétrica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Conceitos fundamentais</a:t>
            </a:r>
          </a:p>
          <a:p>
            <a:pPr marL="954088" lvl="1" indent="-514350">
              <a:buFont typeface="+mj-lt"/>
              <a:buAutoNum type="alphaUcPeriod"/>
            </a:pPr>
            <a:r>
              <a:rPr lang="pt-BR" dirty="0" smtClean="0"/>
              <a:t>Linguagem da Engenharia Elétrica</a:t>
            </a:r>
            <a:endParaRPr lang="pt-BR" dirty="0" smtClean="0"/>
          </a:p>
          <a:p>
            <a:pPr marL="1395413" lvl="2" indent="-514350"/>
            <a:r>
              <a:rPr lang="pt-BR" dirty="0" smtClean="0"/>
              <a:t>Eletrização , carga , corrente e tensão</a:t>
            </a:r>
          </a:p>
          <a:p>
            <a:pPr marL="954088" lvl="1" indent="-514350">
              <a:buFont typeface="+mj-lt"/>
              <a:buAutoNum type="alphaUcPeriod"/>
            </a:pPr>
            <a:r>
              <a:rPr lang="pt-BR" dirty="0" smtClean="0"/>
              <a:t>Atividade do engenheiro</a:t>
            </a:r>
          </a:p>
          <a:p>
            <a:pPr marL="1395413" lvl="2" indent="-514350"/>
            <a:r>
              <a:rPr lang="pt-BR" dirty="0" smtClean="0"/>
              <a:t>Projeto, estudo, pesquisa</a:t>
            </a:r>
          </a:p>
          <a:p>
            <a:pPr marL="1395413" lvl="2" indent="-514350"/>
            <a:r>
              <a:rPr lang="pt-BR" dirty="0" smtClean="0"/>
              <a:t>Solução de problemas</a:t>
            </a:r>
          </a:p>
          <a:p>
            <a:pPr marL="1395413" lvl="2" indent="-514350"/>
            <a:r>
              <a:rPr lang="pt-BR" dirty="0" smtClean="0"/>
              <a:t>Estudo de um caso </a:t>
            </a:r>
            <a:r>
              <a:rPr lang="pt-BR" dirty="0" smtClean="0">
                <a:sym typeface="Wingdings" panose="05000000000000000000" pitchFamily="2" charset="2"/>
              </a:rPr>
              <a:t> transmissão de Energia elétrica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Atividade prática de projeto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176346"/>
                </a:solidFill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27244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767580"/>
          </a:xfrm>
        </p:spPr>
        <p:txBody>
          <a:bodyPr/>
          <a:lstStyle/>
          <a:p>
            <a:pPr algn="r"/>
            <a:r>
              <a:rPr lang="pt-BR" dirty="0" smtClean="0"/>
              <a:t>Linguagem da Engenharia Elétrica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074150" cy="5544616"/>
          </a:xfrm>
        </p:spPr>
        <p:txBody>
          <a:bodyPr/>
          <a:lstStyle/>
          <a:p>
            <a:pPr marL="514350" indent="-514350"/>
            <a:r>
              <a:rPr lang="pt-BR" dirty="0" smtClean="0">
                <a:solidFill>
                  <a:srgbClr val="C00000"/>
                </a:solidFill>
              </a:rPr>
              <a:t>Conceitos elementares</a:t>
            </a:r>
          </a:p>
          <a:p>
            <a:pPr marL="1395413" lvl="2" indent="-514350"/>
            <a:r>
              <a:rPr lang="pt-BR" dirty="0" smtClean="0"/>
              <a:t>Eletrização , carga , corrente e tensão</a:t>
            </a:r>
          </a:p>
          <a:p>
            <a:pPr marL="954088" lvl="1" indent="-514350"/>
            <a:r>
              <a:rPr lang="pt-BR" dirty="0" smtClean="0">
                <a:solidFill>
                  <a:srgbClr val="0070C0"/>
                </a:solidFill>
              </a:rPr>
              <a:t>Eletrização e carga</a:t>
            </a:r>
          </a:p>
          <a:p>
            <a:pPr marL="1395413" lvl="2" indent="-514350"/>
            <a:r>
              <a:rPr lang="pt-BR" dirty="0" smtClean="0"/>
              <a:t>Eletrização </a:t>
            </a:r>
            <a:r>
              <a:rPr lang="pt-BR" dirty="0" smtClean="0">
                <a:sym typeface="Wingdings" panose="05000000000000000000" pitchFamily="2" charset="2"/>
              </a:rPr>
              <a:t> acúmulo de cargas elétricas</a:t>
            </a:r>
          </a:p>
          <a:p>
            <a:pPr marL="1395413" lvl="2" indent="-514350"/>
            <a:r>
              <a:rPr lang="pt-BR" dirty="0" smtClean="0">
                <a:sym typeface="Wingdings" panose="05000000000000000000" pitchFamily="2" charset="2"/>
              </a:rPr>
              <a:t>Carga elétrica</a:t>
            </a:r>
          </a:p>
          <a:p>
            <a:pPr marL="1900238" lvl="3" indent="-514350"/>
            <a:r>
              <a:rPr lang="pt-BR" dirty="0" smtClean="0">
                <a:sym typeface="Wingdings" panose="05000000000000000000" pitchFamily="2" charset="2"/>
              </a:rPr>
              <a:t>Medida da quantidade de carga elétrica  Coulomb (C)</a:t>
            </a:r>
          </a:p>
          <a:p>
            <a:pPr marL="1395413" lvl="2" indent="-514350"/>
            <a:r>
              <a:rPr lang="pt-BR" dirty="0" smtClean="0">
                <a:sym typeface="Wingdings" panose="05000000000000000000" pitchFamily="2" charset="2"/>
              </a:rPr>
              <a:t>Corrente elétrica</a:t>
            </a:r>
          </a:p>
          <a:p>
            <a:pPr marL="1900238" lvl="3" indent="-514350"/>
            <a:r>
              <a:rPr lang="pt-BR" dirty="0" smtClean="0">
                <a:sym typeface="Wingdings" panose="05000000000000000000" pitchFamily="2" charset="2"/>
              </a:rPr>
              <a:t>Carga elétrica em movimento</a:t>
            </a:r>
          </a:p>
          <a:p>
            <a:pPr marL="1900238" lvl="3" indent="-514350"/>
            <a:r>
              <a:rPr lang="pt-BR" dirty="0" smtClean="0">
                <a:sym typeface="Wingdings" panose="05000000000000000000" pitchFamily="2" charset="2"/>
              </a:rPr>
              <a:t>Medida da corrente elétrica  carga/tempo = C/s = Ampère (A)</a:t>
            </a:r>
          </a:p>
          <a:p>
            <a:pPr marL="1395413" lvl="2" indent="-514350"/>
            <a:r>
              <a:rPr lang="pt-BR" dirty="0" smtClean="0">
                <a:sym typeface="Wingdings" panose="05000000000000000000" pitchFamily="2" charset="2"/>
              </a:rPr>
              <a:t>Tensão elétrica</a:t>
            </a:r>
          </a:p>
          <a:p>
            <a:pPr marL="1900238" lvl="3" indent="-514350"/>
            <a:r>
              <a:rPr lang="pt-BR" dirty="0" smtClean="0">
                <a:sym typeface="Wingdings" panose="05000000000000000000" pitchFamily="2" charset="2"/>
              </a:rPr>
              <a:t>Energia cedida à carga elétrica, por unidade de carga</a:t>
            </a:r>
          </a:p>
          <a:p>
            <a:pPr marL="1900238" lvl="3" indent="-514350"/>
            <a:r>
              <a:rPr lang="pt-BR" dirty="0" smtClean="0">
                <a:sym typeface="Wingdings" panose="05000000000000000000" pitchFamily="2" charset="2"/>
              </a:rPr>
              <a:t>Medida da tensão elétrica  energia/carga = Joule/Coulomb (Volt)</a:t>
            </a:r>
          </a:p>
          <a:p>
            <a:pPr marL="1900238" lvl="3" indent="-514350"/>
            <a:endParaRPr lang="pt-BR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5688384" y="4499917"/>
            <a:ext cx="3696696" cy="584016"/>
            <a:chOff x="791840" y="3807441"/>
            <a:chExt cx="6120680" cy="976167"/>
          </a:xfrm>
        </p:grpSpPr>
        <p:sp>
          <p:nvSpPr>
            <p:cNvPr id="5" name="Cilindro 4"/>
            <p:cNvSpPr/>
            <p:nvPr/>
          </p:nvSpPr>
          <p:spPr>
            <a:xfrm rot="16200000">
              <a:off x="4571107" y="2359684"/>
              <a:ext cx="777244" cy="3905582"/>
            </a:xfrm>
            <a:prstGeom prst="can">
              <a:avLst>
                <a:gd name="adj" fmla="val 59389"/>
              </a:avLst>
            </a:prstGeom>
            <a:gradFill flip="none" rotWithShape="1">
              <a:gsLst>
                <a:gs pos="0">
                  <a:srgbClr val="F79709">
                    <a:shade val="30000"/>
                    <a:satMod val="115000"/>
                    <a:lumMod val="39000"/>
                  </a:srgbClr>
                </a:gs>
                <a:gs pos="50000">
                  <a:srgbClr val="F79709">
                    <a:shade val="67500"/>
                    <a:satMod val="115000"/>
                    <a:lumMod val="53000"/>
                    <a:lumOff val="47000"/>
                  </a:srgbClr>
                </a:gs>
                <a:gs pos="100000">
                  <a:srgbClr val="F79709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791840" y="3807441"/>
              <a:ext cx="2568000" cy="976167"/>
              <a:chOff x="884760" y="3923852"/>
              <a:chExt cx="2568000" cy="976167"/>
            </a:xfrm>
          </p:grpSpPr>
          <p:sp>
            <p:nvSpPr>
              <p:cNvPr id="8" name="Seta para a direita 7"/>
              <p:cNvSpPr/>
              <p:nvPr/>
            </p:nvSpPr>
            <p:spPr>
              <a:xfrm>
                <a:off x="2139634" y="4127354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  <a:alpha val="48000"/>
                    </a:srgb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9" name="Grupo 8"/>
              <p:cNvGrpSpPr/>
              <p:nvPr/>
            </p:nvGrpSpPr>
            <p:grpSpPr>
              <a:xfrm>
                <a:off x="884760" y="3923852"/>
                <a:ext cx="2568000" cy="976167"/>
                <a:chOff x="884760" y="3923852"/>
                <a:chExt cx="2568000" cy="976167"/>
              </a:xfrm>
            </p:grpSpPr>
            <p:sp>
              <p:nvSpPr>
                <p:cNvPr id="10" name="Elipse 9"/>
                <p:cNvSpPr/>
                <p:nvPr/>
              </p:nvSpPr>
              <p:spPr>
                <a:xfrm>
                  <a:off x="1583928" y="3923852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1" name="Elipse 10"/>
                <p:cNvSpPr/>
                <p:nvPr/>
              </p:nvSpPr>
              <p:spPr>
                <a:xfrm>
                  <a:off x="1915120" y="4171987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2" name="Elipse 11"/>
                <p:cNvSpPr/>
                <p:nvPr/>
              </p:nvSpPr>
              <p:spPr>
                <a:xfrm>
                  <a:off x="1487368" y="4308945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" name="Elipse 12"/>
                <p:cNvSpPr/>
                <p:nvPr/>
              </p:nvSpPr>
              <p:spPr>
                <a:xfrm>
                  <a:off x="2328725" y="3992484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" name="Elipse 13"/>
                <p:cNvSpPr/>
                <p:nvPr/>
              </p:nvSpPr>
              <p:spPr>
                <a:xfrm>
                  <a:off x="2173512" y="4467970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5" name="Elipse 14"/>
                <p:cNvSpPr/>
                <p:nvPr/>
              </p:nvSpPr>
              <p:spPr>
                <a:xfrm>
                  <a:off x="1079872" y="4467970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" name="Elipse 15"/>
                <p:cNvSpPr/>
                <p:nvPr/>
              </p:nvSpPr>
              <p:spPr>
                <a:xfrm>
                  <a:off x="2836414" y="4596978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" name="Elipse 16"/>
                <p:cNvSpPr/>
                <p:nvPr/>
              </p:nvSpPr>
              <p:spPr>
                <a:xfrm>
                  <a:off x="1752438" y="4557080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" name="Elipse 17"/>
                <p:cNvSpPr/>
                <p:nvPr/>
              </p:nvSpPr>
              <p:spPr>
                <a:xfrm>
                  <a:off x="3164728" y="4236097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Elipse 18"/>
                <p:cNvSpPr/>
                <p:nvPr/>
              </p:nvSpPr>
              <p:spPr>
                <a:xfrm>
                  <a:off x="884760" y="4007492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0" name="Elipse 19"/>
                <p:cNvSpPr/>
                <p:nvPr/>
              </p:nvSpPr>
              <p:spPr>
                <a:xfrm>
                  <a:off x="1392449" y="4611986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7" name="Elipse 6"/>
            <p:cNvSpPr/>
            <p:nvPr/>
          </p:nvSpPr>
          <p:spPr>
            <a:xfrm>
              <a:off x="4743705" y="3910266"/>
              <a:ext cx="432048" cy="733667"/>
            </a:xfrm>
            <a:prstGeom prst="ellipse">
              <a:avLst/>
            </a:prstGeom>
            <a:gradFill flip="none" rotWithShape="1">
              <a:gsLst>
                <a:gs pos="28000">
                  <a:srgbClr val="00B050">
                    <a:shade val="30000"/>
                    <a:satMod val="115000"/>
                    <a:lumMod val="92000"/>
                    <a:lumOff val="8000"/>
                  </a:srgbClr>
                </a:gs>
                <a:gs pos="70000">
                  <a:srgbClr val="00B050">
                    <a:shade val="67500"/>
                    <a:satMod val="115000"/>
                    <a:lumMod val="92000"/>
                    <a:alpha val="27000"/>
                  </a:srgbClr>
                </a:gs>
                <a:gs pos="100000">
                  <a:srgbClr val="00B050">
                    <a:shade val="100000"/>
                    <a:satMod val="115000"/>
                    <a:alpha val="0"/>
                  </a:srgbClr>
                </a:gs>
              </a:gsLst>
              <a:lin ang="13500000" scaled="1"/>
              <a:tileRect/>
            </a:gradFill>
            <a:ln>
              <a:solidFill>
                <a:srgbClr val="00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31800" y="6372125"/>
            <a:ext cx="2245901" cy="1146612"/>
            <a:chOff x="6465544" y="3734573"/>
            <a:chExt cx="2245901" cy="1146612"/>
          </a:xfrm>
        </p:grpSpPr>
        <p:grpSp>
          <p:nvGrpSpPr>
            <p:cNvPr id="22" name="Grupo 21"/>
            <p:cNvGrpSpPr/>
            <p:nvPr/>
          </p:nvGrpSpPr>
          <p:grpSpPr>
            <a:xfrm>
              <a:off x="6465544" y="4009596"/>
              <a:ext cx="779674" cy="871589"/>
              <a:chOff x="6380781" y="3811947"/>
              <a:chExt cx="779674" cy="871589"/>
            </a:xfrm>
          </p:grpSpPr>
          <p:sp>
            <p:nvSpPr>
              <p:cNvPr id="35" name="Elipse 34"/>
              <p:cNvSpPr/>
              <p:nvPr/>
            </p:nvSpPr>
            <p:spPr>
              <a:xfrm>
                <a:off x="6696495" y="3811947"/>
                <a:ext cx="204857" cy="23421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Forma livre 35"/>
              <p:cNvSpPr/>
              <p:nvPr/>
            </p:nvSpPr>
            <p:spPr>
              <a:xfrm>
                <a:off x="6639951" y="4023360"/>
                <a:ext cx="154744" cy="422031"/>
              </a:xfrm>
              <a:custGeom>
                <a:avLst/>
                <a:gdLst>
                  <a:gd name="connsiteX0" fmla="*/ 154744 w 154744"/>
                  <a:gd name="connsiteY0" fmla="*/ 0 h 422031"/>
                  <a:gd name="connsiteX1" fmla="*/ 126609 w 154744"/>
                  <a:gd name="connsiteY1" fmla="*/ 267286 h 422031"/>
                  <a:gd name="connsiteX2" fmla="*/ 0 w 154744"/>
                  <a:gd name="connsiteY2" fmla="*/ 422031 h 422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744" h="422031">
                    <a:moveTo>
                      <a:pt x="154744" y="0"/>
                    </a:moveTo>
                    <a:cubicBezTo>
                      <a:pt x="153572" y="98473"/>
                      <a:pt x="152400" y="196947"/>
                      <a:pt x="126609" y="267286"/>
                    </a:cubicBezTo>
                    <a:cubicBezTo>
                      <a:pt x="100818" y="337625"/>
                      <a:pt x="50409" y="379828"/>
                      <a:pt x="0" y="42203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Forma livre 36"/>
              <p:cNvSpPr/>
              <p:nvPr/>
            </p:nvSpPr>
            <p:spPr>
              <a:xfrm>
                <a:off x="6625456" y="4093698"/>
                <a:ext cx="534999" cy="158249"/>
              </a:xfrm>
              <a:custGeom>
                <a:avLst/>
                <a:gdLst>
                  <a:gd name="connsiteX0" fmla="*/ 155172 w 534999"/>
                  <a:gd name="connsiteY0" fmla="*/ 0 h 267287"/>
                  <a:gd name="connsiteX1" fmla="*/ 427 w 534999"/>
                  <a:gd name="connsiteY1" fmla="*/ 84407 h 267287"/>
                  <a:gd name="connsiteX2" fmla="*/ 197375 w 534999"/>
                  <a:gd name="connsiteY2" fmla="*/ 225084 h 267287"/>
                  <a:gd name="connsiteX3" fmla="*/ 534999 w 534999"/>
                  <a:gd name="connsiteY3" fmla="*/ 267287 h 26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999" h="267287">
                    <a:moveTo>
                      <a:pt x="155172" y="0"/>
                    </a:moveTo>
                    <a:cubicBezTo>
                      <a:pt x="74282" y="23446"/>
                      <a:pt x="-6607" y="46893"/>
                      <a:pt x="427" y="84407"/>
                    </a:cubicBezTo>
                    <a:cubicBezTo>
                      <a:pt x="7461" y="121921"/>
                      <a:pt x="108280" y="194604"/>
                      <a:pt x="197375" y="225084"/>
                    </a:cubicBezTo>
                    <a:cubicBezTo>
                      <a:pt x="286470" y="255564"/>
                      <a:pt x="410734" y="261425"/>
                      <a:pt x="534999" y="267287"/>
                    </a:cubicBezTo>
                  </a:path>
                </a:pathLst>
              </a:custGeom>
              <a:noFill/>
              <a:ln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Forma livre 37"/>
              <p:cNvSpPr/>
              <p:nvPr/>
            </p:nvSpPr>
            <p:spPr>
              <a:xfrm flipH="1">
                <a:off x="6651665" y="4378897"/>
                <a:ext cx="188847" cy="221238"/>
              </a:xfrm>
              <a:custGeom>
                <a:avLst/>
                <a:gdLst>
                  <a:gd name="connsiteX0" fmla="*/ 188847 w 188847"/>
                  <a:gd name="connsiteY0" fmla="*/ 52426 h 221238"/>
                  <a:gd name="connsiteX1" fmla="*/ 5967 w 188847"/>
                  <a:gd name="connsiteY1" fmla="*/ 10223 h 221238"/>
                  <a:gd name="connsiteX2" fmla="*/ 62238 w 188847"/>
                  <a:gd name="connsiteY2" fmla="*/ 221238 h 22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847" h="221238">
                    <a:moveTo>
                      <a:pt x="188847" y="52426"/>
                    </a:moveTo>
                    <a:cubicBezTo>
                      <a:pt x="107958" y="17257"/>
                      <a:pt x="27069" y="-17912"/>
                      <a:pt x="5967" y="10223"/>
                    </a:cubicBezTo>
                    <a:cubicBezTo>
                      <a:pt x="-15135" y="38358"/>
                      <a:pt x="23551" y="129798"/>
                      <a:pt x="62238" y="22123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Menos 38"/>
              <p:cNvSpPr/>
              <p:nvPr/>
            </p:nvSpPr>
            <p:spPr>
              <a:xfrm>
                <a:off x="6768504" y="4571925"/>
                <a:ext cx="140646" cy="111611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Menos 39"/>
              <p:cNvSpPr/>
              <p:nvPr/>
            </p:nvSpPr>
            <p:spPr>
              <a:xfrm>
                <a:off x="6380781" y="4544329"/>
                <a:ext cx="140646" cy="111611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Forma livre 40"/>
              <p:cNvSpPr/>
              <p:nvPr/>
            </p:nvSpPr>
            <p:spPr>
              <a:xfrm>
                <a:off x="6499274" y="4403188"/>
                <a:ext cx="182880" cy="196947"/>
              </a:xfrm>
              <a:custGeom>
                <a:avLst/>
                <a:gdLst>
                  <a:gd name="connsiteX0" fmla="*/ 182880 w 182880"/>
                  <a:gd name="connsiteY0" fmla="*/ 0 h 196947"/>
                  <a:gd name="connsiteX1" fmla="*/ 0 w 182880"/>
                  <a:gd name="connsiteY1" fmla="*/ 196947 h 196947"/>
                  <a:gd name="connsiteX2" fmla="*/ 0 w 182880"/>
                  <a:gd name="connsiteY2" fmla="*/ 196947 h 196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196947">
                    <a:moveTo>
                      <a:pt x="182880" y="0"/>
                    </a:moveTo>
                    <a:lnTo>
                      <a:pt x="0" y="196947"/>
                    </a:lnTo>
                    <a:lnTo>
                      <a:pt x="0" y="19694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Forma livre 41"/>
              <p:cNvSpPr/>
              <p:nvPr/>
            </p:nvSpPr>
            <p:spPr>
              <a:xfrm>
                <a:off x="6794695" y="4093698"/>
                <a:ext cx="351693" cy="61685"/>
              </a:xfrm>
              <a:custGeom>
                <a:avLst/>
                <a:gdLst>
                  <a:gd name="connsiteX0" fmla="*/ 0 w 351693"/>
                  <a:gd name="connsiteY0" fmla="*/ 0 h 61685"/>
                  <a:gd name="connsiteX1" fmla="*/ 126610 w 351693"/>
                  <a:gd name="connsiteY1" fmla="*/ 56271 h 61685"/>
                  <a:gd name="connsiteX2" fmla="*/ 351693 w 351693"/>
                  <a:gd name="connsiteY2" fmla="*/ 56271 h 6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693" h="61685">
                    <a:moveTo>
                      <a:pt x="0" y="0"/>
                    </a:moveTo>
                    <a:cubicBezTo>
                      <a:pt x="33997" y="23446"/>
                      <a:pt x="67994" y="46892"/>
                      <a:pt x="126610" y="56271"/>
                    </a:cubicBezTo>
                    <a:cubicBezTo>
                      <a:pt x="185226" y="65650"/>
                      <a:pt x="268459" y="60960"/>
                      <a:pt x="351693" y="56271"/>
                    </a:cubicBezTo>
                  </a:path>
                </a:pathLst>
              </a:custGeom>
              <a:noFill/>
              <a:ln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 para a direita 22"/>
            <p:cNvSpPr/>
            <p:nvPr/>
          </p:nvSpPr>
          <p:spPr>
            <a:xfrm>
              <a:off x="6713988" y="3734573"/>
              <a:ext cx="590927" cy="289943"/>
            </a:xfrm>
            <a:prstGeom prst="right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  <a:alpha val="48000"/>
                  </a:srgb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7582730" y="3997919"/>
              <a:ext cx="173962" cy="1723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lumMod val="0"/>
                  </a:schemeClr>
                </a:gs>
                <a:gs pos="52000">
                  <a:schemeClr val="accent5">
                    <a:lumMod val="100000"/>
                  </a:schemeClr>
                </a:gs>
                <a:gs pos="72000">
                  <a:schemeClr val="accent1">
                    <a:tint val="23500"/>
                    <a:satMod val="160000"/>
                    <a:lumMod val="25000"/>
                    <a:lumOff val="7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7782760" y="4146372"/>
              <a:ext cx="173962" cy="1723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lumMod val="0"/>
                  </a:schemeClr>
                </a:gs>
                <a:gs pos="52000">
                  <a:schemeClr val="accent5">
                    <a:lumMod val="100000"/>
                  </a:schemeClr>
                </a:gs>
                <a:gs pos="72000">
                  <a:schemeClr val="accent1">
                    <a:tint val="23500"/>
                    <a:satMod val="160000"/>
                    <a:lumMod val="25000"/>
                    <a:lumOff val="7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/>
            <p:cNvSpPr/>
            <p:nvPr/>
          </p:nvSpPr>
          <p:spPr>
            <a:xfrm>
              <a:off x="7524411" y="4228310"/>
              <a:ext cx="173962" cy="1723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lumMod val="0"/>
                  </a:schemeClr>
                </a:gs>
                <a:gs pos="52000">
                  <a:schemeClr val="accent5">
                    <a:lumMod val="100000"/>
                  </a:schemeClr>
                </a:gs>
                <a:gs pos="72000">
                  <a:schemeClr val="accent1">
                    <a:tint val="23500"/>
                    <a:satMod val="160000"/>
                    <a:lumMod val="25000"/>
                    <a:lumOff val="7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/>
            <p:cNvSpPr/>
            <p:nvPr/>
          </p:nvSpPr>
          <p:spPr>
            <a:xfrm>
              <a:off x="8032564" y="4038980"/>
              <a:ext cx="173962" cy="1723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lumMod val="0"/>
                  </a:schemeClr>
                </a:gs>
                <a:gs pos="52000">
                  <a:schemeClr val="accent5">
                    <a:lumMod val="100000"/>
                  </a:schemeClr>
                </a:gs>
                <a:gs pos="72000">
                  <a:schemeClr val="accent1">
                    <a:tint val="23500"/>
                    <a:satMod val="160000"/>
                    <a:lumMod val="25000"/>
                    <a:lumOff val="7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7938820" y="4323451"/>
              <a:ext cx="173962" cy="1723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lumMod val="0"/>
                  </a:schemeClr>
                </a:gs>
                <a:gs pos="52000">
                  <a:schemeClr val="accent5">
                    <a:lumMod val="100000"/>
                  </a:schemeClr>
                </a:gs>
                <a:gs pos="72000">
                  <a:schemeClr val="accent1">
                    <a:tint val="23500"/>
                    <a:satMod val="160000"/>
                    <a:lumMod val="25000"/>
                    <a:lumOff val="7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/>
            <p:cNvSpPr/>
            <p:nvPr/>
          </p:nvSpPr>
          <p:spPr>
            <a:xfrm>
              <a:off x="7278296" y="4323451"/>
              <a:ext cx="173962" cy="1723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lumMod val="0"/>
                  </a:schemeClr>
                </a:gs>
                <a:gs pos="52000">
                  <a:schemeClr val="accent5">
                    <a:lumMod val="100000"/>
                  </a:schemeClr>
                </a:gs>
                <a:gs pos="72000">
                  <a:schemeClr val="accent1">
                    <a:tint val="23500"/>
                    <a:satMod val="160000"/>
                    <a:lumMod val="25000"/>
                    <a:lumOff val="7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/>
            <p:nvPr/>
          </p:nvSpPr>
          <p:spPr>
            <a:xfrm>
              <a:off x="8339192" y="4400633"/>
              <a:ext cx="173962" cy="1723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lumMod val="0"/>
                  </a:schemeClr>
                </a:gs>
                <a:gs pos="52000">
                  <a:schemeClr val="accent5">
                    <a:lumMod val="100000"/>
                  </a:schemeClr>
                </a:gs>
                <a:gs pos="72000">
                  <a:schemeClr val="accent1">
                    <a:tint val="23500"/>
                    <a:satMod val="160000"/>
                    <a:lumMod val="25000"/>
                    <a:lumOff val="7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/>
            <p:cNvSpPr/>
            <p:nvPr/>
          </p:nvSpPr>
          <p:spPr>
            <a:xfrm>
              <a:off x="7684505" y="4376763"/>
              <a:ext cx="173962" cy="1723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lumMod val="0"/>
                  </a:schemeClr>
                </a:gs>
                <a:gs pos="52000">
                  <a:schemeClr val="accent5">
                    <a:lumMod val="100000"/>
                  </a:schemeClr>
                </a:gs>
                <a:gs pos="72000">
                  <a:schemeClr val="accent1">
                    <a:tint val="23500"/>
                    <a:satMod val="160000"/>
                    <a:lumMod val="25000"/>
                    <a:lumOff val="7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/>
            <p:cNvSpPr/>
            <p:nvPr/>
          </p:nvSpPr>
          <p:spPr>
            <a:xfrm>
              <a:off x="8537483" y="4184727"/>
              <a:ext cx="173962" cy="1723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lumMod val="0"/>
                  </a:schemeClr>
                </a:gs>
                <a:gs pos="52000">
                  <a:schemeClr val="accent5">
                    <a:lumMod val="100000"/>
                  </a:schemeClr>
                </a:gs>
                <a:gs pos="72000">
                  <a:schemeClr val="accent1">
                    <a:tint val="23500"/>
                    <a:satMod val="160000"/>
                    <a:lumMod val="25000"/>
                    <a:lumOff val="7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/>
            <p:cNvSpPr/>
            <p:nvPr/>
          </p:nvSpPr>
          <p:spPr>
            <a:xfrm>
              <a:off x="7386630" y="4047959"/>
              <a:ext cx="173962" cy="1723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lumMod val="0"/>
                  </a:schemeClr>
                </a:gs>
                <a:gs pos="52000">
                  <a:schemeClr val="accent5">
                    <a:lumMod val="100000"/>
                  </a:schemeClr>
                </a:gs>
                <a:gs pos="72000">
                  <a:schemeClr val="accent1">
                    <a:tint val="23500"/>
                    <a:satMod val="160000"/>
                    <a:lumMod val="25000"/>
                    <a:lumOff val="7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/>
            <p:cNvSpPr/>
            <p:nvPr/>
          </p:nvSpPr>
          <p:spPr>
            <a:xfrm>
              <a:off x="7467083" y="4409612"/>
              <a:ext cx="173962" cy="17232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lumMod val="0"/>
                  </a:schemeClr>
                </a:gs>
                <a:gs pos="52000">
                  <a:schemeClr val="accent5">
                    <a:lumMod val="100000"/>
                  </a:schemeClr>
                </a:gs>
                <a:gs pos="72000">
                  <a:schemeClr val="accent1">
                    <a:tint val="23500"/>
                    <a:satMod val="160000"/>
                    <a:lumMod val="25000"/>
                    <a:lumOff val="7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409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767580"/>
          </a:xfrm>
        </p:spPr>
        <p:txBody>
          <a:bodyPr/>
          <a:lstStyle/>
          <a:p>
            <a:pPr algn="r"/>
            <a:r>
              <a:rPr lang="pt-BR" dirty="0" smtClean="0"/>
              <a:t>Atividade do engenheiro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074150" cy="5544616"/>
          </a:xfrm>
        </p:spPr>
        <p:txBody>
          <a:bodyPr/>
          <a:lstStyle/>
          <a:p>
            <a:pPr marL="514350" indent="-514350"/>
            <a:r>
              <a:rPr lang="pt-BR" dirty="0" smtClean="0"/>
              <a:t>Atividades do engenheiro</a:t>
            </a:r>
          </a:p>
          <a:p>
            <a:pPr marL="514350" indent="-514350"/>
            <a:endParaRPr lang="pt-BR" dirty="0" smtClean="0"/>
          </a:p>
          <a:p>
            <a:pPr marL="954088" lvl="1" indent="-514350"/>
            <a:r>
              <a:rPr lang="pt-BR" dirty="0" smtClean="0"/>
              <a:t>Atividades exercidas</a:t>
            </a:r>
          </a:p>
          <a:p>
            <a:pPr marL="954088" lvl="1" indent="-514350"/>
            <a:endParaRPr lang="pt-BR" dirty="0" smtClean="0"/>
          </a:p>
          <a:p>
            <a:pPr marL="1395413" lvl="2" indent="-514350"/>
            <a:r>
              <a:rPr lang="pt-BR" sz="2800" dirty="0" smtClean="0"/>
              <a:t>Atividades características</a:t>
            </a:r>
          </a:p>
          <a:p>
            <a:pPr marL="1395413" lvl="2" indent="-514350"/>
            <a:endParaRPr lang="pt-BR" sz="2800" dirty="0" smtClean="0"/>
          </a:p>
          <a:p>
            <a:pPr marL="1900238" lvl="3" indent="-514350"/>
            <a:r>
              <a:rPr lang="pt-BR" sz="2800" dirty="0" smtClean="0"/>
              <a:t>Atividades regulamentadas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03808" y="2411685"/>
            <a:ext cx="8712968" cy="4392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23888" y="3635821"/>
            <a:ext cx="7416824" cy="28803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727944" y="4607929"/>
            <a:ext cx="6480720" cy="16201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ágrima 7"/>
          <p:cNvSpPr/>
          <p:nvPr/>
        </p:nvSpPr>
        <p:spPr>
          <a:xfrm rot="7904931">
            <a:off x="5819246" y="2501517"/>
            <a:ext cx="2620083" cy="2726479"/>
          </a:xfrm>
          <a:prstGeom prst="teardrop">
            <a:avLst>
              <a:gd name="adj" fmla="val 11707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328425" y="2771725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E28C05"/>
                </a:solidFill>
                <a:latin typeface="+mj-lt"/>
              </a:rPr>
              <a:t>Engenheiro</a:t>
            </a:r>
          </a:p>
          <a:p>
            <a:pPr algn="ctr"/>
            <a:r>
              <a:rPr lang="pt-BR" dirty="0" smtClean="0">
                <a:solidFill>
                  <a:srgbClr val="E28C05"/>
                </a:solidFill>
                <a:latin typeface="+mj-lt"/>
              </a:rPr>
              <a:t>eletricista </a:t>
            </a:r>
            <a:endParaRPr lang="pt-BR" dirty="0">
              <a:solidFill>
                <a:srgbClr val="E28C0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1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Preliminares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Sobre os professores</a:t>
            </a:r>
            <a:endParaRPr lang="pt-BR" b="1" dirty="0" smtClean="0">
              <a:solidFill>
                <a:srgbClr val="C00000"/>
              </a:solidFill>
            </a:endParaRPr>
          </a:p>
          <a:p>
            <a:pPr lvl="1"/>
            <a:r>
              <a:rPr lang="pt-BR" dirty="0" smtClean="0"/>
              <a:t>Departamentos</a:t>
            </a:r>
          </a:p>
          <a:p>
            <a:pPr lvl="1"/>
            <a:r>
              <a:rPr lang="pt-BR" dirty="0" smtClean="0"/>
              <a:t>Linha </a:t>
            </a:r>
            <a:r>
              <a:rPr lang="pt-BR" dirty="0" smtClean="0"/>
              <a:t>de atuação do professor</a:t>
            </a:r>
          </a:p>
          <a:p>
            <a:pPr lvl="2"/>
            <a:r>
              <a:rPr lang="pt-BR" dirty="0" smtClean="0"/>
              <a:t>Ensino</a:t>
            </a:r>
          </a:p>
          <a:p>
            <a:pPr lvl="2"/>
            <a:r>
              <a:rPr lang="pt-BR" dirty="0" smtClean="0"/>
              <a:t>P</a:t>
            </a:r>
            <a:r>
              <a:rPr lang="pt-BR" dirty="0" smtClean="0"/>
              <a:t>esquisa</a:t>
            </a:r>
          </a:p>
          <a:p>
            <a:pPr lvl="2"/>
            <a:r>
              <a:rPr lang="pt-BR" dirty="0" smtClean="0"/>
              <a:t>Extensão universitária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E-mails, telefones, salas.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88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792" y="827509"/>
            <a:ext cx="9074150" cy="7675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Atividades exercidas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5542665"/>
            <a:ext cx="9074150" cy="2016224"/>
          </a:xfrm>
        </p:spPr>
        <p:txBody>
          <a:bodyPr/>
          <a:lstStyle/>
          <a:p>
            <a:pPr marL="514350" indent="-514350"/>
            <a:r>
              <a:rPr lang="pt-BR" b="1" dirty="0" smtClean="0">
                <a:solidFill>
                  <a:srgbClr val="006663"/>
                </a:solidFill>
              </a:rPr>
              <a:t>Atividade característica do engenheiro</a:t>
            </a:r>
          </a:p>
          <a:p>
            <a:pPr marL="1395413" lvl="2" indent="-514350"/>
            <a:r>
              <a:rPr lang="pt-BR" dirty="0" smtClean="0"/>
              <a:t>Elaboração de projetos, estudos, planos  e pesquisas</a:t>
            </a:r>
          </a:p>
          <a:p>
            <a:pPr marL="1900238" lvl="3" indent="-514350"/>
            <a:r>
              <a:rPr lang="pt-BR" sz="2400" b="1" dirty="0" smtClean="0">
                <a:solidFill>
                  <a:srgbClr val="C00000"/>
                </a:solidFill>
              </a:rPr>
              <a:t>Solução de problemas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30985"/>
              </p:ext>
            </p:extLst>
          </p:nvPr>
        </p:nvGraphicFramePr>
        <p:xfrm>
          <a:off x="503808" y="1691606"/>
          <a:ext cx="8712968" cy="3346666"/>
        </p:xfrm>
        <a:graphic>
          <a:graphicData uri="http://schemas.openxmlformats.org/drawingml/2006/table">
            <a:tbl>
              <a:tblPr firstRow="1" firstCol="1" bandRow="1"/>
              <a:tblGrid>
                <a:gridCol w="2823955"/>
                <a:gridCol w="2991968"/>
                <a:gridCol w="2897045"/>
              </a:tblGrid>
              <a:tr h="586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estudo e análise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coordenação e administração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ensaios  e  testes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especificação e projeto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assessoramento e consultoria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inspeção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planejamento 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orçamento e finanças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normatização e padronização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execução e construção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comércio e divulgação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fiscalização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implantação e instalação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serviços e cargos técnicos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vistoria e perícia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operação e manutenção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pesquisa e experimentação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arbitramento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documentação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ensino e treinamento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/>
                        </a:rPr>
                        <a:t>política setorial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3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767580"/>
          </a:xfrm>
        </p:spPr>
        <p:txBody>
          <a:bodyPr/>
          <a:lstStyle/>
          <a:p>
            <a:pPr algn="r"/>
            <a:r>
              <a:rPr lang="pt-BR" dirty="0" smtClean="0"/>
              <a:t>Projeto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074150" cy="5544616"/>
          </a:xfrm>
        </p:spPr>
        <p:txBody>
          <a:bodyPr/>
          <a:lstStyle/>
          <a:p>
            <a:pPr marL="514350" indent="-514350"/>
            <a:r>
              <a:rPr lang="pt-BR" dirty="0" smtClean="0">
                <a:solidFill>
                  <a:srgbClr val="C00000"/>
                </a:solidFill>
              </a:rPr>
              <a:t>Projetar e executar projetos</a:t>
            </a:r>
          </a:p>
          <a:p>
            <a:pPr marL="954088" lvl="1" indent="-514350"/>
            <a:r>
              <a:rPr lang="pt-BR" dirty="0" smtClean="0"/>
              <a:t>Projetar </a:t>
            </a:r>
            <a:r>
              <a:rPr lang="pt-BR" dirty="0" smtClean="0">
                <a:sym typeface="Wingdings" panose="05000000000000000000" pitchFamily="2" charset="2"/>
              </a:rPr>
              <a:t> a</a:t>
            </a:r>
            <a:r>
              <a:rPr lang="pt-BR" dirty="0" smtClean="0"/>
              <a:t>tividade de elaboração do projeto</a:t>
            </a:r>
          </a:p>
          <a:p>
            <a:pPr marL="954088" lvl="1" indent="-514350"/>
            <a:r>
              <a:rPr lang="pt-BR" dirty="0" smtClean="0"/>
              <a:t>Execução do projeto:</a:t>
            </a:r>
          </a:p>
          <a:p>
            <a:pPr marL="1395413" lvl="2" indent="-514350"/>
            <a:r>
              <a:rPr lang="pt-BR" dirty="0" smtClean="0"/>
              <a:t>Realizar, construir, implantar e testar</a:t>
            </a:r>
          </a:p>
          <a:p>
            <a:pPr marL="1395413" lvl="2" indent="-514350"/>
            <a:endParaRPr lang="pt-BR" dirty="0"/>
          </a:p>
          <a:p>
            <a:pPr marL="514350" indent="-514350"/>
            <a:r>
              <a:rPr lang="pt-BR" dirty="0" smtClean="0">
                <a:solidFill>
                  <a:srgbClr val="C00000"/>
                </a:solidFill>
              </a:rPr>
              <a:t>Projeto</a:t>
            </a:r>
          </a:p>
          <a:p>
            <a:pPr marL="954088" lvl="1" indent="-514350"/>
            <a:r>
              <a:rPr lang="pt-BR" dirty="0" smtClean="0"/>
              <a:t>Resultado da atividade de projetar</a:t>
            </a:r>
          </a:p>
          <a:p>
            <a:pPr marL="954088" lvl="1" indent="-514350"/>
            <a:r>
              <a:rPr lang="pt-BR" dirty="0" smtClean="0"/>
              <a:t>Visa obter:</a:t>
            </a:r>
          </a:p>
          <a:p>
            <a:pPr marL="1395413" lvl="2" indent="-514350"/>
            <a:r>
              <a:rPr lang="pt-BR" dirty="0" smtClean="0"/>
              <a:t>Um produto, um protótipo de produto, um processo, um sistema de fabricação, um insumo auxiliar para outro projeto</a:t>
            </a:r>
          </a:p>
          <a:p>
            <a:pPr marL="514350" indent="-514350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425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767580"/>
          </a:xfrm>
        </p:spPr>
        <p:txBody>
          <a:bodyPr/>
          <a:lstStyle/>
          <a:p>
            <a:pPr algn="r"/>
            <a:r>
              <a:rPr lang="pt-BR" dirty="0" smtClean="0"/>
              <a:t>Projeto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074150" cy="5544616"/>
          </a:xfrm>
        </p:spPr>
        <p:txBody>
          <a:bodyPr/>
          <a:lstStyle/>
          <a:p>
            <a:pPr marL="514350" indent="-514350"/>
            <a:r>
              <a:rPr lang="pt-BR" dirty="0" smtClean="0">
                <a:solidFill>
                  <a:srgbClr val="C00000"/>
                </a:solidFill>
              </a:rPr>
              <a:t>Características do projeto</a:t>
            </a:r>
          </a:p>
          <a:p>
            <a:pPr marL="954088" lvl="1" indent="-514350"/>
            <a:r>
              <a:rPr lang="pt-BR" dirty="0" smtClean="0"/>
              <a:t>Nasce de uma necessidade, de um desejo</a:t>
            </a:r>
          </a:p>
          <a:p>
            <a:pPr marL="954088" lvl="1" indent="-514350"/>
            <a:r>
              <a:rPr lang="pt-BR" dirty="0" smtClean="0"/>
              <a:t>Pode induzir novo desejo ou necessidade</a:t>
            </a:r>
          </a:p>
          <a:p>
            <a:pPr marL="954088" lvl="1" indent="-514350"/>
            <a:r>
              <a:rPr lang="pt-BR" dirty="0" smtClean="0"/>
              <a:t>Surge como uma concepção</a:t>
            </a:r>
          </a:p>
          <a:p>
            <a:pPr marL="1395413" lvl="2" indent="-514350"/>
            <a:r>
              <a:rPr lang="pt-BR" dirty="0" smtClean="0"/>
              <a:t>Caracterização da necessidade ou desejo</a:t>
            </a:r>
          </a:p>
          <a:p>
            <a:pPr marL="1900238" lvl="3" indent="-514350"/>
            <a:r>
              <a:rPr lang="pt-BR" dirty="0" smtClean="0"/>
              <a:t>Descrição dos requisitos </a:t>
            </a:r>
          </a:p>
          <a:p>
            <a:pPr marL="954088" lvl="1" indent="-514350"/>
            <a:r>
              <a:rPr lang="pt-BR" dirty="0" smtClean="0"/>
              <a:t>Evolui para a especificação</a:t>
            </a:r>
          </a:p>
          <a:p>
            <a:pPr marL="1395413" lvl="2" indent="-514350"/>
            <a:r>
              <a:rPr lang="pt-BR" dirty="0" smtClean="0"/>
              <a:t>Dos requisitos</a:t>
            </a:r>
          </a:p>
          <a:p>
            <a:pPr marL="1395413" lvl="2" indent="-514350"/>
            <a:r>
              <a:rPr lang="pt-BR" dirty="0" smtClean="0"/>
              <a:t>Dos métodos</a:t>
            </a:r>
          </a:p>
          <a:p>
            <a:pPr marL="1395413" lvl="2" indent="-514350"/>
            <a:r>
              <a:rPr lang="pt-BR" dirty="0" smtClean="0"/>
              <a:t>Dos resultados a serem alcançados</a:t>
            </a:r>
          </a:p>
          <a:p>
            <a:pPr marL="954088" lvl="1" indent="-514350"/>
            <a:r>
              <a:rPr lang="pt-BR" dirty="0" smtClean="0"/>
              <a:t>Finaliza com desenvolvimento, implantação e análise dos </a:t>
            </a:r>
            <a:r>
              <a:rPr lang="pt-BR" smtClean="0"/>
              <a:t>resultados.</a:t>
            </a:r>
            <a:endParaRPr lang="pt-BR" dirty="0"/>
          </a:p>
          <a:p>
            <a:pPr marL="954088" lvl="1" indent="-514350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45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767580"/>
          </a:xfrm>
        </p:spPr>
        <p:txBody>
          <a:bodyPr/>
          <a:lstStyle/>
          <a:p>
            <a:pPr algn="r"/>
            <a:r>
              <a:rPr lang="pt-BR" dirty="0" smtClean="0"/>
              <a:t>Categorias de problemas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19597"/>
            <a:ext cx="9433942" cy="5940078"/>
          </a:xfrm>
        </p:spPr>
        <p:txBody>
          <a:bodyPr/>
          <a:lstStyle/>
          <a:p>
            <a:pPr marL="954088" lvl="1" indent="-514350"/>
            <a:r>
              <a:rPr lang="pt-BR" dirty="0" smtClean="0"/>
              <a:t>Projeto</a:t>
            </a:r>
          </a:p>
          <a:p>
            <a:pPr marL="1395413" lvl="2" indent="-514350"/>
            <a:r>
              <a:rPr lang="pt-BR" dirty="0" smtClean="0"/>
              <a:t>Visa realizar ou obter um utensílio, uma instalação, um produto</a:t>
            </a:r>
          </a:p>
          <a:p>
            <a:pPr marL="954088" lvl="1" indent="-514350"/>
            <a:r>
              <a:rPr lang="pt-BR" dirty="0" smtClean="0"/>
              <a:t>Plano</a:t>
            </a:r>
          </a:p>
          <a:p>
            <a:pPr marL="1395413" lvl="2" indent="-514350"/>
            <a:r>
              <a:rPr lang="pt-BR" dirty="0" smtClean="0"/>
              <a:t>Visa delinear um procedimento, uma estratégia</a:t>
            </a:r>
          </a:p>
          <a:p>
            <a:pPr marL="954088" lvl="1" indent="-514350"/>
            <a:r>
              <a:rPr lang="pt-BR" dirty="0" smtClean="0"/>
              <a:t>Anteprojeto</a:t>
            </a:r>
          </a:p>
          <a:p>
            <a:pPr marL="1395413" lvl="2" indent="-514350"/>
            <a:r>
              <a:rPr lang="pt-BR" dirty="0" smtClean="0"/>
              <a:t>Visa um processo de elaboração de projeto, um conceito de projeto, um protótipo preliminar</a:t>
            </a:r>
          </a:p>
          <a:p>
            <a:pPr marL="954088" lvl="1" indent="-514350"/>
            <a:r>
              <a:rPr lang="pt-BR" dirty="0" smtClean="0"/>
              <a:t>Estudo </a:t>
            </a:r>
          </a:p>
          <a:p>
            <a:pPr marL="1395413" lvl="2" indent="-514350"/>
            <a:r>
              <a:rPr lang="pt-BR" dirty="0" smtClean="0"/>
              <a:t>Levantamento de necessidades, conveniências, viabilidade</a:t>
            </a:r>
          </a:p>
          <a:p>
            <a:pPr marL="1395413" lvl="2" indent="-514350"/>
            <a:r>
              <a:rPr lang="pt-BR" dirty="0" smtClean="0"/>
              <a:t>Elaboração de planos e estratégias</a:t>
            </a:r>
          </a:p>
          <a:p>
            <a:pPr marL="954088" lvl="1" indent="-514350"/>
            <a:r>
              <a:rPr lang="pt-BR" dirty="0" smtClean="0"/>
              <a:t>Pesquisa</a:t>
            </a:r>
          </a:p>
          <a:p>
            <a:pPr marL="1395413" lvl="2" indent="-514350"/>
            <a:r>
              <a:rPr lang="pt-BR" dirty="0" smtClean="0"/>
              <a:t>Produção de conhecimento </a:t>
            </a:r>
          </a:p>
          <a:p>
            <a:pPr marL="954088" lvl="1" indent="-514350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3398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767580"/>
          </a:xfrm>
        </p:spPr>
        <p:txBody>
          <a:bodyPr/>
          <a:lstStyle/>
          <a:p>
            <a:pPr algn="r"/>
            <a:r>
              <a:rPr lang="pt-BR" dirty="0" smtClean="0"/>
              <a:t>Categorias de problemas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19597"/>
            <a:ext cx="9504808" cy="5940078"/>
          </a:xfrm>
        </p:spPr>
        <p:txBody>
          <a:bodyPr/>
          <a:lstStyle/>
          <a:p>
            <a:pPr marL="954088" lvl="1" indent="-514350"/>
            <a:r>
              <a:rPr lang="pt-BR" dirty="0" smtClean="0"/>
              <a:t>Projeto</a:t>
            </a:r>
          </a:p>
          <a:p>
            <a:pPr marL="954088" lvl="1" indent="-514350"/>
            <a:r>
              <a:rPr lang="pt-BR" dirty="0" smtClean="0"/>
              <a:t>Plano</a:t>
            </a:r>
          </a:p>
          <a:p>
            <a:pPr marL="954088" lvl="1" indent="-514350"/>
            <a:r>
              <a:rPr lang="pt-BR" dirty="0" smtClean="0"/>
              <a:t>Anteprojeto</a:t>
            </a:r>
          </a:p>
          <a:p>
            <a:pPr marL="954088" lvl="1" indent="-514350"/>
            <a:r>
              <a:rPr lang="pt-BR" dirty="0" smtClean="0"/>
              <a:t>Estudo </a:t>
            </a:r>
          </a:p>
          <a:p>
            <a:pPr marL="954088" lvl="1" indent="-514350"/>
            <a:r>
              <a:rPr lang="pt-BR" dirty="0" smtClean="0"/>
              <a:t>Pesquisa</a:t>
            </a:r>
          </a:p>
          <a:p>
            <a:pPr marL="954088" lvl="1" indent="-514350"/>
            <a:endParaRPr lang="pt-BR" dirty="0" smtClean="0"/>
          </a:p>
          <a:p>
            <a:pPr marL="954088" lvl="1" indent="-514350"/>
            <a:endParaRPr lang="pt-BR" dirty="0"/>
          </a:p>
          <a:p>
            <a:pPr marL="1395413" lvl="2" indent="-514350"/>
            <a:r>
              <a:rPr lang="pt-BR" sz="3200" b="1" dirty="0" smtClean="0">
                <a:solidFill>
                  <a:srgbClr val="006663"/>
                </a:solidFill>
              </a:rPr>
              <a:t>Processo de solução de problemas</a:t>
            </a:r>
          </a:p>
          <a:p>
            <a:pPr marL="954088" lvl="1" indent="-514350"/>
            <a:endParaRPr lang="pt-BR" dirty="0" smtClean="0"/>
          </a:p>
        </p:txBody>
      </p:sp>
      <p:sp>
        <p:nvSpPr>
          <p:cNvPr id="4" name="Chave direita 3"/>
          <p:cNvSpPr/>
          <p:nvPr/>
        </p:nvSpPr>
        <p:spPr>
          <a:xfrm>
            <a:off x="3888184" y="1763613"/>
            <a:ext cx="648072" cy="2448272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830036" y="2726139"/>
            <a:ext cx="1765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+mj-lt"/>
              </a:rPr>
              <a:t>Problemas</a:t>
            </a:r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425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767580"/>
          </a:xfrm>
        </p:spPr>
        <p:txBody>
          <a:bodyPr/>
          <a:lstStyle/>
          <a:p>
            <a:pPr algn="r"/>
            <a:r>
              <a:rPr lang="pt-BR" dirty="0" smtClean="0"/>
              <a:t>Processo de Solução de Problemas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074150" cy="5544616"/>
          </a:xfrm>
        </p:spPr>
        <p:txBody>
          <a:bodyPr/>
          <a:lstStyle/>
          <a:p>
            <a:pPr marL="514350" indent="-514350"/>
            <a:r>
              <a:rPr lang="pt-BR" dirty="0" smtClean="0">
                <a:solidFill>
                  <a:srgbClr val="006663"/>
                </a:solidFill>
              </a:rPr>
              <a:t>Etapas características</a:t>
            </a:r>
          </a:p>
          <a:p>
            <a:pPr marL="954088" lvl="1" indent="-514350"/>
            <a:r>
              <a:rPr lang="pt-BR" dirty="0" smtClean="0">
                <a:solidFill>
                  <a:srgbClr val="C00000"/>
                </a:solidFill>
              </a:rPr>
              <a:t>Identificação do problema</a:t>
            </a:r>
          </a:p>
          <a:p>
            <a:pPr marL="954088" lvl="1" indent="-514350"/>
            <a:r>
              <a:rPr lang="pt-BR" dirty="0" smtClean="0">
                <a:solidFill>
                  <a:srgbClr val="C00000"/>
                </a:solidFill>
              </a:rPr>
              <a:t>Estabelecimento formal do problema</a:t>
            </a:r>
          </a:p>
          <a:p>
            <a:pPr marL="1395413" lvl="2" indent="-514350"/>
            <a:r>
              <a:rPr lang="pt-BR" dirty="0" smtClean="0"/>
              <a:t>Grau de formalidade adequado</a:t>
            </a:r>
          </a:p>
          <a:p>
            <a:pPr marL="1900238" lvl="3" indent="-514350"/>
            <a:r>
              <a:rPr lang="pt-BR" dirty="0" smtClean="0">
                <a:solidFill>
                  <a:schemeClr val="tx1"/>
                </a:solidFill>
              </a:rPr>
              <a:t>Abstrações</a:t>
            </a:r>
          </a:p>
          <a:p>
            <a:pPr marL="1900238" lvl="3" indent="-514350"/>
            <a:r>
              <a:rPr lang="pt-BR" dirty="0" smtClean="0">
                <a:solidFill>
                  <a:schemeClr val="tx1"/>
                </a:solidFill>
              </a:rPr>
              <a:t>Escolha de elementos descritivos (coordenadas, variáveis, parâmetros, categorias presentes)</a:t>
            </a:r>
          </a:p>
          <a:p>
            <a:pPr marL="1900238" lvl="3" indent="-514350"/>
            <a:r>
              <a:rPr lang="pt-BR" dirty="0" smtClean="0">
                <a:solidFill>
                  <a:schemeClr val="tx1"/>
                </a:solidFill>
              </a:rPr>
              <a:t>Representação do problema</a:t>
            </a:r>
          </a:p>
          <a:p>
            <a:pPr marL="954088" lvl="1" indent="-514350"/>
            <a:r>
              <a:rPr lang="pt-BR" dirty="0" smtClean="0">
                <a:solidFill>
                  <a:srgbClr val="C00000"/>
                </a:solidFill>
              </a:rPr>
              <a:t>Busca de soluções</a:t>
            </a:r>
          </a:p>
          <a:p>
            <a:pPr marL="1395413" lvl="2" indent="-514350"/>
            <a:r>
              <a:rPr lang="pt-BR" dirty="0" smtClean="0"/>
              <a:t>Solução única versus alternativas</a:t>
            </a:r>
          </a:p>
          <a:p>
            <a:pPr marL="1395413" lvl="2" indent="-514350"/>
            <a:r>
              <a:rPr lang="pt-BR" dirty="0" smtClean="0"/>
              <a:t>Confronto das soluções</a:t>
            </a:r>
          </a:p>
          <a:p>
            <a:pPr marL="954088" lvl="1" indent="-514350"/>
            <a:r>
              <a:rPr lang="pt-BR" dirty="0" smtClean="0">
                <a:solidFill>
                  <a:srgbClr val="C00000"/>
                </a:solidFill>
              </a:rPr>
              <a:t>Determinação de estratégias de solução</a:t>
            </a:r>
          </a:p>
        </p:txBody>
      </p:sp>
    </p:spTree>
    <p:extLst>
      <p:ext uri="{BB962C8B-B14F-4D97-AF65-F5344CB8AC3E}">
        <p14:creationId xmlns:p14="http://schemas.microsoft.com/office/powerpoint/2010/main" val="17696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1271636"/>
          </a:xfrm>
        </p:spPr>
        <p:txBody>
          <a:bodyPr/>
          <a:lstStyle/>
          <a:p>
            <a:r>
              <a:rPr lang="pt-BR" dirty="0" smtClean="0"/>
              <a:t>Estudo de um caso de </a:t>
            </a:r>
            <a:br>
              <a:rPr lang="pt-BR" dirty="0" smtClean="0"/>
            </a:br>
            <a:r>
              <a:rPr lang="pt-BR" dirty="0" smtClean="0"/>
              <a:t>solução de 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1219" y="3942775"/>
            <a:ext cx="7560840" cy="989190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b="1" dirty="0" smtClean="0">
                <a:solidFill>
                  <a:srgbClr val="7030A0"/>
                </a:solidFill>
              </a:rPr>
              <a:t>Transmissão de Energia</a:t>
            </a:r>
            <a:endParaRPr lang="pt-BR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1271636"/>
          </a:xfrm>
        </p:spPr>
        <p:txBody>
          <a:bodyPr/>
          <a:lstStyle/>
          <a:p>
            <a:r>
              <a:rPr lang="pt-BR" dirty="0" smtClean="0"/>
              <a:t>Problema: </a:t>
            </a:r>
            <a:r>
              <a:rPr lang="pt-BR" dirty="0" smtClean="0">
                <a:solidFill>
                  <a:srgbClr val="7030A0"/>
                </a:solidFill>
              </a:rPr>
              <a:t>Transmissão </a:t>
            </a:r>
            <a:r>
              <a:rPr lang="pt-BR" dirty="0">
                <a:solidFill>
                  <a:srgbClr val="7030A0"/>
                </a:solidFill>
              </a:rPr>
              <a:t>de </a:t>
            </a:r>
            <a:r>
              <a:rPr lang="pt-BR" dirty="0" smtClean="0">
                <a:solidFill>
                  <a:srgbClr val="7030A0"/>
                </a:solidFill>
              </a:rPr>
              <a:t>Energia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9792" y="1835621"/>
            <a:ext cx="9361040" cy="5457080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>
                <a:solidFill>
                  <a:srgbClr val="C00000"/>
                </a:solidFill>
                <a:latin typeface="Calibri"/>
              </a:rPr>
              <a:t>Como </a:t>
            </a:r>
            <a:r>
              <a:rPr lang="pt-BR" sz="3200" dirty="0">
                <a:solidFill>
                  <a:srgbClr val="C00000"/>
                </a:solidFill>
                <a:latin typeface="Calibri"/>
              </a:rPr>
              <a:t>levar a energia 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>
                <a:solidFill>
                  <a:srgbClr val="C00000"/>
                </a:solidFill>
                <a:latin typeface="Calibri"/>
              </a:rPr>
              <a:t>do local onde encontra-se disponível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>
                <a:solidFill>
                  <a:srgbClr val="C00000"/>
                </a:solidFill>
                <a:latin typeface="Calibri"/>
              </a:rPr>
              <a:t>ao local onde há necessidade de consumo ?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3200" dirty="0">
              <a:solidFill>
                <a:srgbClr val="C00000"/>
              </a:solidFill>
              <a:latin typeface="Calibri"/>
            </a:endParaRP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200" u="sng" dirty="0" smtClean="0">
                <a:solidFill>
                  <a:schemeClr val="tx1"/>
                </a:solidFill>
                <a:latin typeface="Calibri"/>
              </a:rPr>
              <a:t>Etapa 1: Identificação do problema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>
                <a:solidFill>
                  <a:srgbClr val="006663"/>
                </a:solidFill>
                <a:latin typeface="Calibri"/>
              </a:rPr>
              <a:t>Como se identifica um problema de transmissão de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>
                <a:solidFill>
                  <a:srgbClr val="006663"/>
                </a:solidFill>
                <a:latin typeface="Calibri"/>
              </a:rPr>
              <a:t>energia elétrica ?</a:t>
            </a:r>
          </a:p>
          <a:p>
            <a:pPr marL="457200" indent="-457200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C00000"/>
                </a:solidFill>
                <a:latin typeface="Calibri"/>
              </a:rPr>
              <a:t>É preciso identificar seu </a:t>
            </a:r>
            <a:r>
              <a:rPr lang="pt-BR" sz="3200" u="sng" dirty="0" smtClean="0">
                <a:solidFill>
                  <a:srgbClr val="C00000"/>
                </a:solidFill>
                <a:latin typeface="Calibri"/>
              </a:rPr>
              <a:t>contexto</a:t>
            </a:r>
          </a:p>
          <a:p>
            <a:pPr marL="914400" lvl="1" indent="-457200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0070C0"/>
                </a:solidFill>
                <a:latin typeface="Calibri"/>
              </a:rPr>
              <a:t>Entender o que está ao redor do problema</a:t>
            </a:r>
          </a:p>
          <a:p>
            <a:pPr marL="914400" lvl="1" indent="-457200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0070C0"/>
                </a:solidFill>
                <a:latin typeface="Calibri"/>
              </a:rPr>
              <a:t>Que fatores, as variáveis e características</a:t>
            </a:r>
            <a:r>
              <a:rPr lang="pt-BR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pt-BR" sz="2800" dirty="0" smtClean="0">
                <a:solidFill>
                  <a:srgbClr val="0070C0"/>
                </a:solidFill>
                <a:latin typeface="Calibri"/>
              </a:rPr>
              <a:t>que possibilitam descrever o problema</a:t>
            </a:r>
            <a:endParaRPr lang="pt-BR" sz="3200" dirty="0" smtClean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9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6323059" y="1993891"/>
            <a:ext cx="1330920" cy="798046"/>
            <a:chOff x="5735562" y="1808820"/>
            <a:chExt cx="1207260" cy="723973"/>
          </a:xfrm>
        </p:grpSpPr>
        <p:sp>
          <p:nvSpPr>
            <p:cNvPr id="64" name="Cilindro 63"/>
            <p:cNvSpPr/>
            <p:nvPr/>
          </p:nvSpPr>
          <p:spPr>
            <a:xfrm>
              <a:off x="6494754" y="1808820"/>
              <a:ext cx="122312" cy="614390"/>
            </a:xfrm>
            <a:prstGeom prst="can">
              <a:avLst>
                <a:gd name="adj" fmla="val 7358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5735562" y="2191787"/>
              <a:ext cx="1207260" cy="341006"/>
              <a:chOff x="4433882" y="2538123"/>
              <a:chExt cx="1207260" cy="341006"/>
            </a:xfrm>
          </p:grpSpPr>
          <p:sp>
            <p:nvSpPr>
              <p:cNvPr id="59" name="Cubo 58"/>
              <p:cNvSpPr/>
              <p:nvPr/>
            </p:nvSpPr>
            <p:spPr>
              <a:xfrm>
                <a:off x="4499992" y="2602489"/>
                <a:ext cx="1044116" cy="276640"/>
              </a:xfrm>
              <a:prstGeom prst="cube">
                <a:avLst>
                  <a:gd name="adj" fmla="val 4539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ndulado duplo 60"/>
              <p:cNvSpPr/>
              <p:nvPr/>
            </p:nvSpPr>
            <p:spPr>
              <a:xfrm>
                <a:off x="4957066" y="2540151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ndulado duplo 61"/>
              <p:cNvSpPr/>
              <p:nvPr/>
            </p:nvSpPr>
            <p:spPr>
              <a:xfrm>
                <a:off x="4433882" y="2538123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Forma livre 4"/>
          <p:cNvSpPr/>
          <p:nvPr/>
        </p:nvSpPr>
        <p:spPr>
          <a:xfrm>
            <a:off x="182166" y="2926481"/>
            <a:ext cx="4446971" cy="1974089"/>
          </a:xfrm>
          <a:custGeom>
            <a:avLst/>
            <a:gdLst>
              <a:gd name="connsiteX0" fmla="*/ 672049 w 3989727"/>
              <a:gd name="connsiteY0" fmla="*/ 77158 h 1774181"/>
              <a:gd name="connsiteX1" fmla="*/ 231375 w 3989727"/>
              <a:gd name="connsiteY1" fmla="*/ 110209 h 1774181"/>
              <a:gd name="connsiteX2" fmla="*/ 20 w 3989727"/>
              <a:gd name="connsiteY2" fmla="*/ 308512 h 1774181"/>
              <a:gd name="connsiteX3" fmla="*/ 242392 w 3989727"/>
              <a:gd name="connsiteY3" fmla="*/ 561900 h 1774181"/>
              <a:gd name="connsiteX4" fmla="*/ 330527 w 3989727"/>
              <a:gd name="connsiteY4" fmla="*/ 991558 h 1774181"/>
              <a:gd name="connsiteX5" fmla="*/ 451712 w 3989727"/>
              <a:gd name="connsiteY5" fmla="*/ 1630536 h 1774181"/>
              <a:gd name="connsiteX6" fmla="*/ 1255943 w 3989727"/>
              <a:gd name="connsiteY6" fmla="*/ 1773756 h 1774181"/>
              <a:gd name="connsiteX7" fmla="*/ 2104242 w 3989727"/>
              <a:gd name="connsiteY7" fmla="*/ 1674604 h 1774181"/>
              <a:gd name="connsiteX8" fmla="*/ 2346613 w 3989727"/>
              <a:gd name="connsiteY8" fmla="*/ 1674604 h 1774181"/>
              <a:gd name="connsiteX9" fmla="*/ 2765254 w 3989727"/>
              <a:gd name="connsiteY9" fmla="*/ 1277997 h 1774181"/>
              <a:gd name="connsiteX10" fmla="*/ 3272030 w 3989727"/>
              <a:gd name="connsiteY10" fmla="*/ 1255963 h 1774181"/>
              <a:gd name="connsiteX11" fmla="*/ 3591519 w 3989727"/>
              <a:gd name="connsiteY11" fmla="*/ 1222912 h 1774181"/>
              <a:gd name="connsiteX12" fmla="*/ 3955076 w 3989727"/>
              <a:gd name="connsiteY12" fmla="*/ 661052 h 1774181"/>
              <a:gd name="connsiteX13" fmla="*/ 2666102 w 3989727"/>
              <a:gd name="connsiteY13" fmla="*/ 220377 h 1774181"/>
              <a:gd name="connsiteX14" fmla="*/ 1795770 w 3989727"/>
              <a:gd name="connsiteY14" fmla="*/ 66141 h 1774181"/>
              <a:gd name="connsiteX15" fmla="*/ 1101707 w 3989727"/>
              <a:gd name="connsiteY15" fmla="*/ 40 h 1774181"/>
              <a:gd name="connsiteX16" fmla="*/ 672049 w 3989727"/>
              <a:gd name="connsiteY16" fmla="*/ 77158 h 1774181"/>
              <a:gd name="connsiteX0" fmla="*/ 429674 w 3989723"/>
              <a:gd name="connsiteY0" fmla="*/ 16408 h 1779532"/>
              <a:gd name="connsiteX1" fmla="*/ 231371 w 3989723"/>
              <a:gd name="connsiteY1" fmla="*/ 115560 h 1779532"/>
              <a:gd name="connsiteX2" fmla="*/ 16 w 3989723"/>
              <a:gd name="connsiteY2" fmla="*/ 313863 h 1779532"/>
              <a:gd name="connsiteX3" fmla="*/ 242388 w 3989723"/>
              <a:gd name="connsiteY3" fmla="*/ 567251 h 1779532"/>
              <a:gd name="connsiteX4" fmla="*/ 330523 w 3989723"/>
              <a:gd name="connsiteY4" fmla="*/ 996909 h 1779532"/>
              <a:gd name="connsiteX5" fmla="*/ 451708 w 3989723"/>
              <a:gd name="connsiteY5" fmla="*/ 1635887 h 1779532"/>
              <a:gd name="connsiteX6" fmla="*/ 1255939 w 3989723"/>
              <a:gd name="connsiteY6" fmla="*/ 1779107 h 1779532"/>
              <a:gd name="connsiteX7" fmla="*/ 2104238 w 3989723"/>
              <a:gd name="connsiteY7" fmla="*/ 1679955 h 1779532"/>
              <a:gd name="connsiteX8" fmla="*/ 2346609 w 3989723"/>
              <a:gd name="connsiteY8" fmla="*/ 1679955 h 1779532"/>
              <a:gd name="connsiteX9" fmla="*/ 2765250 w 3989723"/>
              <a:gd name="connsiteY9" fmla="*/ 1283348 h 1779532"/>
              <a:gd name="connsiteX10" fmla="*/ 3272026 w 3989723"/>
              <a:gd name="connsiteY10" fmla="*/ 1261314 h 1779532"/>
              <a:gd name="connsiteX11" fmla="*/ 3591515 w 3989723"/>
              <a:gd name="connsiteY11" fmla="*/ 1228263 h 1779532"/>
              <a:gd name="connsiteX12" fmla="*/ 3955072 w 3989723"/>
              <a:gd name="connsiteY12" fmla="*/ 666403 h 1779532"/>
              <a:gd name="connsiteX13" fmla="*/ 2666098 w 3989723"/>
              <a:gd name="connsiteY13" fmla="*/ 225728 h 1779532"/>
              <a:gd name="connsiteX14" fmla="*/ 1795766 w 3989723"/>
              <a:gd name="connsiteY14" fmla="*/ 71492 h 1779532"/>
              <a:gd name="connsiteX15" fmla="*/ 1101703 w 3989723"/>
              <a:gd name="connsiteY15" fmla="*/ 5391 h 1779532"/>
              <a:gd name="connsiteX16" fmla="*/ 429674 w 3989723"/>
              <a:gd name="connsiteY16" fmla="*/ 16408 h 1779532"/>
              <a:gd name="connsiteX0" fmla="*/ 462725 w 3989723"/>
              <a:gd name="connsiteY0" fmla="*/ 66101 h 1774141"/>
              <a:gd name="connsiteX1" fmla="*/ 231371 w 3989723"/>
              <a:gd name="connsiteY1" fmla="*/ 110169 h 1774141"/>
              <a:gd name="connsiteX2" fmla="*/ 16 w 3989723"/>
              <a:gd name="connsiteY2" fmla="*/ 308472 h 1774141"/>
              <a:gd name="connsiteX3" fmla="*/ 242388 w 3989723"/>
              <a:gd name="connsiteY3" fmla="*/ 561860 h 1774141"/>
              <a:gd name="connsiteX4" fmla="*/ 330523 w 3989723"/>
              <a:gd name="connsiteY4" fmla="*/ 991518 h 1774141"/>
              <a:gd name="connsiteX5" fmla="*/ 451708 w 3989723"/>
              <a:gd name="connsiteY5" fmla="*/ 1630496 h 1774141"/>
              <a:gd name="connsiteX6" fmla="*/ 1255939 w 3989723"/>
              <a:gd name="connsiteY6" fmla="*/ 1773716 h 1774141"/>
              <a:gd name="connsiteX7" fmla="*/ 2104238 w 3989723"/>
              <a:gd name="connsiteY7" fmla="*/ 1674564 h 1774141"/>
              <a:gd name="connsiteX8" fmla="*/ 2346609 w 3989723"/>
              <a:gd name="connsiteY8" fmla="*/ 1674564 h 1774141"/>
              <a:gd name="connsiteX9" fmla="*/ 2765250 w 3989723"/>
              <a:gd name="connsiteY9" fmla="*/ 1277957 h 1774141"/>
              <a:gd name="connsiteX10" fmla="*/ 3272026 w 3989723"/>
              <a:gd name="connsiteY10" fmla="*/ 1255923 h 1774141"/>
              <a:gd name="connsiteX11" fmla="*/ 3591515 w 3989723"/>
              <a:gd name="connsiteY11" fmla="*/ 1222872 h 1774141"/>
              <a:gd name="connsiteX12" fmla="*/ 3955072 w 3989723"/>
              <a:gd name="connsiteY12" fmla="*/ 661012 h 1774141"/>
              <a:gd name="connsiteX13" fmla="*/ 2666098 w 3989723"/>
              <a:gd name="connsiteY13" fmla="*/ 220337 h 1774141"/>
              <a:gd name="connsiteX14" fmla="*/ 1795766 w 3989723"/>
              <a:gd name="connsiteY14" fmla="*/ 66101 h 1774141"/>
              <a:gd name="connsiteX15" fmla="*/ 1101703 w 3989723"/>
              <a:gd name="connsiteY15" fmla="*/ 0 h 1774141"/>
              <a:gd name="connsiteX16" fmla="*/ 462725 w 3989723"/>
              <a:gd name="connsiteY16" fmla="*/ 66101 h 1774141"/>
              <a:gd name="connsiteX0" fmla="*/ 462725 w 3989723"/>
              <a:gd name="connsiteY0" fmla="*/ 77118 h 1785158"/>
              <a:gd name="connsiteX1" fmla="*/ 231371 w 3989723"/>
              <a:gd name="connsiteY1" fmla="*/ 121186 h 1785158"/>
              <a:gd name="connsiteX2" fmla="*/ 16 w 3989723"/>
              <a:gd name="connsiteY2" fmla="*/ 319489 h 1785158"/>
              <a:gd name="connsiteX3" fmla="*/ 242388 w 3989723"/>
              <a:gd name="connsiteY3" fmla="*/ 572877 h 1785158"/>
              <a:gd name="connsiteX4" fmla="*/ 330523 w 3989723"/>
              <a:gd name="connsiteY4" fmla="*/ 1002535 h 1785158"/>
              <a:gd name="connsiteX5" fmla="*/ 451708 w 3989723"/>
              <a:gd name="connsiteY5" fmla="*/ 1641513 h 1785158"/>
              <a:gd name="connsiteX6" fmla="*/ 1255939 w 3989723"/>
              <a:gd name="connsiteY6" fmla="*/ 1784733 h 1785158"/>
              <a:gd name="connsiteX7" fmla="*/ 2104238 w 3989723"/>
              <a:gd name="connsiteY7" fmla="*/ 1685581 h 1785158"/>
              <a:gd name="connsiteX8" fmla="*/ 2346609 w 3989723"/>
              <a:gd name="connsiteY8" fmla="*/ 1685581 h 1785158"/>
              <a:gd name="connsiteX9" fmla="*/ 2765250 w 3989723"/>
              <a:gd name="connsiteY9" fmla="*/ 1288974 h 1785158"/>
              <a:gd name="connsiteX10" fmla="*/ 3272026 w 3989723"/>
              <a:gd name="connsiteY10" fmla="*/ 1266940 h 1785158"/>
              <a:gd name="connsiteX11" fmla="*/ 3591515 w 3989723"/>
              <a:gd name="connsiteY11" fmla="*/ 1233889 h 1785158"/>
              <a:gd name="connsiteX12" fmla="*/ 3955072 w 3989723"/>
              <a:gd name="connsiteY12" fmla="*/ 672029 h 1785158"/>
              <a:gd name="connsiteX13" fmla="*/ 2666098 w 3989723"/>
              <a:gd name="connsiteY13" fmla="*/ 231354 h 1785158"/>
              <a:gd name="connsiteX14" fmla="*/ 1795766 w 3989723"/>
              <a:gd name="connsiteY14" fmla="*/ 77118 h 1785158"/>
              <a:gd name="connsiteX15" fmla="*/ 749163 w 3989723"/>
              <a:gd name="connsiteY15" fmla="*/ 0 h 1785158"/>
              <a:gd name="connsiteX16" fmla="*/ 462725 w 3989723"/>
              <a:gd name="connsiteY16" fmla="*/ 77118 h 1785158"/>
              <a:gd name="connsiteX0" fmla="*/ 462725 w 3989723"/>
              <a:gd name="connsiteY0" fmla="*/ 93848 h 1801888"/>
              <a:gd name="connsiteX1" fmla="*/ 231371 w 3989723"/>
              <a:gd name="connsiteY1" fmla="*/ 137916 h 1801888"/>
              <a:gd name="connsiteX2" fmla="*/ 16 w 3989723"/>
              <a:gd name="connsiteY2" fmla="*/ 336219 h 1801888"/>
              <a:gd name="connsiteX3" fmla="*/ 242388 w 3989723"/>
              <a:gd name="connsiteY3" fmla="*/ 589607 h 1801888"/>
              <a:gd name="connsiteX4" fmla="*/ 330523 w 3989723"/>
              <a:gd name="connsiteY4" fmla="*/ 1019265 h 1801888"/>
              <a:gd name="connsiteX5" fmla="*/ 451708 w 3989723"/>
              <a:gd name="connsiteY5" fmla="*/ 1658243 h 1801888"/>
              <a:gd name="connsiteX6" fmla="*/ 1255939 w 3989723"/>
              <a:gd name="connsiteY6" fmla="*/ 1801463 h 1801888"/>
              <a:gd name="connsiteX7" fmla="*/ 2104238 w 3989723"/>
              <a:gd name="connsiteY7" fmla="*/ 1702311 h 1801888"/>
              <a:gd name="connsiteX8" fmla="*/ 2346609 w 3989723"/>
              <a:gd name="connsiteY8" fmla="*/ 1702311 h 1801888"/>
              <a:gd name="connsiteX9" fmla="*/ 2765250 w 3989723"/>
              <a:gd name="connsiteY9" fmla="*/ 1305704 h 1801888"/>
              <a:gd name="connsiteX10" fmla="*/ 3272026 w 3989723"/>
              <a:gd name="connsiteY10" fmla="*/ 1283670 h 1801888"/>
              <a:gd name="connsiteX11" fmla="*/ 3591515 w 3989723"/>
              <a:gd name="connsiteY11" fmla="*/ 1250619 h 1801888"/>
              <a:gd name="connsiteX12" fmla="*/ 3955072 w 3989723"/>
              <a:gd name="connsiteY12" fmla="*/ 688759 h 1801888"/>
              <a:gd name="connsiteX13" fmla="*/ 2666098 w 3989723"/>
              <a:gd name="connsiteY13" fmla="*/ 248084 h 1801888"/>
              <a:gd name="connsiteX14" fmla="*/ 1795766 w 3989723"/>
              <a:gd name="connsiteY14" fmla="*/ 93848 h 1801888"/>
              <a:gd name="connsiteX15" fmla="*/ 749163 w 3989723"/>
              <a:gd name="connsiteY15" fmla="*/ 16730 h 1801888"/>
              <a:gd name="connsiteX16" fmla="*/ 462725 w 3989723"/>
              <a:gd name="connsiteY16" fmla="*/ 93848 h 1801888"/>
              <a:gd name="connsiteX0" fmla="*/ 506789 w 4033787"/>
              <a:gd name="connsiteY0" fmla="*/ 93848 h 1801888"/>
              <a:gd name="connsiteX1" fmla="*/ 275435 w 4033787"/>
              <a:gd name="connsiteY1" fmla="*/ 137916 h 1801888"/>
              <a:gd name="connsiteX2" fmla="*/ 13 w 4033787"/>
              <a:gd name="connsiteY2" fmla="*/ 259101 h 1801888"/>
              <a:gd name="connsiteX3" fmla="*/ 286452 w 4033787"/>
              <a:gd name="connsiteY3" fmla="*/ 589607 h 1801888"/>
              <a:gd name="connsiteX4" fmla="*/ 374587 w 4033787"/>
              <a:gd name="connsiteY4" fmla="*/ 1019265 h 1801888"/>
              <a:gd name="connsiteX5" fmla="*/ 495772 w 4033787"/>
              <a:gd name="connsiteY5" fmla="*/ 1658243 h 1801888"/>
              <a:gd name="connsiteX6" fmla="*/ 1300003 w 4033787"/>
              <a:gd name="connsiteY6" fmla="*/ 1801463 h 1801888"/>
              <a:gd name="connsiteX7" fmla="*/ 2148302 w 4033787"/>
              <a:gd name="connsiteY7" fmla="*/ 1702311 h 1801888"/>
              <a:gd name="connsiteX8" fmla="*/ 2390673 w 4033787"/>
              <a:gd name="connsiteY8" fmla="*/ 1702311 h 1801888"/>
              <a:gd name="connsiteX9" fmla="*/ 2809314 w 4033787"/>
              <a:gd name="connsiteY9" fmla="*/ 1305704 h 1801888"/>
              <a:gd name="connsiteX10" fmla="*/ 3316090 w 4033787"/>
              <a:gd name="connsiteY10" fmla="*/ 1283670 h 1801888"/>
              <a:gd name="connsiteX11" fmla="*/ 3635579 w 4033787"/>
              <a:gd name="connsiteY11" fmla="*/ 1250619 h 1801888"/>
              <a:gd name="connsiteX12" fmla="*/ 3999136 w 4033787"/>
              <a:gd name="connsiteY12" fmla="*/ 688759 h 1801888"/>
              <a:gd name="connsiteX13" fmla="*/ 2710162 w 4033787"/>
              <a:gd name="connsiteY13" fmla="*/ 248084 h 1801888"/>
              <a:gd name="connsiteX14" fmla="*/ 1839830 w 4033787"/>
              <a:gd name="connsiteY14" fmla="*/ 93848 h 1801888"/>
              <a:gd name="connsiteX15" fmla="*/ 793227 w 4033787"/>
              <a:gd name="connsiteY15" fmla="*/ 16730 h 1801888"/>
              <a:gd name="connsiteX16" fmla="*/ 506789 w 4033787"/>
              <a:gd name="connsiteY16" fmla="*/ 93848 h 1801888"/>
              <a:gd name="connsiteX0" fmla="*/ 650009 w 4033788"/>
              <a:gd name="connsiteY0" fmla="*/ 99368 h 1785374"/>
              <a:gd name="connsiteX1" fmla="*/ 275436 w 4033788"/>
              <a:gd name="connsiteY1" fmla="*/ 121402 h 1785374"/>
              <a:gd name="connsiteX2" fmla="*/ 14 w 4033788"/>
              <a:gd name="connsiteY2" fmla="*/ 242587 h 1785374"/>
              <a:gd name="connsiteX3" fmla="*/ 286453 w 4033788"/>
              <a:gd name="connsiteY3" fmla="*/ 573093 h 1785374"/>
              <a:gd name="connsiteX4" fmla="*/ 374588 w 4033788"/>
              <a:gd name="connsiteY4" fmla="*/ 1002751 h 1785374"/>
              <a:gd name="connsiteX5" fmla="*/ 495773 w 4033788"/>
              <a:gd name="connsiteY5" fmla="*/ 1641729 h 1785374"/>
              <a:gd name="connsiteX6" fmla="*/ 1300004 w 4033788"/>
              <a:gd name="connsiteY6" fmla="*/ 1784949 h 1785374"/>
              <a:gd name="connsiteX7" fmla="*/ 2148303 w 4033788"/>
              <a:gd name="connsiteY7" fmla="*/ 1685797 h 1785374"/>
              <a:gd name="connsiteX8" fmla="*/ 2390674 w 4033788"/>
              <a:gd name="connsiteY8" fmla="*/ 1685797 h 1785374"/>
              <a:gd name="connsiteX9" fmla="*/ 2809315 w 4033788"/>
              <a:gd name="connsiteY9" fmla="*/ 1289190 h 1785374"/>
              <a:gd name="connsiteX10" fmla="*/ 3316091 w 4033788"/>
              <a:gd name="connsiteY10" fmla="*/ 1267156 h 1785374"/>
              <a:gd name="connsiteX11" fmla="*/ 3635580 w 4033788"/>
              <a:gd name="connsiteY11" fmla="*/ 1234105 h 1785374"/>
              <a:gd name="connsiteX12" fmla="*/ 3999137 w 4033788"/>
              <a:gd name="connsiteY12" fmla="*/ 672245 h 1785374"/>
              <a:gd name="connsiteX13" fmla="*/ 2710163 w 4033788"/>
              <a:gd name="connsiteY13" fmla="*/ 231570 h 1785374"/>
              <a:gd name="connsiteX14" fmla="*/ 1839831 w 4033788"/>
              <a:gd name="connsiteY14" fmla="*/ 77334 h 1785374"/>
              <a:gd name="connsiteX15" fmla="*/ 793228 w 4033788"/>
              <a:gd name="connsiteY15" fmla="*/ 216 h 1785374"/>
              <a:gd name="connsiteX16" fmla="*/ 650009 w 4033788"/>
              <a:gd name="connsiteY16" fmla="*/ 99368 h 1785374"/>
              <a:gd name="connsiteX0" fmla="*/ 650009 w 4033788"/>
              <a:gd name="connsiteY0" fmla="*/ 99368 h 1785592"/>
              <a:gd name="connsiteX1" fmla="*/ 275436 w 4033788"/>
              <a:gd name="connsiteY1" fmla="*/ 121402 h 1785592"/>
              <a:gd name="connsiteX2" fmla="*/ 14 w 4033788"/>
              <a:gd name="connsiteY2" fmla="*/ 242587 h 1785592"/>
              <a:gd name="connsiteX3" fmla="*/ 286453 w 4033788"/>
              <a:gd name="connsiteY3" fmla="*/ 573093 h 1785592"/>
              <a:gd name="connsiteX4" fmla="*/ 374588 w 4033788"/>
              <a:gd name="connsiteY4" fmla="*/ 1002751 h 1785592"/>
              <a:gd name="connsiteX5" fmla="*/ 264419 w 4033788"/>
              <a:gd name="connsiteY5" fmla="*/ 1630712 h 1785592"/>
              <a:gd name="connsiteX6" fmla="*/ 1300004 w 4033788"/>
              <a:gd name="connsiteY6" fmla="*/ 1784949 h 1785592"/>
              <a:gd name="connsiteX7" fmla="*/ 2148303 w 4033788"/>
              <a:gd name="connsiteY7" fmla="*/ 1685797 h 1785592"/>
              <a:gd name="connsiteX8" fmla="*/ 2390674 w 4033788"/>
              <a:gd name="connsiteY8" fmla="*/ 1685797 h 1785592"/>
              <a:gd name="connsiteX9" fmla="*/ 2809315 w 4033788"/>
              <a:gd name="connsiteY9" fmla="*/ 1289190 h 1785592"/>
              <a:gd name="connsiteX10" fmla="*/ 3316091 w 4033788"/>
              <a:gd name="connsiteY10" fmla="*/ 1267156 h 1785592"/>
              <a:gd name="connsiteX11" fmla="*/ 3635580 w 4033788"/>
              <a:gd name="connsiteY11" fmla="*/ 1234105 h 1785592"/>
              <a:gd name="connsiteX12" fmla="*/ 3999137 w 4033788"/>
              <a:gd name="connsiteY12" fmla="*/ 672245 h 1785592"/>
              <a:gd name="connsiteX13" fmla="*/ 2710163 w 4033788"/>
              <a:gd name="connsiteY13" fmla="*/ 231570 h 1785592"/>
              <a:gd name="connsiteX14" fmla="*/ 1839831 w 4033788"/>
              <a:gd name="connsiteY14" fmla="*/ 77334 h 1785592"/>
              <a:gd name="connsiteX15" fmla="*/ 793228 w 4033788"/>
              <a:gd name="connsiteY15" fmla="*/ 216 h 1785592"/>
              <a:gd name="connsiteX16" fmla="*/ 650009 w 4033788"/>
              <a:gd name="connsiteY16" fmla="*/ 99368 h 1785592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809315 w 4033788"/>
              <a:gd name="connsiteY9" fmla="*/ 1289190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974568 w 4033788"/>
              <a:gd name="connsiteY9" fmla="*/ 1366308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3788" h="1790858">
                <a:moveTo>
                  <a:pt x="650009" y="99368"/>
                </a:moveTo>
                <a:cubicBezTo>
                  <a:pt x="563710" y="119566"/>
                  <a:pt x="383768" y="97532"/>
                  <a:pt x="275436" y="121402"/>
                </a:cubicBezTo>
                <a:cubicBezTo>
                  <a:pt x="167104" y="145272"/>
                  <a:pt x="-1822" y="167305"/>
                  <a:pt x="14" y="242587"/>
                </a:cubicBezTo>
                <a:cubicBezTo>
                  <a:pt x="1850" y="317869"/>
                  <a:pt x="224024" y="446399"/>
                  <a:pt x="286453" y="573093"/>
                </a:cubicBezTo>
                <a:cubicBezTo>
                  <a:pt x="348882" y="699787"/>
                  <a:pt x="378260" y="826481"/>
                  <a:pt x="374588" y="1002751"/>
                </a:cubicBezTo>
                <a:cubicBezTo>
                  <a:pt x="370916" y="1179021"/>
                  <a:pt x="110183" y="1500346"/>
                  <a:pt x="264419" y="1630712"/>
                </a:cubicBezTo>
                <a:cubicBezTo>
                  <a:pt x="418655" y="1761078"/>
                  <a:pt x="1042944" y="1764751"/>
                  <a:pt x="1300004" y="1784949"/>
                </a:cubicBezTo>
                <a:cubicBezTo>
                  <a:pt x="1557064" y="1805147"/>
                  <a:pt x="1625002" y="1768423"/>
                  <a:pt x="1806780" y="1751898"/>
                </a:cubicBezTo>
                <a:cubicBezTo>
                  <a:pt x="1988558" y="1735373"/>
                  <a:pt x="2196043" y="1750062"/>
                  <a:pt x="2390674" y="1685797"/>
                </a:cubicBezTo>
                <a:cubicBezTo>
                  <a:pt x="2585305" y="1621532"/>
                  <a:pt x="2820332" y="1436082"/>
                  <a:pt x="2974568" y="1366308"/>
                </a:cubicBezTo>
                <a:cubicBezTo>
                  <a:pt x="3128804" y="1296534"/>
                  <a:pt x="3205922" y="1289190"/>
                  <a:pt x="3316091" y="1267156"/>
                </a:cubicBezTo>
                <a:cubicBezTo>
                  <a:pt x="3426260" y="1245122"/>
                  <a:pt x="3521739" y="1333257"/>
                  <a:pt x="3635580" y="1234105"/>
                </a:cubicBezTo>
                <a:cubicBezTo>
                  <a:pt x="3749421" y="1134953"/>
                  <a:pt x="4153373" y="839334"/>
                  <a:pt x="3999137" y="672245"/>
                </a:cubicBezTo>
                <a:cubicBezTo>
                  <a:pt x="3844901" y="505156"/>
                  <a:pt x="3070047" y="330722"/>
                  <a:pt x="2710163" y="231570"/>
                </a:cubicBezTo>
                <a:cubicBezTo>
                  <a:pt x="2350279" y="132418"/>
                  <a:pt x="2100564" y="114057"/>
                  <a:pt x="1839831" y="77334"/>
                </a:cubicBezTo>
                <a:cubicBezTo>
                  <a:pt x="1579099" y="40611"/>
                  <a:pt x="991532" y="-3456"/>
                  <a:pt x="793228" y="216"/>
                </a:cubicBezTo>
                <a:cubicBezTo>
                  <a:pt x="594924" y="3888"/>
                  <a:pt x="736308" y="79170"/>
                  <a:pt x="650009" y="993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65000">
                <a:schemeClr val="accent3">
                  <a:lumMod val="75000"/>
                  <a:tint val="44500"/>
                  <a:satMod val="160000"/>
                  <a:alpha val="26000"/>
                </a:schemeClr>
              </a:gs>
              <a:gs pos="100000">
                <a:schemeClr val="bg1">
                  <a:alpha val="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352140" y="2694143"/>
            <a:ext cx="3543814" cy="2357013"/>
          </a:xfrm>
          <a:custGeom>
            <a:avLst/>
            <a:gdLst>
              <a:gd name="connsiteX0" fmla="*/ 26752 w 2219650"/>
              <a:gd name="connsiteY0" fmla="*/ 61079 h 1673249"/>
              <a:gd name="connsiteX1" fmla="*/ 103871 w 2219650"/>
              <a:gd name="connsiteY1" fmla="*/ 5995 h 1673249"/>
              <a:gd name="connsiteX2" fmla="*/ 775899 w 2219650"/>
              <a:gd name="connsiteY2" fmla="*/ 215315 h 1673249"/>
              <a:gd name="connsiteX3" fmla="*/ 1205557 w 2219650"/>
              <a:gd name="connsiteY3" fmla="*/ 369551 h 1673249"/>
              <a:gd name="connsiteX4" fmla="*/ 1425895 w 2219650"/>
              <a:gd name="connsiteY4" fmla="*/ 578872 h 1673249"/>
              <a:gd name="connsiteX5" fmla="*/ 1447928 w 2219650"/>
              <a:gd name="connsiteY5" fmla="*/ 788192 h 1673249"/>
              <a:gd name="connsiteX6" fmla="*/ 1756401 w 2219650"/>
              <a:gd name="connsiteY6" fmla="*/ 1140732 h 1673249"/>
              <a:gd name="connsiteX7" fmla="*/ 2219109 w 2219650"/>
              <a:gd name="connsiteY7" fmla="*/ 1372086 h 1673249"/>
              <a:gd name="connsiteX8" fmla="*/ 1833519 w 2219650"/>
              <a:gd name="connsiteY8" fmla="*/ 1669542 h 1673249"/>
              <a:gd name="connsiteX9" fmla="*/ 1139456 w 2219650"/>
              <a:gd name="connsiteY9" fmla="*/ 1151749 h 1673249"/>
              <a:gd name="connsiteX10" fmla="*/ 996237 w 2219650"/>
              <a:gd name="connsiteY10" fmla="*/ 876327 h 1673249"/>
              <a:gd name="connsiteX11" fmla="*/ 985220 w 2219650"/>
              <a:gd name="connsiteY11" fmla="*/ 567855 h 1673249"/>
              <a:gd name="connsiteX12" fmla="*/ 753866 w 2219650"/>
              <a:gd name="connsiteY12" fmla="*/ 369551 h 1673249"/>
              <a:gd name="connsiteX13" fmla="*/ 70820 w 2219650"/>
              <a:gd name="connsiteY13" fmla="*/ 105147 h 1673249"/>
              <a:gd name="connsiteX14" fmla="*/ 26752 w 2219650"/>
              <a:gd name="connsiteY14" fmla="*/ 61079 h 1673249"/>
              <a:gd name="connsiteX0" fmla="*/ 26752 w 2229312"/>
              <a:gd name="connsiteY0" fmla="*/ 61079 h 1804387"/>
              <a:gd name="connsiteX1" fmla="*/ 103871 w 2229312"/>
              <a:gd name="connsiteY1" fmla="*/ 5995 h 1804387"/>
              <a:gd name="connsiteX2" fmla="*/ 775899 w 2229312"/>
              <a:gd name="connsiteY2" fmla="*/ 215315 h 1804387"/>
              <a:gd name="connsiteX3" fmla="*/ 1205557 w 2229312"/>
              <a:gd name="connsiteY3" fmla="*/ 369551 h 1804387"/>
              <a:gd name="connsiteX4" fmla="*/ 1425895 w 2229312"/>
              <a:gd name="connsiteY4" fmla="*/ 578872 h 1804387"/>
              <a:gd name="connsiteX5" fmla="*/ 1447928 w 2229312"/>
              <a:gd name="connsiteY5" fmla="*/ 788192 h 1804387"/>
              <a:gd name="connsiteX6" fmla="*/ 1756401 w 2229312"/>
              <a:gd name="connsiteY6" fmla="*/ 1140732 h 1804387"/>
              <a:gd name="connsiteX7" fmla="*/ 2219109 w 2229312"/>
              <a:gd name="connsiteY7" fmla="*/ 1372086 h 1804387"/>
              <a:gd name="connsiteX8" fmla="*/ 1998772 w 2229312"/>
              <a:gd name="connsiteY8" fmla="*/ 1801744 h 1804387"/>
              <a:gd name="connsiteX9" fmla="*/ 1139456 w 2229312"/>
              <a:gd name="connsiteY9" fmla="*/ 1151749 h 1804387"/>
              <a:gd name="connsiteX10" fmla="*/ 996237 w 2229312"/>
              <a:gd name="connsiteY10" fmla="*/ 876327 h 1804387"/>
              <a:gd name="connsiteX11" fmla="*/ 985220 w 2229312"/>
              <a:gd name="connsiteY11" fmla="*/ 567855 h 1804387"/>
              <a:gd name="connsiteX12" fmla="*/ 753866 w 2229312"/>
              <a:gd name="connsiteY12" fmla="*/ 369551 h 1804387"/>
              <a:gd name="connsiteX13" fmla="*/ 70820 w 2229312"/>
              <a:gd name="connsiteY13" fmla="*/ 105147 h 1804387"/>
              <a:gd name="connsiteX14" fmla="*/ 26752 w 2229312"/>
              <a:gd name="connsiteY14" fmla="*/ 61079 h 1804387"/>
              <a:gd name="connsiteX0" fmla="*/ 26752 w 2476275"/>
              <a:gd name="connsiteY0" fmla="*/ 61079 h 1810681"/>
              <a:gd name="connsiteX1" fmla="*/ 103871 w 2476275"/>
              <a:gd name="connsiteY1" fmla="*/ 5995 h 1810681"/>
              <a:gd name="connsiteX2" fmla="*/ 775899 w 2476275"/>
              <a:gd name="connsiteY2" fmla="*/ 215315 h 1810681"/>
              <a:gd name="connsiteX3" fmla="*/ 1205557 w 2476275"/>
              <a:gd name="connsiteY3" fmla="*/ 369551 h 1810681"/>
              <a:gd name="connsiteX4" fmla="*/ 1425895 w 2476275"/>
              <a:gd name="connsiteY4" fmla="*/ 578872 h 1810681"/>
              <a:gd name="connsiteX5" fmla="*/ 1447928 w 2476275"/>
              <a:gd name="connsiteY5" fmla="*/ 788192 h 1810681"/>
              <a:gd name="connsiteX6" fmla="*/ 1756401 w 2476275"/>
              <a:gd name="connsiteY6" fmla="*/ 1140732 h 1810681"/>
              <a:gd name="connsiteX7" fmla="*/ 2472497 w 2476275"/>
              <a:gd name="connsiteY7" fmla="*/ 1504289 h 1810681"/>
              <a:gd name="connsiteX8" fmla="*/ 1998772 w 2476275"/>
              <a:gd name="connsiteY8" fmla="*/ 1801744 h 1810681"/>
              <a:gd name="connsiteX9" fmla="*/ 1139456 w 2476275"/>
              <a:gd name="connsiteY9" fmla="*/ 1151749 h 1810681"/>
              <a:gd name="connsiteX10" fmla="*/ 996237 w 2476275"/>
              <a:gd name="connsiteY10" fmla="*/ 876327 h 1810681"/>
              <a:gd name="connsiteX11" fmla="*/ 985220 w 2476275"/>
              <a:gd name="connsiteY11" fmla="*/ 567855 h 1810681"/>
              <a:gd name="connsiteX12" fmla="*/ 753866 w 2476275"/>
              <a:gd name="connsiteY12" fmla="*/ 369551 h 1810681"/>
              <a:gd name="connsiteX13" fmla="*/ 70820 w 2476275"/>
              <a:gd name="connsiteY13" fmla="*/ 105147 h 1810681"/>
              <a:gd name="connsiteX14" fmla="*/ 26752 w 2476275"/>
              <a:gd name="connsiteY14" fmla="*/ 61079 h 1810681"/>
              <a:gd name="connsiteX0" fmla="*/ 26752 w 2499380"/>
              <a:gd name="connsiteY0" fmla="*/ 61079 h 1994851"/>
              <a:gd name="connsiteX1" fmla="*/ 103871 w 2499380"/>
              <a:gd name="connsiteY1" fmla="*/ 5995 h 1994851"/>
              <a:gd name="connsiteX2" fmla="*/ 775899 w 2499380"/>
              <a:gd name="connsiteY2" fmla="*/ 215315 h 1994851"/>
              <a:gd name="connsiteX3" fmla="*/ 1205557 w 2499380"/>
              <a:gd name="connsiteY3" fmla="*/ 369551 h 1994851"/>
              <a:gd name="connsiteX4" fmla="*/ 1425895 w 2499380"/>
              <a:gd name="connsiteY4" fmla="*/ 578872 h 1994851"/>
              <a:gd name="connsiteX5" fmla="*/ 1447928 w 2499380"/>
              <a:gd name="connsiteY5" fmla="*/ 788192 h 1994851"/>
              <a:gd name="connsiteX6" fmla="*/ 1756401 w 2499380"/>
              <a:gd name="connsiteY6" fmla="*/ 1140732 h 1994851"/>
              <a:gd name="connsiteX7" fmla="*/ 2472497 w 2499380"/>
              <a:gd name="connsiteY7" fmla="*/ 1504289 h 1994851"/>
              <a:gd name="connsiteX8" fmla="*/ 2230126 w 2499380"/>
              <a:gd name="connsiteY8" fmla="*/ 1989031 h 1994851"/>
              <a:gd name="connsiteX9" fmla="*/ 1139456 w 2499380"/>
              <a:gd name="connsiteY9" fmla="*/ 1151749 h 1994851"/>
              <a:gd name="connsiteX10" fmla="*/ 996237 w 2499380"/>
              <a:gd name="connsiteY10" fmla="*/ 876327 h 1994851"/>
              <a:gd name="connsiteX11" fmla="*/ 985220 w 2499380"/>
              <a:gd name="connsiteY11" fmla="*/ 567855 h 1994851"/>
              <a:gd name="connsiteX12" fmla="*/ 753866 w 2499380"/>
              <a:gd name="connsiteY12" fmla="*/ 369551 h 1994851"/>
              <a:gd name="connsiteX13" fmla="*/ 70820 w 2499380"/>
              <a:gd name="connsiteY13" fmla="*/ 105147 h 1994851"/>
              <a:gd name="connsiteX14" fmla="*/ 26752 w 2499380"/>
              <a:gd name="connsiteY14" fmla="*/ 61079 h 1994851"/>
              <a:gd name="connsiteX0" fmla="*/ 26752 w 2738393"/>
              <a:gd name="connsiteY0" fmla="*/ 61079 h 2005973"/>
              <a:gd name="connsiteX1" fmla="*/ 103871 w 2738393"/>
              <a:gd name="connsiteY1" fmla="*/ 5995 h 2005973"/>
              <a:gd name="connsiteX2" fmla="*/ 775899 w 2738393"/>
              <a:gd name="connsiteY2" fmla="*/ 215315 h 2005973"/>
              <a:gd name="connsiteX3" fmla="*/ 1205557 w 2738393"/>
              <a:gd name="connsiteY3" fmla="*/ 369551 h 2005973"/>
              <a:gd name="connsiteX4" fmla="*/ 1425895 w 2738393"/>
              <a:gd name="connsiteY4" fmla="*/ 578872 h 2005973"/>
              <a:gd name="connsiteX5" fmla="*/ 1447928 w 2738393"/>
              <a:gd name="connsiteY5" fmla="*/ 788192 h 2005973"/>
              <a:gd name="connsiteX6" fmla="*/ 1756401 w 2738393"/>
              <a:gd name="connsiteY6" fmla="*/ 1140732 h 2005973"/>
              <a:gd name="connsiteX7" fmla="*/ 2725885 w 2738393"/>
              <a:gd name="connsiteY7" fmla="*/ 1669542 h 2005973"/>
              <a:gd name="connsiteX8" fmla="*/ 2230126 w 2738393"/>
              <a:gd name="connsiteY8" fmla="*/ 1989031 h 2005973"/>
              <a:gd name="connsiteX9" fmla="*/ 1139456 w 2738393"/>
              <a:gd name="connsiteY9" fmla="*/ 1151749 h 2005973"/>
              <a:gd name="connsiteX10" fmla="*/ 996237 w 2738393"/>
              <a:gd name="connsiteY10" fmla="*/ 876327 h 2005973"/>
              <a:gd name="connsiteX11" fmla="*/ 985220 w 2738393"/>
              <a:gd name="connsiteY11" fmla="*/ 567855 h 2005973"/>
              <a:gd name="connsiteX12" fmla="*/ 753866 w 2738393"/>
              <a:gd name="connsiteY12" fmla="*/ 369551 h 2005973"/>
              <a:gd name="connsiteX13" fmla="*/ 70820 w 2738393"/>
              <a:gd name="connsiteY13" fmla="*/ 105147 h 2005973"/>
              <a:gd name="connsiteX14" fmla="*/ 26752 w 2738393"/>
              <a:gd name="connsiteY14" fmla="*/ 61079 h 2005973"/>
              <a:gd name="connsiteX0" fmla="*/ 26752 w 2730318"/>
              <a:gd name="connsiteY0" fmla="*/ 61079 h 1912319"/>
              <a:gd name="connsiteX1" fmla="*/ 103871 w 2730318"/>
              <a:gd name="connsiteY1" fmla="*/ 5995 h 1912319"/>
              <a:gd name="connsiteX2" fmla="*/ 775899 w 2730318"/>
              <a:gd name="connsiteY2" fmla="*/ 215315 h 1912319"/>
              <a:gd name="connsiteX3" fmla="*/ 1205557 w 2730318"/>
              <a:gd name="connsiteY3" fmla="*/ 369551 h 1912319"/>
              <a:gd name="connsiteX4" fmla="*/ 1425895 w 2730318"/>
              <a:gd name="connsiteY4" fmla="*/ 578872 h 1912319"/>
              <a:gd name="connsiteX5" fmla="*/ 1447928 w 2730318"/>
              <a:gd name="connsiteY5" fmla="*/ 788192 h 1912319"/>
              <a:gd name="connsiteX6" fmla="*/ 1756401 w 2730318"/>
              <a:gd name="connsiteY6" fmla="*/ 1140732 h 1912319"/>
              <a:gd name="connsiteX7" fmla="*/ 2725885 w 2730318"/>
              <a:gd name="connsiteY7" fmla="*/ 1669542 h 1912319"/>
              <a:gd name="connsiteX8" fmla="*/ 2075890 w 2730318"/>
              <a:gd name="connsiteY8" fmla="*/ 1889879 h 1912319"/>
              <a:gd name="connsiteX9" fmla="*/ 1139456 w 2730318"/>
              <a:gd name="connsiteY9" fmla="*/ 1151749 h 1912319"/>
              <a:gd name="connsiteX10" fmla="*/ 996237 w 2730318"/>
              <a:gd name="connsiteY10" fmla="*/ 876327 h 1912319"/>
              <a:gd name="connsiteX11" fmla="*/ 985220 w 2730318"/>
              <a:gd name="connsiteY11" fmla="*/ 567855 h 1912319"/>
              <a:gd name="connsiteX12" fmla="*/ 753866 w 2730318"/>
              <a:gd name="connsiteY12" fmla="*/ 369551 h 1912319"/>
              <a:gd name="connsiteX13" fmla="*/ 70820 w 2730318"/>
              <a:gd name="connsiteY13" fmla="*/ 105147 h 1912319"/>
              <a:gd name="connsiteX14" fmla="*/ 26752 w 2730318"/>
              <a:gd name="connsiteY14" fmla="*/ 61079 h 1912319"/>
              <a:gd name="connsiteX0" fmla="*/ 26752 w 2727524"/>
              <a:gd name="connsiteY0" fmla="*/ 61079 h 1862073"/>
              <a:gd name="connsiteX1" fmla="*/ 103871 w 2727524"/>
              <a:gd name="connsiteY1" fmla="*/ 5995 h 1862073"/>
              <a:gd name="connsiteX2" fmla="*/ 775899 w 2727524"/>
              <a:gd name="connsiteY2" fmla="*/ 215315 h 1862073"/>
              <a:gd name="connsiteX3" fmla="*/ 1205557 w 2727524"/>
              <a:gd name="connsiteY3" fmla="*/ 369551 h 1862073"/>
              <a:gd name="connsiteX4" fmla="*/ 1425895 w 2727524"/>
              <a:gd name="connsiteY4" fmla="*/ 578872 h 1862073"/>
              <a:gd name="connsiteX5" fmla="*/ 1447928 w 2727524"/>
              <a:gd name="connsiteY5" fmla="*/ 788192 h 1862073"/>
              <a:gd name="connsiteX6" fmla="*/ 1756401 w 2727524"/>
              <a:gd name="connsiteY6" fmla="*/ 1140732 h 1862073"/>
              <a:gd name="connsiteX7" fmla="*/ 2725885 w 2727524"/>
              <a:gd name="connsiteY7" fmla="*/ 1669542 h 1862073"/>
              <a:gd name="connsiteX8" fmla="*/ 1965722 w 2727524"/>
              <a:gd name="connsiteY8" fmla="*/ 1834795 h 1862073"/>
              <a:gd name="connsiteX9" fmla="*/ 1139456 w 2727524"/>
              <a:gd name="connsiteY9" fmla="*/ 1151749 h 1862073"/>
              <a:gd name="connsiteX10" fmla="*/ 996237 w 2727524"/>
              <a:gd name="connsiteY10" fmla="*/ 876327 h 1862073"/>
              <a:gd name="connsiteX11" fmla="*/ 985220 w 2727524"/>
              <a:gd name="connsiteY11" fmla="*/ 567855 h 1862073"/>
              <a:gd name="connsiteX12" fmla="*/ 753866 w 2727524"/>
              <a:gd name="connsiteY12" fmla="*/ 369551 h 1862073"/>
              <a:gd name="connsiteX13" fmla="*/ 70820 w 2727524"/>
              <a:gd name="connsiteY13" fmla="*/ 105147 h 1862073"/>
              <a:gd name="connsiteX14" fmla="*/ 26752 w 2727524"/>
              <a:gd name="connsiteY14" fmla="*/ 61079 h 1862073"/>
              <a:gd name="connsiteX0" fmla="*/ 26752 w 2936454"/>
              <a:gd name="connsiteY0" fmla="*/ 61079 h 1881720"/>
              <a:gd name="connsiteX1" fmla="*/ 103871 w 2936454"/>
              <a:gd name="connsiteY1" fmla="*/ 5995 h 1881720"/>
              <a:gd name="connsiteX2" fmla="*/ 775899 w 2936454"/>
              <a:gd name="connsiteY2" fmla="*/ 215315 h 1881720"/>
              <a:gd name="connsiteX3" fmla="*/ 1205557 w 2936454"/>
              <a:gd name="connsiteY3" fmla="*/ 369551 h 1881720"/>
              <a:gd name="connsiteX4" fmla="*/ 1425895 w 2936454"/>
              <a:gd name="connsiteY4" fmla="*/ 578872 h 1881720"/>
              <a:gd name="connsiteX5" fmla="*/ 1447928 w 2936454"/>
              <a:gd name="connsiteY5" fmla="*/ 788192 h 1881720"/>
              <a:gd name="connsiteX6" fmla="*/ 1756401 w 2936454"/>
              <a:gd name="connsiteY6" fmla="*/ 1140732 h 1881720"/>
              <a:gd name="connsiteX7" fmla="*/ 2935205 w 2936454"/>
              <a:gd name="connsiteY7" fmla="*/ 1746660 h 1881720"/>
              <a:gd name="connsiteX8" fmla="*/ 1965722 w 2936454"/>
              <a:gd name="connsiteY8" fmla="*/ 1834795 h 1881720"/>
              <a:gd name="connsiteX9" fmla="*/ 1139456 w 2936454"/>
              <a:gd name="connsiteY9" fmla="*/ 1151749 h 1881720"/>
              <a:gd name="connsiteX10" fmla="*/ 996237 w 2936454"/>
              <a:gd name="connsiteY10" fmla="*/ 876327 h 1881720"/>
              <a:gd name="connsiteX11" fmla="*/ 985220 w 2936454"/>
              <a:gd name="connsiteY11" fmla="*/ 567855 h 1881720"/>
              <a:gd name="connsiteX12" fmla="*/ 753866 w 2936454"/>
              <a:gd name="connsiteY12" fmla="*/ 369551 h 1881720"/>
              <a:gd name="connsiteX13" fmla="*/ 70820 w 2936454"/>
              <a:gd name="connsiteY13" fmla="*/ 105147 h 1881720"/>
              <a:gd name="connsiteX14" fmla="*/ 26752 w 2936454"/>
              <a:gd name="connsiteY14" fmla="*/ 61079 h 1881720"/>
              <a:gd name="connsiteX0" fmla="*/ 26752 w 2760498"/>
              <a:gd name="connsiteY0" fmla="*/ 61079 h 1858155"/>
              <a:gd name="connsiteX1" fmla="*/ 103871 w 2760498"/>
              <a:gd name="connsiteY1" fmla="*/ 5995 h 1858155"/>
              <a:gd name="connsiteX2" fmla="*/ 775899 w 2760498"/>
              <a:gd name="connsiteY2" fmla="*/ 215315 h 1858155"/>
              <a:gd name="connsiteX3" fmla="*/ 1205557 w 2760498"/>
              <a:gd name="connsiteY3" fmla="*/ 369551 h 1858155"/>
              <a:gd name="connsiteX4" fmla="*/ 1425895 w 2760498"/>
              <a:gd name="connsiteY4" fmla="*/ 578872 h 1858155"/>
              <a:gd name="connsiteX5" fmla="*/ 1447928 w 2760498"/>
              <a:gd name="connsiteY5" fmla="*/ 788192 h 1858155"/>
              <a:gd name="connsiteX6" fmla="*/ 1756401 w 2760498"/>
              <a:gd name="connsiteY6" fmla="*/ 1140732 h 1858155"/>
              <a:gd name="connsiteX7" fmla="*/ 2758936 w 2760498"/>
              <a:gd name="connsiteY7" fmla="*/ 1647508 h 1858155"/>
              <a:gd name="connsiteX8" fmla="*/ 1965722 w 2760498"/>
              <a:gd name="connsiteY8" fmla="*/ 1834795 h 1858155"/>
              <a:gd name="connsiteX9" fmla="*/ 1139456 w 2760498"/>
              <a:gd name="connsiteY9" fmla="*/ 1151749 h 1858155"/>
              <a:gd name="connsiteX10" fmla="*/ 996237 w 2760498"/>
              <a:gd name="connsiteY10" fmla="*/ 876327 h 1858155"/>
              <a:gd name="connsiteX11" fmla="*/ 985220 w 2760498"/>
              <a:gd name="connsiteY11" fmla="*/ 567855 h 1858155"/>
              <a:gd name="connsiteX12" fmla="*/ 753866 w 2760498"/>
              <a:gd name="connsiteY12" fmla="*/ 369551 h 1858155"/>
              <a:gd name="connsiteX13" fmla="*/ 70820 w 2760498"/>
              <a:gd name="connsiteY13" fmla="*/ 105147 h 1858155"/>
              <a:gd name="connsiteX14" fmla="*/ 26752 w 2760498"/>
              <a:gd name="connsiteY14" fmla="*/ 61079 h 1858155"/>
              <a:gd name="connsiteX0" fmla="*/ 26003 w 2759749"/>
              <a:gd name="connsiteY0" fmla="*/ 61079 h 1858155"/>
              <a:gd name="connsiteX1" fmla="*/ 103122 w 2759749"/>
              <a:gd name="connsiteY1" fmla="*/ 5995 h 1858155"/>
              <a:gd name="connsiteX2" fmla="*/ 775150 w 2759749"/>
              <a:gd name="connsiteY2" fmla="*/ 215315 h 1858155"/>
              <a:gd name="connsiteX3" fmla="*/ 1204808 w 2759749"/>
              <a:gd name="connsiteY3" fmla="*/ 369551 h 1858155"/>
              <a:gd name="connsiteX4" fmla="*/ 1425146 w 2759749"/>
              <a:gd name="connsiteY4" fmla="*/ 578872 h 1858155"/>
              <a:gd name="connsiteX5" fmla="*/ 1447179 w 2759749"/>
              <a:gd name="connsiteY5" fmla="*/ 788192 h 1858155"/>
              <a:gd name="connsiteX6" fmla="*/ 1755652 w 2759749"/>
              <a:gd name="connsiteY6" fmla="*/ 1140732 h 1858155"/>
              <a:gd name="connsiteX7" fmla="*/ 2758187 w 2759749"/>
              <a:gd name="connsiteY7" fmla="*/ 1647508 h 1858155"/>
              <a:gd name="connsiteX8" fmla="*/ 1964973 w 2759749"/>
              <a:gd name="connsiteY8" fmla="*/ 1834795 h 1858155"/>
              <a:gd name="connsiteX9" fmla="*/ 1138707 w 2759749"/>
              <a:gd name="connsiteY9" fmla="*/ 1151749 h 1858155"/>
              <a:gd name="connsiteX10" fmla="*/ 995488 w 2759749"/>
              <a:gd name="connsiteY10" fmla="*/ 876327 h 1858155"/>
              <a:gd name="connsiteX11" fmla="*/ 984471 w 2759749"/>
              <a:gd name="connsiteY11" fmla="*/ 567855 h 1858155"/>
              <a:gd name="connsiteX12" fmla="*/ 753117 w 2759749"/>
              <a:gd name="connsiteY12" fmla="*/ 413618 h 1858155"/>
              <a:gd name="connsiteX13" fmla="*/ 70071 w 2759749"/>
              <a:gd name="connsiteY13" fmla="*/ 105147 h 1858155"/>
              <a:gd name="connsiteX14" fmla="*/ 26003 w 2759749"/>
              <a:gd name="connsiteY14" fmla="*/ 61079 h 1858155"/>
              <a:gd name="connsiteX0" fmla="*/ 69 w 3207541"/>
              <a:gd name="connsiteY0" fmla="*/ 1669 h 2008065"/>
              <a:gd name="connsiteX1" fmla="*/ 550914 w 3207541"/>
              <a:gd name="connsiteY1" fmla="*/ 155905 h 2008065"/>
              <a:gd name="connsiteX2" fmla="*/ 1222942 w 3207541"/>
              <a:gd name="connsiteY2" fmla="*/ 365225 h 2008065"/>
              <a:gd name="connsiteX3" fmla="*/ 1652600 w 3207541"/>
              <a:gd name="connsiteY3" fmla="*/ 519461 h 2008065"/>
              <a:gd name="connsiteX4" fmla="*/ 1872938 w 3207541"/>
              <a:gd name="connsiteY4" fmla="*/ 728782 h 2008065"/>
              <a:gd name="connsiteX5" fmla="*/ 1894971 w 3207541"/>
              <a:gd name="connsiteY5" fmla="*/ 938102 h 2008065"/>
              <a:gd name="connsiteX6" fmla="*/ 2203444 w 3207541"/>
              <a:gd name="connsiteY6" fmla="*/ 1290642 h 2008065"/>
              <a:gd name="connsiteX7" fmla="*/ 3205979 w 3207541"/>
              <a:gd name="connsiteY7" fmla="*/ 1797418 h 2008065"/>
              <a:gd name="connsiteX8" fmla="*/ 2412765 w 3207541"/>
              <a:gd name="connsiteY8" fmla="*/ 1984705 h 2008065"/>
              <a:gd name="connsiteX9" fmla="*/ 1586499 w 3207541"/>
              <a:gd name="connsiteY9" fmla="*/ 1301659 h 2008065"/>
              <a:gd name="connsiteX10" fmla="*/ 1443280 w 3207541"/>
              <a:gd name="connsiteY10" fmla="*/ 1026237 h 2008065"/>
              <a:gd name="connsiteX11" fmla="*/ 1432263 w 3207541"/>
              <a:gd name="connsiteY11" fmla="*/ 717765 h 2008065"/>
              <a:gd name="connsiteX12" fmla="*/ 1200909 w 3207541"/>
              <a:gd name="connsiteY12" fmla="*/ 563528 h 2008065"/>
              <a:gd name="connsiteX13" fmla="*/ 517863 w 3207541"/>
              <a:gd name="connsiteY13" fmla="*/ 255057 h 2008065"/>
              <a:gd name="connsiteX14" fmla="*/ 69 w 3207541"/>
              <a:gd name="connsiteY14" fmla="*/ 1669 h 2008065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894971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950055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13741"/>
              <a:gd name="connsiteY0" fmla="*/ 1669 h 2111462"/>
              <a:gd name="connsiteX1" fmla="*/ 550914 w 3213741"/>
              <a:gd name="connsiteY1" fmla="*/ 155905 h 2111462"/>
              <a:gd name="connsiteX2" fmla="*/ 1222942 w 3213741"/>
              <a:gd name="connsiteY2" fmla="*/ 365225 h 2111462"/>
              <a:gd name="connsiteX3" fmla="*/ 1652600 w 3213741"/>
              <a:gd name="connsiteY3" fmla="*/ 519461 h 2111462"/>
              <a:gd name="connsiteX4" fmla="*/ 1872938 w 3213741"/>
              <a:gd name="connsiteY4" fmla="*/ 728782 h 2111462"/>
              <a:gd name="connsiteX5" fmla="*/ 1950055 w 3213741"/>
              <a:gd name="connsiteY5" fmla="*/ 938102 h 2111462"/>
              <a:gd name="connsiteX6" fmla="*/ 2203444 w 3213741"/>
              <a:gd name="connsiteY6" fmla="*/ 1290642 h 2111462"/>
              <a:gd name="connsiteX7" fmla="*/ 3205979 w 3213741"/>
              <a:gd name="connsiteY7" fmla="*/ 1797418 h 2111462"/>
              <a:gd name="connsiteX8" fmla="*/ 2611068 w 3213741"/>
              <a:gd name="connsiteY8" fmla="*/ 2094874 h 2111462"/>
              <a:gd name="connsiteX9" fmla="*/ 1586499 w 3213741"/>
              <a:gd name="connsiteY9" fmla="*/ 1301659 h 2111462"/>
              <a:gd name="connsiteX10" fmla="*/ 1443280 w 3213741"/>
              <a:gd name="connsiteY10" fmla="*/ 1026237 h 2111462"/>
              <a:gd name="connsiteX11" fmla="*/ 1432263 w 3213741"/>
              <a:gd name="connsiteY11" fmla="*/ 717765 h 2111462"/>
              <a:gd name="connsiteX12" fmla="*/ 1200909 w 3213741"/>
              <a:gd name="connsiteY12" fmla="*/ 563528 h 2111462"/>
              <a:gd name="connsiteX13" fmla="*/ 517863 w 3213741"/>
              <a:gd name="connsiteY13" fmla="*/ 255057 h 2111462"/>
              <a:gd name="connsiteX14" fmla="*/ 69 w 3213741"/>
              <a:gd name="connsiteY14" fmla="*/ 1669 h 2111462"/>
              <a:gd name="connsiteX0" fmla="*/ 69 w 3214546"/>
              <a:gd name="connsiteY0" fmla="*/ 1669 h 2138239"/>
              <a:gd name="connsiteX1" fmla="*/ 550914 w 3214546"/>
              <a:gd name="connsiteY1" fmla="*/ 155905 h 2138239"/>
              <a:gd name="connsiteX2" fmla="*/ 1222942 w 3214546"/>
              <a:gd name="connsiteY2" fmla="*/ 365225 h 2138239"/>
              <a:gd name="connsiteX3" fmla="*/ 1652600 w 3214546"/>
              <a:gd name="connsiteY3" fmla="*/ 519461 h 2138239"/>
              <a:gd name="connsiteX4" fmla="*/ 1872938 w 3214546"/>
              <a:gd name="connsiteY4" fmla="*/ 728782 h 2138239"/>
              <a:gd name="connsiteX5" fmla="*/ 1950055 w 3214546"/>
              <a:gd name="connsiteY5" fmla="*/ 938102 h 2138239"/>
              <a:gd name="connsiteX6" fmla="*/ 2203444 w 3214546"/>
              <a:gd name="connsiteY6" fmla="*/ 1290642 h 2138239"/>
              <a:gd name="connsiteX7" fmla="*/ 3205979 w 3214546"/>
              <a:gd name="connsiteY7" fmla="*/ 1797418 h 2138239"/>
              <a:gd name="connsiteX8" fmla="*/ 2611068 w 3214546"/>
              <a:gd name="connsiteY8" fmla="*/ 2094874 h 2138239"/>
              <a:gd name="connsiteX9" fmla="*/ 1586499 w 3214546"/>
              <a:gd name="connsiteY9" fmla="*/ 1301659 h 2138239"/>
              <a:gd name="connsiteX10" fmla="*/ 1443280 w 3214546"/>
              <a:gd name="connsiteY10" fmla="*/ 1026237 h 2138239"/>
              <a:gd name="connsiteX11" fmla="*/ 1432263 w 3214546"/>
              <a:gd name="connsiteY11" fmla="*/ 717765 h 2138239"/>
              <a:gd name="connsiteX12" fmla="*/ 1200909 w 3214546"/>
              <a:gd name="connsiteY12" fmla="*/ 563528 h 2138239"/>
              <a:gd name="connsiteX13" fmla="*/ 517863 w 3214546"/>
              <a:gd name="connsiteY13" fmla="*/ 255057 h 2138239"/>
              <a:gd name="connsiteX14" fmla="*/ 69 w 3214546"/>
              <a:gd name="connsiteY14" fmla="*/ 1669 h 213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4546" h="2138239">
                <a:moveTo>
                  <a:pt x="69" y="1669"/>
                </a:moveTo>
                <a:cubicBezTo>
                  <a:pt x="5578" y="-14856"/>
                  <a:pt x="347102" y="95312"/>
                  <a:pt x="550914" y="155905"/>
                </a:cubicBezTo>
                <a:cubicBezTo>
                  <a:pt x="754726" y="216498"/>
                  <a:pt x="1039328" y="304632"/>
                  <a:pt x="1222942" y="365225"/>
                </a:cubicBezTo>
                <a:cubicBezTo>
                  <a:pt x="1406556" y="425818"/>
                  <a:pt x="1544267" y="458868"/>
                  <a:pt x="1652600" y="519461"/>
                </a:cubicBezTo>
                <a:cubicBezTo>
                  <a:pt x="1760933" y="580054"/>
                  <a:pt x="1823362" y="659009"/>
                  <a:pt x="1872938" y="728782"/>
                </a:cubicBezTo>
                <a:cubicBezTo>
                  <a:pt x="1922514" y="798556"/>
                  <a:pt x="1894971" y="844459"/>
                  <a:pt x="1950055" y="938102"/>
                </a:cubicBezTo>
                <a:cubicBezTo>
                  <a:pt x="2005139" y="1031745"/>
                  <a:pt x="1994123" y="1147423"/>
                  <a:pt x="2203444" y="1290642"/>
                </a:cubicBezTo>
                <a:cubicBezTo>
                  <a:pt x="2412765" y="1433861"/>
                  <a:pt x="3138042" y="1663379"/>
                  <a:pt x="3205979" y="1797418"/>
                </a:cubicBezTo>
                <a:cubicBezTo>
                  <a:pt x="3273916" y="1931457"/>
                  <a:pt x="2925048" y="2254618"/>
                  <a:pt x="2611068" y="2094874"/>
                </a:cubicBezTo>
                <a:cubicBezTo>
                  <a:pt x="2297088" y="1935130"/>
                  <a:pt x="1781130" y="1479765"/>
                  <a:pt x="1586499" y="1301659"/>
                </a:cubicBezTo>
                <a:cubicBezTo>
                  <a:pt x="1391868" y="1123553"/>
                  <a:pt x="1468986" y="1123553"/>
                  <a:pt x="1443280" y="1026237"/>
                </a:cubicBezTo>
                <a:cubicBezTo>
                  <a:pt x="1417574" y="928921"/>
                  <a:pt x="1472658" y="794883"/>
                  <a:pt x="1432263" y="717765"/>
                </a:cubicBezTo>
                <a:cubicBezTo>
                  <a:pt x="1391868" y="640647"/>
                  <a:pt x="1353309" y="640646"/>
                  <a:pt x="1200909" y="563528"/>
                </a:cubicBezTo>
                <a:cubicBezTo>
                  <a:pt x="1048509" y="486410"/>
                  <a:pt x="718003" y="348700"/>
                  <a:pt x="517863" y="255057"/>
                </a:cubicBezTo>
                <a:cubicBezTo>
                  <a:pt x="317723" y="161414"/>
                  <a:pt x="-5440" y="18194"/>
                  <a:pt x="69" y="1669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8000">
                <a:schemeClr val="accent1">
                  <a:tint val="44500"/>
                  <a:satMod val="160000"/>
                  <a:alpha val="13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1008063" y="2890286"/>
            <a:ext cx="2611246" cy="1603015"/>
          </a:xfrm>
          <a:custGeom>
            <a:avLst/>
            <a:gdLst>
              <a:gd name="connsiteX0" fmla="*/ 0 w 2071171"/>
              <a:gd name="connsiteY0" fmla="*/ 0 h 1344058"/>
              <a:gd name="connsiteX1" fmla="*/ 572877 w 2071171"/>
              <a:gd name="connsiteY1" fmla="*/ 165253 h 1344058"/>
              <a:gd name="connsiteX2" fmla="*/ 1178805 w 2071171"/>
              <a:gd name="connsiteY2" fmla="*/ 440675 h 1344058"/>
              <a:gd name="connsiteX3" fmla="*/ 1366092 w 2071171"/>
              <a:gd name="connsiteY3" fmla="*/ 870333 h 1344058"/>
              <a:gd name="connsiteX4" fmla="*/ 1663547 w 2071171"/>
              <a:gd name="connsiteY4" fmla="*/ 1145755 h 1344058"/>
              <a:gd name="connsiteX5" fmla="*/ 2071171 w 2071171"/>
              <a:gd name="connsiteY5" fmla="*/ 1344058 h 1344058"/>
              <a:gd name="connsiteX0" fmla="*/ 0 w 2368626"/>
              <a:gd name="connsiteY0" fmla="*/ 0 h 1454226"/>
              <a:gd name="connsiteX1" fmla="*/ 572877 w 2368626"/>
              <a:gd name="connsiteY1" fmla="*/ 165253 h 1454226"/>
              <a:gd name="connsiteX2" fmla="*/ 1178805 w 2368626"/>
              <a:gd name="connsiteY2" fmla="*/ 440675 h 1454226"/>
              <a:gd name="connsiteX3" fmla="*/ 1366092 w 2368626"/>
              <a:gd name="connsiteY3" fmla="*/ 870333 h 1454226"/>
              <a:gd name="connsiteX4" fmla="*/ 1663547 w 2368626"/>
              <a:gd name="connsiteY4" fmla="*/ 1145755 h 1454226"/>
              <a:gd name="connsiteX5" fmla="*/ 2368626 w 2368626"/>
              <a:gd name="connsiteY5" fmla="*/ 1454226 h 145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8626" h="1454226">
                <a:moveTo>
                  <a:pt x="0" y="0"/>
                </a:moveTo>
                <a:cubicBezTo>
                  <a:pt x="188205" y="45903"/>
                  <a:pt x="376410" y="91807"/>
                  <a:pt x="572877" y="165253"/>
                </a:cubicBezTo>
                <a:cubicBezTo>
                  <a:pt x="769344" y="238699"/>
                  <a:pt x="1046603" y="323162"/>
                  <a:pt x="1178805" y="440675"/>
                </a:cubicBezTo>
                <a:cubicBezTo>
                  <a:pt x="1311007" y="558188"/>
                  <a:pt x="1285302" y="752820"/>
                  <a:pt x="1366092" y="870333"/>
                </a:cubicBezTo>
                <a:cubicBezTo>
                  <a:pt x="1446882" y="987846"/>
                  <a:pt x="1496458" y="1048440"/>
                  <a:pt x="1663547" y="1145755"/>
                </a:cubicBezTo>
                <a:cubicBezTo>
                  <a:pt x="1830636" y="1243071"/>
                  <a:pt x="2223570" y="1394551"/>
                  <a:pt x="2368626" y="1454226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947338" y="2987438"/>
            <a:ext cx="2052561" cy="1918762"/>
          </a:xfrm>
          <a:custGeom>
            <a:avLst/>
            <a:gdLst>
              <a:gd name="connsiteX0" fmla="*/ 0 w 1674564"/>
              <a:gd name="connsiteY0" fmla="*/ 0 h 1586429"/>
              <a:gd name="connsiteX1" fmla="*/ 649995 w 1674564"/>
              <a:gd name="connsiteY1" fmla="*/ 275422 h 1586429"/>
              <a:gd name="connsiteX2" fmla="*/ 848298 w 1674564"/>
              <a:gd name="connsiteY2" fmla="*/ 396608 h 1586429"/>
              <a:gd name="connsiteX3" fmla="*/ 903383 w 1674564"/>
              <a:gd name="connsiteY3" fmla="*/ 627962 h 1586429"/>
              <a:gd name="connsiteX4" fmla="*/ 1024568 w 1674564"/>
              <a:gd name="connsiteY4" fmla="*/ 1002535 h 1586429"/>
              <a:gd name="connsiteX5" fmla="*/ 1674564 w 1674564"/>
              <a:gd name="connsiteY5" fmla="*/ 1586429 h 1586429"/>
              <a:gd name="connsiteX0" fmla="*/ 0 w 1861851"/>
              <a:gd name="connsiteY0" fmla="*/ 0 h 1740666"/>
              <a:gd name="connsiteX1" fmla="*/ 649995 w 1861851"/>
              <a:gd name="connsiteY1" fmla="*/ 275422 h 1740666"/>
              <a:gd name="connsiteX2" fmla="*/ 848298 w 1861851"/>
              <a:gd name="connsiteY2" fmla="*/ 396608 h 1740666"/>
              <a:gd name="connsiteX3" fmla="*/ 903383 w 1861851"/>
              <a:gd name="connsiteY3" fmla="*/ 627962 h 1740666"/>
              <a:gd name="connsiteX4" fmla="*/ 1024568 w 1861851"/>
              <a:gd name="connsiteY4" fmla="*/ 1002535 h 1740666"/>
              <a:gd name="connsiteX5" fmla="*/ 1861851 w 1861851"/>
              <a:gd name="connsiteY5" fmla="*/ 1740666 h 174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1851" h="1740666">
                <a:moveTo>
                  <a:pt x="0" y="0"/>
                </a:moveTo>
                <a:cubicBezTo>
                  <a:pt x="254306" y="104660"/>
                  <a:pt x="508612" y="209321"/>
                  <a:pt x="649995" y="275422"/>
                </a:cubicBezTo>
                <a:cubicBezTo>
                  <a:pt x="791378" y="341523"/>
                  <a:pt x="806067" y="337851"/>
                  <a:pt x="848298" y="396608"/>
                </a:cubicBezTo>
                <a:cubicBezTo>
                  <a:pt x="890529" y="455365"/>
                  <a:pt x="874005" y="526974"/>
                  <a:pt x="903383" y="627962"/>
                </a:cubicBezTo>
                <a:cubicBezTo>
                  <a:pt x="932761" y="728950"/>
                  <a:pt x="864823" y="817084"/>
                  <a:pt x="1024568" y="1002535"/>
                </a:cubicBezTo>
                <a:cubicBezTo>
                  <a:pt x="1184313" y="1187986"/>
                  <a:pt x="1601118" y="1528591"/>
                  <a:pt x="1861851" y="1740666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1256815" y="3023871"/>
            <a:ext cx="1736782" cy="1493719"/>
          </a:xfrm>
          <a:custGeom>
            <a:avLst/>
            <a:gdLst>
              <a:gd name="connsiteX0" fmla="*/ 0 w 903384"/>
              <a:gd name="connsiteY0" fmla="*/ 0 h 1035586"/>
              <a:gd name="connsiteX1" fmla="*/ 286439 w 903384"/>
              <a:gd name="connsiteY1" fmla="*/ 143219 h 1035586"/>
              <a:gd name="connsiteX2" fmla="*/ 363557 w 903384"/>
              <a:gd name="connsiteY2" fmla="*/ 517793 h 1035586"/>
              <a:gd name="connsiteX3" fmla="*/ 517793 w 903384"/>
              <a:gd name="connsiteY3" fmla="*/ 782198 h 1035586"/>
              <a:gd name="connsiteX4" fmla="*/ 903384 w 903384"/>
              <a:gd name="connsiteY4" fmla="*/ 1035586 h 1035586"/>
              <a:gd name="connsiteX0" fmla="*/ 0 w 1167788"/>
              <a:gd name="connsiteY0" fmla="*/ 0 h 1189822"/>
              <a:gd name="connsiteX1" fmla="*/ 286439 w 1167788"/>
              <a:gd name="connsiteY1" fmla="*/ 143219 h 1189822"/>
              <a:gd name="connsiteX2" fmla="*/ 363557 w 1167788"/>
              <a:gd name="connsiteY2" fmla="*/ 517793 h 1189822"/>
              <a:gd name="connsiteX3" fmla="*/ 517793 w 1167788"/>
              <a:gd name="connsiteY3" fmla="*/ 782198 h 1189822"/>
              <a:gd name="connsiteX4" fmla="*/ 1167788 w 1167788"/>
              <a:gd name="connsiteY4" fmla="*/ 1189822 h 1189822"/>
              <a:gd name="connsiteX0" fmla="*/ 0 w 1167788"/>
              <a:gd name="connsiteY0" fmla="*/ 0 h 1189822"/>
              <a:gd name="connsiteX1" fmla="*/ 286439 w 1167788"/>
              <a:gd name="connsiteY1" fmla="*/ 143219 h 1189822"/>
              <a:gd name="connsiteX2" fmla="*/ 363557 w 1167788"/>
              <a:gd name="connsiteY2" fmla="*/ 517793 h 1189822"/>
              <a:gd name="connsiteX3" fmla="*/ 616945 w 1167788"/>
              <a:gd name="connsiteY3" fmla="*/ 782198 h 1189822"/>
              <a:gd name="connsiteX4" fmla="*/ 1167788 w 1167788"/>
              <a:gd name="connsiteY4" fmla="*/ 1189822 h 1189822"/>
              <a:gd name="connsiteX0" fmla="*/ 0 w 1167788"/>
              <a:gd name="connsiteY0" fmla="*/ 0 h 1189822"/>
              <a:gd name="connsiteX1" fmla="*/ 286439 w 1167788"/>
              <a:gd name="connsiteY1" fmla="*/ 143219 h 1189822"/>
              <a:gd name="connsiteX2" fmla="*/ 407625 w 1167788"/>
              <a:gd name="connsiteY2" fmla="*/ 539827 h 1189822"/>
              <a:gd name="connsiteX3" fmla="*/ 616945 w 1167788"/>
              <a:gd name="connsiteY3" fmla="*/ 782198 h 1189822"/>
              <a:gd name="connsiteX4" fmla="*/ 1167788 w 1167788"/>
              <a:gd name="connsiteY4" fmla="*/ 1189822 h 1189822"/>
              <a:gd name="connsiteX0" fmla="*/ 0 w 1575412"/>
              <a:gd name="connsiteY0" fmla="*/ 0 h 1355075"/>
              <a:gd name="connsiteX1" fmla="*/ 694063 w 1575412"/>
              <a:gd name="connsiteY1" fmla="*/ 308472 h 1355075"/>
              <a:gd name="connsiteX2" fmla="*/ 815249 w 1575412"/>
              <a:gd name="connsiteY2" fmla="*/ 705080 h 1355075"/>
              <a:gd name="connsiteX3" fmla="*/ 1024569 w 1575412"/>
              <a:gd name="connsiteY3" fmla="*/ 947451 h 1355075"/>
              <a:gd name="connsiteX4" fmla="*/ 1575412 w 1575412"/>
              <a:gd name="connsiteY4" fmla="*/ 1355075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12" h="1355075">
                <a:moveTo>
                  <a:pt x="0" y="0"/>
                </a:moveTo>
                <a:cubicBezTo>
                  <a:pt x="112923" y="28460"/>
                  <a:pt x="558188" y="190959"/>
                  <a:pt x="694063" y="308472"/>
                </a:cubicBezTo>
                <a:cubicBezTo>
                  <a:pt x="829938" y="425985"/>
                  <a:pt x="760165" y="598583"/>
                  <a:pt x="815249" y="705080"/>
                </a:cubicBezTo>
                <a:cubicBezTo>
                  <a:pt x="870333" y="811577"/>
                  <a:pt x="897875" y="839118"/>
                  <a:pt x="1024569" y="947451"/>
                </a:cubicBezTo>
                <a:cubicBezTo>
                  <a:pt x="1151263" y="1055784"/>
                  <a:pt x="1427602" y="1271530"/>
                  <a:pt x="1575412" y="135507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8136281" y="2152640"/>
            <a:ext cx="1108653" cy="1706147"/>
            <a:chOff x="7380312" y="1952836"/>
            <a:chExt cx="1005644" cy="1547786"/>
          </a:xfrm>
        </p:grpSpPr>
        <p:sp>
          <p:nvSpPr>
            <p:cNvPr id="8" name="Cubo 7"/>
            <p:cNvSpPr/>
            <p:nvPr/>
          </p:nvSpPr>
          <p:spPr>
            <a:xfrm>
              <a:off x="7380312" y="19528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9" name="Cubo 8"/>
            <p:cNvSpPr/>
            <p:nvPr/>
          </p:nvSpPr>
          <p:spPr>
            <a:xfrm>
              <a:off x="7532712" y="21052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0" name="Cubo 9"/>
            <p:cNvSpPr/>
            <p:nvPr/>
          </p:nvSpPr>
          <p:spPr>
            <a:xfrm>
              <a:off x="7685112" y="22576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1" name="Cubo 10"/>
            <p:cNvSpPr/>
            <p:nvPr/>
          </p:nvSpPr>
          <p:spPr>
            <a:xfrm>
              <a:off x="7837512" y="24100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2" name="Cubo 11"/>
            <p:cNvSpPr/>
            <p:nvPr/>
          </p:nvSpPr>
          <p:spPr>
            <a:xfrm>
              <a:off x="7989912" y="25624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7045053" y="2903112"/>
            <a:ext cx="1653422" cy="1686801"/>
            <a:chOff x="6564591" y="2654849"/>
            <a:chExt cx="1499797" cy="1530235"/>
          </a:xfrm>
        </p:grpSpPr>
        <p:grpSp>
          <p:nvGrpSpPr>
            <p:cNvPr id="14" name="Grupo 13"/>
            <p:cNvGrpSpPr/>
            <p:nvPr/>
          </p:nvGrpSpPr>
          <p:grpSpPr>
            <a:xfrm>
              <a:off x="7058745" y="2654849"/>
              <a:ext cx="396043" cy="316694"/>
              <a:chOff x="6827726" y="2882640"/>
              <a:chExt cx="372566" cy="358180"/>
            </a:xfrm>
          </p:grpSpPr>
          <p:sp>
            <p:nvSpPr>
              <p:cNvPr id="7" name="Cubo 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Meio-quadro 1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7211145" y="2807249"/>
              <a:ext cx="396043" cy="316694"/>
              <a:chOff x="6827726" y="2882640"/>
              <a:chExt cx="372566" cy="358180"/>
            </a:xfrm>
          </p:grpSpPr>
          <p:sp>
            <p:nvSpPr>
              <p:cNvPr id="16" name="Cubo 1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Meio-quadro 1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7363545" y="2959649"/>
              <a:ext cx="396043" cy="316694"/>
              <a:chOff x="6827726" y="2882640"/>
              <a:chExt cx="372566" cy="358180"/>
            </a:xfrm>
          </p:grpSpPr>
          <p:sp>
            <p:nvSpPr>
              <p:cNvPr id="19" name="Cubo 1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Meio-quadro 1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7515945" y="3112049"/>
              <a:ext cx="396043" cy="316694"/>
              <a:chOff x="6827726" y="2882640"/>
              <a:chExt cx="372566" cy="358180"/>
            </a:xfrm>
          </p:grpSpPr>
          <p:sp>
            <p:nvSpPr>
              <p:cNvPr id="22" name="Cubo 2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Meio-quadro 2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7668345" y="3264449"/>
              <a:ext cx="396043" cy="316694"/>
              <a:chOff x="6827726" y="2882640"/>
              <a:chExt cx="372566" cy="358180"/>
            </a:xfrm>
          </p:grpSpPr>
          <p:sp>
            <p:nvSpPr>
              <p:cNvPr id="25" name="Cubo 2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Meio-quadro 2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6816619" y="2934754"/>
              <a:ext cx="396043" cy="316694"/>
              <a:chOff x="6827726" y="2882640"/>
              <a:chExt cx="372566" cy="358180"/>
            </a:xfrm>
          </p:grpSpPr>
          <p:sp>
            <p:nvSpPr>
              <p:cNvPr id="28" name="Cubo 27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Meio-quadro 28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6969019" y="3087154"/>
              <a:ext cx="396043" cy="316694"/>
              <a:chOff x="6827726" y="2882640"/>
              <a:chExt cx="372566" cy="358180"/>
            </a:xfrm>
          </p:grpSpPr>
          <p:sp>
            <p:nvSpPr>
              <p:cNvPr id="31" name="Cubo 30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Meio-quadro 31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7121419" y="3239554"/>
              <a:ext cx="396043" cy="316694"/>
              <a:chOff x="6827726" y="2882640"/>
              <a:chExt cx="372566" cy="358180"/>
            </a:xfrm>
          </p:grpSpPr>
          <p:sp>
            <p:nvSpPr>
              <p:cNvPr id="34" name="Cubo 33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Meio-quadro 34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7273819" y="3391954"/>
              <a:ext cx="396043" cy="316694"/>
              <a:chOff x="6827726" y="2882640"/>
              <a:chExt cx="372566" cy="358180"/>
            </a:xfrm>
          </p:grpSpPr>
          <p:sp>
            <p:nvSpPr>
              <p:cNvPr id="37" name="Cubo 3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Meio-quadro 37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7426219" y="3544354"/>
              <a:ext cx="396043" cy="316694"/>
              <a:chOff x="6827726" y="2882640"/>
              <a:chExt cx="372566" cy="358180"/>
            </a:xfrm>
          </p:grpSpPr>
          <p:sp>
            <p:nvSpPr>
              <p:cNvPr id="40" name="Cubo 39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Meio-quadro 40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6564591" y="3258790"/>
              <a:ext cx="396043" cy="316694"/>
              <a:chOff x="6827726" y="2882640"/>
              <a:chExt cx="372566" cy="358180"/>
            </a:xfrm>
          </p:grpSpPr>
          <p:sp>
            <p:nvSpPr>
              <p:cNvPr id="43" name="Cubo 42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Meio-quadro 43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6716991" y="3411190"/>
              <a:ext cx="396043" cy="316694"/>
              <a:chOff x="6827726" y="2882640"/>
              <a:chExt cx="372566" cy="358180"/>
            </a:xfrm>
          </p:grpSpPr>
          <p:sp>
            <p:nvSpPr>
              <p:cNvPr id="46" name="Cubo 4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Meio-quadro 4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6869391" y="3563590"/>
              <a:ext cx="396043" cy="316694"/>
              <a:chOff x="6827726" y="2882640"/>
              <a:chExt cx="372566" cy="358180"/>
            </a:xfrm>
          </p:grpSpPr>
          <p:sp>
            <p:nvSpPr>
              <p:cNvPr id="49" name="Cubo 4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Meio-quadro 4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7021791" y="3715990"/>
              <a:ext cx="396043" cy="316694"/>
              <a:chOff x="6827726" y="2882640"/>
              <a:chExt cx="372566" cy="358180"/>
            </a:xfrm>
          </p:grpSpPr>
          <p:sp>
            <p:nvSpPr>
              <p:cNvPr id="52" name="Cubo 5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Meio-quadro 5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Grupo 53"/>
            <p:cNvGrpSpPr/>
            <p:nvPr/>
          </p:nvGrpSpPr>
          <p:grpSpPr>
            <a:xfrm>
              <a:off x="7174191" y="3868390"/>
              <a:ext cx="396043" cy="316694"/>
              <a:chOff x="6827726" y="2882640"/>
              <a:chExt cx="372566" cy="358180"/>
            </a:xfrm>
          </p:grpSpPr>
          <p:sp>
            <p:nvSpPr>
              <p:cNvPr id="55" name="Cubo 5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Meio-quadro 5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6" name="CaixaDeTexto 65"/>
          <p:cNvSpPr txBox="1"/>
          <p:nvPr/>
        </p:nvSpPr>
        <p:spPr>
          <a:xfrm>
            <a:off x="341602" y="1840649"/>
            <a:ext cx="1587087" cy="71246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Fonte natural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de energia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7227436" y="1160447"/>
            <a:ext cx="2186662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Centro consumidor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3129951" y="855107"/>
            <a:ext cx="2446511" cy="10178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Problema: 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Como levar a energia 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ao consumidor ?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3379476" y="4702640"/>
            <a:ext cx="2005489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err="1">
                <a:solidFill>
                  <a:prstClr val="black"/>
                </a:solidFill>
                <a:latin typeface="Calibri"/>
              </a:rPr>
              <a:t>ex</a:t>
            </a:r>
            <a:r>
              <a:rPr lang="pt-BR" sz="1800" dirty="0">
                <a:solidFill>
                  <a:prstClr val="black"/>
                </a:solidFill>
                <a:latin typeface="Calibri"/>
              </a:rPr>
              <a:t> : </a:t>
            </a:r>
            <a:r>
              <a:rPr lang="pt-BR" sz="2000" i="1" dirty="0">
                <a:solidFill>
                  <a:prstClr val="black"/>
                </a:solidFill>
                <a:latin typeface="Calibri"/>
              </a:rPr>
              <a:t>rio caudaloso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1008063" y="6012085"/>
            <a:ext cx="7963159" cy="1025098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Identificação do contexto: 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Envolve a localização da  fonte da energia </a:t>
            </a:r>
            <a:r>
              <a:rPr lang="pt-BR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onde ela se encontra ?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Envolve a localização dos centros consumidores que dela vão se abastecer</a:t>
            </a:r>
            <a:endParaRPr lang="pt-B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6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6323059" y="1993891"/>
            <a:ext cx="1330920" cy="798046"/>
            <a:chOff x="5735562" y="1808820"/>
            <a:chExt cx="1207260" cy="723973"/>
          </a:xfrm>
        </p:grpSpPr>
        <p:sp>
          <p:nvSpPr>
            <p:cNvPr id="64" name="Cilindro 63"/>
            <p:cNvSpPr/>
            <p:nvPr/>
          </p:nvSpPr>
          <p:spPr>
            <a:xfrm>
              <a:off x="6494754" y="1808820"/>
              <a:ext cx="122312" cy="614390"/>
            </a:xfrm>
            <a:prstGeom prst="can">
              <a:avLst>
                <a:gd name="adj" fmla="val 7358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5735562" y="2191787"/>
              <a:ext cx="1207260" cy="341006"/>
              <a:chOff x="4433882" y="2538123"/>
              <a:chExt cx="1207260" cy="341006"/>
            </a:xfrm>
          </p:grpSpPr>
          <p:sp>
            <p:nvSpPr>
              <p:cNvPr id="59" name="Cubo 58"/>
              <p:cNvSpPr/>
              <p:nvPr/>
            </p:nvSpPr>
            <p:spPr>
              <a:xfrm>
                <a:off x="4499992" y="2602489"/>
                <a:ext cx="1044116" cy="276640"/>
              </a:xfrm>
              <a:prstGeom prst="cube">
                <a:avLst>
                  <a:gd name="adj" fmla="val 4539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ndulado duplo 60"/>
              <p:cNvSpPr/>
              <p:nvPr/>
            </p:nvSpPr>
            <p:spPr>
              <a:xfrm>
                <a:off x="4957066" y="2540151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ndulado duplo 61"/>
              <p:cNvSpPr/>
              <p:nvPr/>
            </p:nvSpPr>
            <p:spPr>
              <a:xfrm>
                <a:off x="4433882" y="2538123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Forma livre 4"/>
          <p:cNvSpPr/>
          <p:nvPr/>
        </p:nvSpPr>
        <p:spPr>
          <a:xfrm>
            <a:off x="182166" y="2926481"/>
            <a:ext cx="4446971" cy="1974089"/>
          </a:xfrm>
          <a:custGeom>
            <a:avLst/>
            <a:gdLst>
              <a:gd name="connsiteX0" fmla="*/ 672049 w 3989727"/>
              <a:gd name="connsiteY0" fmla="*/ 77158 h 1774181"/>
              <a:gd name="connsiteX1" fmla="*/ 231375 w 3989727"/>
              <a:gd name="connsiteY1" fmla="*/ 110209 h 1774181"/>
              <a:gd name="connsiteX2" fmla="*/ 20 w 3989727"/>
              <a:gd name="connsiteY2" fmla="*/ 308512 h 1774181"/>
              <a:gd name="connsiteX3" fmla="*/ 242392 w 3989727"/>
              <a:gd name="connsiteY3" fmla="*/ 561900 h 1774181"/>
              <a:gd name="connsiteX4" fmla="*/ 330527 w 3989727"/>
              <a:gd name="connsiteY4" fmla="*/ 991558 h 1774181"/>
              <a:gd name="connsiteX5" fmla="*/ 451712 w 3989727"/>
              <a:gd name="connsiteY5" fmla="*/ 1630536 h 1774181"/>
              <a:gd name="connsiteX6" fmla="*/ 1255943 w 3989727"/>
              <a:gd name="connsiteY6" fmla="*/ 1773756 h 1774181"/>
              <a:gd name="connsiteX7" fmla="*/ 2104242 w 3989727"/>
              <a:gd name="connsiteY7" fmla="*/ 1674604 h 1774181"/>
              <a:gd name="connsiteX8" fmla="*/ 2346613 w 3989727"/>
              <a:gd name="connsiteY8" fmla="*/ 1674604 h 1774181"/>
              <a:gd name="connsiteX9" fmla="*/ 2765254 w 3989727"/>
              <a:gd name="connsiteY9" fmla="*/ 1277997 h 1774181"/>
              <a:gd name="connsiteX10" fmla="*/ 3272030 w 3989727"/>
              <a:gd name="connsiteY10" fmla="*/ 1255963 h 1774181"/>
              <a:gd name="connsiteX11" fmla="*/ 3591519 w 3989727"/>
              <a:gd name="connsiteY11" fmla="*/ 1222912 h 1774181"/>
              <a:gd name="connsiteX12" fmla="*/ 3955076 w 3989727"/>
              <a:gd name="connsiteY12" fmla="*/ 661052 h 1774181"/>
              <a:gd name="connsiteX13" fmla="*/ 2666102 w 3989727"/>
              <a:gd name="connsiteY13" fmla="*/ 220377 h 1774181"/>
              <a:gd name="connsiteX14" fmla="*/ 1795770 w 3989727"/>
              <a:gd name="connsiteY14" fmla="*/ 66141 h 1774181"/>
              <a:gd name="connsiteX15" fmla="*/ 1101707 w 3989727"/>
              <a:gd name="connsiteY15" fmla="*/ 40 h 1774181"/>
              <a:gd name="connsiteX16" fmla="*/ 672049 w 3989727"/>
              <a:gd name="connsiteY16" fmla="*/ 77158 h 1774181"/>
              <a:gd name="connsiteX0" fmla="*/ 429674 w 3989723"/>
              <a:gd name="connsiteY0" fmla="*/ 16408 h 1779532"/>
              <a:gd name="connsiteX1" fmla="*/ 231371 w 3989723"/>
              <a:gd name="connsiteY1" fmla="*/ 115560 h 1779532"/>
              <a:gd name="connsiteX2" fmla="*/ 16 w 3989723"/>
              <a:gd name="connsiteY2" fmla="*/ 313863 h 1779532"/>
              <a:gd name="connsiteX3" fmla="*/ 242388 w 3989723"/>
              <a:gd name="connsiteY3" fmla="*/ 567251 h 1779532"/>
              <a:gd name="connsiteX4" fmla="*/ 330523 w 3989723"/>
              <a:gd name="connsiteY4" fmla="*/ 996909 h 1779532"/>
              <a:gd name="connsiteX5" fmla="*/ 451708 w 3989723"/>
              <a:gd name="connsiteY5" fmla="*/ 1635887 h 1779532"/>
              <a:gd name="connsiteX6" fmla="*/ 1255939 w 3989723"/>
              <a:gd name="connsiteY6" fmla="*/ 1779107 h 1779532"/>
              <a:gd name="connsiteX7" fmla="*/ 2104238 w 3989723"/>
              <a:gd name="connsiteY7" fmla="*/ 1679955 h 1779532"/>
              <a:gd name="connsiteX8" fmla="*/ 2346609 w 3989723"/>
              <a:gd name="connsiteY8" fmla="*/ 1679955 h 1779532"/>
              <a:gd name="connsiteX9" fmla="*/ 2765250 w 3989723"/>
              <a:gd name="connsiteY9" fmla="*/ 1283348 h 1779532"/>
              <a:gd name="connsiteX10" fmla="*/ 3272026 w 3989723"/>
              <a:gd name="connsiteY10" fmla="*/ 1261314 h 1779532"/>
              <a:gd name="connsiteX11" fmla="*/ 3591515 w 3989723"/>
              <a:gd name="connsiteY11" fmla="*/ 1228263 h 1779532"/>
              <a:gd name="connsiteX12" fmla="*/ 3955072 w 3989723"/>
              <a:gd name="connsiteY12" fmla="*/ 666403 h 1779532"/>
              <a:gd name="connsiteX13" fmla="*/ 2666098 w 3989723"/>
              <a:gd name="connsiteY13" fmla="*/ 225728 h 1779532"/>
              <a:gd name="connsiteX14" fmla="*/ 1795766 w 3989723"/>
              <a:gd name="connsiteY14" fmla="*/ 71492 h 1779532"/>
              <a:gd name="connsiteX15" fmla="*/ 1101703 w 3989723"/>
              <a:gd name="connsiteY15" fmla="*/ 5391 h 1779532"/>
              <a:gd name="connsiteX16" fmla="*/ 429674 w 3989723"/>
              <a:gd name="connsiteY16" fmla="*/ 16408 h 1779532"/>
              <a:gd name="connsiteX0" fmla="*/ 462725 w 3989723"/>
              <a:gd name="connsiteY0" fmla="*/ 66101 h 1774141"/>
              <a:gd name="connsiteX1" fmla="*/ 231371 w 3989723"/>
              <a:gd name="connsiteY1" fmla="*/ 110169 h 1774141"/>
              <a:gd name="connsiteX2" fmla="*/ 16 w 3989723"/>
              <a:gd name="connsiteY2" fmla="*/ 308472 h 1774141"/>
              <a:gd name="connsiteX3" fmla="*/ 242388 w 3989723"/>
              <a:gd name="connsiteY3" fmla="*/ 561860 h 1774141"/>
              <a:gd name="connsiteX4" fmla="*/ 330523 w 3989723"/>
              <a:gd name="connsiteY4" fmla="*/ 991518 h 1774141"/>
              <a:gd name="connsiteX5" fmla="*/ 451708 w 3989723"/>
              <a:gd name="connsiteY5" fmla="*/ 1630496 h 1774141"/>
              <a:gd name="connsiteX6" fmla="*/ 1255939 w 3989723"/>
              <a:gd name="connsiteY6" fmla="*/ 1773716 h 1774141"/>
              <a:gd name="connsiteX7" fmla="*/ 2104238 w 3989723"/>
              <a:gd name="connsiteY7" fmla="*/ 1674564 h 1774141"/>
              <a:gd name="connsiteX8" fmla="*/ 2346609 w 3989723"/>
              <a:gd name="connsiteY8" fmla="*/ 1674564 h 1774141"/>
              <a:gd name="connsiteX9" fmla="*/ 2765250 w 3989723"/>
              <a:gd name="connsiteY9" fmla="*/ 1277957 h 1774141"/>
              <a:gd name="connsiteX10" fmla="*/ 3272026 w 3989723"/>
              <a:gd name="connsiteY10" fmla="*/ 1255923 h 1774141"/>
              <a:gd name="connsiteX11" fmla="*/ 3591515 w 3989723"/>
              <a:gd name="connsiteY11" fmla="*/ 1222872 h 1774141"/>
              <a:gd name="connsiteX12" fmla="*/ 3955072 w 3989723"/>
              <a:gd name="connsiteY12" fmla="*/ 661012 h 1774141"/>
              <a:gd name="connsiteX13" fmla="*/ 2666098 w 3989723"/>
              <a:gd name="connsiteY13" fmla="*/ 220337 h 1774141"/>
              <a:gd name="connsiteX14" fmla="*/ 1795766 w 3989723"/>
              <a:gd name="connsiteY14" fmla="*/ 66101 h 1774141"/>
              <a:gd name="connsiteX15" fmla="*/ 1101703 w 3989723"/>
              <a:gd name="connsiteY15" fmla="*/ 0 h 1774141"/>
              <a:gd name="connsiteX16" fmla="*/ 462725 w 3989723"/>
              <a:gd name="connsiteY16" fmla="*/ 66101 h 1774141"/>
              <a:gd name="connsiteX0" fmla="*/ 462725 w 3989723"/>
              <a:gd name="connsiteY0" fmla="*/ 77118 h 1785158"/>
              <a:gd name="connsiteX1" fmla="*/ 231371 w 3989723"/>
              <a:gd name="connsiteY1" fmla="*/ 121186 h 1785158"/>
              <a:gd name="connsiteX2" fmla="*/ 16 w 3989723"/>
              <a:gd name="connsiteY2" fmla="*/ 319489 h 1785158"/>
              <a:gd name="connsiteX3" fmla="*/ 242388 w 3989723"/>
              <a:gd name="connsiteY3" fmla="*/ 572877 h 1785158"/>
              <a:gd name="connsiteX4" fmla="*/ 330523 w 3989723"/>
              <a:gd name="connsiteY4" fmla="*/ 1002535 h 1785158"/>
              <a:gd name="connsiteX5" fmla="*/ 451708 w 3989723"/>
              <a:gd name="connsiteY5" fmla="*/ 1641513 h 1785158"/>
              <a:gd name="connsiteX6" fmla="*/ 1255939 w 3989723"/>
              <a:gd name="connsiteY6" fmla="*/ 1784733 h 1785158"/>
              <a:gd name="connsiteX7" fmla="*/ 2104238 w 3989723"/>
              <a:gd name="connsiteY7" fmla="*/ 1685581 h 1785158"/>
              <a:gd name="connsiteX8" fmla="*/ 2346609 w 3989723"/>
              <a:gd name="connsiteY8" fmla="*/ 1685581 h 1785158"/>
              <a:gd name="connsiteX9" fmla="*/ 2765250 w 3989723"/>
              <a:gd name="connsiteY9" fmla="*/ 1288974 h 1785158"/>
              <a:gd name="connsiteX10" fmla="*/ 3272026 w 3989723"/>
              <a:gd name="connsiteY10" fmla="*/ 1266940 h 1785158"/>
              <a:gd name="connsiteX11" fmla="*/ 3591515 w 3989723"/>
              <a:gd name="connsiteY11" fmla="*/ 1233889 h 1785158"/>
              <a:gd name="connsiteX12" fmla="*/ 3955072 w 3989723"/>
              <a:gd name="connsiteY12" fmla="*/ 672029 h 1785158"/>
              <a:gd name="connsiteX13" fmla="*/ 2666098 w 3989723"/>
              <a:gd name="connsiteY13" fmla="*/ 231354 h 1785158"/>
              <a:gd name="connsiteX14" fmla="*/ 1795766 w 3989723"/>
              <a:gd name="connsiteY14" fmla="*/ 77118 h 1785158"/>
              <a:gd name="connsiteX15" fmla="*/ 749163 w 3989723"/>
              <a:gd name="connsiteY15" fmla="*/ 0 h 1785158"/>
              <a:gd name="connsiteX16" fmla="*/ 462725 w 3989723"/>
              <a:gd name="connsiteY16" fmla="*/ 77118 h 1785158"/>
              <a:gd name="connsiteX0" fmla="*/ 462725 w 3989723"/>
              <a:gd name="connsiteY0" fmla="*/ 93848 h 1801888"/>
              <a:gd name="connsiteX1" fmla="*/ 231371 w 3989723"/>
              <a:gd name="connsiteY1" fmla="*/ 137916 h 1801888"/>
              <a:gd name="connsiteX2" fmla="*/ 16 w 3989723"/>
              <a:gd name="connsiteY2" fmla="*/ 336219 h 1801888"/>
              <a:gd name="connsiteX3" fmla="*/ 242388 w 3989723"/>
              <a:gd name="connsiteY3" fmla="*/ 589607 h 1801888"/>
              <a:gd name="connsiteX4" fmla="*/ 330523 w 3989723"/>
              <a:gd name="connsiteY4" fmla="*/ 1019265 h 1801888"/>
              <a:gd name="connsiteX5" fmla="*/ 451708 w 3989723"/>
              <a:gd name="connsiteY5" fmla="*/ 1658243 h 1801888"/>
              <a:gd name="connsiteX6" fmla="*/ 1255939 w 3989723"/>
              <a:gd name="connsiteY6" fmla="*/ 1801463 h 1801888"/>
              <a:gd name="connsiteX7" fmla="*/ 2104238 w 3989723"/>
              <a:gd name="connsiteY7" fmla="*/ 1702311 h 1801888"/>
              <a:gd name="connsiteX8" fmla="*/ 2346609 w 3989723"/>
              <a:gd name="connsiteY8" fmla="*/ 1702311 h 1801888"/>
              <a:gd name="connsiteX9" fmla="*/ 2765250 w 3989723"/>
              <a:gd name="connsiteY9" fmla="*/ 1305704 h 1801888"/>
              <a:gd name="connsiteX10" fmla="*/ 3272026 w 3989723"/>
              <a:gd name="connsiteY10" fmla="*/ 1283670 h 1801888"/>
              <a:gd name="connsiteX11" fmla="*/ 3591515 w 3989723"/>
              <a:gd name="connsiteY11" fmla="*/ 1250619 h 1801888"/>
              <a:gd name="connsiteX12" fmla="*/ 3955072 w 3989723"/>
              <a:gd name="connsiteY12" fmla="*/ 688759 h 1801888"/>
              <a:gd name="connsiteX13" fmla="*/ 2666098 w 3989723"/>
              <a:gd name="connsiteY13" fmla="*/ 248084 h 1801888"/>
              <a:gd name="connsiteX14" fmla="*/ 1795766 w 3989723"/>
              <a:gd name="connsiteY14" fmla="*/ 93848 h 1801888"/>
              <a:gd name="connsiteX15" fmla="*/ 749163 w 3989723"/>
              <a:gd name="connsiteY15" fmla="*/ 16730 h 1801888"/>
              <a:gd name="connsiteX16" fmla="*/ 462725 w 3989723"/>
              <a:gd name="connsiteY16" fmla="*/ 93848 h 1801888"/>
              <a:gd name="connsiteX0" fmla="*/ 506789 w 4033787"/>
              <a:gd name="connsiteY0" fmla="*/ 93848 h 1801888"/>
              <a:gd name="connsiteX1" fmla="*/ 275435 w 4033787"/>
              <a:gd name="connsiteY1" fmla="*/ 137916 h 1801888"/>
              <a:gd name="connsiteX2" fmla="*/ 13 w 4033787"/>
              <a:gd name="connsiteY2" fmla="*/ 259101 h 1801888"/>
              <a:gd name="connsiteX3" fmla="*/ 286452 w 4033787"/>
              <a:gd name="connsiteY3" fmla="*/ 589607 h 1801888"/>
              <a:gd name="connsiteX4" fmla="*/ 374587 w 4033787"/>
              <a:gd name="connsiteY4" fmla="*/ 1019265 h 1801888"/>
              <a:gd name="connsiteX5" fmla="*/ 495772 w 4033787"/>
              <a:gd name="connsiteY5" fmla="*/ 1658243 h 1801888"/>
              <a:gd name="connsiteX6" fmla="*/ 1300003 w 4033787"/>
              <a:gd name="connsiteY6" fmla="*/ 1801463 h 1801888"/>
              <a:gd name="connsiteX7" fmla="*/ 2148302 w 4033787"/>
              <a:gd name="connsiteY7" fmla="*/ 1702311 h 1801888"/>
              <a:gd name="connsiteX8" fmla="*/ 2390673 w 4033787"/>
              <a:gd name="connsiteY8" fmla="*/ 1702311 h 1801888"/>
              <a:gd name="connsiteX9" fmla="*/ 2809314 w 4033787"/>
              <a:gd name="connsiteY9" fmla="*/ 1305704 h 1801888"/>
              <a:gd name="connsiteX10" fmla="*/ 3316090 w 4033787"/>
              <a:gd name="connsiteY10" fmla="*/ 1283670 h 1801888"/>
              <a:gd name="connsiteX11" fmla="*/ 3635579 w 4033787"/>
              <a:gd name="connsiteY11" fmla="*/ 1250619 h 1801888"/>
              <a:gd name="connsiteX12" fmla="*/ 3999136 w 4033787"/>
              <a:gd name="connsiteY12" fmla="*/ 688759 h 1801888"/>
              <a:gd name="connsiteX13" fmla="*/ 2710162 w 4033787"/>
              <a:gd name="connsiteY13" fmla="*/ 248084 h 1801888"/>
              <a:gd name="connsiteX14" fmla="*/ 1839830 w 4033787"/>
              <a:gd name="connsiteY14" fmla="*/ 93848 h 1801888"/>
              <a:gd name="connsiteX15" fmla="*/ 793227 w 4033787"/>
              <a:gd name="connsiteY15" fmla="*/ 16730 h 1801888"/>
              <a:gd name="connsiteX16" fmla="*/ 506789 w 4033787"/>
              <a:gd name="connsiteY16" fmla="*/ 93848 h 1801888"/>
              <a:gd name="connsiteX0" fmla="*/ 650009 w 4033788"/>
              <a:gd name="connsiteY0" fmla="*/ 99368 h 1785374"/>
              <a:gd name="connsiteX1" fmla="*/ 275436 w 4033788"/>
              <a:gd name="connsiteY1" fmla="*/ 121402 h 1785374"/>
              <a:gd name="connsiteX2" fmla="*/ 14 w 4033788"/>
              <a:gd name="connsiteY2" fmla="*/ 242587 h 1785374"/>
              <a:gd name="connsiteX3" fmla="*/ 286453 w 4033788"/>
              <a:gd name="connsiteY3" fmla="*/ 573093 h 1785374"/>
              <a:gd name="connsiteX4" fmla="*/ 374588 w 4033788"/>
              <a:gd name="connsiteY4" fmla="*/ 1002751 h 1785374"/>
              <a:gd name="connsiteX5" fmla="*/ 495773 w 4033788"/>
              <a:gd name="connsiteY5" fmla="*/ 1641729 h 1785374"/>
              <a:gd name="connsiteX6" fmla="*/ 1300004 w 4033788"/>
              <a:gd name="connsiteY6" fmla="*/ 1784949 h 1785374"/>
              <a:gd name="connsiteX7" fmla="*/ 2148303 w 4033788"/>
              <a:gd name="connsiteY7" fmla="*/ 1685797 h 1785374"/>
              <a:gd name="connsiteX8" fmla="*/ 2390674 w 4033788"/>
              <a:gd name="connsiteY8" fmla="*/ 1685797 h 1785374"/>
              <a:gd name="connsiteX9" fmla="*/ 2809315 w 4033788"/>
              <a:gd name="connsiteY9" fmla="*/ 1289190 h 1785374"/>
              <a:gd name="connsiteX10" fmla="*/ 3316091 w 4033788"/>
              <a:gd name="connsiteY10" fmla="*/ 1267156 h 1785374"/>
              <a:gd name="connsiteX11" fmla="*/ 3635580 w 4033788"/>
              <a:gd name="connsiteY11" fmla="*/ 1234105 h 1785374"/>
              <a:gd name="connsiteX12" fmla="*/ 3999137 w 4033788"/>
              <a:gd name="connsiteY12" fmla="*/ 672245 h 1785374"/>
              <a:gd name="connsiteX13" fmla="*/ 2710163 w 4033788"/>
              <a:gd name="connsiteY13" fmla="*/ 231570 h 1785374"/>
              <a:gd name="connsiteX14" fmla="*/ 1839831 w 4033788"/>
              <a:gd name="connsiteY14" fmla="*/ 77334 h 1785374"/>
              <a:gd name="connsiteX15" fmla="*/ 793228 w 4033788"/>
              <a:gd name="connsiteY15" fmla="*/ 216 h 1785374"/>
              <a:gd name="connsiteX16" fmla="*/ 650009 w 4033788"/>
              <a:gd name="connsiteY16" fmla="*/ 99368 h 1785374"/>
              <a:gd name="connsiteX0" fmla="*/ 650009 w 4033788"/>
              <a:gd name="connsiteY0" fmla="*/ 99368 h 1785592"/>
              <a:gd name="connsiteX1" fmla="*/ 275436 w 4033788"/>
              <a:gd name="connsiteY1" fmla="*/ 121402 h 1785592"/>
              <a:gd name="connsiteX2" fmla="*/ 14 w 4033788"/>
              <a:gd name="connsiteY2" fmla="*/ 242587 h 1785592"/>
              <a:gd name="connsiteX3" fmla="*/ 286453 w 4033788"/>
              <a:gd name="connsiteY3" fmla="*/ 573093 h 1785592"/>
              <a:gd name="connsiteX4" fmla="*/ 374588 w 4033788"/>
              <a:gd name="connsiteY4" fmla="*/ 1002751 h 1785592"/>
              <a:gd name="connsiteX5" fmla="*/ 264419 w 4033788"/>
              <a:gd name="connsiteY5" fmla="*/ 1630712 h 1785592"/>
              <a:gd name="connsiteX6" fmla="*/ 1300004 w 4033788"/>
              <a:gd name="connsiteY6" fmla="*/ 1784949 h 1785592"/>
              <a:gd name="connsiteX7" fmla="*/ 2148303 w 4033788"/>
              <a:gd name="connsiteY7" fmla="*/ 1685797 h 1785592"/>
              <a:gd name="connsiteX8" fmla="*/ 2390674 w 4033788"/>
              <a:gd name="connsiteY8" fmla="*/ 1685797 h 1785592"/>
              <a:gd name="connsiteX9" fmla="*/ 2809315 w 4033788"/>
              <a:gd name="connsiteY9" fmla="*/ 1289190 h 1785592"/>
              <a:gd name="connsiteX10" fmla="*/ 3316091 w 4033788"/>
              <a:gd name="connsiteY10" fmla="*/ 1267156 h 1785592"/>
              <a:gd name="connsiteX11" fmla="*/ 3635580 w 4033788"/>
              <a:gd name="connsiteY11" fmla="*/ 1234105 h 1785592"/>
              <a:gd name="connsiteX12" fmla="*/ 3999137 w 4033788"/>
              <a:gd name="connsiteY12" fmla="*/ 672245 h 1785592"/>
              <a:gd name="connsiteX13" fmla="*/ 2710163 w 4033788"/>
              <a:gd name="connsiteY13" fmla="*/ 231570 h 1785592"/>
              <a:gd name="connsiteX14" fmla="*/ 1839831 w 4033788"/>
              <a:gd name="connsiteY14" fmla="*/ 77334 h 1785592"/>
              <a:gd name="connsiteX15" fmla="*/ 793228 w 4033788"/>
              <a:gd name="connsiteY15" fmla="*/ 216 h 1785592"/>
              <a:gd name="connsiteX16" fmla="*/ 650009 w 4033788"/>
              <a:gd name="connsiteY16" fmla="*/ 99368 h 1785592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809315 w 4033788"/>
              <a:gd name="connsiteY9" fmla="*/ 1289190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974568 w 4033788"/>
              <a:gd name="connsiteY9" fmla="*/ 1366308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3788" h="1790858">
                <a:moveTo>
                  <a:pt x="650009" y="99368"/>
                </a:moveTo>
                <a:cubicBezTo>
                  <a:pt x="563710" y="119566"/>
                  <a:pt x="383768" y="97532"/>
                  <a:pt x="275436" y="121402"/>
                </a:cubicBezTo>
                <a:cubicBezTo>
                  <a:pt x="167104" y="145272"/>
                  <a:pt x="-1822" y="167305"/>
                  <a:pt x="14" y="242587"/>
                </a:cubicBezTo>
                <a:cubicBezTo>
                  <a:pt x="1850" y="317869"/>
                  <a:pt x="224024" y="446399"/>
                  <a:pt x="286453" y="573093"/>
                </a:cubicBezTo>
                <a:cubicBezTo>
                  <a:pt x="348882" y="699787"/>
                  <a:pt x="378260" y="826481"/>
                  <a:pt x="374588" y="1002751"/>
                </a:cubicBezTo>
                <a:cubicBezTo>
                  <a:pt x="370916" y="1179021"/>
                  <a:pt x="110183" y="1500346"/>
                  <a:pt x="264419" y="1630712"/>
                </a:cubicBezTo>
                <a:cubicBezTo>
                  <a:pt x="418655" y="1761078"/>
                  <a:pt x="1042944" y="1764751"/>
                  <a:pt x="1300004" y="1784949"/>
                </a:cubicBezTo>
                <a:cubicBezTo>
                  <a:pt x="1557064" y="1805147"/>
                  <a:pt x="1625002" y="1768423"/>
                  <a:pt x="1806780" y="1751898"/>
                </a:cubicBezTo>
                <a:cubicBezTo>
                  <a:pt x="1988558" y="1735373"/>
                  <a:pt x="2196043" y="1750062"/>
                  <a:pt x="2390674" y="1685797"/>
                </a:cubicBezTo>
                <a:cubicBezTo>
                  <a:pt x="2585305" y="1621532"/>
                  <a:pt x="2820332" y="1436082"/>
                  <a:pt x="2974568" y="1366308"/>
                </a:cubicBezTo>
                <a:cubicBezTo>
                  <a:pt x="3128804" y="1296534"/>
                  <a:pt x="3205922" y="1289190"/>
                  <a:pt x="3316091" y="1267156"/>
                </a:cubicBezTo>
                <a:cubicBezTo>
                  <a:pt x="3426260" y="1245122"/>
                  <a:pt x="3521739" y="1333257"/>
                  <a:pt x="3635580" y="1234105"/>
                </a:cubicBezTo>
                <a:cubicBezTo>
                  <a:pt x="3749421" y="1134953"/>
                  <a:pt x="4153373" y="839334"/>
                  <a:pt x="3999137" y="672245"/>
                </a:cubicBezTo>
                <a:cubicBezTo>
                  <a:pt x="3844901" y="505156"/>
                  <a:pt x="3070047" y="330722"/>
                  <a:pt x="2710163" y="231570"/>
                </a:cubicBezTo>
                <a:cubicBezTo>
                  <a:pt x="2350279" y="132418"/>
                  <a:pt x="2100564" y="114057"/>
                  <a:pt x="1839831" y="77334"/>
                </a:cubicBezTo>
                <a:cubicBezTo>
                  <a:pt x="1579099" y="40611"/>
                  <a:pt x="991532" y="-3456"/>
                  <a:pt x="793228" y="216"/>
                </a:cubicBezTo>
                <a:cubicBezTo>
                  <a:pt x="594924" y="3888"/>
                  <a:pt x="736308" y="79170"/>
                  <a:pt x="650009" y="993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65000">
                <a:schemeClr val="accent3">
                  <a:lumMod val="75000"/>
                  <a:tint val="44500"/>
                  <a:satMod val="160000"/>
                  <a:alpha val="26000"/>
                </a:schemeClr>
              </a:gs>
              <a:gs pos="100000">
                <a:schemeClr val="bg1">
                  <a:alpha val="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352140" y="2694143"/>
            <a:ext cx="3543814" cy="2357013"/>
          </a:xfrm>
          <a:custGeom>
            <a:avLst/>
            <a:gdLst>
              <a:gd name="connsiteX0" fmla="*/ 26752 w 2219650"/>
              <a:gd name="connsiteY0" fmla="*/ 61079 h 1673249"/>
              <a:gd name="connsiteX1" fmla="*/ 103871 w 2219650"/>
              <a:gd name="connsiteY1" fmla="*/ 5995 h 1673249"/>
              <a:gd name="connsiteX2" fmla="*/ 775899 w 2219650"/>
              <a:gd name="connsiteY2" fmla="*/ 215315 h 1673249"/>
              <a:gd name="connsiteX3" fmla="*/ 1205557 w 2219650"/>
              <a:gd name="connsiteY3" fmla="*/ 369551 h 1673249"/>
              <a:gd name="connsiteX4" fmla="*/ 1425895 w 2219650"/>
              <a:gd name="connsiteY4" fmla="*/ 578872 h 1673249"/>
              <a:gd name="connsiteX5" fmla="*/ 1447928 w 2219650"/>
              <a:gd name="connsiteY5" fmla="*/ 788192 h 1673249"/>
              <a:gd name="connsiteX6" fmla="*/ 1756401 w 2219650"/>
              <a:gd name="connsiteY6" fmla="*/ 1140732 h 1673249"/>
              <a:gd name="connsiteX7" fmla="*/ 2219109 w 2219650"/>
              <a:gd name="connsiteY7" fmla="*/ 1372086 h 1673249"/>
              <a:gd name="connsiteX8" fmla="*/ 1833519 w 2219650"/>
              <a:gd name="connsiteY8" fmla="*/ 1669542 h 1673249"/>
              <a:gd name="connsiteX9" fmla="*/ 1139456 w 2219650"/>
              <a:gd name="connsiteY9" fmla="*/ 1151749 h 1673249"/>
              <a:gd name="connsiteX10" fmla="*/ 996237 w 2219650"/>
              <a:gd name="connsiteY10" fmla="*/ 876327 h 1673249"/>
              <a:gd name="connsiteX11" fmla="*/ 985220 w 2219650"/>
              <a:gd name="connsiteY11" fmla="*/ 567855 h 1673249"/>
              <a:gd name="connsiteX12" fmla="*/ 753866 w 2219650"/>
              <a:gd name="connsiteY12" fmla="*/ 369551 h 1673249"/>
              <a:gd name="connsiteX13" fmla="*/ 70820 w 2219650"/>
              <a:gd name="connsiteY13" fmla="*/ 105147 h 1673249"/>
              <a:gd name="connsiteX14" fmla="*/ 26752 w 2219650"/>
              <a:gd name="connsiteY14" fmla="*/ 61079 h 1673249"/>
              <a:gd name="connsiteX0" fmla="*/ 26752 w 2229312"/>
              <a:gd name="connsiteY0" fmla="*/ 61079 h 1804387"/>
              <a:gd name="connsiteX1" fmla="*/ 103871 w 2229312"/>
              <a:gd name="connsiteY1" fmla="*/ 5995 h 1804387"/>
              <a:gd name="connsiteX2" fmla="*/ 775899 w 2229312"/>
              <a:gd name="connsiteY2" fmla="*/ 215315 h 1804387"/>
              <a:gd name="connsiteX3" fmla="*/ 1205557 w 2229312"/>
              <a:gd name="connsiteY3" fmla="*/ 369551 h 1804387"/>
              <a:gd name="connsiteX4" fmla="*/ 1425895 w 2229312"/>
              <a:gd name="connsiteY4" fmla="*/ 578872 h 1804387"/>
              <a:gd name="connsiteX5" fmla="*/ 1447928 w 2229312"/>
              <a:gd name="connsiteY5" fmla="*/ 788192 h 1804387"/>
              <a:gd name="connsiteX6" fmla="*/ 1756401 w 2229312"/>
              <a:gd name="connsiteY6" fmla="*/ 1140732 h 1804387"/>
              <a:gd name="connsiteX7" fmla="*/ 2219109 w 2229312"/>
              <a:gd name="connsiteY7" fmla="*/ 1372086 h 1804387"/>
              <a:gd name="connsiteX8" fmla="*/ 1998772 w 2229312"/>
              <a:gd name="connsiteY8" fmla="*/ 1801744 h 1804387"/>
              <a:gd name="connsiteX9" fmla="*/ 1139456 w 2229312"/>
              <a:gd name="connsiteY9" fmla="*/ 1151749 h 1804387"/>
              <a:gd name="connsiteX10" fmla="*/ 996237 w 2229312"/>
              <a:gd name="connsiteY10" fmla="*/ 876327 h 1804387"/>
              <a:gd name="connsiteX11" fmla="*/ 985220 w 2229312"/>
              <a:gd name="connsiteY11" fmla="*/ 567855 h 1804387"/>
              <a:gd name="connsiteX12" fmla="*/ 753866 w 2229312"/>
              <a:gd name="connsiteY12" fmla="*/ 369551 h 1804387"/>
              <a:gd name="connsiteX13" fmla="*/ 70820 w 2229312"/>
              <a:gd name="connsiteY13" fmla="*/ 105147 h 1804387"/>
              <a:gd name="connsiteX14" fmla="*/ 26752 w 2229312"/>
              <a:gd name="connsiteY14" fmla="*/ 61079 h 1804387"/>
              <a:gd name="connsiteX0" fmla="*/ 26752 w 2476275"/>
              <a:gd name="connsiteY0" fmla="*/ 61079 h 1810681"/>
              <a:gd name="connsiteX1" fmla="*/ 103871 w 2476275"/>
              <a:gd name="connsiteY1" fmla="*/ 5995 h 1810681"/>
              <a:gd name="connsiteX2" fmla="*/ 775899 w 2476275"/>
              <a:gd name="connsiteY2" fmla="*/ 215315 h 1810681"/>
              <a:gd name="connsiteX3" fmla="*/ 1205557 w 2476275"/>
              <a:gd name="connsiteY3" fmla="*/ 369551 h 1810681"/>
              <a:gd name="connsiteX4" fmla="*/ 1425895 w 2476275"/>
              <a:gd name="connsiteY4" fmla="*/ 578872 h 1810681"/>
              <a:gd name="connsiteX5" fmla="*/ 1447928 w 2476275"/>
              <a:gd name="connsiteY5" fmla="*/ 788192 h 1810681"/>
              <a:gd name="connsiteX6" fmla="*/ 1756401 w 2476275"/>
              <a:gd name="connsiteY6" fmla="*/ 1140732 h 1810681"/>
              <a:gd name="connsiteX7" fmla="*/ 2472497 w 2476275"/>
              <a:gd name="connsiteY7" fmla="*/ 1504289 h 1810681"/>
              <a:gd name="connsiteX8" fmla="*/ 1998772 w 2476275"/>
              <a:gd name="connsiteY8" fmla="*/ 1801744 h 1810681"/>
              <a:gd name="connsiteX9" fmla="*/ 1139456 w 2476275"/>
              <a:gd name="connsiteY9" fmla="*/ 1151749 h 1810681"/>
              <a:gd name="connsiteX10" fmla="*/ 996237 w 2476275"/>
              <a:gd name="connsiteY10" fmla="*/ 876327 h 1810681"/>
              <a:gd name="connsiteX11" fmla="*/ 985220 w 2476275"/>
              <a:gd name="connsiteY11" fmla="*/ 567855 h 1810681"/>
              <a:gd name="connsiteX12" fmla="*/ 753866 w 2476275"/>
              <a:gd name="connsiteY12" fmla="*/ 369551 h 1810681"/>
              <a:gd name="connsiteX13" fmla="*/ 70820 w 2476275"/>
              <a:gd name="connsiteY13" fmla="*/ 105147 h 1810681"/>
              <a:gd name="connsiteX14" fmla="*/ 26752 w 2476275"/>
              <a:gd name="connsiteY14" fmla="*/ 61079 h 1810681"/>
              <a:gd name="connsiteX0" fmla="*/ 26752 w 2499380"/>
              <a:gd name="connsiteY0" fmla="*/ 61079 h 1994851"/>
              <a:gd name="connsiteX1" fmla="*/ 103871 w 2499380"/>
              <a:gd name="connsiteY1" fmla="*/ 5995 h 1994851"/>
              <a:gd name="connsiteX2" fmla="*/ 775899 w 2499380"/>
              <a:gd name="connsiteY2" fmla="*/ 215315 h 1994851"/>
              <a:gd name="connsiteX3" fmla="*/ 1205557 w 2499380"/>
              <a:gd name="connsiteY3" fmla="*/ 369551 h 1994851"/>
              <a:gd name="connsiteX4" fmla="*/ 1425895 w 2499380"/>
              <a:gd name="connsiteY4" fmla="*/ 578872 h 1994851"/>
              <a:gd name="connsiteX5" fmla="*/ 1447928 w 2499380"/>
              <a:gd name="connsiteY5" fmla="*/ 788192 h 1994851"/>
              <a:gd name="connsiteX6" fmla="*/ 1756401 w 2499380"/>
              <a:gd name="connsiteY6" fmla="*/ 1140732 h 1994851"/>
              <a:gd name="connsiteX7" fmla="*/ 2472497 w 2499380"/>
              <a:gd name="connsiteY7" fmla="*/ 1504289 h 1994851"/>
              <a:gd name="connsiteX8" fmla="*/ 2230126 w 2499380"/>
              <a:gd name="connsiteY8" fmla="*/ 1989031 h 1994851"/>
              <a:gd name="connsiteX9" fmla="*/ 1139456 w 2499380"/>
              <a:gd name="connsiteY9" fmla="*/ 1151749 h 1994851"/>
              <a:gd name="connsiteX10" fmla="*/ 996237 w 2499380"/>
              <a:gd name="connsiteY10" fmla="*/ 876327 h 1994851"/>
              <a:gd name="connsiteX11" fmla="*/ 985220 w 2499380"/>
              <a:gd name="connsiteY11" fmla="*/ 567855 h 1994851"/>
              <a:gd name="connsiteX12" fmla="*/ 753866 w 2499380"/>
              <a:gd name="connsiteY12" fmla="*/ 369551 h 1994851"/>
              <a:gd name="connsiteX13" fmla="*/ 70820 w 2499380"/>
              <a:gd name="connsiteY13" fmla="*/ 105147 h 1994851"/>
              <a:gd name="connsiteX14" fmla="*/ 26752 w 2499380"/>
              <a:gd name="connsiteY14" fmla="*/ 61079 h 1994851"/>
              <a:gd name="connsiteX0" fmla="*/ 26752 w 2738393"/>
              <a:gd name="connsiteY0" fmla="*/ 61079 h 2005973"/>
              <a:gd name="connsiteX1" fmla="*/ 103871 w 2738393"/>
              <a:gd name="connsiteY1" fmla="*/ 5995 h 2005973"/>
              <a:gd name="connsiteX2" fmla="*/ 775899 w 2738393"/>
              <a:gd name="connsiteY2" fmla="*/ 215315 h 2005973"/>
              <a:gd name="connsiteX3" fmla="*/ 1205557 w 2738393"/>
              <a:gd name="connsiteY3" fmla="*/ 369551 h 2005973"/>
              <a:gd name="connsiteX4" fmla="*/ 1425895 w 2738393"/>
              <a:gd name="connsiteY4" fmla="*/ 578872 h 2005973"/>
              <a:gd name="connsiteX5" fmla="*/ 1447928 w 2738393"/>
              <a:gd name="connsiteY5" fmla="*/ 788192 h 2005973"/>
              <a:gd name="connsiteX6" fmla="*/ 1756401 w 2738393"/>
              <a:gd name="connsiteY6" fmla="*/ 1140732 h 2005973"/>
              <a:gd name="connsiteX7" fmla="*/ 2725885 w 2738393"/>
              <a:gd name="connsiteY7" fmla="*/ 1669542 h 2005973"/>
              <a:gd name="connsiteX8" fmla="*/ 2230126 w 2738393"/>
              <a:gd name="connsiteY8" fmla="*/ 1989031 h 2005973"/>
              <a:gd name="connsiteX9" fmla="*/ 1139456 w 2738393"/>
              <a:gd name="connsiteY9" fmla="*/ 1151749 h 2005973"/>
              <a:gd name="connsiteX10" fmla="*/ 996237 w 2738393"/>
              <a:gd name="connsiteY10" fmla="*/ 876327 h 2005973"/>
              <a:gd name="connsiteX11" fmla="*/ 985220 w 2738393"/>
              <a:gd name="connsiteY11" fmla="*/ 567855 h 2005973"/>
              <a:gd name="connsiteX12" fmla="*/ 753866 w 2738393"/>
              <a:gd name="connsiteY12" fmla="*/ 369551 h 2005973"/>
              <a:gd name="connsiteX13" fmla="*/ 70820 w 2738393"/>
              <a:gd name="connsiteY13" fmla="*/ 105147 h 2005973"/>
              <a:gd name="connsiteX14" fmla="*/ 26752 w 2738393"/>
              <a:gd name="connsiteY14" fmla="*/ 61079 h 2005973"/>
              <a:gd name="connsiteX0" fmla="*/ 26752 w 2730318"/>
              <a:gd name="connsiteY0" fmla="*/ 61079 h 1912319"/>
              <a:gd name="connsiteX1" fmla="*/ 103871 w 2730318"/>
              <a:gd name="connsiteY1" fmla="*/ 5995 h 1912319"/>
              <a:gd name="connsiteX2" fmla="*/ 775899 w 2730318"/>
              <a:gd name="connsiteY2" fmla="*/ 215315 h 1912319"/>
              <a:gd name="connsiteX3" fmla="*/ 1205557 w 2730318"/>
              <a:gd name="connsiteY3" fmla="*/ 369551 h 1912319"/>
              <a:gd name="connsiteX4" fmla="*/ 1425895 w 2730318"/>
              <a:gd name="connsiteY4" fmla="*/ 578872 h 1912319"/>
              <a:gd name="connsiteX5" fmla="*/ 1447928 w 2730318"/>
              <a:gd name="connsiteY5" fmla="*/ 788192 h 1912319"/>
              <a:gd name="connsiteX6" fmla="*/ 1756401 w 2730318"/>
              <a:gd name="connsiteY6" fmla="*/ 1140732 h 1912319"/>
              <a:gd name="connsiteX7" fmla="*/ 2725885 w 2730318"/>
              <a:gd name="connsiteY7" fmla="*/ 1669542 h 1912319"/>
              <a:gd name="connsiteX8" fmla="*/ 2075890 w 2730318"/>
              <a:gd name="connsiteY8" fmla="*/ 1889879 h 1912319"/>
              <a:gd name="connsiteX9" fmla="*/ 1139456 w 2730318"/>
              <a:gd name="connsiteY9" fmla="*/ 1151749 h 1912319"/>
              <a:gd name="connsiteX10" fmla="*/ 996237 w 2730318"/>
              <a:gd name="connsiteY10" fmla="*/ 876327 h 1912319"/>
              <a:gd name="connsiteX11" fmla="*/ 985220 w 2730318"/>
              <a:gd name="connsiteY11" fmla="*/ 567855 h 1912319"/>
              <a:gd name="connsiteX12" fmla="*/ 753866 w 2730318"/>
              <a:gd name="connsiteY12" fmla="*/ 369551 h 1912319"/>
              <a:gd name="connsiteX13" fmla="*/ 70820 w 2730318"/>
              <a:gd name="connsiteY13" fmla="*/ 105147 h 1912319"/>
              <a:gd name="connsiteX14" fmla="*/ 26752 w 2730318"/>
              <a:gd name="connsiteY14" fmla="*/ 61079 h 1912319"/>
              <a:gd name="connsiteX0" fmla="*/ 26752 w 2727524"/>
              <a:gd name="connsiteY0" fmla="*/ 61079 h 1862073"/>
              <a:gd name="connsiteX1" fmla="*/ 103871 w 2727524"/>
              <a:gd name="connsiteY1" fmla="*/ 5995 h 1862073"/>
              <a:gd name="connsiteX2" fmla="*/ 775899 w 2727524"/>
              <a:gd name="connsiteY2" fmla="*/ 215315 h 1862073"/>
              <a:gd name="connsiteX3" fmla="*/ 1205557 w 2727524"/>
              <a:gd name="connsiteY3" fmla="*/ 369551 h 1862073"/>
              <a:gd name="connsiteX4" fmla="*/ 1425895 w 2727524"/>
              <a:gd name="connsiteY4" fmla="*/ 578872 h 1862073"/>
              <a:gd name="connsiteX5" fmla="*/ 1447928 w 2727524"/>
              <a:gd name="connsiteY5" fmla="*/ 788192 h 1862073"/>
              <a:gd name="connsiteX6" fmla="*/ 1756401 w 2727524"/>
              <a:gd name="connsiteY6" fmla="*/ 1140732 h 1862073"/>
              <a:gd name="connsiteX7" fmla="*/ 2725885 w 2727524"/>
              <a:gd name="connsiteY7" fmla="*/ 1669542 h 1862073"/>
              <a:gd name="connsiteX8" fmla="*/ 1965722 w 2727524"/>
              <a:gd name="connsiteY8" fmla="*/ 1834795 h 1862073"/>
              <a:gd name="connsiteX9" fmla="*/ 1139456 w 2727524"/>
              <a:gd name="connsiteY9" fmla="*/ 1151749 h 1862073"/>
              <a:gd name="connsiteX10" fmla="*/ 996237 w 2727524"/>
              <a:gd name="connsiteY10" fmla="*/ 876327 h 1862073"/>
              <a:gd name="connsiteX11" fmla="*/ 985220 w 2727524"/>
              <a:gd name="connsiteY11" fmla="*/ 567855 h 1862073"/>
              <a:gd name="connsiteX12" fmla="*/ 753866 w 2727524"/>
              <a:gd name="connsiteY12" fmla="*/ 369551 h 1862073"/>
              <a:gd name="connsiteX13" fmla="*/ 70820 w 2727524"/>
              <a:gd name="connsiteY13" fmla="*/ 105147 h 1862073"/>
              <a:gd name="connsiteX14" fmla="*/ 26752 w 2727524"/>
              <a:gd name="connsiteY14" fmla="*/ 61079 h 1862073"/>
              <a:gd name="connsiteX0" fmla="*/ 26752 w 2936454"/>
              <a:gd name="connsiteY0" fmla="*/ 61079 h 1881720"/>
              <a:gd name="connsiteX1" fmla="*/ 103871 w 2936454"/>
              <a:gd name="connsiteY1" fmla="*/ 5995 h 1881720"/>
              <a:gd name="connsiteX2" fmla="*/ 775899 w 2936454"/>
              <a:gd name="connsiteY2" fmla="*/ 215315 h 1881720"/>
              <a:gd name="connsiteX3" fmla="*/ 1205557 w 2936454"/>
              <a:gd name="connsiteY3" fmla="*/ 369551 h 1881720"/>
              <a:gd name="connsiteX4" fmla="*/ 1425895 w 2936454"/>
              <a:gd name="connsiteY4" fmla="*/ 578872 h 1881720"/>
              <a:gd name="connsiteX5" fmla="*/ 1447928 w 2936454"/>
              <a:gd name="connsiteY5" fmla="*/ 788192 h 1881720"/>
              <a:gd name="connsiteX6" fmla="*/ 1756401 w 2936454"/>
              <a:gd name="connsiteY6" fmla="*/ 1140732 h 1881720"/>
              <a:gd name="connsiteX7" fmla="*/ 2935205 w 2936454"/>
              <a:gd name="connsiteY7" fmla="*/ 1746660 h 1881720"/>
              <a:gd name="connsiteX8" fmla="*/ 1965722 w 2936454"/>
              <a:gd name="connsiteY8" fmla="*/ 1834795 h 1881720"/>
              <a:gd name="connsiteX9" fmla="*/ 1139456 w 2936454"/>
              <a:gd name="connsiteY9" fmla="*/ 1151749 h 1881720"/>
              <a:gd name="connsiteX10" fmla="*/ 996237 w 2936454"/>
              <a:gd name="connsiteY10" fmla="*/ 876327 h 1881720"/>
              <a:gd name="connsiteX11" fmla="*/ 985220 w 2936454"/>
              <a:gd name="connsiteY11" fmla="*/ 567855 h 1881720"/>
              <a:gd name="connsiteX12" fmla="*/ 753866 w 2936454"/>
              <a:gd name="connsiteY12" fmla="*/ 369551 h 1881720"/>
              <a:gd name="connsiteX13" fmla="*/ 70820 w 2936454"/>
              <a:gd name="connsiteY13" fmla="*/ 105147 h 1881720"/>
              <a:gd name="connsiteX14" fmla="*/ 26752 w 2936454"/>
              <a:gd name="connsiteY14" fmla="*/ 61079 h 1881720"/>
              <a:gd name="connsiteX0" fmla="*/ 26752 w 2760498"/>
              <a:gd name="connsiteY0" fmla="*/ 61079 h 1858155"/>
              <a:gd name="connsiteX1" fmla="*/ 103871 w 2760498"/>
              <a:gd name="connsiteY1" fmla="*/ 5995 h 1858155"/>
              <a:gd name="connsiteX2" fmla="*/ 775899 w 2760498"/>
              <a:gd name="connsiteY2" fmla="*/ 215315 h 1858155"/>
              <a:gd name="connsiteX3" fmla="*/ 1205557 w 2760498"/>
              <a:gd name="connsiteY3" fmla="*/ 369551 h 1858155"/>
              <a:gd name="connsiteX4" fmla="*/ 1425895 w 2760498"/>
              <a:gd name="connsiteY4" fmla="*/ 578872 h 1858155"/>
              <a:gd name="connsiteX5" fmla="*/ 1447928 w 2760498"/>
              <a:gd name="connsiteY5" fmla="*/ 788192 h 1858155"/>
              <a:gd name="connsiteX6" fmla="*/ 1756401 w 2760498"/>
              <a:gd name="connsiteY6" fmla="*/ 1140732 h 1858155"/>
              <a:gd name="connsiteX7" fmla="*/ 2758936 w 2760498"/>
              <a:gd name="connsiteY7" fmla="*/ 1647508 h 1858155"/>
              <a:gd name="connsiteX8" fmla="*/ 1965722 w 2760498"/>
              <a:gd name="connsiteY8" fmla="*/ 1834795 h 1858155"/>
              <a:gd name="connsiteX9" fmla="*/ 1139456 w 2760498"/>
              <a:gd name="connsiteY9" fmla="*/ 1151749 h 1858155"/>
              <a:gd name="connsiteX10" fmla="*/ 996237 w 2760498"/>
              <a:gd name="connsiteY10" fmla="*/ 876327 h 1858155"/>
              <a:gd name="connsiteX11" fmla="*/ 985220 w 2760498"/>
              <a:gd name="connsiteY11" fmla="*/ 567855 h 1858155"/>
              <a:gd name="connsiteX12" fmla="*/ 753866 w 2760498"/>
              <a:gd name="connsiteY12" fmla="*/ 369551 h 1858155"/>
              <a:gd name="connsiteX13" fmla="*/ 70820 w 2760498"/>
              <a:gd name="connsiteY13" fmla="*/ 105147 h 1858155"/>
              <a:gd name="connsiteX14" fmla="*/ 26752 w 2760498"/>
              <a:gd name="connsiteY14" fmla="*/ 61079 h 1858155"/>
              <a:gd name="connsiteX0" fmla="*/ 26003 w 2759749"/>
              <a:gd name="connsiteY0" fmla="*/ 61079 h 1858155"/>
              <a:gd name="connsiteX1" fmla="*/ 103122 w 2759749"/>
              <a:gd name="connsiteY1" fmla="*/ 5995 h 1858155"/>
              <a:gd name="connsiteX2" fmla="*/ 775150 w 2759749"/>
              <a:gd name="connsiteY2" fmla="*/ 215315 h 1858155"/>
              <a:gd name="connsiteX3" fmla="*/ 1204808 w 2759749"/>
              <a:gd name="connsiteY3" fmla="*/ 369551 h 1858155"/>
              <a:gd name="connsiteX4" fmla="*/ 1425146 w 2759749"/>
              <a:gd name="connsiteY4" fmla="*/ 578872 h 1858155"/>
              <a:gd name="connsiteX5" fmla="*/ 1447179 w 2759749"/>
              <a:gd name="connsiteY5" fmla="*/ 788192 h 1858155"/>
              <a:gd name="connsiteX6" fmla="*/ 1755652 w 2759749"/>
              <a:gd name="connsiteY6" fmla="*/ 1140732 h 1858155"/>
              <a:gd name="connsiteX7" fmla="*/ 2758187 w 2759749"/>
              <a:gd name="connsiteY7" fmla="*/ 1647508 h 1858155"/>
              <a:gd name="connsiteX8" fmla="*/ 1964973 w 2759749"/>
              <a:gd name="connsiteY8" fmla="*/ 1834795 h 1858155"/>
              <a:gd name="connsiteX9" fmla="*/ 1138707 w 2759749"/>
              <a:gd name="connsiteY9" fmla="*/ 1151749 h 1858155"/>
              <a:gd name="connsiteX10" fmla="*/ 995488 w 2759749"/>
              <a:gd name="connsiteY10" fmla="*/ 876327 h 1858155"/>
              <a:gd name="connsiteX11" fmla="*/ 984471 w 2759749"/>
              <a:gd name="connsiteY11" fmla="*/ 567855 h 1858155"/>
              <a:gd name="connsiteX12" fmla="*/ 753117 w 2759749"/>
              <a:gd name="connsiteY12" fmla="*/ 413618 h 1858155"/>
              <a:gd name="connsiteX13" fmla="*/ 70071 w 2759749"/>
              <a:gd name="connsiteY13" fmla="*/ 105147 h 1858155"/>
              <a:gd name="connsiteX14" fmla="*/ 26003 w 2759749"/>
              <a:gd name="connsiteY14" fmla="*/ 61079 h 1858155"/>
              <a:gd name="connsiteX0" fmla="*/ 69 w 3207541"/>
              <a:gd name="connsiteY0" fmla="*/ 1669 h 2008065"/>
              <a:gd name="connsiteX1" fmla="*/ 550914 w 3207541"/>
              <a:gd name="connsiteY1" fmla="*/ 155905 h 2008065"/>
              <a:gd name="connsiteX2" fmla="*/ 1222942 w 3207541"/>
              <a:gd name="connsiteY2" fmla="*/ 365225 h 2008065"/>
              <a:gd name="connsiteX3" fmla="*/ 1652600 w 3207541"/>
              <a:gd name="connsiteY3" fmla="*/ 519461 h 2008065"/>
              <a:gd name="connsiteX4" fmla="*/ 1872938 w 3207541"/>
              <a:gd name="connsiteY4" fmla="*/ 728782 h 2008065"/>
              <a:gd name="connsiteX5" fmla="*/ 1894971 w 3207541"/>
              <a:gd name="connsiteY5" fmla="*/ 938102 h 2008065"/>
              <a:gd name="connsiteX6" fmla="*/ 2203444 w 3207541"/>
              <a:gd name="connsiteY6" fmla="*/ 1290642 h 2008065"/>
              <a:gd name="connsiteX7" fmla="*/ 3205979 w 3207541"/>
              <a:gd name="connsiteY7" fmla="*/ 1797418 h 2008065"/>
              <a:gd name="connsiteX8" fmla="*/ 2412765 w 3207541"/>
              <a:gd name="connsiteY8" fmla="*/ 1984705 h 2008065"/>
              <a:gd name="connsiteX9" fmla="*/ 1586499 w 3207541"/>
              <a:gd name="connsiteY9" fmla="*/ 1301659 h 2008065"/>
              <a:gd name="connsiteX10" fmla="*/ 1443280 w 3207541"/>
              <a:gd name="connsiteY10" fmla="*/ 1026237 h 2008065"/>
              <a:gd name="connsiteX11" fmla="*/ 1432263 w 3207541"/>
              <a:gd name="connsiteY11" fmla="*/ 717765 h 2008065"/>
              <a:gd name="connsiteX12" fmla="*/ 1200909 w 3207541"/>
              <a:gd name="connsiteY12" fmla="*/ 563528 h 2008065"/>
              <a:gd name="connsiteX13" fmla="*/ 517863 w 3207541"/>
              <a:gd name="connsiteY13" fmla="*/ 255057 h 2008065"/>
              <a:gd name="connsiteX14" fmla="*/ 69 w 3207541"/>
              <a:gd name="connsiteY14" fmla="*/ 1669 h 2008065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894971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950055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13741"/>
              <a:gd name="connsiteY0" fmla="*/ 1669 h 2111462"/>
              <a:gd name="connsiteX1" fmla="*/ 550914 w 3213741"/>
              <a:gd name="connsiteY1" fmla="*/ 155905 h 2111462"/>
              <a:gd name="connsiteX2" fmla="*/ 1222942 w 3213741"/>
              <a:gd name="connsiteY2" fmla="*/ 365225 h 2111462"/>
              <a:gd name="connsiteX3" fmla="*/ 1652600 w 3213741"/>
              <a:gd name="connsiteY3" fmla="*/ 519461 h 2111462"/>
              <a:gd name="connsiteX4" fmla="*/ 1872938 w 3213741"/>
              <a:gd name="connsiteY4" fmla="*/ 728782 h 2111462"/>
              <a:gd name="connsiteX5" fmla="*/ 1950055 w 3213741"/>
              <a:gd name="connsiteY5" fmla="*/ 938102 h 2111462"/>
              <a:gd name="connsiteX6" fmla="*/ 2203444 w 3213741"/>
              <a:gd name="connsiteY6" fmla="*/ 1290642 h 2111462"/>
              <a:gd name="connsiteX7" fmla="*/ 3205979 w 3213741"/>
              <a:gd name="connsiteY7" fmla="*/ 1797418 h 2111462"/>
              <a:gd name="connsiteX8" fmla="*/ 2611068 w 3213741"/>
              <a:gd name="connsiteY8" fmla="*/ 2094874 h 2111462"/>
              <a:gd name="connsiteX9" fmla="*/ 1586499 w 3213741"/>
              <a:gd name="connsiteY9" fmla="*/ 1301659 h 2111462"/>
              <a:gd name="connsiteX10" fmla="*/ 1443280 w 3213741"/>
              <a:gd name="connsiteY10" fmla="*/ 1026237 h 2111462"/>
              <a:gd name="connsiteX11" fmla="*/ 1432263 w 3213741"/>
              <a:gd name="connsiteY11" fmla="*/ 717765 h 2111462"/>
              <a:gd name="connsiteX12" fmla="*/ 1200909 w 3213741"/>
              <a:gd name="connsiteY12" fmla="*/ 563528 h 2111462"/>
              <a:gd name="connsiteX13" fmla="*/ 517863 w 3213741"/>
              <a:gd name="connsiteY13" fmla="*/ 255057 h 2111462"/>
              <a:gd name="connsiteX14" fmla="*/ 69 w 3213741"/>
              <a:gd name="connsiteY14" fmla="*/ 1669 h 2111462"/>
              <a:gd name="connsiteX0" fmla="*/ 69 w 3214546"/>
              <a:gd name="connsiteY0" fmla="*/ 1669 h 2138239"/>
              <a:gd name="connsiteX1" fmla="*/ 550914 w 3214546"/>
              <a:gd name="connsiteY1" fmla="*/ 155905 h 2138239"/>
              <a:gd name="connsiteX2" fmla="*/ 1222942 w 3214546"/>
              <a:gd name="connsiteY2" fmla="*/ 365225 h 2138239"/>
              <a:gd name="connsiteX3" fmla="*/ 1652600 w 3214546"/>
              <a:gd name="connsiteY3" fmla="*/ 519461 h 2138239"/>
              <a:gd name="connsiteX4" fmla="*/ 1872938 w 3214546"/>
              <a:gd name="connsiteY4" fmla="*/ 728782 h 2138239"/>
              <a:gd name="connsiteX5" fmla="*/ 1950055 w 3214546"/>
              <a:gd name="connsiteY5" fmla="*/ 938102 h 2138239"/>
              <a:gd name="connsiteX6" fmla="*/ 2203444 w 3214546"/>
              <a:gd name="connsiteY6" fmla="*/ 1290642 h 2138239"/>
              <a:gd name="connsiteX7" fmla="*/ 3205979 w 3214546"/>
              <a:gd name="connsiteY7" fmla="*/ 1797418 h 2138239"/>
              <a:gd name="connsiteX8" fmla="*/ 2611068 w 3214546"/>
              <a:gd name="connsiteY8" fmla="*/ 2094874 h 2138239"/>
              <a:gd name="connsiteX9" fmla="*/ 1586499 w 3214546"/>
              <a:gd name="connsiteY9" fmla="*/ 1301659 h 2138239"/>
              <a:gd name="connsiteX10" fmla="*/ 1443280 w 3214546"/>
              <a:gd name="connsiteY10" fmla="*/ 1026237 h 2138239"/>
              <a:gd name="connsiteX11" fmla="*/ 1432263 w 3214546"/>
              <a:gd name="connsiteY11" fmla="*/ 717765 h 2138239"/>
              <a:gd name="connsiteX12" fmla="*/ 1200909 w 3214546"/>
              <a:gd name="connsiteY12" fmla="*/ 563528 h 2138239"/>
              <a:gd name="connsiteX13" fmla="*/ 517863 w 3214546"/>
              <a:gd name="connsiteY13" fmla="*/ 255057 h 2138239"/>
              <a:gd name="connsiteX14" fmla="*/ 69 w 3214546"/>
              <a:gd name="connsiteY14" fmla="*/ 1669 h 213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4546" h="2138239">
                <a:moveTo>
                  <a:pt x="69" y="1669"/>
                </a:moveTo>
                <a:cubicBezTo>
                  <a:pt x="5578" y="-14856"/>
                  <a:pt x="347102" y="95312"/>
                  <a:pt x="550914" y="155905"/>
                </a:cubicBezTo>
                <a:cubicBezTo>
                  <a:pt x="754726" y="216498"/>
                  <a:pt x="1039328" y="304632"/>
                  <a:pt x="1222942" y="365225"/>
                </a:cubicBezTo>
                <a:cubicBezTo>
                  <a:pt x="1406556" y="425818"/>
                  <a:pt x="1544267" y="458868"/>
                  <a:pt x="1652600" y="519461"/>
                </a:cubicBezTo>
                <a:cubicBezTo>
                  <a:pt x="1760933" y="580054"/>
                  <a:pt x="1823362" y="659009"/>
                  <a:pt x="1872938" y="728782"/>
                </a:cubicBezTo>
                <a:cubicBezTo>
                  <a:pt x="1922514" y="798556"/>
                  <a:pt x="1894971" y="844459"/>
                  <a:pt x="1950055" y="938102"/>
                </a:cubicBezTo>
                <a:cubicBezTo>
                  <a:pt x="2005139" y="1031745"/>
                  <a:pt x="1994123" y="1147423"/>
                  <a:pt x="2203444" y="1290642"/>
                </a:cubicBezTo>
                <a:cubicBezTo>
                  <a:pt x="2412765" y="1433861"/>
                  <a:pt x="3138042" y="1663379"/>
                  <a:pt x="3205979" y="1797418"/>
                </a:cubicBezTo>
                <a:cubicBezTo>
                  <a:pt x="3273916" y="1931457"/>
                  <a:pt x="2925048" y="2254618"/>
                  <a:pt x="2611068" y="2094874"/>
                </a:cubicBezTo>
                <a:cubicBezTo>
                  <a:pt x="2297088" y="1935130"/>
                  <a:pt x="1781130" y="1479765"/>
                  <a:pt x="1586499" y="1301659"/>
                </a:cubicBezTo>
                <a:cubicBezTo>
                  <a:pt x="1391868" y="1123553"/>
                  <a:pt x="1468986" y="1123553"/>
                  <a:pt x="1443280" y="1026237"/>
                </a:cubicBezTo>
                <a:cubicBezTo>
                  <a:pt x="1417574" y="928921"/>
                  <a:pt x="1472658" y="794883"/>
                  <a:pt x="1432263" y="717765"/>
                </a:cubicBezTo>
                <a:cubicBezTo>
                  <a:pt x="1391868" y="640647"/>
                  <a:pt x="1353309" y="640646"/>
                  <a:pt x="1200909" y="563528"/>
                </a:cubicBezTo>
                <a:cubicBezTo>
                  <a:pt x="1048509" y="486410"/>
                  <a:pt x="718003" y="348700"/>
                  <a:pt x="517863" y="255057"/>
                </a:cubicBezTo>
                <a:cubicBezTo>
                  <a:pt x="317723" y="161414"/>
                  <a:pt x="-5440" y="18194"/>
                  <a:pt x="69" y="1669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8000">
                <a:schemeClr val="accent1">
                  <a:tint val="44500"/>
                  <a:satMod val="160000"/>
                  <a:alpha val="13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1008063" y="2890286"/>
            <a:ext cx="2611246" cy="1603015"/>
          </a:xfrm>
          <a:custGeom>
            <a:avLst/>
            <a:gdLst>
              <a:gd name="connsiteX0" fmla="*/ 0 w 2071171"/>
              <a:gd name="connsiteY0" fmla="*/ 0 h 1344058"/>
              <a:gd name="connsiteX1" fmla="*/ 572877 w 2071171"/>
              <a:gd name="connsiteY1" fmla="*/ 165253 h 1344058"/>
              <a:gd name="connsiteX2" fmla="*/ 1178805 w 2071171"/>
              <a:gd name="connsiteY2" fmla="*/ 440675 h 1344058"/>
              <a:gd name="connsiteX3" fmla="*/ 1366092 w 2071171"/>
              <a:gd name="connsiteY3" fmla="*/ 870333 h 1344058"/>
              <a:gd name="connsiteX4" fmla="*/ 1663547 w 2071171"/>
              <a:gd name="connsiteY4" fmla="*/ 1145755 h 1344058"/>
              <a:gd name="connsiteX5" fmla="*/ 2071171 w 2071171"/>
              <a:gd name="connsiteY5" fmla="*/ 1344058 h 1344058"/>
              <a:gd name="connsiteX0" fmla="*/ 0 w 2368626"/>
              <a:gd name="connsiteY0" fmla="*/ 0 h 1454226"/>
              <a:gd name="connsiteX1" fmla="*/ 572877 w 2368626"/>
              <a:gd name="connsiteY1" fmla="*/ 165253 h 1454226"/>
              <a:gd name="connsiteX2" fmla="*/ 1178805 w 2368626"/>
              <a:gd name="connsiteY2" fmla="*/ 440675 h 1454226"/>
              <a:gd name="connsiteX3" fmla="*/ 1366092 w 2368626"/>
              <a:gd name="connsiteY3" fmla="*/ 870333 h 1454226"/>
              <a:gd name="connsiteX4" fmla="*/ 1663547 w 2368626"/>
              <a:gd name="connsiteY4" fmla="*/ 1145755 h 1454226"/>
              <a:gd name="connsiteX5" fmla="*/ 2368626 w 2368626"/>
              <a:gd name="connsiteY5" fmla="*/ 1454226 h 145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8626" h="1454226">
                <a:moveTo>
                  <a:pt x="0" y="0"/>
                </a:moveTo>
                <a:cubicBezTo>
                  <a:pt x="188205" y="45903"/>
                  <a:pt x="376410" y="91807"/>
                  <a:pt x="572877" y="165253"/>
                </a:cubicBezTo>
                <a:cubicBezTo>
                  <a:pt x="769344" y="238699"/>
                  <a:pt x="1046603" y="323162"/>
                  <a:pt x="1178805" y="440675"/>
                </a:cubicBezTo>
                <a:cubicBezTo>
                  <a:pt x="1311007" y="558188"/>
                  <a:pt x="1285302" y="752820"/>
                  <a:pt x="1366092" y="870333"/>
                </a:cubicBezTo>
                <a:cubicBezTo>
                  <a:pt x="1446882" y="987846"/>
                  <a:pt x="1496458" y="1048440"/>
                  <a:pt x="1663547" y="1145755"/>
                </a:cubicBezTo>
                <a:cubicBezTo>
                  <a:pt x="1830636" y="1243071"/>
                  <a:pt x="2223570" y="1394551"/>
                  <a:pt x="2368626" y="1454226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947338" y="2987438"/>
            <a:ext cx="2052561" cy="1918762"/>
          </a:xfrm>
          <a:custGeom>
            <a:avLst/>
            <a:gdLst>
              <a:gd name="connsiteX0" fmla="*/ 0 w 1674564"/>
              <a:gd name="connsiteY0" fmla="*/ 0 h 1586429"/>
              <a:gd name="connsiteX1" fmla="*/ 649995 w 1674564"/>
              <a:gd name="connsiteY1" fmla="*/ 275422 h 1586429"/>
              <a:gd name="connsiteX2" fmla="*/ 848298 w 1674564"/>
              <a:gd name="connsiteY2" fmla="*/ 396608 h 1586429"/>
              <a:gd name="connsiteX3" fmla="*/ 903383 w 1674564"/>
              <a:gd name="connsiteY3" fmla="*/ 627962 h 1586429"/>
              <a:gd name="connsiteX4" fmla="*/ 1024568 w 1674564"/>
              <a:gd name="connsiteY4" fmla="*/ 1002535 h 1586429"/>
              <a:gd name="connsiteX5" fmla="*/ 1674564 w 1674564"/>
              <a:gd name="connsiteY5" fmla="*/ 1586429 h 1586429"/>
              <a:gd name="connsiteX0" fmla="*/ 0 w 1861851"/>
              <a:gd name="connsiteY0" fmla="*/ 0 h 1740666"/>
              <a:gd name="connsiteX1" fmla="*/ 649995 w 1861851"/>
              <a:gd name="connsiteY1" fmla="*/ 275422 h 1740666"/>
              <a:gd name="connsiteX2" fmla="*/ 848298 w 1861851"/>
              <a:gd name="connsiteY2" fmla="*/ 396608 h 1740666"/>
              <a:gd name="connsiteX3" fmla="*/ 903383 w 1861851"/>
              <a:gd name="connsiteY3" fmla="*/ 627962 h 1740666"/>
              <a:gd name="connsiteX4" fmla="*/ 1024568 w 1861851"/>
              <a:gd name="connsiteY4" fmla="*/ 1002535 h 1740666"/>
              <a:gd name="connsiteX5" fmla="*/ 1861851 w 1861851"/>
              <a:gd name="connsiteY5" fmla="*/ 1740666 h 174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1851" h="1740666">
                <a:moveTo>
                  <a:pt x="0" y="0"/>
                </a:moveTo>
                <a:cubicBezTo>
                  <a:pt x="254306" y="104660"/>
                  <a:pt x="508612" y="209321"/>
                  <a:pt x="649995" y="275422"/>
                </a:cubicBezTo>
                <a:cubicBezTo>
                  <a:pt x="791378" y="341523"/>
                  <a:pt x="806067" y="337851"/>
                  <a:pt x="848298" y="396608"/>
                </a:cubicBezTo>
                <a:cubicBezTo>
                  <a:pt x="890529" y="455365"/>
                  <a:pt x="874005" y="526974"/>
                  <a:pt x="903383" y="627962"/>
                </a:cubicBezTo>
                <a:cubicBezTo>
                  <a:pt x="932761" y="728950"/>
                  <a:pt x="864823" y="817084"/>
                  <a:pt x="1024568" y="1002535"/>
                </a:cubicBezTo>
                <a:cubicBezTo>
                  <a:pt x="1184313" y="1187986"/>
                  <a:pt x="1601118" y="1528591"/>
                  <a:pt x="1861851" y="1740666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1256815" y="3023871"/>
            <a:ext cx="1736782" cy="1493719"/>
          </a:xfrm>
          <a:custGeom>
            <a:avLst/>
            <a:gdLst>
              <a:gd name="connsiteX0" fmla="*/ 0 w 903384"/>
              <a:gd name="connsiteY0" fmla="*/ 0 h 1035586"/>
              <a:gd name="connsiteX1" fmla="*/ 286439 w 903384"/>
              <a:gd name="connsiteY1" fmla="*/ 143219 h 1035586"/>
              <a:gd name="connsiteX2" fmla="*/ 363557 w 903384"/>
              <a:gd name="connsiteY2" fmla="*/ 517793 h 1035586"/>
              <a:gd name="connsiteX3" fmla="*/ 517793 w 903384"/>
              <a:gd name="connsiteY3" fmla="*/ 782198 h 1035586"/>
              <a:gd name="connsiteX4" fmla="*/ 903384 w 903384"/>
              <a:gd name="connsiteY4" fmla="*/ 1035586 h 1035586"/>
              <a:gd name="connsiteX0" fmla="*/ 0 w 1167788"/>
              <a:gd name="connsiteY0" fmla="*/ 0 h 1189822"/>
              <a:gd name="connsiteX1" fmla="*/ 286439 w 1167788"/>
              <a:gd name="connsiteY1" fmla="*/ 143219 h 1189822"/>
              <a:gd name="connsiteX2" fmla="*/ 363557 w 1167788"/>
              <a:gd name="connsiteY2" fmla="*/ 517793 h 1189822"/>
              <a:gd name="connsiteX3" fmla="*/ 517793 w 1167788"/>
              <a:gd name="connsiteY3" fmla="*/ 782198 h 1189822"/>
              <a:gd name="connsiteX4" fmla="*/ 1167788 w 1167788"/>
              <a:gd name="connsiteY4" fmla="*/ 1189822 h 1189822"/>
              <a:gd name="connsiteX0" fmla="*/ 0 w 1167788"/>
              <a:gd name="connsiteY0" fmla="*/ 0 h 1189822"/>
              <a:gd name="connsiteX1" fmla="*/ 286439 w 1167788"/>
              <a:gd name="connsiteY1" fmla="*/ 143219 h 1189822"/>
              <a:gd name="connsiteX2" fmla="*/ 363557 w 1167788"/>
              <a:gd name="connsiteY2" fmla="*/ 517793 h 1189822"/>
              <a:gd name="connsiteX3" fmla="*/ 616945 w 1167788"/>
              <a:gd name="connsiteY3" fmla="*/ 782198 h 1189822"/>
              <a:gd name="connsiteX4" fmla="*/ 1167788 w 1167788"/>
              <a:gd name="connsiteY4" fmla="*/ 1189822 h 1189822"/>
              <a:gd name="connsiteX0" fmla="*/ 0 w 1167788"/>
              <a:gd name="connsiteY0" fmla="*/ 0 h 1189822"/>
              <a:gd name="connsiteX1" fmla="*/ 286439 w 1167788"/>
              <a:gd name="connsiteY1" fmla="*/ 143219 h 1189822"/>
              <a:gd name="connsiteX2" fmla="*/ 407625 w 1167788"/>
              <a:gd name="connsiteY2" fmla="*/ 539827 h 1189822"/>
              <a:gd name="connsiteX3" fmla="*/ 616945 w 1167788"/>
              <a:gd name="connsiteY3" fmla="*/ 782198 h 1189822"/>
              <a:gd name="connsiteX4" fmla="*/ 1167788 w 1167788"/>
              <a:gd name="connsiteY4" fmla="*/ 1189822 h 1189822"/>
              <a:gd name="connsiteX0" fmla="*/ 0 w 1575412"/>
              <a:gd name="connsiteY0" fmla="*/ 0 h 1355075"/>
              <a:gd name="connsiteX1" fmla="*/ 694063 w 1575412"/>
              <a:gd name="connsiteY1" fmla="*/ 308472 h 1355075"/>
              <a:gd name="connsiteX2" fmla="*/ 815249 w 1575412"/>
              <a:gd name="connsiteY2" fmla="*/ 705080 h 1355075"/>
              <a:gd name="connsiteX3" fmla="*/ 1024569 w 1575412"/>
              <a:gd name="connsiteY3" fmla="*/ 947451 h 1355075"/>
              <a:gd name="connsiteX4" fmla="*/ 1575412 w 1575412"/>
              <a:gd name="connsiteY4" fmla="*/ 1355075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12" h="1355075">
                <a:moveTo>
                  <a:pt x="0" y="0"/>
                </a:moveTo>
                <a:cubicBezTo>
                  <a:pt x="112923" y="28460"/>
                  <a:pt x="558188" y="190959"/>
                  <a:pt x="694063" y="308472"/>
                </a:cubicBezTo>
                <a:cubicBezTo>
                  <a:pt x="829938" y="425985"/>
                  <a:pt x="760165" y="598583"/>
                  <a:pt x="815249" y="705080"/>
                </a:cubicBezTo>
                <a:cubicBezTo>
                  <a:pt x="870333" y="811577"/>
                  <a:pt x="897875" y="839118"/>
                  <a:pt x="1024569" y="947451"/>
                </a:cubicBezTo>
                <a:cubicBezTo>
                  <a:pt x="1151263" y="1055784"/>
                  <a:pt x="1427602" y="1271530"/>
                  <a:pt x="1575412" y="135507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8136281" y="2152640"/>
            <a:ext cx="1108653" cy="1706147"/>
            <a:chOff x="7380312" y="1952836"/>
            <a:chExt cx="1005644" cy="1547786"/>
          </a:xfrm>
        </p:grpSpPr>
        <p:sp>
          <p:nvSpPr>
            <p:cNvPr id="8" name="Cubo 7"/>
            <p:cNvSpPr/>
            <p:nvPr/>
          </p:nvSpPr>
          <p:spPr>
            <a:xfrm>
              <a:off x="7380312" y="19528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9" name="Cubo 8"/>
            <p:cNvSpPr/>
            <p:nvPr/>
          </p:nvSpPr>
          <p:spPr>
            <a:xfrm>
              <a:off x="7532712" y="21052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0" name="Cubo 9"/>
            <p:cNvSpPr/>
            <p:nvPr/>
          </p:nvSpPr>
          <p:spPr>
            <a:xfrm>
              <a:off x="7685112" y="22576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1" name="Cubo 10"/>
            <p:cNvSpPr/>
            <p:nvPr/>
          </p:nvSpPr>
          <p:spPr>
            <a:xfrm>
              <a:off x="7837512" y="24100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2" name="Cubo 11"/>
            <p:cNvSpPr/>
            <p:nvPr/>
          </p:nvSpPr>
          <p:spPr>
            <a:xfrm>
              <a:off x="7989912" y="25624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7045053" y="2903112"/>
            <a:ext cx="1653422" cy="1686801"/>
            <a:chOff x="6564591" y="2654849"/>
            <a:chExt cx="1499797" cy="1530235"/>
          </a:xfrm>
        </p:grpSpPr>
        <p:grpSp>
          <p:nvGrpSpPr>
            <p:cNvPr id="14" name="Grupo 13"/>
            <p:cNvGrpSpPr/>
            <p:nvPr/>
          </p:nvGrpSpPr>
          <p:grpSpPr>
            <a:xfrm>
              <a:off x="7058745" y="2654849"/>
              <a:ext cx="396043" cy="316694"/>
              <a:chOff x="6827726" y="2882640"/>
              <a:chExt cx="372566" cy="358180"/>
            </a:xfrm>
          </p:grpSpPr>
          <p:sp>
            <p:nvSpPr>
              <p:cNvPr id="7" name="Cubo 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Meio-quadro 1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7211145" y="2807249"/>
              <a:ext cx="396043" cy="316694"/>
              <a:chOff x="6827726" y="2882640"/>
              <a:chExt cx="372566" cy="358180"/>
            </a:xfrm>
          </p:grpSpPr>
          <p:sp>
            <p:nvSpPr>
              <p:cNvPr id="16" name="Cubo 1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Meio-quadro 1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7363545" y="2959649"/>
              <a:ext cx="396043" cy="316694"/>
              <a:chOff x="6827726" y="2882640"/>
              <a:chExt cx="372566" cy="358180"/>
            </a:xfrm>
          </p:grpSpPr>
          <p:sp>
            <p:nvSpPr>
              <p:cNvPr id="19" name="Cubo 1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Meio-quadro 1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7515945" y="3112049"/>
              <a:ext cx="396043" cy="316694"/>
              <a:chOff x="6827726" y="2882640"/>
              <a:chExt cx="372566" cy="358180"/>
            </a:xfrm>
          </p:grpSpPr>
          <p:sp>
            <p:nvSpPr>
              <p:cNvPr id="22" name="Cubo 2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Meio-quadro 2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7668345" y="3264449"/>
              <a:ext cx="396043" cy="316694"/>
              <a:chOff x="6827726" y="2882640"/>
              <a:chExt cx="372566" cy="358180"/>
            </a:xfrm>
          </p:grpSpPr>
          <p:sp>
            <p:nvSpPr>
              <p:cNvPr id="25" name="Cubo 2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Meio-quadro 2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6816619" y="2934754"/>
              <a:ext cx="396043" cy="316694"/>
              <a:chOff x="6827726" y="2882640"/>
              <a:chExt cx="372566" cy="358180"/>
            </a:xfrm>
          </p:grpSpPr>
          <p:sp>
            <p:nvSpPr>
              <p:cNvPr id="28" name="Cubo 27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Meio-quadro 28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6969019" y="3087154"/>
              <a:ext cx="396043" cy="316694"/>
              <a:chOff x="6827726" y="2882640"/>
              <a:chExt cx="372566" cy="358180"/>
            </a:xfrm>
          </p:grpSpPr>
          <p:sp>
            <p:nvSpPr>
              <p:cNvPr id="31" name="Cubo 30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Meio-quadro 31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7121419" y="3239554"/>
              <a:ext cx="396043" cy="316694"/>
              <a:chOff x="6827726" y="2882640"/>
              <a:chExt cx="372566" cy="358180"/>
            </a:xfrm>
          </p:grpSpPr>
          <p:sp>
            <p:nvSpPr>
              <p:cNvPr id="34" name="Cubo 33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Meio-quadro 34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7273819" y="3391954"/>
              <a:ext cx="396043" cy="316694"/>
              <a:chOff x="6827726" y="2882640"/>
              <a:chExt cx="372566" cy="358180"/>
            </a:xfrm>
          </p:grpSpPr>
          <p:sp>
            <p:nvSpPr>
              <p:cNvPr id="37" name="Cubo 3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Meio-quadro 37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7426219" y="3544354"/>
              <a:ext cx="396043" cy="316694"/>
              <a:chOff x="6827726" y="2882640"/>
              <a:chExt cx="372566" cy="358180"/>
            </a:xfrm>
          </p:grpSpPr>
          <p:sp>
            <p:nvSpPr>
              <p:cNvPr id="40" name="Cubo 39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Meio-quadro 40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6564591" y="3258790"/>
              <a:ext cx="396043" cy="316694"/>
              <a:chOff x="6827726" y="2882640"/>
              <a:chExt cx="372566" cy="358180"/>
            </a:xfrm>
          </p:grpSpPr>
          <p:sp>
            <p:nvSpPr>
              <p:cNvPr id="43" name="Cubo 42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Meio-quadro 43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6716991" y="3411190"/>
              <a:ext cx="396043" cy="316694"/>
              <a:chOff x="6827726" y="2882640"/>
              <a:chExt cx="372566" cy="358180"/>
            </a:xfrm>
          </p:grpSpPr>
          <p:sp>
            <p:nvSpPr>
              <p:cNvPr id="46" name="Cubo 4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Meio-quadro 4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6869391" y="3563590"/>
              <a:ext cx="396043" cy="316694"/>
              <a:chOff x="6827726" y="2882640"/>
              <a:chExt cx="372566" cy="358180"/>
            </a:xfrm>
          </p:grpSpPr>
          <p:sp>
            <p:nvSpPr>
              <p:cNvPr id="49" name="Cubo 4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Meio-quadro 4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7021791" y="3715990"/>
              <a:ext cx="396043" cy="316694"/>
              <a:chOff x="6827726" y="2882640"/>
              <a:chExt cx="372566" cy="358180"/>
            </a:xfrm>
          </p:grpSpPr>
          <p:sp>
            <p:nvSpPr>
              <p:cNvPr id="52" name="Cubo 5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Meio-quadro 5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Grupo 53"/>
            <p:cNvGrpSpPr/>
            <p:nvPr/>
          </p:nvGrpSpPr>
          <p:grpSpPr>
            <a:xfrm>
              <a:off x="7174191" y="3868390"/>
              <a:ext cx="396043" cy="316694"/>
              <a:chOff x="6827726" y="2882640"/>
              <a:chExt cx="372566" cy="358180"/>
            </a:xfrm>
          </p:grpSpPr>
          <p:sp>
            <p:nvSpPr>
              <p:cNvPr id="55" name="Cubo 5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Meio-quadro 5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6" name="CaixaDeTexto 65"/>
          <p:cNvSpPr txBox="1"/>
          <p:nvPr/>
        </p:nvSpPr>
        <p:spPr>
          <a:xfrm>
            <a:off x="341602" y="1840649"/>
            <a:ext cx="1587087" cy="71246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Fonte natural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de energia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7227436" y="1160447"/>
            <a:ext cx="2186662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Centro consumidor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3129950" y="855107"/>
            <a:ext cx="3067293" cy="132314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Solução : 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Conversão da forma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natural para uma forma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mais fácil de se transportar: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3610393" y="5367349"/>
            <a:ext cx="3974888" cy="1323140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A solução requer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Converter para  energia elétrica (a ser transportada por  uma linha de transmissão)</a:t>
            </a:r>
          </a:p>
        </p:txBody>
      </p:sp>
    </p:spTree>
    <p:extLst>
      <p:ext uri="{BB962C8B-B14F-4D97-AF65-F5344CB8AC3E}">
        <p14:creationId xmlns:p14="http://schemas.microsoft.com/office/powerpoint/2010/main" val="18458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767580"/>
          </a:xfrm>
        </p:spPr>
        <p:txBody>
          <a:bodyPr/>
          <a:lstStyle/>
          <a:p>
            <a:pPr algn="r"/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331565"/>
            <a:ext cx="9074150" cy="608409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Caracterização da Engenharia Elétrica</a:t>
            </a:r>
          </a:p>
          <a:p>
            <a:pPr marL="954088" lvl="1" indent="-514350">
              <a:buFont typeface="+mj-lt"/>
              <a:buAutoNum type="alphaUcPeriod"/>
            </a:pPr>
            <a:r>
              <a:rPr lang="pt-BR" dirty="0" smtClean="0"/>
              <a:t>O que é Engenharia  </a:t>
            </a:r>
          </a:p>
          <a:p>
            <a:pPr marL="1395413" lvl="2" indent="-514350"/>
            <a:r>
              <a:rPr lang="pt-BR" dirty="0" smtClean="0"/>
              <a:t>Engenharia  Elétrica</a:t>
            </a:r>
          </a:p>
          <a:p>
            <a:pPr marL="954088" lvl="1" indent="-514350">
              <a:buFont typeface="+mj-lt"/>
              <a:buAutoNum type="alphaUcPeriod"/>
            </a:pPr>
            <a:r>
              <a:rPr lang="pt-BR" dirty="0" smtClean="0"/>
              <a:t>Breve história da Engenharia Elétrica </a:t>
            </a:r>
          </a:p>
          <a:p>
            <a:pPr marL="954088" lvl="1" indent="-514350">
              <a:buFont typeface="+mj-lt"/>
              <a:buAutoNum type="alphaUcPeriod"/>
            </a:pPr>
            <a:r>
              <a:rPr lang="pt-BR" dirty="0" smtClean="0"/>
              <a:t>Engenharia Elétrica no Brasil</a:t>
            </a:r>
          </a:p>
          <a:p>
            <a:pPr marL="954088" lvl="1" indent="-514350">
              <a:buFont typeface="+mj-lt"/>
              <a:buAutoNum type="alphaUcPeriod"/>
            </a:pPr>
            <a:r>
              <a:rPr lang="pt-BR" dirty="0" smtClean="0"/>
              <a:t>Engenharia Elétrica na POLI</a:t>
            </a:r>
          </a:p>
          <a:p>
            <a:pPr marL="1395413" lvl="2" indent="-514350"/>
            <a:r>
              <a:rPr lang="pt-BR" dirty="0" smtClean="0"/>
              <a:t>Departamentos</a:t>
            </a:r>
          </a:p>
          <a:p>
            <a:pPr marL="1395413" lvl="2" indent="-514350"/>
            <a:r>
              <a:rPr lang="pt-BR" dirty="0" smtClean="0"/>
              <a:t>Estrutura curricular EC3</a:t>
            </a:r>
            <a:endParaRPr lang="en-GB" dirty="0"/>
          </a:p>
          <a:p>
            <a:pPr marL="1900238" lvl="3" indent="-514350"/>
            <a:r>
              <a:rPr lang="pt-BR" dirty="0" smtClean="0"/>
              <a:t>Disciplinas do núcleo comum, ênfases e optativas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Conceitos fundamentais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rgbClr val="C00000"/>
                </a:solidFill>
              </a:rPr>
              <a:t>Atividade prática de projeto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rgbClr val="C00000"/>
                </a:solidFill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42169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6323059" y="1993891"/>
            <a:ext cx="1330920" cy="798046"/>
            <a:chOff x="5735562" y="1808820"/>
            <a:chExt cx="1207260" cy="723973"/>
          </a:xfrm>
        </p:grpSpPr>
        <p:sp>
          <p:nvSpPr>
            <p:cNvPr id="64" name="Cilindro 63"/>
            <p:cNvSpPr/>
            <p:nvPr/>
          </p:nvSpPr>
          <p:spPr>
            <a:xfrm>
              <a:off x="6494754" y="1808820"/>
              <a:ext cx="122312" cy="614390"/>
            </a:xfrm>
            <a:prstGeom prst="can">
              <a:avLst>
                <a:gd name="adj" fmla="val 7358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5735562" y="2191787"/>
              <a:ext cx="1207260" cy="341006"/>
              <a:chOff x="4433882" y="2538123"/>
              <a:chExt cx="1207260" cy="341006"/>
            </a:xfrm>
          </p:grpSpPr>
          <p:sp>
            <p:nvSpPr>
              <p:cNvPr id="59" name="Cubo 58"/>
              <p:cNvSpPr/>
              <p:nvPr/>
            </p:nvSpPr>
            <p:spPr>
              <a:xfrm>
                <a:off x="4499992" y="2602489"/>
                <a:ext cx="1044116" cy="276640"/>
              </a:xfrm>
              <a:prstGeom prst="cube">
                <a:avLst>
                  <a:gd name="adj" fmla="val 4539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ndulado duplo 60"/>
              <p:cNvSpPr/>
              <p:nvPr/>
            </p:nvSpPr>
            <p:spPr>
              <a:xfrm>
                <a:off x="4957066" y="2540151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ndulado duplo 61"/>
              <p:cNvSpPr/>
              <p:nvPr/>
            </p:nvSpPr>
            <p:spPr>
              <a:xfrm>
                <a:off x="4433882" y="2538123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Forma livre 4"/>
          <p:cNvSpPr/>
          <p:nvPr/>
        </p:nvSpPr>
        <p:spPr>
          <a:xfrm>
            <a:off x="182166" y="2926481"/>
            <a:ext cx="4446971" cy="1974089"/>
          </a:xfrm>
          <a:custGeom>
            <a:avLst/>
            <a:gdLst>
              <a:gd name="connsiteX0" fmla="*/ 672049 w 3989727"/>
              <a:gd name="connsiteY0" fmla="*/ 77158 h 1774181"/>
              <a:gd name="connsiteX1" fmla="*/ 231375 w 3989727"/>
              <a:gd name="connsiteY1" fmla="*/ 110209 h 1774181"/>
              <a:gd name="connsiteX2" fmla="*/ 20 w 3989727"/>
              <a:gd name="connsiteY2" fmla="*/ 308512 h 1774181"/>
              <a:gd name="connsiteX3" fmla="*/ 242392 w 3989727"/>
              <a:gd name="connsiteY3" fmla="*/ 561900 h 1774181"/>
              <a:gd name="connsiteX4" fmla="*/ 330527 w 3989727"/>
              <a:gd name="connsiteY4" fmla="*/ 991558 h 1774181"/>
              <a:gd name="connsiteX5" fmla="*/ 451712 w 3989727"/>
              <a:gd name="connsiteY5" fmla="*/ 1630536 h 1774181"/>
              <a:gd name="connsiteX6" fmla="*/ 1255943 w 3989727"/>
              <a:gd name="connsiteY6" fmla="*/ 1773756 h 1774181"/>
              <a:gd name="connsiteX7" fmla="*/ 2104242 w 3989727"/>
              <a:gd name="connsiteY7" fmla="*/ 1674604 h 1774181"/>
              <a:gd name="connsiteX8" fmla="*/ 2346613 w 3989727"/>
              <a:gd name="connsiteY8" fmla="*/ 1674604 h 1774181"/>
              <a:gd name="connsiteX9" fmla="*/ 2765254 w 3989727"/>
              <a:gd name="connsiteY9" fmla="*/ 1277997 h 1774181"/>
              <a:gd name="connsiteX10" fmla="*/ 3272030 w 3989727"/>
              <a:gd name="connsiteY10" fmla="*/ 1255963 h 1774181"/>
              <a:gd name="connsiteX11" fmla="*/ 3591519 w 3989727"/>
              <a:gd name="connsiteY11" fmla="*/ 1222912 h 1774181"/>
              <a:gd name="connsiteX12" fmla="*/ 3955076 w 3989727"/>
              <a:gd name="connsiteY12" fmla="*/ 661052 h 1774181"/>
              <a:gd name="connsiteX13" fmla="*/ 2666102 w 3989727"/>
              <a:gd name="connsiteY13" fmla="*/ 220377 h 1774181"/>
              <a:gd name="connsiteX14" fmla="*/ 1795770 w 3989727"/>
              <a:gd name="connsiteY14" fmla="*/ 66141 h 1774181"/>
              <a:gd name="connsiteX15" fmla="*/ 1101707 w 3989727"/>
              <a:gd name="connsiteY15" fmla="*/ 40 h 1774181"/>
              <a:gd name="connsiteX16" fmla="*/ 672049 w 3989727"/>
              <a:gd name="connsiteY16" fmla="*/ 77158 h 1774181"/>
              <a:gd name="connsiteX0" fmla="*/ 429674 w 3989723"/>
              <a:gd name="connsiteY0" fmla="*/ 16408 h 1779532"/>
              <a:gd name="connsiteX1" fmla="*/ 231371 w 3989723"/>
              <a:gd name="connsiteY1" fmla="*/ 115560 h 1779532"/>
              <a:gd name="connsiteX2" fmla="*/ 16 w 3989723"/>
              <a:gd name="connsiteY2" fmla="*/ 313863 h 1779532"/>
              <a:gd name="connsiteX3" fmla="*/ 242388 w 3989723"/>
              <a:gd name="connsiteY3" fmla="*/ 567251 h 1779532"/>
              <a:gd name="connsiteX4" fmla="*/ 330523 w 3989723"/>
              <a:gd name="connsiteY4" fmla="*/ 996909 h 1779532"/>
              <a:gd name="connsiteX5" fmla="*/ 451708 w 3989723"/>
              <a:gd name="connsiteY5" fmla="*/ 1635887 h 1779532"/>
              <a:gd name="connsiteX6" fmla="*/ 1255939 w 3989723"/>
              <a:gd name="connsiteY6" fmla="*/ 1779107 h 1779532"/>
              <a:gd name="connsiteX7" fmla="*/ 2104238 w 3989723"/>
              <a:gd name="connsiteY7" fmla="*/ 1679955 h 1779532"/>
              <a:gd name="connsiteX8" fmla="*/ 2346609 w 3989723"/>
              <a:gd name="connsiteY8" fmla="*/ 1679955 h 1779532"/>
              <a:gd name="connsiteX9" fmla="*/ 2765250 w 3989723"/>
              <a:gd name="connsiteY9" fmla="*/ 1283348 h 1779532"/>
              <a:gd name="connsiteX10" fmla="*/ 3272026 w 3989723"/>
              <a:gd name="connsiteY10" fmla="*/ 1261314 h 1779532"/>
              <a:gd name="connsiteX11" fmla="*/ 3591515 w 3989723"/>
              <a:gd name="connsiteY11" fmla="*/ 1228263 h 1779532"/>
              <a:gd name="connsiteX12" fmla="*/ 3955072 w 3989723"/>
              <a:gd name="connsiteY12" fmla="*/ 666403 h 1779532"/>
              <a:gd name="connsiteX13" fmla="*/ 2666098 w 3989723"/>
              <a:gd name="connsiteY13" fmla="*/ 225728 h 1779532"/>
              <a:gd name="connsiteX14" fmla="*/ 1795766 w 3989723"/>
              <a:gd name="connsiteY14" fmla="*/ 71492 h 1779532"/>
              <a:gd name="connsiteX15" fmla="*/ 1101703 w 3989723"/>
              <a:gd name="connsiteY15" fmla="*/ 5391 h 1779532"/>
              <a:gd name="connsiteX16" fmla="*/ 429674 w 3989723"/>
              <a:gd name="connsiteY16" fmla="*/ 16408 h 1779532"/>
              <a:gd name="connsiteX0" fmla="*/ 462725 w 3989723"/>
              <a:gd name="connsiteY0" fmla="*/ 66101 h 1774141"/>
              <a:gd name="connsiteX1" fmla="*/ 231371 w 3989723"/>
              <a:gd name="connsiteY1" fmla="*/ 110169 h 1774141"/>
              <a:gd name="connsiteX2" fmla="*/ 16 w 3989723"/>
              <a:gd name="connsiteY2" fmla="*/ 308472 h 1774141"/>
              <a:gd name="connsiteX3" fmla="*/ 242388 w 3989723"/>
              <a:gd name="connsiteY3" fmla="*/ 561860 h 1774141"/>
              <a:gd name="connsiteX4" fmla="*/ 330523 w 3989723"/>
              <a:gd name="connsiteY4" fmla="*/ 991518 h 1774141"/>
              <a:gd name="connsiteX5" fmla="*/ 451708 w 3989723"/>
              <a:gd name="connsiteY5" fmla="*/ 1630496 h 1774141"/>
              <a:gd name="connsiteX6" fmla="*/ 1255939 w 3989723"/>
              <a:gd name="connsiteY6" fmla="*/ 1773716 h 1774141"/>
              <a:gd name="connsiteX7" fmla="*/ 2104238 w 3989723"/>
              <a:gd name="connsiteY7" fmla="*/ 1674564 h 1774141"/>
              <a:gd name="connsiteX8" fmla="*/ 2346609 w 3989723"/>
              <a:gd name="connsiteY8" fmla="*/ 1674564 h 1774141"/>
              <a:gd name="connsiteX9" fmla="*/ 2765250 w 3989723"/>
              <a:gd name="connsiteY9" fmla="*/ 1277957 h 1774141"/>
              <a:gd name="connsiteX10" fmla="*/ 3272026 w 3989723"/>
              <a:gd name="connsiteY10" fmla="*/ 1255923 h 1774141"/>
              <a:gd name="connsiteX11" fmla="*/ 3591515 w 3989723"/>
              <a:gd name="connsiteY11" fmla="*/ 1222872 h 1774141"/>
              <a:gd name="connsiteX12" fmla="*/ 3955072 w 3989723"/>
              <a:gd name="connsiteY12" fmla="*/ 661012 h 1774141"/>
              <a:gd name="connsiteX13" fmla="*/ 2666098 w 3989723"/>
              <a:gd name="connsiteY13" fmla="*/ 220337 h 1774141"/>
              <a:gd name="connsiteX14" fmla="*/ 1795766 w 3989723"/>
              <a:gd name="connsiteY14" fmla="*/ 66101 h 1774141"/>
              <a:gd name="connsiteX15" fmla="*/ 1101703 w 3989723"/>
              <a:gd name="connsiteY15" fmla="*/ 0 h 1774141"/>
              <a:gd name="connsiteX16" fmla="*/ 462725 w 3989723"/>
              <a:gd name="connsiteY16" fmla="*/ 66101 h 1774141"/>
              <a:gd name="connsiteX0" fmla="*/ 462725 w 3989723"/>
              <a:gd name="connsiteY0" fmla="*/ 77118 h 1785158"/>
              <a:gd name="connsiteX1" fmla="*/ 231371 w 3989723"/>
              <a:gd name="connsiteY1" fmla="*/ 121186 h 1785158"/>
              <a:gd name="connsiteX2" fmla="*/ 16 w 3989723"/>
              <a:gd name="connsiteY2" fmla="*/ 319489 h 1785158"/>
              <a:gd name="connsiteX3" fmla="*/ 242388 w 3989723"/>
              <a:gd name="connsiteY3" fmla="*/ 572877 h 1785158"/>
              <a:gd name="connsiteX4" fmla="*/ 330523 w 3989723"/>
              <a:gd name="connsiteY4" fmla="*/ 1002535 h 1785158"/>
              <a:gd name="connsiteX5" fmla="*/ 451708 w 3989723"/>
              <a:gd name="connsiteY5" fmla="*/ 1641513 h 1785158"/>
              <a:gd name="connsiteX6" fmla="*/ 1255939 w 3989723"/>
              <a:gd name="connsiteY6" fmla="*/ 1784733 h 1785158"/>
              <a:gd name="connsiteX7" fmla="*/ 2104238 w 3989723"/>
              <a:gd name="connsiteY7" fmla="*/ 1685581 h 1785158"/>
              <a:gd name="connsiteX8" fmla="*/ 2346609 w 3989723"/>
              <a:gd name="connsiteY8" fmla="*/ 1685581 h 1785158"/>
              <a:gd name="connsiteX9" fmla="*/ 2765250 w 3989723"/>
              <a:gd name="connsiteY9" fmla="*/ 1288974 h 1785158"/>
              <a:gd name="connsiteX10" fmla="*/ 3272026 w 3989723"/>
              <a:gd name="connsiteY10" fmla="*/ 1266940 h 1785158"/>
              <a:gd name="connsiteX11" fmla="*/ 3591515 w 3989723"/>
              <a:gd name="connsiteY11" fmla="*/ 1233889 h 1785158"/>
              <a:gd name="connsiteX12" fmla="*/ 3955072 w 3989723"/>
              <a:gd name="connsiteY12" fmla="*/ 672029 h 1785158"/>
              <a:gd name="connsiteX13" fmla="*/ 2666098 w 3989723"/>
              <a:gd name="connsiteY13" fmla="*/ 231354 h 1785158"/>
              <a:gd name="connsiteX14" fmla="*/ 1795766 w 3989723"/>
              <a:gd name="connsiteY14" fmla="*/ 77118 h 1785158"/>
              <a:gd name="connsiteX15" fmla="*/ 749163 w 3989723"/>
              <a:gd name="connsiteY15" fmla="*/ 0 h 1785158"/>
              <a:gd name="connsiteX16" fmla="*/ 462725 w 3989723"/>
              <a:gd name="connsiteY16" fmla="*/ 77118 h 1785158"/>
              <a:gd name="connsiteX0" fmla="*/ 462725 w 3989723"/>
              <a:gd name="connsiteY0" fmla="*/ 93848 h 1801888"/>
              <a:gd name="connsiteX1" fmla="*/ 231371 w 3989723"/>
              <a:gd name="connsiteY1" fmla="*/ 137916 h 1801888"/>
              <a:gd name="connsiteX2" fmla="*/ 16 w 3989723"/>
              <a:gd name="connsiteY2" fmla="*/ 336219 h 1801888"/>
              <a:gd name="connsiteX3" fmla="*/ 242388 w 3989723"/>
              <a:gd name="connsiteY3" fmla="*/ 589607 h 1801888"/>
              <a:gd name="connsiteX4" fmla="*/ 330523 w 3989723"/>
              <a:gd name="connsiteY4" fmla="*/ 1019265 h 1801888"/>
              <a:gd name="connsiteX5" fmla="*/ 451708 w 3989723"/>
              <a:gd name="connsiteY5" fmla="*/ 1658243 h 1801888"/>
              <a:gd name="connsiteX6" fmla="*/ 1255939 w 3989723"/>
              <a:gd name="connsiteY6" fmla="*/ 1801463 h 1801888"/>
              <a:gd name="connsiteX7" fmla="*/ 2104238 w 3989723"/>
              <a:gd name="connsiteY7" fmla="*/ 1702311 h 1801888"/>
              <a:gd name="connsiteX8" fmla="*/ 2346609 w 3989723"/>
              <a:gd name="connsiteY8" fmla="*/ 1702311 h 1801888"/>
              <a:gd name="connsiteX9" fmla="*/ 2765250 w 3989723"/>
              <a:gd name="connsiteY9" fmla="*/ 1305704 h 1801888"/>
              <a:gd name="connsiteX10" fmla="*/ 3272026 w 3989723"/>
              <a:gd name="connsiteY10" fmla="*/ 1283670 h 1801888"/>
              <a:gd name="connsiteX11" fmla="*/ 3591515 w 3989723"/>
              <a:gd name="connsiteY11" fmla="*/ 1250619 h 1801888"/>
              <a:gd name="connsiteX12" fmla="*/ 3955072 w 3989723"/>
              <a:gd name="connsiteY12" fmla="*/ 688759 h 1801888"/>
              <a:gd name="connsiteX13" fmla="*/ 2666098 w 3989723"/>
              <a:gd name="connsiteY13" fmla="*/ 248084 h 1801888"/>
              <a:gd name="connsiteX14" fmla="*/ 1795766 w 3989723"/>
              <a:gd name="connsiteY14" fmla="*/ 93848 h 1801888"/>
              <a:gd name="connsiteX15" fmla="*/ 749163 w 3989723"/>
              <a:gd name="connsiteY15" fmla="*/ 16730 h 1801888"/>
              <a:gd name="connsiteX16" fmla="*/ 462725 w 3989723"/>
              <a:gd name="connsiteY16" fmla="*/ 93848 h 1801888"/>
              <a:gd name="connsiteX0" fmla="*/ 506789 w 4033787"/>
              <a:gd name="connsiteY0" fmla="*/ 93848 h 1801888"/>
              <a:gd name="connsiteX1" fmla="*/ 275435 w 4033787"/>
              <a:gd name="connsiteY1" fmla="*/ 137916 h 1801888"/>
              <a:gd name="connsiteX2" fmla="*/ 13 w 4033787"/>
              <a:gd name="connsiteY2" fmla="*/ 259101 h 1801888"/>
              <a:gd name="connsiteX3" fmla="*/ 286452 w 4033787"/>
              <a:gd name="connsiteY3" fmla="*/ 589607 h 1801888"/>
              <a:gd name="connsiteX4" fmla="*/ 374587 w 4033787"/>
              <a:gd name="connsiteY4" fmla="*/ 1019265 h 1801888"/>
              <a:gd name="connsiteX5" fmla="*/ 495772 w 4033787"/>
              <a:gd name="connsiteY5" fmla="*/ 1658243 h 1801888"/>
              <a:gd name="connsiteX6" fmla="*/ 1300003 w 4033787"/>
              <a:gd name="connsiteY6" fmla="*/ 1801463 h 1801888"/>
              <a:gd name="connsiteX7" fmla="*/ 2148302 w 4033787"/>
              <a:gd name="connsiteY7" fmla="*/ 1702311 h 1801888"/>
              <a:gd name="connsiteX8" fmla="*/ 2390673 w 4033787"/>
              <a:gd name="connsiteY8" fmla="*/ 1702311 h 1801888"/>
              <a:gd name="connsiteX9" fmla="*/ 2809314 w 4033787"/>
              <a:gd name="connsiteY9" fmla="*/ 1305704 h 1801888"/>
              <a:gd name="connsiteX10" fmla="*/ 3316090 w 4033787"/>
              <a:gd name="connsiteY10" fmla="*/ 1283670 h 1801888"/>
              <a:gd name="connsiteX11" fmla="*/ 3635579 w 4033787"/>
              <a:gd name="connsiteY11" fmla="*/ 1250619 h 1801888"/>
              <a:gd name="connsiteX12" fmla="*/ 3999136 w 4033787"/>
              <a:gd name="connsiteY12" fmla="*/ 688759 h 1801888"/>
              <a:gd name="connsiteX13" fmla="*/ 2710162 w 4033787"/>
              <a:gd name="connsiteY13" fmla="*/ 248084 h 1801888"/>
              <a:gd name="connsiteX14" fmla="*/ 1839830 w 4033787"/>
              <a:gd name="connsiteY14" fmla="*/ 93848 h 1801888"/>
              <a:gd name="connsiteX15" fmla="*/ 793227 w 4033787"/>
              <a:gd name="connsiteY15" fmla="*/ 16730 h 1801888"/>
              <a:gd name="connsiteX16" fmla="*/ 506789 w 4033787"/>
              <a:gd name="connsiteY16" fmla="*/ 93848 h 1801888"/>
              <a:gd name="connsiteX0" fmla="*/ 650009 w 4033788"/>
              <a:gd name="connsiteY0" fmla="*/ 99368 h 1785374"/>
              <a:gd name="connsiteX1" fmla="*/ 275436 w 4033788"/>
              <a:gd name="connsiteY1" fmla="*/ 121402 h 1785374"/>
              <a:gd name="connsiteX2" fmla="*/ 14 w 4033788"/>
              <a:gd name="connsiteY2" fmla="*/ 242587 h 1785374"/>
              <a:gd name="connsiteX3" fmla="*/ 286453 w 4033788"/>
              <a:gd name="connsiteY3" fmla="*/ 573093 h 1785374"/>
              <a:gd name="connsiteX4" fmla="*/ 374588 w 4033788"/>
              <a:gd name="connsiteY4" fmla="*/ 1002751 h 1785374"/>
              <a:gd name="connsiteX5" fmla="*/ 495773 w 4033788"/>
              <a:gd name="connsiteY5" fmla="*/ 1641729 h 1785374"/>
              <a:gd name="connsiteX6" fmla="*/ 1300004 w 4033788"/>
              <a:gd name="connsiteY6" fmla="*/ 1784949 h 1785374"/>
              <a:gd name="connsiteX7" fmla="*/ 2148303 w 4033788"/>
              <a:gd name="connsiteY7" fmla="*/ 1685797 h 1785374"/>
              <a:gd name="connsiteX8" fmla="*/ 2390674 w 4033788"/>
              <a:gd name="connsiteY8" fmla="*/ 1685797 h 1785374"/>
              <a:gd name="connsiteX9" fmla="*/ 2809315 w 4033788"/>
              <a:gd name="connsiteY9" fmla="*/ 1289190 h 1785374"/>
              <a:gd name="connsiteX10" fmla="*/ 3316091 w 4033788"/>
              <a:gd name="connsiteY10" fmla="*/ 1267156 h 1785374"/>
              <a:gd name="connsiteX11" fmla="*/ 3635580 w 4033788"/>
              <a:gd name="connsiteY11" fmla="*/ 1234105 h 1785374"/>
              <a:gd name="connsiteX12" fmla="*/ 3999137 w 4033788"/>
              <a:gd name="connsiteY12" fmla="*/ 672245 h 1785374"/>
              <a:gd name="connsiteX13" fmla="*/ 2710163 w 4033788"/>
              <a:gd name="connsiteY13" fmla="*/ 231570 h 1785374"/>
              <a:gd name="connsiteX14" fmla="*/ 1839831 w 4033788"/>
              <a:gd name="connsiteY14" fmla="*/ 77334 h 1785374"/>
              <a:gd name="connsiteX15" fmla="*/ 793228 w 4033788"/>
              <a:gd name="connsiteY15" fmla="*/ 216 h 1785374"/>
              <a:gd name="connsiteX16" fmla="*/ 650009 w 4033788"/>
              <a:gd name="connsiteY16" fmla="*/ 99368 h 1785374"/>
              <a:gd name="connsiteX0" fmla="*/ 650009 w 4033788"/>
              <a:gd name="connsiteY0" fmla="*/ 99368 h 1785592"/>
              <a:gd name="connsiteX1" fmla="*/ 275436 w 4033788"/>
              <a:gd name="connsiteY1" fmla="*/ 121402 h 1785592"/>
              <a:gd name="connsiteX2" fmla="*/ 14 w 4033788"/>
              <a:gd name="connsiteY2" fmla="*/ 242587 h 1785592"/>
              <a:gd name="connsiteX3" fmla="*/ 286453 w 4033788"/>
              <a:gd name="connsiteY3" fmla="*/ 573093 h 1785592"/>
              <a:gd name="connsiteX4" fmla="*/ 374588 w 4033788"/>
              <a:gd name="connsiteY4" fmla="*/ 1002751 h 1785592"/>
              <a:gd name="connsiteX5" fmla="*/ 264419 w 4033788"/>
              <a:gd name="connsiteY5" fmla="*/ 1630712 h 1785592"/>
              <a:gd name="connsiteX6" fmla="*/ 1300004 w 4033788"/>
              <a:gd name="connsiteY6" fmla="*/ 1784949 h 1785592"/>
              <a:gd name="connsiteX7" fmla="*/ 2148303 w 4033788"/>
              <a:gd name="connsiteY7" fmla="*/ 1685797 h 1785592"/>
              <a:gd name="connsiteX8" fmla="*/ 2390674 w 4033788"/>
              <a:gd name="connsiteY8" fmla="*/ 1685797 h 1785592"/>
              <a:gd name="connsiteX9" fmla="*/ 2809315 w 4033788"/>
              <a:gd name="connsiteY9" fmla="*/ 1289190 h 1785592"/>
              <a:gd name="connsiteX10" fmla="*/ 3316091 w 4033788"/>
              <a:gd name="connsiteY10" fmla="*/ 1267156 h 1785592"/>
              <a:gd name="connsiteX11" fmla="*/ 3635580 w 4033788"/>
              <a:gd name="connsiteY11" fmla="*/ 1234105 h 1785592"/>
              <a:gd name="connsiteX12" fmla="*/ 3999137 w 4033788"/>
              <a:gd name="connsiteY12" fmla="*/ 672245 h 1785592"/>
              <a:gd name="connsiteX13" fmla="*/ 2710163 w 4033788"/>
              <a:gd name="connsiteY13" fmla="*/ 231570 h 1785592"/>
              <a:gd name="connsiteX14" fmla="*/ 1839831 w 4033788"/>
              <a:gd name="connsiteY14" fmla="*/ 77334 h 1785592"/>
              <a:gd name="connsiteX15" fmla="*/ 793228 w 4033788"/>
              <a:gd name="connsiteY15" fmla="*/ 216 h 1785592"/>
              <a:gd name="connsiteX16" fmla="*/ 650009 w 4033788"/>
              <a:gd name="connsiteY16" fmla="*/ 99368 h 1785592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809315 w 4033788"/>
              <a:gd name="connsiteY9" fmla="*/ 1289190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974568 w 4033788"/>
              <a:gd name="connsiteY9" fmla="*/ 1366308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3788" h="1790858">
                <a:moveTo>
                  <a:pt x="650009" y="99368"/>
                </a:moveTo>
                <a:cubicBezTo>
                  <a:pt x="563710" y="119566"/>
                  <a:pt x="383768" y="97532"/>
                  <a:pt x="275436" y="121402"/>
                </a:cubicBezTo>
                <a:cubicBezTo>
                  <a:pt x="167104" y="145272"/>
                  <a:pt x="-1822" y="167305"/>
                  <a:pt x="14" y="242587"/>
                </a:cubicBezTo>
                <a:cubicBezTo>
                  <a:pt x="1850" y="317869"/>
                  <a:pt x="224024" y="446399"/>
                  <a:pt x="286453" y="573093"/>
                </a:cubicBezTo>
                <a:cubicBezTo>
                  <a:pt x="348882" y="699787"/>
                  <a:pt x="378260" y="826481"/>
                  <a:pt x="374588" y="1002751"/>
                </a:cubicBezTo>
                <a:cubicBezTo>
                  <a:pt x="370916" y="1179021"/>
                  <a:pt x="110183" y="1500346"/>
                  <a:pt x="264419" y="1630712"/>
                </a:cubicBezTo>
                <a:cubicBezTo>
                  <a:pt x="418655" y="1761078"/>
                  <a:pt x="1042944" y="1764751"/>
                  <a:pt x="1300004" y="1784949"/>
                </a:cubicBezTo>
                <a:cubicBezTo>
                  <a:pt x="1557064" y="1805147"/>
                  <a:pt x="1625002" y="1768423"/>
                  <a:pt x="1806780" y="1751898"/>
                </a:cubicBezTo>
                <a:cubicBezTo>
                  <a:pt x="1988558" y="1735373"/>
                  <a:pt x="2196043" y="1750062"/>
                  <a:pt x="2390674" y="1685797"/>
                </a:cubicBezTo>
                <a:cubicBezTo>
                  <a:pt x="2585305" y="1621532"/>
                  <a:pt x="2820332" y="1436082"/>
                  <a:pt x="2974568" y="1366308"/>
                </a:cubicBezTo>
                <a:cubicBezTo>
                  <a:pt x="3128804" y="1296534"/>
                  <a:pt x="3205922" y="1289190"/>
                  <a:pt x="3316091" y="1267156"/>
                </a:cubicBezTo>
                <a:cubicBezTo>
                  <a:pt x="3426260" y="1245122"/>
                  <a:pt x="3521739" y="1333257"/>
                  <a:pt x="3635580" y="1234105"/>
                </a:cubicBezTo>
                <a:cubicBezTo>
                  <a:pt x="3749421" y="1134953"/>
                  <a:pt x="4153373" y="839334"/>
                  <a:pt x="3999137" y="672245"/>
                </a:cubicBezTo>
                <a:cubicBezTo>
                  <a:pt x="3844901" y="505156"/>
                  <a:pt x="3070047" y="330722"/>
                  <a:pt x="2710163" y="231570"/>
                </a:cubicBezTo>
                <a:cubicBezTo>
                  <a:pt x="2350279" y="132418"/>
                  <a:pt x="2100564" y="114057"/>
                  <a:pt x="1839831" y="77334"/>
                </a:cubicBezTo>
                <a:cubicBezTo>
                  <a:pt x="1579099" y="40611"/>
                  <a:pt x="991532" y="-3456"/>
                  <a:pt x="793228" y="216"/>
                </a:cubicBezTo>
                <a:cubicBezTo>
                  <a:pt x="594924" y="3888"/>
                  <a:pt x="736308" y="79170"/>
                  <a:pt x="650009" y="993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65000">
                <a:schemeClr val="accent3">
                  <a:lumMod val="75000"/>
                  <a:tint val="44500"/>
                  <a:satMod val="160000"/>
                  <a:alpha val="26000"/>
                </a:schemeClr>
              </a:gs>
              <a:gs pos="100000">
                <a:schemeClr val="bg1">
                  <a:alpha val="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352140" y="2694143"/>
            <a:ext cx="3543814" cy="2357013"/>
          </a:xfrm>
          <a:custGeom>
            <a:avLst/>
            <a:gdLst>
              <a:gd name="connsiteX0" fmla="*/ 26752 w 2219650"/>
              <a:gd name="connsiteY0" fmla="*/ 61079 h 1673249"/>
              <a:gd name="connsiteX1" fmla="*/ 103871 w 2219650"/>
              <a:gd name="connsiteY1" fmla="*/ 5995 h 1673249"/>
              <a:gd name="connsiteX2" fmla="*/ 775899 w 2219650"/>
              <a:gd name="connsiteY2" fmla="*/ 215315 h 1673249"/>
              <a:gd name="connsiteX3" fmla="*/ 1205557 w 2219650"/>
              <a:gd name="connsiteY3" fmla="*/ 369551 h 1673249"/>
              <a:gd name="connsiteX4" fmla="*/ 1425895 w 2219650"/>
              <a:gd name="connsiteY4" fmla="*/ 578872 h 1673249"/>
              <a:gd name="connsiteX5" fmla="*/ 1447928 w 2219650"/>
              <a:gd name="connsiteY5" fmla="*/ 788192 h 1673249"/>
              <a:gd name="connsiteX6" fmla="*/ 1756401 w 2219650"/>
              <a:gd name="connsiteY6" fmla="*/ 1140732 h 1673249"/>
              <a:gd name="connsiteX7" fmla="*/ 2219109 w 2219650"/>
              <a:gd name="connsiteY7" fmla="*/ 1372086 h 1673249"/>
              <a:gd name="connsiteX8" fmla="*/ 1833519 w 2219650"/>
              <a:gd name="connsiteY8" fmla="*/ 1669542 h 1673249"/>
              <a:gd name="connsiteX9" fmla="*/ 1139456 w 2219650"/>
              <a:gd name="connsiteY9" fmla="*/ 1151749 h 1673249"/>
              <a:gd name="connsiteX10" fmla="*/ 996237 w 2219650"/>
              <a:gd name="connsiteY10" fmla="*/ 876327 h 1673249"/>
              <a:gd name="connsiteX11" fmla="*/ 985220 w 2219650"/>
              <a:gd name="connsiteY11" fmla="*/ 567855 h 1673249"/>
              <a:gd name="connsiteX12" fmla="*/ 753866 w 2219650"/>
              <a:gd name="connsiteY12" fmla="*/ 369551 h 1673249"/>
              <a:gd name="connsiteX13" fmla="*/ 70820 w 2219650"/>
              <a:gd name="connsiteY13" fmla="*/ 105147 h 1673249"/>
              <a:gd name="connsiteX14" fmla="*/ 26752 w 2219650"/>
              <a:gd name="connsiteY14" fmla="*/ 61079 h 1673249"/>
              <a:gd name="connsiteX0" fmla="*/ 26752 w 2229312"/>
              <a:gd name="connsiteY0" fmla="*/ 61079 h 1804387"/>
              <a:gd name="connsiteX1" fmla="*/ 103871 w 2229312"/>
              <a:gd name="connsiteY1" fmla="*/ 5995 h 1804387"/>
              <a:gd name="connsiteX2" fmla="*/ 775899 w 2229312"/>
              <a:gd name="connsiteY2" fmla="*/ 215315 h 1804387"/>
              <a:gd name="connsiteX3" fmla="*/ 1205557 w 2229312"/>
              <a:gd name="connsiteY3" fmla="*/ 369551 h 1804387"/>
              <a:gd name="connsiteX4" fmla="*/ 1425895 w 2229312"/>
              <a:gd name="connsiteY4" fmla="*/ 578872 h 1804387"/>
              <a:gd name="connsiteX5" fmla="*/ 1447928 w 2229312"/>
              <a:gd name="connsiteY5" fmla="*/ 788192 h 1804387"/>
              <a:gd name="connsiteX6" fmla="*/ 1756401 w 2229312"/>
              <a:gd name="connsiteY6" fmla="*/ 1140732 h 1804387"/>
              <a:gd name="connsiteX7" fmla="*/ 2219109 w 2229312"/>
              <a:gd name="connsiteY7" fmla="*/ 1372086 h 1804387"/>
              <a:gd name="connsiteX8" fmla="*/ 1998772 w 2229312"/>
              <a:gd name="connsiteY8" fmla="*/ 1801744 h 1804387"/>
              <a:gd name="connsiteX9" fmla="*/ 1139456 w 2229312"/>
              <a:gd name="connsiteY9" fmla="*/ 1151749 h 1804387"/>
              <a:gd name="connsiteX10" fmla="*/ 996237 w 2229312"/>
              <a:gd name="connsiteY10" fmla="*/ 876327 h 1804387"/>
              <a:gd name="connsiteX11" fmla="*/ 985220 w 2229312"/>
              <a:gd name="connsiteY11" fmla="*/ 567855 h 1804387"/>
              <a:gd name="connsiteX12" fmla="*/ 753866 w 2229312"/>
              <a:gd name="connsiteY12" fmla="*/ 369551 h 1804387"/>
              <a:gd name="connsiteX13" fmla="*/ 70820 w 2229312"/>
              <a:gd name="connsiteY13" fmla="*/ 105147 h 1804387"/>
              <a:gd name="connsiteX14" fmla="*/ 26752 w 2229312"/>
              <a:gd name="connsiteY14" fmla="*/ 61079 h 1804387"/>
              <a:gd name="connsiteX0" fmla="*/ 26752 w 2476275"/>
              <a:gd name="connsiteY0" fmla="*/ 61079 h 1810681"/>
              <a:gd name="connsiteX1" fmla="*/ 103871 w 2476275"/>
              <a:gd name="connsiteY1" fmla="*/ 5995 h 1810681"/>
              <a:gd name="connsiteX2" fmla="*/ 775899 w 2476275"/>
              <a:gd name="connsiteY2" fmla="*/ 215315 h 1810681"/>
              <a:gd name="connsiteX3" fmla="*/ 1205557 w 2476275"/>
              <a:gd name="connsiteY3" fmla="*/ 369551 h 1810681"/>
              <a:gd name="connsiteX4" fmla="*/ 1425895 w 2476275"/>
              <a:gd name="connsiteY4" fmla="*/ 578872 h 1810681"/>
              <a:gd name="connsiteX5" fmla="*/ 1447928 w 2476275"/>
              <a:gd name="connsiteY5" fmla="*/ 788192 h 1810681"/>
              <a:gd name="connsiteX6" fmla="*/ 1756401 w 2476275"/>
              <a:gd name="connsiteY6" fmla="*/ 1140732 h 1810681"/>
              <a:gd name="connsiteX7" fmla="*/ 2472497 w 2476275"/>
              <a:gd name="connsiteY7" fmla="*/ 1504289 h 1810681"/>
              <a:gd name="connsiteX8" fmla="*/ 1998772 w 2476275"/>
              <a:gd name="connsiteY8" fmla="*/ 1801744 h 1810681"/>
              <a:gd name="connsiteX9" fmla="*/ 1139456 w 2476275"/>
              <a:gd name="connsiteY9" fmla="*/ 1151749 h 1810681"/>
              <a:gd name="connsiteX10" fmla="*/ 996237 w 2476275"/>
              <a:gd name="connsiteY10" fmla="*/ 876327 h 1810681"/>
              <a:gd name="connsiteX11" fmla="*/ 985220 w 2476275"/>
              <a:gd name="connsiteY11" fmla="*/ 567855 h 1810681"/>
              <a:gd name="connsiteX12" fmla="*/ 753866 w 2476275"/>
              <a:gd name="connsiteY12" fmla="*/ 369551 h 1810681"/>
              <a:gd name="connsiteX13" fmla="*/ 70820 w 2476275"/>
              <a:gd name="connsiteY13" fmla="*/ 105147 h 1810681"/>
              <a:gd name="connsiteX14" fmla="*/ 26752 w 2476275"/>
              <a:gd name="connsiteY14" fmla="*/ 61079 h 1810681"/>
              <a:gd name="connsiteX0" fmla="*/ 26752 w 2499380"/>
              <a:gd name="connsiteY0" fmla="*/ 61079 h 1994851"/>
              <a:gd name="connsiteX1" fmla="*/ 103871 w 2499380"/>
              <a:gd name="connsiteY1" fmla="*/ 5995 h 1994851"/>
              <a:gd name="connsiteX2" fmla="*/ 775899 w 2499380"/>
              <a:gd name="connsiteY2" fmla="*/ 215315 h 1994851"/>
              <a:gd name="connsiteX3" fmla="*/ 1205557 w 2499380"/>
              <a:gd name="connsiteY3" fmla="*/ 369551 h 1994851"/>
              <a:gd name="connsiteX4" fmla="*/ 1425895 w 2499380"/>
              <a:gd name="connsiteY4" fmla="*/ 578872 h 1994851"/>
              <a:gd name="connsiteX5" fmla="*/ 1447928 w 2499380"/>
              <a:gd name="connsiteY5" fmla="*/ 788192 h 1994851"/>
              <a:gd name="connsiteX6" fmla="*/ 1756401 w 2499380"/>
              <a:gd name="connsiteY6" fmla="*/ 1140732 h 1994851"/>
              <a:gd name="connsiteX7" fmla="*/ 2472497 w 2499380"/>
              <a:gd name="connsiteY7" fmla="*/ 1504289 h 1994851"/>
              <a:gd name="connsiteX8" fmla="*/ 2230126 w 2499380"/>
              <a:gd name="connsiteY8" fmla="*/ 1989031 h 1994851"/>
              <a:gd name="connsiteX9" fmla="*/ 1139456 w 2499380"/>
              <a:gd name="connsiteY9" fmla="*/ 1151749 h 1994851"/>
              <a:gd name="connsiteX10" fmla="*/ 996237 w 2499380"/>
              <a:gd name="connsiteY10" fmla="*/ 876327 h 1994851"/>
              <a:gd name="connsiteX11" fmla="*/ 985220 w 2499380"/>
              <a:gd name="connsiteY11" fmla="*/ 567855 h 1994851"/>
              <a:gd name="connsiteX12" fmla="*/ 753866 w 2499380"/>
              <a:gd name="connsiteY12" fmla="*/ 369551 h 1994851"/>
              <a:gd name="connsiteX13" fmla="*/ 70820 w 2499380"/>
              <a:gd name="connsiteY13" fmla="*/ 105147 h 1994851"/>
              <a:gd name="connsiteX14" fmla="*/ 26752 w 2499380"/>
              <a:gd name="connsiteY14" fmla="*/ 61079 h 1994851"/>
              <a:gd name="connsiteX0" fmla="*/ 26752 w 2738393"/>
              <a:gd name="connsiteY0" fmla="*/ 61079 h 2005973"/>
              <a:gd name="connsiteX1" fmla="*/ 103871 w 2738393"/>
              <a:gd name="connsiteY1" fmla="*/ 5995 h 2005973"/>
              <a:gd name="connsiteX2" fmla="*/ 775899 w 2738393"/>
              <a:gd name="connsiteY2" fmla="*/ 215315 h 2005973"/>
              <a:gd name="connsiteX3" fmla="*/ 1205557 w 2738393"/>
              <a:gd name="connsiteY3" fmla="*/ 369551 h 2005973"/>
              <a:gd name="connsiteX4" fmla="*/ 1425895 w 2738393"/>
              <a:gd name="connsiteY4" fmla="*/ 578872 h 2005973"/>
              <a:gd name="connsiteX5" fmla="*/ 1447928 w 2738393"/>
              <a:gd name="connsiteY5" fmla="*/ 788192 h 2005973"/>
              <a:gd name="connsiteX6" fmla="*/ 1756401 w 2738393"/>
              <a:gd name="connsiteY6" fmla="*/ 1140732 h 2005973"/>
              <a:gd name="connsiteX7" fmla="*/ 2725885 w 2738393"/>
              <a:gd name="connsiteY7" fmla="*/ 1669542 h 2005973"/>
              <a:gd name="connsiteX8" fmla="*/ 2230126 w 2738393"/>
              <a:gd name="connsiteY8" fmla="*/ 1989031 h 2005973"/>
              <a:gd name="connsiteX9" fmla="*/ 1139456 w 2738393"/>
              <a:gd name="connsiteY9" fmla="*/ 1151749 h 2005973"/>
              <a:gd name="connsiteX10" fmla="*/ 996237 w 2738393"/>
              <a:gd name="connsiteY10" fmla="*/ 876327 h 2005973"/>
              <a:gd name="connsiteX11" fmla="*/ 985220 w 2738393"/>
              <a:gd name="connsiteY11" fmla="*/ 567855 h 2005973"/>
              <a:gd name="connsiteX12" fmla="*/ 753866 w 2738393"/>
              <a:gd name="connsiteY12" fmla="*/ 369551 h 2005973"/>
              <a:gd name="connsiteX13" fmla="*/ 70820 w 2738393"/>
              <a:gd name="connsiteY13" fmla="*/ 105147 h 2005973"/>
              <a:gd name="connsiteX14" fmla="*/ 26752 w 2738393"/>
              <a:gd name="connsiteY14" fmla="*/ 61079 h 2005973"/>
              <a:gd name="connsiteX0" fmla="*/ 26752 w 2730318"/>
              <a:gd name="connsiteY0" fmla="*/ 61079 h 1912319"/>
              <a:gd name="connsiteX1" fmla="*/ 103871 w 2730318"/>
              <a:gd name="connsiteY1" fmla="*/ 5995 h 1912319"/>
              <a:gd name="connsiteX2" fmla="*/ 775899 w 2730318"/>
              <a:gd name="connsiteY2" fmla="*/ 215315 h 1912319"/>
              <a:gd name="connsiteX3" fmla="*/ 1205557 w 2730318"/>
              <a:gd name="connsiteY3" fmla="*/ 369551 h 1912319"/>
              <a:gd name="connsiteX4" fmla="*/ 1425895 w 2730318"/>
              <a:gd name="connsiteY4" fmla="*/ 578872 h 1912319"/>
              <a:gd name="connsiteX5" fmla="*/ 1447928 w 2730318"/>
              <a:gd name="connsiteY5" fmla="*/ 788192 h 1912319"/>
              <a:gd name="connsiteX6" fmla="*/ 1756401 w 2730318"/>
              <a:gd name="connsiteY6" fmla="*/ 1140732 h 1912319"/>
              <a:gd name="connsiteX7" fmla="*/ 2725885 w 2730318"/>
              <a:gd name="connsiteY7" fmla="*/ 1669542 h 1912319"/>
              <a:gd name="connsiteX8" fmla="*/ 2075890 w 2730318"/>
              <a:gd name="connsiteY8" fmla="*/ 1889879 h 1912319"/>
              <a:gd name="connsiteX9" fmla="*/ 1139456 w 2730318"/>
              <a:gd name="connsiteY9" fmla="*/ 1151749 h 1912319"/>
              <a:gd name="connsiteX10" fmla="*/ 996237 w 2730318"/>
              <a:gd name="connsiteY10" fmla="*/ 876327 h 1912319"/>
              <a:gd name="connsiteX11" fmla="*/ 985220 w 2730318"/>
              <a:gd name="connsiteY11" fmla="*/ 567855 h 1912319"/>
              <a:gd name="connsiteX12" fmla="*/ 753866 w 2730318"/>
              <a:gd name="connsiteY12" fmla="*/ 369551 h 1912319"/>
              <a:gd name="connsiteX13" fmla="*/ 70820 w 2730318"/>
              <a:gd name="connsiteY13" fmla="*/ 105147 h 1912319"/>
              <a:gd name="connsiteX14" fmla="*/ 26752 w 2730318"/>
              <a:gd name="connsiteY14" fmla="*/ 61079 h 1912319"/>
              <a:gd name="connsiteX0" fmla="*/ 26752 w 2727524"/>
              <a:gd name="connsiteY0" fmla="*/ 61079 h 1862073"/>
              <a:gd name="connsiteX1" fmla="*/ 103871 w 2727524"/>
              <a:gd name="connsiteY1" fmla="*/ 5995 h 1862073"/>
              <a:gd name="connsiteX2" fmla="*/ 775899 w 2727524"/>
              <a:gd name="connsiteY2" fmla="*/ 215315 h 1862073"/>
              <a:gd name="connsiteX3" fmla="*/ 1205557 w 2727524"/>
              <a:gd name="connsiteY3" fmla="*/ 369551 h 1862073"/>
              <a:gd name="connsiteX4" fmla="*/ 1425895 w 2727524"/>
              <a:gd name="connsiteY4" fmla="*/ 578872 h 1862073"/>
              <a:gd name="connsiteX5" fmla="*/ 1447928 w 2727524"/>
              <a:gd name="connsiteY5" fmla="*/ 788192 h 1862073"/>
              <a:gd name="connsiteX6" fmla="*/ 1756401 w 2727524"/>
              <a:gd name="connsiteY6" fmla="*/ 1140732 h 1862073"/>
              <a:gd name="connsiteX7" fmla="*/ 2725885 w 2727524"/>
              <a:gd name="connsiteY7" fmla="*/ 1669542 h 1862073"/>
              <a:gd name="connsiteX8" fmla="*/ 1965722 w 2727524"/>
              <a:gd name="connsiteY8" fmla="*/ 1834795 h 1862073"/>
              <a:gd name="connsiteX9" fmla="*/ 1139456 w 2727524"/>
              <a:gd name="connsiteY9" fmla="*/ 1151749 h 1862073"/>
              <a:gd name="connsiteX10" fmla="*/ 996237 w 2727524"/>
              <a:gd name="connsiteY10" fmla="*/ 876327 h 1862073"/>
              <a:gd name="connsiteX11" fmla="*/ 985220 w 2727524"/>
              <a:gd name="connsiteY11" fmla="*/ 567855 h 1862073"/>
              <a:gd name="connsiteX12" fmla="*/ 753866 w 2727524"/>
              <a:gd name="connsiteY12" fmla="*/ 369551 h 1862073"/>
              <a:gd name="connsiteX13" fmla="*/ 70820 w 2727524"/>
              <a:gd name="connsiteY13" fmla="*/ 105147 h 1862073"/>
              <a:gd name="connsiteX14" fmla="*/ 26752 w 2727524"/>
              <a:gd name="connsiteY14" fmla="*/ 61079 h 1862073"/>
              <a:gd name="connsiteX0" fmla="*/ 26752 w 2936454"/>
              <a:gd name="connsiteY0" fmla="*/ 61079 h 1881720"/>
              <a:gd name="connsiteX1" fmla="*/ 103871 w 2936454"/>
              <a:gd name="connsiteY1" fmla="*/ 5995 h 1881720"/>
              <a:gd name="connsiteX2" fmla="*/ 775899 w 2936454"/>
              <a:gd name="connsiteY2" fmla="*/ 215315 h 1881720"/>
              <a:gd name="connsiteX3" fmla="*/ 1205557 w 2936454"/>
              <a:gd name="connsiteY3" fmla="*/ 369551 h 1881720"/>
              <a:gd name="connsiteX4" fmla="*/ 1425895 w 2936454"/>
              <a:gd name="connsiteY4" fmla="*/ 578872 h 1881720"/>
              <a:gd name="connsiteX5" fmla="*/ 1447928 w 2936454"/>
              <a:gd name="connsiteY5" fmla="*/ 788192 h 1881720"/>
              <a:gd name="connsiteX6" fmla="*/ 1756401 w 2936454"/>
              <a:gd name="connsiteY6" fmla="*/ 1140732 h 1881720"/>
              <a:gd name="connsiteX7" fmla="*/ 2935205 w 2936454"/>
              <a:gd name="connsiteY7" fmla="*/ 1746660 h 1881720"/>
              <a:gd name="connsiteX8" fmla="*/ 1965722 w 2936454"/>
              <a:gd name="connsiteY8" fmla="*/ 1834795 h 1881720"/>
              <a:gd name="connsiteX9" fmla="*/ 1139456 w 2936454"/>
              <a:gd name="connsiteY9" fmla="*/ 1151749 h 1881720"/>
              <a:gd name="connsiteX10" fmla="*/ 996237 w 2936454"/>
              <a:gd name="connsiteY10" fmla="*/ 876327 h 1881720"/>
              <a:gd name="connsiteX11" fmla="*/ 985220 w 2936454"/>
              <a:gd name="connsiteY11" fmla="*/ 567855 h 1881720"/>
              <a:gd name="connsiteX12" fmla="*/ 753866 w 2936454"/>
              <a:gd name="connsiteY12" fmla="*/ 369551 h 1881720"/>
              <a:gd name="connsiteX13" fmla="*/ 70820 w 2936454"/>
              <a:gd name="connsiteY13" fmla="*/ 105147 h 1881720"/>
              <a:gd name="connsiteX14" fmla="*/ 26752 w 2936454"/>
              <a:gd name="connsiteY14" fmla="*/ 61079 h 1881720"/>
              <a:gd name="connsiteX0" fmla="*/ 26752 w 2760498"/>
              <a:gd name="connsiteY0" fmla="*/ 61079 h 1858155"/>
              <a:gd name="connsiteX1" fmla="*/ 103871 w 2760498"/>
              <a:gd name="connsiteY1" fmla="*/ 5995 h 1858155"/>
              <a:gd name="connsiteX2" fmla="*/ 775899 w 2760498"/>
              <a:gd name="connsiteY2" fmla="*/ 215315 h 1858155"/>
              <a:gd name="connsiteX3" fmla="*/ 1205557 w 2760498"/>
              <a:gd name="connsiteY3" fmla="*/ 369551 h 1858155"/>
              <a:gd name="connsiteX4" fmla="*/ 1425895 w 2760498"/>
              <a:gd name="connsiteY4" fmla="*/ 578872 h 1858155"/>
              <a:gd name="connsiteX5" fmla="*/ 1447928 w 2760498"/>
              <a:gd name="connsiteY5" fmla="*/ 788192 h 1858155"/>
              <a:gd name="connsiteX6" fmla="*/ 1756401 w 2760498"/>
              <a:gd name="connsiteY6" fmla="*/ 1140732 h 1858155"/>
              <a:gd name="connsiteX7" fmla="*/ 2758936 w 2760498"/>
              <a:gd name="connsiteY7" fmla="*/ 1647508 h 1858155"/>
              <a:gd name="connsiteX8" fmla="*/ 1965722 w 2760498"/>
              <a:gd name="connsiteY8" fmla="*/ 1834795 h 1858155"/>
              <a:gd name="connsiteX9" fmla="*/ 1139456 w 2760498"/>
              <a:gd name="connsiteY9" fmla="*/ 1151749 h 1858155"/>
              <a:gd name="connsiteX10" fmla="*/ 996237 w 2760498"/>
              <a:gd name="connsiteY10" fmla="*/ 876327 h 1858155"/>
              <a:gd name="connsiteX11" fmla="*/ 985220 w 2760498"/>
              <a:gd name="connsiteY11" fmla="*/ 567855 h 1858155"/>
              <a:gd name="connsiteX12" fmla="*/ 753866 w 2760498"/>
              <a:gd name="connsiteY12" fmla="*/ 369551 h 1858155"/>
              <a:gd name="connsiteX13" fmla="*/ 70820 w 2760498"/>
              <a:gd name="connsiteY13" fmla="*/ 105147 h 1858155"/>
              <a:gd name="connsiteX14" fmla="*/ 26752 w 2760498"/>
              <a:gd name="connsiteY14" fmla="*/ 61079 h 1858155"/>
              <a:gd name="connsiteX0" fmla="*/ 26003 w 2759749"/>
              <a:gd name="connsiteY0" fmla="*/ 61079 h 1858155"/>
              <a:gd name="connsiteX1" fmla="*/ 103122 w 2759749"/>
              <a:gd name="connsiteY1" fmla="*/ 5995 h 1858155"/>
              <a:gd name="connsiteX2" fmla="*/ 775150 w 2759749"/>
              <a:gd name="connsiteY2" fmla="*/ 215315 h 1858155"/>
              <a:gd name="connsiteX3" fmla="*/ 1204808 w 2759749"/>
              <a:gd name="connsiteY3" fmla="*/ 369551 h 1858155"/>
              <a:gd name="connsiteX4" fmla="*/ 1425146 w 2759749"/>
              <a:gd name="connsiteY4" fmla="*/ 578872 h 1858155"/>
              <a:gd name="connsiteX5" fmla="*/ 1447179 w 2759749"/>
              <a:gd name="connsiteY5" fmla="*/ 788192 h 1858155"/>
              <a:gd name="connsiteX6" fmla="*/ 1755652 w 2759749"/>
              <a:gd name="connsiteY6" fmla="*/ 1140732 h 1858155"/>
              <a:gd name="connsiteX7" fmla="*/ 2758187 w 2759749"/>
              <a:gd name="connsiteY7" fmla="*/ 1647508 h 1858155"/>
              <a:gd name="connsiteX8" fmla="*/ 1964973 w 2759749"/>
              <a:gd name="connsiteY8" fmla="*/ 1834795 h 1858155"/>
              <a:gd name="connsiteX9" fmla="*/ 1138707 w 2759749"/>
              <a:gd name="connsiteY9" fmla="*/ 1151749 h 1858155"/>
              <a:gd name="connsiteX10" fmla="*/ 995488 w 2759749"/>
              <a:gd name="connsiteY10" fmla="*/ 876327 h 1858155"/>
              <a:gd name="connsiteX11" fmla="*/ 984471 w 2759749"/>
              <a:gd name="connsiteY11" fmla="*/ 567855 h 1858155"/>
              <a:gd name="connsiteX12" fmla="*/ 753117 w 2759749"/>
              <a:gd name="connsiteY12" fmla="*/ 413618 h 1858155"/>
              <a:gd name="connsiteX13" fmla="*/ 70071 w 2759749"/>
              <a:gd name="connsiteY13" fmla="*/ 105147 h 1858155"/>
              <a:gd name="connsiteX14" fmla="*/ 26003 w 2759749"/>
              <a:gd name="connsiteY14" fmla="*/ 61079 h 1858155"/>
              <a:gd name="connsiteX0" fmla="*/ 69 w 3207541"/>
              <a:gd name="connsiteY0" fmla="*/ 1669 h 2008065"/>
              <a:gd name="connsiteX1" fmla="*/ 550914 w 3207541"/>
              <a:gd name="connsiteY1" fmla="*/ 155905 h 2008065"/>
              <a:gd name="connsiteX2" fmla="*/ 1222942 w 3207541"/>
              <a:gd name="connsiteY2" fmla="*/ 365225 h 2008065"/>
              <a:gd name="connsiteX3" fmla="*/ 1652600 w 3207541"/>
              <a:gd name="connsiteY3" fmla="*/ 519461 h 2008065"/>
              <a:gd name="connsiteX4" fmla="*/ 1872938 w 3207541"/>
              <a:gd name="connsiteY4" fmla="*/ 728782 h 2008065"/>
              <a:gd name="connsiteX5" fmla="*/ 1894971 w 3207541"/>
              <a:gd name="connsiteY5" fmla="*/ 938102 h 2008065"/>
              <a:gd name="connsiteX6" fmla="*/ 2203444 w 3207541"/>
              <a:gd name="connsiteY6" fmla="*/ 1290642 h 2008065"/>
              <a:gd name="connsiteX7" fmla="*/ 3205979 w 3207541"/>
              <a:gd name="connsiteY7" fmla="*/ 1797418 h 2008065"/>
              <a:gd name="connsiteX8" fmla="*/ 2412765 w 3207541"/>
              <a:gd name="connsiteY8" fmla="*/ 1984705 h 2008065"/>
              <a:gd name="connsiteX9" fmla="*/ 1586499 w 3207541"/>
              <a:gd name="connsiteY9" fmla="*/ 1301659 h 2008065"/>
              <a:gd name="connsiteX10" fmla="*/ 1443280 w 3207541"/>
              <a:gd name="connsiteY10" fmla="*/ 1026237 h 2008065"/>
              <a:gd name="connsiteX11" fmla="*/ 1432263 w 3207541"/>
              <a:gd name="connsiteY11" fmla="*/ 717765 h 2008065"/>
              <a:gd name="connsiteX12" fmla="*/ 1200909 w 3207541"/>
              <a:gd name="connsiteY12" fmla="*/ 563528 h 2008065"/>
              <a:gd name="connsiteX13" fmla="*/ 517863 w 3207541"/>
              <a:gd name="connsiteY13" fmla="*/ 255057 h 2008065"/>
              <a:gd name="connsiteX14" fmla="*/ 69 w 3207541"/>
              <a:gd name="connsiteY14" fmla="*/ 1669 h 2008065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894971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950055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13741"/>
              <a:gd name="connsiteY0" fmla="*/ 1669 h 2111462"/>
              <a:gd name="connsiteX1" fmla="*/ 550914 w 3213741"/>
              <a:gd name="connsiteY1" fmla="*/ 155905 h 2111462"/>
              <a:gd name="connsiteX2" fmla="*/ 1222942 w 3213741"/>
              <a:gd name="connsiteY2" fmla="*/ 365225 h 2111462"/>
              <a:gd name="connsiteX3" fmla="*/ 1652600 w 3213741"/>
              <a:gd name="connsiteY3" fmla="*/ 519461 h 2111462"/>
              <a:gd name="connsiteX4" fmla="*/ 1872938 w 3213741"/>
              <a:gd name="connsiteY4" fmla="*/ 728782 h 2111462"/>
              <a:gd name="connsiteX5" fmla="*/ 1950055 w 3213741"/>
              <a:gd name="connsiteY5" fmla="*/ 938102 h 2111462"/>
              <a:gd name="connsiteX6" fmla="*/ 2203444 w 3213741"/>
              <a:gd name="connsiteY6" fmla="*/ 1290642 h 2111462"/>
              <a:gd name="connsiteX7" fmla="*/ 3205979 w 3213741"/>
              <a:gd name="connsiteY7" fmla="*/ 1797418 h 2111462"/>
              <a:gd name="connsiteX8" fmla="*/ 2611068 w 3213741"/>
              <a:gd name="connsiteY8" fmla="*/ 2094874 h 2111462"/>
              <a:gd name="connsiteX9" fmla="*/ 1586499 w 3213741"/>
              <a:gd name="connsiteY9" fmla="*/ 1301659 h 2111462"/>
              <a:gd name="connsiteX10" fmla="*/ 1443280 w 3213741"/>
              <a:gd name="connsiteY10" fmla="*/ 1026237 h 2111462"/>
              <a:gd name="connsiteX11" fmla="*/ 1432263 w 3213741"/>
              <a:gd name="connsiteY11" fmla="*/ 717765 h 2111462"/>
              <a:gd name="connsiteX12" fmla="*/ 1200909 w 3213741"/>
              <a:gd name="connsiteY12" fmla="*/ 563528 h 2111462"/>
              <a:gd name="connsiteX13" fmla="*/ 517863 w 3213741"/>
              <a:gd name="connsiteY13" fmla="*/ 255057 h 2111462"/>
              <a:gd name="connsiteX14" fmla="*/ 69 w 3213741"/>
              <a:gd name="connsiteY14" fmla="*/ 1669 h 2111462"/>
              <a:gd name="connsiteX0" fmla="*/ 69 w 3214546"/>
              <a:gd name="connsiteY0" fmla="*/ 1669 h 2138239"/>
              <a:gd name="connsiteX1" fmla="*/ 550914 w 3214546"/>
              <a:gd name="connsiteY1" fmla="*/ 155905 h 2138239"/>
              <a:gd name="connsiteX2" fmla="*/ 1222942 w 3214546"/>
              <a:gd name="connsiteY2" fmla="*/ 365225 h 2138239"/>
              <a:gd name="connsiteX3" fmla="*/ 1652600 w 3214546"/>
              <a:gd name="connsiteY3" fmla="*/ 519461 h 2138239"/>
              <a:gd name="connsiteX4" fmla="*/ 1872938 w 3214546"/>
              <a:gd name="connsiteY4" fmla="*/ 728782 h 2138239"/>
              <a:gd name="connsiteX5" fmla="*/ 1950055 w 3214546"/>
              <a:gd name="connsiteY5" fmla="*/ 938102 h 2138239"/>
              <a:gd name="connsiteX6" fmla="*/ 2203444 w 3214546"/>
              <a:gd name="connsiteY6" fmla="*/ 1290642 h 2138239"/>
              <a:gd name="connsiteX7" fmla="*/ 3205979 w 3214546"/>
              <a:gd name="connsiteY7" fmla="*/ 1797418 h 2138239"/>
              <a:gd name="connsiteX8" fmla="*/ 2611068 w 3214546"/>
              <a:gd name="connsiteY8" fmla="*/ 2094874 h 2138239"/>
              <a:gd name="connsiteX9" fmla="*/ 1586499 w 3214546"/>
              <a:gd name="connsiteY9" fmla="*/ 1301659 h 2138239"/>
              <a:gd name="connsiteX10" fmla="*/ 1443280 w 3214546"/>
              <a:gd name="connsiteY10" fmla="*/ 1026237 h 2138239"/>
              <a:gd name="connsiteX11" fmla="*/ 1432263 w 3214546"/>
              <a:gd name="connsiteY11" fmla="*/ 717765 h 2138239"/>
              <a:gd name="connsiteX12" fmla="*/ 1200909 w 3214546"/>
              <a:gd name="connsiteY12" fmla="*/ 563528 h 2138239"/>
              <a:gd name="connsiteX13" fmla="*/ 517863 w 3214546"/>
              <a:gd name="connsiteY13" fmla="*/ 255057 h 2138239"/>
              <a:gd name="connsiteX14" fmla="*/ 69 w 3214546"/>
              <a:gd name="connsiteY14" fmla="*/ 1669 h 213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4546" h="2138239">
                <a:moveTo>
                  <a:pt x="69" y="1669"/>
                </a:moveTo>
                <a:cubicBezTo>
                  <a:pt x="5578" y="-14856"/>
                  <a:pt x="347102" y="95312"/>
                  <a:pt x="550914" y="155905"/>
                </a:cubicBezTo>
                <a:cubicBezTo>
                  <a:pt x="754726" y="216498"/>
                  <a:pt x="1039328" y="304632"/>
                  <a:pt x="1222942" y="365225"/>
                </a:cubicBezTo>
                <a:cubicBezTo>
                  <a:pt x="1406556" y="425818"/>
                  <a:pt x="1544267" y="458868"/>
                  <a:pt x="1652600" y="519461"/>
                </a:cubicBezTo>
                <a:cubicBezTo>
                  <a:pt x="1760933" y="580054"/>
                  <a:pt x="1823362" y="659009"/>
                  <a:pt x="1872938" y="728782"/>
                </a:cubicBezTo>
                <a:cubicBezTo>
                  <a:pt x="1922514" y="798556"/>
                  <a:pt x="1894971" y="844459"/>
                  <a:pt x="1950055" y="938102"/>
                </a:cubicBezTo>
                <a:cubicBezTo>
                  <a:pt x="2005139" y="1031745"/>
                  <a:pt x="1994123" y="1147423"/>
                  <a:pt x="2203444" y="1290642"/>
                </a:cubicBezTo>
                <a:cubicBezTo>
                  <a:pt x="2412765" y="1433861"/>
                  <a:pt x="3138042" y="1663379"/>
                  <a:pt x="3205979" y="1797418"/>
                </a:cubicBezTo>
                <a:cubicBezTo>
                  <a:pt x="3273916" y="1931457"/>
                  <a:pt x="2925048" y="2254618"/>
                  <a:pt x="2611068" y="2094874"/>
                </a:cubicBezTo>
                <a:cubicBezTo>
                  <a:pt x="2297088" y="1935130"/>
                  <a:pt x="1781130" y="1479765"/>
                  <a:pt x="1586499" y="1301659"/>
                </a:cubicBezTo>
                <a:cubicBezTo>
                  <a:pt x="1391868" y="1123553"/>
                  <a:pt x="1468986" y="1123553"/>
                  <a:pt x="1443280" y="1026237"/>
                </a:cubicBezTo>
                <a:cubicBezTo>
                  <a:pt x="1417574" y="928921"/>
                  <a:pt x="1472658" y="794883"/>
                  <a:pt x="1432263" y="717765"/>
                </a:cubicBezTo>
                <a:cubicBezTo>
                  <a:pt x="1391868" y="640647"/>
                  <a:pt x="1353309" y="640646"/>
                  <a:pt x="1200909" y="563528"/>
                </a:cubicBezTo>
                <a:cubicBezTo>
                  <a:pt x="1048509" y="486410"/>
                  <a:pt x="718003" y="348700"/>
                  <a:pt x="517863" y="255057"/>
                </a:cubicBezTo>
                <a:cubicBezTo>
                  <a:pt x="317723" y="161414"/>
                  <a:pt x="-5440" y="18194"/>
                  <a:pt x="69" y="1669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8000">
                <a:schemeClr val="accent1">
                  <a:tint val="44500"/>
                  <a:satMod val="160000"/>
                  <a:alpha val="13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1008063" y="2890286"/>
            <a:ext cx="2611246" cy="1603015"/>
          </a:xfrm>
          <a:custGeom>
            <a:avLst/>
            <a:gdLst>
              <a:gd name="connsiteX0" fmla="*/ 0 w 2071171"/>
              <a:gd name="connsiteY0" fmla="*/ 0 h 1344058"/>
              <a:gd name="connsiteX1" fmla="*/ 572877 w 2071171"/>
              <a:gd name="connsiteY1" fmla="*/ 165253 h 1344058"/>
              <a:gd name="connsiteX2" fmla="*/ 1178805 w 2071171"/>
              <a:gd name="connsiteY2" fmla="*/ 440675 h 1344058"/>
              <a:gd name="connsiteX3" fmla="*/ 1366092 w 2071171"/>
              <a:gd name="connsiteY3" fmla="*/ 870333 h 1344058"/>
              <a:gd name="connsiteX4" fmla="*/ 1663547 w 2071171"/>
              <a:gd name="connsiteY4" fmla="*/ 1145755 h 1344058"/>
              <a:gd name="connsiteX5" fmla="*/ 2071171 w 2071171"/>
              <a:gd name="connsiteY5" fmla="*/ 1344058 h 1344058"/>
              <a:gd name="connsiteX0" fmla="*/ 0 w 2368626"/>
              <a:gd name="connsiteY0" fmla="*/ 0 h 1454226"/>
              <a:gd name="connsiteX1" fmla="*/ 572877 w 2368626"/>
              <a:gd name="connsiteY1" fmla="*/ 165253 h 1454226"/>
              <a:gd name="connsiteX2" fmla="*/ 1178805 w 2368626"/>
              <a:gd name="connsiteY2" fmla="*/ 440675 h 1454226"/>
              <a:gd name="connsiteX3" fmla="*/ 1366092 w 2368626"/>
              <a:gd name="connsiteY3" fmla="*/ 870333 h 1454226"/>
              <a:gd name="connsiteX4" fmla="*/ 1663547 w 2368626"/>
              <a:gd name="connsiteY4" fmla="*/ 1145755 h 1454226"/>
              <a:gd name="connsiteX5" fmla="*/ 2368626 w 2368626"/>
              <a:gd name="connsiteY5" fmla="*/ 1454226 h 145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8626" h="1454226">
                <a:moveTo>
                  <a:pt x="0" y="0"/>
                </a:moveTo>
                <a:cubicBezTo>
                  <a:pt x="188205" y="45903"/>
                  <a:pt x="376410" y="91807"/>
                  <a:pt x="572877" y="165253"/>
                </a:cubicBezTo>
                <a:cubicBezTo>
                  <a:pt x="769344" y="238699"/>
                  <a:pt x="1046603" y="323162"/>
                  <a:pt x="1178805" y="440675"/>
                </a:cubicBezTo>
                <a:cubicBezTo>
                  <a:pt x="1311007" y="558188"/>
                  <a:pt x="1285302" y="752820"/>
                  <a:pt x="1366092" y="870333"/>
                </a:cubicBezTo>
                <a:cubicBezTo>
                  <a:pt x="1446882" y="987846"/>
                  <a:pt x="1496458" y="1048440"/>
                  <a:pt x="1663547" y="1145755"/>
                </a:cubicBezTo>
                <a:cubicBezTo>
                  <a:pt x="1830636" y="1243071"/>
                  <a:pt x="2223570" y="1394551"/>
                  <a:pt x="2368626" y="1454226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947338" y="2987438"/>
            <a:ext cx="2052561" cy="1918762"/>
          </a:xfrm>
          <a:custGeom>
            <a:avLst/>
            <a:gdLst>
              <a:gd name="connsiteX0" fmla="*/ 0 w 1674564"/>
              <a:gd name="connsiteY0" fmla="*/ 0 h 1586429"/>
              <a:gd name="connsiteX1" fmla="*/ 649995 w 1674564"/>
              <a:gd name="connsiteY1" fmla="*/ 275422 h 1586429"/>
              <a:gd name="connsiteX2" fmla="*/ 848298 w 1674564"/>
              <a:gd name="connsiteY2" fmla="*/ 396608 h 1586429"/>
              <a:gd name="connsiteX3" fmla="*/ 903383 w 1674564"/>
              <a:gd name="connsiteY3" fmla="*/ 627962 h 1586429"/>
              <a:gd name="connsiteX4" fmla="*/ 1024568 w 1674564"/>
              <a:gd name="connsiteY4" fmla="*/ 1002535 h 1586429"/>
              <a:gd name="connsiteX5" fmla="*/ 1674564 w 1674564"/>
              <a:gd name="connsiteY5" fmla="*/ 1586429 h 1586429"/>
              <a:gd name="connsiteX0" fmla="*/ 0 w 1861851"/>
              <a:gd name="connsiteY0" fmla="*/ 0 h 1740666"/>
              <a:gd name="connsiteX1" fmla="*/ 649995 w 1861851"/>
              <a:gd name="connsiteY1" fmla="*/ 275422 h 1740666"/>
              <a:gd name="connsiteX2" fmla="*/ 848298 w 1861851"/>
              <a:gd name="connsiteY2" fmla="*/ 396608 h 1740666"/>
              <a:gd name="connsiteX3" fmla="*/ 903383 w 1861851"/>
              <a:gd name="connsiteY3" fmla="*/ 627962 h 1740666"/>
              <a:gd name="connsiteX4" fmla="*/ 1024568 w 1861851"/>
              <a:gd name="connsiteY4" fmla="*/ 1002535 h 1740666"/>
              <a:gd name="connsiteX5" fmla="*/ 1861851 w 1861851"/>
              <a:gd name="connsiteY5" fmla="*/ 1740666 h 174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1851" h="1740666">
                <a:moveTo>
                  <a:pt x="0" y="0"/>
                </a:moveTo>
                <a:cubicBezTo>
                  <a:pt x="254306" y="104660"/>
                  <a:pt x="508612" y="209321"/>
                  <a:pt x="649995" y="275422"/>
                </a:cubicBezTo>
                <a:cubicBezTo>
                  <a:pt x="791378" y="341523"/>
                  <a:pt x="806067" y="337851"/>
                  <a:pt x="848298" y="396608"/>
                </a:cubicBezTo>
                <a:cubicBezTo>
                  <a:pt x="890529" y="455365"/>
                  <a:pt x="874005" y="526974"/>
                  <a:pt x="903383" y="627962"/>
                </a:cubicBezTo>
                <a:cubicBezTo>
                  <a:pt x="932761" y="728950"/>
                  <a:pt x="864823" y="817084"/>
                  <a:pt x="1024568" y="1002535"/>
                </a:cubicBezTo>
                <a:cubicBezTo>
                  <a:pt x="1184313" y="1187986"/>
                  <a:pt x="1601118" y="1528591"/>
                  <a:pt x="1861851" y="1740666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1256815" y="3023871"/>
            <a:ext cx="1736782" cy="1493719"/>
          </a:xfrm>
          <a:custGeom>
            <a:avLst/>
            <a:gdLst>
              <a:gd name="connsiteX0" fmla="*/ 0 w 903384"/>
              <a:gd name="connsiteY0" fmla="*/ 0 h 1035586"/>
              <a:gd name="connsiteX1" fmla="*/ 286439 w 903384"/>
              <a:gd name="connsiteY1" fmla="*/ 143219 h 1035586"/>
              <a:gd name="connsiteX2" fmla="*/ 363557 w 903384"/>
              <a:gd name="connsiteY2" fmla="*/ 517793 h 1035586"/>
              <a:gd name="connsiteX3" fmla="*/ 517793 w 903384"/>
              <a:gd name="connsiteY3" fmla="*/ 782198 h 1035586"/>
              <a:gd name="connsiteX4" fmla="*/ 903384 w 903384"/>
              <a:gd name="connsiteY4" fmla="*/ 1035586 h 1035586"/>
              <a:gd name="connsiteX0" fmla="*/ 0 w 1167788"/>
              <a:gd name="connsiteY0" fmla="*/ 0 h 1189822"/>
              <a:gd name="connsiteX1" fmla="*/ 286439 w 1167788"/>
              <a:gd name="connsiteY1" fmla="*/ 143219 h 1189822"/>
              <a:gd name="connsiteX2" fmla="*/ 363557 w 1167788"/>
              <a:gd name="connsiteY2" fmla="*/ 517793 h 1189822"/>
              <a:gd name="connsiteX3" fmla="*/ 517793 w 1167788"/>
              <a:gd name="connsiteY3" fmla="*/ 782198 h 1189822"/>
              <a:gd name="connsiteX4" fmla="*/ 1167788 w 1167788"/>
              <a:gd name="connsiteY4" fmla="*/ 1189822 h 1189822"/>
              <a:gd name="connsiteX0" fmla="*/ 0 w 1167788"/>
              <a:gd name="connsiteY0" fmla="*/ 0 h 1189822"/>
              <a:gd name="connsiteX1" fmla="*/ 286439 w 1167788"/>
              <a:gd name="connsiteY1" fmla="*/ 143219 h 1189822"/>
              <a:gd name="connsiteX2" fmla="*/ 363557 w 1167788"/>
              <a:gd name="connsiteY2" fmla="*/ 517793 h 1189822"/>
              <a:gd name="connsiteX3" fmla="*/ 616945 w 1167788"/>
              <a:gd name="connsiteY3" fmla="*/ 782198 h 1189822"/>
              <a:gd name="connsiteX4" fmla="*/ 1167788 w 1167788"/>
              <a:gd name="connsiteY4" fmla="*/ 1189822 h 1189822"/>
              <a:gd name="connsiteX0" fmla="*/ 0 w 1167788"/>
              <a:gd name="connsiteY0" fmla="*/ 0 h 1189822"/>
              <a:gd name="connsiteX1" fmla="*/ 286439 w 1167788"/>
              <a:gd name="connsiteY1" fmla="*/ 143219 h 1189822"/>
              <a:gd name="connsiteX2" fmla="*/ 407625 w 1167788"/>
              <a:gd name="connsiteY2" fmla="*/ 539827 h 1189822"/>
              <a:gd name="connsiteX3" fmla="*/ 616945 w 1167788"/>
              <a:gd name="connsiteY3" fmla="*/ 782198 h 1189822"/>
              <a:gd name="connsiteX4" fmla="*/ 1167788 w 1167788"/>
              <a:gd name="connsiteY4" fmla="*/ 1189822 h 1189822"/>
              <a:gd name="connsiteX0" fmla="*/ 0 w 1575412"/>
              <a:gd name="connsiteY0" fmla="*/ 0 h 1355075"/>
              <a:gd name="connsiteX1" fmla="*/ 694063 w 1575412"/>
              <a:gd name="connsiteY1" fmla="*/ 308472 h 1355075"/>
              <a:gd name="connsiteX2" fmla="*/ 815249 w 1575412"/>
              <a:gd name="connsiteY2" fmla="*/ 705080 h 1355075"/>
              <a:gd name="connsiteX3" fmla="*/ 1024569 w 1575412"/>
              <a:gd name="connsiteY3" fmla="*/ 947451 h 1355075"/>
              <a:gd name="connsiteX4" fmla="*/ 1575412 w 1575412"/>
              <a:gd name="connsiteY4" fmla="*/ 1355075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12" h="1355075">
                <a:moveTo>
                  <a:pt x="0" y="0"/>
                </a:moveTo>
                <a:cubicBezTo>
                  <a:pt x="112923" y="28460"/>
                  <a:pt x="558188" y="190959"/>
                  <a:pt x="694063" y="308472"/>
                </a:cubicBezTo>
                <a:cubicBezTo>
                  <a:pt x="829938" y="425985"/>
                  <a:pt x="760165" y="598583"/>
                  <a:pt x="815249" y="705080"/>
                </a:cubicBezTo>
                <a:cubicBezTo>
                  <a:pt x="870333" y="811577"/>
                  <a:pt x="897875" y="839118"/>
                  <a:pt x="1024569" y="947451"/>
                </a:cubicBezTo>
                <a:cubicBezTo>
                  <a:pt x="1151263" y="1055784"/>
                  <a:pt x="1427602" y="1271530"/>
                  <a:pt x="1575412" y="135507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8136281" y="2152640"/>
            <a:ext cx="1108653" cy="1706147"/>
            <a:chOff x="7380312" y="1952836"/>
            <a:chExt cx="1005644" cy="1547786"/>
          </a:xfrm>
        </p:grpSpPr>
        <p:sp>
          <p:nvSpPr>
            <p:cNvPr id="8" name="Cubo 7"/>
            <p:cNvSpPr/>
            <p:nvPr/>
          </p:nvSpPr>
          <p:spPr>
            <a:xfrm>
              <a:off x="7380312" y="19528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9" name="Cubo 8"/>
            <p:cNvSpPr/>
            <p:nvPr/>
          </p:nvSpPr>
          <p:spPr>
            <a:xfrm>
              <a:off x="7532712" y="21052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0" name="Cubo 9"/>
            <p:cNvSpPr/>
            <p:nvPr/>
          </p:nvSpPr>
          <p:spPr>
            <a:xfrm>
              <a:off x="7685112" y="22576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1" name="Cubo 10"/>
            <p:cNvSpPr/>
            <p:nvPr/>
          </p:nvSpPr>
          <p:spPr>
            <a:xfrm>
              <a:off x="7837512" y="24100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2" name="Cubo 11"/>
            <p:cNvSpPr/>
            <p:nvPr/>
          </p:nvSpPr>
          <p:spPr>
            <a:xfrm>
              <a:off x="7989912" y="25624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7045053" y="2903112"/>
            <a:ext cx="1653422" cy="1686801"/>
            <a:chOff x="6564591" y="2654849"/>
            <a:chExt cx="1499797" cy="1530235"/>
          </a:xfrm>
        </p:grpSpPr>
        <p:grpSp>
          <p:nvGrpSpPr>
            <p:cNvPr id="14" name="Grupo 13"/>
            <p:cNvGrpSpPr/>
            <p:nvPr/>
          </p:nvGrpSpPr>
          <p:grpSpPr>
            <a:xfrm>
              <a:off x="7058745" y="2654849"/>
              <a:ext cx="396043" cy="316694"/>
              <a:chOff x="6827726" y="2882640"/>
              <a:chExt cx="372566" cy="358180"/>
            </a:xfrm>
          </p:grpSpPr>
          <p:sp>
            <p:nvSpPr>
              <p:cNvPr id="7" name="Cubo 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Meio-quadro 1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7211145" y="2807249"/>
              <a:ext cx="396043" cy="316694"/>
              <a:chOff x="6827726" y="2882640"/>
              <a:chExt cx="372566" cy="358180"/>
            </a:xfrm>
          </p:grpSpPr>
          <p:sp>
            <p:nvSpPr>
              <p:cNvPr id="16" name="Cubo 1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Meio-quadro 1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7363545" y="2959649"/>
              <a:ext cx="396043" cy="316694"/>
              <a:chOff x="6827726" y="2882640"/>
              <a:chExt cx="372566" cy="358180"/>
            </a:xfrm>
          </p:grpSpPr>
          <p:sp>
            <p:nvSpPr>
              <p:cNvPr id="19" name="Cubo 1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Meio-quadro 1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7515945" y="3112049"/>
              <a:ext cx="396043" cy="316694"/>
              <a:chOff x="6827726" y="2882640"/>
              <a:chExt cx="372566" cy="358180"/>
            </a:xfrm>
          </p:grpSpPr>
          <p:sp>
            <p:nvSpPr>
              <p:cNvPr id="22" name="Cubo 2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Meio-quadro 2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7668345" y="3264449"/>
              <a:ext cx="396043" cy="316694"/>
              <a:chOff x="6827726" y="2882640"/>
              <a:chExt cx="372566" cy="358180"/>
            </a:xfrm>
          </p:grpSpPr>
          <p:sp>
            <p:nvSpPr>
              <p:cNvPr id="25" name="Cubo 2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Meio-quadro 2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6816619" y="2934754"/>
              <a:ext cx="396043" cy="316694"/>
              <a:chOff x="6827726" y="2882640"/>
              <a:chExt cx="372566" cy="358180"/>
            </a:xfrm>
          </p:grpSpPr>
          <p:sp>
            <p:nvSpPr>
              <p:cNvPr id="28" name="Cubo 27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Meio-quadro 28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6969019" y="3087154"/>
              <a:ext cx="396043" cy="316694"/>
              <a:chOff x="6827726" y="2882640"/>
              <a:chExt cx="372566" cy="358180"/>
            </a:xfrm>
          </p:grpSpPr>
          <p:sp>
            <p:nvSpPr>
              <p:cNvPr id="31" name="Cubo 30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Meio-quadro 31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7121419" y="3239554"/>
              <a:ext cx="396043" cy="316694"/>
              <a:chOff x="6827726" y="2882640"/>
              <a:chExt cx="372566" cy="358180"/>
            </a:xfrm>
          </p:grpSpPr>
          <p:sp>
            <p:nvSpPr>
              <p:cNvPr id="34" name="Cubo 33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Meio-quadro 34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7273819" y="3391954"/>
              <a:ext cx="396043" cy="316694"/>
              <a:chOff x="6827726" y="2882640"/>
              <a:chExt cx="372566" cy="358180"/>
            </a:xfrm>
          </p:grpSpPr>
          <p:sp>
            <p:nvSpPr>
              <p:cNvPr id="37" name="Cubo 3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Meio-quadro 37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7426219" y="3544354"/>
              <a:ext cx="396043" cy="316694"/>
              <a:chOff x="6827726" y="2882640"/>
              <a:chExt cx="372566" cy="358180"/>
            </a:xfrm>
          </p:grpSpPr>
          <p:sp>
            <p:nvSpPr>
              <p:cNvPr id="40" name="Cubo 39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Meio-quadro 40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6564591" y="3258790"/>
              <a:ext cx="396043" cy="316694"/>
              <a:chOff x="6827726" y="2882640"/>
              <a:chExt cx="372566" cy="358180"/>
            </a:xfrm>
          </p:grpSpPr>
          <p:sp>
            <p:nvSpPr>
              <p:cNvPr id="43" name="Cubo 42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Meio-quadro 43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6716991" y="3411190"/>
              <a:ext cx="396043" cy="316694"/>
              <a:chOff x="6827726" y="2882640"/>
              <a:chExt cx="372566" cy="358180"/>
            </a:xfrm>
          </p:grpSpPr>
          <p:sp>
            <p:nvSpPr>
              <p:cNvPr id="46" name="Cubo 4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Meio-quadro 4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6869391" y="3563590"/>
              <a:ext cx="396043" cy="316694"/>
              <a:chOff x="6827726" y="2882640"/>
              <a:chExt cx="372566" cy="358180"/>
            </a:xfrm>
          </p:grpSpPr>
          <p:sp>
            <p:nvSpPr>
              <p:cNvPr id="49" name="Cubo 4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Meio-quadro 4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7021791" y="3715990"/>
              <a:ext cx="396043" cy="316694"/>
              <a:chOff x="6827726" y="2882640"/>
              <a:chExt cx="372566" cy="358180"/>
            </a:xfrm>
          </p:grpSpPr>
          <p:sp>
            <p:nvSpPr>
              <p:cNvPr id="52" name="Cubo 5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Meio-quadro 5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Grupo 53"/>
            <p:cNvGrpSpPr/>
            <p:nvPr/>
          </p:nvGrpSpPr>
          <p:grpSpPr>
            <a:xfrm>
              <a:off x="7174191" y="3868390"/>
              <a:ext cx="396043" cy="316694"/>
              <a:chOff x="6827726" y="2882640"/>
              <a:chExt cx="372566" cy="358180"/>
            </a:xfrm>
          </p:grpSpPr>
          <p:sp>
            <p:nvSpPr>
              <p:cNvPr id="55" name="Cubo 5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Meio-quadro 5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7" name="CaixaDeTexto 66"/>
          <p:cNvSpPr txBox="1"/>
          <p:nvPr/>
        </p:nvSpPr>
        <p:spPr>
          <a:xfrm>
            <a:off x="7227436" y="1160447"/>
            <a:ext cx="2186662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Centro consumidor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3129949" y="855107"/>
            <a:ext cx="2609449" cy="1332874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A construção da usina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hidrelétrica tomará um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tempo razoavelmente 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longo</a:t>
            </a:r>
          </a:p>
        </p:txBody>
      </p:sp>
      <p:sp>
        <p:nvSpPr>
          <p:cNvPr id="69" name="Forma livre 68"/>
          <p:cNvSpPr/>
          <p:nvPr/>
        </p:nvSpPr>
        <p:spPr>
          <a:xfrm>
            <a:off x="1761073" y="3096733"/>
            <a:ext cx="3145640" cy="680068"/>
          </a:xfrm>
          <a:custGeom>
            <a:avLst/>
            <a:gdLst>
              <a:gd name="connsiteX0" fmla="*/ 0 w 2732183"/>
              <a:gd name="connsiteY0" fmla="*/ 0 h 605928"/>
              <a:gd name="connsiteX1" fmla="*/ 683046 w 2732183"/>
              <a:gd name="connsiteY1" fmla="*/ 11017 h 605928"/>
              <a:gd name="connsiteX2" fmla="*/ 1277957 w 2732183"/>
              <a:gd name="connsiteY2" fmla="*/ 99152 h 605928"/>
              <a:gd name="connsiteX3" fmla="*/ 2214391 w 2732183"/>
              <a:gd name="connsiteY3" fmla="*/ 363557 h 605928"/>
              <a:gd name="connsiteX4" fmla="*/ 2732183 w 2732183"/>
              <a:gd name="connsiteY4" fmla="*/ 605928 h 605928"/>
              <a:gd name="connsiteX0" fmla="*/ 0 w 2853368"/>
              <a:gd name="connsiteY0" fmla="*/ 0 h 616945"/>
              <a:gd name="connsiteX1" fmla="*/ 804231 w 2853368"/>
              <a:gd name="connsiteY1" fmla="*/ 22034 h 616945"/>
              <a:gd name="connsiteX2" fmla="*/ 1399142 w 2853368"/>
              <a:gd name="connsiteY2" fmla="*/ 110169 h 616945"/>
              <a:gd name="connsiteX3" fmla="*/ 2335576 w 2853368"/>
              <a:gd name="connsiteY3" fmla="*/ 374574 h 616945"/>
              <a:gd name="connsiteX4" fmla="*/ 2853368 w 2853368"/>
              <a:gd name="connsiteY4" fmla="*/ 616945 h 6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368" h="616945">
                <a:moveTo>
                  <a:pt x="0" y="0"/>
                </a:moveTo>
                <a:cubicBezTo>
                  <a:pt x="268077" y="7345"/>
                  <a:pt x="571041" y="3673"/>
                  <a:pt x="804231" y="22034"/>
                </a:cubicBezTo>
                <a:cubicBezTo>
                  <a:pt x="1037421" y="40395"/>
                  <a:pt x="1143918" y="51412"/>
                  <a:pt x="1399142" y="110169"/>
                </a:cubicBezTo>
                <a:cubicBezTo>
                  <a:pt x="1654366" y="168926"/>
                  <a:pt x="2093205" y="290111"/>
                  <a:pt x="2335576" y="374574"/>
                </a:cubicBezTo>
                <a:cubicBezTo>
                  <a:pt x="2577947" y="459037"/>
                  <a:pt x="2715657" y="537991"/>
                  <a:pt x="2853368" y="616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70" name="Forma livre 69"/>
          <p:cNvSpPr/>
          <p:nvPr/>
        </p:nvSpPr>
        <p:spPr>
          <a:xfrm>
            <a:off x="2064707" y="3218177"/>
            <a:ext cx="2537235" cy="579521"/>
          </a:xfrm>
          <a:custGeom>
            <a:avLst/>
            <a:gdLst>
              <a:gd name="connsiteX0" fmla="*/ 0 w 2235391"/>
              <a:gd name="connsiteY0" fmla="*/ 0 h 525731"/>
              <a:gd name="connsiteX1" fmla="*/ 594911 w 2235391"/>
              <a:gd name="connsiteY1" fmla="*/ 55084 h 525731"/>
              <a:gd name="connsiteX2" fmla="*/ 1322024 w 2235391"/>
              <a:gd name="connsiteY2" fmla="*/ 198303 h 525731"/>
              <a:gd name="connsiteX3" fmla="*/ 1828800 w 2235391"/>
              <a:gd name="connsiteY3" fmla="*/ 352540 h 525731"/>
              <a:gd name="connsiteX4" fmla="*/ 2192356 w 2235391"/>
              <a:gd name="connsiteY4" fmla="*/ 506776 h 525731"/>
              <a:gd name="connsiteX5" fmla="*/ 2214390 w 2235391"/>
              <a:gd name="connsiteY5" fmla="*/ 517793 h 525731"/>
              <a:gd name="connsiteX0" fmla="*/ 0 w 2301492"/>
              <a:gd name="connsiteY0" fmla="*/ 0 h 525731"/>
              <a:gd name="connsiteX1" fmla="*/ 661012 w 2301492"/>
              <a:gd name="connsiteY1" fmla="*/ 55084 h 525731"/>
              <a:gd name="connsiteX2" fmla="*/ 1388125 w 2301492"/>
              <a:gd name="connsiteY2" fmla="*/ 198303 h 525731"/>
              <a:gd name="connsiteX3" fmla="*/ 1894901 w 2301492"/>
              <a:gd name="connsiteY3" fmla="*/ 352540 h 525731"/>
              <a:gd name="connsiteX4" fmla="*/ 2258457 w 2301492"/>
              <a:gd name="connsiteY4" fmla="*/ 506776 h 525731"/>
              <a:gd name="connsiteX5" fmla="*/ 2280491 w 2301492"/>
              <a:gd name="connsiteY5" fmla="*/ 517793 h 52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1492" h="525731">
                <a:moveTo>
                  <a:pt x="0" y="0"/>
                </a:moveTo>
                <a:cubicBezTo>
                  <a:pt x="187287" y="11017"/>
                  <a:pt x="429658" y="22034"/>
                  <a:pt x="661012" y="55084"/>
                </a:cubicBezTo>
                <a:cubicBezTo>
                  <a:pt x="892366" y="88134"/>
                  <a:pt x="1182477" y="148727"/>
                  <a:pt x="1388125" y="198303"/>
                </a:cubicBezTo>
                <a:cubicBezTo>
                  <a:pt x="1593773" y="247879"/>
                  <a:pt x="1749846" y="301128"/>
                  <a:pt x="1894901" y="352540"/>
                </a:cubicBezTo>
                <a:cubicBezTo>
                  <a:pt x="2039956" y="403952"/>
                  <a:pt x="2194192" y="479234"/>
                  <a:pt x="2258457" y="506776"/>
                </a:cubicBezTo>
                <a:cubicBezTo>
                  <a:pt x="2322722" y="534318"/>
                  <a:pt x="2301606" y="526055"/>
                  <a:pt x="2280491" y="5177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71" name="Forma livre 70"/>
          <p:cNvSpPr/>
          <p:nvPr/>
        </p:nvSpPr>
        <p:spPr>
          <a:xfrm rot="19922209">
            <a:off x="2067515" y="2318616"/>
            <a:ext cx="2779904" cy="2331309"/>
          </a:xfrm>
          <a:custGeom>
            <a:avLst/>
            <a:gdLst>
              <a:gd name="connsiteX0" fmla="*/ 26752 w 2219650"/>
              <a:gd name="connsiteY0" fmla="*/ 61079 h 1673249"/>
              <a:gd name="connsiteX1" fmla="*/ 103871 w 2219650"/>
              <a:gd name="connsiteY1" fmla="*/ 5995 h 1673249"/>
              <a:gd name="connsiteX2" fmla="*/ 775899 w 2219650"/>
              <a:gd name="connsiteY2" fmla="*/ 215315 h 1673249"/>
              <a:gd name="connsiteX3" fmla="*/ 1205557 w 2219650"/>
              <a:gd name="connsiteY3" fmla="*/ 369551 h 1673249"/>
              <a:gd name="connsiteX4" fmla="*/ 1425895 w 2219650"/>
              <a:gd name="connsiteY4" fmla="*/ 578872 h 1673249"/>
              <a:gd name="connsiteX5" fmla="*/ 1447928 w 2219650"/>
              <a:gd name="connsiteY5" fmla="*/ 788192 h 1673249"/>
              <a:gd name="connsiteX6" fmla="*/ 1756401 w 2219650"/>
              <a:gd name="connsiteY6" fmla="*/ 1140732 h 1673249"/>
              <a:gd name="connsiteX7" fmla="*/ 2219109 w 2219650"/>
              <a:gd name="connsiteY7" fmla="*/ 1372086 h 1673249"/>
              <a:gd name="connsiteX8" fmla="*/ 1833519 w 2219650"/>
              <a:gd name="connsiteY8" fmla="*/ 1669542 h 1673249"/>
              <a:gd name="connsiteX9" fmla="*/ 1139456 w 2219650"/>
              <a:gd name="connsiteY9" fmla="*/ 1151749 h 1673249"/>
              <a:gd name="connsiteX10" fmla="*/ 996237 w 2219650"/>
              <a:gd name="connsiteY10" fmla="*/ 876327 h 1673249"/>
              <a:gd name="connsiteX11" fmla="*/ 985220 w 2219650"/>
              <a:gd name="connsiteY11" fmla="*/ 567855 h 1673249"/>
              <a:gd name="connsiteX12" fmla="*/ 753866 w 2219650"/>
              <a:gd name="connsiteY12" fmla="*/ 369551 h 1673249"/>
              <a:gd name="connsiteX13" fmla="*/ 70820 w 2219650"/>
              <a:gd name="connsiteY13" fmla="*/ 105147 h 1673249"/>
              <a:gd name="connsiteX14" fmla="*/ 26752 w 2219650"/>
              <a:gd name="connsiteY14" fmla="*/ 61079 h 1673249"/>
              <a:gd name="connsiteX0" fmla="*/ 26752 w 2229312"/>
              <a:gd name="connsiteY0" fmla="*/ 61079 h 1804387"/>
              <a:gd name="connsiteX1" fmla="*/ 103871 w 2229312"/>
              <a:gd name="connsiteY1" fmla="*/ 5995 h 1804387"/>
              <a:gd name="connsiteX2" fmla="*/ 775899 w 2229312"/>
              <a:gd name="connsiteY2" fmla="*/ 215315 h 1804387"/>
              <a:gd name="connsiteX3" fmla="*/ 1205557 w 2229312"/>
              <a:gd name="connsiteY3" fmla="*/ 369551 h 1804387"/>
              <a:gd name="connsiteX4" fmla="*/ 1425895 w 2229312"/>
              <a:gd name="connsiteY4" fmla="*/ 578872 h 1804387"/>
              <a:gd name="connsiteX5" fmla="*/ 1447928 w 2229312"/>
              <a:gd name="connsiteY5" fmla="*/ 788192 h 1804387"/>
              <a:gd name="connsiteX6" fmla="*/ 1756401 w 2229312"/>
              <a:gd name="connsiteY6" fmla="*/ 1140732 h 1804387"/>
              <a:gd name="connsiteX7" fmla="*/ 2219109 w 2229312"/>
              <a:gd name="connsiteY7" fmla="*/ 1372086 h 1804387"/>
              <a:gd name="connsiteX8" fmla="*/ 1998772 w 2229312"/>
              <a:gd name="connsiteY8" fmla="*/ 1801744 h 1804387"/>
              <a:gd name="connsiteX9" fmla="*/ 1139456 w 2229312"/>
              <a:gd name="connsiteY9" fmla="*/ 1151749 h 1804387"/>
              <a:gd name="connsiteX10" fmla="*/ 996237 w 2229312"/>
              <a:gd name="connsiteY10" fmla="*/ 876327 h 1804387"/>
              <a:gd name="connsiteX11" fmla="*/ 985220 w 2229312"/>
              <a:gd name="connsiteY11" fmla="*/ 567855 h 1804387"/>
              <a:gd name="connsiteX12" fmla="*/ 753866 w 2229312"/>
              <a:gd name="connsiteY12" fmla="*/ 369551 h 1804387"/>
              <a:gd name="connsiteX13" fmla="*/ 70820 w 2229312"/>
              <a:gd name="connsiteY13" fmla="*/ 105147 h 1804387"/>
              <a:gd name="connsiteX14" fmla="*/ 26752 w 2229312"/>
              <a:gd name="connsiteY14" fmla="*/ 61079 h 1804387"/>
              <a:gd name="connsiteX0" fmla="*/ 26752 w 2476275"/>
              <a:gd name="connsiteY0" fmla="*/ 61079 h 1810681"/>
              <a:gd name="connsiteX1" fmla="*/ 103871 w 2476275"/>
              <a:gd name="connsiteY1" fmla="*/ 5995 h 1810681"/>
              <a:gd name="connsiteX2" fmla="*/ 775899 w 2476275"/>
              <a:gd name="connsiteY2" fmla="*/ 215315 h 1810681"/>
              <a:gd name="connsiteX3" fmla="*/ 1205557 w 2476275"/>
              <a:gd name="connsiteY3" fmla="*/ 369551 h 1810681"/>
              <a:gd name="connsiteX4" fmla="*/ 1425895 w 2476275"/>
              <a:gd name="connsiteY4" fmla="*/ 578872 h 1810681"/>
              <a:gd name="connsiteX5" fmla="*/ 1447928 w 2476275"/>
              <a:gd name="connsiteY5" fmla="*/ 788192 h 1810681"/>
              <a:gd name="connsiteX6" fmla="*/ 1756401 w 2476275"/>
              <a:gd name="connsiteY6" fmla="*/ 1140732 h 1810681"/>
              <a:gd name="connsiteX7" fmla="*/ 2472497 w 2476275"/>
              <a:gd name="connsiteY7" fmla="*/ 1504289 h 1810681"/>
              <a:gd name="connsiteX8" fmla="*/ 1998772 w 2476275"/>
              <a:gd name="connsiteY8" fmla="*/ 1801744 h 1810681"/>
              <a:gd name="connsiteX9" fmla="*/ 1139456 w 2476275"/>
              <a:gd name="connsiteY9" fmla="*/ 1151749 h 1810681"/>
              <a:gd name="connsiteX10" fmla="*/ 996237 w 2476275"/>
              <a:gd name="connsiteY10" fmla="*/ 876327 h 1810681"/>
              <a:gd name="connsiteX11" fmla="*/ 985220 w 2476275"/>
              <a:gd name="connsiteY11" fmla="*/ 567855 h 1810681"/>
              <a:gd name="connsiteX12" fmla="*/ 753866 w 2476275"/>
              <a:gd name="connsiteY12" fmla="*/ 369551 h 1810681"/>
              <a:gd name="connsiteX13" fmla="*/ 70820 w 2476275"/>
              <a:gd name="connsiteY13" fmla="*/ 105147 h 1810681"/>
              <a:gd name="connsiteX14" fmla="*/ 26752 w 2476275"/>
              <a:gd name="connsiteY14" fmla="*/ 61079 h 1810681"/>
              <a:gd name="connsiteX0" fmla="*/ 26752 w 2499380"/>
              <a:gd name="connsiteY0" fmla="*/ 61079 h 1994851"/>
              <a:gd name="connsiteX1" fmla="*/ 103871 w 2499380"/>
              <a:gd name="connsiteY1" fmla="*/ 5995 h 1994851"/>
              <a:gd name="connsiteX2" fmla="*/ 775899 w 2499380"/>
              <a:gd name="connsiteY2" fmla="*/ 215315 h 1994851"/>
              <a:gd name="connsiteX3" fmla="*/ 1205557 w 2499380"/>
              <a:gd name="connsiteY3" fmla="*/ 369551 h 1994851"/>
              <a:gd name="connsiteX4" fmla="*/ 1425895 w 2499380"/>
              <a:gd name="connsiteY4" fmla="*/ 578872 h 1994851"/>
              <a:gd name="connsiteX5" fmla="*/ 1447928 w 2499380"/>
              <a:gd name="connsiteY5" fmla="*/ 788192 h 1994851"/>
              <a:gd name="connsiteX6" fmla="*/ 1756401 w 2499380"/>
              <a:gd name="connsiteY6" fmla="*/ 1140732 h 1994851"/>
              <a:gd name="connsiteX7" fmla="*/ 2472497 w 2499380"/>
              <a:gd name="connsiteY7" fmla="*/ 1504289 h 1994851"/>
              <a:gd name="connsiteX8" fmla="*/ 2230126 w 2499380"/>
              <a:gd name="connsiteY8" fmla="*/ 1989031 h 1994851"/>
              <a:gd name="connsiteX9" fmla="*/ 1139456 w 2499380"/>
              <a:gd name="connsiteY9" fmla="*/ 1151749 h 1994851"/>
              <a:gd name="connsiteX10" fmla="*/ 996237 w 2499380"/>
              <a:gd name="connsiteY10" fmla="*/ 876327 h 1994851"/>
              <a:gd name="connsiteX11" fmla="*/ 985220 w 2499380"/>
              <a:gd name="connsiteY11" fmla="*/ 567855 h 1994851"/>
              <a:gd name="connsiteX12" fmla="*/ 753866 w 2499380"/>
              <a:gd name="connsiteY12" fmla="*/ 369551 h 1994851"/>
              <a:gd name="connsiteX13" fmla="*/ 70820 w 2499380"/>
              <a:gd name="connsiteY13" fmla="*/ 105147 h 1994851"/>
              <a:gd name="connsiteX14" fmla="*/ 26752 w 2499380"/>
              <a:gd name="connsiteY14" fmla="*/ 61079 h 1994851"/>
              <a:gd name="connsiteX0" fmla="*/ 26752 w 2738393"/>
              <a:gd name="connsiteY0" fmla="*/ 61079 h 2005973"/>
              <a:gd name="connsiteX1" fmla="*/ 103871 w 2738393"/>
              <a:gd name="connsiteY1" fmla="*/ 5995 h 2005973"/>
              <a:gd name="connsiteX2" fmla="*/ 775899 w 2738393"/>
              <a:gd name="connsiteY2" fmla="*/ 215315 h 2005973"/>
              <a:gd name="connsiteX3" fmla="*/ 1205557 w 2738393"/>
              <a:gd name="connsiteY3" fmla="*/ 369551 h 2005973"/>
              <a:gd name="connsiteX4" fmla="*/ 1425895 w 2738393"/>
              <a:gd name="connsiteY4" fmla="*/ 578872 h 2005973"/>
              <a:gd name="connsiteX5" fmla="*/ 1447928 w 2738393"/>
              <a:gd name="connsiteY5" fmla="*/ 788192 h 2005973"/>
              <a:gd name="connsiteX6" fmla="*/ 1756401 w 2738393"/>
              <a:gd name="connsiteY6" fmla="*/ 1140732 h 2005973"/>
              <a:gd name="connsiteX7" fmla="*/ 2725885 w 2738393"/>
              <a:gd name="connsiteY7" fmla="*/ 1669542 h 2005973"/>
              <a:gd name="connsiteX8" fmla="*/ 2230126 w 2738393"/>
              <a:gd name="connsiteY8" fmla="*/ 1989031 h 2005973"/>
              <a:gd name="connsiteX9" fmla="*/ 1139456 w 2738393"/>
              <a:gd name="connsiteY9" fmla="*/ 1151749 h 2005973"/>
              <a:gd name="connsiteX10" fmla="*/ 996237 w 2738393"/>
              <a:gd name="connsiteY10" fmla="*/ 876327 h 2005973"/>
              <a:gd name="connsiteX11" fmla="*/ 985220 w 2738393"/>
              <a:gd name="connsiteY11" fmla="*/ 567855 h 2005973"/>
              <a:gd name="connsiteX12" fmla="*/ 753866 w 2738393"/>
              <a:gd name="connsiteY12" fmla="*/ 369551 h 2005973"/>
              <a:gd name="connsiteX13" fmla="*/ 70820 w 2738393"/>
              <a:gd name="connsiteY13" fmla="*/ 105147 h 2005973"/>
              <a:gd name="connsiteX14" fmla="*/ 26752 w 2738393"/>
              <a:gd name="connsiteY14" fmla="*/ 61079 h 2005973"/>
              <a:gd name="connsiteX0" fmla="*/ 26752 w 2730318"/>
              <a:gd name="connsiteY0" fmla="*/ 61079 h 1912319"/>
              <a:gd name="connsiteX1" fmla="*/ 103871 w 2730318"/>
              <a:gd name="connsiteY1" fmla="*/ 5995 h 1912319"/>
              <a:gd name="connsiteX2" fmla="*/ 775899 w 2730318"/>
              <a:gd name="connsiteY2" fmla="*/ 215315 h 1912319"/>
              <a:gd name="connsiteX3" fmla="*/ 1205557 w 2730318"/>
              <a:gd name="connsiteY3" fmla="*/ 369551 h 1912319"/>
              <a:gd name="connsiteX4" fmla="*/ 1425895 w 2730318"/>
              <a:gd name="connsiteY4" fmla="*/ 578872 h 1912319"/>
              <a:gd name="connsiteX5" fmla="*/ 1447928 w 2730318"/>
              <a:gd name="connsiteY5" fmla="*/ 788192 h 1912319"/>
              <a:gd name="connsiteX6" fmla="*/ 1756401 w 2730318"/>
              <a:gd name="connsiteY6" fmla="*/ 1140732 h 1912319"/>
              <a:gd name="connsiteX7" fmla="*/ 2725885 w 2730318"/>
              <a:gd name="connsiteY7" fmla="*/ 1669542 h 1912319"/>
              <a:gd name="connsiteX8" fmla="*/ 2075890 w 2730318"/>
              <a:gd name="connsiteY8" fmla="*/ 1889879 h 1912319"/>
              <a:gd name="connsiteX9" fmla="*/ 1139456 w 2730318"/>
              <a:gd name="connsiteY9" fmla="*/ 1151749 h 1912319"/>
              <a:gd name="connsiteX10" fmla="*/ 996237 w 2730318"/>
              <a:gd name="connsiteY10" fmla="*/ 876327 h 1912319"/>
              <a:gd name="connsiteX11" fmla="*/ 985220 w 2730318"/>
              <a:gd name="connsiteY11" fmla="*/ 567855 h 1912319"/>
              <a:gd name="connsiteX12" fmla="*/ 753866 w 2730318"/>
              <a:gd name="connsiteY12" fmla="*/ 369551 h 1912319"/>
              <a:gd name="connsiteX13" fmla="*/ 70820 w 2730318"/>
              <a:gd name="connsiteY13" fmla="*/ 105147 h 1912319"/>
              <a:gd name="connsiteX14" fmla="*/ 26752 w 2730318"/>
              <a:gd name="connsiteY14" fmla="*/ 61079 h 1912319"/>
              <a:gd name="connsiteX0" fmla="*/ 26752 w 2727524"/>
              <a:gd name="connsiteY0" fmla="*/ 61079 h 1862073"/>
              <a:gd name="connsiteX1" fmla="*/ 103871 w 2727524"/>
              <a:gd name="connsiteY1" fmla="*/ 5995 h 1862073"/>
              <a:gd name="connsiteX2" fmla="*/ 775899 w 2727524"/>
              <a:gd name="connsiteY2" fmla="*/ 215315 h 1862073"/>
              <a:gd name="connsiteX3" fmla="*/ 1205557 w 2727524"/>
              <a:gd name="connsiteY3" fmla="*/ 369551 h 1862073"/>
              <a:gd name="connsiteX4" fmla="*/ 1425895 w 2727524"/>
              <a:gd name="connsiteY4" fmla="*/ 578872 h 1862073"/>
              <a:gd name="connsiteX5" fmla="*/ 1447928 w 2727524"/>
              <a:gd name="connsiteY5" fmla="*/ 788192 h 1862073"/>
              <a:gd name="connsiteX6" fmla="*/ 1756401 w 2727524"/>
              <a:gd name="connsiteY6" fmla="*/ 1140732 h 1862073"/>
              <a:gd name="connsiteX7" fmla="*/ 2725885 w 2727524"/>
              <a:gd name="connsiteY7" fmla="*/ 1669542 h 1862073"/>
              <a:gd name="connsiteX8" fmla="*/ 1965722 w 2727524"/>
              <a:gd name="connsiteY8" fmla="*/ 1834795 h 1862073"/>
              <a:gd name="connsiteX9" fmla="*/ 1139456 w 2727524"/>
              <a:gd name="connsiteY9" fmla="*/ 1151749 h 1862073"/>
              <a:gd name="connsiteX10" fmla="*/ 996237 w 2727524"/>
              <a:gd name="connsiteY10" fmla="*/ 876327 h 1862073"/>
              <a:gd name="connsiteX11" fmla="*/ 985220 w 2727524"/>
              <a:gd name="connsiteY11" fmla="*/ 567855 h 1862073"/>
              <a:gd name="connsiteX12" fmla="*/ 753866 w 2727524"/>
              <a:gd name="connsiteY12" fmla="*/ 369551 h 1862073"/>
              <a:gd name="connsiteX13" fmla="*/ 70820 w 2727524"/>
              <a:gd name="connsiteY13" fmla="*/ 105147 h 1862073"/>
              <a:gd name="connsiteX14" fmla="*/ 26752 w 2727524"/>
              <a:gd name="connsiteY14" fmla="*/ 61079 h 1862073"/>
              <a:gd name="connsiteX0" fmla="*/ 26752 w 2936454"/>
              <a:gd name="connsiteY0" fmla="*/ 61079 h 1881720"/>
              <a:gd name="connsiteX1" fmla="*/ 103871 w 2936454"/>
              <a:gd name="connsiteY1" fmla="*/ 5995 h 1881720"/>
              <a:gd name="connsiteX2" fmla="*/ 775899 w 2936454"/>
              <a:gd name="connsiteY2" fmla="*/ 215315 h 1881720"/>
              <a:gd name="connsiteX3" fmla="*/ 1205557 w 2936454"/>
              <a:gd name="connsiteY3" fmla="*/ 369551 h 1881720"/>
              <a:gd name="connsiteX4" fmla="*/ 1425895 w 2936454"/>
              <a:gd name="connsiteY4" fmla="*/ 578872 h 1881720"/>
              <a:gd name="connsiteX5" fmla="*/ 1447928 w 2936454"/>
              <a:gd name="connsiteY5" fmla="*/ 788192 h 1881720"/>
              <a:gd name="connsiteX6" fmla="*/ 1756401 w 2936454"/>
              <a:gd name="connsiteY6" fmla="*/ 1140732 h 1881720"/>
              <a:gd name="connsiteX7" fmla="*/ 2935205 w 2936454"/>
              <a:gd name="connsiteY7" fmla="*/ 1746660 h 1881720"/>
              <a:gd name="connsiteX8" fmla="*/ 1965722 w 2936454"/>
              <a:gd name="connsiteY8" fmla="*/ 1834795 h 1881720"/>
              <a:gd name="connsiteX9" fmla="*/ 1139456 w 2936454"/>
              <a:gd name="connsiteY9" fmla="*/ 1151749 h 1881720"/>
              <a:gd name="connsiteX10" fmla="*/ 996237 w 2936454"/>
              <a:gd name="connsiteY10" fmla="*/ 876327 h 1881720"/>
              <a:gd name="connsiteX11" fmla="*/ 985220 w 2936454"/>
              <a:gd name="connsiteY11" fmla="*/ 567855 h 1881720"/>
              <a:gd name="connsiteX12" fmla="*/ 753866 w 2936454"/>
              <a:gd name="connsiteY12" fmla="*/ 369551 h 1881720"/>
              <a:gd name="connsiteX13" fmla="*/ 70820 w 2936454"/>
              <a:gd name="connsiteY13" fmla="*/ 105147 h 1881720"/>
              <a:gd name="connsiteX14" fmla="*/ 26752 w 2936454"/>
              <a:gd name="connsiteY14" fmla="*/ 61079 h 1881720"/>
              <a:gd name="connsiteX0" fmla="*/ 26752 w 2760498"/>
              <a:gd name="connsiteY0" fmla="*/ 61079 h 1858155"/>
              <a:gd name="connsiteX1" fmla="*/ 103871 w 2760498"/>
              <a:gd name="connsiteY1" fmla="*/ 5995 h 1858155"/>
              <a:gd name="connsiteX2" fmla="*/ 775899 w 2760498"/>
              <a:gd name="connsiteY2" fmla="*/ 215315 h 1858155"/>
              <a:gd name="connsiteX3" fmla="*/ 1205557 w 2760498"/>
              <a:gd name="connsiteY3" fmla="*/ 369551 h 1858155"/>
              <a:gd name="connsiteX4" fmla="*/ 1425895 w 2760498"/>
              <a:gd name="connsiteY4" fmla="*/ 578872 h 1858155"/>
              <a:gd name="connsiteX5" fmla="*/ 1447928 w 2760498"/>
              <a:gd name="connsiteY5" fmla="*/ 788192 h 1858155"/>
              <a:gd name="connsiteX6" fmla="*/ 1756401 w 2760498"/>
              <a:gd name="connsiteY6" fmla="*/ 1140732 h 1858155"/>
              <a:gd name="connsiteX7" fmla="*/ 2758936 w 2760498"/>
              <a:gd name="connsiteY7" fmla="*/ 1647508 h 1858155"/>
              <a:gd name="connsiteX8" fmla="*/ 1965722 w 2760498"/>
              <a:gd name="connsiteY8" fmla="*/ 1834795 h 1858155"/>
              <a:gd name="connsiteX9" fmla="*/ 1139456 w 2760498"/>
              <a:gd name="connsiteY9" fmla="*/ 1151749 h 1858155"/>
              <a:gd name="connsiteX10" fmla="*/ 996237 w 2760498"/>
              <a:gd name="connsiteY10" fmla="*/ 876327 h 1858155"/>
              <a:gd name="connsiteX11" fmla="*/ 985220 w 2760498"/>
              <a:gd name="connsiteY11" fmla="*/ 567855 h 1858155"/>
              <a:gd name="connsiteX12" fmla="*/ 753866 w 2760498"/>
              <a:gd name="connsiteY12" fmla="*/ 369551 h 1858155"/>
              <a:gd name="connsiteX13" fmla="*/ 70820 w 2760498"/>
              <a:gd name="connsiteY13" fmla="*/ 105147 h 1858155"/>
              <a:gd name="connsiteX14" fmla="*/ 26752 w 2760498"/>
              <a:gd name="connsiteY14" fmla="*/ 61079 h 1858155"/>
              <a:gd name="connsiteX0" fmla="*/ 26003 w 2759749"/>
              <a:gd name="connsiteY0" fmla="*/ 61079 h 1858155"/>
              <a:gd name="connsiteX1" fmla="*/ 103122 w 2759749"/>
              <a:gd name="connsiteY1" fmla="*/ 5995 h 1858155"/>
              <a:gd name="connsiteX2" fmla="*/ 775150 w 2759749"/>
              <a:gd name="connsiteY2" fmla="*/ 215315 h 1858155"/>
              <a:gd name="connsiteX3" fmla="*/ 1204808 w 2759749"/>
              <a:gd name="connsiteY3" fmla="*/ 369551 h 1858155"/>
              <a:gd name="connsiteX4" fmla="*/ 1425146 w 2759749"/>
              <a:gd name="connsiteY4" fmla="*/ 578872 h 1858155"/>
              <a:gd name="connsiteX5" fmla="*/ 1447179 w 2759749"/>
              <a:gd name="connsiteY5" fmla="*/ 788192 h 1858155"/>
              <a:gd name="connsiteX6" fmla="*/ 1755652 w 2759749"/>
              <a:gd name="connsiteY6" fmla="*/ 1140732 h 1858155"/>
              <a:gd name="connsiteX7" fmla="*/ 2758187 w 2759749"/>
              <a:gd name="connsiteY7" fmla="*/ 1647508 h 1858155"/>
              <a:gd name="connsiteX8" fmla="*/ 1964973 w 2759749"/>
              <a:gd name="connsiteY8" fmla="*/ 1834795 h 1858155"/>
              <a:gd name="connsiteX9" fmla="*/ 1138707 w 2759749"/>
              <a:gd name="connsiteY9" fmla="*/ 1151749 h 1858155"/>
              <a:gd name="connsiteX10" fmla="*/ 995488 w 2759749"/>
              <a:gd name="connsiteY10" fmla="*/ 876327 h 1858155"/>
              <a:gd name="connsiteX11" fmla="*/ 984471 w 2759749"/>
              <a:gd name="connsiteY11" fmla="*/ 567855 h 1858155"/>
              <a:gd name="connsiteX12" fmla="*/ 753117 w 2759749"/>
              <a:gd name="connsiteY12" fmla="*/ 413618 h 1858155"/>
              <a:gd name="connsiteX13" fmla="*/ 70071 w 2759749"/>
              <a:gd name="connsiteY13" fmla="*/ 105147 h 1858155"/>
              <a:gd name="connsiteX14" fmla="*/ 26003 w 2759749"/>
              <a:gd name="connsiteY14" fmla="*/ 61079 h 1858155"/>
              <a:gd name="connsiteX0" fmla="*/ 69 w 3207541"/>
              <a:gd name="connsiteY0" fmla="*/ 1669 h 2008065"/>
              <a:gd name="connsiteX1" fmla="*/ 550914 w 3207541"/>
              <a:gd name="connsiteY1" fmla="*/ 155905 h 2008065"/>
              <a:gd name="connsiteX2" fmla="*/ 1222942 w 3207541"/>
              <a:gd name="connsiteY2" fmla="*/ 365225 h 2008065"/>
              <a:gd name="connsiteX3" fmla="*/ 1652600 w 3207541"/>
              <a:gd name="connsiteY3" fmla="*/ 519461 h 2008065"/>
              <a:gd name="connsiteX4" fmla="*/ 1872938 w 3207541"/>
              <a:gd name="connsiteY4" fmla="*/ 728782 h 2008065"/>
              <a:gd name="connsiteX5" fmla="*/ 1894971 w 3207541"/>
              <a:gd name="connsiteY5" fmla="*/ 938102 h 2008065"/>
              <a:gd name="connsiteX6" fmla="*/ 2203444 w 3207541"/>
              <a:gd name="connsiteY6" fmla="*/ 1290642 h 2008065"/>
              <a:gd name="connsiteX7" fmla="*/ 3205979 w 3207541"/>
              <a:gd name="connsiteY7" fmla="*/ 1797418 h 2008065"/>
              <a:gd name="connsiteX8" fmla="*/ 2412765 w 3207541"/>
              <a:gd name="connsiteY8" fmla="*/ 1984705 h 2008065"/>
              <a:gd name="connsiteX9" fmla="*/ 1586499 w 3207541"/>
              <a:gd name="connsiteY9" fmla="*/ 1301659 h 2008065"/>
              <a:gd name="connsiteX10" fmla="*/ 1443280 w 3207541"/>
              <a:gd name="connsiteY10" fmla="*/ 1026237 h 2008065"/>
              <a:gd name="connsiteX11" fmla="*/ 1432263 w 3207541"/>
              <a:gd name="connsiteY11" fmla="*/ 717765 h 2008065"/>
              <a:gd name="connsiteX12" fmla="*/ 1200909 w 3207541"/>
              <a:gd name="connsiteY12" fmla="*/ 563528 h 2008065"/>
              <a:gd name="connsiteX13" fmla="*/ 517863 w 3207541"/>
              <a:gd name="connsiteY13" fmla="*/ 255057 h 2008065"/>
              <a:gd name="connsiteX14" fmla="*/ 69 w 3207541"/>
              <a:gd name="connsiteY14" fmla="*/ 1669 h 2008065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894971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950055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13741"/>
              <a:gd name="connsiteY0" fmla="*/ 1669 h 2111462"/>
              <a:gd name="connsiteX1" fmla="*/ 550914 w 3213741"/>
              <a:gd name="connsiteY1" fmla="*/ 155905 h 2111462"/>
              <a:gd name="connsiteX2" fmla="*/ 1222942 w 3213741"/>
              <a:gd name="connsiteY2" fmla="*/ 365225 h 2111462"/>
              <a:gd name="connsiteX3" fmla="*/ 1652600 w 3213741"/>
              <a:gd name="connsiteY3" fmla="*/ 519461 h 2111462"/>
              <a:gd name="connsiteX4" fmla="*/ 1872938 w 3213741"/>
              <a:gd name="connsiteY4" fmla="*/ 728782 h 2111462"/>
              <a:gd name="connsiteX5" fmla="*/ 1950055 w 3213741"/>
              <a:gd name="connsiteY5" fmla="*/ 938102 h 2111462"/>
              <a:gd name="connsiteX6" fmla="*/ 2203444 w 3213741"/>
              <a:gd name="connsiteY6" fmla="*/ 1290642 h 2111462"/>
              <a:gd name="connsiteX7" fmla="*/ 3205979 w 3213741"/>
              <a:gd name="connsiteY7" fmla="*/ 1797418 h 2111462"/>
              <a:gd name="connsiteX8" fmla="*/ 2611068 w 3213741"/>
              <a:gd name="connsiteY8" fmla="*/ 2094874 h 2111462"/>
              <a:gd name="connsiteX9" fmla="*/ 1586499 w 3213741"/>
              <a:gd name="connsiteY9" fmla="*/ 1301659 h 2111462"/>
              <a:gd name="connsiteX10" fmla="*/ 1443280 w 3213741"/>
              <a:gd name="connsiteY10" fmla="*/ 1026237 h 2111462"/>
              <a:gd name="connsiteX11" fmla="*/ 1432263 w 3213741"/>
              <a:gd name="connsiteY11" fmla="*/ 717765 h 2111462"/>
              <a:gd name="connsiteX12" fmla="*/ 1200909 w 3213741"/>
              <a:gd name="connsiteY12" fmla="*/ 563528 h 2111462"/>
              <a:gd name="connsiteX13" fmla="*/ 517863 w 3213741"/>
              <a:gd name="connsiteY13" fmla="*/ 255057 h 2111462"/>
              <a:gd name="connsiteX14" fmla="*/ 69 w 3213741"/>
              <a:gd name="connsiteY14" fmla="*/ 1669 h 2111462"/>
              <a:gd name="connsiteX0" fmla="*/ 69 w 3214546"/>
              <a:gd name="connsiteY0" fmla="*/ 1669 h 2138239"/>
              <a:gd name="connsiteX1" fmla="*/ 550914 w 3214546"/>
              <a:gd name="connsiteY1" fmla="*/ 155905 h 2138239"/>
              <a:gd name="connsiteX2" fmla="*/ 1222942 w 3214546"/>
              <a:gd name="connsiteY2" fmla="*/ 365225 h 2138239"/>
              <a:gd name="connsiteX3" fmla="*/ 1652600 w 3214546"/>
              <a:gd name="connsiteY3" fmla="*/ 519461 h 2138239"/>
              <a:gd name="connsiteX4" fmla="*/ 1872938 w 3214546"/>
              <a:gd name="connsiteY4" fmla="*/ 728782 h 2138239"/>
              <a:gd name="connsiteX5" fmla="*/ 1950055 w 3214546"/>
              <a:gd name="connsiteY5" fmla="*/ 938102 h 2138239"/>
              <a:gd name="connsiteX6" fmla="*/ 2203444 w 3214546"/>
              <a:gd name="connsiteY6" fmla="*/ 1290642 h 2138239"/>
              <a:gd name="connsiteX7" fmla="*/ 3205979 w 3214546"/>
              <a:gd name="connsiteY7" fmla="*/ 1797418 h 2138239"/>
              <a:gd name="connsiteX8" fmla="*/ 2611068 w 3214546"/>
              <a:gd name="connsiteY8" fmla="*/ 2094874 h 2138239"/>
              <a:gd name="connsiteX9" fmla="*/ 1586499 w 3214546"/>
              <a:gd name="connsiteY9" fmla="*/ 1301659 h 2138239"/>
              <a:gd name="connsiteX10" fmla="*/ 1443280 w 3214546"/>
              <a:gd name="connsiteY10" fmla="*/ 1026237 h 2138239"/>
              <a:gd name="connsiteX11" fmla="*/ 1432263 w 3214546"/>
              <a:gd name="connsiteY11" fmla="*/ 717765 h 2138239"/>
              <a:gd name="connsiteX12" fmla="*/ 1200909 w 3214546"/>
              <a:gd name="connsiteY12" fmla="*/ 563528 h 2138239"/>
              <a:gd name="connsiteX13" fmla="*/ 517863 w 3214546"/>
              <a:gd name="connsiteY13" fmla="*/ 255057 h 2138239"/>
              <a:gd name="connsiteX14" fmla="*/ 69 w 3214546"/>
              <a:gd name="connsiteY14" fmla="*/ 1669 h 2138239"/>
              <a:gd name="connsiteX0" fmla="*/ 67 w 3226435"/>
              <a:gd name="connsiteY0" fmla="*/ 926 h 2256068"/>
              <a:gd name="connsiteX1" fmla="*/ 562803 w 3226435"/>
              <a:gd name="connsiteY1" fmla="*/ 273734 h 2256068"/>
              <a:gd name="connsiteX2" fmla="*/ 1234831 w 3226435"/>
              <a:gd name="connsiteY2" fmla="*/ 483054 h 2256068"/>
              <a:gd name="connsiteX3" fmla="*/ 1664489 w 3226435"/>
              <a:gd name="connsiteY3" fmla="*/ 637290 h 2256068"/>
              <a:gd name="connsiteX4" fmla="*/ 1884827 w 3226435"/>
              <a:gd name="connsiteY4" fmla="*/ 846611 h 2256068"/>
              <a:gd name="connsiteX5" fmla="*/ 1961944 w 3226435"/>
              <a:gd name="connsiteY5" fmla="*/ 1055931 h 2256068"/>
              <a:gd name="connsiteX6" fmla="*/ 2215333 w 3226435"/>
              <a:gd name="connsiteY6" fmla="*/ 1408471 h 2256068"/>
              <a:gd name="connsiteX7" fmla="*/ 3217868 w 3226435"/>
              <a:gd name="connsiteY7" fmla="*/ 1915247 h 2256068"/>
              <a:gd name="connsiteX8" fmla="*/ 2622957 w 3226435"/>
              <a:gd name="connsiteY8" fmla="*/ 2212703 h 2256068"/>
              <a:gd name="connsiteX9" fmla="*/ 1598388 w 3226435"/>
              <a:gd name="connsiteY9" fmla="*/ 1419488 h 2256068"/>
              <a:gd name="connsiteX10" fmla="*/ 1455169 w 3226435"/>
              <a:gd name="connsiteY10" fmla="*/ 1144066 h 2256068"/>
              <a:gd name="connsiteX11" fmla="*/ 1444152 w 3226435"/>
              <a:gd name="connsiteY11" fmla="*/ 835594 h 2256068"/>
              <a:gd name="connsiteX12" fmla="*/ 1212798 w 3226435"/>
              <a:gd name="connsiteY12" fmla="*/ 681357 h 2256068"/>
              <a:gd name="connsiteX13" fmla="*/ 529752 w 3226435"/>
              <a:gd name="connsiteY13" fmla="*/ 372886 h 2256068"/>
              <a:gd name="connsiteX14" fmla="*/ 67 w 3226435"/>
              <a:gd name="connsiteY14" fmla="*/ 926 h 2256068"/>
              <a:gd name="connsiteX0" fmla="*/ 11425 w 3237793"/>
              <a:gd name="connsiteY0" fmla="*/ 259 h 2255401"/>
              <a:gd name="connsiteX1" fmla="*/ 574161 w 3237793"/>
              <a:gd name="connsiteY1" fmla="*/ 273067 h 2255401"/>
              <a:gd name="connsiteX2" fmla="*/ 1246189 w 3237793"/>
              <a:gd name="connsiteY2" fmla="*/ 482387 h 2255401"/>
              <a:gd name="connsiteX3" fmla="*/ 1675847 w 3237793"/>
              <a:gd name="connsiteY3" fmla="*/ 636623 h 2255401"/>
              <a:gd name="connsiteX4" fmla="*/ 1896185 w 3237793"/>
              <a:gd name="connsiteY4" fmla="*/ 845944 h 2255401"/>
              <a:gd name="connsiteX5" fmla="*/ 1973302 w 3237793"/>
              <a:gd name="connsiteY5" fmla="*/ 1055264 h 2255401"/>
              <a:gd name="connsiteX6" fmla="*/ 2226691 w 3237793"/>
              <a:gd name="connsiteY6" fmla="*/ 1407804 h 2255401"/>
              <a:gd name="connsiteX7" fmla="*/ 3229226 w 3237793"/>
              <a:gd name="connsiteY7" fmla="*/ 1914580 h 2255401"/>
              <a:gd name="connsiteX8" fmla="*/ 2634315 w 3237793"/>
              <a:gd name="connsiteY8" fmla="*/ 2212036 h 2255401"/>
              <a:gd name="connsiteX9" fmla="*/ 1609746 w 3237793"/>
              <a:gd name="connsiteY9" fmla="*/ 1418821 h 2255401"/>
              <a:gd name="connsiteX10" fmla="*/ 1466527 w 3237793"/>
              <a:gd name="connsiteY10" fmla="*/ 1143399 h 2255401"/>
              <a:gd name="connsiteX11" fmla="*/ 1455510 w 3237793"/>
              <a:gd name="connsiteY11" fmla="*/ 834927 h 2255401"/>
              <a:gd name="connsiteX12" fmla="*/ 1224156 w 3237793"/>
              <a:gd name="connsiteY12" fmla="*/ 680690 h 2255401"/>
              <a:gd name="connsiteX13" fmla="*/ 278382 w 3237793"/>
              <a:gd name="connsiteY13" fmla="*/ 232741 h 2255401"/>
              <a:gd name="connsiteX14" fmla="*/ 11425 w 3237793"/>
              <a:gd name="connsiteY14" fmla="*/ 259 h 2255401"/>
              <a:gd name="connsiteX0" fmla="*/ 9801 w 3236169"/>
              <a:gd name="connsiteY0" fmla="*/ 59 h 2255201"/>
              <a:gd name="connsiteX1" fmla="*/ 572537 w 3236169"/>
              <a:gd name="connsiteY1" fmla="*/ 272867 h 2255201"/>
              <a:gd name="connsiteX2" fmla="*/ 1244565 w 3236169"/>
              <a:gd name="connsiteY2" fmla="*/ 482187 h 2255201"/>
              <a:gd name="connsiteX3" fmla="*/ 1674223 w 3236169"/>
              <a:gd name="connsiteY3" fmla="*/ 636423 h 2255201"/>
              <a:gd name="connsiteX4" fmla="*/ 1894561 w 3236169"/>
              <a:gd name="connsiteY4" fmla="*/ 845744 h 2255201"/>
              <a:gd name="connsiteX5" fmla="*/ 1971678 w 3236169"/>
              <a:gd name="connsiteY5" fmla="*/ 1055064 h 2255201"/>
              <a:gd name="connsiteX6" fmla="*/ 2225067 w 3236169"/>
              <a:gd name="connsiteY6" fmla="*/ 1407604 h 2255201"/>
              <a:gd name="connsiteX7" fmla="*/ 3227602 w 3236169"/>
              <a:gd name="connsiteY7" fmla="*/ 1914380 h 2255201"/>
              <a:gd name="connsiteX8" fmla="*/ 2632691 w 3236169"/>
              <a:gd name="connsiteY8" fmla="*/ 2211836 h 2255201"/>
              <a:gd name="connsiteX9" fmla="*/ 1608122 w 3236169"/>
              <a:gd name="connsiteY9" fmla="*/ 1418621 h 2255201"/>
              <a:gd name="connsiteX10" fmla="*/ 1464903 w 3236169"/>
              <a:gd name="connsiteY10" fmla="*/ 1143199 h 2255201"/>
              <a:gd name="connsiteX11" fmla="*/ 1453886 w 3236169"/>
              <a:gd name="connsiteY11" fmla="*/ 834727 h 2255201"/>
              <a:gd name="connsiteX12" fmla="*/ 1222532 w 3236169"/>
              <a:gd name="connsiteY12" fmla="*/ 680490 h 2255201"/>
              <a:gd name="connsiteX13" fmla="*/ 291053 w 3236169"/>
              <a:gd name="connsiteY13" fmla="*/ 252602 h 2255201"/>
              <a:gd name="connsiteX14" fmla="*/ 9801 w 3236169"/>
              <a:gd name="connsiteY14" fmla="*/ 59 h 2255201"/>
              <a:gd name="connsiteX0" fmla="*/ 14879 w 3241247"/>
              <a:gd name="connsiteY0" fmla="*/ 38 h 2255180"/>
              <a:gd name="connsiteX1" fmla="*/ 577615 w 3241247"/>
              <a:gd name="connsiteY1" fmla="*/ 272846 h 2255180"/>
              <a:gd name="connsiteX2" fmla="*/ 1249643 w 3241247"/>
              <a:gd name="connsiteY2" fmla="*/ 482166 h 2255180"/>
              <a:gd name="connsiteX3" fmla="*/ 1679301 w 3241247"/>
              <a:gd name="connsiteY3" fmla="*/ 636402 h 2255180"/>
              <a:gd name="connsiteX4" fmla="*/ 1899639 w 3241247"/>
              <a:gd name="connsiteY4" fmla="*/ 845723 h 2255180"/>
              <a:gd name="connsiteX5" fmla="*/ 1976756 w 3241247"/>
              <a:gd name="connsiteY5" fmla="*/ 1055043 h 2255180"/>
              <a:gd name="connsiteX6" fmla="*/ 2230145 w 3241247"/>
              <a:gd name="connsiteY6" fmla="*/ 1407583 h 2255180"/>
              <a:gd name="connsiteX7" fmla="*/ 3232680 w 3241247"/>
              <a:gd name="connsiteY7" fmla="*/ 1914359 h 2255180"/>
              <a:gd name="connsiteX8" fmla="*/ 2637769 w 3241247"/>
              <a:gd name="connsiteY8" fmla="*/ 2211815 h 2255180"/>
              <a:gd name="connsiteX9" fmla="*/ 1613200 w 3241247"/>
              <a:gd name="connsiteY9" fmla="*/ 1418600 h 2255180"/>
              <a:gd name="connsiteX10" fmla="*/ 1469981 w 3241247"/>
              <a:gd name="connsiteY10" fmla="*/ 1143178 h 2255180"/>
              <a:gd name="connsiteX11" fmla="*/ 1458964 w 3241247"/>
              <a:gd name="connsiteY11" fmla="*/ 834706 h 2255180"/>
              <a:gd name="connsiteX12" fmla="*/ 1227610 w 3241247"/>
              <a:gd name="connsiteY12" fmla="*/ 680469 h 2255180"/>
              <a:gd name="connsiteX13" fmla="*/ 256607 w 3241247"/>
              <a:gd name="connsiteY13" fmla="*/ 256545 h 2255180"/>
              <a:gd name="connsiteX14" fmla="*/ 14879 w 3241247"/>
              <a:gd name="connsiteY14" fmla="*/ 38 h 2255180"/>
              <a:gd name="connsiteX0" fmla="*/ 11397 w 3237765"/>
              <a:gd name="connsiteY0" fmla="*/ 37 h 2255179"/>
              <a:gd name="connsiteX1" fmla="*/ 574133 w 3237765"/>
              <a:gd name="connsiteY1" fmla="*/ 272845 h 2255179"/>
              <a:gd name="connsiteX2" fmla="*/ 1246161 w 3237765"/>
              <a:gd name="connsiteY2" fmla="*/ 482165 h 2255179"/>
              <a:gd name="connsiteX3" fmla="*/ 1675819 w 3237765"/>
              <a:gd name="connsiteY3" fmla="*/ 636401 h 2255179"/>
              <a:gd name="connsiteX4" fmla="*/ 1896157 w 3237765"/>
              <a:gd name="connsiteY4" fmla="*/ 845722 h 2255179"/>
              <a:gd name="connsiteX5" fmla="*/ 1973274 w 3237765"/>
              <a:gd name="connsiteY5" fmla="*/ 1055042 h 2255179"/>
              <a:gd name="connsiteX6" fmla="*/ 2226663 w 3237765"/>
              <a:gd name="connsiteY6" fmla="*/ 1407582 h 2255179"/>
              <a:gd name="connsiteX7" fmla="*/ 3229198 w 3237765"/>
              <a:gd name="connsiteY7" fmla="*/ 1914358 h 2255179"/>
              <a:gd name="connsiteX8" fmla="*/ 2634287 w 3237765"/>
              <a:gd name="connsiteY8" fmla="*/ 2211814 h 2255179"/>
              <a:gd name="connsiteX9" fmla="*/ 1609718 w 3237765"/>
              <a:gd name="connsiteY9" fmla="*/ 1418599 h 2255179"/>
              <a:gd name="connsiteX10" fmla="*/ 1466499 w 3237765"/>
              <a:gd name="connsiteY10" fmla="*/ 1143177 h 2255179"/>
              <a:gd name="connsiteX11" fmla="*/ 1455482 w 3237765"/>
              <a:gd name="connsiteY11" fmla="*/ 834705 h 2255179"/>
              <a:gd name="connsiteX12" fmla="*/ 918873 w 3237765"/>
              <a:gd name="connsiteY12" fmla="*/ 668089 h 2255179"/>
              <a:gd name="connsiteX13" fmla="*/ 253125 w 3237765"/>
              <a:gd name="connsiteY13" fmla="*/ 256544 h 2255179"/>
              <a:gd name="connsiteX14" fmla="*/ 11397 w 3237765"/>
              <a:gd name="connsiteY14" fmla="*/ 37 h 2255179"/>
              <a:gd name="connsiteX0" fmla="*/ 11397 w 3237765"/>
              <a:gd name="connsiteY0" fmla="*/ 37 h 2255179"/>
              <a:gd name="connsiteX1" fmla="*/ 574133 w 3237765"/>
              <a:gd name="connsiteY1" fmla="*/ 272845 h 2255179"/>
              <a:gd name="connsiteX2" fmla="*/ 1246161 w 3237765"/>
              <a:gd name="connsiteY2" fmla="*/ 482165 h 2255179"/>
              <a:gd name="connsiteX3" fmla="*/ 1675819 w 3237765"/>
              <a:gd name="connsiteY3" fmla="*/ 636401 h 2255179"/>
              <a:gd name="connsiteX4" fmla="*/ 1896157 w 3237765"/>
              <a:gd name="connsiteY4" fmla="*/ 845722 h 2255179"/>
              <a:gd name="connsiteX5" fmla="*/ 1973274 w 3237765"/>
              <a:gd name="connsiteY5" fmla="*/ 1055042 h 2255179"/>
              <a:gd name="connsiteX6" fmla="*/ 2226663 w 3237765"/>
              <a:gd name="connsiteY6" fmla="*/ 1407582 h 2255179"/>
              <a:gd name="connsiteX7" fmla="*/ 3229198 w 3237765"/>
              <a:gd name="connsiteY7" fmla="*/ 1914358 h 2255179"/>
              <a:gd name="connsiteX8" fmla="*/ 2634287 w 3237765"/>
              <a:gd name="connsiteY8" fmla="*/ 2211814 h 2255179"/>
              <a:gd name="connsiteX9" fmla="*/ 1609718 w 3237765"/>
              <a:gd name="connsiteY9" fmla="*/ 1418599 h 2255179"/>
              <a:gd name="connsiteX10" fmla="*/ 1466499 w 3237765"/>
              <a:gd name="connsiteY10" fmla="*/ 1143177 h 2255179"/>
              <a:gd name="connsiteX11" fmla="*/ 1289216 w 3237765"/>
              <a:gd name="connsiteY11" fmla="*/ 983426 h 2255179"/>
              <a:gd name="connsiteX12" fmla="*/ 918873 w 3237765"/>
              <a:gd name="connsiteY12" fmla="*/ 668089 h 2255179"/>
              <a:gd name="connsiteX13" fmla="*/ 253125 w 3237765"/>
              <a:gd name="connsiteY13" fmla="*/ 256544 h 2255179"/>
              <a:gd name="connsiteX14" fmla="*/ 11397 w 3237765"/>
              <a:gd name="connsiteY14" fmla="*/ 37 h 2255179"/>
              <a:gd name="connsiteX0" fmla="*/ 11397 w 3236705"/>
              <a:gd name="connsiteY0" fmla="*/ 37 h 2231647"/>
              <a:gd name="connsiteX1" fmla="*/ 574133 w 3236705"/>
              <a:gd name="connsiteY1" fmla="*/ 272845 h 2231647"/>
              <a:gd name="connsiteX2" fmla="*/ 1246161 w 3236705"/>
              <a:gd name="connsiteY2" fmla="*/ 482165 h 2231647"/>
              <a:gd name="connsiteX3" fmla="*/ 1675819 w 3236705"/>
              <a:gd name="connsiteY3" fmla="*/ 636401 h 2231647"/>
              <a:gd name="connsiteX4" fmla="*/ 1896157 w 3236705"/>
              <a:gd name="connsiteY4" fmla="*/ 845722 h 2231647"/>
              <a:gd name="connsiteX5" fmla="*/ 1973274 w 3236705"/>
              <a:gd name="connsiteY5" fmla="*/ 1055042 h 2231647"/>
              <a:gd name="connsiteX6" fmla="*/ 2226663 w 3236705"/>
              <a:gd name="connsiteY6" fmla="*/ 1407582 h 2231647"/>
              <a:gd name="connsiteX7" fmla="*/ 3229198 w 3236705"/>
              <a:gd name="connsiteY7" fmla="*/ 1914358 h 2231647"/>
              <a:gd name="connsiteX8" fmla="*/ 2634287 w 3236705"/>
              <a:gd name="connsiteY8" fmla="*/ 2211814 h 2231647"/>
              <a:gd name="connsiteX9" fmla="*/ 1704864 w 3236705"/>
              <a:gd name="connsiteY9" fmla="*/ 1356853 h 2231647"/>
              <a:gd name="connsiteX10" fmla="*/ 1466499 w 3236705"/>
              <a:gd name="connsiteY10" fmla="*/ 1143177 h 2231647"/>
              <a:gd name="connsiteX11" fmla="*/ 1289216 w 3236705"/>
              <a:gd name="connsiteY11" fmla="*/ 983426 h 2231647"/>
              <a:gd name="connsiteX12" fmla="*/ 918873 w 3236705"/>
              <a:gd name="connsiteY12" fmla="*/ 668089 h 2231647"/>
              <a:gd name="connsiteX13" fmla="*/ 253125 w 3236705"/>
              <a:gd name="connsiteY13" fmla="*/ 256544 h 2231647"/>
              <a:gd name="connsiteX14" fmla="*/ 11397 w 3236705"/>
              <a:gd name="connsiteY14" fmla="*/ 37 h 2231647"/>
              <a:gd name="connsiteX0" fmla="*/ 11397 w 3229518"/>
              <a:gd name="connsiteY0" fmla="*/ 37 h 2051056"/>
              <a:gd name="connsiteX1" fmla="*/ 574133 w 3229518"/>
              <a:gd name="connsiteY1" fmla="*/ 272845 h 2051056"/>
              <a:gd name="connsiteX2" fmla="*/ 1246161 w 3229518"/>
              <a:gd name="connsiteY2" fmla="*/ 482165 h 2051056"/>
              <a:gd name="connsiteX3" fmla="*/ 1675819 w 3229518"/>
              <a:gd name="connsiteY3" fmla="*/ 636401 h 2051056"/>
              <a:gd name="connsiteX4" fmla="*/ 1896157 w 3229518"/>
              <a:gd name="connsiteY4" fmla="*/ 845722 h 2051056"/>
              <a:gd name="connsiteX5" fmla="*/ 1973274 w 3229518"/>
              <a:gd name="connsiteY5" fmla="*/ 1055042 h 2051056"/>
              <a:gd name="connsiteX6" fmla="*/ 2226663 w 3229518"/>
              <a:gd name="connsiteY6" fmla="*/ 1407582 h 2051056"/>
              <a:gd name="connsiteX7" fmla="*/ 3229198 w 3229518"/>
              <a:gd name="connsiteY7" fmla="*/ 1914358 h 2051056"/>
              <a:gd name="connsiteX8" fmla="*/ 2328673 w 3229518"/>
              <a:gd name="connsiteY8" fmla="*/ 2012149 h 2051056"/>
              <a:gd name="connsiteX9" fmla="*/ 1704864 w 3229518"/>
              <a:gd name="connsiteY9" fmla="*/ 1356853 h 2051056"/>
              <a:gd name="connsiteX10" fmla="*/ 1466499 w 3229518"/>
              <a:gd name="connsiteY10" fmla="*/ 1143177 h 2051056"/>
              <a:gd name="connsiteX11" fmla="*/ 1289216 w 3229518"/>
              <a:gd name="connsiteY11" fmla="*/ 983426 h 2051056"/>
              <a:gd name="connsiteX12" fmla="*/ 918873 w 3229518"/>
              <a:gd name="connsiteY12" fmla="*/ 668089 h 2051056"/>
              <a:gd name="connsiteX13" fmla="*/ 253125 w 3229518"/>
              <a:gd name="connsiteY13" fmla="*/ 256544 h 2051056"/>
              <a:gd name="connsiteX14" fmla="*/ 11397 w 3229518"/>
              <a:gd name="connsiteY14" fmla="*/ 37 h 2051056"/>
              <a:gd name="connsiteX0" fmla="*/ 11397 w 3229231"/>
              <a:gd name="connsiteY0" fmla="*/ 37 h 2022474"/>
              <a:gd name="connsiteX1" fmla="*/ 574133 w 3229231"/>
              <a:gd name="connsiteY1" fmla="*/ 272845 h 2022474"/>
              <a:gd name="connsiteX2" fmla="*/ 1246161 w 3229231"/>
              <a:gd name="connsiteY2" fmla="*/ 482165 h 2022474"/>
              <a:gd name="connsiteX3" fmla="*/ 1675819 w 3229231"/>
              <a:gd name="connsiteY3" fmla="*/ 636401 h 2022474"/>
              <a:gd name="connsiteX4" fmla="*/ 1896157 w 3229231"/>
              <a:gd name="connsiteY4" fmla="*/ 845722 h 2022474"/>
              <a:gd name="connsiteX5" fmla="*/ 1973274 w 3229231"/>
              <a:gd name="connsiteY5" fmla="*/ 1055042 h 2022474"/>
              <a:gd name="connsiteX6" fmla="*/ 2226663 w 3229231"/>
              <a:gd name="connsiteY6" fmla="*/ 1407582 h 2022474"/>
              <a:gd name="connsiteX7" fmla="*/ 3229198 w 3229231"/>
              <a:gd name="connsiteY7" fmla="*/ 1914358 h 2022474"/>
              <a:gd name="connsiteX8" fmla="*/ 2260558 w 3229231"/>
              <a:gd name="connsiteY8" fmla="*/ 1975988 h 2022474"/>
              <a:gd name="connsiteX9" fmla="*/ 1704864 w 3229231"/>
              <a:gd name="connsiteY9" fmla="*/ 1356853 h 2022474"/>
              <a:gd name="connsiteX10" fmla="*/ 1466499 w 3229231"/>
              <a:gd name="connsiteY10" fmla="*/ 1143177 h 2022474"/>
              <a:gd name="connsiteX11" fmla="*/ 1289216 w 3229231"/>
              <a:gd name="connsiteY11" fmla="*/ 983426 h 2022474"/>
              <a:gd name="connsiteX12" fmla="*/ 918873 w 3229231"/>
              <a:gd name="connsiteY12" fmla="*/ 668089 h 2022474"/>
              <a:gd name="connsiteX13" fmla="*/ 253125 w 3229231"/>
              <a:gd name="connsiteY13" fmla="*/ 256544 h 2022474"/>
              <a:gd name="connsiteX14" fmla="*/ 11397 w 3229231"/>
              <a:gd name="connsiteY14" fmla="*/ 37 h 2022474"/>
              <a:gd name="connsiteX0" fmla="*/ 11397 w 2344951"/>
              <a:gd name="connsiteY0" fmla="*/ 37 h 2252200"/>
              <a:gd name="connsiteX1" fmla="*/ 574133 w 2344951"/>
              <a:gd name="connsiteY1" fmla="*/ 272845 h 2252200"/>
              <a:gd name="connsiteX2" fmla="*/ 1246161 w 2344951"/>
              <a:gd name="connsiteY2" fmla="*/ 482165 h 2252200"/>
              <a:gd name="connsiteX3" fmla="*/ 1675819 w 2344951"/>
              <a:gd name="connsiteY3" fmla="*/ 636401 h 2252200"/>
              <a:gd name="connsiteX4" fmla="*/ 1896157 w 2344951"/>
              <a:gd name="connsiteY4" fmla="*/ 845722 h 2252200"/>
              <a:gd name="connsiteX5" fmla="*/ 1973274 w 2344951"/>
              <a:gd name="connsiteY5" fmla="*/ 1055042 h 2252200"/>
              <a:gd name="connsiteX6" fmla="*/ 2226663 w 2344951"/>
              <a:gd name="connsiteY6" fmla="*/ 1407582 h 2252200"/>
              <a:gd name="connsiteX7" fmla="*/ 2339373 w 2344951"/>
              <a:gd name="connsiteY7" fmla="*/ 2227769 h 2252200"/>
              <a:gd name="connsiteX8" fmla="*/ 2260558 w 2344951"/>
              <a:gd name="connsiteY8" fmla="*/ 1975988 h 2252200"/>
              <a:gd name="connsiteX9" fmla="*/ 1704864 w 2344951"/>
              <a:gd name="connsiteY9" fmla="*/ 1356853 h 2252200"/>
              <a:gd name="connsiteX10" fmla="*/ 1466499 w 2344951"/>
              <a:gd name="connsiteY10" fmla="*/ 1143177 h 2252200"/>
              <a:gd name="connsiteX11" fmla="*/ 1289216 w 2344951"/>
              <a:gd name="connsiteY11" fmla="*/ 983426 h 2252200"/>
              <a:gd name="connsiteX12" fmla="*/ 918873 w 2344951"/>
              <a:gd name="connsiteY12" fmla="*/ 668089 h 2252200"/>
              <a:gd name="connsiteX13" fmla="*/ 253125 w 2344951"/>
              <a:gd name="connsiteY13" fmla="*/ 256544 h 2252200"/>
              <a:gd name="connsiteX14" fmla="*/ 11397 w 2344951"/>
              <a:gd name="connsiteY14" fmla="*/ 37 h 2252200"/>
              <a:gd name="connsiteX0" fmla="*/ 11397 w 2349179"/>
              <a:gd name="connsiteY0" fmla="*/ 37 h 2234877"/>
              <a:gd name="connsiteX1" fmla="*/ 574133 w 2349179"/>
              <a:gd name="connsiteY1" fmla="*/ 272845 h 2234877"/>
              <a:gd name="connsiteX2" fmla="*/ 1246161 w 2349179"/>
              <a:gd name="connsiteY2" fmla="*/ 482165 h 2234877"/>
              <a:gd name="connsiteX3" fmla="*/ 1675819 w 2349179"/>
              <a:gd name="connsiteY3" fmla="*/ 636401 h 2234877"/>
              <a:gd name="connsiteX4" fmla="*/ 1896157 w 2349179"/>
              <a:gd name="connsiteY4" fmla="*/ 845722 h 2234877"/>
              <a:gd name="connsiteX5" fmla="*/ 1973274 w 2349179"/>
              <a:gd name="connsiteY5" fmla="*/ 1055042 h 2234877"/>
              <a:gd name="connsiteX6" fmla="*/ 2169594 w 2349179"/>
              <a:gd name="connsiteY6" fmla="*/ 1726532 h 2234877"/>
              <a:gd name="connsiteX7" fmla="*/ 2339373 w 2349179"/>
              <a:gd name="connsiteY7" fmla="*/ 2227769 h 2234877"/>
              <a:gd name="connsiteX8" fmla="*/ 2260558 w 2349179"/>
              <a:gd name="connsiteY8" fmla="*/ 1975988 h 2234877"/>
              <a:gd name="connsiteX9" fmla="*/ 1704864 w 2349179"/>
              <a:gd name="connsiteY9" fmla="*/ 1356853 h 2234877"/>
              <a:gd name="connsiteX10" fmla="*/ 1466499 w 2349179"/>
              <a:gd name="connsiteY10" fmla="*/ 1143177 h 2234877"/>
              <a:gd name="connsiteX11" fmla="*/ 1289216 w 2349179"/>
              <a:gd name="connsiteY11" fmla="*/ 983426 h 2234877"/>
              <a:gd name="connsiteX12" fmla="*/ 918873 w 2349179"/>
              <a:gd name="connsiteY12" fmla="*/ 668089 h 2234877"/>
              <a:gd name="connsiteX13" fmla="*/ 253125 w 2349179"/>
              <a:gd name="connsiteY13" fmla="*/ 256544 h 2234877"/>
              <a:gd name="connsiteX14" fmla="*/ 11397 w 2349179"/>
              <a:gd name="connsiteY14" fmla="*/ 37 h 2234877"/>
              <a:gd name="connsiteX0" fmla="*/ 11397 w 2525612"/>
              <a:gd name="connsiteY0" fmla="*/ 37 h 2127898"/>
              <a:gd name="connsiteX1" fmla="*/ 574133 w 2525612"/>
              <a:gd name="connsiteY1" fmla="*/ 272845 h 2127898"/>
              <a:gd name="connsiteX2" fmla="*/ 1246161 w 2525612"/>
              <a:gd name="connsiteY2" fmla="*/ 482165 h 2127898"/>
              <a:gd name="connsiteX3" fmla="*/ 1675819 w 2525612"/>
              <a:gd name="connsiteY3" fmla="*/ 636401 h 2127898"/>
              <a:gd name="connsiteX4" fmla="*/ 1896157 w 2525612"/>
              <a:gd name="connsiteY4" fmla="*/ 845722 h 2127898"/>
              <a:gd name="connsiteX5" fmla="*/ 1973274 w 2525612"/>
              <a:gd name="connsiteY5" fmla="*/ 1055042 h 2127898"/>
              <a:gd name="connsiteX6" fmla="*/ 2169594 w 2525612"/>
              <a:gd name="connsiteY6" fmla="*/ 1726532 h 2127898"/>
              <a:gd name="connsiteX7" fmla="*/ 2524500 w 2525612"/>
              <a:gd name="connsiteY7" fmla="*/ 2114007 h 2127898"/>
              <a:gd name="connsiteX8" fmla="*/ 2260558 w 2525612"/>
              <a:gd name="connsiteY8" fmla="*/ 1975988 h 2127898"/>
              <a:gd name="connsiteX9" fmla="*/ 1704864 w 2525612"/>
              <a:gd name="connsiteY9" fmla="*/ 1356853 h 2127898"/>
              <a:gd name="connsiteX10" fmla="*/ 1466499 w 2525612"/>
              <a:gd name="connsiteY10" fmla="*/ 1143177 h 2127898"/>
              <a:gd name="connsiteX11" fmla="*/ 1289216 w 2525612"/>
              <a:gd name="connsiteY11" fmla="*/ 983426 h 2127898"/>
              <a:gd name="connsiteX12" fmla="*/ 918873 w 2525612"/>
              <a:gd name="connsiteY12" fmla="*/ 668089 h 2127898"/>
              <a:gd name="connsiteX13" fmla="*/ 253125 w 2525612"/>
              <a:gd name="connsiteY13" fmla="*/ 256544 h 2127898"/>
              <a:gd name="connsiteX14" fmla="*/ 11397 w 2525612"/>
              <a:gd name="connsiteY14" fmla="*/ 37 h 2127898"/>
              <a:gd name="connsiteX0" fmla="*/ 11397 w 2525054"/>
              <a:gd name="connsiteY0" fmla="*/ 37 h 2114911"/>
              <a:gd name="connsiteX1" fmla="*/ 574133 w 2525054"/>
              <a:gd name="connsiteY1" fmla="*/ 272845 h 2114911"/>
              <a:gd name="connsiteX2" fmla="*/ 1246161 w 2525054"/>
              <a:gd name="connsiteY2" fmla="*/ 482165 h 2114911"/>
              <a:gd name="connsiteX3" fmla="*/ 1675819 w 2525054"/>
              <a:gd name="connsiteY3" fmla="*/ 636401 h 2114911"/>
              <a:gd name="connsiteX4" fmla="*/ 1896157 w 2525054"/>
              <a:gd name="connsiteY4" fmla="*/ 845722 h 2114911"/>
              <a:gd name="connsiteX5" fmla="*/ 1973274 w 2525054"/>
              <a:gd name="connsiteY5" fmla="*/ 1055042 h 2114911"/>
              <a:gd name="connsiteX6" fmla="*/ 2169594 w 2525054"/>
              <a:gd name="connsiteY6" fmla="*/ 1726532 h 2114911"/>
              <a:gd name="connsiteX7" fmla="*/ 2524500 w 2525054"/>
              <a:gd name="connsiteY7" fmla="*/ 2114007 h 2114911"/>
              <a:gd name="connsiteX8" fmla="*/ 2082043 w 2525054"/>
              <a:gd name="connsiteY8" fmla="*/ 1818852 h 2114911"/>
              <a:gd name="connsiteX9" fmla="*/ 1704864 w 2525054"/>
              <a:gd name="connsiteY9" fmla="*/ 1356853 h 2114911"/>
              <a:gd name="connsiteX10" fmla="*/ 1466499 w 2525054"/>
              <a:gd name="connsiteY10" fmla="*/ 1143177 h 2114911"/>
              <a:gd name="connsiteX11" fmla="*/ 1289216 w 2525054"/>
              <a:gd name="connsiteY11" fmla="*/ 983426 h 2114911"/>
              <a:gd name="connsiteX12" fmla="*/ 918873 w 2525054"/>
              <a:gd name="connsiteY12" fmla="*/ 668089 h 2114911"/>
              <a:gd name="connsiteX13" fmla="*/ 253125 w 2525054"/>
              <a:gd name="connsiteY13" fmla="*/ 256544 h 2114911"/>
              <a:gd name="connsiteX14" fmla="*/ 11397 w 2525054"/>
              <a:gd name="connsiteY14" fmla="*/ 37 h 2114911"/>
              <a:gd name="connsiteX0" fmla="*/ 11397 w 2525077"/>
              <a:gd name="connsiteY0" fmla="*/ 37 h 2114911"/>
              <a:gd name="connsiteX1" fmla="*/ 574133 w 2525077"/>
              <a:gd name="connsiteY1" fmla="*/ 272845 h 2114911"/>
              <a:gd name="connsiteX2" fmla="*/ 1246161 w 2525077"/>
              <a:gd name="connsiteY2" fmla="*/ 482165 h 2114911"/>
              <a:gd name="connsiteX3" fmla="*/ 1675819 w 2525077"/>
              <a:gd name="connsiteY3" fmla="*/ 636401 h 2114911"/>
              <a:gd name="connsiteX4" fmla="*/ 1896157 w 2525077"/>
              <a:gd name="connsiteY4" fmla="*/ 845722 h 2114911"/>
              <a:gd name="connsiteX5" fmla="*/ 1903112 w 2525077"/>
              <a:gd name="connsiteY5" fmla="*/ 1304675 h 2114911"/>
              <a:gd name="connsiteX6" fmla="*/ 2169594 w 2525077"/>
              <a:gd name="connsiteY6" fmla="*/ 1726532 h 2114911"/>
              <a:gd name="connsiteX7" fmla="*/ 2524500 w 2525077"/>
              <a:gd name="connsiteY7" fmla="*/ 2114007 h 2114911"/>
              <a:gd name="connsiteX8" fmla="*/ 2082043 w 2525077"/>
              <a:gd name="connsiteY8" fmla="*/ 1818852 h 2114911"/>
              <a:gd name="connsiteX9" fmla="*/ 1704864 w 2525077"/>
              <a:gd name="connsiteY9" fmla="*/ 1356853 h 2114911"/>
              <a:gd name="connsiteX10" fmla="*/ 1466499 w 2525077"/>
              <a:gd name="connsiteY10" fmla="*/ 1143177 h 2114911"/>
              <a:gd name="connsiteX11" fmla="*/ 1289216 w 2525077"/>
              <a:gd name="connsiteY11" fmla="*/ 983426 h 2114911"/>
              <a:gd name="connsiteX12" fmla="*/ 918873 w 2525077"/>
              <a:gd name="connsiteY12" fmla="*/ 668089 h 2114911"/>
              <a:gd name="connsiteX13" fmla="*/ 253125 w 2525077"/>
              <a:gd name="connsiteY13" fmla="*/ 256544 h 2114911"/>
              <a:gd name="connsiteX14" fmla="*/ 11397 w 2525077"/>
              <a:gd name="connsiteY14" fmla="*/ 37 h 2114911"/>
              <a:gd name="connsiteX0" fmla="*/ 11397 w 2525077"/>
              <a:gd name="connsiteY0" fmla="*/ 37 h 2114911"/>
              <a:gd name="connsiteX1" fmla="*/ 574133 w 2525077"/>
              <a:gd name="connsiteY1" fmla="*/ 272845 h 2114911"/>
              <a:gd name="connsiteX2" fmla="*/ 1246161 w 2525077"/>
              <a:gd name="connsiteY2" fmla="*/ 482165 h 2114911"/>
              <a:gd name="connsiteX3" fmla="*/ 1675819 w 2525077"/>
              <a:gd name="connsiteY3" fmla="*/ 636401 h 2114911"/>
              <a:gd name="connsiteX4" fmla="*/ 1475092 w 2525077"/>
              <a:gd name="connsiteY4" fmla="*/ 934012 h 2114911"/>
              <a:gd name="connsiteX5" fmla="*/ 1903112 w 2525077"/>
              <a:gd name="connsiteY5" fmla="*/ 1304675 h 2114911"/>
              <a:gd name="connsiteX6" fmla="*/ 2169594 w 2525077"/>
              <a:gd name="connsiteY6" fmla="*/ 1726532 h 2114911"/>
              <a:gd name="connsiteX7" fmla="*/ 2524500 w 2525077"/>
              <a:gd name="connsiteY7" fmla="*/ 2114007 h 2114911"/>
              <a:gd name="connsiteX8" fmla="*/ 2082043 w 2525077"/>
              <a:gd name="connsiteY8" fmla="*/ 1818852 h 2114911"/>
              <a:gd name="connsiteX9" fmla="*/ 1704864 w 2525077"/>
              <a:gd name="connsiteY9" fmla="*/ 1356853 h 2114911"/>
              <a:gd name="connsiteX10" fmla="*/ 1466499 w 2525077"/>
              <a:gd name="connsiteY10" fmla="*/ 1143177 h 2114911"/>
              <a:gd name="connsiteX11" fmla="*/ 1289216 w 2525077"/>
              <a:gd name="connsiteY11" fmla="*/ 983426 h 2114911"/>
              <a:gd name="connsiteX12" fmla="*/ 918873 w 2525077"/>
              <a:gd name="connsiteY12" fmla="*/ 668089 h 2114911"/>
              <a:gd name="connsiteX13" fmla="*/ 253125 w 2525077"/>
              <a:gd name="connsiteY13" fmla="*/ 256544 h 2114911"/>
              <a:gd name="connsiteX14" fmla="*/ 11397 w 2525077"/>
              <a:gd name="connsiteY14" fmla="*/ 37 h 2114911"/>
              <a:gd name="connsiteX0" fmla="*/ 11397 w 2525089"/>
              <a:gd name="connsiteY0" fmla="*/ 37 h 2114911"/>
              <a:gd name="connsiteX1" fmla="*/ 574133 w 2525089"/>
              <a:gd name="connsiteY1" fmla="*/ 272845 h 2114911"/>
              <a:gd name="connsiteX2" fmla="*/ 1246161 w 2525089"/>
              <a:gd name="connsiteY2" fmla="*/ 482165 h 2114911"/>
              <a:gd name="connsiteX3" fmla="*/ 1675819 w 2525089"/>
              <a:gd name="connsiteY3" fmla="*/ 636401 h 2114911"/>
              <a:gd name="connsiteX4" fmla="*/ 1475092 w 2525089"/>
              <a:gd name="connsiteY4" fmla="*/ 934012 h 2114911"/>
              <a:gd name="connsiteX5" fmla="*/ 1867553 w 2525089"/>
              <a:gd name="connsiteY5" fmla="*/ 1348163 h 2114911"/>
              <a:gd name="connsiteX6" fmla="*/ 2169594 w 2525089"/>
              <a:gd name="connsiteY6" fmla="*/ 1726532 h 2114911"/>
              <a:gd name="connsiteX7" fmla="*/ 2524500 w 2525089"/>
              <a:gd name="connsiteY7" fmla="*/ 2114007 h 2114911"/>
              <a:gd name="connsiteX8" fmla="*/ 2082043 w 2525089"/>
              <a:gd name="connsiteY8" fmla="*/ 1818852 h 2114911"/>
              <a:gd name="connsiteX9" fmla="*/ 1704864 w 2525089"/>
              <a:gd name="connsiteY9" fmla="*/ 1356853 h 2114911"/>
              <a:gd name="connsiteX10" fmla="*/ 1466499 w 2525089"/>
              <a:gd name="connsiteY10" fmla="*/ 1143177 h 2114911"/>
              <a:gd name="connsiteX11" fmla="*/ 1289216 w 2525089"/>
              <a:gd name="connsiteY11" fmla="*/ 983426 h 2114911"/>
              <a:gd name="connsiteX12" fmla="*/ 918873 w 2525089"/>
              <a:gd name="connsiteY12" fmla="*/ 668089 h 2114911"/>
              <a:gd name="connsiteX13" fmla="*/ 253125 w 2525089"/>
              <a:gd name="connsiteY13" fmla="*/ 256544 h 2114911"/>
              <a:gd name="connsiteX14" fmla="*/ 11397 w 2525089"/>
              <a:gd name="connsiteY14" fmla="*/ 37 h 2114911"/>
              <a:gd name="connsiteX0" fmla="*/ 11397 w 2525089"/>
              <a:gd name="connsiteY0" fmla="*/ 37 h 2114911"/>
              <a:gd name="connsiteX1" fmla="*/ 574133 w 2525089"/>
              <a:gd name="connsiteY1" fmla="*/ 272845 h 2114911"/>
              <a:gd name="connsiteX2" fmla="*/ 1246161 w 2525089"/>
              <a:gd name="connsiteY2" fmla="*/ 482165 h 2114911"/>
              <a:gd name="connsiteX3" fmla="*/ 1137987 w 2525089"/>
              <a:gd name="connsiteY3" fmla="*/ 662702 h 2114911"/>
              <a:gd name="connsiteX4" fmla="*/ 1475092 w 2525089"/>
              <a:gd name="connsiteY4" fmla="*/ 934012 h 2114911"/>
              <a:gd name="connsiteX5" fmla="*/ 1867553 w 2525089"/>
              <a:gd name="connsiteY5" fmla="*/ 1348163 h 2114911"/>
              <a:gd name="connsiteX6" fmla="*/ 2169594 w 2525089"/>
              <a:gd name="connsiteY6" fmla="*/ 1726532 h 2114911"/>
              <a:gd name="connsiteX7" fmla="*/ 2524500 w 2525089"/>
              <a:gd name="connsiteY7" fmla="*/ 2114007 h 2114911"/>
              <a:gd name="connsiteX8" fmla="*/ 2082043 w 2525089"/>
              <a:gd name="connsiteY8" fmla="*/ 1818852 h 2114911"/>
              <a:gd name="connsiteX9" fmla="*/ 1704864 w 2525089"/>
              <a:gd name="connsiteY9" fmla="*/ 1356853 h 2114911"/>
              <a:gd name="connsiteX10" fmla="*/ 1466499 w 2525089"/>
              <a:gd name="connsiteY10" fmla="*/ 1143177 h 2114911"/>
              <a:gd name="connsiteX11" fmla="*/ 1289216 w 2525089"/>
              <a:gd name="connsiteY11" fmla="*/ 983426 h 2114911"/>
              <a:gd name="connsiteX12" fmla="*/ 918873 w 2525089"/>
              <a:gd name="connsiteY12" fmla="*/ 668089 h 2114911"/>
              <a:gd name="connsiteX13" fmla="*/ 253125 w 2525089"/>
              <a:gd name="connsiteY13" fmla="*/ 256544 h 2114911"/>
              <a:gd name="connsiteX14" fmla="*/ 11397 w 2525089"/>
              <a:gd name="connsiteY14" fmla="*/ 37 h 2114911"/>
              <a:gd name="connsiteX0" fmla="*/ 11397 w 2525089"/>
              <a:gd name="connsiteY0" fmla="*/ 37 h 2114911"/>
              <a:gd name="connsiteX1" fmla="*/ 574133 w 2525089"/>
              <a:gd name="connsiteY1" fmla="*/ 272845 h 2114911"/>
              <a:gd name="connsiteX2" fmla="*/ 764551 w 2525089"/>
              <a:gd name="connsiteY2" fmla="*/ 426055 h 2114911"/>
              <a:gd name="connsiteX3" fmla="*/ 1137987 w 2525089"/>
              <a:gd name="connsiteY3" fmla="*/ 662702 h 2114911"/>
              <a:gd name="connsiteX4" fmla="*/ 1475092 w 2525089"/>
              <a:gd name="connsiteY4" fmla="*/ 934012 h 2114911"/>
              <a:gd name="connsiteX5" fmla="*/ 1867553 w 2525089"/>
              <a:gd name="connsiteY5" fmla="*/ 1348163 h 2114911"/>
              <a:gd name="connsiteX6" fmla="*/ 2169594 w 2525089"/>
              <a:gd name="connsiteY6" fmla="*/ 1726532 h 2114911"/>
              <a:gd name="connsiteX7" fmla="*/ 2524500 w 2525089"/>
              <a:gd name="connsiteY7" fmla="*/ 2114007 h 2114911"/>
              <a:gd name="connsiteX8" fmla="*/ 2082043 w 2525089"/>
              <a:gd name="connsiteY8" fmla="*/ 1818852 h 2114911"/>
              <a:gd name="connsiteX9" fmla="*/ 1704864 w 2525089"/>
              <a:gd name="connsiteY9" fmla="*/ 1356853 h 2114911"/>
              <a:gd name="connsiteX10" fmla="*/ 1466499 w 2525089"/>
              <a:gd name="connsiteY10" fmla="*/ 1143177 h 2114911"/>
              <a:gd name="connsiteX11" fmla="*/ 1289216 w 2525089"/>
              <a:gd name="connsiteY11" fmla="*/ 983426 h 2114911"/>
              <a:gd name="connsiteX12" fmla="*/ 918873 w 2525089"/>
              <a:gd name="connsiteY12" fmla="*/ 668089 h 2114911"/>
              <a:gd name="connsiteX13" fmla="*/ 253125 w 2525089"/>
              <a:gd name="connsiteY13" fmla="*/ 256544 h 2114911"/>
              <a:gd name="connsiteX14" fmla="*/ 11397 w 2525089"/>
              <a:gd name="connsiteY14" fmla="*/ 37 h 2114911"/>
              <a:gd name="connsiteX0" fmla="*/ 7922 w 2521614"/>
              <a:gd name="connsiteY0" fmla="*/ 47 h 2114921"/>
              <a:gd name="connsiteX1" fmla="*/ 502544 w 2521614"/>
              <a:gd name="connsiteY1" fmla="*/ 236694 h 2114921"/>
              <a:gd name="connsiteX2" fmla="*/ 761076 w 2521614"/>
              <a:gd name="connsiteY2" fmla="*/ 426065 h 2114921"/>
              <a:gd name="connsiteX3" fmla="*/ 1134512 w 2521614"/>
              <a:gd name="connsiteY3" fmla="*/ 662712 h 2114921"/>
              <a:gd name="connsiteX4" fmla="*/ 1471617 w 2521614"/>
              <a:gd name="connsiteY4" fmla="*/ 934022 h 2114921"/>
              <a:gd name="connsiteX5" fmla="*/ 1864078 w 2521614"/>
              <a:gd name="connsiteY5" fmla="*/ 1348173 h 2114921"/>
              <a:gd name="connsiteX6" fmla="*/ 2166119 w 2521614"/>
              <a:gd name="connsiteY6" fmla="*/ 1726542 h 2114921"/>
              <a:gd name="connsiteX7" fmla="*/ 2521025 w 2521614"/>
              <a:gd name="connsiteY7" fmla="*/ 2114017 h 2114921"/>
              <a:gd name="connsiteX8" fmla="*/ 2078568 w 2521614"/>
              <a:gd name="connsiteY8" fmla="*/ 1818862 h 2114921"/>
              <a:gd name="connsiteX9" fmla="*/ 1701389 w 2521614"/>
              <a:gd name="connsiteY9" fmla="*/ 1356863 h 2114921"/>
              <a:gd name="connsiteX10" fmla="*/ 1463024 w 2521614"/>
              <a:gd name="connsiteY10" fmla="*/ 1143187 h 2114921"/>
              <a:gd name="connsiteX11" fmla="*/ 1285741 w 2521614"/>
              <a:gd name="connsiteY11" fmla="*/ 983436 h 2114921"/>
              <a:gd name="connsiteX12" fmla="*/ 915398 w 2521614"/>
              <a:gd name="connsiteY12" fmla="*/ 668099 h 2114921"/>
              <a:gd name="connsiteX13" fmla="*/ 249650 w 2521614"/>
              <a:gd name="connsiteY13" fmla="*/ 256554 h 2114921"/>
              <a:gd name="connsiteX14" fmla="*/ 7922 w 2521614"/>
              <a:gd name="connsiteY14" fmla="*/ 47 h 211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1614" h="2114921">
                <a:moveTo>
                  <a:pt x="7922" y="47"/>
                </a:moveTo>
                <a:cubicBezTo>
                  <a:pt x="50071" y="-3263"/>
                  <a:pt x="377018" y="165691"/>
                  <a:pt x="502544" y="236694"/>
                </a:cubicBezTo>
                <a:cubicBezTo>
                  <a:pt x="628070" y="307697"/>
                  <a:pt x="655748" y="355062"/>
                  <a:pt x="761076" y="426065"/>
                </a:cubicBezTo>
                <a:cubicBezTo>
                  <a:pt x="866404" y="497068"/>
                  <a:pt x="1016089" y="578053"/>
                  <a:pt x="1134512" y="662712"/>
                </a:cubicBezTo>
                <a:cubicBezTo>
                  <a:pt x="1252936" y="747372"/>
                  <a:pt x="1350023" y="819779"/>
                  <a:pt x="1471617" y="934022"/>
                </a:cubicBezTo>
                <a:cubicBezTo>
                  <a:pt x="1593211" y="1048266"/>
                  <a:pt x="1748328" y="1216086"/>
                  <a:pt x="1864078" y="1348173"/>
                </a:cubicBezTo>
                <a:cubicBezTo>
                  <a:pt x="1979828" y="1480260"/>
                  <a:pt x="2056628" y="1598902"/>
                  <a:pt x="2166119" y="1726542"/>
                </a:cubicBezTo>
                <a:cubicBezTo>
                  <a:pt x="2275610" y="1854182"/>
                  <a:pt x="2535617" y="2098630"/>
                  <a:pt x="2521025" y="2114017"/>
                </a:cubicBezTo>
                <a:cubicBezTo>
                  <a:pt x="2506433" y="2129404"/>
                  <a:pt x="2215174" y="1945054"/>
                  <a:pt x="2078568" y="1818862"/>
                </a:cubicBezTo>
                <a:cubicBezTo>
                  <a:pt x="1941962" y="1692670"/>
                  <a:pt x="1803980" y="1469476"/>
                  <a:pt x="1701389" y="1356863"/>
                </a:cubicBezTo>
                <a:cubicBezTo>
                  <a:pt x="1598798" y="1244251"/>
                  <a:pt x="1532299" y="1205425"/>
                  <a:pt x="1463024" y="1143187"/>
                </a:cubicBezTo>
                <a:cubicBezTo>
                  <a:pt x="1393749" y="1080949"/>
                  <a:pt x="1377012" y="1062617"/>
                  <a:pt x="1285741" y="983436"/>
                </a:cubicBezTo>
                <a:cubicBezTo>
                  <a:pt x="1194470" y="904255"/>
                  <a:pt x="1067798" y="745217"/>
                  <a:pt x="915398" y="668099"/>
                </a:cubicBezTo>
                <a:cubicBezTo>
                  <a:pt x="762998" y="590981"/>
                  <a:pt x="400896" y="367896"/>
                  <a:pt x="249650" y="256554"/>
                </a:cubicBezTo>
                <a:cubicBezTo>
                  <a:pt x="98404" y="145212"/>
                  <a:pt x="-34227" y="3357"/>
                  <a:pt x="7922" y="47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8000">
                <a:schemeClr val="accent1">
                  <a:tint val="44500"/>
                  <a:satMod val="160000"/>
                  <a:alpha val="13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352142" y="5214648"/>
            <a:ext cx="2086285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1.Desvio do curso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4229712" y="3084589"/>
            <a:ext cx="867766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desvio</a:t>
            </a:r>
          </a:p>
        </p:txBody>
      </p:sp>
      <p:sp>
        <p:nvSpPr>
          <p:cNvPr id="74" name="Forma livre 73"/>
          <p:cNvSpPr/>
          <p:nvPr/>
        </p:nvSpPr>
        <p:spPr>
          <a:xfrm>
            <a:off x="1651767" y="3145107"/>
            <a:ext cx="1615329" cy="145934"/>
          </a:xfrm>
          <a:custGeom>
            <a:avLst/>
            <a:gdLst>
              <a:gd name="connsiteX0" fmla="*/ 0 w 1465243"/>
              <a:gd name="connsiteY0" fmla="*/ 22220 h 132389"/>
              <a:gd name="connsiteX1" fmla="*/ 374573 w 1465243"/>
              <a:gd name="connsiteY1" fmla="*/ 187 h 132389"/>
              <a:gd name="connsiteX2" fmla="*/ 749147 w 1465243"/>
              <a:gd name="connsiteY2" fmla="*/ 33237 h 132389"/>
              <a:gd name="connsiteX3" fmla="*/ 1057619 w 1465243"/>
              <a:gd name="connsiteY3" fmla="*/ 55271 h 132389"/>
              <a:gd name="connsiteX4" fmla="*/ 1322024 w 1465243"/>
              <a:gd name="connsiteY4" fmla="*/ 99338 h 132389"/>
              <a:gd name="connsiteX5" fmla="*/ 1465243 w 1465243"/>
              <a:gd name="connsiteY5" fmla="*/ 132389 h 13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243" h="132389">
                <a:moveTo>
                  <a:pt x="0" y="22220"/>
                </a:moveTo>
                <a:cubicBezTo>
                  <a:pt x="124857" y="10285"/>
                  <a:pt x="249715" y="-1649"/>
                  <a:pt x="374573" y="187"/>
                </a:cubicBezTo>
                <a:cubicBezTo>
                  <a:pt x="499431" y="2023"/>
                  <a:pt x="749147" y="33237"/>
                  <a:pt x="749147" y="33237"/>
                </a:cubicBezTo>
                <a:cubicBezTo>
                  <a:pt x="862988" y="42418"/>
                  <a:pt x="962140" y="44254"/>
                  <a:pt x="1057619" y="55271"/>
                </a:cubicBezTo>
                <a:cubicBezTo>
                  <a:pt x="1153099" y="66288"/>
                  <a:pt x="1254087" y="86485"/>
                  <a:pt x="1322024" y="99338"/>
                </a:cubicBezTo>
                <a:cubicBezTo>
                  <a:pt x="1389961" y="112191"/>
                  <a:pt x="1427602" y="122290"/>
                  <a:pt x="1465243" y="13238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5245245" y="5734817"/>
            <a:ext cx="3977132" cy="1640651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Etapas da </a:t>
            </a: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construção</a:t>
            </a:r>
            <a:endParaRPr lang="pt-BR" sz="2000" dirty="0">
              <a:solidFill>
                <a:prstClr val="black"/>
              </a:solidFill>
              <a:latin typeface="Calibri"/>
            </a:endParaRP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Formar a represa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Instalar as turbinas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Instalar os </a:t>
            </a:r>
            <a:r>
              <a:rPr lang="pt-BR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geradores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Construir a subestação elevadora</a:t>
            </a:r>
            <a:endParaRPr lang="pt-BR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37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6323059" y="1993891"/>
            <a:ext cx="1330920" cy="798046"/>
            <a:chOff x="5735562" y="1808820"/>
            <a:chExt cx="1207260" cy="723973"/>
          </a:xfrm>
        </p:grpSpPr>
        <p:sp>
          <p:nvSpPr>
            <p:cNvPr id="64" name="Cilindro 63"/>
            <p:cNvSpPr/>
            <p:nvPr/>
          </p:nvSpPr>
          <p:spPr>
            <a:xfrm>
              <a:off x="6494754" y="1808820"/>
              <a:ext cx="122312" cy="614390"/>
            </a:xfrm>
            <a:prstGeom prst="can">
              <a:avLst>
                <a:gd name="adj" fmla="val 7358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5735562" y="2191787"/>
              <a:ext cx="1207260" cy="341006"/>
              <a:chOff x="4433882" y="2538123"/>
              <a:chExt cx="1207260" cy="341006"/>
            </a:xfrm>
          </p:grpSpPr>
          <p:sp>
            <p:nvSpPr>
              <p:cNvPr id="59" name="Cubo 58"/>
              <p:cNvSpPr/>
              <p:nvPr/>
            </p:nvSpPr>
            <p:spPr>
              <a:xfrm>
                <a:off x="4499992" y="2602489"/>
                <a:ext cx="1044116" cy="276640"/>
              </a:xfrm>
              <a:prstGeom prst="cube">
                <a:avLst>
                  <a:gd name="adj" fmla="val 4539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ndulado duplo 60"/>
              <p:cNvSpPr/>
              <p:nvPr/>
            </p:nvSpPr>
            <p:spPr>
              <a:xfrm>
                <a:off x="4957066" y="2540151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ndulado duplo 61"/>
              <p:cNvSpPr/>
              <p:nvPr/>
            </p:nvSpPr>
            <p:spPr>
              <a:xfrm>
                <a:off x="4433882" y="2538123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Forma livre 4"/>
          <p:cNvSpPr/>
          <p:nvPr/>
        </p:nvSpPr>
        <p:spPr>
          <a:xfrm>
            <a:off x="182166" y="2926481"/>
            <a:ext cx="4446971" cy="1974089"/>
          </a:xfrm>
          <a:custGeom>
            <a:avLst/>
            <a:gdLst>
              <a:gd name="connsiteX0" fmla="*/ 672049 w 3989727"/>
              <a:gd name="connsiteY0" fmla="*/ 77158 h 1774181"/>
              <a:gd name="connsiteX1" fmla="*/ 231375 w 3989727"/>
              <a:gd name="connsiteY1" fmla="*/ 110209 h 1774181"/>
              <a:gd name="connsiteX2" fmla="*/ 20 w 3989727"/>
              <a:gd name="connsiteY2" fmla="*/ 308512 h 1774181"/>
              <a:gd name="connsiteX3" fmla="*/ 242392 w 3989727"/>
              <a:gd name="connsiteY3" fmla="*/ 561900 h 1774181"/>
              <a:gd name="connsiteX4" fmla="*/ 330527 w 3989727"/>
              <a:gd name="connsiteY4" fmla="*/ 991558 h 1774181"/>
              <a:gd name="connsiteX5" fmla="*/ 451712 w 3989727"/>
              <a:gd name="connsiteY5" fmla="*/ 1630536 h 1774181"/>
              <a:gd name="connsiteX6" fmla="*/ 1255943 w 3989727"/>
              <a:gd name="connsiteY6" fmla="*/ 1773756 h 1774181"/>
              <a:gd name="connsiteX7" fmla="*/ 2104242 w 3989727"/>
              <a:gd name="connsiteY7" fmla="*/ 1674604 h 1774181"/>
              <a:gd name="connsiteX8" fmla="*/ 2346613 w 3989727"/>
              <a:gd name="connsiteY8" fmla="*/ 1674604 h 1774181"/>
              <a:gd name="connsiteX9" fmla="*/ 2765254 w 3989727"/>
              <a:gd name="connsiteY9" fmla="*/ 1277997 h 1774181"/>
              <a:gd name="connsiteX10" fmla="*/ 3272030 w 3989727"/>
              <a:gd name="connsiteY10" fmla="*/ 1255963 h 1774181"/>
              <a:gd name="connsiteX11" fmla="*/ 3591519 w 3989727"/>
              <a:gd name="connsiteY11" fmla="*/ 1222912 h 1774181"/>
              <a:gd name="connsiteX12" fmla="*/ 3955076 w 3989727"/>
              <a:gd name="connsiteY12" fmla="*/ 661052 h 1774181"/>
              <a:gd name="connsiteX13" fmla="*/ 2666102 w 3989727"/>
              <a:gd name="connsiteY13" fmla="*/ 220377 h 1774181"/>
              <a:gd name="connsiteX14" fmla="*/ 1795770 w 3989727"/>
              <a:gd name="connsiteY14" fmla="*/ 66141 h 1774181"/>
              <a:gd name="connsiteX15" fmla="*/ 1101707 w 3989727"/>
              <a:gd name="connsiteY15" fmla="*/ 40 h 1774181"/>
              <a:gd name="connsiteX16" fmla="*/ 672049 w 3989727"/>
              <a:gd name="connsiteY16" fmla="*/ 77158 h 1774181"/>
              <a:gd name="connsiteX0" fmla="*/ 429674 w 3989723"/>
              <a:gd name="connsiteY0" fmla="*/ 16408 h 1779532"/>
              <a:gd name="connsiteX1" fmla="*/ 231371 w 3989723"/>
              <a:gd name="connsiteY1" fmla="*/ 115560 h 1779532"/>
              <a:gd name="connsiteX2" fmla="*/ 16 w 3989723"/>
              <a:gd name="connsiteY2" fmla="*/ 313863 h 1779532"/>
              <a:gd name="connsiteX3" fmla="*/ 242388 w 3989723"/>
              <a:gd name="connsiteY3" fmla="*/ 567251 h 1779532"/>
              <a:gd name="connsiteX4" fmla="*/ 330523 w 3989723"/>
              <a:gd name="connsiteY4" fmla="*/ 996909 h 1779532"/>
              <a:gd name="connsiteX5" fmla="*/ 451708 w 3989723"/>
              <a:gd name="connsiteY5" fmla="*/ 1635887 h 1779532"/>
              <a:gd name="connsiteX6" fmla="*/ 1255939 w 3989723"/>
              <a:gd name="connsiteY6" fmla="*/ 1779107 h 1779532"/>
              <a:gd name="connsiteX7" fmla="*/ 2104238 w 3989723"/>
              <a:gd name="connsiteY7" fmla="*/ 1679955 h 1779532"/>
              <a:gd name="connsiteX8" fmla="*/ 2346609 w 3989723"/>
              <a:gd name="connsiteY8" fmla="*/ 1679955 h 1779532"/>
              <a:gd name="connsiteX9" fmla="*/ 2765250 w 3989723"/>
              <a:gd name="connsiteY9" fmla="*/ 1283348 h 1779532"/>
              <a:gd name="connsiteX10" fmla="*/ 3272026 w 3989723"/>
              <a:gd name="connsiteY10" fmla="*/ 1261314 h 1779532"/>
              <a:gd name="connsiteX11" fmla="*/ 3591515 w 3989723"/>
              <a:gd name="connsiteY11" fmla="*/ 1228263 h 1779532"/>
              <a:gd name="connsiteX12" fmla="*/ 3955072 w 3989723"/>
              <a:gd name="connsiteY12" fmla="*/ 666403 h 1779532"/>
              <a:gd name="connsiteX13" fmla="*/ 2666098 w 3989723"/>
              <a:gd name="connsiteY13" fmla="*/ 225728 h 1779532"/>
              <a:gd name="connsiteX14" fmla="*/ 1795766 w 3989723"/>
              <a:gd name="connsiteY14" fmla="*/ 71492 h 1779532"/>
              <a:gd name="connsiteX15" fmla="*/ 1101703 w 3989723"/>
              <a:gd name="connsiteY15" fmla="*/ 5391 h 1779532"/>
              <a:gd name="connsiteX16" fmla="*/ 429674 w 3989723"/>
              <a:gd name="connsiteY16" fmla="*/ 16408 h 1779532"/>
              <a:gd name="connsiteX0" fmla="*/ 462725 w 3989723"/>
              <a:gd name="connsiteY0" fmla="*/ 66101 h 1774141"/>
              <a:gd name="connsiteX1" fmla="*/ 231371 w 3989723"/>
              <a:gd name="connsiteY1" fmla="*/ 110169 h 1774141"/>
              <a:gd name="connsiteX2" fmla="*/ 16 w 3989723"/>
              <a:gd name="connsiteY2" fmla="*/ 308472 h 1774141"/>
              <a:gd name="connsiteX3" fmla="*/ 242388 w 3989723"/>
              <a:gd name="connsiteY3" fmla="*/ 561860 h 1774141"/>
              <a:gd name="connsiteX4" fmla="*/ 330523 w 3989723"/>
              <a:gd name="connsiteY4" fmla="*/ 991518 h 1774141"/>
              <a:gd name="connsiteX5" fmla="*/ 451708 w 3989723"/>
              <a:gd name="connsiteY5" fmla="*/ 1630496 h 1774141"/>
              <a:gd name="connsiteX6" fmla="*/ 1255939 w 3989723"/>
              <a:gd name="connsiteY6" fmla="*/ 1773716 h 1774141"/>
              <a:gd name="connsiteX7" fmla="*/ 2104238 w 3989723"/>
              <a:gd name="connsiteY7" fmla="*/ 1674564 h 1774141"/>
              <a:gd name="connsiteX8" fmla="*/ 2346609 w 3989723"/>
              <a:gd name="connsiteY8" fmla="*/ 1674564 h 1774141"/>
              <a:gd name="connsiteX9" fmla="*/ 2765250 w 3989723"/>
              <a:gd name="connsiteY9" fmla="*/ 1277957 h 1774141"/>
              <a:gd name="connsiteX10" fmla="*/ 3272026 w 3989723"/>
              <a:gd name="connsiteY10" fmla="*/ 1255923 h 1774141"/>
              <a:gd name="connsiteX11" fmla="*/ 3591515 w 3989723"/>
              <a:gd name="connsiteY11" fmla="*/ 1222872 h 1774141"/>
              <a:gd name="connsiteX12" fmla="*/ 3955072 w 3989723"/>
              <a:gd name="connsiteY12" fmla="*/ 661012 h 1774141"/>
              <a:gd name="connsiteX13" fmla="*/ 2666098 w 3989723"/>
              <a:gd name="connsiteY13" fmla="*/ 220337 h 1774141"/>
              <a:gd name="connsiteX14" fmla="*/ 1795766 w 3989723"/>
              <a:gd name="connsiteY14" fmla="*/ 66101 h 1774141"/>
              <a:gd name="connsiteX15" fmla="*/ 1101703 w 3989723"/>
              <a:gd name="connsiteY15" fmla="*/ 0 h 1774141"/>
              <a:gd name="connsiteX16" fmla="*/ 462725 w 3989723"/>
              <a:gd name="connsiteY16" fmla="*/ 66101 h 1774141"/>
              <a:gd name="connsiteX0" fmla="*/ 462725 w 3989723"/>
              <a:gd name="connsiteY0" fmla="*/ 77118 h 1785158"/>
              <a:gd name="connsiteX1" fmla="*/ 231371 w 3989723"/>
              <a:gd name="connsiteY1" fmla="*/ 121186 h 1785158"/>
              <a:gd name="connsiteX2" fmla="*/ 16 w 3989723"/>
              <a:gd name="connsiteY2" fmla="*/ 319489 h 1785158"/>
              <a:gd name="connsiteX3" fmla="*/ 242388 w 3989723"/>
              <a:gd name="connsiteY3" fmla="*/ 572877 h 1785158"/>
              <a:gd name="connsiteX4" fmla="*/ 330523 w 3989723"/>
              <a:gd name="connsiteY4" fmla="*/ 1002535 h 1785158"/>
              <a:gd name="connsiteX5" fmla="*/ 451708 w 3989723"/>
              <a:gd name="connsiteY5" fmla="*/ 1641513 h 1785158"/>
              <a:gd name="connsiteX6" fmla="*/ 1255939 w 3989723"/>
              <a:gd name="connsiteY6" fmla="*/ 1784733 h 1785158"/>
              <a:gd name="connsiteX7" fmla="*/ 2104238 w 3989723"/>
              <a:gd name="connsiteY7" fmla="*/ 1685581 h 1785158"/>
              <a:gd name="connsiteX8" fmla="*/ 2346609 w 3989723"/>
              <a:gd name="connsiteY8" fmla="*/ 1685581 h 1785158"/>
              <a:gd name="connsiteX9" fmla="*/ 2765250 w 3989723"/>
              <a:gd name="connsiteY9" fmla="*/ 1288974 h 1785158"/>
              <a:gd name="connsiteX10" fmla="*/ 3272026 w 3989723"/>
              <a:gd name="connsiteY10" fmla="*/ 1266940 h 1785158"/>
              <a:gd name="connsiteX11" fmla="*/ 3591515 w 3989723"/>
              <a:gd name="connsiteY11" fmla="*/ 1233889 h 1785158"/>
              <a:gd name="connsiteX12" fmla="*/ 3955072 w 3989723"/>
              <a:gd name="connsiteY12" fmla="*/ 672029 h 1785158"/>
              <a:gd name="connsiteX13" fmla="*/ 2666098 w 3989723"/>
              <a:gd name="connsiteY13" fmla="*/ 231354 h 1785158"/>
              <a:gd name="connsiteX14" fmla="*/ 1795766 w 3989723"/>
              <a:gd name="connsiteY14" fmla="*/ 77118 h 1785158"/>
              <a:gd name="connsiteX15" fmla="*/ 749163 w 3989723"/>
              <a:gd name="connsiteY15" fmla="*/ 0 h 1785158"/>
              <a:gd name="connsiteX16" fmla="*/ 462725 w 3989723"/>
              <a:gd name="connsiteY16" fmla="*/ 77118 h 1785158"/>
              <a:gd name="connsiteX0" fmla="*/ 462725 w 3989723"/>
              <a:gd name="connsiteY0" fmla="*/ 93848 h 1801888"/>
              <a:gd name="connsiteX1" fmla="*/ 231371 w 3989723"/>
              <a:gd name="connsiteY1" fmla="*/ 137916 h 1801888"/>
              <a:gd name="connsiteX2" fmla="*/ 16 w 3989723"/>
              <a:gd name="connsiteY2" fmla="*/ 336219 h 1801888"/>
              <a:gd name="connsiteX3" fmla="*/ 242388 w 3989723"/>
              <a:gd name="connsiteY3" fmla="*/ 589607 h 1801888"/>
              <a:gd name="connsiteX4" fmla="*/ 330523 w 3989723"/>
              <a:gd name="connsiteY4" fmla="*/ 1019265 h 1801888"/>
              <a:gd name="connsiteX5" fmla="*/ 451708 w 3989723"/>
              <a:gd name="connsiteY5" fmla="*/ 1658243 h 1801888"/>
              <a:gd name="connsiteX6" fmla="*/ 1255939 w 3989723"/>
              <a:gd name="connsiteY6" fmla="*/ 1801463 h 1801888"/>
              <a:gd name="connsiteX7" fmla="*/ 2104238 w 3989723"/>
              <a:gd name="connsiteY7" fmla="*/ 1702311 h 1801888"/>
              <a:gd name="connsiteX8" fmla="*/ 2346609 w 3989723"/>
              <a:gd name="connsiteY8" fmla="*/ 1702311 h 1801888"/>
              <a:gd name="connsiteX9" fmla="*/ 2765250 w 3989723"/>
              <a:gd name="connsiteY9" fmla="*/ 1305704 h 1801888"/>
              <a:gd name="connsiteX10" fmla="*/ 3272026 w 3989723"/>
              <a:gd name="connsiteY10" fmla="*/ 1283670 h 1801888"/>
              <a:gd name="connsiteX11" fmla="*/ 3591515 w 3989723"/>
              <a:gd name="connsiteY11" fmla="*/ 1250619 h 1801888"/>
              <a:gd name="connsiteX12" fmla="*/ 3955072 w 3989723"/>
              <a:gd name="connsiteY12" fmla="*/ 688759 h 1801888"/>
              <a:gd name="connsiteX13" fmla="*/ 2666098 w 3989723"/>
              <a:gd name="connsiteY13" fmla="*/ 248084 h 1801888"/>
              <a:gd name="connsiteX14" fmla="*/ 1795766 w 3989723"/>
              <a:gd name="connsiteY14" fmla="*/ 93848 h 1801888"/>
              <a:gd name="connsiteX15" fmla="*/ 749163 w 3989723"/>
              <a:gd name="connsiteY15" fmla="*/ 16730 h 1801888"/>
              <a:gd name="connsiteX16" fmla="*/ 462725 w 3989723"/>
              <a:gd name="connsiteY16" fmla="*/ 93848 h 1801888"/>
              <a:gd name="connsiteX0" fmla="*/ 506789 w 4033787"/>
              <a:gd name="connsiteY0" fmla="*/ 93848 h 1801888"/>
              <a:gd name="connsiteX1" fmla="*/ 275435 w 4033787"/>
              <a:gd name="connsiteY1" fmla="*/ 137916 h 1801888"/>
              <a:gd name="connsiteX2" fmla="*/ 13 w 4033787"/>
              <a:gd name="connsiteY2" fmla="*/ 259101 h 1801888"/>
              <a:gd name="connsiteX3" fmla="*/ 286452 w 4033787"/>
              <a:gd name="connsiteY3" fmla="*/ 589607 h 1801888"/>
              <a:gd name="connsiteX4" fmla="*/ 374587 w 4033787"/>
              <a:gd name="connsiteY4" fmla="*/ 1019265 h 1801888"/>
              <a:gd name="connsiteX5" fmla="*/ 495772 w 4033787"/>
              <a:gd name="connsiteY5" fmla="*/ 1658243 h 1801888"/>
              <a:gd name="connsiteX6" fmla="*/ 1300003 w 4033787"/>
              <a:gd name="connsiteY6" fmla="*/ 1801463 h 1801888"/>
              <a:gd name="connsiteX7" fmla="*/ 2148302 w 4033787"/>
              <a:gd name="connsiteY7" fmla="*/ 1702311 h 1801888"/>
              <a:gd name="connsiteX8" fmla="*/ 2390673 w 4033787"/>
              <a:gd name="connsiteY8" fmla="*/ 1702311 h 1801888"/>
              <a:gd name="connsiteX9" fmla="*/ 2809314 w 4033787"/>
              <a:gd name="connsiteY9" fmla="*/ 1305704 h 1801888"/>
              <a:gd name="connsiteX10" fmla="*/ 3316090 w 4033787"/>
              <a:gd name="connsiteY10" fmla="*/ 1283670 h 1801888"/>
              <a:gd name="connsiteX11" fmla="*/ 3635579 w 4033787"/>
              <a:gd name="connsiteY11" fmla="*/ 1250619 h 1801888"/>
              <a:gd name="connsiteX12" fmla="*/ 3999136 w 4033787"/>
              <a:gd name="connsiteY12" fmla="*/ 688759 h 1801888"/>
              <a:gd name="connsiteX13" fmla="*/ 2710162 w 4033787"/>
              <a:gd name="connsiteY13" fmla="*/ 248084 h 1801888"/>
              <a:gd name="connsiteX14" fmla="*/ 1839830 w 4033787"/>
              <a:gd name="connsiteY14" fmla="*/ 93848 h 1801888"/>
              <a:gd name="connsiteX15" fmla="*/ 793227 w 4033787"/>
              <a:gd name="connsiteY15" fmla="*/ 16730 h 1801888"/>
              <a:gd name="connsiteX16" fmla="*/ 506789 w 4033787"/>
              <a:gd name="connsiteY16" fmla="*/ 93848 h 1801888"/>
              <a:gd name="connsiteX0" fmla="*/ 650009 w 4033788"/>
              <a:gd name="connsiteY0" fmla="*/ 99368 h 1785374"/>
              <a:gd name="connsiteX1" fmla="*/ 275436 w 4033788"/>
              <a:gd name="connsiteY1" fmla="*/ 121402 h 1785374"/>
              <a:gd name="connsiteX2" fmla="*/ 14 w 4033788"/>
              <a:gd name="connsiteY2" fmla="*/ 242587 h 1785374"/>
              <a:gd name="connsiteX3" fmla="*/ 286453 w 4033788"/>
              <a:gd name="connsiteY3" fmla="*/ 573093 h 1785374"/>
              <a:gd name="connsiteX4" fmla="*/ 374588 w 4033788"/>
              <a:gd name="connsiteY4" fmla="*/ 1002751 h 1785374"/>
              <a:gd name="connsiteX5" fmla="*/ 495773 w 4033788"/>
              <a:gd name="connsiteY5" fmla="*/ 1641729 h 1785374"/>
              <a:gd name="connsiteX6" fmla="*/ 1300004 w 4033788"/>
              <a:gd name="connsiteY6" fmla="*/ 1784949 h 1785374"/>
              <a:gd name="connsiteX7" fmla="*/ 2148303 w 4033788"/>
              <a:gd name="connsiteY7" fmla="*/ 1685797 h 1785374"/>
              <a:gd name="connsiteX8" fmla="*/ 2390674 w 4033788"/>
              <a:gd name="connsiteY8" fmla="*/ 1685797 h 1785374"/>
              <a:gd name="connsiteX9" fmla="*/ 2809315 w 4033788"/>
              <a:gd name="connsiteY9" fmla="*/ 1289190 h 1785374"/>
              <a:gd name="connsiteX10" fmla="*/ 3316091 w 4033788"/>
              <a:gd name="connsiteY10" fmla="*/ 1267156 h 1785374"/>
              <a:gd name="connsiteX11" fmla="*/ 3635580 w 4033788"/>
              <a:gd name="connsiteY11" fmla="*/ 1234105 h 1785374"/>
              <a:gd name="connsiteX12" fmla="*/ 3999137 w 4033788"/>
              <a:gd name="connsiteY12" fmla="*/ 672245 h 1785374"/>
              <a:gd name="connsiteX13" fmla="*/ 2710163 w 4033788"/>
              <a:gd name="connsiteY13" fmla="*/ 231570 h 1785374"/>
              <a:gd name="connsiteX14" fmla="*/ 1839831 w 4033788"/>
              <a:gd name="connsiteY14" fmla="*/ 77334 h 1785374"/>
              <a:gd name="connsiteX15" fmla="*/ 793228 w 4033788"/>
              <a:gd name="connsiteY15" fmla="*/ 216 h 1785374"/>
              <a:gd name="connsiteX16" fmla="*/ 650009 w 4033788"/>
              <a:gd name="connsiteY16" fmla="*/ 99368 h 1785374"/>
              <a:gd name="connsiteX0" fmla="*/ 650009 w 4033788"/>
              <a:gd name="connsiteY0" fmla="*/ 99368 h 1785592"/>
              <a:gd name="connsiteX1" fmla="*/ 275436 w 4033788"/>
              <a:gd name="connsiteY1" fmla="*/ 121402 h 1785592"/>
              <a:gd name="connsiteX2" fmla="*/ 14 w 4033788"/>
              <a:gd name="connsiteY2" fmla="*/ 242587 h 1785592"/>
              <a:gd name="connsiteX3" fmla="*/ 286453 w 4033788"/>
              <a:gd name="connsiteY3" fmla="*/ 573093 h 1785592"/>
              <a:gd name="connsiteX4" fmla="*/ 374588 w 4033788"/>
              <a:gd name="connsiteY4" fmla="*/ 1002751 h 1785592"/>
              <a:gd name="connsiteX5" fmla="*/ 264419 w 4033788"/>
              <a:gd name="connsiteY5" fmla="*/ 1630712 h 1785592"/>
              <a:gd name="connsiteX6" fmla="*/ 1300004 w 4033788"/>
              <a:gd name="connsiteY6" fmla="*/ 1784949 h 1785592"/>
              <a:gd name="connsiteX7" fmla="*/ 2148303 w 4033788"/>
              <a:gd name="connsiteY7" fmla="*/ 1685797 h 1785592"/>
              <a:gd name="connsiteX8" fmla="*/ 2390674 w 4033788"/>
              <a:gd name="connsiteY8" fmla="*/ 1685797 h 1785592"/>
              <a:gd name="connsiteX9" fmla="*/ 2809315 w 4033788"/>
              <a:gd name="connsiteY9" fmla="*/ 1289190 h 1785592"/>
              <a:gd name="connsiteX10" fmla="*/ 3316091 w 4033788"/>
              <a:gd name="connsiteY10" fmla="*/ 1267156 h 1785592"/>
              <a:gd name="connsiteX11" fmla="*/ 3635580 w 4033788"/>
              <a:gd name="connsiteY11" fmla="*/ 1234105 h 1785592"/>
              <a:gd name="connsiteX12" fmla="*/ 3999137 w 4033788"/>
              <a:gd name="connsiteY12" fmla="*/ 672245 h 1785592"/>
              <a:gd name="connsiteX13" fmla="*/ 2710163 w 4033788"/>
              <a:gd name="connsiteY13" fmla="*/ 231570 h 1785592"/>
              <a:gd name="connsiteX14" fmla="*/ 1839831 w 4033788"/>
              <a:gd name="connsiteY14" fmla="*/ 77334 h 1785592"/>
              <a:gd name="connsiteX15" fmla="*/ 793228 w 4033788"/>
              <a:gd name="connsiteY15" fmla="*/ 216 h 1785592"/>
              <a:gd name="connsiteX16" fmla="*/ 650009 w 4033788"/>
              <a:gd name="connsiteY16" fmla="*/ 99368 h 1785592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809315 w 4033788"/>
              <a:gd name="connsiteY9" fmla="*/ 1289190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974568 w 4033788"/>
              <a:gd name="connsiteY9" fmla="*/ 1366308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3788" h="1790858">
                <a:moveTo>
                  <a:pt x="650009" y="99368"/>
                </a:moveTo>
                <a:cubicBezTo>
                  <a:pt x="563710" y="119566"/>
                  <a:pt x="383768" y="97532"/>
                  <a:pt x="275436" y="121402"/>
                </a:cubicBezTo>
                <a:cubicBezTo>
                  <a:pt x="167104" y="145272"/>
                  <a:pt x="-1822" y="167305"/>
                  <a:pt x="14" y="242587"/>
                </a:cubicBezTo>
                <a:cubicBezTo>
                  <a:pt x="1850" y="317869"/>
                  <a:pt x="224024" y="446399"/>
                  <a:pt x="286453" y="573093"/>
                </a:cubicBezTo>
                <a:cubicBezTo>
                  <a:pt x="348882" y="699787"/>
                  <a:pt x="378260" y="826481"/>
                  <a:pt x="374588" y="1002751"/>
                </a:cubicBezTo>
                <a:cubicBezTo>
                  <a:pt x="370916" y="1179021"/>
                  <a:pt x="110183" y="1500346"/>
                  <a:pt x="264419" y="1630712"/>
                </a:cubicBezTo>
                <a:cubicBezTo>
                  <a:pt x="418655" y="1761078"/>
                  <a:pt x="1042944" y="1764751"/>
                  <a:pt x="1300004" y="1784949"/>
                </a:cubicBezTo>
                <a:cubicBezTo>
                  <a:pt x="1557064" y="1805147"/>
                  <a:pt x="1625002" y="1768423"/>
                  <a:pt x="1806780" y="1751898"/>
                </a:cubicBezTo>
                <a:cubicBezTo>
                  <a:pt x="1988558" y="1735373"/>
                  <a:pt x="2196043" y="1750062"/>
                  <a:pt x="2390674" y="1685797"/>
                </a:cubicBezTo>
                <a:cubicBezTo>
                  <a:pt x="2585305" y="1621532"/>
                  <a:pt x="2820332" y="1436082"/>
                  <a:pt x="2974568" y="1366308"/>
                </a:cubicBezTo>
                <a:cubicBezTo>
                  <a:pt x="3128804" y="1296534"/>
                  <a:pt x="3205922" y="1289190"/>
                  <a:pt x="3316091" y="1267156"/>
                </a:cubicBezTo>
                <a:cubicBezTo>
                  <a:pt x="3426260" y="1245122"/>
                  <a:pt x="3521739" y="1333257"/>
                  <a:pt x="3635580" y="1234105"/>
                </a:cubicBezTo>
                <a:cubicBezTo>
                  <a:pt x="3749421" y="1134953"/>
                  <a:pt x="4153373" y="839334"/>
                  <a:pt x="3999137" y="672245"/>
                </a:cubicBezTo>
                <a:cubicBezTo>
                  <a:pt x="3844901" y="505156"/>
                  <a:pt x="3070047" y="330722"/>
                  <a:pt x="2710163" y="231570"/>
                </a:cubicBezTo>
                <a:cubicBezTo>
                  <a:pt x="2350279" y="132418"/>
                  <a:pt x="2100564" y="114057"/>
                  <a:pt x="1839831" y="77334"/>
                </a:cubicBezTo>
                <a:cubicBezTo>
                  <a:pt x="1579099" y="40611"/>
                  <a:pt x="991532" y="-3456"/>
                  <a:pt x="793228" y="216"/>
                </a:cubicBezTo>
                <a:cubicBezTo>
                  <a:pt x="594924" y="3888"/>
                  <a:pt x="736308" y="79170"/>
                  <a:pt x="650009" y="993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65000">
                <a:schemeClr val="accent3">
                  <a:lumMod val="75000"/>
                  <a:tint val="44500"/>
                  <a:satMod val="160000"/>
                  <a:alpha val="26000"/>
                </a:schemeClr>
              </a:gs>
              <a:gs pos="100000">
                <a:schemeClr val="bg1">
                  <a:alpha val="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352139" y="2693866"/>
            <a:ext cx="1578158" cy="625706"/>
          </a:xfrm>
          <a:custGeom>
            <a:avLst/>
            <a:gdLst>
              <a:gd name="connsiteX0" fmla="*/ 26752 w 2219650"/>
              <a:gd name="connsiteY0" fmla="*/ 61079 h 1673249"/>
              <a:gd name="connsiteX1" fmla="*/ 103871 w 2219650"/>
              <a:gd name="connsiteY1" fmla="*/ 5995 h 1673249"/>
              <a:gd name="connsiteX2" fmla="*/ 775899 w 2219650"/>
              <a:gd name="connsiteY2" fmla="*/ 215315 h 1673249"/>
              <a:gd name="connsiteX3" fmla="*/ 1205557 w 2219650"/>
              <a:gd name="connsiteY3" fmla="*/ 369551 h 1673249"/>
              <a:gd name="connsiteX4" fmla="*/ 1425895 w 2219650"/>
              <a:gd name="connsiteY4" fmla="*/ 578872 h 1673249"/>
              <a:gd name="connsiteX5" fmla="*/ 1447928 w 2219650"/>
              <a:gd name="connsiteY5" fmla="*/ 788192 h 1673249"/>
              <a:gd name="connsiteX6" fmla="*/ 1756401 w 2219650"/>
              <a:gd name="connsiteY6" fmla="*/ 1140732 h 1673249"/>
              <a:gd name="connsiteX7" fmla="*/ 2219109 w 2219650"/>
              <a:gd name="connsiteY7" fmla="*/ 1372086 h 1673249"/>
              <a:gd name="connsiteX8" fmla="*/ 1833519 w 2219650"/>
              <a:gd name="connsiteY8" fmla="*/ 1669542 h 1673249"/>
              <a:gd name="connsiteX9" fmla="*/ 1139456 w 2219650"/>
              <a:gd name="connsiteY9" fmla="*/ 1151749 h 1673249"/>
              <a:gd name="connsiteX10" fmla="*/ 996237 w 2219650"/>
              <a:gd name="connsiteY10" fmla="*/ 876327 h 1673249"/>
              <a:gd name="connsiteX11" fmla="*/ 985220 w 2219650"/>
              <a:gd name="connsiteY11" fmla="*/ 567855 h 1673249"/>
              <a:gd name="connsiteX12" fmla="*/ 753866 w 2219650"/>
              <a:gd name="connsiteY12" fmla="*/ 369551 h 1673249"/>
              <a:gd name="connsiteX13" fmla="*/ 70820 w 2219650"/>
              <a:gd name="connsiteY13" fmla="*/ 105147 h 1673249"/>
              <a:gd name="connsiteX14" fmla="*/ 26752 w 2219650"/>
              <a:gd name="connsiteY14" fmla="*/ 61079 h 1673249"/>
              <a:gd name="connsiteX0" fmla="*/ 26752 w 2229312"/>
              <a:gd name="connsiteY0" fmla="*/ 61079 h 1804387"/>
              <a:gd name="connsiteX1" fmla="*/ 103871 w 2229312"/>
              <a:gd name="connsiteY1" fmla="*/ 5995 h 1804387"/>
              <a:gd name="connsiteX2" fmla="*/ 775899 w 2229312"/>
              <a:gd name="connsiteY2" fmla="*/ 215315 h 1804387"/>
              <a:gd name="connsiteX3" fmla="*/ 1205557 w 2229312"/>
              <a:gd name="connsiteY3" fmla="*/ 369551 h 1804387"/>
              <a:gd name="connsiteX4" fmla="*/ 1425895 w 2229312"/>
              <a:gd name="connsiteY4" fmla="*/ 578872 h 1804387"/>
              <a:gd name="connsiteX5" fmla="*/ 1447928 w 2229312"/>
              <a:gd name="connsiteY5" fmla="*/ 788192 h 1804387"/>
              <a:gd name="connsiteX6" fmla="*/ 1756401 w 2229312"/>
              <a:gd name="connsiteY6" fmla="*/ 1140732 h 1804387"/>
              <a:gd name="connsiteX7" fmla="*/ 2219109 w 2229312"/>
              <a:gd name="connsiteY7" fmla="*/ 1372086 h 1804387"/>
              <a:gd name="connsiteX8" fmla="*/ 1998772 w 2229312"/>
              <a:gd name="connsiteY8" fmla="*/ 1801744 h 1804387"/>
              <a:gd name="connsiteX9" fmla="*/ 1139456 w 2229312"/>
              <a:gd name="connsiteY9" fmla="*/ 1151749 h 1804387"/>
              <a:gd name="connsiteX10" fmla="*/ 996237 w 2229312"/>
              <a:gd name="connsiteY10" fmla="*/ 876327 h 1804387"/>
              <a:gd name="connsiteX11" fmla="*/ 985220 w 2229312"/>
              <a:gd name="connsiteY11" fmla="*/ 567855 h 1804387"/>
              <a:gd name="connsiteX12" fmla="*/ 753866 w 2229312"/>
              <a:gd name="connsiteY12" fmla="*/ 369551 h 1804387"/>
              <a:gd name="connsiteX13" fmla="*/ 70820 w 2229312"/>
              <a:gd name="connsiteY13" fmla="*/ 105147 h 1804387"/>
              <a:gd name="connsiteX14" fmla="*/ 26752 w 2229312"/>
              <a:gd name="connsiteY14" fmla="*/ 61079 h 1804387"/>
              <a:gd name="connsiteX0" fmla="*/ 26752 w 2476275"/>
              <a:gd name="connsiteY0" fmla="*/ 61079 h 1810681"/>
              <a:gd name="connsiteX1" fmla="*/ 103871 w 2476275"/>
              <a:gd name="connsiteY1" fmla="*/ 5995 h 1810681"/>
              <a:gd name="connsiteX2" fmla="*/ 775899 w 2476275"/>
              <a:gd name="connsiteY2" fmla="*/ 215315 h 1810681"/>
              <a:gd name="connsiteX3" fmla="*/ 1205557 w 2476275"/>
              <a:gd name="connsiteY3" fmla="*/ 369551 h 1810681"/>
              <a:gd name="connsiteX4" fmla="*/ 1425895 w 2476275"/>
              <a:gd name="connsiteY4" fmla="*/ 578872 h 1810681"/>
              <a:gd name="connsiteX5" fmla="*/ 1447928 w 2476275"/>
              <a:gd name="connsiteY5" fmla="*/ 788192 h 1810681"/>
              <a:gd name="connsiteX6" fmla="*/ 1756401 w 2476275"/>
              <a:gd name="connsiteY6" fmla="*/ 1140732 h 1810681"/>
              <a:gd name="connsiteX7" fmla="*/ 2472497 w 2476275"/>
              <a:gd name="connsiteY7" fmla="*/ 1504289 h 1810681"/>
              <a:gd name="connsiteX8" fmla="*/ 1998772 w 2476275"/>
              <a:gd name="connsiteY8" fmla="*/ 1801744 h 1810681"/>
              <a:gd name="connsiteX9" fmla="*/ 1139456 w 2476275"/>
              <a:gd name="connsiteY9" fmla="*/ 1151749 h 1810681"/>
              <a:gd name="connsiteX10" fmla="*/ 996237 w 2476275"/>
              <a:gd name="connsiteY10" fmla="*/ 876327 h 1810681"/>
              <a:gd name="connsiteX11" fmla="*/ 985220 w 2476275"/>
              <a:gd name="connsiteY11" fmla="*/ 567855 h 1810681"/>
              <a:gd name="connsiteX12" fmla="*/ 753866 w 2476275"/>
              <a:gd name="connsiteY12" fmla="*/ 369551 h 1810681"/>
              <a:gd name="connsiteX13" fmla="*/ 70820 w 2476275"/>
              <a:gd name="connsiteY13" fmla="*/ 105147 h 1810681"/>
              <a:gd name="connsiteX14" fmla="*/ 26752 w 2476275"/>
              <a:gd name="connsiteY14" fmla="*/ 61079 h 1810681"/>
              <a:gd name="connsiteX0" fmla="*/ 26752 w 2499380"/>
              <a:gd name="connsiteY0" fmla="*/ 61079 h 1994851"/>
              <a:gd name="connsiteX1" fmla="*/ 103871 w 2499380"/>
              <a:gd name="connsiteY1" fmla="*/ 5995 h 1994851"/>
              <a:gd name="connsiteX2" fmla="*/ 775899 w 2499380"/>
              <a:gd name="connsiteY2" fmla="*/ 215315 h 1994851"/>
              <a:gd name="connsiteX3" fmla="*/ 1205557 w 2499380"/>
              <a:gd name="connsiteY3" fmla="*/ 369551 h 1994851"/>
              <a:gd name="connsiteX4" fmla="*/ 1425895 w 2499380"/>
              <a:gd name="connsiteY4" fmla="*/ 578872 h 1994851"/>
              <a:gd name="connsiteX5" fmla="*/ 1447928 w 2499380"/>
              <a:gd name="connsiteY5" fmla="*/ 788192 h 1994851"/>
              <a:gd name="connsiteX6" fmla="*/ 1756401 w 2499380"/>
              <a:gd name="connsiteY6" fmla="*/ 1140732 h 1994851"/>
              <a:gd name="connsiteX7" fmla="*/ 2472497 w 2499380"/>
              <a:gd name="connsiteY7" fmla="*/ 1504289 h 1994851"/>
              <a:gd name="connsiteX8" fmla="*/ 2230126 w 2499380"/>
              <a:gd name="connsiteY8" fmla="*/ 1989031 h 1994851"/>
              <a:gd name="connsiteX9" fmla="*/ 1139456 w 2499380"/>
              <a:gd name="connsiteY9" fmla="*/ 1151749 h 1994851"/>
              <a:gd name="connsiteX10" fmla="*/ 996237 w 2499380"/>
              <a:gd name="connsiteY10" fmla="*/ 876327 h 1994851"/>
              <a:gd name="connsiteX11" fmla="*/ 985220 w 2499380"/>
              <a:gd name="connsiteY11" fmla="*/ 567855 h 1994851"/>
              <a:gd name="connsiteX12" fmla="*/ 753866 w 2499380"/>
              <a:gd name="connsiteY12" fmla="*/ 369551 h 1994851"/>
              <a:gd name="connsiteX13" fmla="*/ 70820 w 2499380"/>
              <a:gd name="connsiteY13" fmla="*/ 105147 h 1994851"/>
              <a:gd name="connsiteX14" fmla="*/ 26752 w 2499380"/>
              <a:gd name="connsiteY14" fmla="*/ 61079 h 1994851"/>
              <a:gd name="connsiteX0" fmla="*/ 26752 w 2738393"/>
              <a:gd name="connsiteY0" fmla="*/ 61079 h 2005973"/>
              <a:gd name="connsiteX1" fmla="*/ 103871 w 2738393"/>
              <a:gd name="connsiteY1" fmla="*/ 5995 h 2005973"/>
              <a:gd name="connsiteX2" fmla="*/ 775899 w 2738393"/>
              <a:gd name="connsiteY2" fmla="*/ 215315 h 2005973"/>
              <a:gd name="connsiteX3" fmla="*/ 1205557 w 2738393"/>
              <a:gd name="connsiteY3" fmla="*/ 369551 h 2005973"/>
              <a:gd name="connsiteX4" fmla="*/ 1425895 w 2738393"/>
              <a:gd name="connsiteY4" fmla="*/ 578872 h 2005973"/>
              <a:gd name="connsiteX5" fmla="*/ 1447928 w 2738393"/>
              <a:gd name="connsiteY5" fmla="*/ 788192 h 2005973"/>
              <a:gd name="connsiteX6" fmla="*/ 1756401 w 2738393"/>
              <a:gd name="connsiteY6" fmla="*/ 1140732 h 2005973"/>
              <a:gd name="connsiteX7" fmla="*/ 2725885 w 2738393"/>
              <a:gd name="connsiteY7" fmla="*/ 1669542 h 2005973"/>
              <a:gd name="connsiteX8" fmla="*/ 2230126 w 2738393"/>
              <a:gd name="connsiteY8" fmla="*/ 1989031 h 2005973"/>
              <a:gd name="connsiteX9" fmla="*/ 1139456 w 2738393"/>
              <a:gd name="connsiteY9" fmla="*/ 1151749 h 2005973"/>
              <a:gd name="connsiteX10" fmla="*/ 996237 w 2738393"/>
              <a:gd name="connsiteY10" fmla="*/ 876327 h 2005973"/>
              <a:gd name="connsiteX11" fmla="*/ 985220 w 2738393"/>
              <a:gd name="connsiteY11" fmla="*/ 567855 h 2005973"/>
              <a:gd name="connsiteX12" fmla="*/ 753866 w 2738393"/>
              <a:gd name="connsiteY12" fmla="*/ 369551 h 2005973"/>
              <a:gd name="connsiteX13" fmla="*/ 70820 w 2738393"/>
              <a:gd name="connsiteY13" fmla="*/ 105147 h 2005973"/>
              <a:gd name="connsiteX14" fmla="*/ 26752 w 2738393"/>
              <a:gd name="connsiteY14" fmla="*/ 61079 h 2005973"/>
              <a:gd name="connsiteX0" fmla="*/ 26752 w 2730318"/>
              <a:gd name="connsiteY0" fmla="*/ 61079 h 1912319"/>
              <a:gd name="connsiteX1" fmla="*/ 103871 w 2730318"/>
              <a:gd name="connsiteY1" fmla="*/ 5995 h 1912319"/>
              <a:gd name="connsiteX2" fmla="*/ 775899 w 2730318"/>
              <a:gd name="connsiteY2" fmla="*/ 215315 h 1912319"/>
              <a:gd name="connsiteX3" fmla="*/ 1205557 w 2730318"/>
              <a:gd name="connsiteY3" fmla="*/ 369551 h 1912319"/>
              <a:gd name="connsiteX4" fmla="*/ 1425895 w 2730318"/>
              <a:gd name="connsiteY4" fmla="*/ 578872 h 1912319"/>
              <a:gd name="connsiteX5" fmla="*/ 1447928 w 2730318"/>
              <a:gd name="connsiteY5" fmla="*/ 788192 h 1912319"/>
              <a:gd name="connsiteX6" fmla="*/ 1756401 w 2730318"/>
              <a:gd name="connsiteY6" fmla="*/ 1140732 h 1912319"/>
              <a:gd name="connsiteX7" fmla="*/ 2725885 w 2730318"/>
              <a:gd name="connsiteY7" fmla="*/ 1669542 h 1912319"/>
              <a:gd name="connsiteX8" fmla="*/ 2075890 w 2730318"/>
              <a:gd name="connsiteY8" fmla="*/ 1889879 h 1912319"/>
              <a:gd name="connsiteX9" fmla="*/ 1139456 w 2730318"/>
              <a:gd name="connsiteY9" fmla="*/ 1151749 h 1912319"/>
              <a:gd name="connsiteX10" fmla="*/ 996237 w 2730318"/>
              <a:gd name="connsiteY10" fmla="*/ 876327 h 1912319"/>
              <a:gd name="connsiteX11" fmla="*/ 985220 w 2730318"/>
              <a:gd name="connsiteY11" fmla="*/ 567855 h 1912319"/>
              <a:gd name="connsiteX12" fmla="*/ 753866 w 2730318"/>
              <a:gd name="connsiteY12" fmla="*/ 369551 h 1912319"/>
              <a:gd name="connsiteX13" fmla="*/ 70820 w 2730318"/>
              <a:gd name="connsiteY13" fmla="*/ 105147 h 1912319"/>
              <a:gd name="connsiteX14" fmla="*/ 26752 w 2730318"/>
              <a:gd name="connsiteY14" fmla="*/ 61079 h 1912319"/>
              <a:gd name="connsiteX0" fmla="*/ 26752 w 2727524"/>
              <a:gd name="connsiteY0" fmla="*/ 61079 h 1862073"/>
              <a:gd name="connsiteX1" fmla="*/ 103871 w 2727524"/>
              <a:gd name="connsiteY1" fmla="*/ 5995 h 1862073"/>
              <a:gd name="connsiteX2" fmla="*/ 775899 w 2727524"/>
              <a:gd name="connsiteY2" fmla="*/ 215315 h 1862073"/>
              <a:gd name="connsiteX3" fmla="*/ 1205557 w 2727524"/>
              <a:gd name="connsiteY3" fmla="*/ 369551 h 1862073"/>
              <a:gd name="connsiteX4" fmla="*/ 1425895 w 2727524"/>
              <a:gd name="connsiteY4" fmla="*/ 578872 h 1862073"/>
              <a:gd name="connsiteX5" fmla="*/ 1447928 w 2727524"/>
              <a:gd name="connsiteY5" fmla="*/ 788192 h 1862073"/>
              <a:gd name="connsiteX6" fmla="*/ 1756401 w 2727524"/>
              <a:gd name="connsiteY6" fmla="*/ 1140732 h 1862073"/>
              <a:gd name="connsiteX7" fmla="*/ 2725885 w 2727524"/>
              <a:gd name="connsiteY7" fmla="*/ 1669542 h 1862073"/>
              <a:gd name="connsiteX8" fmla="*/ 1965722 w 2727524"/>
              <a:gd name="connsiteY8" fmla="*/ 1834795 h 1862073"/>
              <a:gd name="connsiteX9" fmla="*/ 1139456 w 2727524"/>
              <a:gd name="connsiteY9" fmla="*/ 1151749 h 1862073"/>
              <a:gd name="connsiteX10" fmla="*/ 996237 w 2727524"/>
              <a:gd name="connsiteY10" fmla="*/ 876327 h 1862073"/>
              <a:gd name="connsiteX11" fmla="*/ 985220 w 2727524"/>
              <a:gd name="connsiteY11" fmla="*/ 567855 h 1862073"/>
              <a:gd name="connsiteX12" fmla="*/ 753866 w 2727524"/>
              <a:gd name="connsiteY12" fmla="*/ 369551 h 1862073"/>
              <a:gd name="connsiteX13" fmla="*/ 70820 w 2727524"/>
              <a:gd name="connsiteY13" fmla="*/ 105147 h 1862073"/>
              <a:gd name="connsiteX14" fmla="*/ 26752 w 2727524"/>
              <a:gd name="connsiteY14" fmla="*/ 61079 h 1862073"/>
              <a:gd name="connsiteX0" fmla="*/ 26752 w 2936454"/>
              <a:gd name="connsiteY0" fmla="*/ 61079 h 1881720"/>
              <a:gd name="connsiteX1" fmla="*/ 103871 w 2936454"/>
              <a:gd name="connsiteY1" fmla="*/ 5995 h 1881720"/>
              <a:gd name="connsiteX2" fmla="*/ 775899 w 2936454"/>
              <a:gd name="connsiteY2" fmla="*/ 215315 h 1881720"/>
              <a:gd name="connsiteX3" fmla="*/ 1205557 w 2936454"/>
              <a:gd name="connsiteY3" fmla="*/ 369551 h 1881720"/>
              <a:gd name="connsiteX4" fmla="*/ 1425895 w 2936454"/>
              <a:gd name="connsiteY4" fmla="*/ 578872 h 1881720"/>
              <a:gd name="connsiteX5" fmla="*/ 1447928 w 2936454"/>
              <a:gd name="connsiteY5" fmla="*/ 788192 h 1881720"/>
              <a:gd name="connsiteX6" fmla="*/ 1756401 w 2936454"/>
              <a:gd name="connsiteY6" fmla="*/ 1140732 h 1881720"/>
              <a:gd name="connsiteX7" fmla="*/ 2935205 w 2936454"/>
              <a:gd name="connsiteY7" fmla="*/ 1746660 h 1881720"/>
              <a:gd name="connsiteX8" fmla="*/ 1965722 w 2936454"/>
              <a:gd name="connsiteY8" fmla="*/ 1834795 h 1881720"/>
              <a:gd name="connsiteX9" fmla="*/ 1139456 w 2936454"/>
              <a:gd name="connsiteY9" fmla="*/ 1151749 h 1881720"/>
              <a:gd name="connsiteX10" fmla="*/ 996237 w 2936454"/>
              <a:gd name="connsiteY10" fmla="*/ 876327 h 1881720"/>
              <a:gd name="connsiteX11" fmla="*/ 985220 w 2936454"/>
              <a:gd name="connsiteY11" fmla="*/ 567855 h 1881720"/>
              <a:gd name="connsiteX12" fmla="*/ 753866 w 2936454"/>
              <a:gd name="connsiteY12" fmla="*/ 369551 h 1881720"/>
              <a:gd name="connsiteX13" fmla="*/ 70820 w 2936454"/>
              <a:gd name="connsiteY13" fmla="*/ 105147 h 1881720"/>
              <a:gd name="connsiteX14" fmla="*/ 26752 w 2936454"/>
              <a:gd name="connsiteY14" fmla="*/ 61079 h 1881720"/>
              <a:gd name="connsiteX0" fmla="*/ 26752 w 2760498"/>
              <a:gd name="connsiteY0" fmla="*/ 61079 h 1858155"/>
              <a:gd name="connsiteX1" fmla="*/ 103871 w 2760498"/>
              <a:gd name="connsiteY1" fmla="*/ 5995 h 1858155"/>
              <a:gd name="connsiteX2" fmla="*/ 775899 w 2760498"/>
              <a:gd name="connsiteY2" fmla="*/ 215315 h 1858155"/>
              <a:gd name="connsiteX3" fmla="*/ 1205557 w 2760498"/>
              <a:gd name="connsiteY3" fmla="*/ 369551 h 1858155"/>
              <a:gd name="connsiteX4" fmla="*/ 1425895 w 2760498"/>
              <a:gd name="connsiteY4" fmla="*/ 578872 h 1858155"/>
              <a:gd name="connsiteX5" fmla="*/ 1447928 w 2760498"/>
              <a:gd name="connsiteY5" fmla="*/ 788192 h 1858155"/>
              <a:gd name="connsiteX6" fmla="*/ 1756401 w 2760498"/>
              <a:gd name="connsiteY6" fmla="*/ 1140732 h 1858155"/>
              <a:gd name="connsiteX7" fmla="*/ 2758936 w 2760498"/>
              <a:gd name="connsiteY7" fmla="*/ 1647508 h 1858155"/>
              <a:gd name="connsiteX8" fmla="*/ 1965722 w 2760498"/>
              <a:gd name="connsiteY8" fmla="*/ 1834795 h 1858155"/>
              <a:gd name="connsiteX9" fmla="*/ 1139456 w 2760498"/>
              <a:gd name="connsiteY9" fmla="*/ 1151749 h 1858155"/>
              <a:gd name="connsiteX10" fmla="*/ 996237 w 2760498"/>
              <a:gd name="connsiteY10" fmla="*/ 876327 h 1858155"/>
              <a:gd name="connsiteX11" fmla="*/ 985220 w 2760498"/>
              <a:gd name="connsiteY11" fmla="*/ 567855 h 1858155"/>
              <a:gd name="connsiteX12" fmla="*/ 753866 w 2760498"/>
              <a:gd name="connsiteY12" fmla="*/ 369551 h 1858155"/>
              <a:gd name="connsiteX13" fmla="*/ 70820 w 2760498"/>
              <a:gd name="connsiteY13" fmla="*/ 105147 h 1858155"/>
              <a:gd name="connsiteX14" fmla="*/ 26752 w 2760498"/>
              <a:gd name="connsiteY14" fmla="*/ 61079 h 1858155"/>
              <a:gd name="connsiteX0" fmla="*/ 26003 w 2759749"/>
              <a:gd name="connsiteY0" fmla="*/ 61079 h 1858155"/>
              <a:gd name="connsiteX1" fmla="*/ 103122 w 2759749"/>
              <a:gd name="connsiteY1" fmla="*/ 5995 h 1858155"/>
              <a:gd name="connsiteX2" fmla="*/ 775150 w 2759749"/>
              <a:gd name="connsiteY2" fmla="*/ 215315 h 1858155"/>
              <a:gd name="connsiteX3" fmla="*/ 1204808 w 2759749"/>
              <a:gd name="connsiteY3" fmla="*/ 369551 h 1858155"/>
              <a:gd name="connsiteX4" fmla="*/ 1425146 w 2759749"/>
              <a:gd name="connsiteY4" fmla="*/ 578872 h 1858155"/>
              <a:gd name="connsiteX5" fmla="*/ 1447179 w 2759749"/>
              <a:gd name="connsiteY5" fmla="*/ 788192 h 1858155"/>
              <a:gd name="connsiteX6" fmla="*/ 1755652 w 2759749"/>
              <a:gd name="connsiteY6" fmla="*/ 1140732 h 1858155"/>
              <a:gd name="connsiteX7" fmla="*/ 2758187 w 2759749"/>
              <a:gd name="connsiteY7" fmla="*/ 1647508 h 1858155"/>
              <a:gd name="connsiteX8" fmla="*/ 1964973 w 2759749"/>
              <a:gd name="connsiteY8" fmla="*/ 1834795 h 1858155"/>
              <a:gd name="connsiteX9" fmla="*/ 1138707 w 2759749"/>
              <a:gd name="connsiteY9" fmla="*/ 1151749 h 1858155"/>
              <a:gd name="connsiteX10" fmla="*/ 995488 w 2759749"/>
              <a:gd name="connsiteY10" fmla="*/ 876327 h 1858155"/>
              <a:gd name="connsiteX11" fmla="*/ 984471 w 2759749"/>
              <a:gd name="connsiteY11" fmla="*/ 567855 h 1858155"/>
              <a:gd name="connsiteX12" fmla="*/ 753117 w 2759749"/>
              <a:gd name="connsiteY12" fmla="*/ 413618 h 1858155"/>
              <a:gd name="connsiteX13" fmla="*/ 70071 w 2759749"/>
              <a:gd name="connsiteY13" fmla="*/ 105147 h 1858155"/>
              <a:gd name="connsiteX14" fmla="*/ 26003 w 2759749"/>
              <a:gd name="connsiteY14" fmla="*/ 61079 h 1858155"/>
              <a:gd name="connsiteX0" fmla="*/ 69 w 3207541"/>
              <a:gd name="connsiteY0" fmla="*/ 1669 h 2008065"/>
              <a:gd name="connsiteX1" fmla="*/ 550914 w 3207541"/>
              <a:gd name="connsiteY1" fmla="*/ 155905 h 2008065"/>
              <a:gd name="connsiteX2" fmla="*/ 1222942 w 3207541"/>
              <a:gd name="connsiteY2" fmla="*/ 365225 h 2008065"/>
              <a:gd name="connsiteX3" fmla="*/ 1652600 w 3207541"/>
              <a:gd name="connsiteY3" fmla="*/ 519461 h 2008065"/>
              <a:gd name="connsiteX4" fmla="*/ 1872938 w 3207541"/>
              <a:gd name="connsiteY4" fmla="*/ 728782 h 2008065"/>
              <a:gd name="connsiteX5" fmla="*/ 1894971 w 3207541"/>
              <a:gd name="connsiteY5" fmla="*/ 938102 h 2008065"/>
              <a:gd name="connsiteX6" fmla="*/ 2203444 w 3207541"/>
              <a:gd name="connsiteY6" fmla="*/ 1290642 h 2008065"/>
              <a:gd name="connsiteX7" fmla="*/ 3205979 w 3207541"/>
              <a:gd name="connsiteY7" fmla="*/ 1797418 h 2008065"/>
              <a:gd name="connsiteX8" fmla="*/ 2412765 w 3207541"/>
              <a:gd name="connsiteY8" fmla="*/ 1984705 h 2008065"/>
              <a:gd name="connsiteX9" fmla="*/ 1586499 w 3207541"/>
              <a:gd name="connsiteY9" fmla="*/ 1301659 h 2008065"/>
              <a:gd name="connsiteX10" fmla="*/ 1443280 w 3207541"/>
              <a:gd name="connsiteY10" fmla="*/ 1026237 h 2008065"/>
              <a:gd name="connsiteX11" fmla="*/ 1432263 w 3207541"/>
              <a:gd name="connsiteY11" fmla="*/ 717765 h 2008065"/>
              <a:gd name="connsiteX12" fmla="*/ 1200909 w 3207541"/>
              <a:gd name="connsiteY12" fmla="*/ 563528 h 2008065"/>
              <a:gd name="connsiteX13" fmla="*/ 517863 w 3207541"/>
              <a:gd name="connsiteY13" fmla="*/ 255057 h 2008065"/>
              <a:gd name="connsiteX14" fmla="*/ 69 w 3207541"/>
              <a:gd name="connsiteY14" fmla="*/ 1669 h 2008065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894971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950055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13741"/>
              <a:gd name="connsiteY0" fmla="*/ 1669 h 2111462"/>
              <a:gd name="connsiteX1" fmla="*/ 550914 w 3213741"/>
              <a:gd name="connsiteY1" fmla="*/ 155905 h 2111462"/>
              <a:gd name="connsiteX2" fmla="*/ 1222942 w 3213741"/>
              <a:gd name="connsiteY2" fmla="*/ 365225 h 2111462"/>
              <a:gd name="connsiteX3" fmla="*/ 1652600 w 3213741"/>
              <a:gd name="connsiteY3" fmla="*/ 519461 h 2111462"/>
              <a:gd name="connsiteX4" fmla="*/ 1872938 w 3213741"/>
              <a:gd name="connsiteY4" fmla="*/ 728782 h 2111462"/>
              <a:gd name="connsiteX5" fmla="*/ 1950055 w 3213741"/>
              <a:gd name="connsiteY5" fmla="*/ 938102 h 2111462"/>
              <a:gd name="connsiteX6" fmla="*/ 2203444 w 3213741"/>
              <a:gd name="connsiteY6" fmla="*/ 1290642 h 2111462"/>
              <a:gd name="connsiteX7" fmla="*/ 3205979 w 3213741"/>
              <a:gd name="connsiteY7" fmla="*/ 1797418 h 2111462"/>
              <a:gd name="connsiteX8" fmla="*/ 2611068 w 3213741"/>
              <a:gd name="connsiteY8" fmla="*/ 2094874 h 2111462"/>
              <a:gd name="connsiteX9" fmla="*/ 1586499 w 3213741"/>
              <a:gd name="connsiteY9" fmla="*/ 1301659 h 2111462"/>
              <a:gd name="connsiteX10" fmla="*/ 1443280 w 3213741"/>
              <a:gd name="connsiteY10" fmla="*/ 1026237 h 2111462"/>
              <a:gd name="connsiteX11" fmla="*/ 1432263 w 3213741"/>
              <a:gd name="connsiteY11" fmla="*/ 717765 h 2111462"/>
              <a:gd name="connsiteX12" fmla="*/ 1200909 w 3213741"/>
              <a:gd name="connsiteY12" fmla="*/ 563528 h 2111462"/>
              <a:gd name="connsiteX13" fmla="*/ 517863 w 3213741"/>
              <a:gd name="connsiteY13" fmla="*/ 255057 h 2111462"/>
              <a:gd name="connsiteX14" fmla="*/ 69 w 3213741"/>
              <a:gd name="connsiteY14" fmla="*/ 1669 h 2111462"/>
              <a:gd name="connsiteX0" fmla="*/ 69 w 3214546"/>
              <a:gd name="connsiteY0" fmla="*/ 1669 h 2138239"/>
              <a:gd name="connsiteX1" fmla="*/ 550914 w 3214546"/>
              <a:gd name="connsiteY1" fmla="*/ 155905 h 2138239"/>
              <a:gd name="connsiteX2" fmla="*/ 1222942 w 3214546"/>
              <a:gd name="connsiteY2" fmla="*/ 365225 h 2138239"/>
              <a:gd name="connsiteX3" fmla="*/ 1652600 w 3214546"/>
              <a:gd name="connsiteY3" fmla="*/ 519461 h 2138239"/>
              <a:gd name="connsiteX4" fmla="*/ 1872938 w 3214546"/>
              <a:gd name="connsiteY4" fmla="*/ 728782 h 2138239"/>
              <a:gd name="connsiteX5" fmla="*/ 1950055 w 3214546"/>
              <a:gd name="connsiteY5" fmla="*/ 938102 h 2138239"/>
              <a:gd name="connsiteX6" fmla="*/ 2203444 w 3214546"/>
              <a:gd name="connsiteY6" fmla="*/ 1290642 h 2138239"/>
              <a:gd name="connsiteX7" fmla="*/ 3205979 w 3214546"/>
              <a:gd name="connsiteY7" fmla="*/ 1797418 h 2138239"/>
              <a:gd name="connsiteX8" fmla="*/ 2611068 w 3214546"/>
              <a:gd name="connsiteY8" fmla="*/ 2094874 h 2138239"/>
              <a:gd name="connsiteX9" fmla="*/ 1586499 w 3214546"/>
              <a:gd name="connsiteY9" fmla="*/ 1301659 h 2138239"/>
              <a:gd name="connsiteX10" fmla="*/ 1443280 w 3214546"/>
              <a:gd name="connsiteY10" fmla="*/ 1026237 h 2138239"/>
              <a:gd name="connsiteX11" fmla="*/ 1432263 w 3214546"/>
              <a:gd name="connsiteY11" fmla="*/ 717765 h 2138239"/>
              <a:gd name="connsiteX12" fmla="*/ 1200909 w 3214546"/>
              <a:gd name="connsiteY12" fmla="*/ 563528 h 2138239"/>
              <a:gd name="connsiteX13" fmla="*/ 517863 w 3214546"/>
              <a:gd name="connsiteY13" fmla="*/ 255057 h 2138239"/>
              <a:gd name="connsiteX14" fmla="*/ 69 w 3214546"/>
              <a:gd name="connsiteY14" fmla="*/ 1669 h 2138239"/>
              <a:gd name="connsiteX0" fmla="*/ 69 w 3214163"/>
              <a:gd name="connsiteY0" fmla="*/ 1669 h 1797424"/>
              <a:gd name="connsiteX1" fmla="*/ 550914 w 3214163"/>
              <a:gd name="connsiteY1" fmla="*/ 155905 h 1797424"/>
              <a:gd name="connsiteX2" fmla="*/ 1222942 w 3214163"/>
              <a:gd name="connsiteY2" fmla="*/ 365225 h 1797424"/>
              <a:gd name="connsiteX3" fmla="*/ 1652600 w 3214163"/>
              <a:gd name="connsiteY3" fmla="*/ 519461 h 1797424"/>
              <a:gd name="connsiteX4" fmla="*/ 1872938 w 3214163"/>
              <a:gd name="connsiteY4" fmla="*/ 728782 h 1797424"/>
              <a:gd name="connsiteX5" fmla="*/ 1950055 w 3214163"/>
              <a:gd name="connsiteY5" fmla="*/ 938102 h 1797424"/>
              <a:gd name="connsiteX6" fmla="*/ 2203444 w 3214163"/>
              <a:gd name="connsiteY6" fmla="*/ 1290642 h 1797424"/>
              <a:gd name="connsiteX7" fmla="*/ 3205979 w 3214163"/>
              <a:gd name="connsiteY7" fmla="*/ 1797418 h 1797424"/>
              <a:gd name="connsiteX8" fmla="*/ 1586499 w 3214163"/>
              <a:gd name="connsiteY8" fmla="*/ 1301659 h 1797424"/>
              <a:gd name="connsiteX9" fmla="*/ 1443280 w 3214163"/>
              <a:gd name="connsiteY9" fmla="*/ 1026237 h 1797424"/>
              <a:gd name="connsiteX10" fmla="*/ 1432263 w 3214163"/>
              <a:gd name="connsiteY10" fmla="*/ 717765 h 1797424"/>
              <a:gd name="connsiteX11" fmla="*/ 1200909 w 3214163"/>
              <a:gd name="connsiteY11" fmla="*/ 563528 h 1797424"/>
              <a:gd name="connsiteX12" fmla="*/ 517863 w 3214163"/>
              <a:gd name="connsiteY12" fmla="*/ 255057 h 1797424"/>
              <a:gd name="connsiteX13" fmla="*/ 69 w 3214163"/>
              <a:gd name="connsiteY13" fmla="*/ 1669 h 1797424"/>
              <a:gd name="connsiteX0" fmla="*/ 69 w 3214163"/>
              <a:gd name="connsiteY0" fmla="*/ 1669 h 1797424"/>
              <a:gd name="connsiteX1" fmla="*/ 550914 w 3214163"/>
              <a:gd name="connsiteY1" fmla="*/ 155905 h 1797424"/>
              <a:gd name="connsiteX2" fmla="*/ 1222942 w 3214163"/>
              <a:gd name="connsiteY2" fmla="*/ 365225 h 1797424"/>
              <a:gd name="connsiteX3" fmla="*/ 1652600 w 3214163"/>
              <a:gd name="connsiteY3" fmla="*/ 519461 h 1797424"/>
              <a:gd name="connsiteX4" fmla="*/ 1872938 w 3214163"/>
              <a:gd name="connsiteY4" fmla="*/ 728782 h 1797424"/>
              <a:gd name="connsiteX5" fmla="*/ 1950055 w 3214163"/>
              <a:gd name="connsiteY5" fmla="*/ 938102 h 1797424"/>
              <a:gd name="connsiteX6" fmla="*/ 2203444 w 3214163"/>
              <a:gd name="connsiteY6" fmla="*/ 1290642 h 1797424"/>
              <a:gd name="connsiteX7" fmla="*/ 3205979 w 3214163"/>
              <a:gd name="connsiteY7" fmla="*/ 1797418 h 1797424"/>
              <a:gd name="connsiteX8" fmla="*/ 1586499 w 3214163"/>
              <a:gd name="connsiteY8" fmla="*/ 1301659 h 1797424"/>
              <a:gd name="connsiteX9" fmla="*/ 1443280 w 3214163"/>
              <a:gd name="connsiteY9" fmla="*/ 1026237 h 1797424"/>
              <a:gd name="connsiteX10" fmla="*/ 1432263 w 3214163"/>
              <a:gd name="connsiteY10" fmla="*/ 717765 h 1797424"/>
              <a:gd name="connsiteX11" fmla="*/ 1200909 w 3214163"/>
              <a:gd name="connsiteY11" fmla="*/ 563528 h 1797424"/>
              <a:gd name="connsiteX12" fmla="*/ 517863 w 3214163"/>
              <a:gd name="connsiteY12" fmla="*/ 255057 h 1797424"/>
              <a:gd name="connsiteX13" fmla="*/ 69 w 3214163"/>
              <a:gd name="connsiteY13" fmla="*/ 1669 h 1797424"/>
              <a:gd name="connsiteX0" fmla="*/ 69 w 2212570"/>
              <a:gd name="connsiteY0" fmla="*/ 1669 h 1335425"/>
              <a:gd name="connsiteX1" fmla="*/ 550914 w 2212570"/>
              <a:gd name="connsiteY1" fmla="*/ 155905 h 1335425"/>
              <a:gd name="connsiteX2" fmla="*/ 1222942 w 2212570"/>
              <a:gd name="connsiteY2" fmla="*/ 365225 h 1335425"/>
              <a:gd name="connsiteX3" fmla="*/ 1652600 w 2212570"/>
              <a:gd name="connsiteY3" fmla="*/ 519461 h 1335425"/>
              <a:gd name="connsiteX4" fmla="*/ 1872938 w 2212570"/>
              <a:gd name="connsiteY4" fmla="*/ 728782 h 1335425"/>
              <a:gd name="connsiteX5" fmla="*/ 1950055 w 2212570"/>
              <a:gd name="connsiteY5" fmla="*/ 938102 h 1335425"/>
              <a:gd name="connsiteX6" fmla="*/ 2203444 w 2212570"/>
              <a:gd name="connsiteY6" fmla="*/ 1290642 h 1335425"/>
              <a:gd name="connsiteX7" fmla="*/ 1586499 w 2212570"/>
              <a:gd name="connsiteY7" fmla="*/ 1301659 h 1335425"/>
              <a:gd name="connsiteX8" fmla="*/ 1443280 w 2212570"/>
              <a:gd name="connsiteY8" fmla="*/ 1026237 h 1335425"/>
              <a:gd name="connsiteX9" fmla="*/ 1432263 w 2212570"/>
              <a:gd name="connsiteY9" fmla="*/ 717765 h 1335425"/>
              <a:gd name="connsiteX10" fmla="*/ 1200909 w 2212570"/>
              <a:gd name="connsiteY10" fmla="*/ 563528 h 1335425"/>
              <a:gd name="connsiteX11" fmla="*/ 517863 w 2212570"/>
              <a:gd name="connsiteY11" fmla="*/ 255057 h 1335425"/>
              <a:gd name="connsiteX12" fmla="*/ 69 w 2212570"/>
              <a:gd name="connsiteY12" fmla="*/ 1669 h 1335425"/>
              <a:gd name="connsiteX0" fmla="*/ 69 w 1965289"/>
              <a:gd name="connsiteY0" fmla="*/ 1669 h 1302452"/>
              <a:gd name="connsiteX1" fmla="*/ 550914 w 1965289"/>
              <a:gd name="connsiteY1" fmla="*/ 155905 h 1302452"/>
              <a:gd name="connsiteX2" fmla="*/ 1222942 w 1965289"/>
              <a:gd name="connsiteY2" fmla="*/ 365225 h 1302452"/>
              <a:gd name="connsiteX3" fmla="*/ 1652600 w 1965289"/>
              <a:gd name="connsiteY3" fmla="*/ 519461 h 1302452"/>
              <a:gd name="connsiteX4" fmla="*/ 1872938 w 1965289"/>
              <a:gd name="connsiteY4" fmla="*/ 728782 h 1302452"/>
              <a:gd name="connsiteX5" fmla="*/ 1950055 w 1965289"/>
              <a:gd name="connsiteY5" fmla="*/ 938102 h 1302452"/>
              <a:gd name="connsiteX6" fmla="*/ 1586499 w 1965289"/>
              <a:gd name="connsiteY6" fmla="*/ 1301659 h 1302452"/>
              <a:gd name="connsiteX7" fmla="*/ 1443280 w 1965289"/>
              <a:gd name="connsiteY7" fmla="*/ 1026237 h 1302452"/>
              <a:gd name="connsiteX8" fmla="*/ 1432263 w 1965289"/>
              <a:gd name="connsiteY8" fmla="*/ 717765 h 1302452"/>
              <a:gd name="connsiteX9" fmla="*/ 1200909 w 1965289"/>
              <a:gd name="connsiteY9" fmla="*/ 563528 h 1302452"/>
              <a:gd name="connsiteX10" fmla="*/ 517863 w 1965289"/>
              <a:gd name="connsiteY10" fmla="*/ 255057 h 1302452"/>
              <a:gd name="connsiteX11" fmla="*/ 69 w 1965289"/>
              <a:gd name="connsiteY11" fmla="*/ 1669 h 1302452"/>
              <a:gd name="connsiteX0" fmla="*/ 69 w 1975187"/>
              <a:gd name="connsiteY0" fmla="*/ 1669 h 1035990"/>
              <a:gd name="connsiteX1" fmla="*/ 550914 w 1975187"/>
              <a:gd name="connsiteY1" fmla="*/ 155905 h 1035990"/>
              <a:gd name="connsiteX2" fmla="*/ 1222942 w 1975187"/>
              <a:gd name="connsiteY2" fmla="*/ 365225 h 1035990"/>
              <a:gd name="connsiteX3" fmla="*/ 1652600 w 1975187"/>
              <a:gd name="connsiteY3" fmla="*/ 519461 h 1035990"/>
              <a:gd name="connsiteX4" fmla="*/ 1872938 w 1975187"/>
              <a:gd name="connsiteY4" fmla="*/ 728782 h 1035990"/>
              <a:gd name="connsiteX5" fmla="*/ 1950055 w 1975187"/>
              <a:gd name="connsiteY5" fmla="*/ 938102 h 1035990"/>
              <a:gd name="connsiteX6" fmla="*/ 1443280 w 1975187"/>
              <a:gd name="connsiteY6" fmla="*/ 1026237 h 1035990"/>
              <a:gd name="connsiteX7" fmla="*/ 1432263 w 1975187"/>
              <a:gd name="connsiteY7" fmla="*/ 717765 h 1035990"/>
              <a:gd name="connsiteX8" fmla="*/ 1200909 w 1975187"/>
              <a:gd name="connsiteY8" fmla="*/ 563528 h 1035990"/>
              <a:gd name="connsiteX9" fmla="*/ 517863 w 1975187"/>
              <a:gd name="connsiteY9" fmla="*/ 255057 h 1035990"/>
              <a:gd name="connsiteX10" fmla="*/ 69 w 1975187"/>
              <a:gd name="connsiteY10" fmla="*/ 1669 h 1035990"/>
              <a:gd name="connsiteX0" fmla="*/ 69 w 1975962"/>
              <a:gd name="connsiteY0" fmla="*/ 1669 h 938119"/>
              <a:gd name="connsiteX1" fmla="*/ 550914 w 1975962"/>
              <a:gd name="connsiteY1" fmla="*/ 155905 h 938119"/>
              <a:gd name="connsiteX2" fmla="*/ 1222942 w 1975962"/>
              <a:gd name="connsiteY2" fmla="*/ 365225 h 938119"/>
              <a:gd name="connsiteX3" fmla="*/ 1652600 w 1975962"/>
              <a:gd name="connsiteY3" fmla="*/ 519461 h 938119"/>
              <a:gd name="connsiteX4" fmla="*/ 1872938 w 1975962"/>
              <a:gd name="connsiteY4" fmla="*/ 728782 h 938119"/>
              <a:gd name="connsiteX5" fmla="*/ 1950055 w 1975962"/>
              <a:gd name="connsiteY5" fmla="*/ 938102 h 938119"/>
              <a:gd name="connsiteX6" fmla="*/ 1432263 w 1975962"/>
              <a:gd name="connsiteY6" fmla="*/ 717765 h 938119"/>
              <a:gd name="connsiteX7" fmla="*/ 1200909 w 1975962"/>
              <a:gd name="connsiteY7" fmla="*/ 563528 h 938119"/>
              <a:gd name="connsiteX8" fmla="*/ 517863 w 1975962"/>
              <a:gd name="connsiteY8" fmla="*/ 255057 h 938119"/>
              <a:gd name="connsiteX9" fmla="*/ 69 w 1975962"/>
              <a:gd name="connsiteY9" fmla="*/ 1669 h 938119"/>
              <a:gd name="connsiteX0" fmla="*/ 69 w 1878633"/>
              <a:gd name="connsiteY0" fmla="*/ 1669 h 747118"/>
              <a:gd name="connsiteX1" fmla="*/ 550914 w 1878633"/>
              <a:gd name="connsiteY1" fmla="*/ 155905 h 747118"/>
              <a:gd name="connsiteX2" fmla="*/ 1222942 w 1878633"/>
              <a:gd name="connsiteY2" fmla="*/ 365225 h 747118"/>
              <a:gd name="connsiteX3" fmla="*/ 1652600 w 1878633"/>
              <a:gd name="connsiteY3" fmla="*/ 519461 h 747118"/>
              <a:gd name="connsiteX4" fmla="*/ 1872938 w 1878633"/>
              <a:gd name="connsiteY4" fmla="*/ 728782 h 747118"/>
              <a:gd name="connsiteX5" fmla="*/ 1432263 w 1878633"/>
              <a:gd name="connsiteY5" fmla="*/ 717765 h 747118"/>
              <a:gd name="connsiteX6" fmla="*/ 1200909 w 1878633"/>
              <a:gd name="connsiteY6" fmla="*/ 563528 h 747118"/>
              <a:gd name="connsiteX7" fmla="*/ 517863 w 1878633"/>
              <a:gd name="connsiteY7" fmla="*/ 255057 h 747118"/>
              <a:gd name="connsiteX8" fmla="*/ 69 w 1878633"/>
              <a:gd name="connsiteY8" fmla="*/ 1669 h 747118"/>
              <a:gd name="connsiteX0" fmla="*/ 69 w 1890306"/>
              <a:gd name="connsiteY0" fmla="*/ 1669 h 729188"/>
              <a:gd name="connsiteX1" fmla="*/ 550914 w 1890306"/>
              <a:gd name="connsiteY1" fmla="*/ 155905 h 729188"/>
              <a:gd name="connsiteX2" fmla="*/ 1222942 w 1890306"/>
              <a:gd name="connsiteY2" fmla="*/ 365225 h 729188"/>
              <a:gd name="connsiteX3" fmla="*/ 1652600 w 1890306"/>
              <a:gd name="connsiteY3" fmla="*/ 519461 h 729188"/>
              <a:gd name="connsiteX4" fmla="*/ 1872938 w 1890306"/>
              <a:gd name="connsiteY4" fmla="*/ 728782 h 729188"/>
              <a:gd name="connsiteX5" fmla="*/ 1200909 w 1890306"/>
              <a:gd name="connsiteY5" fmla="*/ 563528 h 729188"/>
              <a:gd name="connsiteX6" fmla="*/ 517863 w 1890306"/>
              <a:gd name="connsiteY6" fmla="*/ 255057 h 729188"/>
              <a:gd name="connsiteX7" fmla="*/ 69 w 1890306"/>
              <a:gd name="connsiteY7" fmla="*/ 1669 h 729188"/>
              <a:gd name="connsiteX0" fmla="*/ 69 w 1652640"/>
              <a:gd name="connsiteY0" fmla="*/ 1669 h 579927"/>
              <a:gd name="connsiteX1" fmla="*/ 550914 w 1652640"/>
              <a:gd name="connsiteY1" fmla="*/ 155905 h 579927"/>
              <a:gd name="connsiteX2" fmla="*/ 1222942 w 1652640"/>
              <a:gd name="connsiteY2" fmla="*/ 365225 h 579927"/>
              <a:gd name="connsiteX3" fmla="*/ 1652600 w 1652640"/>
              <a:gd name="connsiteY3" fmla="*/ 519461 h 579927"/>
              <a:gd name="connsiteX4" fmla="*/ 1200909 w 1652640"/>
              <a:gd name="connsiteY4" fmla="*/ 563528 h 579927"/>
              <a:gd name="connsiteX5" fmla="*/ 517863 w 1652640"/>
              <a:gd name="connsiteY5" fmla="*/ 255057 h 579927"/>
              <a:gd name="connsiteX6" fmla="*/ 69 w 1652640"/>
              <a:gd name="connsiteY6" fmla="*/ 1669 h 579927"/>
              <a:gd name="connsiteX0" fmla="*/ 69 w 1297121"/>
              <a:gd name="connsiteY0" fmla="*/ 1669 h 565085"/>
              <a:gd name="connsiteX1" fmla="*/ 550914 w 1297121"/>
              <a:gd name="connsiteY1" fmla="*/ 155905 h 565085"/>
              <a:gd name="connsiteX2" fmla="*/ 1222942 w 1297121"/>
              <a:gd name="connsiteY2" fmla="*/ 365225 h 565085"/>
              <a:gd name="connsiteX3" fmla="*/ 1200909 w 1297121"/>
              <a:gd name="connsiteY3" fmla="*/ 563528 h 565085"/>
              <a:gd name="connsiteX4" fmla="*/ 517863 w 1297121"/>
              <a:gd name="connsiteY4" fmla="*/ 255057 h 565085"/>
              <a:gd name="connsiteX5" fmla="*/ 69 w 1297121"/>
              <a:gd name="connsiteY5" fmla="*/ 1669 h 565085"/>
              <a:gd name="connsiteX0" fmla="*/ 69 w 1431526"/>
              <a:gd name="connsiteY0" fmla="*/ 1916 h 567629"/>
              <a:gd name="connsiteX1" fmla="*/ 550914 w 1431526"/>
              <a:gd name="connsiteY1" fmla="*/ 156152 h 567629"/>
              <a:gd name="connsiteX2" fmla="*/ 1399212 w 1431526"/>
              <a:gd name="connsiteY2" fmla="*/ 464624 h 567629"/>
              <a:gd name="connsiteX3" fmla="*/ 1200909 w 1431526"/>
              <a:gd name="connsiteY3" fmla="*/ 563775 h 567629"/>
              <a:gd name="connsiteX4" fmla="*/ 517863 w 1431526"/>
              <a:gd name="connsiteY4" fmla="*/ 255304 h 567629"/>
              <a:gd name="connsiteX5" fmla="*/ 69 w 1431526"/>
              <a:gd name="connsiteY5" fmla="*/ 1916 h 5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526" h="567629">
                <a:moveTo>
                  <a:pt x="69" y="1916"/>
                </a:moveTo>
                <a:cubicBezTo>
                  <a:pt x="5578" y="-14609"/>
                  <a:pt x="317723" y="79034"/>
                  <a:pt x="550914" y="156152"/>
                </a:cubicBezTo>
                <a:cubicBezTo>
                  <a:pt x="784105" y="233270"/>
                  <a:pt x="1290879" y="396687"/>
                  <a:pt x="1399212" y="464624"/>
                </a:cubicBezTo>
                <a:cubicBezTo>
                  <a:pt x="1507545" y="532561"/>
                  <a:pt x="1318422" y="582136"/>
                  <a:pt x="1200909" y="563775"/>
                </a:cubicBezTo>
                <a:cubicBezTo>
                  <a:pt x="1083396" y="545414"/>
                  <a:pt x="718003" y="348947"/>
                  <a:pt x="517863" y="255304"/>
                </a:cubicBezTo>
                <a:cubicBezTo>
                  <a:pt x="317723" y="161661"/>
                  <a:pt x="-5440" y="18441"/>
                  <a:pt x="69" y="191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8000">
                <a:schemeClr val="accent1">
                  <a:tint val="44500"/>
                  <a:satMod val="160000"/>
                  <a:alpha val="13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1008062" y="2890286"/>
            <a:ext cx="765156" cy="255025"/>
          </a:xfrm>
          <a:custGeom>
            <a:avLst/>
            <a:gdLst>
              <a:gd name="connsiteX0" fmla="*/ 0 w 2071171"/>
              <a:gd name="connsiteY0" fmla="*/ 0 h 1344058"/>
              <a:gd name="connsiteX1" fmla="*/ 572877 w 2071171"/>
              <a:gd name="connsiteY1" fmla="*/ 165253 h 1344058"/>
              <a:gd name="connsiteX2" fmla="*/ 1178805 w 2071171"/>
              <a:gd name="connsiteY2" fmla="*/ 440675 h 1344058"/>
              <a:gd name="connsiteX3" fmla="*/ 1366092 w 2071171"/>
              <a:gd name="connsiteY3" fmla="*/ 870333 h 1344058"/>
              <a:gd name="connsiteX4" fmla="*/ 1663547 w 2071171"/>
              <a:gd name="connsiteY4" fmla="*/ 1145755 h 1344058"/>
              <a:gd name="connsiteX5" fmla="*/ 2071171 w 2071171"/>
              <a:gd name="connsiteY5" fmla="*/ 1344058 h 1344058"/>
              <a:gd name="connsiteX0" fmla="*/ 0 w 2368626"/>
              <a:gd name="connsiteY0" fmla="*/ 0 h 1454226"/>
              <a:gd name="connsiteX1" fmla="*/ 572877 w 2368626"/>
              <a:gd name="connsiteY1" fmla="*/ 165253 h 1454226"/>
              <a:gd name="connsiteX2" fmla="*/ 1178805 w 2368626"/>
              <a:gd name="connsiteY2" fmla="*/ 440675 h 1454226"/>
              <a:gd name="connsiteX3" fmla="*/ 1366092 w 2368626"/>
              <a:gd name="connsiteY3" fmla="*/ 870333 h 1454226"/>
              <a:gd name="connsiteX4" fmla="*/ 1663547 w 2368626"/>
              <a:gd name="connsiteY4" fmla="*/ 1145755 h 1454226"/>
              <a:gd name="connsiteX5" fmla="*/ 2368626 w 2368626"/>
              <a:gd name="connsiteY5" fmla="*/ 1454226 h 1454226"/>
              <a:gd name="connsiteX0" fmla="*/ 0 w 1663547"/>
              <a:gd name="connsiteY0" fmla="*/ 0 h 1145755"/>
              <a:gd name="connsiteX1" fmla="*/ 572877 w 1663547"/>
              <a:gd name="connsiteY1" fmla="*/ 165253 h 1145755"/>
              <a:gd name="connsiteX2" fmla="*/ 1178805 w 1663547"/>
              <a:gd name="connsiteY2" fmla="*/ 440675 h 1145755"/>
              <a:gd name="connsiteX3" fmla="*/ 1366092 w 1663547"/>
              <a:gd name="connsiteY3" fmla="*/ 870333 h 1145755"/>
              <a:gd name="connsiteX4" fmla="*/ 1663547 w 1663547"/>
              <a:gd name="connsiteY4" fmla="*/ 1145755 h 1145755"/>
              <a:gd name="connsiteX0" fmla="*/ 0 w 1366092"/>
              <a:gd name="connsiteY0" fmla="*/ 0 h 870333"/>
              <a:gd name="connsiteX1" fmla="*/ 572877 w 1366092"/>
              <a:gd name="connsiteY1" fmla="*/ 165253 h 870333"/>
              <a:gd name="connsiteX2" fmla="*/ 1178805 w 1366092"/>
              <a:gd name="connsiteY2" fmla="*/ 440675 h 870333"/>
              <a:gd name="connsiteX3" fmla="*/ 1366092 w 1366092"/>
              <a:gd name="connsiteY3" fmla="*/ 870333 h 870333"/>
              <a:gd name="connsiteX0" fmla="*/ 0 w 1178805"/>
              <a:gd name="connsiteY0" fmla="*/ 0 h 440675"/>
              <a:gd name="connsiteX1" fmla="*/ 572877 w 1178805"/>
              <a:gd name="connsiteY1" fmla="*/ 165253 h 440675"/>
              <a:gd name="connsiteX2" fmla="*/ 1178805 w 1178805"/>
              <a:gd name="connsiteY2" fmla="*/ 440675 h 440675"/>
              <a:gd name="connsiteX0" fmla="*/ 0 w 572877"/>
              <a:gd name="connsiteY0" fmla="*/ 0 h 165253"/>
              <a:gd name="connsiteX1" fmla="*/ 572877 w 572877"/>
              <a:gd name="connsiteY1" fmla="*/ 165253 h 165253"/>
              <a:gd name="connsiteX0" fmla="*/ 0 w 694063"/>
              <a:gd name="connsiteY0" fmla="*/ 0 h 231354"/>
              <a:gd name="connsiteX1" fmla="*/ 694063 w 694063"/>
              <a:gd name="connsiteY1" fmla="*/ 231354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4063" h="231354">
                <a:moveTo>
                  <a:pt x="0" y="0"/>
                </a:moveTo>
                <a:cubicBezTo>
                  <a:pt x="188205" y="45903"/>
                  <a:pt x="497596" y="157908"/>
                  <a:pt x="694063" y="231354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 dirty="0">
              <a:solidFill>
                <a:prstClr val="white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947336" y="2987437"/>
            <a:ext cx="716574" cy="303602"/>
          </a:xfrm>
          <a:custGeom>
            <a:avLst/>
            <a:gdLst>
              <a:gd name="connsiteX0" fmla="*/ 0 w 1674564"/>
              <a:gd name="connsiteY0" fmla="*/ 0 h 1586429"/>
              <a:gd name="connsiteX1" fmla="*/ 649995 w 1674564"/>
              <a:gd name="connsiteY1" fmla="*/ 275422 h 1586429"/>
              <a:gd name="connsiteX2" fmla="*/ 848298 w 1674564"/>
              <a:gd name="connsiteY2" fmla="*/ 396608 h 1586429"/>
              <a:gd name="connsiteX3" fmla="*/ 903383 w 1674564"/>
              <a:gd name="connsiteY3" fmla="*/ 627962 h 1586429"/>
              <a:gd name="connsiteX4" fmla="*/ 1024568 w 1674564"/>
              <a:gd name="connsiteY4" fmla="*/ 1002535 h 1586429"/>
              <a:gd name="connsiteX5" fmla="*/ 1674564 w 1674564"/>
              <a:gd name="connsiteY5" fmla="*/ 1586429 h 1586429"/>
              <a:gd name="connsiteX0" fmla="*/ 0 w 1861851"/>
              <a:gd name="connsiteY0" fmla="*/ 0 h 1740666"/>
              <a:gd name="connsiteX1" fmla="*/ 649995 w 1861851"/>
              <a:gd name="connsiteY1" fmla="*/ 275422 h 1740666"/>
              <a:gd name="connsiteX2" fmla="*/ 848298 w 1861851"/>
              <a:gd name="connsiteY2" fmla="*/ 396608 h 1740666"/>
              <a:gd name="connsiteX3" fmla="*/ 903383 w 1861851"/>
              <a:gd name="connsiteY3" fmla="*/ 627962 h 1740666"/>
              <a:gd name="connsiteX4" fmla="*/ 1024568 w 1861851"/>
              <a:gd name="connsiteY4" fmla="*/ 1002535 h 1740666"/>
              <a:gd name="connsiteX5" fmla="*/ 1861851 w 1861851"/>
              <a:gd name="connsiteY5" fmla="*/ 1740666 h 1740666"/>
              <a:gd name="connsiteX0" fmla="*/ 0 w 1024568"/>
              <a:gd name="connsiteY0" fmla="*/ 0 h 1002535"/>
              <a:gd name="connsiteX1" fmla="*/ 649995 w 1024568"/>
              <a:gd name="connsiteY1" fmla="*/ 275422 h 1002535"/>
              <a:gd name="connsiteX2" fmla="*/ 848298 w 1024568"/>
              <a:gd name="connsiteY2" fmla="*/ 396608 h 1002535"/>
              <a:gd name="connsiteX3" fmla="*/ 903383 w 1024568"/>
              <a:gd name="connsiteY3" fmla="*/ 627962 h 1002535"/>
              <a:gd name="connsiteX4" fmla="*/ 1024568 w 1024568"/>
              <a:gd name="connsiteY4" fmla="*/ 1002535 h 1002535"/>
              <a:gd name="connsiteX0" fmla="*/ 0 w 903383"/>
              <a:gd name="connsiteY0" fmla="*/ 0 h 627962"/>
              <a:gd name="connsiteX1" fmla="*/ 649995 w 903383"/>
              <a:gd name="connsiteY1" fmla="*/ 275422 h 627962"/>
              <a:gd name="connsiteX2" fmla="*/ 848298 w 903383"/>
              <a:gd name="connsiteY2" fmla="*/ 396608 h 627962"/>
              <a:gd name="connsiteX3" fmla="*/ 903383 w 903383"/>
              <a:gd name="connsiteY3" fmla="*/ 627962 h 627962"/>
              <a:gd name="connsiteX0" fmla="*/ 0 w 848298"/>
              <a:gd name="connsiteY0" fmla="*/ 0 h 396608"/>
              <a:gd name="connsiteX1" fmla="*/ 649995 w 848298"/>
              <a:gd name="connsiteY1" fmla="*/ 275422 h 396608"/>
              <a:gd name="connsiteX2" fmla="*/ 848298 w 848298"/>
              <a:gd name="connsiteY2" fmla="*/ 396608 h 396608"/>
              <a:gd name="connsiteX0" fmla="*/ 0 w 649995"/>
              <a:gd name="connsiteY0" fmla="*/ 0 h 275422"/>
              <a:gd name="connsiteX1" fmla="*/ 649995 w 649995"/>
              <a:gd name="connsiteY1" fmla="*/ 275422 h 27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995" h="275422">
                <a:moveTo>
                  <a:pt x="0" y="0"/>
                </a:moveTo>
                <a:cubicBezTo>
                  <a:pt x="254306" y="104660"/>
                  <a:pt x="508612" y="209321"/>
                  <a:pt x="649995" y="275422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8136281" y="2152640"/>
            <a:ext cx="1108653" cy="1706147"/>
            <a:chOff x="7380312" y="1952836"/>
            <a:chExt cx="1005644" cy="1547786"/>
          </a:xfrm>
        </p:grpSpPr>
        <p:sp>
          <p:nvSpPr>
            <p:cNvPr id="8" name="Cubo 7"/>
            <p:cNvSpPr/>
            <p:nvPr/>
          </p:nvSpPr>
          <p:spPr>
            <a:xfrm>
              <a:off x="7380312" y="19528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9" name="Cubo 8"/>
            <p:cNvSpPr/>
            <p:nvPr/>
          </p:nvSpPr>
          <p:spPr>
            <a:xfrm>
              <a:off x="7532712" y="21052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0" name="Cubo 9"/>
            <p:cNvSpPr/>
            <p:nvPr/>
          </p:nvSpPr>
          <p:spPr>
            <a:xfrm>
              <a:off x="7685112" y="22576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1" name="Cubo 10"/>
            <p:cNvSpPr/>
            <p:nvPr/>
          </p:nvSpPr>
          <p:spPr>
            <a:xfrm>
              <a:off x="7837512" y="24100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2" name="Cubo 11"/>
            <p:cNvSpPr/>
            <p:nvPr/>
          </p:nvSpPr>
          <p:spPr>
            <a:xfrm>
              <a:off x="7989912" y="25624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7045053" y="2903112"/>
            <a:ext cx="1653422" cy="1686801"/>
            <a:chOff x="6564591" y="2654849"/>
            <a:chExt cx="1499797" cy="1530235"/>
          </a:xfrm>
        </p:grpSpPr>
        <p:grpSp>
          <p:nvGrpSpPr>
            <p:cNvPr id="14" name="Grupo 13"/>
            <p:cNvGrpSpPr/>
            <p:nvPr/>
          </p:nvGrpSpPr>
          <p:grpSpPr>
            <a:xfrm>
              <a:off x="7058745" y="2654849"/>
              <a:ext cx="396043" cy="316694"/>
              <a:chOff x="6827726" y="2882640"/>
              <a:chExt cx="372566" cy="358180"/>
            </a:xfrm>
          </p:grpSpPr>
          <p:sp>
            <p:nvSpPr>
              <p:cNvPr id="7" name="Cubo 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Meio-quadro 1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7211145" y="2807249"/>
              <a:ext cx="396043" cy="316694"/>
              <a:chOff x="6827726" y="2882640"/>
              <a:chExt cx="372566" cy="358180"/>
            </a:xfrm>
          </p:grpSpPr>
          <p:sp>
            <p:nvSpPr>
              <p:cNvPr id="16" name="Cubo 1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Meio-quadro 1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7363545" y="2959649"/>
              <a:ext cx="396043" cy="316694"/>
              <a:chOff x="6827726" y="2882640"/>
              <a:chExt cx="372566" cy="358180"/>
            </a:xfrm>
          </p:grpSpPr>
          <p:sp>
            <p:nvSpPr>
              <p:cNvPr id="19" name="Cubo 1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Meio-quadro 1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7515945" y="3112049"/>
              <a:ext cx="396043" cy="316694"/>
              <a:chOff x="6827726" y="2882640"/>
              <a:chExt cx="372566" cy="358180"/>
            </a:xfrm>
          </p:grpSpPr>
          <p:sp>
            <p:nvSpPr>
              <p:cNvPr id="22" name="Cubo 2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Meio-quadro 2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7668345" y="3264449"/>
              <a:ext cx="396043" cy="316694"/>
              <a:chOff x="6827726" y="2882640"/>
              <a:chExt cx="372566" cy="358180"/>
            </a:xfrm>
          </p:grpSpPr>
          <p:sp>
            <p:nvSpPr>
              <p:cNvPr id="25" name="Cubo 2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Meio-quadro 2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6816619" y="2934754"/>
              <a:ext cx="396043" cy="316694"/>
              <a:chOff x="6827726" y="2882640"/>
              <a:chExt cx="372566" cy="358180"/>
            </a:xfrm>
          </p:grpSpPr>
          <p:sp>
            <p:nvSpPr>
              <p:cNvPr id="28" name="Cubo 27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Meio-quadro 28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6969019" y="3087154"/>
              <a:ext cx="396043" cy="316694"/>
              <a:chOff x="6827726" y="2882640"/>
              <a:chExt cx="372566" cy="358180"/>
            </a:xfrm>
          </p:grpSpPr>
          <p:sp>
            <p:nvSpPr>
              <p:cNvPr id="31" name="Cubo 30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Meio-quadro 31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7121419" y="3239554"/>
              <a:ext cx="396043" cy="316694"/>
              <a:chOff x="6827726" y="2882640"/>
              <a:chExt cx="372566" cy="358180"/>
            </a:xfrm>
          </p:grpSpPr>
          <p:sp>
            <p:nvSpPr>
              <p:cNvPr id="34" name="Cubo 33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Meio-quadro 34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7273819" y="3391954"/>
              <a:ext cx="396043" cy="316694"/>
              <a:chOff x="6827726" y="2882640"/>
              <a:chExt cx="372566" cy="358180"/>
            </a:xfrm>
          </p:grpSpPr>
          <p:sp>
            <p:nvSpPr>
              <p:cNvPr id="37" name="Cubo 3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Meio-quadro 37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7426219" y="3544354"/>
              <a:ext cx="396043" cy="316694"/>
              <a:chOff x="6827726" y="2882640"/>
              <a:chExt cx="372566" cy="358180"/>
            </a:xfrm>
          </p:grpSpPr>
          <p:sp>
            <p:nvSpPr>
              <p:cNvPr id="40" name="Cubo 39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Meio-quadro 40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6564591" y="3258790"/>
              <a:ext cx="396043" cy="316694"/>
              <a:chOff x="6827726" y="2882640"/>
              <a:chExt cx="372566" cy="358180"/>
            </a:xfrm>
          </p:grpSpPr>
          <p:sp>
            <p:nvSpPr>
              <p:cNvPr id="43" name="Cubo 42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Meio-quadro 43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6716991" y="3411190"/>
              <a:ext cx="396043" cy="316694"/>
              <a:chOff x="6827726" y="2882640"/>
              <a:chExt cx="372566" cy="358180"/>
            </a:xfrm>
          </p:grpSpPr>
          <p:sp>
            <p:nvSpPr>
              <p:cNvPr id="46" name="Cubo 4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Meio-quadro 4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6869391" y="3563590"/>
              <a:ext cx="396043" cy="316694"/>
              <a:chOff x="6827726" y="2882640"/>
              <a:chExt cx="372566" cy="358180"/>
            </a:xfrm>
          </p:grpSpPr>
          <p:sp>
            <p:nvSpPr>
              <p:cNvPr id="49" name="Cubo 4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Meio-quadro 4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7021791" y="3715990"/>
              <a:ext cx="396043" cy="316694"/>
              <a:chOff x="6827726" y="2882640"/>
              <a:chExt cx="372566" cy="358180"/>
            </a:xfrm>
          </p:grpSpPr>
          <p:sp>
            <p:nvSpPr>
              <p:cNvPr id="52" name="Cubo 5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Meio-quadro 5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Grupo 53"/>
            <p:cNvGrpSpPr/>
            <p:nvPr/>
          </p:nvGrpSpPr>
          <p:grpSpPr>
            <a:xfrm>
              <a:off x="7174191" y="3868390"/>
              <a:ext cx="396043" cy="316694"/>
              <a:chOff x="6827726" y="2882640"/>
              <a:chExt cx="372566" cy="358180"/>
            </a:xfrm>
          </p:grpSpPr>
          <p:sp>
            <p:nvSpPr>
              <p:cNvPr id="55" name="Cubo 5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Meio-quadro 5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7" name="CaixaDeTexto 66"/>
          <p:cNvSpPr txBox="1"/>
          <p:nvPr/>
        </p:nvSpPr>
        <p:spPr>
          <a:xfrm>
            <a:off x="7227436" y="1160447"/>
            <a:ext cx="2186662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Centro consumidor</a:t>
            </a:r>
          </a:p>
        </p:txBody>
      </p:sp>
      <p:sp>
        <p:nvSpPr>
          <p:cNvPr id="69" name="Forma livre 68"/>
          <p:cNvSpPr/>
          <p:nvPr/>
        </p:nvSpPr>
        <p:spPr>
          <a:xfrm>
            <a:off x="1761073" y="3096733"/>
            <a:ext cx="3145640" cy="680068"/>
          </a:xfrm>
          <a:custGeom>
            <a:avLst/>
            <a:gdLst>
              <a:gd name="connsiteX0" fmla="*/ 0 w 2732183"/>
              <a:gd name="connsiteY0" fmla="*/ 0 h 605928"/>
              <a:gd name="connsiteX1" fmla="*/ 683046 w 2732183"/>
              <a:gd name="connsiteY1" fmla="*/ 11017 h 605928"/>
              <a:gd name="connsiteX2" fmla="*/ 1277957 w 2732183"/>
              <a:gd name="connsiteY2" fmla="*/ 99152 h 605928"/>
              <a:gd name="connsiteX3" fmla="*/ 2214391 w 2732183"/>
              <a:gd name="connsiteY3" fmla="*/ 363557 h 605928"/>
              <a:gd name="connsiteX4" fmla="*/ 2732183 w 2732183"/>
              <a:gd name="connsiteY4" fmla="*/ 605928 h 605928"/>
              <a:gd name="connsiteX0" fmla="*/ 0 w 2853368"/>
              <a:gd name="connsiteY0" fmla="*/ 0 h 616945"/>
              <a:gd name="connsiteX1" fmla="*/ 804231 w 2853368"/>
              <a:gd name="connsiteY1" fmla="*/ 22034 h 616945"/>
              <a:gd name="connsiteX2" fmla="*/ 1399142 w 2853368"/>
              <a:gd name="connsiteY2" fmla="*/ 110169 h 616945"/>
              <a:gd name="connsiteX3" fmla="*/ 2335576 w 2853368"/>
              <a:gd name="connsiteY3" fmla="*/ 374574 h 616945"/>
              <a:gd name="connsiteX4" fmla="*/ 2853368 w 2853368"/>
              <a:gd name="connsiteY4" fmla="*/ 616945 h 6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368" h="616945">
                <a:moveTo>
                  <a:pt x="0" y="0"/>
                </a:moveTo>
                <a:cubicBezTo>
                  <a:pt x="268077" y="7345"/>
                  <a:pt x="571041" y="3673"/>
                  <a:pt x="804231" y="22034"/>
                </a:cubicBezTo>
                <a:cubicBezTo>
                  <a:pt x="1037421" y="40395"/>
                  <a:pt x="1143918" y="51412"/>
                  <a:pt x="1399142" y="110169"/>
                </a:cubicBezTo>
                <a:cubicBezTo>
                  <a:pt x="1654366" y="168926"/>
                  <a:pt x="2093205" y="290111"/>
                  <a:pt x="2335576" y="374574"/>
                </a:cubicBezTo>
                <a:cubicBezTo>
                  <a:pt x="2577947" y="459037"/>
                  <a:pt x="2715657" y="537991"/>
                  <a:pt x="2853368" y="616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70" name="Forma livre 69"/>
          <p:cNvSpPr/>
          <p:nvPr/>
        </p:nvSpPr>
        <p:spPr>
          <a:xfrm>
            <a:off x="2064707" y="3218177"/>
            <a:ext cx="2537235" cy="579521"/>
          </a:xfrm>
          <a:custGeom>
            <a:avLst/>
            <a:gdLst>
              <a:gd name="connsiteX0" fmla="*/ 0 w 2235391"/>
              <a:gd name="connsiteY0" fmla="*/ 0 h 525731"/>
              <a:gd name="connsiteX1" fmla="*/ 594911 w 2235391"/>
              <a:gd name="connsiteY1" fmla="*/ 55084 h 525731"/>
              <a:gd name="connsiteX2" fmla="*/ 1322024 w 2235391"/>
              <a:gd name="connsiteY2" fmla="*/ 198303 h 525731"/>
              <a:gd name="connsiteX3" fmla="*/ 1828800 w 2235391"/>
              <a:gd name="connsiteY3" fmla="*/ 352540 h 525731"/>
              <a:gd name="connsiteX4" fmla="*/ 2192356 w 2235391"/>
              <a:gd name="connsiteY4" fmla="*/ 506776 h 525731"/>
              <a:gd name="connsiteX5" fmla="*/ 2214390 w 2235391"/>
              <a:gd name="connsiteY5" fmla="*/ 517793 h 525731"/>
              <a:gd name="connsiteX0" fmla="*/ 0 w 2301492"/>
              <a:gd name="connsiteY0" fmla="*/ 0 h 525731"/>
              <a:gd name="connsiteX1" fmla="*/ 661012 w 2301492"/>
              <a:gd name="connsiteY1" fmla="*/ 55084 h 525731"/>
              <a:gd name="connsiteX2" fmla="*/ 1388125 w 2301492"/>
              <a:gd name="connsiteY2" fmla="*/ 198303 h 525731"/>
              <a:gd name="connsiteX3" fmla="*/ 1894901 w 2301492"/>
              <a:gd name="connsiteY3" fmla="*/ 352540 h 525731"/>
              <a:gd name="connsiteX4" fmla="*/ 2258457 w 2301492"/>
              <a:gd name="connsiteY4" fmla="*/ 506776 h 525731"/>
              <a:gd name="connsiteX5" fmla="*/ 2280491 w 2301492"/>
              <a:gd name="connsiteY5" fmla="*/ 517793 h 52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1492" h="525731">
                <a:moveTo>
                  <a:pt x="0" y="0"/>
                </a:moveTo>
                <a:cubicBezTo>
                  <a:pt x="187287" y="11017"/>
                  <a:pt x="429658" y="22034"/>
                  <a:pt x="661012" y="55084"/>
                </a:cubicBezTo>
                <a:cubicBezTo>
                  <a:pt x="892366" y="88134"/>
                  <a:pt x="1182477" y="148727"/>
                  <a:pt x="1388125" y="198303"/>
                </a:cubicBezTo>
                <a:cubicBezTo>
                  <a:pt x="1593773" y="247879"/>
                  <a:pt x="1749846" y="301128"/>
                  <a:pt x="1894901" y="352540"/>
                </a:cubicBezTo>
                <a:cubicBezTo>
                  <a:pt x="2039956" y="403952"/>
                  <a:pt x="2194192" y="479234"/>
                  <a:pt x="2258457" y="506776"/>
                </a:cubicBezTo>
                <a:cubicBezTo>
                  <a:pt x="2322722" y="534318"/>
                  <a:pt x="2301606" y="526055"/>
                  <a:pt x="2280491" y="5177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71" name="Forma livre 70"/>
          <p:cNvSpPr/>
          <p:nvPr/>
        </p:nvSpPr>
        <p:spPr>
          <a:xfrm rot="19922209">
            <a:off x="2067515" y="2318616"/>
            <a:ext cx="2779904" cy="2331309"/>
          </a:xfrm>
          <a:custGeom>
            <a:avLst/>
            <a:gdLst>
              <a:gd name="connsiteX0" fmla="*/ 26752 w 2219650"/>
              <a:gd name="connsiteY0" fmla="*/ 61079 h 1673249"/>
              <a:gd name="connsiteX1" fmla="*/ 103871 w 2219650"/>
              <a:gd name="connsiteY1" fmla="*/ 5995 h 1673249"/>
              <a:gd name="connsiteX2" fmla="*/ 775899 w 2219650"/>
              <a:gd name="connsiteY2" fmla="*/ 215315 h 1673249"/>
              <a:gd name="connsiteX3" fmla="*/ 1205557 w 2219650"/>
              <a:gd name="connsiteY3" fmla="*/ 369551 h 1673249"/>
              <a:gd name="connsiteX4" fmla="*/ 1425895 w 2219650"/>
              <a:gd name="connsiteY4" fmla="*/ 578872 h 1673249"/>
              <a:gd name="connsiteX5" fmla="*/ 1447928 w 2219650"/>
              <a:gd name="connsiteY5" fmla="*/ 788192 h 1673249"/>
              <a:gd name="connsiteX6" fmla="*/ 1756401 w 2219650"/>
              <a:gd name="connsiteY6" fmla="*/ 1140732 h 1673249"/>
              <a:gd name="connsiteX7" fmla="*/ 2219109 w 2219650"/>
              <a:gd name="connsiteY7" fmla="*/ 1372086 h 1673249"/>
              <a:gd name="connsiteX8" fmla="*/ 1833519 w 2219650"/>
              <a:gd name="connsiteY8" fmla="*/ 1669542 h 1673249"/>
              <a:gd name="connsiteX9" fmla="*/ 1139456 w 2219650"/>
              <a:gd name="connsiteY9" fmla="*/ 1151749 h 1673249"/>
              <a:gd name="connsiteX10" fmla="*/ 996237 w 2219650"/>
              <a:gd name="connsiteY10" fmla="*/ 876327 h 1673249"/>
              <a:gd name="connsiteX11" fmla="*/ 985220 w 2219650"/>
              <a:gd name="connsiteY11" fmla="*/ 567855 h 1673249"/>
              <a:gd name="connsiteX12" fmla="*/ 753866 w 2219650"/>
              <a:gd name="connsiteY12" fmla="*/ 369551 h 1673249"/>
              <a:gd name="connsiteX13" fmla="*/ 70820 w 2219650"/>
              <a:gd name="connsiteY13" fmla="*/ 105147 h 1673249"/>
              <a:gd name="connsiteX14" fmla="*/ 26752 w 2219650"/>
              <a:gd name="connsiteY14" fmla="*/ 61079 h 1673249"/>
              <a:gd name="connsiteX0" fmla="*/ 26752 w 2229312"/>
              <a:gd name="connsiteY0" fmla="*/ 61079 h 1804387"/>
              <a:gd name="connsiteX1" fmla="*/ 103871 w 2229312"/>
              <a:gd name="connsiteY1" fmla="*/ 5995 h 1804387"/>
              <a:gd name="connsiteX2" fmla="*/ 775899 w 2229312"/>
              <a:gd name="connsiteY2" fmla="*/ 215315 h 1804387"/>
              <a:gd name="connsiteX3" fmla="*/ 1205557 w 2229312"/>
              <a:gd name="connsiteY3" fmla="*/ 369551 h 1804387"/>
              <a:gd name="connsiteX4" fmla="*/ 1425895 w 2229312"/>
              <a:gd name="connsiteY4" fmla="*/ 578872 h 1804387"/>
              <a:gd name="connsiteX5" fmla="*/ 1447928 w 2229312"/>
              <a:gd name="connsiteY5" fmla="*/ 788192 h 1804387"/>
              <a:gd name="connsiteX6" fmla="*/ 1756401 w 2229312"/>
              <a:gd name="connsiteY6" fmla="*/ 1140732 h 1804387"/>
              <a:gd name="connsiteX7" fmla="*/ 2219109 w 2229312"/>
              <a:gd name="connsiteY7" fmla="*/ 1372086 h 1804387"/>
              <a:gd name="connsiteX8" fmla="*/ 1998772 w 2229312"/>
              <a:gd name="connsiteY8" fmla="*/ 1801744 h 1804387"/>
              <a:gd name="connsiteX9" fmla="*/ 1139456 w 2229312"/>
              <a:gd name="connsiteY9" fmla="*/ 1151749 h 1804387"/>
              <a:gd name="connsiteX10" fmla="*/ 996237 w 2229312"/>
              <a:gd name="connsiteY10" fmla="*/ 876327 h 1804387"/>
              <a:gd name="connsiteX11" fmla="*/ 985220 w 2229312"/>
              <a:gd name="connsiteY11" fmla="*/ 567855 h 1804387"/>
              <a:gd name="connsiteX12" fmla="*/ 753866 w 2229312"/>
              <a:gd name="connsiteY12" fmla="*/ 369551 h 1804387"/>
              <a:gd name="connsiteX13" fmla="*/ 70820 w 2229312"/>
              <a:gd name="connsiteY13" fmla="*/ 105147 h 1804387"/>
              <a:gd name="connsiteX14" fmla="*/ 26752 w 2229312"/>
              <a:gd name="connsiteY14" fmla="*/ 61079 h 1804387"/>
              <a:gd name="connsiteX0" fmla="*/ 26752 w 2476275"/>
              <a:gd name="connsiteY0" fmla="*/ 61079 h 1810681"/>
              <a:gd name="connsiteX1" fmla="*/ 103871 w 2476275"/>
              <a:gd name="connsiteY1" fmla="*/ 5995 h 1810681"/>
              <a:gd name="connsiteX2" fmla="*/ 775899 w 2476275"/>
              <a:gd name="connsiteY2" fmla="*/ 215315 h 1810681"/>
              <a:gd name="connsiteX3" fmla="*/ 1205557 w 2476275"/>
              <a:gd name="connsiteY3" fmla="*/ 369551 h 1810681"/>
              <a:gd name="connsiteX4" fmla="*/ 1425895 w 2476275"/>
              <a:gd name="connsiteY4" fmla="*/ 578872 h 1810681"/>
              <a:gd name="connsiteX5" fmla="*/ 1447928 w 2476275"/>
              <a:gd name="connsiteY5" fmla="*/ 788192 h 1810681"/>
              <a:gd name="connsiteX6" fmla="*/ 1756401 w 2476275"/>
              <a:gd name="connsiteY6" fmla="*/ 1140732 h 1810681"/>
              <a:gd name="connsiteX7" fmla="*/ 2472497 w 2476275"/>
              <a:gd name="connsiteY7" fmla="*/ 1504289 h 1810681"/>
              <a:gd name="connsiteX8" fmla="*/ 1998772 w 2476275"/>
              <a:gd name="connsiteY8" fmla="*/ 1801744 h 1810681"/>
              <a:gd name="connsiteX9" fmla="*/ 1139456 w 2476275"/>
              <a:gd name="connsiteY9" fmla="*/ 1151749 h 1810681"/>
              <a:gd name="connsiteX10" fmla="*/ 996237 w 2476275"/>
              <a:gd name="connsiteY10" fmla="*/ 876327 h 1810681"/>
              <a:gd name="connsiteX11" fmla="*/ 985220 w 2476275"/>
              <a:gd name="connsiteY11" fmla="*/ 567855 h 1810681"/>
              <a:gd name="connsiteX12" fmla="*/ 753866 w 2476275"/>
              <a:gd name="connsiteY12" fmla="*/ 369551 h 1810681"/>
              <a:gd name="connsiteX13" fmla="*/ 70820 w 2476275"/>
              <a:gd name="connsiteY13" fmla="*/ 105147 h 1810681"/>
              <a:gd name="connsiteX14" fmla="*/ 26752 w 2476275"/>
              <a:gd name="connsiteY14" fmla="*/ 61079 h 1810681"/>
              <a:gd name="connsiteX0" fmla="*/ 26752 w 2499380"/>
              <a:gd name="connsiteY0" fmla="*/ 61079 h 1994851"/>
              <a:gd name="connsiteX1" fmla="*/ 103871 w 2499380"/>
              <a:gd name="connsiteY1" fmla="*/ 5995 h 1994851"/>
              <a:gd name="connsiteX2" fmla="*/ 775899 w 2499380"/>
              <a:gd name="connsiteY2" fmla="*/ 215315 h 1994851"/>
              <a:gd name="connsiteX3" fmla="*/ 1205557 w 2499380"/>
              <a:gd name="connsiteY3" fmla="*/ 369551 h 1994851"/>
              <a:gd name="connsiteX4" fmla="*/ 1425895 w 2499380"/>
              <a:gd name="connsiteY4" fmla="*/ 578872 h 1994851"/>
              <a:gd name="connsiteX5" fmla="*/ 1447928 w 2499380"/>
              <a:gd name="connsiteY5" fmla="*/ 788192 h 1994851"/>
              <a:gd name="connsiteX6" fmla="*/ 1756401 w 2499380"/>
              <a:gd name="connsiteY6" fmla="*/ 1140732 h 1994851"/>
              <a:gd name="connsiteX7" fmla="*/ 2472497 w 2499380"/>
              <a:gd name="connsiteY7" fmla="*/ 1504289 h 1994851"/>
              <a:gd name="connsiteX8" fmla="*/ 2230126 w 2499380"/>
              <a:gd name="connsiteY8" fmla="*/ 1989031 h 1994851"/>
              <a:gd name="connsiteX9" fmla="*/ 1139456 w 2499380"/>
              <a:gd name="connsiteY9" fmla="*/ 1151749 h 1994851"/>
              <a:gd name="connsiteX10" fmla="*/ 996237 w 2499380"/>
              <a:gd name="connsiteY10" fmla="*/ 876327 h 1994851"/>
              <a:gd name="connsiteX11" fmla="*/ 985220 w 2499380"/>
              <a:gd name="connsiteY11" fmla="*/ 567855 h 1994851"/>
              <a:gd name="connsiteX12" fmla="*/ 753866 w 2499380"/>
              <a:gd name="connsiteY12" fmla="*/ 369551 h 1994851"/>
              <a:gd name="connsiteX13" fmla="*/ 70820 w 2499380"/>
              <a:gd name="connsiteY13" fmla="*/ 105147 h 1994851"/>
              <a:gd name="connsiteX14" fmla="*/ 26752 w 2499380"/>
              <a:gd name="connsiteY14" fmla="*/ 61079 h 1994851"/>
              <a:gd name="connsiteX0" fmla="*/ 26752 w 2738393"/>
              <a:gd name="connsiteY0" fmla="*/ 61079 h 2005973"/>
              <a:gd name="connsiteX1" fmla="*/ 103871 w 2738393"/>
              <a:gd name="connsiteY1" fmla="*/ 5995 h 2005973"/>
              <a:gd name="connsiteX2" fmla="*/ 775899 w 2738393"/>
              <a:gd name="connsiteY2" fmla="*/ 215315 h 2005973"/>
              <a:gd name="connsiteX3" fmla="*/ 1205557 w 2738393"/>
              <a:gd name="connsiteY3" fmla="*/ 369551 h 2005973"/>
              <a:gd name="connsiteX4" fmla="*/ 1425895 w 2738393"/>
              <a:gd name="connsiteY4" fmla="*/ 578872 h 2005973"/>
              <a:gd name="connsiteX5" fmla="*/ 1447928 w 2738393"/>
              <a:gd name="connsiteY5" fmla="*/ 788192 h 2005973"/>
              <a:gd name="connsiteX6" fmla="*/ 1756401 w 2738393"/>
              <a:gd name="connsiteY6" fmla="*/ 1140732 h 2005973"/>
              <a:gd name="connsiteX7" fmla="*/ 2725885 w 2738393"/>
              <a:gd name="connsiteY7" fmla="*/ 1669542 h 2005973"/>
              <a:gd name="connsiteX8" fmla="*/ 2230126 w 2738393"/>
              <a:gd name="connsiteY8" fmla="*/ 1989031 h 2005973"/>
              <a:gd name="connsiteX9" fmla="*/ 1139456 w 2738393"/>
              <a:gd name="connsiteY9" fmla="*/ 1151749 h 2005973"/>
              <a:gd name="connsiteX10" fmla="*/ 996237 w 2738393"/>
              <a:gd name="connsiteY10" fmla="*/ 876327 h 2005973"/>
              <a:gd name="connsiteX11" fmla="*/ 985220 w 2738393"/>
              <a:gd name="connsiteY11" fmla="*/ 567855 h 2005973"/>
              <a:gd name="connsiteX12" fmla="*/ 753866 w 2738393"/>
              <a:gd name="connsiteY12" fmla="*/ 369551 h 2005973"/>
              <a:gd name="connsiteX13" fmla="*/ 70820 w 2738393"/>
              <a:gd name="connsiteY13" fmla="*/ 105147 h 2005973"/>
              <a:gd name="connsiteX14" fmla="*/ 26752 w 2738393"/>
              <a:gd name="connsiteY14" fmla="*/ 61079 h 2005973"/>
              <a:gd name="connsiteX0" fmla="*/ 26752 w 2730318"/>
              <a:gd name="connsiteY0" fmla="*/ 61079 h 1912319"/>
              <a:gd name="connsiteX1" fmla="*/ 103871 w 2730318"/>
              <a:gd name="connsiteY1" fmla="*/ 5995 h 1912319"/>
              <a:gd name="connsiteX2" fmla="*/ 775899 w 2730318"/>
              <a:gd name="connsiteY2" fmla="*/ 215315 h 1912319"/>
              <a:gd name="connsiteX3" fmla="*/ 1205557 w 2730318"/>
              <a:gd name="connsiteY3" fmla="*/ 369551 h 1912319"/>
              <a:gd name="connsiteX4" fmla="*/ 1425895 w 2730318"/>
              <a:gd name="connsiteY4" fmla="*/ 578872 h 1912319"/>
              <a:gd name="connsiteX5" fmla="*/ 1447928 w 2730318"/>
              <a:gd name="connsiteY5" fmla="*/ 788192 h 1912319"/>
              <a:gd name="connsiteX6" fmla="*/ 1756401 w 2730318"/>
              <a:gd name="connsiteY6" fmla="*/ 1140732 h 1912319"/>
              <a:gd name="connsiteX7" fmla="*/ 2725885 w 2730318"/>
              <a:gd name="connsiteY7" fmla="*/ 1669542 h 1912319"/>
              <a:gd name="connsiteX8" fmla="*/ 2075890 w 2730318"/>
              <a:gd name="connsiteY8" fmla="*/ 1889879 h 1912319"/>
              <a:gd name="connsiteX9" fmla="*/ 1139456 w 2730318"/>
              <a:gd name="connsiteY9" fmla="*/ 1151749 h 1912319"/>
              <a:gd name="connsiteX10" fmla="*/ 996237 w 2730318"/>
              <a:gd name="connsiteY10" fmla="*/ 876327 h 1912319"/>
              <a:gd name="connsiteX11" fmla="*/ 985220 w 2730318"/>
              <a:gd name="connsiteY11" fmla="*/ 567855 h 1912319"/>
              <a:gd name="connsiteX12" fmla="*/ 753866 w 2730318"/>
              <a:gd name="connsiteY12" fmla="*/ 369551 h 1912319"/>
              <a:gd name="connsiteX13" fmla="*/ 70820 w 2730318"/>
              <a:gd name="connsiteY13" fmla="*/ 105147 h 1912319"/>
              <a:gd name="connsiteX14" fmla="*/ 26752 w 2730318"/>
              <a:gd name="connsiteY14" fmla="*/ 61079 h 1912319"/>
              <a:gd name="connsiteX0" fmla="*/ 26752 w 2727524"/>
              <a:gd name="connsiteY0" fmla="*/ 61079 h 1862073"/>
              <a:gd name="connsiteX1" fmla="*/ 103871 w 2727524"/>
              <a:gd name="connsiteY1" fmla="*/ 5995 h 1862073"/>
              <a:gd name="connsiteX2" fmla="*/ 775899 w 2727524"/>
              <a:gd name="connsiteY2" fmla="*/ 215315 h 1862073"/>
              <a:gd name="connsiteX3" fmla="*/ 1205557 w 2727524"/>
              <a:gd name="connsiteY3" fmla="*/ 369551 h 1862073"/>
              <a:gd name="connsiteX4" fmla="*/ 1425895 w 2727524"/>
              <a:gd name="connsiteY4" fmla="*/ 578872 h 1862073"/>
              <a:gd name="connsiteX5" fmla="*/ 1447928 w 2727524"/>
              <a:gd name="connsiteY5" fmla="*/ 788192 h 1862073"/>
              <a:gd name="connsiteX6" fmla="*/ 1756401 w 2727524"/>
              <a:gd name="connsiteY6" fmla="*/ 1140732 h 1862073"/>
              <a:gd name="connsiteX7" fmla="*/ 2725885 w 2727524"/>
              <a:gd name="connsiteY7" fmla="*/ 1669542 h 1862073"/>
              <a:gd name="connsiteX8" fmla="*/ 1965722 w 2727524"/>
              <a:gd name="connsiteY8" fmla="*/ 1834795 h 1862073"/>
              <a:gd name="connsiteX9" fmla="*/ 1139456 w 2727524"/>
              <a:gd name="connsiteY9" fmla="*/ 1151749 h 1862073"/>
              <a:gd name="connsiteX10" fmla="*/ 996237 w 2727524"/>
              <a:gd name="connsiteY10" fmla="*/ 876327 h 1862073"/>
              <a:gd name="connsiteX11" fmla="*/ 985220 w 2727524"/>
              <a:gd name="connsiteY11" fmla="*/ 567855 h 1862073"/>
              <a:gd name="connsiteX12" fmla="*/ 753866 w 2727524"/>
              <a:gd name="connsiteY12" fmla="*/ 369551 h 1862073"/>
              <a:gd name="connsiteX13" fmla="*/ 70820 w 2727524"/>
              <a:gd name="connsiteY13" fmla="*/ 105147 h 1862073"/>
              <a:gd name="connsiteX14" fmla="*/ 26752 w 2727524"/>
              <a:gd name="connsiteY14" fmla="*/ 61079 h 1862073"/>
              <a:gd name="connsiteX0" fmla="*/ 26752 w 2936454"/>
              <a:gd name="connsiteY0" fmla="*/ 61079 h 1881720"/>
              <a:gd name="connsiteX1" fmla="*/ 103871 w 2936454"/>
              <a:gd name="connsiteY1" fmla="*/ 5995 h 1881720"/>
              <a:gd name="connsiteX2" fmla="*/ 775899 w 2936454"/>
              <a:gd name="connsiteY2" fmla="*/ 215315 h 1881720"/>
              <a:gd name="connsiteX3" fmla="*/ 1205557 w 2936454"/>
              <a:gd name="connsiteY3" fmla="*/ 369551 h 1881720"/>
              <a:gd name="connsiteX4" fmla="*/ 1425895 w 2936454"/>
              <a:gd name="connsiteY4" fmla="*/ 578872 h 1881720"/>
              <a:gd name="connsiteX5" fmla="*/ 1447928 w 2936454"/>
              <a:gd name="connsiteY5" fmla="*/ 788192 h 1881720"/>
              <a:gd name="connsiteX6" fmla="*/ 1756401 w 2936454"/>
              <a:gd name="connsiteY6" fmla="*/ 1140732 h 1881720"/>
              <a:gd name="connsiteX7" fmla="*/ 2935205 w 2936454"/>
              <a:gd name="connsiteY7" fmla="*/ 1746660 h 1881720"/>
              <a:gd name="connsiteX8" fmla="*/ 1965722 w 2936454"/>
              <a:gd name="connsiteY8" fmla="*/ 1834795 h 1881720"/>
              <a:gd name="connsiteX9" fmla="*/ 1139456 w 2936454"/>
              <a:gd name="connsiteY9" fmla="*/ 1151749 h 1881720"/>
              <a:gd name="connsiteX10" fmla="*/ 996237 w 2936454"/>
              <a:gd name="connsiteY10" fmla="*/ 876327 h 1881720"/>
              <a:gd name="connsiteX11" fmla="*/ 985220 w 2936454"/>
              <a:gd name="connsiteY11" fmla="*/ 567855 h 1881720"/>
              <a:gd name="connsiteX12" fmla="*/ 753866 w 2936454"/>
              <a:gd name="connsiteY12" fmla="*/ 369551 h 1881720"/>
              <a:gd name="connsiteX13" fmla="*/ 70820 w 2936454"/>
              <a:gd name="connsiteY13" fmla="*/ 105147 h 1881720"/>
              <a:gd name="connsiteX14" fmla="*/ 26752 w 2936454"/>
              <a:gd name="connsiteY14" fmla="*/ 61079 h 1881720"/>
              <a:gd name="connsiteX0" fmla="*/ 26752 w 2760498"/>
              <a:gd name="connsiteY0" fmla="*/ 61079 h 1858155"/>
              <a:gd name="connsiteX1" fmla="*/ 103871 w 2760498"/>
              <a:gd name="connsiteY1" fmla="*/ 5995 h 1858155"/>
              <a:gd name="connsiteX2" fmla="*/ 775899 w 2760498"/>
              <a:gd name="connsiteY2" fmla="*/ 215315 h 1858155"/>
              <a:gd name="connsiteX3" fmla="*/ 1205557 w 2760498"/>
              <a:gd name="connsiteY3" fmla="*/ 369551 h 1858155"/>
              <a:gd name="connsiteX4" fmla="*/ 1425895 w 2760498"/>
              <a:gd name="connsiteY4" fmla="*/ 578872 h 1858155"/>
              <a:gd name="connsiteX5" fmla="*/ 1447928 w 2760498"/>
              <a:gd name="connsiteY5" fmla="*/ 788192 h 1858155"/>
              <a:gd name="connsiteX6" fmla="*/ 1756401 w 2760498"/>
              <a:gd name="connsiteY6" fmla="*/ 1140732 h 1858155"/>
              <a:gd name="connsiteX7" fmla="*/ 2758936 w 2760498"/>
              <a:gd name="connsiteY7" fmla="*/ 1647508 h 1858155"/>
              <a:gd name="connsiteX8" fmla="*/ 1965722 w 2760498"/>
              <a:gd name="connsiteY8" fmla="*/ 1834795 h 1858155"/>
              <a:gd name="connsiteX9" fmla="*/ 1139456 w 2760498"/>
              <a:gd name="connsiteY9" fmla="*/ 1151749 h 1858155"/>
              <a:gd name="connsiteX10" fmla="*/ 996237 w 2760498"/>
              <a:gd name="connsiteY10" fmla="*/ 876327 h 1858155"/>
              <a:gd name="connsiteX11" fmla="*/ 985220 w 2760498"/>
              <a:gd name="connsiteY11" fmla="*/ 567855 h 1858155"/>
              <a:gd name="connsiteX12" fmla="*/ 753866 w 2760498"/>
              <a:gd name="connsiteY12" fmla="*/ 369551 h 1858155"/>
              <a:gd name="connsiteX13" fmla="*/ 70820 w 2760498"/>
              <a:gd name="connsiteY13" fmla="*/ 105147 h 1858155"/>
              <a:gd name="connsiteX14" fmla="*/ 26752 w 2760498"/>
              <a:gd name="connsiteY14" fmla="*/ 61079 h 1858155"/>
              <a:gd name="connsiteX0" fmla="*/ 26003 w 2759749"/>
              <a:gd name="connsiteY0" fmla="*/ 61079 h 1858155"/>
              <a:gd name="connsiteX1" fmla="*/ 103122 w 2759749"/>
              <a:gd name="connsiteY1" fmla="*/ 5995 h 1858155"/>
              <a:gd name="connsiteX2" fmla="*/ 775150 w 2759749"/>
              <a:gd name="connsiteY2" fmla="*/ 215315 h 1858155"/>
              <a:gd name="connsiteX3" fmla="*/ 1204808 w 2759749"/>
              <a:gd name="connsiteY3" fmla="*/ 369551 h 1858155"/>
              <a:gd name="connsiteX4" fmla="*/ 1425146 w 2759749"/>
              <a:gd name="connsiteY4" fmla="*/ 578872 h 1858155"/>
              <a:gd name="connsiteX5" fmla="*/ 1447179 w 2759749"/>
              <a:gd name="connsiteY5" fmla="*/ 788192 h 1858155"/>
              <a:gd name="connsiteX6" fmla="*/ 1755652 w 2759749"/>
              <a:gd name="connsiteY6" fmla="*/ 1140732 h 1858155"/>
              <a:gd name="connsiteX7" fmla="*/ 2758187 w 2759749"/>
              <a:gd name="connsiteY7" fmla="*/ 1647508 h 1858155"/>
              <a:gd name="connsiteX8" fmla="*/ 1964973 w 2759749"/>
              <a:gd name="connsiteY8" fmla="*/ 1834795 h 1858155"/>
              <a:gd name="connsiteX9" fmla="*/ 1138707 w 2759749"/>
              <a:gd name="connsiteY9" fmla="*/ 1151749 h 1858155"/>
              <a:gd name="connsiteX10" fmla="*/ 995488 w 2759749"/>
              <a:gd name="connsiteY10" fmla="*/ 876327 h 1858155"/>
              <a:gd name="connsiteX11" fmla="*/ 984471 w 2759749"/>
              <a:gd name="connsiteY11" fmla="*/ 567855 h 1858155"/>
              <a:gd name="connsiteX12" fmla="*/ 753117 w 2759749"/>
              <a:gd name="connsiteY12" fmla="*/ 413618 h 1858155"/>
              <a:gd name="connsiteX13" fmla="*/ 70071 w 2759749"/>
              <a:gd name="connsiteY13" fmla="*/ 105147 h 1858155"/>
              <a:gd name="connsiteX14" fmla="*/ 26003 w 2759749"/>
              <a:gd name="connsiteY14" fmla="*/ 61079 h 1858155"/>
              <a:gd name="connsiteX0" fmla="*/ 69 w 3207541"/>
              <a:gd name="connsiteY0" fmla="*/ 1669 h 2008065"/>
              <a:gd name="connsiteX1" fmla="*/ 550914 w 3207541"/>
              <a:gd name="connsiteY1" fmla="*/ 155905 h 2008065"/>
              <a:gd name="connsiteX2" fmla="*/ 1222942 w 3207541"/>
              <a:gd name="connsiteY2" fmla="*/ 365225 h 2008065"/>
              <a:gd name="connsiteX3" fmla="*/ 1652600 w 3207541"/>
              <a:gd name="connsiteY3" fmla="*/ 519461 h 2008065"/>
              <a:gd name="connsiteX4" fmla="*/ 1872938 w 3207541"/>
              <a:gd name="connsiteY4" fmla="*/ 728782 h 2008065"/>
              <a:gd name="connsiteX5" fmla="*/ 1894971 w 3207541"/>
              <a:gd name="connsiteY5" fmla="*/ 938102 h 2008065"/>
              <a:gd name="connsiteX6" fmla="*/ 2203444 w 3207541"/>
              <a:gd name="connsiteY6" fmla="*/ 1290642 h 2008065"/>
              <a:gd name="connsiteX7" fmla="*/ 3205979 w 3207541"/>
              <a:gd name="connsiteY7" fmla="*/ 1797418 h 2008065"/>
              <a:gd name="connsiteX8" fmla="*/ 2412765 w 3207541"/>
              <a:gd name="connsiteY8" fmla="*/ 1984705 h 2008065"/>
              <a:gd name="connsiteX9" fmla="*/ 1586499 w 3207541"/>
              <a:gd name="connsiteY9" fmla="*/ 1301659 h 2008065"/>
              <a:gd name="connsiteX10" fmla="*/ 1443280 w 3207541"/>
              <a:gd name="connsiteY10" fmla="*/ 1026237 h 2008065"/>
              <a:gd name="connsiteX11" fmla="*/ 1432263 w 3207541"/>
              <a:gd name="connsiteY11" fmla="*/ 717765 h 2008065"/>
              <a:gd name="connsiteX12" fmla="*/ 1200909 w 3207541"/>
              <a:gd name="connsiteY12" fmla="*/ 563528 h 2008065"/>
              <a:gd name="connsiteX13" fmla="*/ 517863 w 3207541"/>
              <a:gd name="connsiteY13" fmla="*/ 255057 h 2008065"/>
              <a:gd name="connsiteX14" fmla="*/ 69 w 3207541"/>
              <a:gd name="connsiteY14" fmla="*/ 1669 h 2008065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894971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950055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13741"/>
              <a:gd name="connsiteY0" fmla="*/ 1669 h 2111462"/>
              <a:gd name="connsiteX1" fmla="*/ 550914 w 3213741"/>
              <a:gd name="connsiteY1" fmla="*/ 155905 h 2111462"/>
              <a:gd name="connsiteX2" fmla="*/ 1222942 w 3213741"/>
              <a:gd name="connsiteY2" fmla="*/ 365225 h 2111462"/>
              <a:gd name="connsiteX3" fmla="*/ 1652600 w 3213741"/>
              <a:gd name="connsiteY3" fmla="*/ 519461 h 2111462"/>
              <a:gd name="connsiteX4" fmla="*/ 1872938 w 3213741"/>
              <a:gd name="connsiteY4" fmla="*/ 728782 h 2111462"/>
              <a:gd name="connsiteX5" fmla="*/ 1950055 w 3213741"/>
              <a:gd name="connsiteY5" fmla="*/ 938102 h 2111462"/>
              <a:gd name="connsiteX6" fmla="*/ 2203444 w 3213741"/>
              <a:gd name="connsiteY6" fmla="*/ 1290642 h 2111462"/>
              <a:gd name="connsiteX7" fmla="*/ 3205979 w 3213741"/>
              <a:gd name="connsiteY7" fmla="*/ 1797418 h 2111462"/>
              <a:gd name="connsiteX8" fmla="*/ 2611068 w 3213741"/>
              <a:gd name="connsiteY8" fmla="*/ 2094874 h 2111462"/>
              <a:gd name="connsiteX9" fmla="*/ 1586499 w 3213741"/>
              <a:gd name="connsiteY9" fmla="*/ 1301659 h 2111462"/>
              <a:gd name="connsiteX10" fmla="*/ 1443280 w 3213741"/>
              <a:gd name="connsiteY10" fmla="*/ 1026237 h 2111462"/>
              <a:gd name="connsiteX11" fmla="*/ 1432263 w 3213741"/>
              <a:gd name="connsiteY11" fmla="*/ 717765 h 2111462"/>
              <a:gd name="connsiteX12" fmla="*/ 1200909 w 3213741"/>
              <a:gd name="connsiteY12" fmla="*/ 563528 h 2111462"/>
              <a:gd name="connsiteX13" fmla="*/ 517863 w 3213741"/>
              <a:gd name="connsiteY13" fmla="*/ 255057 h 2111462"/>
              <a:gd name="connsiteX14" fmla="*/ 69 w 3213741"/>
              <a:gd name="connsiteY14" fmla="*/ 1669 h 2111462"/>
              <a:gd name="connsiteX0" fmla="*/ 69 w 3214546"/>
              <a:gd name="connsiteY0" fmla="*/ 1669 h 2138239"/>
              <a:gd name="connsiteX1" fmla="*/ 550914 w 3214546"/>
              <a:gd name="connsiteY1" fmla="*/ 155905 h 2138239"/>
              <a:gd name="connsiteX2" fmla="*/ 1222942 w 3214546"/>
              <a:gd name="connsiteY2" fmla="*/ 365225 h 2138239"/>
              <a:gd name="connsiteX3" fmla="*/ 1652600 w 3214546"/>
              <a:gd name="connsiteY3" fmla="*/ 519461 h 2138239"/>
              <a:gd name="connsiteX4" fmla="*/ 1872938 w 3214546"/>
              <a:gd name="connsiteY4" fmla="*/ 728782 h 2138239"/>
              <a:gd name="connsiteX5" fmla="*/ 1950055 w 3214546"/>
              <a:gd name="connsiteY5" fmla="*/ 938102 h 2138239"/>
              <a:gd name="connsiteX6" fmla="*/ 2203444 w 3214546"/>
              <a:gd name="connsiteY6" fmla="*/ 1290642 h 2138239"/>
              <a:gd name="connsiteX7" fmla="*/ 3205979 w 3214546"/>
              <a:gd name="connsiteY7" fmla="*/ 1797418 h 2138239"/>
              <a:gd name="connsiteX8" fmla="*/ 2611068 w 3214546"/>
              <a:gd name="connsiteY8" fmla="*/ 2094874 h 2138239"/>
              <a:gd name="connsiteX9" fmla="*/ 1586499 w 3214546"/>
              <a:gd name="connsiteY9" fmla="*/ 1301659 h 2138239"/>
              <a:gd name="connsiteX10" fmla="*/ 1443280 w 3214546"/>
              <a:gd name="connsiteY10" fmla="*/ 1026237 h 2138239"/>
              <a:gd name="connsiteX11" fmla="*/ 1432263 w 3214546"/>
              <a:gd name="connsiteY11" fmla="*/ 717765 h 2138239"/>
              <a:gd name="connsiteX12" fmla="*/ 1200909 w 3214546"/>
              <a:gd name="connsiteY12" fmla="*/ 563528 h 2138239"/>
              <a:gd name="connsiteX13" fmla="*/ 517863 w 3214546"/>
              <a:gd name="connsiteY13" fmla="*/ 255057 h 2138239"/>
              <a:gd name="connsiteX14" fmla="*/ 69 w 3214546"/>
              <a:gd name="connsiteY14" fmla="*/ 1669 h 2138239"/>
              <a:gd name="connsiteX0" fmla="*/ 67 w 3226435"/>
              <a:gd name="connsiteY0" fmla="*/ 926 h 2256068"/>
              <a:gd name="connsiteX1" fmla="*/ 562803 w 3226435"/>
              <a:gd name="connsiteY1" fmla="*/ 273734 h 2256068"/>
              <a:gd name="connsiteX2" fmla="*/ 1234831 w 3226435"/>
              <a:gd name="connsiteY2" fmla="*/ 483054 h 2256068"/>
              <a:gd name="connsiteX3" fmla="*/ 1664489 w 3226435"/>
              <a:gd name="connsiteY3" fmla="*/ 637290 h 2256068"/>
              <a:gd name="connsiteX4" fmla="*/ 1884827 w 3226435"/>
              <a:gd name="connsiteY4" fmla="*/ 846611 h 2256068"/>
              <a:gd name="connsiteX5" fmla="*/ 1961944 w 3226435"/>
              <a:gd name="connsiteY5" fmla="*/ 1055931 h 2256068"/>
              <a:gd name="connsiteX6" fmla="*/ 2215333 w 3226435"/>
              <a:gd name="connsiteY6" fmla="*/ 1408471 h 2256068"/>
              <a:gd name="connsiteX7" fmla="*/ 3217868 w 3226435"/>
              <a:gd name="connsiteY7" fmla="*/ 1915247 h 2256068"/>
              <a:gd name="connsiteX8" fmla="*/ 2622957 w 3226435"/>
              <a:gd name="connsiteY8" fmla="*/ 2212703 h 2256068"/>
              <a:gd name="connsiteX9" fmla="*/ 1598388 w 3226435"/>
              <a:gd name="connsiteY9" fmla="*/ 1419488 h 2256068"/>
              <a:gd name="connsiteX10" fmla="*/ 1455169 w 3226435"/>
              <a:gd name="connsiteY10" fmla="*/ 1144066 h 2256068"/>
              <a:gd name="connsiteX11" fmla="*/ 1444152 w 3226435"/>
              <a:gd name="connsiteY11" fmla="*/ 835594 h 2256068"/>
              <a:gd name="connsiteX12" fmla="*/ 1212798 w 3226435"/>
              <a:gd name="connsiteY12" fmla="*/ 681357 h 2256068"/>
              <a:gd name="connsiteX13" fmla="*/ 529752 w 3226435"/>
              <a:gd name="connsiteY13" fmla="*/ 372886 h 2256068"/>
              <a:gd name="connsiteX14" fmla="*/ 67 w 3226435"/>
              <a:gd name="connsiteY14" fmla="*/ 926 h 2256068"/>
              <a:gd name="connsiteX0" fmla="*/ 11425 w 3237793"/>
              <a:gd name="connsiteY0" fmla="*/ 259 h 2255401"/>
              <a:gd name="connsiteX1" fmla="*/ 574161 w 3237793"/>
              <a:gd name="connsiteY1" fmla="*/ 273067 h 2255401"/>
              <a:gd name="connsiteX2" fmla="*/ 1246189 w 3237793"/>
              <a:gd name="connsiteY2" fmla="*/ 482387 h 2255401"/>
              <a:gd name="connsiteX3" fmla="*/ 1675847 w 3237793"/>
              <a:gd name="connsiteY3" fmla="*/ 636623 h 2255401"/>
              <a:gd name="connsiteX4" fmla="*/ 1896185 w 3237793"/>
              <a:gd name="connsiteY4" fmla="*/ 845944 h 2255401"/>
              <a:gd name="connsiteX5" fmla="*/ 1973302 w 3237793"/>
              <a:gd name="connsiteY5" fmla="*/ 1055264 h 2255401"/>
              <a:gd name="connsiteX6" fmla="*/ 2226691 w 3237793"/>
              <a:gd name="connsiteY6" fmla="*/ 1407804 h 2255401"/>
              <a:gd name="connsiteX7" fmla="*/ 3229226 w 3237793"/>
              <a:gd name="connsiteY7" fmla="*/ 1914580 h 2255401"/>
              <a:gd name="connsiteX8" fmla="*/ 2634315 w 3237793"/>
              <a:gd name="connsiteY8" fmla="*/ 2212036 h 2255401"/>
              <a:gd name="connsiteX9" fmla="*/ 1609746 w 3237793"/>
              <a:gd name="connsiteY9" fmla="*/ 1418821 h 2255401"/>
              <a:gd name="connsiteX10" fmla="*/ 1466527 w 3237793"/>
              <a:gd name="connsiteY10" fmla="*/ 1143399 h 2255401"/>
              <a:gd name="connsiteX11" fmla="*/ 1455510 w 3237793"/>
              <a:gd name="connsiteY11" fmla="*/ 834927 h 2255401"/>
              <a:gd name="connsiteX12" fmla="*/ 1224156 w 3237793"/>
              <a:gd name="connsiteY12" fmla="*/ 680690 h 2255401"/>
              <a:gd name="connsiteX13" fmla="*/ 278382 w 3237793"/>
              <a:gd name="connsiteY13" fmla="*/ 232741 h 2255401"/>
              <a:gd name="connsiteX14" fmla="*/ 11425 w 3237793"/>
              <a:gd name="connsiteY14" fmla="*/ 259 h 2255401"/>
              <a:gd name="connsiteX0" fmla="*/ 9801 w 3236169"/>
              <a:gd name="connsiteY0" fmla="*/ 59 h 2255201"/>
              <a:gd name="connsiteX1" fmla="*/ 572537 w 3236169"/>
              <a:gd name="connsiteY1" fmla="*/ 272867 h 2255201"/>
              <a:gd name="connsiteX2" fmla="*/ 1244565 w 3236169"/>
              <a:gd name="connsiteY2" fmla="*/ 482187 h 2255201"/>
              <a:gd name="connsiteX3" fmla="*/ 1674223 w 3236169"/>
              <a:gd name="connsiteY3" fmla="*/ 636423 h 2255201"/>
              <a:gd name="connsiteX4" fmla="*/ 1894561 w 3236169"/>
              <a:gd name="connsiteY4" fmla="*/ 845744 h 2255201"/>
              <a:gd name="connsiteX5" fmla="*/ 1971678 w 3236169"/>
              <a:gd name="connsiteY5" fmla="*/ 1055064 h 2255201"/>
              <a:gd name="connsiteX6" fmla="*/ 2225067 w 3236169"/>
              <a:gd name="connsiteY6" fmla="*/ 1407604 h 2255201"/>
              <a:gd name="connsiteX7" fmla="*/ 3227602 w 3236169"/>
              <a:gd name="connsiteY7" fmla="*/ 1914380 h 2255201"/>
              <a:gd name="connsiteX8" fmla="*/ 2632691 w 3236169"/>
              <a:gd name="connsiteY8" fmla="*/ 2211836 h 2255201"/>
              <a:gd name="connsiteX9" fmla="*/ 1608122 w 3236169"/>
              <a:gd name="connsiteY9" fmla="*/ 1418621 h 2255201"/>
              <a:gd name="connsiteX10" fmla="*/ 1464903 w 3236169"/>
              <a:gd name="connsiteY10" fmla="*/ 1143199 h 2255201"/>
              <a:gd name="connsiteX11" fmla="*/ 1453886 w 3236169"/>
              <a:gd name="connsiteY11" fmla="*/ 834727 h 2255201"/>
              <a:gd name="connsiteX12" fmla="*/ 1222532 w 3236169"/>
              <a:gd name="connsiteY12" fmla="*/ 680490 h 2255201"/>
              <a:gd name="connsiteX13" fmla="*/ 291053 w 3236169"/>
              <a:gd name="connsiteY13" fmla="*/ 252602 h 2255201"/>
              <a:gd name="connsiteX14" fmla="*/ 9801 w 3236169"/>
              <a:gd name="connsiteY14" fmla="*/ 59 h 2255201"/>
              <a:gd name="connsiteX0" fmla="*/ 14879 w 3241247"/>
              <a:gd name="connsiteY0" fmla="*/ 38 h 2255180"/>
              <a:gd name="connsiteX1" fmla="*/ 577615 w 3241247"/>
              <a:gd name="connsiteY1" fmla="*/ 272846 h 2255180"/>
              <a:gd name="connsiteX2" fmla="*/ 1249643 w 3241247"/>
              <a:gd name="connsiteY2" fmla="*/ 482166 h 2255180"/>
              <a:gd name="connsiteX3" fmla="*/ 1679301 w 3241247"/>
              <a:gd name="connsiteY3" fmla="*/ 636402 h 2255180"/>
              <a:gd name="connsiteX4" fmla="*/ 1899639 w 3241247"/>
              <a:gd name="connsiteY4" fmla="*/ 845723 h 2255180"/>
              <a:gd name="connsiteX5" fmla="*/ 1976756 w 3241247"/>
              <a:gd name="connsiteY5" fmla="*/ 1055043 h 2255180"/>
              <a:gd name="connsiteX6" fmla="*/ 2230145 w 3241247"/>
              <a:gd name="connsiteY6" fmla="*/ 1407583 h 2255180"/>
              <a:gd name="connsiteX7" fmla="*/ 3232680 w 3241247"/>
              <a:gd name="connsiteY7" fmla="*/ 1914359 h 2255180"/>
              <a:gd name="connsiteX8" fmla="*/ 2637769 w 3241247"/>
              <a:gd name="connsiteY8" fmla="*/ 2211815 h 2255180"/>
              <a:gd name="connsiteX9" fmla="*/ 1613200 w 3241247"/>
              <a:gd name="connsiteY9" fmla="*/ 1418600 h 2255180"/>
              <a:gd name="connsiteX10" fmla="*/ 1469981 w 3241247"/>
              <a:gd name="connsiteY10" fmla="*/ 1143178 h 2255180"/>
              <a:gd name="connsiteX11" fmla="*/ 1458964 w 3241247"/>
              <a:gd name="connsiteY11" fmla="*/ 834706 h 2255180"/>
              <a:gd name="connsiteX12" fmla="*/ 1227610 w 3241247"/>
              <a:gd name="connsiteY12" fmla="*/ 680469 h 2255180"/>
              <a:gd name="connsiteX13" fmla="*/ 256607 w 3241247"/>
              <a:gd name="connsiteY13" fmla="*/ 256545 h 2255180"/>
              <a:gd name="connsiteX14" fmla="*/ 14879 w 3241247"/>
              <a:gd name="connsiteY14" fmla="*/ 38 h 2255180"/>
              <a:gd name="connsiteX0" fmla="*/ 11397 w 3237765"/>
              <a:gd name="connsiteY0" fmla="*/ 37 h 2255179"/>
              <a:gd name="connsiteX1" fmla="*/ 574133 w 3237765"/>
              <a:gd name="connsiteY1" fmla="*/ 272845 h 2255179"/>
              <a:gd name="connsiteX2" fmla="*/ 1246161 w 3237765"/>
              <a:gd name="connsiteY2" fmla="*/ 482165 h 2255179"/>
              <a:gd name="connsiteX3" fmla="*/ 1675819 w 3237765"/>
              <a:gd name="connsiteY3" fmla="*/ 636401 h 2255179"/>
              <a:gd name="connsiteX4" fmla="*/ 1896157 w 3237765"/>
              <a:gd name="connsiteY4" fmla="*/ 845722 h 2255179"/>
              <a:gd name="connsiteX5" fmla="*/ 1973274 w 3237765"/>
              <a:gd name="connsiteY5" fmla="*/ 1055042 h 2255179"/>
              <a:gd name="connsiteX6" fmla="*/ 2226663 w 3237765"/>
              <a:gd name="connsiteY6" fmla="*/ 1407582 h 2255179"/>
              <a:gd name="connsiteX7" fmla="*/ 3229198 w 3237765"/>
              <a:gd name="connsiteY7" fmla="*/ 1914358 h 2255179"/>
              <a:gd name="connsiteX8" fmla="*/ 2634287 w 3237765"/>
              <a:gd name="connsiteY8" fmla="*/ 2211814 h 2255179"/>
              <a:gd name="connsiteX9" fmla="*/ 1609718 w 3237765"/>
              <a:gd name="connsiteY9" fmla="*/ 1418599 h 2255179"/>
              <a:gd name="connsiteX10" fmla="*/ 1466499 w 3237765"/>
              <a:gd name="connsiteY10" fmla="*/ 1143177 h 2255179"/>
              <a:gd name="connsiteX11" fmla="*/ 1455482 w 3237765"/>
              <a:gd name="connsiteY11" fmla="*/ 834705 h 2255179"/>
              <a:gd name="connsiteX12" fmla="*/ 918873 w 3237765"/>
              <a:gd name="connsiteY12" fmla="*/ 668089 h 2255179"/>
              <a:gd name="connsiteX13" fmla="*/ 253125 w 3237765"/>
              <a:gd name="connsiteY13" fmla="*/ 256544 h 2255179"/>
              <a:gd name="connsiteX14" fmla="*/ 11397 w 3237765"/>
              <a:gd name="connsiteY14" fmla="*/ 37 h 2255179"/>
              <a:gd name="connsiteX0" fmla="*/ 11397 w 3237765"/>
              <a:gd name="connsiteY0" fmla="*/ 37 h 2255179"/>
              <a:gd name="connsiteX1" fmla="*/ 574133 w 3237765"/>
              <a:gd name="connsiteY1" fmla="*/ 272845 h 2255179"/>
              <a:gd name="connsiteX2" fmla="*/ 1246161 w 3237765"/>
              <a:gd name="connsiteY2" fmla="*/ 482165 h 2255179"/>
              <a:gd name="connsiteX3" fmla="*/ 1675819 w 3237765"/>
              <a:gd name="connsiteY3" fmla="*/ 636401 h 2255179"/>
              <a:gd name="connsiteX4" fmla="*/ 1896157 w 3237765"/>
              <a:gd name="connsiteY4" fmla="*/ 845722 h 2255179"/>
              <a:gd name="connsiteX5" fmla="*/ 1973274 w 3237765"/>
              <a:gd name="connsiteY5" fmla="*/ 1055042 h 2255179"/>
              <a:gd name="connsiteX6" fmla="*/ 2226663 w 3237765"/>
              <a:gd name="connsiteY6" fmla="*/ 1407582 h 2255179"/>
              <a:gd name="connsiteX7" fmla="*/ 3229198 w 3237765"/>
              <a:gd name="connsiteY7" fmla="*/ 1914358 h 2255179"/>
              <a:gd name="connsiteX8" fmla="*/ 2634287 w 3237765"/>
              <a:gd name="connsiteY8" fmla="*/ 2211814 h 2255179"/>
              <a:gd name="connsiteX9" fmla="*/ 1609718 w 3237765"/>
              <a:gd name="connsiteY9" fmla="*/ 1418599 h 2255179"/>
              <a:gd name="connsiteX10" fmla="*/ 1466499 w 3237765"/>
              <a:gd name="connsiteY10" fmla="*/ 1143177 h 2255179"/>
              <a:gd name="connsiteX11" fmla="*/ 1289216 w 3237765"/>
              <a:gd name="connsiteY11" fmla="*/ 983426 h 2255179"/>
              <a:gd name="connsiteX12" fmla="*/ 918873 w 3237765"/>
              <a:gd name="connsiteY12" fmla="*/ 668089 h 2255179"/>
              <a:gd name="connsiteX13" fmla="*/ 253125 w 3237765"/>
              <a:gd name="connsiteY13" fmla="*/ 256544 h 2255179"/>
              <a:gd name="connsiteX14" fmla="*/ 11397 w 3237765"/>
              <a:gd name="connsiteY14" fmla="*/ 37 h 2255179"/>
              <a:gd name="connsiteX0" fmla="*/ 11397 w 3236705"/>
              <a:gd name="connsiteY0" fmla="*/ 37 h 2231647"/>
              <a:gd name="connsiteX1" fmla="*/ 574133 w 3236705"/>
              <a:gd name="connsiteY1" fmla="*/ 272845 h 2231647"/>
              <a:gd name="connsiteX2" fmla="*/ 1246161 w 3236705"/>
              <a:gd name="connsiteY2" fmla="*/ 482165 h 2231647"/>
              <a:gd name="connsiteX3" fmla="*/ 1675819 w 3236705"/>
              <a:gd name="connsiteY3" fmla="*/ 636401 h 2231647"/>
              <a:gd name="connsiteX4" fmla="*/ 1896157 w 3236705"/>
              <a:gd name="connsiteY4" fmla="*/ 845722 h 2231647"/>
              <a:gd name="connsiteX5" fmla="*/ 1973274 w 3236705"/>
              <a:gd name="connsiteY5" fmla="*/ 1055042 h 2231647"/>
              <a:gd name="connsiteX6" fmla="*/ 2226663 w 3236705"/>
              <a:gd name="connsiteY6" fmla="*/ 1407582 h 2231647"/>
              <a:gd name="connsiteX7" fmla="*/ 3229198 w 3236705"/>
              <a:gd name="connsiteY7" fmla="*/ 1914358 h 2231647"/>
              <a:gd name="connsiteX8" fmla="*/ 2634287 w 3236705"/>
              <a:gd name="connsiteY8" fmla="*/ 2211814 h 2231647"/>
              <a:gd name="connsiteX9" fmla="*/ 1704864 w 3236705"/>
              <a:gd name="connsiteY9" fmla="*/ 1356853 h 2231647"/>
              <a:gd name="connsiteX10" fmla="*/ 1466499 w 3236705"/>
              <a:gd name="connsiteY10" fmla="*/ 1143177 h 2231647"/>
              <a:gd name="connsiteX11" fmla="*/ 1289216 w 3236705"/>
              <a:gd name="connsiteY11" fmla="*/ 983426 h 2231647"/>
              <a:gd name="connsiteX12" fmla="*/ 918873 w 3236705"/>
              <a:gd name="connsiteY12" fmla="*/ 668089 h 2231647"/>
              <a:gd name="connsiteX13" fmla="*/ 253125 w 3236705"/>
              <a:gd name="connsiteY13" fmla="*/ 256544 h 2231647"/>
              <a:gd name="connsiteX14" fmla="*/ 11397 w 3236705"/>
              <a:gd name="connsiteY14" fmla="*/ 37 h 2231647"/>
              <a:gd name="connsiteX0" fmla="*/ 11397 w 3229518"/>
              <a:gd name="connsiteY0" fmla="*/ 37 h 2051056"/>
              <a:gd name="connsiteX1" fmla="*/ 574133 w 3229518"/>
              <a:gd name="connsiteY1" fmla="*/ 272845 h 2051056"/>
              <a:gd name="connsiteX2" fmla="*/ 1246161 w 3229518"/>
              <a:gd name="connsiteY2" fmla="*/ 482165 h 2051056"/>
              <a:gd name="connsiteX3" fmla="*/ 1675819 w 3229518"/>
              <a:gd name="connsiteY3" fmla="*/ 636401 h 2051056"/>
              <a:gd name="connsiteX4" fmla="*/ 1896157 w 3229518"/>
              <a:gd name="connsiteY4" fmla="*/ 845722 h 2051056"/>
              <a:gd name="connsiteX5" fmla="*/ 1973274 w 3229518"/>
              <a:gd name="connsiteY5" fmla="*/ 1055042 h 2051056"/>
              <a:gd name="connsiteX6" fmla="*/ 2226663 w 3229518"/>
              <a:gd name="connsiteY6" fmla="*/ 1407582 h 2051056"/>
              <a:gd name="connsiteX7" fmla="*/ 3229198 w 3229518"/>
              <a:gd name="connsiteY7" fmla="*/ 1914358 h 2051056"/>
              <a:gd name="connsiteX8" fmla="*/ 2328673 w 3229518"/>
              <a:gd name="connsiteY8" fmla="*/ 2012149 h 2051056"/>
              <a:gd name="connsiteX9" fmla="*/ 1704864 w 3229518"/>
              <a:gd name="connsiteY9" fmla="*/ 1356853 h 2051056"/>
              <a:gd name="connsiteX10" fmla="*/ 1466499 w 3229518"/>
              <a:gd name="connsiteY10" fmla="*/ 1143177 h 2051056"/>
              <a:gd name="connsiteX11" fmla="*/ 1289216 w 3229518"/>
              <a:gd name="connsiteY11" fmla="*/ 983426 h 2051056"/>
              <a:gd name="connsiteX12" fmla="*/ 918873 w 3229518"/>
              <a:gd name="connsiteY12" fmla="*/ 668089 h 2051056"/>
              <a:gd name="connsiteX13" fmla="*/ 253125 w 3229518"/>
              <a:gd name="connsiteY13" fmla="*/ 256544 h 2051056"/>
              <a:gd name="connsiteX14" fmla="*/ 11397 w 3229518"/>
              <a:gd name="connsiteY14" fmla="*/ 37 h 2051056"/>
              <a:gd name="connsiteX0" fmla="*/ 11397 w 3229231"/>
              <a:gd name="connsiteY0" fmla="*/ 37 h 2022474"/>
              <a:gd name="connsiteX1" fmla="*/ 574133 w 3229231"/>
              <a:gd name="connsiteY1" fmla="*/ 272845 h 2022474"/>
              <a:gd name="connsiteX2" fmla="*/ 1246161 w 3229231"/>
              <a:gd name="connsiteY2" fmla="*/ 482165 h 2022474"/>
              <a:gd name="connsiteX3" fmla="*/ 1675819 w 3229231"/>
              <a:gd name="connsiteY3" fmla="*/ 636401 h 2022474"/>
              <a:gd name="connsiteX4" fmla="*/ 1896157 w 3229231"/>
              <a:gd name="connsiteY4" fmla="*/ 845722 h 2022474"/>
              <a:gd name="connsiteX5" fmla="*/ 1973274 w 3229231"/>
              <a:gd name="connsiteY5" fmla="*/ 1055042 h 2022474"/>
              <a:gd name="connsiteX6" fmla="*/ 2226663 w 3229231"/>
              <a:gd name="connsiteY6" fmla="*/ 1407582 h 2022474"/>
              <a:gd name="connsiteX7" fmla="*/ 3229198 w 3229231"/>
              <a:gd name="connsiteY7" fmla="*/ 1914358 h 2022474"/>
              <a:gd name="connsiteX8" fmla="*/ 2260558 w 3229231"/>
              <a:gd name="connsiteY8" fmla="*/ 1975988 h 2022474"/>
              <a:gd name="connsiteX9" fmla="*/ 1704864 w 3229231"/>
              <a:gd name="connsiteY9" fmla="*/ 1356853 h 2022474"/>
              <a:gd name="connsiteX10" fmla="*/ 1466499 w 3229231"/>
              <a:gd name="connsiteY10" fmla="*/ 1143177 h 2022474"/>
              <a:gd name="connsiteX11" fmla="*/ 1289216 w 3229231"/>
              <a:gd name="connsiteY11" fmla="*/ 983426 h 2022474"/>
              <a:gd name="connsiteX12" fmla="*/ 918873 w 3229231"/>
              <a:gd name="connsiteY12" fmla="*/ 668089 h 2022474"/>
              <a:gd name="connsiteX13" fmla="*/ 253125 w 3229231"/>
              <a:gd name="connsiteY13" fmla="*/ 256544 h 2022474"/>
              <a:gd name="connsiteX14" fmla="*/ 11397 w 3229231"/>
              <a:gd name="connsiteY14" fmla="*/ 37 h 2022474"/>
              <a:gd name="connsiteX0" fmla="*/ 11397 w 2344951"/>
              <a:gd name="connsiteY0" fmla="*/ 37 h 2252200"/>
              <a:gd name="connsiteX1" fmla="*/ 574133 w 2344951"/>
              <a:gd name="connsiteY1" fmla="*/ 272845 h 2252200"/>
              <a:gd name="connsiteX2" fmla="*/ 1246161 w 2344951"/>
              <a:gd name="connsiteY2" fmla="*/ 482165 h 2252200"/>
              <a:gd name="connsiteX3" fmla="*/ 1675819 w 2344951"/>
              <a:gd name="connsiteY3" fmla="*/ 636401 h 2252200"/>
              <a:gd name="connsiteX4" fmla="*/ 1896157 w 2344951"/>
              <a:gd name="connsiteY4" fmla="*/ 845722 h 2252200"/>
              <a:gd name="connsiteX5" fmla="*/ 1973274 w 2344951"/>
              <a:gd name="connsiteY5" fmla="*/ 1055042 h 2252200"/>
              <a:gd name="connsiteX6" fmla="*/ 2226663 w 2344951"/>
              <a:gd name="connsiteY6" fmla="*/ 1407582 h 2252200"/>
              <a:gd name="connsiteX7" fmla="*/ 2339373 w 2344951"/>
              <a:gd name="connsiteY7" fmla="*/ 2227769 h 2252200"/>
              <a:gd name="connsiteX8" fmla="*/ 2260558 w 2344951"/>
              <a:gd name="connsiteY8" fmla="*/ 1975988 h 2252200"/>
              <a:gd name="connsiteX9" fmla="*/ 1704864 w 2344951"/>
              <a:gd name="connsiteY9" fmla="*/ 1356853 h 2252200"/>
              <a:gd name="connsiteX10" fmla="*/ 1466499 w 2344951"/>
              <a:gd name="connsiteY10" fmla="*/ 1143177 h 2252200"/>
              <a:gd name="connsiteX11" fmla="*/ 1289216 w 2344951"/>
              <a:gd name="connsiteY11" fmla="*/ 983426 h 2252200"/>
              <a:gd name="connsiteX12" fmla="*/ 918873 w 2344951"/>
              <a:gd name="connsiteY12" fmla="*/ 668089 h 2252200"/>
              <a:gd name="connsiteX13" fmla="*/ 253125 w 2344951"/>
              <a:gd name="connsiteY13" fmla="*/ 256544 h 2252200"/>
              <a:gd name="connsiteX14" fmla="*/ 11397 w 2344951"/>
              <a:gd name="connsiteY14" fmla="*/ 37 h 2252200"/>
              <a:gd name="connsiteX0" fmla="*/ 11397 w 2349179"/>
              <a:gd name="connsiteY0" fmla="*/ 37 h 2234877"/>
              <a:gd name="connsiteX1" fmla="*/ 574133 w 2349179"/>
              <a:gd name="connsiteY1" fmla="*/ 272845 h 2234877"/>
              <a:gd name="connsiteX2" fmla="*/ 1246161 w 2349179"/>
              <a:gd name="connsiteY2" fmla="*/ 482165 h 2234877"/>
              <a:gd name="connsiteX3" fmla="*/ 1675819 w 2349179"/>
              <a:gd name="connsiteY3" fmla="*/ 636401 h 2234877"/>
              <a:gd name="connsiteX4" fmla="*/ 1896157 w 2349179"/>
              <a:gd name="connsiteY4" fmla="*/ 845722 h 2234877"/>
              <a:gd name="connsiteX5" fmla="*/ 1973274 w 2349179"/>
              <a:gd name="connsiteY5" fmla="*/ 1055042 h 2234877"/>
              <a:gd name="connsiteX6" fmla="*/ 2169594 w 2349179"/>
              <a:gd name="connsiteY6" fmla="*/ 1726532 h 2234877"/>
              <a:gd name="connsiteX7" fmla="*/ 2339373 w 2349179"/>
              <a:gd name="connsiteY7" fmla="*/ 2227769 h 2234877"/>
              <a:gd name="connsiteX8" fmla="*/ 2260558 w 2349179"/>
              <a:gd name="connsiteY8" fmla="*/ 1975988 h 2234877"/>
              <a:gd name="connsiteX9" fmla="*/ 1704864 w 2349179"/>
              <a:gd name="connsiteY9" fmla="*/ 1356853 h 2234877"/>
              <a:gd name="connsiteX10" fmla="*/ 1466499 w 2349179"/>
              <a:gd name="connsiteY10" fmla="*/ 1143177 h 2234877"/>
              <a:gd name="connsiteX11" fmla="*/ 1289216 w 2349179"/>
              <a:gd name="connsiteY11" fmla="*/ 983426 h 2234877"/>
              <a:gd name="connsiteX12" fmla="*/ 918873 w 2349179"/>
              <a:gd name="connsiteY12" fmla="*/ 668089 h 2234877"/>
              <a:gd name="connsiteX13" fmla="*/ 253125 w 2349179"/>
              <a:gd name="connsiteY13" fmla="*/ 256544 h 2234877"/>
              <a:gd name="connsiteX14" fmla="*/ 11397 w 2349179"/>
              <a:gd name="connsiteY14" fmla="*/ 37 h 2234877"/>
              <a:gd name="connsiteX0" fmla="*/ 11397 w 2525612"/>
              <a:gd name="connsiteY0" fmla="*/ 37 h 2127898"/>
              <a:gd name="connsiteX1" fmla="*/ 574133 w 2525612"/>
              <a:gd name="connsiteY1" fmla="*/ 272845 h 2127898"/>
              <a:gd name="connsiteX2" fmla="*/ 1246161 w 2525612"/>
              <a:gd name="connsiteY2" fmla="*/ 482165 h 2127898"/>
              <a:gd name="connsiteX3" fmla="*/ 1675819 w 2525612"/>
              <a:gd name="connsiteY3" fmla="*/ 636401 h 2127898"/>
              <a:gd name="connsiteX4" fmla="*/ 1896157 w 2525612"/>
              <a:gd name="connsiteY4" fmla="*/ 845722 h 2127898"/>
              <a:gd name="connsiteX5" fmla="*/ 1973274 w 2525612"/>
              <a:gd name="connsiteY5" fmla="*/ 1055042 h 2127898"/>
              <a:gd name="connsiteX6" fmla="*/ 2169594 w 2525612"/>
              <a:gd name="connsiteY6" fmla="*/ 1726532 h 2127898"/>
              <a:gd name="connsiteX7" fmla="*/ 2524500 w 2525612"/>
              <a:gd name="connsiteY7" fmla="*/ 2114007 h 2127898"/>
              <a:gd name="connsiteX8" fmla="*/ 2260558 w 2525612"/>
              <a:gd name="connsiteY8" fmla="*/ 1975988 h 2127898"/>
              <a:gd name="connsiteX9" fmla="*/ 1704864 w 2525612"/>
              <a:gd name="connsiteY9" fmla="*/ 1356853 h 2127898"/>
              <a:gd name="connsiteX10" fmla="*/ 1466499 w 2525612"/>
              <a:gd name="connsiteY10" fmla="*/ 1143177 h 2127898"/>
              <a:gd name="connsiteX11" fmla="*/ 1289216 w 2525612"/>
              <a:gd name="connsiteY11" fmla="*/ 983426 h 2127898"/>
              <a:gd name="connsiteX12" fmla="*/ 918873 w 2525612"/>
              <a:gd name="connsiteY12" fmla="*/ 668089 h 2127898"/>
              <a:gd name="connsiteX13" fmla="*/ 253125 w 2525612"/>
              <a:gd name="connsiteY13" fmla="*/ 256544 h 2127898"/>
              <a:gd name="connsiteX14" fmla="*/ 11397 w 2525612"/>
              <a:gd name="connsiteY14" fmla="*/ 37 h 2127898"/>
              <a:gd name="connsiteX0" fmla="*/ 11397 w 2525054"/>
              <a:gd name="connsiteY0" fmla="*/ 37 h 2114911"/>
              <a:gd name="connsiteX1" fmla="*/ 574133 w 2525054"/>
              <a:gd name="connsiteY1" fmla="*/ 272845 h 2114911"/>
              <a:gd name="connsiteX2" fmla="*/ 1246161 w 2525054"/>
              <a:gd name="connsiteY2" fmla="*/ 482165 h 2114911"/>
              <a:gd name="connsiteX3" fmla="*/ 1675819 w 2525054"/>
              <a:gd name="connsiteY3" fmla="*/ 636401 h 2114911"/>
              <a:gd name="connsiteX4" fmla="*/ 1896157 w 2525054"/>
              <a:gd name="connsiteY4" fmla="*/ 845722 h 2114911"/>
              <a:gd name="connsiteX5" fmla="*/ 1973274 w 2525054"/>
              <a:gd name="connsiteY5" fmla="*/ 1055042 h 2114911"/>
              <a:gd name="connsiteX6" fmla="*/ 2169594 w 2525054"/>
              <a:gd name="connsiteY6" fmla="*/ 1726532 h 2114911"/>
              <a:gd name="connsiteX7" fmla="*/ 2524500 w 2525054"/>
              <a:gd name="connsiteY7" fmla="*/ 2114007 h 2114911"/>
              <a:gd name="connsiteX8" fmla="*/ 2082043 w 2525054"/>
              <a:gd name="connsiteY8" fmla="*/ 1818852 h 2114911"/>
              <a:gd name="connsiteX9" fmla="*/ 1704864 w 2525054"/>
              <a:gd name="connsiteY9" fmla="*/ 1356853 h 2114911"/>
              <a:gd name="connsiteX10" fmla="*/ 1466499 w 2525054"/>
              <a:gd name="connsiteY10" fmla="*/ 1143177 h 2114911"/>
              <a:gd name="connsiteX11" fmla="*/ 1289216 w 2525054"/>
              <a:gd name="connsiteY11" fmla="*/ 983426 h 2114911"/>
              <a:gd name="connsiteX12" fmla="*/ 918873 w 2525054"/>
              <a:gd name="connsiteY12" fmla="*/ 668089 h 2114911"/>
              <a:gd name="connsiteX13" fmla="*/ 253125 w 2525054"/>
              <a:gd name="connsiteY13" fmla="*/ 256544 h 2114911"/>
              <a:gd name="connsiteX14" fmla="*/ 11397 w 2525054"/>
              <a:gd name="connsiteY14" fmla="*/ 37 h 2114911"/>
              <a:gd name="connsiteX0" fmla="*/ 11397 w 2525077"/>
              <a:gd name="connsiteY0" fmla="*/ 37 h 2114911"/>
              <a:gd name="connsiteX1" fmla="*/ 574133 w 2525077"/>
              <a:gd name="connsiteY1" fmla="*/ 272845 h 2114911"/>
              <a:gd name="connsiteX2" fmla="*/ 1246161 w 2525077"/>
              <a:gd name="connsiteY2" fmla="*/ 482165 h 2114911"/>
              <a:gd name="connsiteX3" fmla="*/ 1675819 w 2525077"/>
              <a:gd name="connsiteY3" fmla="*/ 636401 h 2114911"/>
              <a:gd name="connsiteX4" fmla="*/ 1896157 w 2525077"/>
              <a:gd name="connsiteY4" fmla="*/ 845722 h 2114911"/>
              <a:gd name="connsiteX5" fmla="*/ 1903112 w 2525077"/>
              <a:gd name="connsiteY5" fmla="*/ 1304675 h 2114911"/>
              <a:gd name="connsiteX6" fmla="*/ 2169594 w 2525077"/>
              <a:gd name="connsiteY6" fmla="*/ 1726532 h 2114911"/>
              <a:gd name="connsiteX7" fmla="*/ 2524500 w 2525077"/>
              <a:gd name="connsiteY7" fmla="*/ 2114007 h 2114911"/>
              <a:gd name="connsiteX8" fmla="*/ 2082043 w 2525077"/>
              <a:gd name="connsiteY8" fmla="*/ 1818852 h 2114911"/>
              <a:gd name="connsiteX9" fmla="*/ 1704864 w 2525077"/>
              <a:gd name="connsiteY9" fmla="*/ 1356853 h 2114911"/>
              <a:gd name="connsiteX10" fmla="*/ 1466499 w 2525077"/>
              <a:gd name="connsiteY10" fmla="*/ 1143177 h 2114911"/>
              <a:gd name="connsiteX11" fmla="*/ 1289216 w 2525077"/>
              <a:gd name="connsiteY11" fmla="*/ 983426 h 2114911"/>
              <a:gd name="connsiteX12" fmla="*/ 918873 w 2525077"/>
              <a:gd name="connsiteY12" fmla="*/ 668089 h 2114911"/>
              <a:gd name="connsiteX13" fmla="*/ 253125 w 2525077"/>
              <a:gd name="connsiteY13" fmla="*/ 256544 h 2114911"/>
              <a:gd name="connsiteX14" fmla="*/ 11397 w 2525077"/>
              <a:gd name="connsiteY14" fmla="*/ 37 h 2114911"/>
              <a:gd name="connsiteX0" fmla="*/ 11397 w 2525077"/>
              <a:gd name="connsiteY0" fmla="*/ 37 h 2114911"/>
              <a:gd name="connsiteX1" fmla="*/ 574133 w 2525077"/>
              <a:gd name="connsiteY1" fmla="*/ 272845 h 2114911"/>
              <a:gd name="connsiteX2" fmla="*/ 1246161 w 2525077"/>
              <a:gd name="connsiteY2" fmla="*/ 482165 h 2114911"/>
              <a:gd name="connsiteX3" fmla="*/ 1675819 w 2525077"/>
              <a:gd name="connsiteY3" fmla="*/ 636401 h 2114911"/>
              <a:gd name="connsiteX4" fmla="*/ 1475092 w 2525077"/>
              <a:gd name="connsiteY4" fmla="*/ 934012 h 2114911"/>
              <a:gd name="connsiteX5" fmla="*/ 1903112 w 2525077"/>
              <a:gd name="connsiteY5" fmla="*/ 1304675 h 2114911"/>
              <a:gd name="connsiteX6" fmla="*/ 2169594 w 2525077"/>
              <a:gd name="connsiteY6" fmla="*/ 1726532 h 2114911"/>
              <a:gd name="connsiteX7" fmla="*/ 2524500 w 2525077"/>
              <a:gd name="connsiteY7" fmla="*/ 2114007 h 2114911"/>
              <a:gd name="connsiteX8" fmla="*/ 2082043 w 2525077"/>
              <a:gd name="connsiteY8" fmla="*/ 1818852 h 2114911"/>
              <a:gd name="connsiteX9" fmla="*/ 1704864 w 2525077"/>
              <a:gd name="connsiteY9" fmla="*/ 1356853 h 2114911"/>
              <a:gd name="connsiteX10" fmla="*/ 1466499 w 2525077"/>
              <a:gd name="connsiteY10" fmla="*/ 1143177 h 2114911"/>
              <a:gd name="connsiteX11" fmla="*/ 1289216 w 2525077"/>
              <a:gd name="connsiteY11" fmla="*/ 983426 h 2114911"/>
              <a:gd name="connsiteX12" fmla="*/ 918873 w 2525077"/>
              <a:gd name="connsiteY12" fmla="*/ 668089 h 2114911"/>
              <a:gd name="connsiteX13" fmla="*/ 253125 w 2525077"/>
              <a:gd name="connsiteY13" fmla="*/ 256544 h 2114911"/>
              <a:gd name="connsiteX14" fmla="*/ 11397 w 2525077"/>
              <a:gd name="connsiteY14" fmla="*/ 37 h 2114911"/>
              <a:gd name="connsiteX0" fmla="*/ 11397 w 2525089"/>
              <a:gd name="connsiteY0" fmla="*/ 37 h 2114911"/>
              <a:gd name="connsiteX1" fmla="*/ 574133 w 2525089"/>
              <a:gd name="connsiteY1" fmla="*/ 272845 h 2114911"/>
              <a:gd name="connsiteX2" fmla="*/ 1246161 w 2525089"/>
              <a:gd name="connsiteY2" fmla="*/ 482165 h 2114911"/>
              <a:gd name="connsiteX3" fmla="*/ 1675819 w 2525089"/>
              <a:gd name="connsiteY3" fmla="*/ 636401 h 2114911"/>
              <a:gd name="connsiteX4" fmla="*/ 1475092 w 2525089"/>
              <a:gd name="connsiteY4" fmla="*/ 934012 h 2114911"/>
              <a:gd name="connsiteX5" fmla="*/ 1867553 w 2525089"/>
              <a:gd name="connsiteY5" fmla="*/ 1348163 h 2114911"/>
              <a:gd name="connsiteX6" fmla="*/ 2169594 w 2525089"/>
              <a:gd name="connsiteY6" fmla="*/ 1726532 h 2114911"/>
              <a:gd name="connsiteX7" fmla="*/ 2524500 w 2525089"/>
              <a:gd name="connsiteY7" fmla="*/ 2114007 h 2114911"/>
              <a:gd name="connsiteX8" fmla="*/ 2082043 w 2525089"/>
              <a:gd name="connsiteY8" fmla="*/ 1818852 h 2114911"/>
              <a:gd name="connsiteX9" fmla="*/ 1704864 w 2525089"/>
              <a:gd name="connsiteY9" fmla="*/ 1356853 h 2114911"/>
              <a:gd name="connsiteX10" fmla="*/ 1466499 w 2525089"/>
              <a:gd name="connsiteY10" fmla="*/ 1143177 h 2114911"/>
              <a:gd name="connsiteX11" fmla="*/ 1289216 w 2525089"/>
              <a:gd name="connsiteY11" fmla="*/ 983426 h 2114911"/>
              <a:gd name="connsiteX12" fmla="*/ 918873 w 2525089"/>
              <a:gd name="connsiteY12" fmla="*/ 668089 h 2114911"/>
              <a:gd name="connsiteX13" fmla="*/ 253125 w 2525089"/>
              <a:gd name="connsiteY13" fmla="*/ 256544 h 2114911"/>
              <a:gd name="connsiteX14" fmla="*/ 11397 w 2525089"/>
              <a:gd name="connsiteY14" fmla="*/ 37 h 2114911"/>
              <a:gd name="connsiteX0" fmla="*/ 11397 w 2525089"/>
              <a:gd name="connsiteY0" fmla="*/ 37 h 2114911"/>
              <a:gd name="connsiteX1" fmla="*/ 574133 w 2525089"/>
              <a:gd name="connsiteY1" fmla="*/ 272845 h 2114911"/>
              <a:gd name="connsiteX2" fmla="*/ 1246161 w 2525089"/>
              <a:gd name="connsiteY2" fmla="*/ 482165 h 2114911"/>
              <a:gd name="connsiteX3" fmla="*/ 1137987 w 2525089"/>
              <a:gd name="connsiteY3" fmla="*/ 662702 h 2114911"/>
              <a:gd name="connsiteX4" fmla="*/ 1475092 w 2525089"/>
              <a:gd name="connsiteY4" fmla="*/ 934012 h 2114911"/>
              <a:gd name="connsiteX5" fmla="*/ 1867553 w 2525089"/>
              <a:gd name="connsiteY5" fmla="*/ 1348163 h 2114911"/>
              <a:gd name="connsiteX6" fmla="*/ 2169594 w 2525089"/>
              <a:gd name="connsiteY6" fmla="*/ 1726532 h 2114911"/>
              <a:gd name="connsiteX7" fmla="*/ 2524500 w 2525089"/>
              <a:gd name="connsiteY7" fmla="*/ 2114007 h 2114911"/>
              <a:gd name="connsiteX8" fmla="*/ 2082043 w 2525089"/>
              <a:gd name="connsiteY8" fmla="*/ 1818852 h 2114911"/>
              <a:gd name="connsiteX9" fmla="*/ 1704864 w 2525089"/>
              <a:gd name="connsiteY9" fmla="*/ 1356853 h 2114911"/>
              <a:gd name="connsiteX10" fmla="*/ 1466499 w 2525089"/>
              <a:gd name="connsiteY10" fmla="*/ 1143177 h 2114911"/>
              <a:gd name="connsiteX11" fmla="*/ 1289216 w 2525089"/>
              <a:gd name="connsiteY11" fmla="*/ 983426 h 2114911"/>
              <a:gd name="connsiteX12" fmla="*/ 918873 w 2525089"/>
              <a:gd name="connsiteY12" fmla="*/ 668089 h 2114911"/>
              <a:gd name="connsiteX13" fmla="*/ 253125 w 2525089"/>
              <a:gd name="connsiteY13" fmla="*/ 256544 h 2114911"/>
              <a:gd name="connsiteX14" fmla="*/ 11397 w 2525089"/>
              <a:gd name="connsiteY14" fmla="*/ 37 h 2114911"/>
              <a:gd name="connsiteX0" fmla="*/ 11397 w 2525089"/>
              <a:gd name="connsiteY0" fmla="*/ 37 h 2114911"/>
              <a:gd name="connsiteX1" fmla="*/ 574133 w 2525089"/>
              <a:gd name="connsiteY1" fmla="*/ 272845 h 2114911"/>
              <a:gd name="connsiteX2" fmla="*/ 764551 w 2525089"/>
              <a:gd name="connsiteY2" fmla="*/ 426055 h 2114911"/>
              <a:gd name="connsiteX3" fmla="*/ 1137987 w 2525089"/>
              <a:gd name="connsiteY3" fmla="*/ 662702 h 2114911"/>
              <a:gd name="connsiteX4" fmla="*/ 1475092 w 2525089"/>
              <a:gd name="connsiteY4" fmla="*/ 934012 h 2114911"/>
              <a:gd name="connsiteX5" fmla="*/ 1867553 w 2525089"/>
              <a:gd name="connsiteY5" fmla="*/ 1348163 h 2114911"/>
              <a:gd name="connsiteX6" fmla="*/ 2169594 w 2525089"/>
              <a:gd name="connsiteY6" fmla="*/ 1726532 h 2114911"/>
              <a:gd name="connsiteX7" fmla="*/ 2524500 w 2525089"/>
              <a:gd name="connsiteY7" fmla="*/ 2114007 h 2114911"/>
              <a:gd name="connsiteX8" fmla="*/ 2082043 w 2525089"/>
              <a:gd name="connsiteY8" fmla="*/ 1818852 h 2114911"/>
              <a:gd name="connsiteX9" fmla="*/ 1704864 w 2525089"/>
              <a:gd name="connsiteY9" fmla="*/ 1356853 h 2114911"/>
              <a:gd name="connsiteX10" fmla="*/ 1466499 w 2525089"/>
              <a:gd name="connsiteY10" fmla="*/ 1143177 h 2114911"/>
              <a:gd name="connsiteX11" fmla="*/ 1289216 w 2525089"/>
              <a:gd name="connsiteY11" fmla="*/ 983426 h 2114911"/>
              <a:gd name="connsiteX12" fmla="*/ 918873 w 2525089"/>
              <a:gd name="connsiteY12" fmla="*/ 668089 h 2114911"/>
              <a:gd name="connsiteX13" fmla="*/ 253125 w 2525089"/>
              <a:gd name="connsiteY13" fmla="*/ 256544 h 2114911"/>
              <a:gd name="connsiteX14" fmla="*/ 11397 w 2525089"/>
              <a:gd name="connsiteY14" fmla="*/ 37 h 2114911"/>
              <a:gd name="connsiteX0" fmla="*/ 7922 w 2521614"/>
              <a:gd name="connsiteY0" fmla="*/ 47 h 2114921"/>
              <a:gd name="connsiteX1" fmla="*/ 502544 w 2521614"/>
              <a:gd name="connsiteY1" fmla="*/ 236694 h 2114921"/>
              <a:gd name="connsiteX2" fmla="*/ 761076 w 2521614"/>
              <a:gd name="connsiteY2" fmla="*/ 426065 h 2114921"/>
              <a:gd name="connsiteX3" fmla="*/ 1134512 w 2521614"/>
              <a:gd name="connsiteY3" fmla="*/ 662712 h 2114921"/>
              <a:gd name="connsiteX4" fmla="*/ 1471617 w 2521614"/>
              <a:gd name="connsiteY4" fmla="*/ 934022 h 2114921"/>
              <a:gd name="connsiteX5" fmla="*/ 1864078 w 2521614"/>
              <a:gd name="connsiteY5" fmla="*/ 1348173 h 2114921"/>
              <a:gd name="connsiteX6" fmla="*/ 2166119 w 2521614"/>
              <a:gd name="connsiteY6" fmla="*/ 1726542 h 2114921"/>
              <a:gd name="connsiteX7" fmla="*/ 2521025 w 2521614"/>
              <a:gd name="connsiteY7" fmla="*/ 2114017 h 2114921"/>
              <a:gd name="connsiteX8" fmla="*/ 2078568 w 2521614"/>
              <a:gd name="connsiteY8" fmla="*/ 1818862 h 2114921"/>
              <a:gd name="connsiteX9" fmla="*/ 1701389 w 2521614"/>
              <a:gd name="connsiteY9" fmla="*/ 1356863 h 2114921"/>
              <a:gd name="connsiteX10" fmla="*/ 1463024 w 2521614"/>
              <a:gd name="connsiteY10" fmla="*/ 1143187 h 2114921"/>
              <a:gd name="connsiteX11" fmla="*/ 1285741 w 2521614"/>
              <a:gd name="connsiteY11" fmla="*/ 983436 h 2114921"/>
              <a:gd name="connsiteX12" fmla="*/ 915398 w 2521614"/>
              <a:gd name="connsiteY12" fmla="*/ 668099 h 2114921"/>
              <a:gd name="connsiteX13" fmla="*/ 249650 w 2521614"/>
              <a:gd name="connsiteY13" fmla="*/ 256554 h 2114921"/>
              <a:gd name="connsiteX14" fmla="*/ 7922 w 2521614"/>
              <a:gd name="connsiteY14" fmla="*/ 47 h 211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1614" h="2114921">
                <a:moveTo>
                  <a:pt x="7922" y="47"/>
                </a:moveTo>
                <a:cubicBezTo>
                  <a:pt x="50071" y="-3263"/>
                  <a:pt x="377018" y="165691"/>
                  <a:pt x="502544" y="236694"/>
                </a:cubicBezTo>
                <a:cubicBezTo>
                  <a:pt x="628070" y="307697"/>
                  <a:pt x="655748" y="355062"/>
                  <a:pt x="761076" y="426065"/>
                </a:cubicBezTo>
                <a:cubicBezTo>
                  <a:pt x="866404" y="497068"/>
                  <a:pt x="1016089" y="578053"/>
                  <a:pt x="1134512" y="662712"/>
                </a:cubicBezTo>
                <a:cubicBezTo>
                  <a:pt x="1252936" y="747372"/>
                  <a:pt x="1350023" y="819779"/>
                  <a:pt x="1471617" y="934022"/>
                </a:cubicBezTo>
                <a:cubicBezTo>
                  <a:pt x="1593211" y="1048266"/>
                  <a:pt x="1748328" y="1216086"/>
                  <a:pt x="1864078" y="1348173"/>
                </a:cubicBezTo>
                <a:cubicBezTo>
                  <a:pt x="1979828" y="1480260"/>
                  <a:pt x="2056628" y="1598902"/>
                  <a:pt x="2166119" y="1726542"/>
                </a:cubicBezTo>
                <a:cubicBezTo>
                  <a:pt x="2275610" y="1854182"/>
                  <a:pt x="2535617" y="2098630"/>
                  <a:pt x="2521025" y="2114017"/>
                </a:cubicBezTo>
                <a:cubicBezTo>
                  <a:pt x="2506433" y="2129404"/>
                  <a:pt x="2215174" y="1945054"/>
                  <a:pt x="2078568" y="1818862"/>
                </a:cubicBezTo>
                <a:cubicBezTo>
                  <a:pt x="1941962" y="1692670"/>
                  <a:pt x="1803980" y="1469476"/>
                  <a:pt x="1701389" y="1356863"/>
                </a:cubicBezTo>
                <a:cubicBezTo>
                  <a:pt x="1598798" y="1244251"/>
                  <a:pt x="1532299" y="1205425"/>
                  <a:pt x="1463024" y="1143187"/>
                </a:cubicBezTo>
                <a:cubicBezTo>
                  <a:pt x="1393749" y="1080949"/>
                  <a:pt x="1377012" y="1062617"/>
                  <a:pt x="1285741" y="983436"/>
                </a:cubicBezTo>
                <a:cubicBezTo>
                  <a:pt x="1194470" y="904255"/>
                  <a:pt x="1067798" y="745217"/>
                  <a:pt x="915398" y="668099"/>
                </a:cubicBezTo>
                <a:cubicBezTo>
                  <a:pt x="762998" y="590981"/>
                  <a:pt x="400896" y="367896"/>
                  <a:pt x="249650" y="256554"/>
                </a:cubicBezTo>
                <a:cubicBezTo>
                  <a:pt x="98404" y="145212"/>
                  <a:pt x="-34227" y="3357"/>
                  <a:pt x="7922" y="47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8000">
                <a:schemeClr val="accent1">
                  <a:tint val="44500"/>
                  <a:satMod val="160000"/>
                  <a:alpha val="13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352141" y="5214650"/>
            <a:ext cx="2027968" cy="71246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1.Desvio do curso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2.Ensecadeira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4229712" y="3084589"/>
            <a:ext cx="867766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desvio</a:t>
            </a:r>
          </a:p>
        </p:txBody>
      </p:sp>
      <p:sp>
        <p:nvSpPr>
          <p:cNvPr id="74" name="Forma livre 73"/>
          <p:cNvSpPr/>
          <p:nvPr/>
        </p:nvSpPr>
        <p:spPr>
          <a:xfrm>
            <a:off x="1651767" y="3145107"/>
            <a:ext cx="1615329" cy="145934"/>
          </a:xfrm>
          <a:custGeom>
            <a:avLst/>
            <a:gdLst>
              <a:gd name="connsiteX0" fmla="*/ 0 w 1465243"/>
              <a:gd name="connsiteY0" fmla="*/ 22220 h 132389"/>
              <a:gd name="connsiteX1" fmla="*/ 374573 w 1465243"/>
              <a:gd name="connsiteY1" fmla="*/ 187 h 132389"/>
              <a:gd name="connsiteX2" fmla="*/ 749147 w 1465243"/>
              <a:gd name="connsiteY2" fmla="*/ 33237 h 132389"/>
              <a:gd name="connsiteX3" fmla="*/ 1057619 w 1465243"/>
              <a:gd name="connsiteY3" fmla="*/ 55271 h 132389"/>
              <a:gd name="connsiteX4" fmla="*/ 1322024 w 1465243"/>
              <a:gd name="connsiteY4" fmla="*/ 99338 h 132389"/>
              <a:gd name="connsiteX5" fmla="*/ 1465243 w 1465243"/>
              <a:gd name="connsiteY5" fmla="*/ 132389 h 13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243" h="132389">
                <a:moveTo>
                  <a:pt x="0" y="22220"/>
                </a:moveTo>
                <a:cubicBezTo>
                  <a:pt x="124857" y="10285"/>
                  <a:pt x="249715" y="-1649"/>
                  <a:pt x="374573" y="187"/>
                </a:cubicBezTo>
                <a:cubicBezTo>
                  <a:pt x="499431" y="2023"/>
                  <a:pt x="749147" y="33237"/>
                  <a:pt x="749147" y="33237"/>
                </a:cubicBezTo>
                <a:cubicBezTo>
                  <a:pt x="862988" y="42418"/>
                  <a:pt x="962140" y="44254"/>
                  <a:pt x="1057619" y="55271"/>
                </a:cubicBezTo>
                <a:cubicBezTo>
                  <a:pt x="1153099" y="66288"/>
                  <a:pt x="1254087" y="86485"/>
                  <a:pt x="1322024" y="99338"/>
                </a:cubicBezTo>
                <a:cubicBezTo>
                  <a:pt x="1389961" y="112191"/>
                  <a:pt x="1427602" y="122290"/>
                  <a:pt x="1465243" y="13238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66" name="Cubo 65"/>
          <p:cNvSpPr/>
          <p:nvPr/>
        </p:nvSpPr>
        <p:spPr>
          <a:xfrm rot="889610">
            <a:off x="1664710" y="3059655"/>
            <a:ext cx="308619" cy="336332"/>
          </a:xfrm>
          <a:prstGeom prst="cube">
            <a:avLst>
              <a:gd name="adj" fmla="val 63134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1390640" y="3421578"/>
            <a:ext cx="1443873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ensecadeira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5245245" y="5734817"/>
            <a:ext cx="3977132" cy="1640651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Etapas da construção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Formar a represa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Instalar as turbinas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Instalar os geradores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Construir a subestação elevadora</a:t>
            </a:r>
          </a:p>
        </p:txBody>
      </p:sp>
    </p:spTree>
    <p:extLst>
      <p:ext uri="{BB962C8B-B14F-4D97-AF65-F5344CB8AC3E}">
        <p14:creationId xmlns:p14="http://schemas.microsoft.com/office/powerpoint/2010/main" val="10286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6323059" y="1993891"/>
            <a:ext cx="1330920" cy="798046"/>
            <a:chOff x="5735562" y="1808820"/>
            <a:chExt cx="1207260" cy="723973"/>
          </a:xfrm>
        </p:grpSpPr>
        <p:sp>
          <p:nvSpPr>
            <p:cNvPr id="64" name="Cilindro 63"/>
            <p:cNvSpPr/>
            <p:nvPr/>
          </p:nvSpPr>
          <p:spPr>
            <a:xfrm>
              <a:off x="6494754" y="1808820"/>
              <a:ext cx="122312" cy="614390"/>
            </a:xfrm>
            <a:prstGeom prst="can">
              <a:avLst>
                <a:gd name="adj" fmla="val 7358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5735562" y="2191787"/>
              <a:ext cx="1207260" cy="341006"/>
              <a:chOff x="4433882" y="2538123"/>
              <a:chExt cx="1207260" cy="341006"/>
            </a:xfrm>
          </p:grpSpPr>
          <p:sp>
            <p:nvSpPr>
              <p:cNvPr id="59" name="Cubo 58"/>
              <p:cNvSpPr/>
              <p:nvPr/>
            </p:nvSpPr>
            <p:spPr>
              <a:xfrm>
                <a:off x="4499992" y="2602489"/>
                <a:ext cx="1044116" cy="276640"/>
              </a:xfrm>
              <a:prstGeom prst="cube">
                <a:avLst>
                  <a:gd name="adj" fmla="val 4539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ndulado duplo 60"/>
              <p:cNvSpPr/>
              <p:nvPr/>
            </p:nvSpPr>
            <p:spPr>
              <a:xfrm>
                <a:off x="4957066" y="2540151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ndulado duplo 61"/>
              <p:cNvSpPr/>
              <p:nvPr/>
            </p:nvSpPr>
            <p:spPr>
              <a:xfrm>
                <a:off x="4433882" y="2538123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Forma livre 4"/>
          <p:cNvSpPr/>
          <p:nvPr/>
        </p:nvSpPr>
        <p:spPr>
          <a:xfrm>
            <a:off x="182166" y="2926481"/>
            <a:ext cx="4446971" cy="1974089"/>
          </a:xfrm>
          <a:custGeom>
            <a:avLst/>
            <a:gdLst>
              <a:gd name="connsiteX0" fmla="*/ 672049 w 3989727"/>
              <a:gd name="connsiteY0" fmla="*/ 77158 h 1774181"/>
              <a:gd name="connsiteX1" fmla="*/ 231375 w 3989727"/>
              <a:gd name="connsiteY1" fmla="*/ 110209 h 1774181"/>
              <a:gd name="connsiteX2" fmla="*/ 20 w 3989727"/>
              <a:gd name="connsiteY2" fmla="*/ 308512 h 1774181"/>
              <a:gd name="connsiteX3" fmla="*/ 242392 w 3989727"/>
              <a:gd name="connsiteY3" fmla="*/ 561900 h 1774181"/>
              <a:gd name="connsiteX4" fmla="*/ 330527 w 3989727"/>
              <a:gd name="connsiteY4" fmla="*/ 991558 h 1774181"/>
              <a:gd name="connsiteX5" fmla="*/ 451712 w 3989727"/>
              <a:gd name="connsiteY5" fmla="*/ 1630536 h 1774181"/>
              <a:gd name="connsiteX6" fmla="*/ 1255943 w 3989727"/>
              <a:gd name="connsiteY6" fmla="*/ 1773756 h 1774181"/>
              <a:gd name="connsiteX7" fmla="*/ 2104242 w 3989727"/>
              <a:gd name="connsiteY7" fmla="*/ 1674604 h 1774181"/>
              <a:gd name="connsiteX8" fmla="*/ 2346613 w 3989727"/>
              <a:gd name="connsiteY8" fmla="*/ 1674604 h 1774181"/>
              <a:gd name="connsiteX9" fmla="*/ 2765254 w 3989727"/>
              <a:gd name="connsiteY9" fmla="*/ 1277997 h 1774181"/>
              <a:gd name="connsiteX10" fmla="*/ 3272030 w 3989727"/>
              <a:gd name="connsiteY10" fmla="*/ 1255963 h 1774181"/>
              <a:gd name="connsiteX11" fmla="*/ 3591519 w 3989727"/>
              <a:gd name="connsiteY11" fmla="*/ 1222912 h 1774181"/>
              <a:gd name="connsiteX12" fmla="*/ 3955076 w 3989727"/>
              <a:gd name="connsiteY12" fmla="*/ 661052 h 1774181"/>
              <a:gd name="connsiteX13" fmla="*/ 2666102 w 3989727"/>
              <a:gd name="connsiteY13" fmla="*/ 220377 h 1774181"/>
              <a:gd name="connsiteX14" fmla="*/ 1795770 w 3989727"/>
              <a:gd name="connsiteY14" fmla="*/ 66141 h 1774181"/>
              <a:gd name="connsiteX15" fmla="*/ 1101707 w 3989727"/>
              <a:gd name="connsiteY15" fmla="*/ 40 h 1774181"/>
              <a:gd name="connsiteX16" fmla="*/ 672049 w 3989727"/>
              <a:gd name="connsiteY16" fmla="*/ 77158 h 1774181"/>
              <a:gd name="connsiteX0" fmla="*/ 429674 w 3989723"/>
              <a:gd name="connsiteY0" fmla="*/ 16408 h 1779532"/>
              <a:gd name="connsiteX1" fmla="*/ 231371 w 3989723"/>
              <a:gd name="connsiteY1" fmla="*/ 115560 h 1779532"/>
              <a:gd name="connsiteX2" fmla="*/ 16 w 3989723"/>
              <a:gd name="connsiteY2" fmla="*/ 313863 h 1779532"/>
              <a:gd name="connsiteX3" fmla="*/ 242388 w 3989723"/>
              <a:gd name="connsiteY3" fmla="*/ 567251 h 1779532"/>
              <a:gd name="connsiteX4" fmla="*/ 330523 w 3989723"/>
              <a:gd name="connsiteY4" fmla="*/ 996909 h 1779532"/>
              <a:gd name="connsiteX5" fmla="*/ 451708 w 3989723"/>
              <a:gd name="connsiteY5" fmla="*/ 1635887 h 1779532"/>
              <a:gd name="connsiteX6" fmla="*/ 1255939 w 3989723"/>
              <a:gd name="connsiteY6" fmla="*/ 1779107 h 1779532"/>
              <a:gd name="connsiteX7" fmla="*/ 2104238 w 3989723"/>
              <a:gd name="connsiteY7" fmla="*/ 1679955 h 1779532"/>
              <a:gd name="connsiteX8" fmla="*/ 2346609 w 3989723"/>
              <a:gd name="connsiteY8" fmla="*/ 1679955 h 1779532"/>
              <a:gd name="connsiteX9" fmla="*/ 2765250 w 3989723"/>
              <a:gd name="connsiteY9" fmla="*/ 1283348 h 1779532"/>
              <a:gd name="connsiteX10" fmla="*/ 3272026 w 3989723"/>
              <a:gd name="connsiteY10" fmla="*/ 1261314 h 1779532"/>
              <a:gd name="connsiteX11" fmla="*/ 3591515 w 3989723"/>
              <a:gd name="connsiteY11" fmla="*/ 1228263 h 1779532"/>
              <a:gd name="connsiteX12" fmla="*/ 3955072 w 3989723"/>
              <a:gd name="connsiteY12" fmla="*/ 666403 h 1779532"/>
              <a:gd name="connsiteX13" fmla="*/ 2666098 w 3989723"/>
              <a:gd name="connsiteY13" fmla="*/ 225728 h 1779532"/>
              <a:gd name="connsiteX14" fmla="*/ 1795766 w 3989723"/>
              <a:gd name="connsiteY14" fmla="*/ 71492 h 1779532"/>
              <a:gd name="connsiteX15" fmla="*/ 1101703 w 3989723"/>
              <a:gd name="connsiteY15" fmla="*/ 5391 h 1779532"/>
              <a:gd name="connsiteX16" fmla="*/ 429674 w 3989723"/>
              <a:gd name="connsiteY16" fmla="*/ 16408 h 1779532"/>
              <a:gd name="connsiteX0" fmla="*/ 462725 w 3989723"/>
              <a:gd name="connsiteY0" fmla="*/ 66101 h 1774141"/>
              <a:gd name="connsiteX1" fmla="*/ 231371 w 3989723"/>
              <a:gd name="connsiteY1" fmla="*/ 110169 h 1774141"/>
              <a:gd name="connsiteX2" fmla="*/ 16 w 3989723"/>
              <a:gd name="connsiteY2" fmla="*/ 308472 h 1774141"/>
              <a:gd name="connsiteX3" fmla="*/ 242388 w 3989723"/>
              <a:gd name="connsiteY3" fmla="*/ 561860 h 1774141"/>
              <a:gd name="connsiteX4" fmla="*/ 330523 w 3989723"/>
              <a:gd name="connsiteY4" fmla="*/ 991518 h 1774141"/>
              <a:gd name="connsiteX5" fmla="*/ 451708 w 3989723"/>
              <a:gd name="connsiteY5" fmla="*/ 1630496 h 1774141"/>
              <a:gd name="connsiteX6" fmla="*/ 1255939 w 3989723"/>
              <a:gd name="connsiteY6" fmla="*/ 1773716 h 1774141"/>
              <a:gd name="connsiteX7" fmla="*/ 2104238 w 3989723"/>
              <a:gd name="connsiteY7" fmla="*/ 1674564 h 1774141"/>
              <a:gd name="connsiteX8" fmla="*/ 2346609 w 3989723"/>
              <a:gd name="connsiteY8" fmla="*/ 1674564 h 1774141"/>
              <a:gd name="connsiteX9" fmla="*/ 2765250 w 3989723"/>
              <a:gd name="connsiteY9" fmla="*/ 1277957 h 1774141"/>
              <a:gd name="connsiteX10" fmla="*/ 3272026 w 3989723"/>
              <a:gd name="connsiteY10" fmla="*/ 1255923 h 1774141"/>
              <a:gd name="connsiteX11" fmla="*/ 3591515 w 3989723"/>
              <a:gd name="connsiteY11" fmla="*/ 1222872 h 1774141"/>
              <a:gd name="connsiteX12" fmla="*/ 3955072 w 3989723"/>
              <a:gd name="connsiteY12" fmla="*/ 661012 h 1774141"/>
              <a:gd name="connsiteX13" fmla="*/ 2666098 w 3989723"/>
              <a:gd name="connsiteY13" fmla="*/ 220337 h 1774141"/>
              <a:gd name="connsiteX14" fmla="*/ 1795766 w 3989723"/>
              <a:gd name="connsiteY14" fmla="*/ 66101 h 1774141"/>
              <a:gd name="connsiteX15" fmla="*/ 1101703 w 3989723"/>
              <a:gd name="connsiteY15" fmla="*/ 0 h 1774141"/>
              <a:gd name="connsiteX16" fmla="*/ 462725 w 3989723"/>
              <a:gd name="connsiteY16" fmla="*/ 66101 h 1774141"/>
              <a:gd name="connsiteX0" fmla="*/ 462725 w 3989723"/>
              <a:gd name="connsiteY0" fmla="*/ 77118 h 1785158"/>
              <a:gd name="connsiteX1" fmla="*/ 231371 w 3989723"/>
              <a:gd name="connsiteY1" fmla="*/ 121186 h 1785158"/>
              <a:gd name="connsiteX2" fmla="*/ 16 w 3989723"/>
              <a:gd name="connsiteY2" fmla="*/ 319489 h 1785158"/>
              <a:gd name="connsiteX3" fmla="*/ 242388 w 3989723"/>
              <a:gd name="connsiteY3" fmla="*/ 572877 h 1785158"/>
              <a:gd name="connsiteX4" fmla="*/ 330523 w 3989723"/>
              <a:gd name="connsiteY4" fmla="*/ 1002535 h 1785158"/>
              <a:gd name="connsiteX5" fmla="*/ 451708 w 3989723"/>
              <a:gd name="connsiteY5" fmla="*/ 1641513 h 1785158"/>
              <a:gd name="connsiteX6" fmla="*/ 1255939 w 3989723"/>
              <a:gd name="connsiteY6" fmla="*/ 1784733 h 1785158"/>
              <a:gd name="connsiteX7" fmla="*/ 2104238 w 3989723"/>
              <a:gd name="connsiteY7" fmla="*/ 1685581 h 1785158"/>
              <a:gd name="connsiteX8" fmla="*/ 2346609 w 3989723"/>
              <a:gd name="connsiteY8" fmla="*/ 1685581 h 1785158"/>
              <a:gd name="connsiteX9" fmla="*/ 2765250 w 3989723"/>
              <a:gd name="connsiteY9" fmla="*/ 1288974 h 1785158"/>
              <a:gd name="connsiteX10" fmla="*/ 3272026 w 3989723"/>
              <a:gd name="connsiteY10" fmla="*/ 1266940 h 1785158"/>
              <a:gd name="connsiteX11" fmla="*/ 3591515 w 3989723"/>
              <a:gd name="connsiteY11" fmla="*/ 1233889 h 1785158"/>
              <a:gd name="connsiteX12" fmla="*/ 3955072 w 3989723"/>
              <a:gd name="connsiteY12" fmla="*/ 672029 h 1785158"/>
              <a:gd name="connsiteX13" fmla="*/ 2666098 w 3989723"/>
              <a:gd name="connsiteY13" fmla="*/ 231354 h 1785158"/>
              <a:gd name="connsiteX14" fmla="*/ 1795766 w 3989723"/>
              <a:gd name="connsiteY14" fmla="*/ 77118 h 1785158"/>
              <a:gd name="connsiteX15" fmla="*/ 749163 w 3989723"/>
              <a:gd name="connsiteY15" fmla="*/ 0 h 1785158"/>
              <a:gd name="connsiteX16" fmla="*/ 462725 w 3989723"/>
              <a:gd name="connsiteY16" fmla="*/ 77118 h 1785158"/>
              <a:gd name="connsiteX0" fmla="*/ 462725 w 3989723"/>
              <a:gd name="connsiteY0" fmla="*/ 93848 h 1801888"/>
              <a:gd name="connsiteX1" fmla="*/ 231371 w 3989723"/>
              <a:gd name="connsiteY1" fmla="*/ 137916 h 1801888"/>
              <a:gd name="connsiteX2" fmla="*/ 16 w 3989723"/>
              <a:gd name="connsiteY2" fmla="*/ 336219 h 1801888"/>
              <a:gd name="connsiteX3" fmla="*/ 242388 w 3989723"/>
              <a:gd name="connsiteY3" fmla="*/ 589607 h 1801888"/>
              <a:gd name="connsiteX4" fmla="*/ 330523 w 3989723"/>
              <a:gd name="connsiteY4" fmla="*/ 1019265 h 1801888"/>
              <a:gd name="connsiteX5" fmla="*/ 451708 w 3989723"/>
              <a:gd name="connsiteY5" fmla="*/ 1658243 h 1801888"/>
              <a:gd name="connsiteX6" fmla="*/ 1255939 w 3989723"/>
              <a:gd name="connsiteY6" fmla="*/ 1801463 h 1801888"/>
              <a:gd name="connsiteX7" fmla="*/ 2104238 w 3989723"/>
              <a:gd name="connsiteY7" fmla="*/ 1702311 h 1801888"/>
              <a:gd name="connsiteX8" fmla="*/ 2346609 w 3989723"/>
              <a:gd name="connsiteY8" fmla="*/ 1702311 h 1801888"/>
              <a:gd name="connsiteX9" fmla="*/ 2765250 w 3989723"/>
              <a:gd name="connsiteY9" fmla="*/ 1305704 h 1801888"/>
              <a:gd name="connsiteX10" fmla="*/ 3272026 w 3989723"/>
              <a:gd name="connsiteY10" fmla="*/ 1283670 h 1801888"/>
              <a:gd name="connsiteX11" fmla="*/ 3591515 w 3989723"/>
              <a:gd name="connsiteY11" fmla="*/ 1250619 h 1801888"/>
              <a:gd name="connsiteX12" fmla="*/ 3955072 w 3989723"/>
              <a:gd name="connsiteY12" fmla="*/ 688759 h 1801888"/>
              <a:gd name="connsiteX13" fmla="*/ 2666098 w 3989723"/>
              <a:gd name="connsiteY13" fmla="*/ 248084 h 1801888"/>
              <a:gd name="connsiteX14" fmla="*/ 1795766 w 3989723"/>
              <a:gd name="connsiteY14" fmla="*/ 93848 h 1801888"/>
              <a:gd name="connsiteX15" fmla="*/ 749163 w 3989723"/>
              <a:gd name="connsiteY15" fmla="*/ 16730 h 1801888"/>
              <a:gd name="connsiteX16" fmla="*/ 462725 w 3989723"/>
              <a:gd name="connsiteY16" fmla="*/ 93848 h 1801888"/>
              <a:gd name="connsiteX0" fmla="*/ 506789 w 4033787"/>
              <a:gd name="connsiteY0" fmla="*/ 93848 h 1801888"/>
              <a:gd name="connsiteX1" fmla="*/ 275435 w 4033787"/>
              <a:gd name="connsiteY1" fmla="*/ 137916 h 1801888"/>
              <a:gd name="connsiteX2" fmla="*/ 13 w 4033787"/>
              <a:gd name="connsiteY2" fmla="*/ 259101 h 1801888"/>
              <a:gd name="connsiteX3" fmla="*/ 286452 w 4033787"/>
              <a:gd name="connsiteY3" fmla="*/ 589607 h 1801888"/>
              <a:gd name="connsiteX4" fmla="*/ 374587 w 4033787"/>
              <a:gd name="connsiteY4" fmla="*/ 1019265 h 1801888"/>
              <a:gd name="connsiteX5" fmla="*/ 495772 w 4033787"/>
              <a:gd name="connsiteY5" fmla="*/ 1658243 h 1801888"/>
              <a:gd name="connsiteX6" fmla="*/ 1300003 w 4033787"/>
              <a:gd name="connsiteY6" fmla="*/ 1801463 h 1801888"/>
              <a:gd name="connsiteX7" fmla="*/ 2148302 w 4033787"/>
              <a:gd name="connsiteY7" fmla="*/ 1702311 h 1801888"/>
              <a:gd name="connsiteX8" fmla="*/ 2390673 w 4033787"/>
              <a:gd name="connsiteY8" fmla="*/ 1702311 h 1801888"/>
              <a:gd name="connsiteX9" fmla="*/ 2809314 w 4033787"/>
              <a:gd name="connsiteY9" fmla="*/ 1305704 h 1801888"/>
              <a:gd name="connsiteX10" fmla="*/ 3316090 w 4033787"/>
              <a:gd name="connsiteY10" fmla="*/ 1283670 h 1801888"/>
              <a:gd name="connsiteX11" fmla="*/ 3635579 w 4033787"/>
              <a:gd name="connsiteY11" fmla="*/ 1250619 h 1801888"/>
              <a:gd name="connsiteX12" fmla="*/ 3999136 w 4033787"/>
              <a:gd name="connsiteY12" fmla="*/ 688759 h 1801888"/>
              <a:gd name="connsiteX13" fmla="*/ 2710162 w 4033787"/>
              <a:gd name="connsiteY13" fmla="*/ 248084 h 1801888"/>
              <a:gd name="connsiteX14" fmla="*/ 1839830 w 4033787"/>
              <a:gd name="connsiteY14" fmla="*/ 93848 h 1801888"/>
              <a:gd name="connsiteX15" fmla="*/ 793227 w 4033787"/>
              <a:gd name="connsiteY15" fmla="*/ 16730 h 1801888"/>
              <a:gd name="connsiteX16" fmla="*/ 506789 w 4033787"/>
              <a:gd name="connsiteY16" fmla="*/ 93848 h 1801888"/>
              <a:gd name="connsiteX0" fmla="*/ 650009 w 4033788"/>
              <a:gd name="connsiteY0" fmla="*/ 99368 h 1785374"/>
              <a:gd name="connsiteX1" fmla="*/ 275436 w 4033788"/>
              <a:gd name="connsiteY1" fmla="*/ 121402 h 1785374"/>
              <a:gd name="connsiteX2" fmla="*/ 14 w 4033788"/>
              <a:gd name="connsiteY2" fmla="*/ 242587 h 1785374"/>
              <a:gd name="connsiteX3" fmla="*/ 286453 w 4033788"/>
              <a:gd name="connsiteY3" fmla="*/ 573093 h 1785374"/>
              <a:gd name="connsiteX4" fmla="*/ 374588 w 4033788"/>
              <a:gd name="connsiteY4" fmla="*/ 1002751 h 1785374"/>
              <a:gd name="connsiteX5" fmla="*/ 495773 w 4033788"/>
              <a:gd name="connsiteY5" fmla="*/ 1641729 h 1785374"/>
              <a:gd name="connsiteX6" fmla="*/ 1300004 w 4033788"/>
              <a:gd name="connsiteY6" fmla="*/ 1784949 h 1785374"/>
              <a:gd name="connsiteX7" fmla="*/ 2148303 w 4033788"/>
              <a:gd name="connsiteY7" fmla="*/ 1685797 h 1785374"/>
              <a:gd name="connsiteX8" fmla="*/ 2390674 w 4033788"/>
              <a:gd name="connsiteY8" fmla="*/ 1685797 h 1785374"/>
              <a:gd name="connsiteX9" fmla="*/ 2809315 w 4033788"/>
              <a:gd name="connsiteY9" fmla="*/ 1289190 h 1785374"/>
              <a:gd name="connsiteX10" fmla="*/ 3316091 w 4033788"/>
              <a:gd name="connsiteY10" fmla="*/ 1267156 h 1785374"/>
              <a:gd name="connsiteX11" fmla="*/ 3635580 w 4033788"/>
              <a:gd name="connsiteY11" fmla="*/ 1234105 h 1785374"/>
              <a:gd name="connsiteX12" fmla="*/ 3999137 w 4033788"/>
              <a:gd name="connsiteY12" fmla="*/ 672245 h 1785374"/>
              <a:gd name="connsiteX13" fmla="*/ 2710163 w 4033788"/>
              <a:gd name="connsiteY13" fmla="*/ 231570 h 1785374"/>
              <a:gd name="connsiteX14" fmla="*/ 1839831 w 4033788"/>
              <a:gd name="connsiteY14" fmla="*/ 77334 h 1785374"/>
              <a:gd name="connsiteX15" fmla="*/ 793228 w 4033788"/>
              <a:gd name="connsiteY15" fmla="*/ 216 h 1785374"/>
              <a:gd name="connsiteX16" fmla="*/ 650009 w 4033788"/>
              <a:gd name="connsiteY16" fmla="*/ 99368 h 1785374"/>
              <a:gd name="connsiteX0" fmla="*/ 650009 w 4033788"/>
              <a:gd name="connsiteY0" fmla="*/ 99368 h 1785592"/>
              <a:gd name="connsiteX1" fmla="*/ 275436 w 4033788"/>
              <a:gd name="connsiteY1" fmla="*/ 121402 h 1785592"/>
              <a:gd name="connsiteX2" fmla="*/ 14 w 4033788"/>
              <a:gd name="connsiteY2" fmla="*/ 242587 h 1785592"/>
              <a:gd name="connsiteX3" fmla="*/ 286453 w 4033788"/>
              <a:gd name="connsiteY3" fmla="*/ 573093 h 1785592"/>
              <a:gd name="connsiteX4" fmla="*/ 374588 w 4033788"/>
              <a:gd name="connsiteY4" fmla="*/ 1002751 h 1785592"/>
              <a:gd name="connsiteX5" fmla="*/ 264419 w 4033788"/>
              <a:gd name="connsiteY5" fmla="*/ 1630712 h 1785592"/>
              <a:gd name="connsiteX6" fmla="*/ 1300004 w 4033788"/>
              <a:gd name="connsiteY6" fmla="*/ 1784949 h 1785592"/>
              <a:gd name="connsiteX7" fmla="*/ 2148303 w 4033788"/>
              <a:gd name="connsiteY7" fmla="*/ 1685797 h 1785592"/>
              <a:gd name="connsiteX8" fmla="*/ 2390674 w 4033788"/>
              <a:gd name="connsiteY8" fmla="*/ 1685797 h 1785592"/>
              <a:gd name="connsiteX9" fmla="*/ 2809315 w 4033788"/>
              <a:gd name="connsiteY9" fmla="*/ 1289190 h 1785592"/>
              <a:gd name="connsiteX10" fmla="*/ 3316091 w 4033788"/>
              <a:gd name="connsiteY10" fmla="*/ 1267156 h 1785592"/>
              <a:gd name="connsiteX11" fmla="*/ 3635580 w 4033788"/>
              <a:gd name="connsiteY11" fmla="*/ 1234105 h 1785592"/>
              <a:gd name="connsiteX12" fmla="*/ 3999137 w 4033788"/>
              <a:gd name="connsiteY12" fmla="*/ 672245 h 1785592"/>
              <a:gd name="connsiteX13" fmla="*/ 2710163 w 4033788"/>
              <a:gd name="connsiteY13" fmla="*/ 231570 h 1785592"/>
              <a:gd name="connsiteX14" fmla="*/ 1839831 w 4033788"/>
              <a:gd name="connsiteY14" fmla="*/ 77334 h 1785592"/>
              <a:gd name="connsiteX15" fmla="*/ 793228 w 4033788"/>
              <a:gd name="connsiteY15" fmla="*/ 216 h 1785592"/>
              <a:gd name="connsiteX16" fmla="*/ 650009 w 4033788"/>
              <a:gd name="connsiteY16" fmla="*/ 99368 h 1785592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809315 w 4033788"/>
              <a:gd name="connsiteY9" fmla="*/ 1289190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974568 w 4033788"/>
              <a:gd name="connsiteY9" fmla="*/ 1366308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3788" h="1790858">
                <a:moveTo>
                  <a:pt x="650009" y="99368"/>
                </a:moveTo>
                <a:cubicBezTo>
                  <a:pt x="563710" y="119566"/>
                  <a:pt x="383768" y="97532"/>
                  <a:pt x="275436" y="121402"/>
                </a:cubicBezTo>
                <a:cubicBezTo>
                  <a:pt x="167104" y="145272"/>
                  <a:pt x="-1822" y="167305"/>
                  <a:pt x="14" y="242587"/>
                </a:cubicBezTo>
                <a:cubicBezTo>
                  <a:pt x="1850" y="317869"/>
                  <a:pt x="224024" y="446399"/>
                  <a:pt x="286453" y="573093"/>
                </a:cubicBezTo>
                <a:cubicBezTo>
                  <a:pt x="348882" y="699787"/>
                  <a:pt x="378260" y="826481"/>
                  <a:pt x="374588" y="1002751"/>
                </a:cubicBezTo>
                <a:cubicBezTo>
                  <a:pt x="370916" y="1179021"/>
                  <a:pt x="110183" y="1500346"/>
                  <a:pt x="264419" y="1630712"/>
                </a:cubicBezTo>
                <a:cubicBezTo>
                  <a:pt x="418655" y="1761078"/>
                  <a:pt x="1042944" y="1764751"/>
                  <a:pt x="1300004" y="1784949"/>
                </a:cubicBezTo>
                <a:cubicBezTo>
                  <a:pt x="1557064" y="1805147"/>
                  <a:pt x="1625002" y="1768423"/>
                  <a:pt x="1806780" y="1751898"/>
                </a:cubicBezTo>
                <a:cubicBezTo>
                  <a:pt x="1988558" y="1735373"/>
                  <a:pt x="2196043" y="1750062"/>
                  <a:pt x="2390674" y="1685797"/>
                </a:cubicBezTo>
                <a:cubicBezTo>
                  <a:pt x="2585305" y="1621532"/>
                  <a:pt x="2820332" y="1436082"/>
                  <a:pt x="2974568" y="1366308"/>
                </a:cubicBezTo>
                <a:cubicBezTo>
                  <a:pt x="3128804" y="1296534"/>
                  <a:pt x="3205922" y="1289190"/>
                  <a:pt x="3316091" y="1267156"/>
                </a:cubicBezTo>
                <a:cubicBezTo>
                  <a:pt x="3426260" y="1245122"/>
                  <a:pt x="3521739" y="1333257"/>
                  <a:pt x="3635580" y="1234105"/>
                </a:cubicBezTo>
                <a:cubicBezTo>
                  <a:pt x="3749421" y="1134953"/>
                  <a:pt x="4153373" y="839334"/>
                  <a:pt x="3999137" y="672245"/>
                </a:cubicBezTo>
                <a:cubicBezTo>
                  <a:pt x="3844901" y="505156"/>
                  <a:pt x="3070047" y="330722"/>
                  <a:pt x="2710163" y="231570"/>
                </a:cubicBezTo>
                <a:cubicBezTo>
                  <a:pt x="2350279" y="132418"/>
                  <a:pt x="2100564" y="114057"/>
                  <a:pt x="1839831" y="77334"/>
                </a:cubicBezTo>
                <a:cubicBezTo>
                  <a:pt x="1579099" y="40611"/>
                  <a:pt x="991532" y="-3456"/>
                  <a:pt x="793228" y="216"/>
                </a:cubicBezTo>
                <a:cubicBezTo>
                  <a:pt x="594924" y="3888"/>
                  <a:pt x="736308" y="79170"/>
                  <a:pt x="650009" y="993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65000">
                <a:schemeClr val="accent3">
                  <a:lumMod val="75000"/>
                  <a:tint val="44500"/>
                  <a:satMod val="160000"/>
                  <a:alpha val="26000"/>
                </a:schemeClr>
              </a:gs>
              <a:gs pos="100000">
                <a:schemeClr val="bg1">
                  <a:alpha val="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352139" y="2693866"/>
            <a:ext cx="1578158" cy="625706"/>
          </a:xfrm>
          <a:custGeom>
            <a:avLst/>
            <a:gdLst>
              <a:gd name="connsiteX0" fmla="*/ 26752 w 2219650"/>
              <a:gd name="connsiteY0" fmla="*/ 61079 h 1673249"/>
              <a:gd name="connsiteX1" fmla="*/ 103871 w 2219650"/>
              <a:gd name="connsiteY1" fmla="*/ 5995 h 1673249"/>
              <a:gd name="connsiteX2" fmla="*/ 775899 w 2219650"/>
              <a:gd name="connsiteY2" fmla="*/ 215315 h 1673249"/>
              <a:gd name="connsiteX3" fmla="*/ 1205557 w 2219650"/>
              <a:gd name="connsiteY3" fmla="*/ 369551 h 1673249"/>
              <a:gd name="connsiteX4" fmla="*/ 1425895 w 2219650"/>
              <a:gd name="connsiteY4" fmla="*/ 578872 h 1673249"/>
              <a:gd name="connsiteX5" fmla="*/ 1447928 w 2219650"/>
              <a:gd name="connsiteY5" fmla="*/ 788192 h 1673249"/>
              <a:gd name="connsiteX6" fmla="*/ 1756401 w 2219650"/>
              <a:gd name="connsiteY6" fmla="*/ 1140732 h 1673249"/>
              <a:gd name="connsiteX7" fmla="*/ 2219109 w 2219650"/>
              <a:gd name="connsiteY7" fmla="*/ 1372086 h 1673249"/>
              <a:gd name="connsiteX8" fmla="*/ 1833519 w 2219650"/>
              <a:gd name="connsiteY8" fmla="*/ 1669542 h 1673249"/>
              <a:gd name="connsiteX9" fmla="*/ 1139456 w 2219650"/>
              <a:gd name="connsiteY9" fmla="*/ 1151749 h 1673249"/>
              <a:gd name="connsiteX10" fmla="*/ 996237 w 2219650"/>
              <a:gd name="connsiteY10" fmla="*/ 876327 h 1673249"/>
              <a:gd name="connsiteX11" fmla="*/ 985220 w 2219650"/>
              <a:gd name="connsiteY11" fmla="*/ 567855 h 1673249"/>
              <a:gd name="connsiteX12" fmla="*/ 753866 w 2219650"/>
              <a:gd name="connsiteY12" fmla="*/ 369551 h 1673249"/>
              <a:gd name="connsiteX13" fmla="*/ 70820 w 2219650"/>
              <a:gd name="connsiteY13" fmla="*/ 105147 h 1673249"/>
              <a:gd name="connsiteX14" fmla="*/ 26752 w 2219650"/>
              <a:gd name="connsiteY14" fmla="*/ 61079 h 1673249"/>
              <a:gd name="connsiteX0" fmla="*/ 26752 w 2229312"/>
              <a:gd name="connsiteY0" fmla="*/ 61079 h 1804387"/>
              <a:gd name="connsiteX1" fmla="*/ 103871 w 2229312"/>
              <a:gd name="connsiteY1" fmla="*/ 5995 h 1804387"/>
              <a:gd name="connsiteX2" fmla="*/ 775899 w 2229312"/>
              <a:gd name="connsiteY2" fmla="*/ 215315 h 1804387"/>
              <a:gd name="connsiteX3" fmla="*/ 1205557 w 2229312"/>
              <a:gd name="connsiteY3" fmla="*/ 369551 h 1804387"/>
              <a:gd name="connsiteX4" fmla="*/ 1425895 w 2229312"/>
              <a:gd name="connsiteY4" fmla="*/ 578872 h 1804387"/>
              <a:gd name="connsiteX5" fmla="*/ 1447928 w 2229312"/>
              <a:gd name="connsiteY5" fmla="*/ 788192 h 1804387"/>
              <a:gd name="connsiteX6" fmla="*/ 1756401 w 2229312"/>
              <a:gd name="connsiteY6" fmla="*/ 1140732 h 1804387"/>
              <a:gd name="connsiteX7" fmla="*/ 2219109 w 2229312"/>
              <a:gd name="connsiteY7" fmla="*/ 1372086 h 1804387"/>
              <a:gd name="connsiteX8" fmla="*/ 1998772 w 2229312"/>
              <a:gd name="connsiteY8" fmla="*/ 1801744 h 1804387"/>
              <a:gd name="connsiteX9" fmla="*/ 1139456 w 2229312"/>
              <a:gd name="connsiteY9" fmla="*/ 1151749 h 1804387"/>
              <a:gd name="connsiteX10" fmla="*/ 996237 w 2229312"/>
              <a:gd name="connsiteY10" fmla="*/ 876327 h 1804387"/>
              <a:gd name="connsiteX11" fmla="*/ 985220 w 2229312"/>
              <a:gd name="connsiteY11" fmla="*/ 567855 h 1804387"/>
              <a:gd name="connsiteX12" fmla="*/ 753866 w 2229312"/>
              <a:gd name="connsiteY12" fmla="*/ 369551 h 1804387"/>
              <a:gd name="connsiteX13" fmla="*/ 70820 w 2229312"/>
              <a:gd name="connsiteY13" fmla="*/ 105147 h 1804387"/>
              <a:gd name="connsiteX14" fmla="*/ 26752 w 2229312"/>
              <a:gd name="connsiteY14" fmla="*/ 61079 h 1804387"/>
              <a:gd name="connsiteX0" fmla="*/ 26752 w 2476275"/>
              <a:gd name="connsiteY0" fmla="*/ 61079 h 1810681"/>
              <a:gd name="connsiteX1" fmla="*/ 103871 w 2476275"/>
              <a:gd name="connsiteY1" fmla="*/ 5995 h 1810681"/>
              <a:gd name="connsiteX2" fmla="*/ 775899 w 2476275"/>
              <a:gd name="connsiteY2" fmla="*/ 215315 h 1810681"/>
              <a:gd name="connsiteX3" fmla="*/ 1205557 w 2476275"/>
              <a:gd name="connsiteY3" fmla="*/ 369551 h 1810681"/>
              <a:gd name="connsiteX4" fmla="*/ 1425895 w 2476275"/>
              <a:gd name="connsiteY4" fmla="*/ 578872 h 1810681"/>
              <a:gd name="connsiteX5" fmla="*/ 1447928 w 2476275"/>
              <a:gd name="connsiteY5" fmla="*/ 788192 h 1810681"/>
              <a:gd name="connsiteX6" fmla="*/ 1756401 w 2476275"/>
              <a:gd name="connsiteY6" fmla="*/ 1140732 h 1810681"/>
              <a:gd name="connsiteX7" fmla="*/ 2472497 w 2476275"/>
              <a:gd name="connsiteY7" fmla="*/ 1504289 h 1810681"/>
              <a:gd name="connsiteX8" fmla="*/ 1998772 w 2476275"/>
              <a:gd name="connsiteY8" fmla="*/ 1801744 h 1810681"/>
              <a:gd name="connsiteX9" fmla="*/ 1139456 w 2476275"/>
              <a:gd name="connsiteY9" fmla="*/ 1151749 h 1810681"/>
              <a:gd name="connsiteX10" fmla="*/ 996237 w 2476275"/>
              <a:gd name="connsiteY10" fmla="*/ 876327 h 1810681"/>
              <a:gd name="connsiteX11" fmla="*/ 985220 w 2476275"/>
              <a:gd name="connsiteY11" fmla="*/ 567855 h 1810681"/>
              <a:gd name="connsiteX12" fmla="*/ 753866 w 2476275"/>
              <a:gd name="connsiteY12" fmla="*/ 369551 h 1810681"/>
              <a:gd name="connsiteX13" fmla="*/ 70820 w 2476275"/>
              <a:gd name="connsiteY13" fmla="*/ 105147 h 1810681"/>
              <a:gd name="connsiteX14" fmla="*/ 26752 w 2476275"/>
              <a:gd name="connsiteY14" fmla="*/ 61079 h 1810681"/>
              <a:gd name="connsiteX0" fmla="*/ 26752 w 2499380"/>
              <a:gd name="connsiteY0" fmla="*/ 61079 h 1994851"/>
              <a:gd name="connsiteX1" fmla="*/ 103871 w 2499380"/>
              <a:gd name="connsiteY1" fmla="*/ 5995 h 1994851"/>
              <a:gd name="connsiteX2" fmla="*/ 775899 w 2499380"/>
              <a:gd name="connsiteY2" fmla="*/ 215315 h 1994851"/>
              <a:gd name="connsiteX3" fmla="*/ 1205557 w 2499380"/>
              <a:gd name="connsiteY3" fmla="*/ 369551 h 1994851"/>
              <a:gd name="connsiteX4" fmla="*/ 1425895 w 2499380"/>
              <a:gd name="connsiteY4" fmla="*/ 578872 h 1994851"/>
              <a:gd name="connsiteX5" fmla="*/ 1447928 w 2499380"/>
              <a:gd name="connsiteY5" fmla="*/ 788192 h 1994851"/>
              <a:gd name="connsiteX6" fmla="*/ 1756401 w 2499380"/>
              <a:gd name="connsiteY6" fmla="*/ 1140732 h 1994851"/>
              <a:gd name="connsiteX7" fmla="*/ 2472497 w 2499380"/>
              <a:gd name="connsiteY7" fmla="*/ 1504289 h 1994851"/>
              <a:gd name="connsiteX8" fmla="*/ 2230126 w 2499380"/>
              <a:gd name="connsiteY8" fmla="*/ 1989031 h 1994851"/>
              <a:gd name="connsiteX9" fmla="*/ 1139456 w 2499380"/>
              <a:gd name="connsiteY9" fmla="*/ 1151749 h 1994851"/>
              <a:gd name="connsiteX10" fmla="*/ 996237 w 2499380"/>
              <a:gd name="connsiteY10" fmla="*/ 876327 h 1994851"/>
              <a:gd name="connsiteX11" fmla="*/ 985220 w 2499380"/>
              <a:gd name="connsiteY11" fmla="*/ 567855 h 1994851"/>
              <a:gd name="connsiteX12" fmla="*/ 753866 w 2499380"/>
              <a:gd name="connsiteY12" fmla="*/ 369551 h 1994851"/>
              <a:gd name="connsiteX13" fmla="*/ 70820 w 2499380"/>
              <a:gd name="connsiteY13" fmla="*/ 105147 h 1994851"/>
              <a:gd name="connsiteX14" fmla="*/ 26752 w 2499380"/>
              <a:gd name="connsiteY14" fmla="*/ 61079 h 1994851"/>
              <a:gd name="connsiteX0" fmla="*/ 26752 w 2738393"/>
              <a:gd name="connsiteY0" fmla="*/ 61079 h 2005973"/>
              <a:gd name="connsiteX1" fmla="*/ 103871 w 2738393"/>
              <a:gd name="connsiteY1" fmla="*/ 5995 h 2005973"/>
              <a:gd name="connsiteX2" fmla="*/ 775899 w 2738393"/>
              <a:gd name="connsiteY2" fmla="*/ 215315 h 2005973"/>
              <a:gd name="connsiteX3" fmla="*/ 1205557 w 2738393"/>
              <a:gd name="connsiteY3" fmla="*/ 369551 h 2005973"/>
              <a:gd name="connsiteX4" fmla="*/ 1425895 w 2738393"/>
              <a:gd name="connsiteY4" fmla="*/ 578872 h 2005973"/>
              <a:gd name="connsiteX5" fmla="*/ 1447928 w 2738393"/>
              <a:gd name="connsiteY5" fmla="*/ 788192 h 2005973"/>
              <a:gd name="connsiteX6" fmla="*/ 1756401 w 2738393"/>
              <a:gd name="connsiteY6" fmla="*/ 1140732 h 2005973"/>
              <a:gd name="connsiteX7" fmla="*/ 2725885 w 2738393"/>
              <a:gd name="connsiteY7" fmla="*/ 1669542 h 2005973"/>
              <a:gd name="connsiteX8" fmla="*/ 2230126 w 2738393"/>
              <a:gd name="connsiteY8" fmla="*/ 1989031 h 2005973"/>
              <a:gd name="connsiteX9" fmla="*/ 1139456 w 2738393"/>
              <a:gd name="connsiteY9" fmla="*/ 1151749 h 2005973"/>
              <a:gd name="connsiteX10" fmla="*/ 996237 w 2738393"/>
              <a:gd name="connsiteY10" fmla="*/ 876327 h 2005973"/>
              <a:gd name="connsiteX11" fmla="*/ 985220 w 2738393"/>
              <a:gd name="connsiteY11" fmla="*/ 567855 h 2005973"/>
              <a:gd name="connsiteX12" fmla="*/ 753866 w 2738393"/>
              <a:gd name="connsiteY12" fmla="*/ 369551 h 2005973"/>
              <a:gd name="connsiteX13" fmla="*/ 70820 w 2738393"/>
              <a:gd name="connsiteY13" fmla="*/ 105147 h 2005973"/>
              <a:gd name="connsiteX14" fmla="*/ 26752 w 2738393"/>
              <a:gd name="connsiteY14" fmla="*/ 61079 h 2005973"/>
              <a:gd name="connsiteX0" fmla="*/ 26752 w 2730318"/>
              <a:gd name="connsiteY0" fmla="*/ 61079 h 1912319"/>
              <a:gd name="connsiteX1" fmla="*/ 103871 w 2730318"/>
              <a:gd name="connsiteY1" fmla="*/ 5995 h 1912319"/>
              <a:gd name="connsiteX2" fmla="*/ 775899 w 2730318"/>
              <a:gd name="connsiteY2" fmla="*/ 215315 h 1912319"/>
              <a:gd name="connsiteX3" fmla="*/ 1205557 w 2730318"/>
              <a:gd name="connsiteY3" fmla="*/ 369551 h 1912319"/>
              <a:gd name="connsiteX4" fmla="*/ 1425895 w 2730318"/>
              <a:gd name="connsiteY4" fmla="*/ 578872 h 1912319"/>
              <a:gd name="connsiteX5" fmla="*/ 1447928 w 2730318"/>
              <a:gd name="connsiteY5" fmla="*/ 788192 h 1912319"/>
              <a:gd name="connsiteX6" fmla="*/ 1756401 w 2730318"/>
              <a:gd name="connsiteY6" fmla="*/ 1140732 h 1912319"/>
              <a:gd name="connsiteX7" fmla="*/ 2725885 w 2730318"/>
              <a:gd name="connsiteY7" fmla="*/ 1669542 h 1912319"/>
              <a:gd name="connsiteX8" fmla="*/ 2075890 w 2730318"/>
              <a:gd name="connsiteY8" fmla="*/ 1889879 h 1912319"/>
              <a:gd name="connsiteX9" fmla="*/ 1139456 w 2730318"/>
              <a:gd name="connsiteY9" fmla="*/ 1151749 h 1912319"/>
              <a:gd name="connsiteX10" fmla="*/ 996237 w 2730318"/>
              <a:gd name="connsiteY10" fmla="*/ 876327 h 1912319"/>
              <a:gd name="connsiteX11" fmla="*/ 985220 w 2730318"/>
              <a:gd name="connsiteY11" fmla="*/ 567855 h 1912319"/>
              <a:gd name="connsiteX12" fmla="*/ 753866 w 2730318"/>
              <a:gd name="connsiteY12" fmla="*/ 369551 h 1912319"/>
              <a:gd name="connsiteX13" fmla="*/ 70820 w 2730318"/>
              <a:gd name="connsiteY13" fmla="*/ 105147 h 1912319"/>
              <a:gd name="connsiteX14" fmla="*/ 26752 w 2730318"/>
              <a:gd name="connsiteY14" fmla="*/ 61079 h 1912319"/>
              <a:gd name="connsiteX0" fmla="*/ 26752 w 2727524"/>
              <a:gd name="connsiteY0" fmla="*/ 61079 h 1862073"/>
              <a:gd name="connsiteX1" fmla="*/ 103871 w 2727524"/>
              <a:gd name="connsiteY1" fmla="*/ 5995 h 1862073"/>
              <a:gd name="connsiteX2" fmla="*/ 775899 w 2727524"/>
              <a:gd name="connsiteY2" fmla="*/ 215315 h 1862073"/>
              <a:gd name="connsiteX3" fmla="*/ 1205557 w 2727524"/>
              <a:gd name="connsiteY3" fmla="*/ 369551 h 1862073"/>
              <a:gd name="connsiteX4" fmla="*/ 1425895 w 2727524"/>
              <a:gd name="connsiteY4" fmla="*/ 578872 h 1862073"/>
              <a:gd name="connsiteX5" fmla="*/ 1447928 w 2727524"/>
              <a:gd name="connsiteY5" fmla="*/ 788192 h 1862073"/>
              <a:gd name="connsiteX6" fmla="*/ 1756401 w 2727524"/>
              <a:gd name="connsiteY6" fmla="*/ 1140732 h 1862073"/>
              <a:gd name="connsiteX7" fmla="*/ 2725885 w 2727524"/>
              <a:gd name="connsiteY7" fmla="*/ 1669542 h 1862073"/>
              <a:gd name="connsiteX8" fmla="*/ 1965722 w 2727524"/>
              <a:gd name="connsiteY8" fmla="*/ 1834795 h 1862073"/>
              <a:gd name="connsiteX9" fmla="*/ 1139456 w 2727524"/>
              <a:gd name="connsiteY9" fmla="*/ 1151749 h 1862073"/>
              <a:gd name="connsiteX10" fmla="*/ 996237 w 2727524"/>
              <a:gd name="connsiteY10" fmla="*/ 876327 h 1862073"/>
              <a:gd name="connsiteX11" fmla="*/ 985220 w 2727524"/>
              <a:gd name="connsiteY11" fmla="*/ 567855 h 1862073"/>
              <a:gd name="connsiteX12" fmla="*/ 753866 w 2727524"/>
              <a:gd name="connsiteY12" fmla="*/ 369551 h 1862073"/>
              <a:gd name="connsiteX13" fmla="*/ 70820 w 2727524"/>
              <a:gd name="connsiteY13" fmla="*/ 105147 h 1862073"/>
              <a:gd name="connsiteX14" fmla="*/ 26752 w 2727524"/>
              <a:gd name="connsiteY14" fmla="*/ 61079 h 1862073"/>
              <a:gd name="connsiteX0" fmla="*/ 26752 w 2936454"/>
              <a:gd name="connsiteY0" fmla="*/ 61079 h 1881720"/>
              <a:gd name="connsiteX1" fmla="*/ 103871 w 2936454"/>
              <a:gd name="connsiteY1" fmla="*/ 5995 h 1881720"/>
              <a:gd name="connsiteX2" fmla="*/ 775899 w 2936454"/>
              <a:gd name="connsiteY2" fmla="*/ 215315 h 1881720"/>
              <a:gd name="connsiteX3" fmla="*/ 1205557 w 2936454"/>
              <a:gd name="connsiteY3" fmla="*/ 369551 h 1881720"/>
              <a:gd name="connsiteX4" fmla="*/ 1425895 w 2936454"/>
              <a:gd name="connsiteY4" fmla="*/ 578872 h 1881720"/>
              <a:gd name="connsiteX5" fmla="*/ 1447928 w 2936454"/>
              <a:gd name="connsiteY5" fmla="*/ 788192 h 1881720"/>
              <a:gd name="connsiteX6" fmla="*/ 1756401 w 2936454"/>
              <a:gd name="connsiteY6" fmla="*/ 1140732 h 1881720"/>
              <a:gd name="connsiteX7" fmla="*/ 2935205 w 2936454"/>
              <a:gd name="connsiteY7" fmla="*/ 1746660 h 1881720"/>
              <a:gd name="connsiteX8" fmla="*/ 1965722 w 2936454"/>
              <a:gd name="connsiteY8" fmla="*/ 1834795 h 1881720"/>
              <a:gd name="connsiteX9" fmla="*/ 1139456 w 2936454"/>
              <a:gd name="connsiteY9" fmla="*/ 1151749 h 1881720"/>
              <a:gd name="connsiteX10" fmla="*/ 996237 w 2936454"/>
              <a:gd name="connsiteY10" fmla="*/ 876327 h 1881720"/>
              <a:gd name="connsiteX11" fmla="*/ 985220 w 2936454"/>
              <a:gd name="connsiteY11" fmla="*/ 567855 h 1881720"/>
              <a:gd name="connsiteX12" fmla="*/ 753866 w 2936454"/>
              <a:gd name="connsiteY12" fmla="*/ 369551 h 1881720"/>
              <a:gd name="connsiteX13" fmla="*/ 70820 w 2936454"/>
              <a:gd name="connsiteY13" fmla="*/ 105147 h 1881720"/>
              <a:gd name="connsiteX14" fmla="*/ 26752 w 2936454"/>
              <a:gd name="connsiteY14" fmla="*/ 61079 h 1881720"/>
              <a:gd name="connsiteX0" fmla="*/ 26752 w 2760498"/>
              <a:gd name="connsiteY0" fmla="*/ 61079 h 1858155"/>
              <a:gd name="connsiteX1" fmla="*/ 103871 w 2760498"/>
              <a:gd name="connsiteY1" fmla="*/ 5995 h 1858155"/>
              <a:gd name="connsiteX2" fmla="*/ 775899 w 2760498"/>
              <a:gd name="connsiteY2" fmla="*/ 215315 h 1858155"/>
              <a:gd name="connsiteX3" fmla="*/ 1205557 w 2760498"/>
              <a:gd name="connsiteY3" fmla="*/ 369551 h 1858155"/>
              <a:gd name="connsiteX4" fmla="*/ 1425895 w 2760498"/>
              <a:gd name="connsiteY4" fmla="*/ 578872 h 1858155"/>
              <a:gd name="connsiteX5" fmla="*/ 1447928 w 2760498"/>
              <a:gd name="connsiteY5" fmla="*/ 788192 h 1858155"/>
              <a:gd name="connsiteX6" fmla="*/ 1756401 w 2760498"/>
              <a:gd name="connsiteY6" fmla="*/ 1140732 h 1858155"/>
              <a:gd name="connsiteX7" fmla="*/ 2758936 w 2760498"/>
              <a:gd name="connsiteY7" fmla="*/ 1647508 h 1858155"/>
              <a:gd name="connsiteX8" fmla="*/ 1965722 w 2760498"/>
              <a:gd name="connsiteY8" fmla="*/ 1834795 h 1858155"/>
              <a:gd name="connsiteX9" fmla="*/ 1139456 w 2760498"/>
              <a:gd name="connsiteY9" fmla="*/ 1151749 h 1858155"/>
              <a:gd name="connsiteX10" fmla="*/ 996237 w 2760498"/>
              <a:gd name="connsiteY10" fmla="*/ 876327 h 1858155"/>
              <a:gd name="connsiteX11" fmla="*/ 985220 w 2760498"/>
              <a:gd name="connsiteY11" fmla="*/ 567855 h 1858155"/>
              <a:gd name="connsiteX12" fmla="*/ 753866 w 2760498"/>
              <a:gd name="connsiteY12" fmla="*/ 369551 h 1858155"/>
              <a:gd name="connsiteX13" fmla="*/ 70820 w 2760498"/>
              <a:gd name="connsiteY13" fmla="*/ 105147 h 1858155"/>
              <a:gd name="connsiteX14" fmla="*/ 26752 w 2760498"/>
              <a:gd name="connsiteY14" fmla="*/ 61079 h 1858155"/>
              <a:gd name="connsiteX0" fmla="*/ 26003 w 2759749"/>
              <a:gd name="connsiteY0" fmla="*/ 61079 h 1858155"/>
              <a:gd name="connsiteX1" fmla="*/ 103122 w 2759749"/>
              <a:gd name="connsiteY1" fmla="*/ 5995 h 1858155"/>
              <a:gd name="connsiteX2" fmla="*/ 775150 w 2759749"/>
              <a:gd name="connsiteY2" fmla="*/ 215315 h 1858155"/>
              <a:gd name="connsiteX3" fmla="*/ 1204808 w 2759749"/>
              <a:gd name="connsiteY3" fmla="*/ 369551 h 1858155"/>
              <a:gd name="connsiteX4" fmla="*/ 1425146 w 2759749"/>
              <a:gd name="connsiteY4" fmla="*/ 578872 h 1858155"/>
              <a:gd name="connsiteX5" fmla="*/ 1447179 w 2759749"/>
              <a:gd name="connsiteY5" fmla="*/ 788192 h 1858155"/>
              <a:gd name="connsiteX6" fmla="*/ 1755652 w 2759749"/>
              <a:gd name="connsiteY6" fmla="*/ 1140732 h 1858155"/>
              <a:gd name="connsiteX7" fmla="*/ 2758187 w 2759749"/>
              <a:gd name="connsiteY7" fmla="*/ 1647508 h 1858155"/>
              <a:gd name="connsiteX8" fmla="*/ 1964973 w 2759749"/>
              <a:gd name="connsiteY8" fmla="*/ 1834795 h 1858155"/>
              <a:gd name="connsiteX9" fmla="*/ 1138707 w 2759749"/>
              <a:gd name="connsiteY9" fmla="*/ 1151749 h 1858155"/>
              <a:gd name="connsiteX10" fmla="*/ 995488 w 2759749"/>
              <a:gd name="connsiteY10" fmla="*/ 876327 h 1858155"/>
              <a:gd name="connsiteX11" fmla="*/ 984471 w 2759749"/>
              <a:gd name="connsiteY11" fmla="*/ 567855 h 1858155"/>
              <a:gd name="connsiteX12" fmla="*/ 753117 w 2759749"/>
              <a:gd name="connsiteY12" fmla="*/ 413618 h 1858155"/>
              <a:gd name="connsiteX13" fmla="*/ 70071 w 2759749"/>
              <a:gd name="connsiteY13" fmla="*/ 105147 h 1858155"/>
              <a:gd name="connsiteX14" fmla="*/ 26003 w 2759749"/>
              <a:gd name="connsiteY14" fmla="*/ 61079 h 1858155"/>
              <a:gd name="connsiteX0" fmla="*/ 69 w 3207541"/>
              <a:gd name="connsiteY0" fmla="*/ 1669 h 2008065"/>
              <a:gd name="connsiteX1" fmla="*/ 550914 w 3207541"/>
              <a:gd name="connsiteY1" fmla="*/ 155905 h 2008065"/>
              <a:gd name="connsiteX2" fmla="*/ 1222942 w 3207541"/>
              <a:gd name="connsiteY2" fmla="*/ 365225 h 2008065"/>
              <a:gd name="connsiteX3" fmla="*/ 1652600 w 3207541"/>
              <a:gd name="connsiteY3" fmla="*/ 519461 h 2008065"/>
              <a:gd name="connsiteX4" fmla="*/ 1872938 w 3207541"/>
              <a:gd name="connsiteY4" fmla="*/ 728782 h 2008065"/>
              <a:gd name="connsiteX5" fmla="*/ 1894971 w 3207541"/>
              <a:gd name="connsiteY5" fmla="*/ 938102 h 2008065"/>
              <a:gd name="connsiteX6" fmla="*/ 2203444 w 3207541"/>
              <a:gd name="connsiteY6" fmla="*/ 1290642 h 2008065"/>
              <a:gd name="connsiteX7" fmla="*/ 3205979 w 3207541"/>
              <a:gd name="connsiteY7" fmla="*/ 1797418 h 2008065"/>
              <a:gd name="connsiteX8" fmla="*/ 2412765 w 3207541"/>
              <a:gd name="connsiteY8" fmla="*/ 1984705 h 2008065"/>
              <a:gd name="connsiteX9" fmla="*/ 1586499 w 3207541"/>
              <a:gd name="connsiteY9" fmla="*/ 1301659 h 2008065"/>
              <a:gd name="connsiteX10" fmla="*/ 1443280 w 3207541"/>
              <a:gd name="connsiteY10" fmla="*/ 1026237 h 2008065"/>
              <a:gd name="connsiteX11" fmla="*/ 1432263 w 3207541"/>
              <a:gd name="connsiteY11" fmla="*/ 717765 h 2008065"/>
              <a:gd name="connsiteX12" fmla="*/ 1200909 w 3207541"/>
              <a:gd name="connsiteY12" fmla="*/ 563528 h 2008065"/>
              <a:gd name="connsiteX13" fmla="*/ 517863 w 3207541"/>
              <a:gd name="connsiteY13" fmla="*/ 255057 h 2008065"/>
              <a:gd name="connsiteX14" fmla="*/ 69 w 3207541"/>
              <a:gd name="connsiteY14" fmla="*/ 1669 h 2008065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894971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950055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13741"/>
              <a:gd name="connsiteY0" fmla="*/ 1669 h 2111462"/>
              <a:gd name="connsiteX1" fmla="*/ 550914 w 3213741"/>
              <a:gd name="connsiteY1" fmla="*/ 155905 h 2111462"/>
              <a:gd name="connsiteX2" fmla="*/ 1222942 w 3213741"/>
              <a:gd name="connsiteY2" fmla="*/ 365225 h 2111462"/>
              <a:gd name="connsiteX3" fmla="*/ 1652600 w 3213741"/>
              <a:gd name="connsiteY3" fmla="*/ 519461 h 2111462"/>
              <a:gd name="connsiteX4" fmla="*/ 1872938 w 3213741"/>
              <a:gd name="connsiteY4" fmla="*/ 728782 h 2111462"/>
              <a:gd name="connsiteX5" fmla="*/ 1950055 w 3213741"/>
              <a:gd name="connsiteY5" fmla="*/ 938102 h 2111462"/>
              <a:gd name="connsiteX6" fmla="*/ 2203444 w 3213741"/>
              <a:gd name="connsiteY6" fmla="*/ 1290642 h 2111462"/>
              <a:gd name="connsiteX7" fmla="*/ 3205979 w 3213741"/>
              <a:gd name="connsiteY7" fmla="*/ 1797418 h 2111462"/>
              <a:gd name="connsiteX8" fmla="*/ 2611068 w 3213741"/>
              <a:gd name="connsiteY8" fmla="*/ 2094874 h 2111462"/>
              <a:gd name="connsiteX9" fmla="*/ 1586499 w 3213741"/>
              <a:gd name="connsiteY9" fmla="*/ 1301659 h 2111462"/>
              <a:gd name="connsiteX10" fmla="*/ 1443280 w 3213741"/>
              <a:gd name="connsiteY10" fmla="*/ 1026237 h 2111462"/>
              <a:gd name="connsiteX11" fmla="*/ 1432263 w 3213741"/>
              <a:gd name="connsiteY11" fmla="*/ 717765 h 2111462"/>
              <a:gd name="connsiteX12" fmla="*/ 1200909 w 3213741"/>
              <a:gd name="connsiteY12" fmla="*/ 563528 h 2111462"/>
              <a:gd name="connsiteX13" fmla="*/ 517863 w 3213741"/>
              <a:gd name="connsiteY13" fmla="*/ 255057 h 2111462"/>
              <a:gd name="connsiteX14" fmla="*/ 69 w 3213741"/>
              <a:gd name="connsiteY14" fmla="*/ 1669 h 2111462"/>
              <a:gd name="connsiteX0" fmla="*/ 69 w 3214546"/>
              <a:gd name="connsiteY0" fmla="*/ 1669 h 2138239"/>
              <a:gd name="connsiteX1" fmla="*/ 550914 w 3214546"/>
              <a:gd name="connsiteY1" fmla="*/ 155905 h 2138239"/>
              <a:gd name="connsiteX2" fmla="*/ 1222942 w 3214546"/>
              <a:gd name="connsiteY2" fmla="*/ 365225 h 2138239"/>
              <a:gd name="connsiteX3" fmla="*/ 1652600 w 3214546"/>
              <a:gd name="connsiteY3" fmla="*/ 519461 h 2138239"/>
              <a:gd name="connsiteX4" fmla="*/ 1872938 w 3214546"/>
              <a:gd name="connsiteY4" fmla="*/ 728782 h 2138239"/>
              <a:gd name="connsiteX5" fmla="*/ 1950055 w 3214546"/>
              <a:gd name="connsiteY5" fmla="*/ 938102 h 2138239"/>
              <a:gd name="connsiteX6" fmla="*/ 2203444 w 3214546"/>
              <a:gd name="connsiteY6" fmla="*/ 1290642 h 2138239"/>
              <a:gd name="connsiteX7" fmla="*/ 3205979 w 3214546"/>
              <a:gd name="connsiteY7" fmla="*/ 1797418 h 2138239"/>
              <a:gd name="connsiteX8" fmla="*/ 2611068 w 3214546"/>
              <a:gd name="connsiteY8" fmla="*/ 2094874 h 2138239"/>
              <a:gd name="connsiteX9" fmla="*/ 1586499 w 3214546"/>
              <a:gd name="connsiteY9" fmla="*/ 1301659 h 2138239"/>
              <a:gd name="connsiteX10" fmla="*/ 1443280 w 3214546"/>
              <a:gd name="connsiteY10" fmla="*/ 1026237 h 2138239"/>
              <a:gd name="connsiteX11" fmla="*/ 1432263 w 3214546"/>
              <a:gd name="connsiteY11" fmla="*/ 717765 h 2138239"/>
              <a:gd name="connsiteX12" fmla="*/ 1200909 w 3214546"/>
              <a:gd name="connsiteY12" fmla="*/ 563528 h 2138239"/>
              <a:gd name="connsiteX13" fmla="*/ 517863 w 3214546"/>
              <a:gd name="connsiteY13" fmla="*/ 255057 h 2138239"/>
              <a:gd name="connsiteX14" fmla="*/ 69 w 3214546"/>
              <a:gd name="connsiteY14" fmla="*/ 1669 h 2138239"/>
              <a:gd name="connsiteX0" fmla="*/ 69 w 3214163"/>
              <a:gd name="connsiteY0" fmla="*/ 1669 h 1797424"/>
              <a:gd name="connsiteX1" fmla="*/ 550914 w 3214163"/>
              <a:gd name="connsiteY1" fmla="*/ 155905 h 1797424"/>
              <a:gd name="connsiteX2" fmla="*/ 1222942 w 3214163"/>
              <a:gd name="connsiteY2" fmla="*/ 365225 h 1797424"/>
              <a:gd name="connsiteX3" fmla="*/ 1652600 w 3214163"/>
              <a:gd name="connsiteY3" fmla="*/ 519461 h 1797424"/>
              <a:gd name="connsiteX4" fmla="*/ 1872938 w 3214163"/>
              <a:gd name="connsiteY4" fmla="*/ 728782 h 1797424"/>
              <a:gd name="connsiteX5" fmla="*/ 1950055 w 3214163"/>
              <a:gd name="connsiteY5" fmla="*/ 938102 h 1797424"/>
              <a:gd name="connsiteX6" fmla="*/ 2203444 w 3214163"/>
              <a:gd name="connsiteY6" fmla="*/ 1290642 h 1797424"/>
              <a:gd name="connsiteX7" fmla="*/ 3205979 w 3214163"/>
              <a:gd name="connsiteY7" fmla="*/ 1797418 h 1797424"/>
              <a:gd name="connsiteX8" fmla="*/ 1586499 w 3214163"/>
              <a:gd name="connsiteY8" fmla="*/ 1301659 h 1797424"/>
              <a:gd name="connsiteX9" fmla="*/ 1443280 w 3214163"/>
              <a:gd name="connsiteY9" fmla="*/ 1026237 h 1797424"/>
              <a:gd name="connsiteX10" fmla="*/ 1432263 w 3214163"/>
              <a:gd name="connsiteY10" fmla="*/ 717765 h 1797424"/>
              <a:gd name="connsiteX11" fmla="*/ 1200909 w 3214163"/>
              <a:gd name="connsiteY11" fmla="*/ 563528 h 1797424"/>
              <a:gd name="connsiteX12" fmla="*/ 517863 w 3214163"/>
              <a:gd name="connsiteY12" fmla="*/ 255057 h 1797424"/>
              <a:gd name="connsiteX13" fmla="*/ 69 w 3214163"/>
              <a:gd name="connsiteY13" fmla="*/ 1669 h 1797424"/>
              <a:gd name="connsiteX0" fmla="*/ 69 w 3214163"/>
              <a:gd name="connsiteY0" fmla="*/ 1669 h 1797424"/>
              <a:gd name="connsiteX1" fmla="*/ 550914 w 3214163"/>
              <a:gd name="connsiteY1" fmla="*/ 155905 h 1797424"/>
              <a:gd name="connsiteX2" fmla="*/ 1222942 w 3214163"/>
              <a:gd name="connsiteY2" fmla="*/ 365225 h 1797424"/>
              <a:gd name="connsiteX3" fmla="*/ 1652600 w 3214163"/>
              <a:gd name="connsiteY3" fmla="*/ 519461 h 1797424"/>
              <a:gd name="connsiteX4" fmla="*/ 1872938 w 3214163"/>
              <a:gd name="connsiteY4" fmla="*/ 728782 h 1797424"/>
              <a:gd name="connsiteX5" fmla="*/ 1950055 w 3214163"/>
              <a:gd name="connsiteY5" fmla="*/ 938102 h 1797424"/>
              <a:gd name="connsiteX6" fmla="*/ 2203444 w 3214163"/>
              <a:gd name="connsiteY6" fmla="*/ 1290642 h 1797424"/>
              <a:gd name="connsiteX7" fmla="*/ 3205979 w 3214163"/>
              <a:gd name="connsiteY7" fmla="*/ 1797418 h 1797424"/>
              <a:gd name="connsiteX8" fmla="*/ 1586499 w 3214163"/>
              <a:gd name="connsiteY8" fmla="*/ 1301659 h 1797424"/>
              <a:gd name="connsiteX9" fmla="*/ 1443280 w 3214163"/>
              <a:gd name="connsiteY9" fmla="*/ 1026237 h 1797424"/>
              <a:gd name="connsiteX10" fmla="*/ 1432263 w 3214163"/>
              <a:gd name="connsiteY10" fmla="*/ 717765 h 1797424"/>
              <a:gd name="connsiteX11" fmla="*/ 1200909 w 3214163"/>
              <a:gd name="connsiteY11" fmla="*/ 563528 h 1797424"/>
              <a:gd name="connsiteX12" fmla="*/ 517863 w 3214163"/>
              <a:gd name="connsiteY12" fmla="*/ 255057 h 1797424"/>
              <a:gd name="connsiteX13" fmla="*/ 69 w 3214163"/>
              <a:gd name="connsiteY13" fmla="*/ 1669 h 1797424"/>
              <a:gd name="connsiteX0" fmla="*/ 69 w 2212570"/>
              <a:gd name="connsiteY0" fmla="*/ 1669 h 1335425"/>
              <a:gd name="connsiteX1" fmla="*/ 550914 w 2212570"/>
              <a:gd name="connsiteY1" fmla="*/ 155905 h 1335425"/>
              <a:gd name="connsiteX2" fmla="*/ 1222942 w 2212570"/>
              <a:gd name="connsiteY2" fmla="*/ 365225 h 1335425"/>
              <a:gd name="connsiteX3" fmla="*/ 1652600 w 2212570"/>
              <a:gd name="connsiteY3" fmla="*/ 519461 h 1335425"/>
              <a:gd name="connsiteX4" fmla="*/ 1872938 w 2212570"/>
              <a:gd name="connsiteY4" fmla="*/ 728782 h 1335425"/>
              <a:gd name="connsiteX5" fmla="*/ 1950055 w 2212570"/>
              <a:gd name="connsiteY5" fmla="*/ 938102 h 1335425"/>
              <a:gd name="connsiteX6" fmla="*/ 2203444 w 2212570"/>
              <a:gd name="connsiteY6" fmla="*/ 1290642 h 1335425"/>
              <a:gd name="connsiteX7" fmla="*/ 1586499 w 2212570"/>
              <a:gd name="connsiteY7" fmla="*/ 1301659 h 1335425"/>
              <a:gd name="connsiteX8" fmla="*/ 1443280 w 2212570"/>
              <a:gd name="connsiteY8" fmla="*/ 1026237 h 1335425"/>
              <a:gd name="connsiteX9" fmla="*/ 1432263 w 2212570"/>
              <a:gd name="connsiteY9" fmla="*/ 717765 h 1335425"/>
              <a:gd name="connsiteX10" fmla="*/ 1200909 w 2212570"/>
              <a:gd name="connsiteY10" fmla="*/ 563528 h 1335425"/>
              <a:gd name="connsiteX11" fmla="*/ 517863 w 2212570"/>
              <a:gd name="connsiteY11" fmla="*/ 255057 h 1335425"/>
              <a:gd name="connsiteX12" fmla="*/ 69 w 2212570"/>
              <a:gd name="connsiteY12" fmla="*/ 1669 h 1335425"/>
              <a:gd name="connsiteX0" fmla="*/ 69 w 1965289"/>
              <a:gd name="connsiteY0" fmla="*/ 1669 h 1302452"/>
              <a:gd name="connsiteX1" fmla="*/ 550914 w 1965289"/>
              <a:gd name="connsiteY1" fmla="*/ 155905 h 1302452"/>
              <a:gd name="connsiteX2" fmla="*/ 1222942 w 1965289"/>
              <a:gd name="connsiteY2" fmla="*/ 365225 h 1302452"/>
              <a:gd name="connsiteX3" fmla="*/ 1652600 w 1965289"/>
              <a:gd name="connsiteY3" fmla="*/ 519461 h 1302452"/>
              <a:gd name="connsiteX4" fmla="*/ 1872938 w 1965289"/>
              <a:gd name="connsiteY4" fmla="*/ 728782 h 1302452"/>
              <a:gd name="connsiteX5" fmla="*/ 1950055 w 1965289"/>
              <a:gd name="connsiteY5" fmla="*/ 938102 h 1302452"/>
              <a:gd name="connsiteX6" fmla="*/ 1586499 w 1965289"/>
              <a:gd name="connsiteY6" fmla="*/ 1301659 h 1302452"/>
              <a:gd name="connsiteX7" fmla="*/ 1443280 w 1965289"/>
              <a:gd name="connsiteY7" fmla="*/ 1026237 h 1302452"/>
              <a:gd name="connsiteX8" fmla="*/ 1432263 w 1965289"/>
              <a:gd name="connsiteY8" fmla="*/ 717765 h 1302452"/>
              <a:gd name="connsiteX9" fmla="*/ 1200909 w 1965289"/>
              <a:gd name="connsiteY9" fmla="*/ 563528 h 1302452"/>
              <a:gd name="connsiteX10" fmla="*/ 517863 w 1965289"/>
              <a:gd name="connsiteY10" fmla="*/ 255057 h 1302452"/>
              <a:gd name="connsiteX11" fmla="*/ 69 w 1965289"/>
              <a:gd name="connsiteY11" fmla="*/ 1669 h 1302452"/>
              <a:gd name="connsiteX0" fmla="*/ 69 w 1975187"/>
              <a:gd name="connsiteY0" fmla="*/ 1669 h 1035990"/>
              <a:gd name="connsiteX1" fmla="*/ 550914 w 1975187"/>
              <a:gd name="connsiteY1" fmla="*/ 155905 h 1035990"/>
              <a:gd name="connsiteX2" fmla="*/ 1222942 w 1975187"/>
              <a:gd name="connsiteY2" fmla="*/ 365225 h 1035990"/>
              <a:gd name="connsiteX3" fmla="*/ 1652600 w 1975187"/>
              <a:gd name="connsiteY3" fmla="*/ 519461 h 1035990"/>
              <a:gd name="connsiteX4" fmla="*/ 1872938 w 1975187"/>
              <a:gd name="connsiteY4" fmla="*/ 728782 h 1035990"/>
              <a:gd name="connsiteX5" fmla="*/ 1950055 w 1975187"/>
              <a:gd name="connsiteY5" fmla="*/ 938102 h 1035990"/>
              <a:gd name="connsiteX6" fmla="*/ 1443280 w 1975187"/>
              <a:gd name="connsiteY6" fmla="*/ 1026237 h 1035990"/>
              <a:gd name="connsiteX7" fmla="*/ 1432263 w 1975187"/>
              <a:gd name="connsiteY7" fmla="*/ 717765 h 1035990"/>
              <a:gd name="connsiteX8" fmla="*/ 1200909 w 1975187"/>
              <a:gd name="connsiteY8" fmla="*/ 563528 h 1035990"/>
              <a:gd name="connsiteX9" fmla="*/ 517863 w 1975187"/>
              <a:gd name="connsiteY9" fmla="*/ 255057 h 1035990"/>
              <a:gd name="connsiteX10" fmla="*/ 69 w 1975187"/>
              <a:gd name="connsiteY10" fmla="*/ 1669 h 1035990"/>
              <a:gd name="connsiteX0" fmla="*/ 69 w 1975962"/>
              <a:gd name="connsiteY0" fmla="*/ 1669 h 938119"/>
              <a:gd name="connsiteX1" fmla="*/ 550914 w 1975962"/>
              <a:gd name="connsiteY1" fmla="*/ 155905 h 938119"/>
              <a:gd name="connsiteX2" fmla="*/ 1222942 w 1975962"/>
              <a:gd name="connsiteY2" fmla="*/ 365225 h 938119"/>
              <a:gd name="connsiteX3" fmla="*/ 1652600 w 1975962"/>
              <a:gd name="connsiteY3" fmla="*/ 519461 h 938119"/>
              <a:gd name="connsiteX4" fmla="*/ 1872938 w 1975962"/>
              <a:gd name="connsiteY4" fmla="*/ 728782 h 938119"/>
              <a:gd name="connsiteX5" fmla="*/ 1950055 w 1975962"/>
              <a:gd name="connsiteY5" fmla="*/ 938102 h 938119"/>
              <a:gd name="connsiteX6" fmla="*/ 1432263 w 1975962"/>
              <a:gd name="connsiteY6" fmla="*/ 717765 h 938119"/>
              <a:gd name="connsiteX7" fmla="*/ 1200909 w 1975962"/>
              <a:gd name="connsiteY7" fmla="*/ 563528 h 938119"/>
              <a:gd name="connsiteX8" fmla="*/ 517863 w 1975962"/>
              <a:gd name="connsiteY8" fmla="*/ 255057 h 938119"/>
              <a:gd name="connsiteX9" fmla="*/ 69 w 1975962"/>
              <a:gd name="connsiteY9" fmla="*/ 1669 h 938119"/>
              <a:gd name="connsiteX0" fmla="*/ 69 w 1878633"/>
              <a:gd name="connsiteY0" fmla="*/ 1669 h 747118"/>
              <a:gd name="connsiteX1" fmla="*/ 550914 w 1878633"/>
              <a:gd name="connsiteY1" fmla="*/ 155905 h 747118"/>
              <a:gd name="connsiteX2" fmla="*/ 1222942 w 1878633"/>
              <a:gd name="connsiteY2" fmla="*/ 365225 h 747118"/>
              <a:gd name="connsiteX3" fmla="*/ 1652600 w 1878633"/>
              <a:gd name="connsiteY3" fmla="*/ 519461 h 747118"/>
              <a:gd name="connsiteX4" fmla="*/ 1872938 w 1878633"/>
              <a:gd name="connsiteY4" fmla="*/ 728782 h 747118"/>
              <a:gd name="connsiteX5" fmla="*/ 1432263 w 1878633"/>
              <a:gd name="connsiteY5" fmla="*/ 717765 h 747118"/>
              <a:gd name="connsiteX6" fmla="*/ 1200909 w 1878633"/>
              <a:gd name="connsiteY6" fmla="*/ 563528 h 747118"/>
              <a:gd name="connsiteX7" fmla="*/ 517863 w 1878633"/>
              <a:gd name="connsiteY7" fmla="*/ 255057 h 747118"/>
              <a:gd name="connsiteX8" fmla="*/ 69 w 1878633"/>
              <a:gd name="connsiteY8" fmla="*/ 1669 h 747118"/>
              <a:gd name="connsiteX0" fmla="*/ 69 w 1890306"/>
              <a:gd name="connsiteY0" fmla="*/ 1669 h 729188"/>
              <a:gd name="connsiteX1" fmla="*/ 550914 w 1890306"/>
              <a:gd name="connsiteY1" fmla="*/ 155905 h 729188"/>
              <a:gd name="connsiteX2" fmla="*/ 1222942 w 1890306"/>
              <a:gd name="connsiteY2" fmla="*/ 365225 h 729188"/>
              <a:gd name="connsiteX3" fmla="*/ 1652600 w 1890306"/>
              <a:gd name="connsiteY3" fmla="*/ 519461 h 729188"/>
              <a:gd name="connsiteX4" fmla="*/ 1872938 w 1890306"/>
              <a:gd name="connsiteY4" fmla="*/ 728782 h 729188"/>
              <a:gd name="connsiteX5" fmla="*/ 1200909 w 1890306"/>
              <a:gd name="connsiteY5" fmla="*/ 563528 h 729188"/>
              <a:gd name="connsiteX6" fmla="*/ 517863 w 1890306"/>
              <a:gd name="connsiteY6" fmla="*/ 255057 h 729188"/>
              <a:gd name="connsiteX7" fmla="*/ 69 w 1890306"/>
              <a:gd name="connsiteY7" fmla="*/ 1669 h 729188"/>
              <a:gd name="connsiteX0" fmla="*/ 69 w 1652640"/>
              <a:gd name="connsiteY0" fmla="*/ 1669 h 579927"/>
              <a:gd name="connsiteX1" fmla="*/ 550914 w 1652640"/>
              <a:gd name="connsiteY1" fmla="*/ 155905 h 579927"/>
              <a:gd name="connsiteX2" fmla="*/ 1222942 w 1652640"/>
              <a:gd name="connsiteY2" fmla="*/ 365225 h 579927"/>
              <a:gd name="connsiteX3" fmla="*/ 1652600 w 1652640"/>
              <a:gd name="connsiteY3" fmla="*/ 519461 h 579927"/>
              <a:gd name="connsiteX4" fmla="*/ 1200909 w 1652640"/>
              <a:gd name="connsiteY4" fmla="*/ 563528 h 579927"/>
              <a:gd name="connsiteX5" fmla="*/ 517863 w 1652640"/>
              <a:gd name="connsiteY5" fmla="*/ 255057 h 579927"/>
              <a:gd name="connsiteX6" fmla="*/ 69 w 1652640"/>
              <a:gd name="connsiteY6" fmla="*/ 1669 h 579927"/>
              <a:gd name="connsiteX0" fmla="*/ 69 w 1297121"/>
              <a:gd name="connsiteY0" fmla="*/ 1669 h 565085"/>
              <a:gd name="connsiteX1" fmla="*/ 550914 w 1297121"/>
              <a:gd name="connsiteY1" fmla="*/ 155905 h 565085"/>
              <a:gd name="connsiteX2" fmla="*/ 1222942 w 1297121"/>
              <a:gd name="connsiteY2" fmla="*/ 365225 h 565085"/>
              <a:gd name="connsiteX3" fmla="*/ 1200909 w 1297121"/>
              <a:gd name="connsiteY3" fmla="*/ 563528 h 565085"/>
              <a:gd name="connsiteX4" fmla="*/ 517863 w 1297121"/>
              <a:gd name="connsiteY4" fmla="*/ 255057 h 565085"/>
              <a:gd name="connsiteX5" fmla="*/ 69 w 1297121"/>
              <a:gd name="connsiteY5" fmla="*/ 1669 h 565085"/>
              <a:gd name="connsiteX0" fmla="*/ 69 w 1431526"/>
              <a:gd name="connsiteY0" fmla="*/ 1916 h 567629"/>
              <a:gd name="connsiteX1" fmla="*/ 550914 w 1431526"/>
              <a:gd name="connsiteY1" fmla="*/ 156152 h 567629"/>
              <a:gd name="connsiteX2" fmla="*/ 1399212 w 1431526"/>
              <a:gd name="connsiteY2" fmla="*/ 464624 h 567629"/>
              <a:gd name="connsiteX3" fmla="*/ 1200909 w 1431526"/>
              <a:gd name="connsiteY3" fmla="*/ 563775 h 567629"/>
              <a:gd name="connsiteX4" fmla="*/ 517863 w 1431526"/>
              <a:gd name="connsiteY4" fmla="*/ 255304 h 567629"/>
              <a:gd name="connsiteX5" fmla="*/ 69 w 1431526"/>
              <a:gd name="connsiteY5" fmla="*/ 1916 h 5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526" h="567629">
                <a:moveTo>
                  <a:pt x="69" y="1916"/>
                </a:moveTo>
                <a:cubicBezTo>
                  <a:pt x="5578" y="-14609"/>
                  <a:pt x="317723" y="79034"/>
                  <a:pt x="550914" y="156152"/>
                </a:cubicBezTo>
                <a:cubicBezTo>
                  <a:pt x="784105" y="233270"/>
                  <a:pt x="1290879" y="396687"/>
                  <a:pt x="1399212" y="464624"/>
                </a:cubicBezTo>
                <a:cubicBezTo>
                  <a:pt x="1507545" y="532561"/>
                  <a:pt x="1318422" y="582136"/>
                  <a:pt x="1200909" y="563775"/>
                </a:cubicBezTo>
                <a:cubicBezTo>
                  <a:pt x="1083396" y="545414"/>
                  <a:pt x="718003" y="348947"/>
                  <a:pt x="517863" y="255304"/>
                </a:cubicBezTo>
                <a:cubicBezTo>
                  <a:pt x="317723" y="161661"/>
                  <a:pt x="-5440" y="18441"/>
                  <a:pt x="69" y="191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8000">
                <a:schemeClr val="accent1">
                  <a:tint val="44500"/>
                  <a:satMod val="160000"/>
                  <a:alpha val="13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1008062" y="2890286"/>
            <a:ext cx="765156" cy="255025"/>
          </a:xfrm>
          <a:custGeom>
            <a:avLst/>
            <a:gdLst>
              <a:gd name="connsiteX0" fmla="*/ 0 w 2071171"/>
              <a:gd name="connsiteY0" fmla="*/ 0 h 1344058"/>
              <a:gd name="connsiteX1" fmla="*/ 572877 w 2071171"/>
              <a:gd name="connsiteY1" fmla="*/ 165253 h 1344058"/>
              <a:gd name="connsiteX2" fmla="*/ 1178805 w 2071171"/>
              <a:gd name="connsiteY2" fmla="*/ 440675 h 1344058"/>
              <a:gd name="connsiteX3" fmla="*/ 1366092 w 2071171"/>
              <a:gd name="connsiteY3" fmla="*/ 870333 h 1344058"/>
              <a:gd name="connsiteX4" fmla="*/ 1663547 w 2071171"/>
              <a:gd name="connsiteY4" fmla="*/ 1145755 h 1344058"/>
              <a:gd name="connsiteX5" fmla="*/ 2071171 w 2071171"/>
              <a:gd name="connsiteY5" fmla="*/ 1344058 h 1344058"/>
              <a:gd name="connsiteX0" fmla="*/ 0 w 2368626"/>
              <a:gd name="connsiteY0" fmla="*/ 0 h 1454226"/>
              <a:gd name="connsiteX1" fmla="*/ 572877 w 2368626"/>
              <a:gd name="connsiteY1" fmla="*/ 165253 h 1454226"/>
              <a:gd name="connsiteX2" fmla="*/ 1178805 w 2368626"/>
              <a:gd name="connsiteY2" fmla="*/ 440675 h 1454226"/>
              <a:gd name="connsiteX3" fmla="*/ 1366092 w 2368626"/>
              <a:gd name="connsiteY3" fmla="*/ 870333 h 1454226"/>
              <a:gd name="connsiteX4" fmla="*/ 1663547 w 2368626"/>
              <a:gd name="connsiteY4" fmla="*/ 1145755 h 1454226"/>
              <a:gd name="connsiteX5" fmla="*/ 2368626 w 2368626"/>
              <a:gd name="connsiteY5" fmla="*/ 1454226 h 1454226"/>
              <a:gd name="connsiteX0" fmla="*/ 0 w 1663547"/>
              <a:gd name="connsiteY0" fmla="*/ 0 h 1145755"/>
              <a:gd name="connsiteX1" fmla="*/ 572877 w 1663547"/>
              <a:gd name="connsiteY1" fmla="*/ 165253 h 1145755"/>
              <a:gd name="connsiteX2" fmla="*/ 1178805 w 1663547"/>
              <a:gd name="connsiteY2" fmla="*/ 440675 h 1145755"/>
              <a:gd name="connsiteX3" fmla="*/ 1366092 w 1663547"/>
              <a:gd name="connsiteY3" fmla="*/ 870333 h 1145755"/>
              <a:gd name="connsiteX4" fmla="*/ 1663547 w 1663547"/>
              <a:gd name="connsiteY4" fmla="*/ 1145755 h 1145755"/>
              <a:gd name="connsiteX0" fmla="*/ 0 w 1366092"/>
              <a:gd name="connsiteY0" fmla="*/ 0 h 870333"/>
              <a:gd name="connsiteX1" fmla="*/ 572877 w 1366092"/>
              <a:gd name="connsiteY1" fmla="*/ 165253 h 870333"/>
              <a:gd name="connsiteX2" fmla="*/ 1178805 w 1366092"/>
              <a:gd name="connsiteY2" fmla="*/ 440675 h 870333"/>
              <a:gd name="connsiteX3" fmla="*/ 1366092 w 1366092"/>
              <a:gd name="connsiteY3" fmla="*/ 870333 h 870333"/>
              <a:gd name="connsiteX0" fmla="*/ 0 w 1178805"/>
              <a:gd name="connsiteY0" fmla="*/ 0 h 440675"/>
              <a:gd name="connsiteX1" fmla="*/ 572877 w 1178805"/>
              <a:gd name="connsiteY1" fmla="*/ 165253 h 440675"/>
              <a:gd name="connsiteX2" fmla="*/ 1178805 w 1178805"/>
              <a:gd name="connsiteY2" fmla="*/ 440675 h 440675"/>
              <a:gd name="connsiteX0" fmla="*/ 0 w 572877"/>
              <a:gd name="connsiteY0" fmla="*/ 0 h 165253"/>
              <a:gd name="connsiteX1" fmla="*/ 572877 w 572877"/>
              <a:gd name="connsiteY1" fmla="*/ 165253 h 165253"/>
              <a:gd name="connsiteX0" fmla="*/ 0 w 694063"/>
              <a:gd name="connsiteY0" fmla="*/ 0 h 231354"/>
              <a:gd name="connsiteX1" fmla="*/ 694063 w 694063"/>
              <a:gd name="connsiteY1" fmla="*/ 231354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4063" h="231354">
                <a:moveTo>
                  <a:pt x="0" y="0"/>
                </a:moveTo>
                <a:cubicBezTo>
                  <a:pt x="188205" y="45903"/>
                  <a:pt x="497596" y="157908"/>
                  <a:pt x="694063" y="231354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 dirty="0">
              <a:solidFill>
                <a:prstClr val="white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947336" y="2987437"/>
            <a:ext cx="716574" cy="303602"/>
          </a:xfrm>
          <a:custGeom>
            <a:avLst/>
            <a:gdLst>
              <a:gd name="connsiteX0" fmla="*/ 0 w 1674564"/>
              <a:gd name="connsiteY0" fmla="*/ 0 h 1586429"/>
              <a:gd name="connsiteX1" fmla="*/ 649995 w 1674564"/>
              <a:gd name="connsiteY1" fmla="*/ 275422 h 1586429"/>
              <a:gd name="connsiteX2" fmla="*/ 848298 w 1674564"/>
              <a:gd name="connsiteY2" fmla="*/ 396608 h 1586429"/>
              <a:gd name="connsiteX3" fmla="*/ 903383 w 1674564"/>
              <a:gd name="connsiteY3" fmla="*/ 627962 h 1586429"/>
              <a:gd name="connsiteX4" fmla="*/ 1024568 w 1674564"/>
              <a:gd name="connsiteY4" fmla="*/ 1002535 h 1586429"/>
              <a:gd name="connsiteX5" fmla="*/ 1674564 w 1674564"/>
              <a:gd name="connsiteY5" fmla="*/ 1586429 h 1586429"/>
              <a:gd name="connsiteX0" fmla="*/ 0 w 1861851"/>
              <a:gd name="connsiteY0" fmla="*/ 0 h 1740666"/>
              <a:gd name="connsiteX1" fmla="*/ 649995 w 1861851"/>
              <a:gd name="connsiteY1" fmla="*/ 275422 h 1740666"/>
              <a:gd name="connsiteX2" fmla="*/ 848298 w 1861851"/>
              <a:gd name="connsiteY2" fmla="*/ 396608 h 1740666"/>
              <a:gd name="connsiteX3" fmla="*/ 903383 w 1861851"/>
              <a:gd name="connsiteY3" fmla="*/ 627962 h 1740666"/>
              <a:gd name="connsiteX4" fmla="*/ 1024568 w 1861851"/>
              <a:gd name="connsiteY4" fmla="*/ 1002535 h 1740666"/>
              <a:gd name="connsiteX5" fmla="*/ 1861851 w 1861851"/>
              <a:gd name="connsiteY5" fmla="*/ 1740666 h 1740666"/>
              <a:gd name="connsiteX0" fmla="*/ 0 w 1024568"/>
              <a:gd name="connsiteY0" fmla="*/ 0 h 1002535"/>
              <a:gd name="connsiteX1" fmla="*/ 649995 w 1024568"/>
              <a:gd name="connsiteY1" fmla="*/ 275422 h 1002535"/>
              <a:gd name="connsiteX2" fmla="*/ 848298 w 1024568"/>
              <a:gd name="connsiteY2" fmla="*/ 396608 h 1002535"/>
              <a:gd name="connsiteX3" fmla="*/ 903383 w 1024568"/>
              <a:gd name="connsiteY3" fmla="*/ 627962 h 1002535"/>
              <a:gd name="connsiteX4" fmla="*/ 1024568 w 1024568"/>
              <a:gd name="connsiteY4" fmla="*/ 1002535 h 1002535"/>
              <a:gd name="connsiteX0" fmla="*/ 0 w 903383"/>
              <a:gd name="connsiteY0" fmla="*/ 0 h 627962"/>
              <a:gd name="connsiteX1" fmla="*/ 649995 w 903383"/>
              <a:gd name="connsiteY1" fmla="*/ 275422 h 627962"/>
              <a:gd name="connsiteX2" fmla="*/ 848298 w 903383"/>
              <a:gd name="connsiteY2" fmla="*/ 396608 h 627962"/>
              <a:gd name="connsiteX3" fmla="*/ 903383 w 903383"/>
              <a:gd name="connsiteY3" fmla="*/ 627962 h 627962"/>
              <a:gd name="connsiteX0" fmla="*/ 0 w 848298"/>
              <a:gd name="connsiteY0" fmla="*/ 0 h 396608"/>
              <a:gd name="connsiteX1" fmla="*/ 649995 w 848298"/>
              <a:gd name="connsiteY1" fmla="*/ 275422 h 396608"/>
              <a:gd name="connsiteX2" fmla="*/ 848298 w 848298"/>
              <a:gd name="connsiteY2" fmla="*/ 396608 h 396608"/>
              <a:gd name="connsiteX0" fmla="*/ 0 w 649995"/>
              <a:gd name="connsiteY0" fmla="*/ 0 h 275422"/>
              <a:gd name="connsiteX1" fmla="*/ 649995 w 649995"/>
              <a:gd name="connsiteY1" fmla="*/ 275422 h 27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995" h="275422">
                <a:moveTo>
                  <a:pt x="0" y="0"/>
                </a:moveTo>
                <a:cubicBezTo>
                  <a:pt x="254306" y="104660"/>
                  <a:pt x="508612" y="209321"/>
                  <a:pt x="649995" y="275422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8136281" y="2152640"/>
            <a:ext cx="1108653" cy="1706147"/>
            <a:chOff x="7380312" y="1952836"/>
            <a:chExt cx="1005644" cy="1547786"/>
          </a:xfrm>
        </p:grpSpPr>
        <p:sp>
          <p:nvSpPr>
            <p:cNvPr id="8" name="Cubo 7"/>
            <p:cNvSpPr/>
            <p:nvPr/>
          </p:nvSpPr>
          <p:spPr>
            <a:xfrm>
              <a:off x="7380312" y="19528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9" name="Cubo 8"/>
            <p:cNvSpPr/>
            <p:nvPr/>
          </p:nvSpPr>
          <p:spPr>
            <a:xfrm>
              <a:off x="7532712" y="21052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0" name="Cubo 9"/>
            <p:cNvSpPr/>
            <p:nvPr/>
          </p:nvSpPr>
          <p:spPr>
            <a:xfrm>
              <a:off x="7685112" y="22576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1" name="Cubo 10"/>
            <p:cNvSpPr/>
            <p:nvPr/>
          </p:nvSpPr>
          <p:spPr>
            <a:xfrm>
              <a:off x="7837512" y="24100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2" name="Cubo 11"/>
            <p:cNvSpPr/>
            <p:nvPr/>
          </p:nvSpPr>
          <p:spPr>
            <a:xfrm>
              <a:off x="7989912" y="25624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7045053" y="2903112"/>
            <a:ext cx="1653422" cy="1686801"/>
            <a:chOff x="6564591" y="2654849"/>
            <a:chExt cx="1499797" cy="1530235"/>
          </a:xfrm>
        </p:grpSpPr>
        <p:grpSp>
          <p:nvGrpSpPr>
            <p:cNvPr id="14" name="Grupo 13"/>
            <p:cNvGrpSpPr/>
            <p:nvPr/>
          </p:nvGrpSpPr>
          <p:grpSpPr>
            <a:xfrm>
              <a:off x="7058745" y="2654849"/>
              <a:ext cx="396043" cy="316694"/>
              <a:chOff x="6827726" y="2882640"/>
              <a:chExt cx="372566" cy="358180"/>
            </a:xfrm>
          </p:grpSpPr>
          <p:sp>
            <p:nvSpPr>
              <p:cNvPr id="7" name="Cubo 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Meio-quadro 1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7211145" y="2807249"/>
              <a:ext cx="396043" cy="316694"/>
              <a:chOff x="6827726" y="2882640"/>
              <a:chExt cx="372566" cy="358180"/>
            </a:xfrm>
          </p:grpSpPr>
          <p:sp>
            <p:nvSpPr>
              <p:cNvPr id="16" name="Cubo 1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Meio-quadro 1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7363545" y="2959649"/>
              <a:ext cx="396043" cy="316694"/>
              <a:chOff x="6827726" y="2882640"/>
              <a:chExt cx="372566" cy="358180"/>
            </a:xfrm>
          </p:grpSpPr>
          <p:sp>
            <p:nvSpPr>
              <p:cNvPr id="19" name="Cubo 1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Meio-quadro 1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7515945" y="3112049"/>
              <a:ext cx="396043" cy="316694"/>
              <a:chOff x="6827726" y="2882640"/>
              <a:chExt cx="372566" cy="358180"/>
            </a:xfrm>
          </p:grpSpPr>
          <p:sp>
            <p:nvSpPr>
              <p:cNvPr id="22" name="Cubo 2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Meio-quadro 2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7668345" y="3264449"/>
              <a:ext cx="396043" cy="316694"/>
              <a:chOff x="6827726" y="2882640"/>
              <a:chExt cx="372566" cy="358180"/>
            </a:xfrm>
          </p:grpSpPr>
          <p:sp>
            <p:nvSpPr>
              <p:cNvPr id="25" name="Cubo 2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Meio-quadro 2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6816619" y="2934754"/>
              <a:ext cx="396043" cy="316694"/>
              <a:chOff x="6827726" y="2882640"/>
              <a:chExt cx="372566" cy="358180"/>
            </a:xfrm>
          </p:grpSpPr>
          <p:sp>
            <p:nvSpPr>
              <p:cNvPr id="28" name="Cubo 27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Meio-quadro 28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6969019" y="3087154"/>
              <a:ext cx="396043" cy="316694"/>
              <a:chOff x="6827726" y="2882640"/>
              <a:chExt cx="372566" cy="358180"/>
            </a:xfrm>
          </p:grpSpPr>
          <p:sp>
            <p:nvSpPr>
              <p:cNvPr id="31" name="Cubo 30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Meio-quadro 31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7121419" y="3239554"/>
              <a:ext cx="396043" cy="316694"/>
              <a:chOff x="6827726" y="2882640"/>
              <a:chExt cx="372566" cy="358180"/>
            </a:xfrm>
          </p:grpSpPr>
          <p:sp>
            <p:nvSpPr>
              <p:cNvPr id="34" name="Cubo 33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Meio-quadro 34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7273819" y="3391954"/>
              <a:ext cx="396043" cy="316694"/>
              <a:chOff x="6827726" y="2882640"/>
              <a:chExt cx="372566" cy="358180"/>
            </a:xfrm>
          </p:grpSpPr>
          <p:sp>
            <p:nvSpPr>
              <p:cNvPr id="37" name="Cubo 3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Meio-quadro 37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7426219" y="3544354"/>
              <a:ext cx="396043" cy="316694"/>
              <a:chOff x="6827726" y="2882640"/>
              <a:chExt cx="372566" cy="358180"/>
            </a:xfrm>
          </p:grpSpPr>
          <p:sp>
            <p:nvSpPr>
              <p:cNvPr id="40" name="Cubo 39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Meio-quadro 40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6564591" y="3258790"/>
              <a:ext cx="396043" cy="316694"/>
              <a:chOff x="6827726" y="2882640"/>
              <a:chExt cx="372566" cy="358180"/>
            </a:xfrm>
          </p:grpSpPr>
          <p:sp>
            <p:nvSpPr>
              <p:cNvPr id="43" name="Cubo 42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Meio-quadro 43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6716991" y="3411190"/>
              <a:ext cx="396043" cy="316694"/>
              <a:chOff x="6827726" y="2882640"/>
              <a:chExt cx="372566" cy="358180"/>
            </a:xfrm>
          </p:grpSpPr>
          <p:sp>
            <p:nvSpPr>
              <p:cNvPr id="46" name="Cubo 4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Meio-quadro 4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6869391" y="3563590"/>
              <a:ext cx="396043" cy="316694"/>
              <a:chOff x="6827726" y="2882640"/>
              <a:chExt cx="372566" cy="358180"/>
            </a:xfrm>
          </p:grpSpPr>
          <p:sp>
            <p:nvSpPr>
              <p:cNvPr id="49" name="Cubo 4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Meio-quadro 4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7021791" y="3715990"/>
              <a:ext cx="396043" cy="316694"/>
              <a:chOff x="6827726" y="2882640"/>
              <a:chExt cx="372566" cy="358180"/>
            </a:xfrm>
          </p:grpSpPr>
          <p:sp>
            <p:nvSpPr>
              <p:cNvPr id="52" name="Cubo 5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Meio-quadro 5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Grupo 53"/>
            <p:cNvGrpSpPr/>
            <p:nvPr/>
          </p:nvGrpSpPr>
          <p:grpSpPr>
            <a:xfrm>
              <a:off x="7174191" y="3868390"/>
              <a:ext cx="396043" cy="316694"/>
              <a:chOff x="6827726" y="2882640"/>
              <a:chExt cx="372566" cy="358180"/>
            </a:xfrm>
          </p:grpSpPr>
          <p:sp>
            <p:nvSpPr>
              <p:cNvPr id="55" name="Cubo 5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Meio-quadro 5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7" name="CaixaDeTexto 66"/>
          <p:cNvSpPr txBox="1"/>
          <p:nvPr/>
        </p:nvSpPr>
        <p:spPr>
          <a:xfrm>
            <a:off x="7227436" y="1160447"/>
            <a:ext cx="2186662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Centro consumidor</a:t>
            </a:r>
          </a:p>
        </p:txBody>
      </p:sp>
      <p:sp>
        <p:nvSpPr>
          <p:cNvPr id="69" name="Forma livre 68"/>
          <p:cNvSpPr/>
          <p:nvPr/>
        </p:nvSpPr>
        <p:spPr>
          <a:xfrm>
            <a:off x="1761073" y="3096733"/>
            <a:ext cx="3145640" cy="680068"/>
          </a:xfrm>
          <a:custGeom>
            <a:avLst/>
            <a:gdLst>
              <a:gd name="connsiteX0" fmla="*/ 0 w 2732183"/>
              <a:gd name="connsiteY0" fmla="*/ 0 h 605928"/>
              <a:gd name="connsiteX1" fmla="*/ 683046 w 2732183"/>
              <a:gd name="connsiteY1" fmla="*/ 11017 h 605928"/>
              <a:gd name="connsiteX2" fmla="*/ 1277957 w 2732183"/>
              <a:gd name="connsiteY2" fmla="*/ 99152 h 605928"/>
              <a:gd name="connsiteX3" fmla="*/ 2214391 w 2732183"/>
              <a:gd name="connsiteY3" fmla="*/ 363557 h 605928"/>
              <a:gd name="connsiteX4" fmla="*/ 2732183 w 2732183"/>
              <a:gd name="connsiteY4" fmla="*/ 605928 h 605928"/>
              <a:gd name="connsiteX0" fmla="*/ 0 w 2853368"/>
              <a:gd name="connsiteY0" fmla="*/ 0 h 616945"/>
              <a:gd name="connsiteX1" fmla="*/ 804231 w 2853368"/>
              <a:gd name="connsiteY1" fmla="*/ 22034 h 616945"/>
              <a:gd name="connsiteX2" fmla="*/ 1399142 w 2853368"/>
              <a:gd name="connsiteY2" fmla="*/ 110169 h 616945"/>
              <a:gd name="connsiteX3" fmla="*/ 2335576 w 2853368"/>
              <a:gd name="connsiteY3" fmla="*/ 374574 h 616945"/>
              <a:gd name="connsiteX4" fmla="*/ 2853368 w 2853368"/>
              <a:gd name="connsiteY4" fmla="*/ 616945 h 6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368" h="616945">
                <a:moveTo>
                  <a:pt x="0" y="0"/>
                </a:moveTo>
                <a:cubicBezTo>
                  <a:pt x="268077" y="7345"/>
                  <a:pt x="571041" y="3673"/>
                  <a:pt x="804231" y="22034"/>
                </a:cubicBezTo>
                <a:cubicBezTo>
                  <a:pt x="1037421" y="40395"/>
                  <a:pt x="1143918" y="51412"/>
                  <a:pt x="1399142" y="110169"/>
                </a:cubicBezTo>
                <a:cubicBezTo>
                  <a:pt x="1654366" y="168926"/>
                  <a:pt x="2093205" y="290111"/>
                  <a:pt x="2335576" y="374574"/>
                </a:cubicBezTo>
                <a:cubicBezTo>
                  <a:pt x="2577947" y="459037"/>
                  <a:pt x="2715657" y="537991"/>
                  <a:pt x="2853368" y="616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70" name="Forma livre 69"/>
          <p:cNvSpPr/>
          <p:nvPr/>
        </p:nvSpPr>
        <p:spPr>
          <a:xfrm>
            <a:off x="2064707" y="3218177"/>
            <a:ext cx="2537235" cy="579521"/>
          </a:xfrm>
          <a:custGeom>
            <a:avLst/>
            <a:gdLst>
              <a:gd name="connsiteX0" fmla="*/ 0 w 2235391"/>
              <a:gd name="connsiteY0" fmla="*/ 0 h 525731"/>
              <a:gd name="connsiteX1" fmla="*/ 594911 w 2235391"/>
              <a:gd name="connsiteY1" fmla="*/ 55084 h 525731"/>
              <a:gd name="connsiteX2" fmla="*/ 1322024 w 2235391"/>
              <a:gd name="connsiteY2" fmla="*/ 198303 h 525731"/>
              <a:gd name="connsiteX3" fmla="*/ 1828800 w 2235391"/>
              <a:gd name="connsiteY3" fmla="*/ 352540 h 525731"/>
              <a:gd name="connsiteX4" fmla="*/ 2192356 w 2235391"/>
              <a:gd name="connsiteY4" fmla="*/ 506776 h 525731"/>
              <a:gd name="connsiteX5" fmla="*/ 2214390 w 2235391"/>
              <a:gd name="connsiteY5" fmla="*/ 517793 h 525731"/>
              <a:gd name="connsiteX0" fmla="*/ 0 w 2301492"/>
              <a:gd name="connsiteY0" fmla="*/ 0 h 525731"/>
              <a:gd name="connsiteX1" fmla="*/ 661012 w 2301492"/>
              <a:gd name="connsiteY1" fmla="*/ 55084 h 525731"/>
              <a:gd name="connsiteX2" fmla="*/ 1388125 w 2301492"/>
              <a:gd name="connsiteY2" fmla="*/ 198303 h 525731"/>
              <a:gd name="connsiteX3" fmla="*/ 1894901 w 2301492"/>
              <a:gd name="connsiteY3" fmla="*/ 352540 h 525731"/>
              <a:gd name="connsiteX4" fmla="*/ 2258457 w 2301492"/>
              <a:gd name="connsiteY4" fmla="*/ 506776 h 525731"/>
              <a:gd name="connsiteX5" fmla="*/ 2280491 w 2301492"/>
              <a:gd name="connsiteY5" fmla="*/ 517793 h 52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1492" h="525731">
                <a:moveTo>
                  <a:pt x="0" y="0"/>
                </a:moveTo>
                <a:cubicBezTo>
                  <a:pt x="187287" y="11017"/>
                  <a:pt x="429658" y="22034"/>
                  <a:pt x="661012" y="55084"/>
                </a:cubicBezTo>
                <a:cubicBezTo>
                  <a:pt x="892366" y="88134"/>
                  <a:pt x="1182477" y="148727"/>
                  <a:pt x="1388125" y="198303"/>
                </a:cubicBezTo>
                <a:cubicBezTo>
                  <a:pt x="1593773" y="247879"/>
                  <a:pt x="1749846" y="301128"/>
                  <a:pt x="1894901" y="352540"/>
                </a:cubicBezTo>
                <a:cubicBezTo>
                  <a:pt x="2039956" y="403952"/>
                  <a:pt x="2194192" y="479234"/>
                  <a:pt x="2258457" y="506776"/>
                </a:cubicBezTo>
                <a:cubicBezTo>
                  <a:pt x="2322722" y="534318"/>
                  <a:pt x="2301606" y="526055"/>
                  <a:pt x="2280491" y="5177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71" name="Forma livre 70"/>
          <p:cNvSpPr/>
          <p:nvPr/>
        </p:nvSpPr>
        <p:spPr>
          <a:xfrm rot="19922209">
            <a:off x="2067515" y="2318616"/>
            <a:ext cx="2779904" cy="2331309"/>
          </a:xfrm>
          <a:custGeom>
            <a:avLst/>
            <a:gdLst>
              <a:gd name="connsiteX0" fmla="*/ 26752 w 2219650"/>
              <a:gd name="connsiteY0" fmla="*/ 61079 h 1673249"/>
              <a:gd name="connsiteX1" fmla="*/ 103871 w 2219650"/>
              <a:gd name="connsiteY1" fmla="*/ 5995 h 1673249"/>
              <a:gd name="connsiteX2" fmla="*/ 775899 w 2219650"/>
              <a:gd name="connsiteY2" fmla="*/ 215315 h 1673249"/>
              <a:gd name="connsiteX3" fmla="*/ 1205557 w 2219650"/>
              <a:gd name="connsiteY3" fmla="*/ 369551 h 1673249"/>
              <a:gd name="connsiteX4" fmla="*/ 1425895 w 2219650"/>
              <a:gd name="connsiteY4" fmla="*/ 578872 h 1673249"/>
              <a:gd name="connsiteX5" fmla="*/ 1447928 w 2219650"/>
              <a:gd name="connsiteY5" fmla="*/ 788192 h 1673249"/>
              <a:gd name="connsiteX6" fmla="*/ 1756401 w 2219650"/>
              <a:gd name="connsiteY6" fmla="*/ 1140732 h 1673249"/>
              <a:gd name="connsiteX7" fmla="*/ 2219109 w 2219650"/>
              <a:gd name="connsiteY7" fmla="*/ 1372086 h 1673249"/>
              <a:gd name="connsiteX8" fmla="*/ 1833519 w 2219650"/>
              <a:gd name="connsiteY8" fmla="*/ 1669542 h 1673249"/>
              <a:gd name="connsiteX9" fmla="*/ 1139456 w 2219650"/>
              <a:gd name="connsiteY9" fmla="*/ 1151749 h 1673249"/>
              <a:gd name="connsiteX10" fmla="*/ 996237 w 2219650"/>
              <a:gd name="connsiteY10" fmla="*/ 876327 h 1673249"/>
              <a:gd name="connsiteX11" fmla="*/ 985220 w 2219650"/>
              <a:gd name="connsiteY11" fmla="*/ 567855 h 1673249"/>
              <a:gd name="connsiteX12" fmla="*/ 753866 w 2219650"/>
              <a:gd name="connsiteY12" fmla="*/ 369551 h 1673249"/>
              <a:gd name="connsiteX13" fmla="*/ 70820 w 2219650"/>
              <a:gd name="connsiteY13" fmla="*/ 105147 h 1673249"/>
              <a:gd name="connsiteX14" fmla="*/ 26752 w 2219650"/>
              <a:gd name="connsiteY14" fmla="*/ 61079 h 1673249"/>
              <a:gd name="connsiteX0" fmla="*/ 26752 w 2229312"/>
              <a:gd name="connsiteY0" fmla="*/ 61079 h 1804387"/>
              <a:gd name="connsiteX1" fmla="*/ 103871 w 2229312"/>
              <a:gd name="connsiteY1" fmla="*/ 5995 h 1804387"/>
              <a:gd name="connsiteX2" fmla="*/ 775899 w 2229312"/>
              <a:gd name="connsiteY2" fmla="*/ 215315 h 1804387"/>
              <a:gd name="connsiteX3" fmla="*/ 1205557 w 2229312"/>
              <a:gd name="connsiteY3" fmla="*/ 369551 h 1804387"/>
              <a:gd name="connsiteX4" fmla="*/ 1425895 w 2229312"/>
              <a:gd name="connsiteY4" fmla="*/ 578872 h 1804387"/>
              <a:gd name="connsiteX5" fmla="*/ 1447928 w 2229312"/>
              <a:gd name="connsiteY5" fmla="*/ 788192 h 1804387"/>
              <a:gd name="connsiteX6" fmla="*/ 1756401 w 2229312"/>
              <a:gd name="connsiteY6" fmla="*/ 1140732 h 1804387"/>
              <a:gd name="connsiteX7" fmla="*/ 2219109 w 2229312"/>
              <a:gd name="connsiteY7" fmla="*/ 1372086 h 1804387"/>
              <a:gd name="connsiteX8" fmla="*/ 1998772 w 2229312"/>
              <a:gd name="connsiteY8" fmla="*/ 1801744 h 1804387"/>
              <a:gd name="connsiteX9" fmla="*/ 1139456 w 2229312"/>
              <a:gd name="connsiteY9" fmla="*/ 1151749 h 1804387"/>
              <a:gd name="connsiteX10" fmla="*/ 996237 w 2229312"/>
              <a:gd name="connsiteY10" fmla="*/ 876327 h 1804387"/>
              <a:gd name="connsiteX11" fmla="*/ 985220 w 2229312"/>
              <a:gd name="connsiteY11" fmla="*/ 567855 h 1804387"/>
              <a:gd name="connsiteX12" fmla="*/ 753866 w 2229312"/>
              <a:gd name="connsiteY12" fmla="*/ 369551 h 1804387"/>
              <a:gd name="connsiteX13" fmla="*/ 70820 w 2229312"/>
              <a:gd name="connsiteY13" fmla="*/ 105147 h 1804387"/>
              <a:gd name="connsiteX14" fmla="*/ 26752 w 2229312"/>
              <a:gd name="connsiteY14" fmla="*/ 61079 h 1804387"/>
              <a:gd name="connsiteX0" fmla="*/ 26752 w 2476275"/>
              <a:gd name="connsiteY0" fmla="*/ 61079 h 1810681"/>
              <a:gd name="connsiteX1" fmla="*/ 103871 w 2476275"/>
              <a:gd name="connsiteY1" fmla="*/ 5995 h 1810681"/>
              <a:gd name="connsiteX2" fmla="*/ 775899 w 2476275"/>
              <a:gd name="connsiteY2" fmla="*/ 215315 h 1810681"/>
              <a:gd name="connsiteX3" fmla="*/ 1205557 w 2476275"/>
              <a:gd name="connsiteY3" fmla="*/ 369551 h 1810681"/>
              <a:gd name="connsiteX4" fmla="*/ 1425895 w 2476275"/>
              <a:gd name="connsiteY4" fmla="*/ 578872 h 1810681"/>
              <a:gd name="connsiteX5" fmla="*/ 1447928 w 2476275"/>
              <a:gd name="connsiteY5" fmla="*/ 788192 h 1810681"/>
              <a:gd name="connsiteX6" fmla="*/ 1756401 w 2476275"/>
              <a:gd name="connsiteY6" fmla="*/ 1140732 h 1810681"/>
              <a:gd name="connsiteX7" fmla="*/ 2472497 w 2476275"/>
              <a:gd name="connsiteY7" fmla="*/ 1504289 h 1810681"/>
              <a:gd name="connsiteX8" fmla="*/ 1998772 w 2476275"/>
              <a:gd name="connsiteY8" fmla="*/ 1801744 h 1810681"/>
              <a:gd name="connsiteX9" fmla="*/ 1139456 w 2476275"/>
              <a:gd name="connsiteY9" fmla="*/ 1151749 h 1810681"/>
              <a:gd name="connsiteX10" fmla="*/ 996237 w 2476275"/>
              <a:gd name="connsiteY10" fmla="*/ 876327 h 1810681"/>
              <a:gd name="connsiteX11" fmla="*/ 985220 w 2476275"/>
              <a:gd name="connsiteY11" fmla="*/ 567855 h 1810681"/>
              <a:gd name="connsiteX12" fmla="*/ 753866 w 2476275"/>
              <a:gd name="connsiteY12" fmla="*/ 369551 h 1810681"/>
              <a:gd name="connsiteX13" fmla="*/ 70820 w 2476275"/>
              <a:gd name="connsiteY13" fmla="*/ 105147 h 1810681"/>
              <a:gd name="connsiteX14" fmla="*/ 26752 w 2476275"/>
              <a:gd name="connsiteY14" fmla="*/ 61079 h 1810681"/>
              <a:gd name="connsiteX0" fmla="*/ 26752 w 2499380"/>
              <a:gd name="connsiteY0" fmla="*/ 61079 h 1994851"/>
              <a:gd name="connsiteX1" fmla="*/ 103871 w 2499380"/>
              <a:gd name="connsiteY1" fmla="*/ 5995 h 1994851"/>
              <a:gd name="connsiteX2" fmla="*/ 775899 w 2499380"/>
              <a:gd name="connsiteY2" fmla="*/ 215315 h 1994851"/>
              <a:gd name="connsiteX3" fmla="*/ 1205557 w 2499380"/>
              <a:gd name="connsiteY3" fmla="*/ 369551 h 1994851"/>
              <a:gd name="connsiteX4" fmla="*/ 1425895 w 2499380"/>
              <a:gd name="connsiteY4" fmla="*/ 578872 h 1994851"/>
              <a:gd name="connsiteX5" fmla="*/ 1447928 w 2499380"/>
              <a:gd name="connsiteY5" fmla="*/ 788192 h 1994851"/>
              <a:gd name="connsiteX6" fmla="*/ 1756401 w 2499380"/>
              <a:gd name="connsiteY6" fmla="*/ 1140732 h 1994851"/>
              <a:gd name="connsiteX7" fmla="*/ 2472497 w 2499380"/>
              <a:gd name="connsiteY7" fmla="*/ 1504289 h 1994851"/>
              <a:gd name="connsiteX8" fmla="*/ 2230126 w 2499380"/>
              <a:gd name="connsiteY8" fmla="*/ 1989031 h 1994851"/>
              <a:gd name="connsiteX9" fmla="*/ 1139456 w 2499380"/>
              <a:gd name="connsiteY9" fmla="*/ 1151749 h 1994851"/>
              <a:gd name="connsiteX10" fmla="*/ 996237 w 2499380"/>
              <a:gd name="connsiteY10" fmla="*/ 876327 h 1994851"/>
              <a:gd name="connsiteX11" fmla="*/ 985220 w 2499380"/>
              <a:gd name="connsiteY11" fmla="*/ 567855 h 1994851"/>
              <a:gd name="connsiteX12" fmla="*/ 753866 w 2499380"/>
              <a:gd name="connsiteY12" fmla="*/ 369551 h 1994851"/>
              <a:gd name="connsiteX13" fmla="*/ 70820 w 2499380"/>
              <a:gd name="connsiteY13" fmla="*/ 105147 h 1994851"/>
              <a:gd name="connsiteX14" fmla="*/ 26752 w 2499380"/>
              <a:gd name="connsiteY14" fmla="*/ 61079 h 1994851"/>
              <a:gd name="connsiteX0" fmla="*/ 26752 w 2738393"/>
              <a:gd name="connsiteY0" fmla="*/ 61079 h 2005973"/>
              <a:gd name="connsiteX1" fmla="*/ 103871 w 2738393"/>
              <a:gd name="connsiteY1" fmla="*/ 5995 h 2005973"/>
              <a:gd name="connsiteX2" fmla="*/ 775899 w 2738393"/>
              <a:gd name="connsiteY2" fmla="*/ 215315 h 2005973"/>
              <a:gd name="connsiteX3" fmla="*/ 1205557 w 2738393"/>
              <a:gd name="connsiteY3" fmla="*/ 369551 h 2005973"/>
              <a:gd name="connsiteX4" fmla="*/ 1425895 w 2738393"/>
              <a:gd name="connsiteY4" fmla="*/ 578872 h 2005973"/>
              <a:gd name="connsiteX5" fmla="*/ 1447928 w 2738393"/>
              <a:gd name="connsiteY5" fmla="*/ 788192 h 2005973"/>
              <a:gd name="connsiteX6" fmla="*/ 1756401 w 2738393"/>
              <a:gd name="connsiteY6" fmla="*/ 1140732 h 2005973"/>
              <a:gd name="connsiteX7" fmla="*/ 2725885 w 2738393"/>
              <a:gd name="connsiteY7" fmla="*/ 1669542 h 2005973"/>
              <a:gd name="connsiteX8" fmla="*/ 2230126 w 2738393"/>
              <a:gd name="connsiteY8" fmla="*/ 1989031 h 2005973"/>
              <a:gd name="connsiteX9" fmla="*/ 1139456 w 2738393"/>
              <a:gd name="connsiteY9" fmla="*/ 1151749 h 2005973"/>
              <a:gd name="connsiteX10" fmla="*/ 996237 w 2738393"/>
              <a:gd name="connsiteY10" fmla="*/ 876327 h 2005973"/>
              <a:gd name="connsiteX11" fmla="*/ 985220 w 2738393"/>
              <a:gd name="connsiteY11" fmla="*/ 567855 h 2005973"/>
              <a:gd name="connsiteX12" fmla="*/ 753866 w 2738393"/>
              <a:gd name="connsiteY12" fmla="*/ 369551 h 2005973"/>
              <a:gd name="connsiteX13" fmla="*/ 70820 w 2738393"/>
              <a:gd name="connsiteY13" fmla="*/ 105147 h 2005973"/>
              <a:gd name="connsiteX14" fmla="*/ 26752 w 2738393"/>
              <a:gd name="connsiteY14" fmla="*/ 61079 h 2005973"/>
              <a:gd name="connsiteX0" fmla="*/ 26752 w 2730318"/>
              <a:gd name="connsiteY0" fmla="*/ 61079 h 1912319"/>
              <a:gd name="connsiteX1" fmla="*/ 103871 w 2730318"/>
              <a:gd name="connsiteY1" fmla="*/ 5995 h 1912319"/>
              <a:gd name="connsiteX2" fmla="*/ 775899 w 2730318"/>
              <a:gd name="connsiteY2" fmla="*/ 215315 h 1912319"/>
              <a:gd name="connsiteX3" fmla="*/ 1205557 w 2730318"/>
              <a:gd name="connsiteY3" fmla="*/ 369551 h 1912319"/>
              <a:gd name="connsiteX4" fmla="*/ 1425895 w 2730318"/>
              <a:gd name="connsiteY4" fmla="*/ 578872 h 1912319"/>
              <a:gd name="connsiteX5" fmla="*/ 1447928 w 2730318"/>
              <a:gd name="connsiteY5" fmla="*/ 788192 h 1912319"/>
              <a:gd name="connsiteX6" fmla="*/ 1756401 w 2730318"/>
              <a:gd name="connsiteY6" fmla="*/ 1140732 h 1912319"/>
              <a:gd name="connsiteX7" fmla="*/ 2725885 w 2730318"/>
              <a:gd name="connsiteY7" fmla="*/ 1669542 h 1912319"/>
              <a:gd name="connsiteX8" fmla="*/ 2075890 w 2730318"/>
              <a:gd name="connsiteY8" fmla="*/ 1889879 h 1912319"/>
              <a:gd name="connsiteX9" fmla="*/ 1139456 w 2730318"/>
              <a:gd name="connsiteY9" fmla="*/ 1151749 h 1912319"/>
              <a:gd name="connsiteX10" fmla="*/ 996237 w 2730318"/>
              <a:gd name="connsiteY10" fmla="*/ 876327 h 1912319"/>
              <a:gd name="connsiteX11" fmla="*/ 985220 w 2730318"/>
              <a:gd name="connsiteY11" fmla="*/ 567855 h 1912319"/>
              <a:gd name="connsiteX12" fmla="*/ 753866 w 2730318"/>
              <a:gd name="connsiteY12" fmla="*/ 369551 h 1912319"/>
              <a:gd name="connsiteX13" fmla="*/ 70820 w 2730318"/>
              <a:gd name="connsiteY13" fmla="*/ 105147 h 1912319"/>
              <a:gd name="connsiteX14" fmla="*/ 26752 w 2730318"/>
              <a:gd name="connsiteY14" fmla="*/ 61079 h 1912319"/>
              <a:gd name="connsiteX0" fmla="*/ 26752 w 2727524"/>
              <a:gd name="connsiteY0" fmla="*/ 61079 h 1862073"/>
              <a:gd name="connsiteX1" fmla="*/ 103871 w 2727524"/>
              <a:gd name="connsiteY1" fmla="*/ 5995 h 1862073"/>
              <a:gd name="connsiteX2" fmla="*/ 775899 w 2727524"/>
              <a:gd name="connsiteY2" fmla="*/ 215315 h 1862073"/>
              <a:gd name="connsiteX3" fmla="*/ 1205557 w 2727524"/>
              <a:gd name="connsiteY3" fmla="*/ 369551 h 1862073"/>
              <a:gd name="connsiteX4" fmla="*/ 1425895 w 2727524"/>
              <a:gd name="connsiteY4" fmla="*/ 578872 h 1862073"/>
              <a:gd name="connsiteX5" fmla="*/ 1447928 w 2727524"/>
              <a:gd name="connsiteY5" fmla="*/ 788192 h 1862073"/>
              <a:gd name="connsiteX6" fmla="*/ 1756401 w 2727524"/>
              <a:gd name="connsiteY6" fmla="*/ 1140732 h 1862073"/>
              <a:gd name="connsiteX7" fmla="*/ 2725885 w 2727524"/>
              <a:gd name="connsiteY7" fmla="*/ 1669542 h 1862073"/>
              <a:gd name="connsiteX8" fmla="*/ 1965722 w 2727524"/>
              <a:gd name="connsiteY8" fmla="*/ 1834795 h 1862073"/>
              <a:gd name="connsiteX9" fmla="*/ 1139456 w 2727524"/>
              <a:gd name="connsiteY9" fmla="*/ 1151749 h 1862073"/>
              <a:gd name="connsiteX10" fmla="*/ 996237 w 2727524"/>
              <a:gd name="connsiteY10" fmla="*/ 876327 h 1862073"/>
              <a:gd name="connsiteX11" fmla="*/ 985220 w 2727524"/>
              <a:gd name="connsiteY11" fmla="*/ 567855 h 1862073"/>
              <a:gd name="connsiteX12" fmla="*/ 753866 w 2727524"/>
              <a:gd name="connsiteY12" fmla="*/ 369551 h 1862073"/>
              <a:gd name="connsiteX13" fmla="*/ 70820 w 2727524"/>
              <a:gd name="connsiteY13" fmla="*/ 105147 h 1862073"/>
              <a:gd name="connsiteX14" fmla="*/ 26752 w 2727524"/>
              <a:gd name="connsiteY14" fmla="*/ 61079 h 1862073"/>
              <a:gd name="connsiteX0" fmla="*/ 26752 w 2936454"/>
              <a:gd name="connsiteY0" fmla="*/ 61079 h 1881720"/>
              <a:gd name="connsiteX1" fmla="*/ 103871 w 2936454"/>
              <a:gd name="connsiteY1" fmla="*/ 5995 h 1881720"/>
              <a:gd name="connsiteX2" fmla="*/ 775899 w 2936454"/>
              <a:gd name="connsiteY2" fmla="*/ 215315 h 1881720"/>
              <a:gd name="connsiteX3" fmla="*/ 1205557 w 2936454"/>
              <a:gd name="connsiteY3" fmla="*/ 369551 h 1881720"/>
              <a:gd name="connsiteX4" fmla="*/ 1425895 w 2936454"/>
              <a:gd name="connsiteY4" fmla="*/ 578872 h 1881720"/>
              <a:gd name="connsiteX5" fmla="*/ 1447928 w 2936454"/>
              <a:gd name="connsiteY5" fmla="*/ 788192 h 1881720"/>
              <a:gd name="connsiteX6" fmla="*/ 1756401 w 2936454"/>
              <a:gd name="connsiteY6" fmla="*/ 1140732 h 1881720"/>
              <a:gd name="connsiteX7" fmla="*/ 2935205 w 2936454"/>
              <a:gd name="connsiteY7" fmla="*/ 1746660 h 1881720"/>
              <a:gd name="connsiteX8" fmla="*/ 1965722 w 2936454"/>
              <a:gd name="connsiteY8" fmla="*/ 1834795 h 1881720"/>
              <a:gd name="connsiteX9" fmla="*/ 1139456 w 2936454"/>
              <a:gd name="connsiteY9" fmla="*/ 1151749 h 1881720"/>
              <a:gd name="connsiteX10" fmla="*/ 996237 w 2936454"/>
              <a:gd name="connsiteY10" fmla="*/ 876327 h 1881720"/>
              <a:gd name="connsiteX11" fmla="*/ 985220 w 2936454"/>
              <a:gd name="connsiteY11" fmla="*/ 567855 h 1881720"/>
              <a:gd name="connsiteX12" fmla="*/ 753866 w 2936454"/>
              <a:gd name="connsiteY12" fmla="*/ 369551 h 1881720"/>
              <a:gd name="connsiteX13" fmla="*/ 70820 w 2936454"/>
              <a:gd name="connsiteY13" fmla="*/ 105147 h 1881720"/>
              <a:gd name="connsiteX14" fmla="*/ 26752 w 2936454"/>
              <a:gd name="connsiteY14" fmla="*/ 61079 h 1881720"/>
              <a:gd name="connsiteX0" fmla="*/ 26752 w 2760498"/>
              <a:gd name="connsiteY0" fmla="*/ 61079 h 1858155"/>
              <a:gd name="connsiteX1" fmla="*/ 103871 w 2760498"/>
              <a:gd name="connsiteY1" fmla="*/ 5995 h 1858155"/>
              <a:gd name="connsiteX2" fmla="*/ 775899 w 2760498"/>
              <a:gd name="connsiteY2" fmla="*/ 215315 h 1858155"/>
              <a:gd name="connsiteX3" fmla="*/ 1205557 w 2760498"/>
              <a:gd name="connsiteY3" fmla="*/ 369551 h 1858155"/>
              <a:gd name="connsiteX4" fmla="*/ 1425895 w 2760498"/>
              <a:gd name="connsiteY4" fmla="*/ 578872 h 1858155"/>
              <a:gd name="connsiteX5" fmla="*/ 1447928 w 2760498"/>
              <a:gd name="connsiteY5" fmla="*/ 788192 h 1858155"/>
              <a:gd name="connsiteX6" fmla="*/ 1756401 w 2760498"/>
              <a:gd name="connsiteY6" fmla="*/ 1140732 h 1858155"/>
              <a:gd name="connsiteX7" fmla="*/ 2758936 w 2760498"/>
              <a:gd name="connsiteY7" fmla="*/ 1647508 h 1858155"/>
              <a:gd name="connsiteX8" fmla="*/ 1965722 w 2760498"/>
              <a:gd name="connsiteY8" fmla="*/ 1834795 h 1858155"/>
              <a:gd name="connsiteX9" fmla="*/ 1139456 w 2760498"/>
              <a:gd name="connsiteY9" fmla="*/ 1151749 h 1858155"/>
              <a:gd name="connsiteX10" fmla="*/ 996237 w 2760498"/>
              <a:gd name="connsiteY10" fmla="*/ 876327 h 1858155"/>
              <a:gd name="connsiteX11" fmla="*/ 985220 w 2760498"/>
              <a:gd name="connsiteY11" fmla="*/ 567855 h 1858155"/>
              <a:gd name="connsiteX12" fmla="*/ 753866 w 2760498"/>
              <a:gd name="connsiteY12" fmla="*/ 369551 h 1858155"/>
              <a:gd name="connsiteX13" fmla="*/ 70820 w 2760498"/>
              <a:gd name="connsiteY13" fmla="*/ 105147 h 1858155"/>
              <a:gd name="connsiteX14" fmla="*/ 26752 w 2760498"/>
              <a:gd name="connsiteY14" fmla="*/ 61079 h 1858155"/>
              <a:gd name="connsiteX0" fmla="*/ 26003 w 2759749"/>
              <a:gd name="connsiteY0" fmla="*/ 61079 h 1858155"/>
              <a:gd name="connsiteX1" fmla="*/ 103122 w 2759749"/>
              <a:gd name="connsiteY1" fmla="*/ 5995 h 1858155"/>
              <a:gd name="connsiteX2" fmla="*/ 775150 w 2759749"/>
              <a:gd name="connsiteY2" fmla="*/ 215315 h 1858155"/>
              <a:gd name="connsiteX3" fmla="*/ 1204808 w 2759749"/>
              <a:gd name="connsiteY3" fmla="*/ 369551 h 1858155"/>
              <a:gd name="connsiteX4" fmla="*/ 1425146 w 2759749"/>
              <a:gd name="connsiteY4" fmla="*/ 578872 h 1858155"/>
              <a:gd name="connsiteX5" fmla="*/ 1447179 w 2759749"/>
              <a:gd name="connsiteY5" fmla="*/ 788192 h 1858155"/>
              <a:gd name="connsiteX6" fmla="*/ 1755652 w 2759749"/>
              <a:gd name="connsiteY6" fmla="*/ 1140732 h 1858155"/>
              <a:gd name="connsiteX7" fmla="*/ 2758187 w 2759749"/>
              <a:gd name="connsiteY7" fmla="*/ 1647508 h 1858155"/>
              <a:gd name="connsiteX8" fmla="*/ 1964973 w 2759749"/>
              <a:gd name="connsiteY8" fmla="*/ 1834795 h 1858155"/>
              <a:gd name="connsiteX9" fmla="*/ 1138707 w 2759749"/>
              <a:gd name="connsiteY9" fmla="*/ 1151749 h 1858155"/>
              <a:gd name="connsiteX10" fmla="*/ 995488 w 2759749"/>
              <a:gd name="connsiteY10" fmla="*/ 876327 h 1858155"/>
              <a:gd name="connsiteX11" fmla="*/ 984471 w 2759749"/>
              <a:gd name="connsiteY11" fmla="*/ 567855 h 1858155"/>
              <a:gd name="connsiteX12" fmla="*/ 753117 w 2759749"/>
              <a:gd name="connsiteY12" fmla="*/ 413618 h 1858155"/>
              <a:gd name="connsiteX13" fmla="*/ 70071 w 2759749"/>
              <a:gd name="connsiteY13" fmla="*/ 105147 h 1858155"/>
              <a:gd name="connsiteX14" fmla="*/ 26003 w 2759749"/>
              <a:gd name="connsiteY14" fmla="*/ 61079 h 1858155"/>
              <a:gd name="connsiteX0" fmla="*/ 69 w 3207541"/>
              <a:gd name="connsiteY0" fmla="*/ 1669 h 2008065"/>
              <a:gd name="connsiteX1" fmla="*/ 550914 w 3207541"/>
              <a:gd name="connsiteY1" fmla="*/ 155905 h 2008065"/>
              <a:gd name="connsiteX2" fmla="*/ 1222942 w 3207541"/>
              <a:gd name="connsiteY2" fmla="*/ 365225 h 2008065"/>
              <a:gd name="connsiteX3" fmla="*/ 1652600 w 3207541"/>
              <a:gd name="connsiteY3" fmla="*/ 519461 h 2008065"/>
              <a:gd name="connsiteX4" fmla="*/ 1872938 w 3207541"/>
              <a:gd name="connsiteY4" fmla="*/ 728782 h 2008065"/>
              <a:gd name="connsiteX5" fmla="*/ 1894971 w 3207541"/>
              <a:gd name="connsiteY5" fmla="*/ 938102 h 2008065"/>
              <a:gd name="connsiteX6" fmla="*/ 2203444 w 3207541"/>
              <a:gd name="connsiteY6" fmla="*/ 1290642 h 2008065"/>
              <a:gd name="connsiteX7" fmla="*/ 3205979 w 3207541"/>
              <a:gd name="connsiteY7" fmla="*/ 1797418 h 2008065"/>
              <a:gd name="connsiteX8" fmla="*/ 2412765 w 3207541"/>
              <a:gd name="connsiteY8" fmla="*/ 1984705 h 2008065"/>
              <a:gd name="connsiteX9" fmla="*/ 1586499 w 3207541"/>
              <a:gd name="connsiteY9" fmla="*/ 1301659 h 2008065"/>
              <a:gd name="connsiteX10" fmla="*/ 1443280 w 3207541"/>
              <a:gd name="connsiteY10" fmla="*/ 1026237 h 2008065"/>
              <a:gd name="connsiteX11" fmla="*/ 1432263 w 3207541"/>
              <a:gd name="connsiteY11" fmla="*/ 717765 h 2008065"/>
              <a:gd name="connsiteX12" fmla="*/ 1200909 w 3207541"/>
              <a:gd name="connsiteY12" fmla="*/ 563528 h 2008065"/>
              <a:gd name="connsiteX13" fmla="*/ 517863 w 3207541"/>
              <a:gd name="connsiteY13" fmla="*/ 255057 h 2008065"/>
              <a:gd name="connsiteX14" fmla="*/ 69 w 3207541"/>
              <a:gd name="connsiteY14" fmla="*/ 1669 h 2008065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894971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950055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13741"/>
              <a:gd name="connsiteY0" fmla="*/ 1669 h 2111462"/>
              <a:gd name="connsiteX1" fmla="*/ 550914 w 3213741"/>
              <a:gd name="connsiteY1" fmla="*/ 155905 h 2111462"/>
              <a:gd name="connsiteX2" fmla="*/ 1222942 w 3213741"/>
              <a:gd name="connsiteY2" fmla="*/ 365225 h 2111462"/>
              <a:gd name="connsiteX3" fmla="*/ 1652600 w 3213741"/>
              <a:gd name="connsiteY3" fmla="*/ 519461 h 2111462"/>
              <a:gd name="connsiteX4" fmla="*/ 1872938 w 3213741"/>
              <a:gd name="connsiteY4" fmla="*/ 728782 h 2111462"/>
              <a:gd name="connsiteX5" fmla="*/ 1950055 w 3213741"/>
              <a:gd name="connsiteY5" fmla="*/ 938102 h 2111462"/>
              <a:gd name="connsiteX6" fmla="*/ 2203444 w 3213741"/>
              <a:gd name="connsiteY6" fmla="*/ 1290642 h 2111462"/>
              <a:gd name="connsiteX7" fmla="*/ 3205979 w 3213741"/>
              <a:gd name="connsiteY7" fmla="*/ 1797418 h 2111462"/>
              <a:gd name="connsiteX8" fmla="*/ 2611068 w 3213741"/>
              <a:gd name="connsiteY8" fmla="*/ 2094874 h 2111462"/>
              <a:gd name="connsiteX9" fmla="*/ 1586499 w 3213741"/>
              <a:gd name="connsiteY9" fmla="*/ 1301659 h 2111462"/>
              <a:gd name="connsiteX10" fmla="*/ 1443280 w 3213741"/>
              <a:gd name="connsiteY10" fmla="*/ 1026237 h 2111462"/>
              <a:gd name="connsiteX11" fmla="*/ 1432263 w 3213741"/>
              <a:gd name="connsiteY11" fmla="*/ 717765 h 2111462"/>
              <a:gd name="connsiteX12" fmla="*/ 1200909 w 3213741"/>
              <a:gd name="connsiteY12" fmla="*/ 563528 h 2111462"/>
              <a:gd name="connsiteX13" fmla="*/ 517863 w 3213741"/>
              <a:gd name="connsiteY13" fmla="*/ 255057 h 2111462"/>
              <a:gd name="connsiteX14" fmla="*/ 69 w 3213741"/>
              <a:gd name="connsiteY14" fmla="*/ 1669 h 2111462"/>
              <a:gd name="connsiteX0" fmla="*/ 69 w 3214546"/>
              <a:gd name="connsiteY0" fmla="*/ 1669 h 2138239"/>
              <a:gd name="connsiteX1" fmla="*/ 550914 w 3214546"/>
              <a:gd name="connsiteY1" fmla="*/ 155905 h 2138239"/>
              <a:gd name="connsiteX2" fmla="*/ 1222942 w 3214546"/>
              <a:gd name="connsiteY2" fmla="*/ 365225 h 2138239"/>
              <a:gd name="connsiteX3" fmla="*/ 1652600 w 3214546"/>
              <a:gd name="connsiteY3" fmla="*/ 519461 h 2138239"/>
              <a:gd name="connsiteX4" fmla="*/ 1872938 w 3214546"/>
              <a:gd name="connsiteY4" fmla="*/ 728782 h 2138239"/>
              <a:gd name="connsiteX5" fmla="*/ 1950055 w 3214546"/>
              <a:gd name="connsiteY5" fmla="*/ 938102 h 2138239"/>
              <a:gd name="connsiteX6" fmla="*/ 2203444 w 3214546"/>
              <a:gd name="connsiteY6" fmla="*/ 1290642 h 2138239"/>
              <a:gd name="connsiteX7" fmla="*/ 3205979 w 3214546"/>
              <a:gd name="connsiteY7" fmla="*/ 1797418 h 2138239"/>
              <a:gd name="connsiteX8" fmla="*/ 2611068 w 3214546"/>
              <a:gd name="connsiteY8" fmla="*/ 2094874 h 2138239"/>
              <a:gd name="connsiteX9" fmla="*/ 1586499 w 3214546"/>
              <a:gd name="connsiteY9" fmla="*/ 1301659 h 2138239"/>
              <a:gd name="connsiteX10" fmla="*/ 1443280 w 3214546"/>
              <a:gd name="connsiteY10" fmla="*/ 1026237 h 2138239"/>
              <a:gd name="connsiteX11" fmla="*/ 1432263 w 3214546"/>
              <a:gd name="connsiteY11" fmla="*/ 717765 h 2138239"/>
              <a:gd name="connsiteX12" fmla="*/ 1200909 w 3214546"/>
              <a:gd name="connsiteY12" fmla="*/ 563528 h 2138239"/>
              <a:gd name="connsiteX13" fmla="*/ 517863 w 3214546"/>
              <a:gd name="connsiteY13" fmla="*/ 255057 h 2138239"/>
              <a:gd name="connsiteX14" fmla="*/ 69 w 3214546"/>
              <a:gd name="connsiteY14" fmla="*/ 1669 h 2138239"/>
              <a:gd name="connsiteX0" fmla="*/ 67 w 3226435"/>
              <a:gd name="connsiteY0" fmla="*/ 926 h 2256068"/>
              <a:gd name="connsiteX1" fmla="*/ 562803 w 3226435"/>
              <a:gd name="connsiteY1" fmla="*/ 273734 h 2256068"/>
              <a:gd name="connsiteX2" fmla="*/ 1234831 w 3226435"/>
              <a:gd name="connsiteY2" fmla="*/ 483054 h 2256068"/>
              <a:gd name="connsiteX3" fmla="*/ 1664489 w 3226435"/>
              <a:gd name="connsiteY3" fmla="*/ 637290 h 2256068"/>
              <a:gd name="connsiteX4" fmla="*/ 1884827 w 3226435"/>
              <a:gd name="connsiteY4" fmla="*/ 846611 h 2256068"/>
              <a:gd name="connsiteX5" fmla="*/ 1961944 w 3226435"/>
              <a:gd name="connsiteY5" fmla="*/ 1055931 h 2256068"/>
              <a:gd name="connsiteX6" fmla="*/ 2215333 w 3226435"/>
              <a:gd name="connsiteY6" fmla="*/ 1408471 h 2256068"/>
              <a:gd name="connsiteX7" fmla="*/ 3217868 w 3226435"/>
              <a:gd name="connsiteY7" fmla="*/ 1915247 h 2256068"/>
              <a:gd name="connsiteX8" fmla="*/ 2622957 w 3226435"/>
              <a:gd name="connsiteY8" fmla="*/ 2212703 h 2256068"/>
              <a:gd name="connsiteX9" fmla="*/ 1598388 w 3226435"/>
              <a:gd name="connsiteY9" fmla="*/ 1419488 h 2256068"/>
              <a:gd name="connsiteX10" fmla="*/ 1455169 w 3226435"/>
              <a:gd name="connsiteY10" fmla="*/ 1144066 h 2256068"/>
              <a:gd name="connsiteX11" fmla="*/ 1444152 w 3226435"/>
              <a:gd name="connsiteY11" fmla="*/ 835594 h 2256068"/>
              <a:gd name="connsiteX12" fmla="*/ 1212798 w 3226435"/>
              <a:gd name="connsiteY12" fmla="*/ 681357 h 2256068"/>
              <a:gd name="connsiteX13" fmla="*/ 529752 w 3226435"/>
              <a:gd name="connsiteY13" fmla="*/ 372886 h 2256068"/>
              <a:gd name="connsiteX14" fmla="*/ 67 w 3226435"/>
              <a:gd name="connsiteY14" fmla="*/ 926 h 2256068"/>
              <a:gd name="connsiteX0" fmla="*/ 11425 w 3237793"/>
              <a:gd name="connsiteY0" fmla="*/ 259 h 2255401"/>
              <a:gd name="connsiteX1" fmla="*/ 574161 w 3237793"/>
              <a:gd name="connsiteY1" fmla="*/ 273067 h 2255401"/>
              <a:gd name="connsiteX2" fmla="*/ 1246189 w 3237793"/>
              <a:gd name="connsiteY2" fmla="*/ 482387 h 2255401"/>
              <a:gd name="connsiteX3" fmla="*/ 1675847 w 3237793"/>
              <a:gd name="connsiteY3" fmla="*/ 636623 h 2255401"/>
              <a:gd name="connsiteX4" fmla="*/ 1896185 w 3237793"/>
              <a:gd name="connsiteY4" fmla="*/ 845944 h 2255401"/>
              <a:gd name="connsiteX5" fmla="*/ 1973302 w 3237793"/>
              <a:gd name="connsiteY5" fmla="*/ 1055264 h 2255401"/>
              <a:gd name="connsiteX6" fmla="*/ 2226691 w 3237793"/>
              <a:gd name="connsiteY6" fmla="*/ 1407804 h 2255401"/>
              <a:gd name="connsiteX7" fmla="*/ 3229226 w 3237793"/>
              <a:gd name="connsiteY7" fmla="*/ 1914580 h 2255401"/>
              <a:gd name="connsiteX8" fmla="*/ 2634315 w 3237793"/>
              <a:gd name="connsiteY8" fmla="*/ 2212036 h 2255401"/>
              <a:gd name="connsiteX9" fmla="*/ 1609746 w 3237793"/>
              <a:gd name="connsiteY9" fmla="*/ 1418821 h 2255401"/>
              <a:gd name="connsiteX10" fmla="*/ 1466527 w 3237793"/>
              <a:gd name="connsiteY10" fmla="*/ 1143399 h 2255401"/>
              <a:gd name="connsiteX11" fmla="*/ 1455510 w 3237793"/>
              <a:gd name="connsiteY11" fmla="*/ 834927 h 2255401"/>
              <a:gd name="connsiteX12" fmla="*/ 1224156 w 3237793"/>
              <a:gd name="connsiteY12" fmla="*/ 680690 h 2255401"/>
              <a:gd name="connsiteX13" fmla="*/ 278382 w 3237793"/>
              <a:gd name="connsiteY13" fmla="*/ 232741 h 2255401"/>
              <a:gd name="connsiteX14" fmla="*/ 11425 w 3237793"/>
              <a:gd name="connsiteY14" fmla="*/ 259 h 2255401"/>
              <a:gd name="connsiteX0" fmla="*/ 9801 w 3236169"/>
              <a:gd name="connsiteY0" fmla="*/ 59 h 2255201"/>
              <a:gd name="connsiteX1" fmla="*/ 572537 w 3236169"/>
              <a:gd name="connsiteY1" fmla="*/ 272867 h 2255201"/>
              <a:gd name="connsiteX2" fmla="*/ 1244565 w 3236169"/>
              <a:gd name="connsiteY2" fmla="*/ 482187 h 2255201"/>
              <a:gd name="connsiteX3" fmla="*/ 1674223 w 3236169"/>
              <a:gd name="connsiteY3" fmla="*/ 636423 h 2255201"/>
              <a:gd name="connsiteX4" fmla="*/ 1894561 w 3236169"/>
              <a:gd name="connsiteY4" fmla="*/ 845744 h 2255201"/>
              <a:gd name="connsiteX5" fmla="*/ 1971678 w 3236169"/>
              <a:gd name="connsiteY5" fmla="*/ 1055064 h 2255201"/>
              <a:gd name="connsiteX6" fmla="*/ 2225067 w 3236169"/>
              <a:gd name="connsiteY6" fmla="*/ 1407604 h 2255201"/>
              <a:gd name="connsiteX7" fmla="*/ 3227602 w 3236169"/>
              <a:gd name="connsiteY7" fmla="*/ 1914380 h 2255201"/>
              <a:gd name="connsiteX8" fmla="*/ 2632691 w 3236169"/>
              <a:gd name="connsiteY8" fmla="*/ 2211836 h 2255201"/>
              <a:gd name="connsiteX9" fmla="*/ 1608122 w 3236169"/>
              <a:gd name="connsiteY9" fmla="*/ 1418621 h 2255201"/>
              <a:gd name="connsiteX10" fmla="*/ 1464903 w 3236169"/>
              <a:gd name="connsiteY10" fmla="*/ 1143199 h 2255201"/>
              <a:gd name="connsiteX11" fmla="*/ 1453886 w 3236169"/>
              <a:gd name="connsiteY11" fmla="*/ 834727 h 2255201"/>
              <a:gd name="connsiteX12" fmla="*/ 1222532 w 3236169"/>
              <a:gd name="connsiteY12" fmla="*/ 680490 h 2255201"/>
              <a:gd name="connsiteX13" fmla="*/ 291053 w 3236169"/>
              <a:gd name="connsiteY13" fmla="*/ 252602 h 2255201"/>
              <a:gd name="connsiteX14" fmla="*/ 9801 w 3236169"/>
              <a:gd name="connsiteY14" fmla="*/ 59 h 2255201"/>
              <a:gd name="connsiteX0" fmla="*/ 14879 w 3241247"/>
              <a:gd name="connsiteY0" fmla="*/ 38 h 2255180"/>
              <a:gd name="connsiteX1" fmla="*/ 577615 w 3241247"/>
              <a:gd name="connsiteY1" fmla="*/ 272846 h 2255180"/>
              <a:gd name="connsiteX2" fmla="*/ 1249643 w 3241247"/>
              <a:gd name="connsiteY2" fmla="*/ 482166 h 2255180"/>
              <a:gd name="connsiteX3" fmla="*/ 1679301 w 3241247"/>
              <a:gd name="connsiteY3" fmla="*/ 636402 h 2255180"/>
              <a:gd name="connsiteX4" fmla="*/ 1899639 w 3241247"/>
              <a:gd name="connsiteY4" fmla="*/ 845723 h 2255180"/>
              <a:gd name="connsiteX5" fmla="*/ 1976756 w 3241247"/>
              <a:gd name="connsiteY5" fmla="*/ 1055043 h 2255180"/>
              <a:gd name="connsiteX6" fmla="*/ 2230145 w 3241247"/>
              <a:gd name="connsiteY6" fmla="*/ 1407583 h 2255180"/>
              <a:gd name="connsiteX7" fmla="*/ 3232680 w 3241247"/>
              <a:gd name="connsiteY7" fmla="*/ 1914359 h 2255180"/>
              <a:gd name="connsiteX8" fmla="*/ 2637769 w 3241247"/>
              <a:gd name="connsiteY8" fmla="*/ 2211815 h 2255180"/>
              <a:gd name="connsiteX9" fmla="*/ 1613200 w 3241247"/>
              <a:gd name="connsiteY9" fmla="*/ 1418600 h 2255180"/>
              <a:gd name="connsiteX10" fmla="*/ 1469981 w 3241247"/>
              <a:gd name="connsiteY10" fmla="*/ 1143178 h 2255180"/>
              <a:gd name="connsiteX11" fmla="*/ 1458964 w 3241247"/>
              <a:gd name="connsiteY11" fmla="*/ 834706 h 2255180"/>
              <a:gd name="connsiteX12" fmla="*/ 1227610 w 3241247"/>
              <a:gd name="connsiteY12" fmla="*/ 680469 h 2255180"/>
              <a:gd name="connsiteX13" fmla="*/ 256607 w 3241247"/>
              <a:gd name="connsiteY13" fmla="*/ 256545 h 2255180"/>
              <a:gd name="connsiteX14" fmla="*/ 14879 w 3241247"/>
              <a:gd name="connsiteY14" fmla="*/ 38 h 2255180"/>
              <a:gd name="connsiteX0" fmla="*/ 11397 w 3237765"/>
              <a:gd name="connsiteY0" fmla="*/ 37 h 2255179"/>
              <a:gd name="connsiteX1" fmla="*/ 574133 w 3237765"/>
              <a:gd name="connsiteY1" fmla="*/ 272845 h 2255179"/>
              <a:gd name="connsiteX2" fmla="*/ 1246161 w 3237765"/>
              <a:gd name="connsiteY2" fmla="*/ 482165 h 2255179"/>
              <a:gd name="connsiteX3" fmla="*/ 1675819 w 3237765"/>
              <a:gd name="connsiteY3" fmla="*/ 636401 h 2255179"/>
              <a:gd name="connsiteX4" fmla="*/ 1896157 w 3237765"/>
              <a:gd name="connsiteY4" fmla="*/ 845722 h 2255179"/>
              <a:gd name="connsiteX5" fmla="*/ 1973274 w 3237765"/>
              <a:gd name="connsiteY5" fmla="*/ 1055042 h 2255179"/>
              <a:gd name="connsiteX6" fmla="*/ 2226663 w 3237765"/>
              <a:gd name="connsiteY6" fmla="*/ 1407582 h 2255179"/>
              <a:gd name="connsiteX7" fmla="*/ 3229198 w 3237765"/>
              <a:gd name="connsiteY7" fmla="*/ 1914358 h 2255179"/>
              <a:gd name="connsiteX8" fmla="*/ 2634287 w 3237765"/>
              <a:gd name="connsiteY8" fmla="*/ 2211814 h 2255179"/>
              <a:gd name="connsiteX9" fmla="*/ 1609718 w 3237765"/>
              <a:gd name="connsiteY9" fmla="*/ 1418599 h 2255179"/>
              <a:gd name="connsiteX10" fmla="*/ 1466499 w 3237765"/>
              <a:gd name="connsiteY10" fmla="*/ 1143177 h 2255179"/>
              <a:gd name="connsiteX11" fmla="*/ 1455482 w 3237765"/>
              <a:gd name="connsiteY11" fmla="*/ 834705 h 2255179"/>
              <a:gd name="connsiteX12" fmla="*/ 918873 w 3237765"/>
              <a:gd name="connsiteY12" fmla="*/ 668089 h 2255179"/>
              <a:gd name="connsiteX13" fmla="*/ 253125 w 3237765"/>
              <a:gd name="connsiteY13" fmla="*/ 256544 h 2255179"/>
              <a:gd name="connsiteX14" fmla="*/ 11397 w 3237765"/>
              <a:gd name="connsiteY14" fmla="*/ 37 h 2255179"/>
              <a:gd name="connsiteX0" fmla="*/ 11397 w 3237765"/>
              <a:gd name="connsiteY0" fmla="*/ 37 h 2255179"/>
              <a:gd name="connsiteX1" fmla="*/ 574133 w 3237765"/>
              <a:gd name="connsiteY1" fmla="*/ 272845 h 2255179"/>
              <a:gd name="connsiteX2" fmla="*/ 1246161 w 3237765"/>
              <a:gd name="connsiteY2" fmla="*/ 482165 h 2255179"/>
              <a:gd name="connsiteX3" fmla="*/ 1675819 w 3237765"/>
              <a:gd name="connsiteY3" fmla="*/ 636401 h 2255179"/>
              <a:gd name="connsiteX4" fmla="*/ 1896157 w 3237765"/>
              <a:gd name="connsiteY4" fmla="*/ 845722 h 2255179"/>
              <a:gd name="connsiteX5" fmla="*/ 1973274 w 3237765"/>
              <a:gd name="connsiteY5" fmla="*/ 1055042 h 2255179"/>
              <a:gd name="connsiteX6" fmla="*/ 2226663 w 3237765"/>
              <a:gd name="connsiteY6" fmla="*/ 1407582 h 2255179"/>
              <a:gd name="connsiteX7" fmla="*/ 3229198 w 3237765"/>
              <a:gd name="connsiteY7" fmla="*/ 1914358 h 2255179"/>
              <a:gd name="connsiteX8" fmla="*/ 2634287 w 3237765"/>
              <a:gd name="connsiteY8" fmla="*/ 2211814 h 2255179"/>
              <a:gd name="connsiteX9" fmla="*/ 1609718 w 3237765"/>
              <a:gd name="connsiteY9" fmla="*/ 1418599 h 2255179"/>
              <a:gd name="connsiteX10" fmla="*/ 1466499 w 3237765"/>
              <a:gd name="connsiteY10" fmla="*/ 1143177 h 2255179"/>
              <a:gd name="connsiteX11" fmla="*/ 1289216 w 3237765"/>
              <a:gd name="connsiteY11" fmla="*/ 983426 h 2255179"/>
              <a:gd name="connsiteX12" fmla="*/ 918873 w 3237765"/>
              <a:gd name="connsiteY12" fmla="*/ 668089 h 2255179"/>
              <a:gd name="connsiteX13" fmla="*/ 253125 w 3237765"/>
              <a:gd name="connsiteY13" fmla="*/ 256544 h 2255179"/>
              <a:gd name="connsiteX14" fmla="*/ 11397 w 3237765"/>
              <a:gd name="connsiteY14" fmla="*/ 37 h 2255179"/>
              <a:gd name="connsiteX0" fmla="*/ 11397 w 3236705"/>
              <a:gd name="connsiteY0" fmla="*/ 37 h 2231647"/>
              <a:gd name="connsiteX1" fmla="*/ 574133 w 3236705"/>
              <a:gd name="connsiteY1" fmla="*/ 272845 h 2231647"/>
              <a:gd name="connsiteX2" fmla="*/ 1246161 w 3236705"/>
              <a:gd name="connsiteY2" fmla="*/ 482165 h 2231647"/>
              <a:gd name="connsiteX3" fmla="*/ 1675819 w 3236705"/>
              <a:gd name="connsiteY3" fmla="*/ 636401 h 2231647"/>
              <a:gd name="connsiteX4" fmla="*/ 1896157 w 3236705"/>
              <a:gd name="connsiteY4" fmla="*/ 845722 h 2231647"/>
              <a:gd name="connsiteX5" fmla="*/ 1973274 w 3236705"/>
              <a:gd name="connsiteY5" fmla="*/ 1055042 h 2231647"/>
              <a:gd name="connsiteX6" fmla="*/ 2226663 w 3236705"/>
              <a:gd name="connsiteY6" fmla="*/ 1407582 h 2231647"/>
              <a:gd name="connsiteX7" fmla="*/ 3229198 w 3236705"/>
              <a:gd name="connsiteY7" fmla="*/ 1914358 h 2231647"/>
              <a:gd name="connsiteX8" fmla="*/ 2634287 w 3236705"/>
              <a:gd name="connsiteY8" fmla="*/ 2211814 h 2231647"/>
              <a:gd name="connsiteX9" fmla="*/ 1704864 w 3236705"/>
              <a:gd name="connsiteY9" fmla="*/ 1356853 h 2231647"/>
              <a:gd name="connsiteX10" fmla="*/ 1466499 w 3236705"/>
              <a:gd name="connsiteY10" fmla="*/ 1143177 h 2231647"/>
              <a:gd name="connsiteX11" fmla="*/ 1289216 w 3236705"/>
              <a:gd name="connsiteY11" fmla="*/ 983426 h 2231647"/>
              <a:gd name="connsiteX12" fmla="*/ 918873 w 3236705"/>
              <a:gd name="connsiteY12" fmla="*/ 668089 h 2231647"/>
              <a:gd name="connsiteX13" fmla="*/ 253125 w 3236705"/>
              <a:gd name="connsiteY13" fmla="*/ 256544 h 2231647"/>
              <a:gd name="connsiteX14" fmla="*/ 11397 w 3236705"/>
              <a:gd name="connsiteY14" fmla="*/ 37 h 2231647"/>
              <a:gd name="connsiteX0" fmla="*/ 11397 w 3229518"/>
              <a:gd name="connsiteY0" fmla="*/ 37 h 2051056"/>
              <a:gd name="connsiteX1" fmla="*/ 574133 w 3229518"/>
              <a:gd name="connsiteY1" fmla="*/ 272845 h 2051056"/>
              <a:gd name="connsiteX2" fmla="*/ 1246161 w 3229518"/>
              <a:gd name="connsiteY2" fmla="*/ 482165 h 2051056"/>
              <a:gd name="connsiteX3" fmla="*/ 1675819 w 3229518"/>
              <a:gd name="connsiteY3" fmla="*/ 636401 h 2051056"/>
              <a:gd name="connsiteX4" fmla="*/ 1896157 w 3229518"/>
              <a:gd name="connsiteY4" fmla="*/ 845722 h 2051056"/>
              <a:gd name="connsiteX5" fmla="*/ 1973274 w 3229518"/>
              <a:gd name="connsiteY5" fmla="*/ 1055042 h 2051056"/>
              <a:gd name="connsiteX6" fmla="*/ 2226663 w 3229518"/>
              <a:gd name="connsiteY6" fmla="*/ 1407582 h 2051056"/>
              <a:gd name="connsiteX7" fmla="*/ 3229198 w 3229518"/>
              <a:gd name="connsiteY7" fmla="*/ 1914358 h 2051056"/>
              <a:gd name="connsiteX8" fmla="*/ 2328673 w 3229518"/>
              <a:gd name="connsiteY8" fmla="*/ 2012149 h 2051056"/>
              <a:gd name="connsiteX9" fmla="*/ 1704864 w 3229518"/>
              <a:gd name="connsiteY9" fmla="*/ 1356853 h 2051056"/>
              <a:gd name="connsiteX10" fmla="*/ 1466499 w 3229518"/>
              <a:gd name="connsiteY10" fmla="*/ 1143177 h 2051056"/>
              <a:gd name="connsiteX11" fmla="*/ 1289216 w 3229518"/>
              <a:gd name="connsiteY11" fmla="*/ 983426 h 2051056"/>
              <a:gd name="connsiteX12" fmla="*/ 918873 w 3229518"/>
              <a:gd name="connsiteY12" fmla="*/ 668089 h 2051056"/>
              <a:gd name="connsiteX13" fmla="*/ 253125 w 3229518"/>
              <a:gd name="connsiteY13" fmla="*/ 256544 h 2051056"/>
              <a:gd name="connsiteX14" fmla="*/ 11397 w 3229518"/>
              <a:gd name="connsiteY14" fmla="*/ 37 h 2051056"/>
              <a:gd name="connsiteX0" fmla="*/ 11397 w 3229231"/>
              <a:gd name="connsiteY0" fmla="*/ 37 h 2022474"/>
              <a:gd name="connsiteX1" fmla="*/ 574133 w 3229231"/>
              <a:gd name="connsiteY1" fmla="*/ 272845 h 2022474"/>
              <a:gd name="connsiteX2" fmla="*/ 1246161 w 3229231"/>
              <a:gd name="connsiteY2" fmla="*/ 482165 h 2022474"/>
              <a:gd name="connsiteX3" fmla="*/ 1675819 w 3229231"/>
              <a:gd name="connsiteY3" fmla="*/ 636401 h 2022474"/>
              <a:gd name="connsiteX4" fmla="*/ 1896157 w 3229231"/>
              <a:gd name="connsiteY4" fmla="*/ 845722 h 2022474"/>
              <a:gd name="connsiteX5" fmla="*/ 1973274 w 3229231"/>
              <a:gd name="connsiteY5" fmla="*/ 1055042 h 2022474"/>
              <a:gd name="connsiteX6" fmla="*/ 2226663 w 3229231"/>
              <a:gd name="connsiteY6" fmla="*/ 1407582 h 2022474"/>
              <a:gd name="connsiteX7" fmla="*/ 3229198 w 3229231"/>
              <a:gd name="connsiteY7" fmla="*/ 1914358 h 2022474"/>
              <a:gd name="connsiteX8" fmla="*/ 2260558 w 3229231"/>
              <a:gd name="connsiteY8" fmla="*/ 1975988 h 2022474"/>
              <a:gd name="connsiteX9" fmla="*/ 1704864 w 3229231"/>
              <a:gd name="connsiteY9" fmla="*/ 1356853 h 2022474"/>
              <a:gd name="connsiteX10" fmla="*/ 1466499 w 3229231"/>
              <a:gd name="connsiteY10" fmla="*/ 1143177 h 2022474"/>
              <a:gd name="connsiteX11" fmla="*/ 1289216 w 3229231"/>
              <a:gd name="connsiteY11" fmla="*/ 983426 h 2022474"/>
              <a:gd name="connsiteX12" fmla="*/ 918873 w 3229231"/>
              <a:gd name="connsiteY12" fmla="*/ 668089 h 2022474"/>
              <a:gd name="connsiteX13" fmla="*/ 253125 w 3229231"/>
              <a:gd name="connsiteY13" fmla="*/ 256544 h 2022474"/>
              <a:gd name="connsiteX14" fmla="*/ 11397 w 3229231"/>
              <a:gd name="connsiteY14" fmla="*/ 37 h 2022474"/>
              <a:gd name="connsiteX0" fmla="*/ 11397 w 2344951"/>
              <a:gd name="connsiteY0" fmla="*/ 37 h 2252200"/>
              <a:gd name="connsiteX1" fmla="*/ 574133 w 2344951"/>
              <a:gd name="connsiteY1" fmla="*/ 272845 h 2252200"/>
              <a:gd name="connsiteX2" fmla="*/ 1246161 w 2344951"/>
              <a:gd name="connsiteY2" fmla="*/ 482165 h 2252200"/>
              <a:gd name="connsiteX3" fmla="*/ 1675819 w 2344951"/>
              <a:gd name="connsiteY3" fmla="*/ 636401 h 2252200"/>
              <a:gd name="connsiteX4" fmla="*/ 1896157 w 2344951"/>
              <a:gd name="connsiteY4" fmla="*/ 845722 h 2252200"/>
              <a:gd name="connsiteX5" fmla="*/ 1973274 w 2344951"/>
              <a:gd name="connsiteY5" fmla="*/ 1055042 h 2252200"/>
              <a:gd name="connsiteX6" fmla="*/ 2226663 w 2344951"/>
              <a:gd name="connsiteY6" fmla="*/ 1407582 h 2252200"/>
              <a:gd name="connsiteX7" fmla="*/ 2339373 w 2344951"/>
              <a:gd name="connsiteY7" fmla="*/ 2227769 h 2252200"/>
              <a:gd name="connsiteX8" fmla="*/ 2260558 w 2344951"/>
              <a:gd name="connsiteY8" fmla="*/ 1975988 h 2252200"/>
              <a:gd name="connsiteX9" fmla="*/ 1704864 w 2344951"/>
              <a:gd name="connsiteY9" fmla="*/ 1356853 h 2252200"/>
              <a:gd name="connsiteX10" fmla="*/ 1466499 w 2344951"/>
              <a:gd name="connsiteY10" fmla="*/ 1143177 h 2252200"/>
              <a:gd name="connsiteX11" fmla="*/ 1289216 w 2344951"/>
              <a:gd name="connsiteY11" fmla="*/ 983426 h 2252200"/>
              <a:gd name="connsiteX12" fmla="*/ 918873 w 2344951"/>
              <a:gd name="connsiteY12" fmla="*/ 668089 h 2252200"/>
              <a:gd name="connsiteX13" fmla="*/ 253125 w 2344951"/>
              <a:gd name="connsiteY13" fmla="*/ 256544 h 2252200"/>
              <a:gd name="connsiteX14" fmla="*/ 11397 w 2344951"/>
              <a:gd name="connsiteY14" fmla="*/ 37 h 2252200"/>
              <a:gd name="connsiteX0" fmla="*/ 11397 w 2349179"/>
              <a:gd name="connsiteY0" fmla="*/ 37 h 2234877"/>
              <a:gd name="connsiteX1" fmla="*/ 574133 w 2349179"/>
              <a:gd name="connsiteY1" fmla="*/ 272845 h 2234877"/>
              <a:gd name="connsiteX2" fmla="*/ 1246161 w 2349179"/>
              <a:gd name="connsiteY2" fmla="*/ 482165 h 2234877"/>
              <a:gd name="connsiteX3" fmla="*/ 1675819 w 2349179"/>
              <a:gd name="connsiteY3" fmla="*/ 636401 h 2234877"/>
              <a:gd name="connsiteX4" fmla="*/ 1896157 w 2349179"/>
              <a:gd name="connsiteY4" fmla="*/ 845722 h 2234877"/>
              <a:gd name="connsiteX5" fmla="*/ 1973274 w 2349179"/>
              <a:gd name="connsiteY5" fmla="*/ 1055042 h 2234877"/>
              <a:gd name="connsiteX6" fmla="*/ 2169594 w 2349179"/>
              <a:gd name="connsiteY6" fmla="*/ 1726532 h 2234877"/>
              <a:gd name="connsiteX7" fmla="*/ 2339373 w 2349179"/>
              <a:gd name="connsiteY7" fmla="*/ 2227769 h 2234877"/>
              <a:gd name="connsiteX8" fmla="*/ 2260558 w 2349179"/>
              <a:gd name="connsiteY8" fmla="*/ 1975988 h 2234877"/>
              <a:gd name="connsiteX9" fmla="*/ 1704864 w 2349179"/>
              <a:gd name="connsiteY9" fmla="*/ 1356853 h 2234877"/>
              <a:gd name="connsiteX10" fmla="*/ 1466499 w 2349179"/>
              <a:gd name="connsiteY10" fmla="*/ 1143177 h 2234877"/>
              <a:gd name="connsiteX11" fmla="*/ 1289216 w 2349179"/>
              <a:gd name="connsiteY11" fmla="*/ 983426 h 2234877"/>
              <a:gd name="connsiteX12" fmla="*/ 918873 w 2349179"/>
              <a:gd name="connsiteY12" fmla="*/ 668089 h 2234877"/>
              <a:gd name="connsiteX13" fmla="*/ 253125 w 2349179"/>
              <a:gd name="connsiteY13" fmla="*/ 256544 h 2234877"/>
              <a:gd name="connsiteX14" fmla="*/ 11397 w 2349179"/>
              <a:gd name="connsiteY14" fmla="*/ 37 h 2234877"/>
              <a:gd name="connsiteX0" fmla="*/ 11397 w 2525612"/>
              <a:gd name="connsiteY0" fmla="*/ 37 h 2127898"/>
              <a:gd name="connsiteX1" fmla="*/ 574133 w 2525612"/>
              <a:gd name="connsiteY1" fmla="*/ 272845 h 2127898"/>
              <a:gd name="connsiteX2" fmla="*/ 1246161 w 2525612"/>
              <a:gd name="connsiteY2" fmla="*/ 482165 h 2127898"/>
              <a:gd name="connsiteX3" fmla="*/ 1675819 w 2525612"/>
              <a:gd name="connsiteY3" fmla="*/ 636401 h 2127898"/>
              <a:gd name="connsiteX4" fmla="*/ 1896157 w 2525612"/>
              <a:gd name="connsiteY4" fmla="*/ 845722 h 2127898"/>
              <a:gd name="connsiteX5" fmla="*/ 1973274 w 2525612"/>
              <a:gd name="connsiteY5" fmla="*/ 1055042 h 2127898"/>
              <a:gd name="connsiteX6" fmla="*/ 2169594 w 2525612"/>
              <a:gd name="connsiteY6" fmla="*/ 1726532 h 2127898"/>
              <a:gd name="connsiteX7" fmla="*/ 2524500 w 2525612"/>
              <a:gd name="connsiteY7" fmla="*/ 2114007 h 2127898"/>
              <a:gd name="connsiteX8" fmla="*/ 2260558 w 2525612"/>
              <a:gd name="connsiteY8" fmla="*/ 1975988 h 2127898"/>
              <a:gd name="connsiteX9" fmla="*/ 1704864 w 2525612"/>
              <a:gd name="connsiteY9" fmla="*/ 1356853 h 2127898"/>
              <a:gd name="connsiteX10" fmla="*/ 1466499 w 2525612"/>
              <a:gd name="connsiteY10" fmla="*/ 1143177 h 2127898"/>
              <a:gd name="connsiteX11" fmla="*/ 1289216 w 2525612"/>
              <a:gd name="connsiteY11" fmla="*/ 983426 h 2127898"/>
              <a:gd name="connsiteX12" fmla="*/ 918873 w 2525612"/>
              <a:gd name="connsiteY12" fmla="*/ 668089 h 2127898"/>
              <a:gd name="connsiteX13" fmla="*/ 253125 w 2525612"/>
              <a:gd name="connsiteY13" fmla="*/ 256544 h 2127898"/>
              <a:gd name="connsiteX14" fmla="*/ 11397 w 2525612"/>
              <a:gd name="connsiteY14" fmla="*/ 37 h 2127898"/>
              <a:gd name="connsiteX0" fmla="*/ 11397 w 2525054"/>
              <a:gd name="connsiteY0" fmla="*/ 37 h 2114911"/>
              <a:gd name="connsiteX1" fmla="*/ 574133 w 2525054"/>
              <a:gd name="connsiteY1" fmla="*/ 272845 h 2114911"/>
              <a:gd name="connsiteX2" fmla="*/ 1246161 w 2525054"/>
              <a:gd name="connsiteY2" fmla="*/ 482165 h 2114911"/>
              <a:gd name="connsiteX3" fmla="*/ 1675819 w 2525054"/>
              <a:gd name="connsiteY3" fmla="*/ 636401 h 2114911"/>
              <a:gd name="connsiteX4" fmla="*/ 1896157 w 2525054"/>
              <a:gd name="connsiteY4" fmla="*/ 845722 h 2114911"/>
              <a:gd name="connsiteX5" fmla="*/ 1973274 w 2525054"/>
              <a:gd name="connsiteY5" fmla="*/ 1055042 h 2114911"/>
              <a:gd name="connsiteX6" fmla="*/ 2169594 w 2525054"/>
              <a:gd name="connsiteY6" fmla="*/ 1726532 h 2114911"/>
              <a:gd name="connsiteX7" fmla="*/ 2524500 w 2525054"/>
              <a:gd name="connsiteY7" fmla="*/ 2114007 h 2114911"/>
              <a:gd name="connsiteX8" fmla="*/ 2082043 w 2525054"/>
              <a:gd name="connsiteY8" fmla="*/ 1818852 h 2114911"/>
              <a:gd name="connsiteX9" fmla="*/ 1704864 w 2525054"/>
              <a:gd name="connsiteY9" fmla="*/ 1356853 h 2114911"/>
              <a:gd name="connsiteX10" fmla="*/ 1466499 w 2525054"/>
              <a:gd name="connsiteY10" fmla="*/ 1143177 h 2114911"/>
              <a:gd name="connsiteX11" fmla="*/ 1289216 w 2525054"/>
              <a:gd name="connsiteY11" fmla="*/ 983426 h 2114911"/>
              <a:gd name="connsiteX12" fmla="*/ 918873 w 2525054"/>
              <a:gd name="connsiteY12" fmla="*/ 668089 h 2114911"/>
              <a:gd name="connsiteX13" fmla="*/ 253125 w 2525054"/>
              <a:gd name="connsiteY13" fmla="*/ 256544 h 2114911"/>
              <a:gd name="connsiteX14" fmla="*/ 11397 w 2525054"/>
              <a:gd name="connsiteY14" fmla="*/ 37 h 2114911"/>
              <a:gd name="connsiteX0" fmla="*/ 11397 w 2525077"/>
              <a:gd name="connsiteY0" fmla="*/ 37 h 2114911"/>
              <a:gd name="connsiteX1" fmla="*/ 574133 w 2525077"/>
              <a:gd name="connsiteY1" fmla="*/ 272845 h 2114911"/>
              <a:gd name="connsiteX2" fmla="*/ 1246161 w 2525077"/>
              <a:gd name="connsiteY2" fmla="*/ 482165 h 2114911"/>
              <a:gd name="connsiteX3" fmla="*/ 1675819 w 2525077"/>
              <a:gd name="connsiteY3" fmla="*/ 636401 h 2114911"/>
              <a:gd name="connsiteX4" fmla="*/ 1896157 w 2525077"/>
              <a:gd name="connsiteY4" fmla="*/ 845722 h 2114911"/>
              <a:gd name="connsiteX5" fmla="*/ 1903112 w 2525077"/>
              <a:gd name="connsiteY5" fmla="*/ 1304675 h 2114911"/>
              <a:gd name="connsiteX6" fmla="*/ 2169594 w 2525077"/>
              <a:gd name="connsiteY6" fmla="*/ 1726532 h 2114911"/>
              <a:gd name="connsiteX7" fmla="*/ 2524500 w 2525077"/>
              <a:gd name="connsiteY7" fmla="*/ 2114007 h 2114911"/>
              <a:gd name="connsiteX8" fmla="*/ 2082043 w 2525077"/>
              <a:gd name="connsiteY8" fmla="*/ 1818852 h 2114911"/>
              <a:gd name="connsiteX9" fmla="*/ 1704864 w 2525077"/>
              <a:gd name="connsiteY9" fmla="*/ 1356853 h 2114911"/>
              <a:gd name="connsiteX10" fmla="*/ 1466499 w 2525077"/>
              <a:gd name="connsiteY10" fmla="*/ 1143177 h 2114911"/>
              <a:gd name="connsiteX11" fmla="*/ 1289216 w 2525077"/>
              <a:gd name="connsiteY11" fmla="*/ 983426 h 2114911"/>
              <a:gd name="connsiteX12" fmla="*/ 918873 w 2525077"/>
              <a:gd name="connsiteY12" fmla="*/ 668089 h 2114911"/>
              <a:gd name="connsiteX13" fmla="*/ 253125 w 2525077"/>
              <a:gd name="connsiteY13" fmla="*/ 256544 h 2114911"/>
              <a:gd name="connsiteX14" fmla="*/ 11397 w 2525077"/>
              <a:gd name="connsiteY14" fmla="*/ 37 h 2114911"/>
              <a:gd name="connsiteX0" fmla="*/ 11397 w 2525077"/>
              <a:gd name="connsiteY0" fmla="*/ 37 h 2114911"/>
              <a:gd name="connsiteX1" fmla="*/ 574133 w 2525077"/>
              <a:gd name="connsiteY1" fmla="*/ 272845 h 2114911"/>
              <a:gd name="connsiteX2" fmla="*/ 1246161 w 2525077"/>
              <a:gd name="connsiteY2" fmla="*/ 482165 h 2114911"/>
              <a:gd name="connsiteX3" fmla="*/ 1675819 w 2525077"/>
              <a:gd name="connsiteY3" fmla="*/ 636401 h 2114911"/>
              <a:gd name="connsiteX4" fmla="*/ 1475092 w 2525077"/>
              <a:gd name="connsiteY4" fmla="*/ 934012 h 2114911"/>
              <a:gd name="connsiteX5" fmla="*/ 1903112 w 2525077"/>
              <a:gd name="connsiteY5" fmla="*/ 1304675 h 2114911"/>
              <a:gd name="connsiteX6" fmla="*/ 2169594 w 2525077"/>
              <a:gd name="connsiteY6" fmla="*/ 1726532 h 2114911"/>
              <a:gd name="connsiteX7" fmla="*/ 2524500 w 2525077"/>
              <a:gd name="connsiteY7" fmla="*/ 2114007 h 2114911"/>
              <a:gd name="connsiteX8" fmla="*/ 2082043 w 2525077"/>
              <a:gd name="connsiteY8" fmla="*/ 1818852 h 2114911"/>
              <a:gd name="connsiteX9" fmla="*/ 1704864 w 2525077"/>
              <a:gd name="connsiteY9" fmla="*/ 1356853 h 2114911"/>
              <a:gd name="connsiteX10" fmla="*/ 1466499 w 2525077"/>
              <a:gd name="connsiteY10" fmla="*/ 1143177 h 2114911"/>
              <a:gd name="connsiteX11" fmla="*/ 1289216 w 2525077"/>
              <a:gd name="connsiteY11" fmla="*/ 983426 h 2114911"/>
              <a:gd name="connsiteX12" fmla="*/ 918873 w 2525077"/>
              <a:gd name="connsiteY12" fmla="*/ 668089 h 2114911"/>
              <a:gd name="connsiteX13" fmla="*/ 253125 w 2525077"/>
              <a:gd name="connsiteY13" fmla="*/ 256544 h 2114911"/>
              <a:gd name="connsiteX14" fmla="*/ 11397 w 2525077"/>
              <a:gd name="connsiteY14" fmla="*/ 37 h 2114911"/>
              <a:gd name="connsiteX0" fmla="*/ 11397 w 2525089"/>
              <a:gd name="connsiteY0" fmla="*/ 37 h 2114911"/>
              <a:gd name="connsiteX1" fmla="*/ 574133 w 2525089"/>
              <a:gd name="connsiteY1" fmla="*/ 272845 h 2114911"/>
              <a:gd name="connsiteX2" fmla="*/ 1246161 w 2525089"/>
              <a:gd name="connsiteY2" fmla="*/ 482165 h 2114911"/>
              <a:gd name="connsiteX3" fmla="*/ 1675819 w 2525089"/>
              <a:gd name="connsiteY3" fmla="*/ 636401 h 2114911"/>
              <a:gd name="connsiteX4" fmla="*/ 1475092 w 2525089"/>
              <a:gd name="connsiteY4" fmla="*/ 934012 h 2114911"/>
              <a:gd name="connsiteX5" fmla="*/ 1867553 w 2525089"/>
              <a:gd name="connsiteY5" fmla="*/ 1348163 h 2114911"/>
              <a:gd name="connsiteX6" fmla="*/ 2169594 w 2525089"/>
              <a:gd name="connsiteY6" fmla="*/ 1726532 h 2114911"/>
              <a:gd name="connsiteX7" fmla="*/ 2524500 w 2525089"/>
              <a:gd name="connsiteY7" fmla="*/ 2114007 h 2114911"/>
              <a:gd name="connsiteX8" fmla="*/ 2082043 w 2525089"/>
              <a:gd name="connsiteY8" fmla="*/ 1818852 h 2114911"/>
              <a:gd name="connsiteX9" fmla="*/ 1704864 w 2525089"/>
              <a:gd name="connsiteY9" fmla="*/ 1356853 h 2114911"/>
              <a:gd name="connsiteX10" fmla="*/ 1466499 w 2525089"/>
              <a:gd name="connsiteY10" fmla="*/ 1143177 h 2114911"/>
              <a:gd name="connsiteX11" fmla="*/ 1289216 w 2525089"/>
              <a:gd name="connsiteY11" fmla="*/ 983426 h 2114911"/>
              <a:gd name="connsiteX12" fmla="*/ 918873 w 2525089"/>
              <a:gd name="connsiteY12" fmla="*/ 668089 h 2114911"/>
              <a:gd name="connsiteX13" fmla="*/ 253125 w 2525089"/>
              <a:gd name="connsiteY13" fmla="*/ 256544 h 2114911"/>
              <a:gd name="connsiteX14" fmla="*/ 11397 w 2525089"/>
              <a:gd name="connsiteY14" fmla="*/ 37 h 2114911"/>
              <a:gd name="connsiteX0" fmla="*/ 11397 w 2525089"/>
              <a:gd name="connsiteY0" fmla="*/ 37 h 2114911"/>
              <a:gd name="connsiteX1" fmla="*/ 574133 w 2525089"/>
              <a:gd name="connsiteY1" fmla="*/ 272845 h 2114911"/>
              <a:gd name="connsiteX2" fmla="*/ 1246161 w 2525089"/>
              <a:gd name="connsiteY2" fmla="*/ 482165 h 2114911"/>
              <a:gd name="connsiteX3" fmla="*/ 1137987 w 2525089"/>
              <a:gd name="connsiteY3" fmla="*/ 662702 h 2114911"/>
              <a:gd name="connsiteX4" fmla="*/ 1475092 w 2525089"/>
              <a:gd name="connsiteY4" fmla="*/ 934012 h 2114911"/>
              <a:gd name="connsiteX5" fmla="*/ 1867553 w 2525089"/>
              <a:gd name="connsiteY5" fmla="*/ 1348163 h 2114911"/>
              <a:gd name="connsiteX6" fmla="*/ 2169594 w 2525089"/>
              <a:gd name="connsiteY6" fmla="*/ 1726532 h 2114911"/>
              <a:gd name="connsiteX7" fmla="*/ 2524500 w 2525089"/>
              <a:gd name="connsiteY7" fmla="*/ 2114007 h 2114911"/>
              <a:gd name="connsiteX8" fmla="*/ 2082043 w 2525089"/>
              <a:gd name="connsiteY8" fmla="*/ 1818852 h 2114911"/>
              <a:gd name="connsiteX9" fmla="*/ 1704864 w 2525089"/>
              <a:gd name="connsiteY9" fmla="*/ 1356853 h 2114911"/>
              <a:gd name="connsiteX10" fmla="*/ 1466499 w 2525089"/>
              <a:gd name="connsiteY10" fmla="*/ 1143177 h 2114911"/>
              <a:gd name="connsiteX11" fmla="*/ 1289216 w 2525089"/>
              <a:gd name="connsiteY11" fmla="*/ 983426 h 2114911"/>
              <a:gd name="connsiteX12" fmla="*/ 918873 w 2525089"/>
              <a:gd name="connsiteY12" fmla="*/ 668089 h 2114911"/>
              <a:gd name="connsiteX13" fmla="*/ 253125 w 2525089"/>
              <a:gd name="connsiteY13" fmla="*/ 256544 h 2114911"/>
              <a:gd name="connsiteX14" fmla="*/ 11397 w 2525089"/>
              <a:gd name="connsiteY14" fmla="*/ 37 h 2114911"/>
              <a:gd name="connsiteX0" fmla="*/ 11397 w 2525089"/>
              <a:gd name="connsiteY0" fmla="*/ 37 h 2114911"/>
              <a:gd name="connsiteX1" fmla="*/ 574133 w 2525089"/>
              <a:gd name="connsiteY1" fmla="*/ 272845 h 2114911"/>
              <a:gd name="connsiteX2" fmla="*/ 764551 w 2525089"/>
              <a:gd name="connsiteY2" fmla="*/ 426055 h 2114911"/>
              <a:gd name="connsiteX3" fmla="*/ 1137987 w 2525089"/>
              <a:gd name="connsiteY3" fmla="*/ 662702 h 2114911"/>
              <a:gd name="connsiteX4" fmla="*/ 1475092 w 2525089"/>
              <a:gd name="connsiteY4" fmla="*/ 934012 h 2114911"/>
              <a:gd name="connsiteX5" fmla="*/ 1867553 w 2525089"/>
              <a:gd name="connsiteY5" fmla="*/ 1348163 h 2114911"/>
              <a:gd name="connsiteX6" fmla="*/ 2169594 w 2525089"/>
              <a:gd name="connsiteY6" fmla="*/ 1726532 h 2114911"/>
              <a:gd name="connsiteX7" fmla="*/ 2524500 w 2525089"/>
              <a:gd name="connsiteY7" fmla="*/ 2114007 h 2114911"/>
              <a:gd name="connsiteX8" fmla="*/ 2082043 w 2525089"/>
              <a:gd name="connsiteY8" fmla="*/ 1818852 h 2114911"/>
              <a:gd name="connsiteX9" fmla="*/ 1704864 w 2525089"/>
              <a:gd name="connsiteY9" fmla="*/ 1356853 h 2114911"/>
              <a:gd name="connsiteX10" fmla="*/ 1466499 w 2525089"/>
              <a:gd name="connsiteY10" fmla="*/ 1143177 h 2114911"/>
              <a:gd name="connsiteX11" fmla="*/ 1289216 w 2525089"/>
              <a:gd name="connsiteY11" fmla="*/ 983426 h 2114911"/>
              <a:gd name="connsiteX12" fmla="*/ 918873 w 2525089"/>
              <a:gd name="connsiteY12" fmla="*/ 668089 h 2114911"/>
              <a:gd name="connsiteX13" fmla="*/ 253125 w 2525089"/>
              <a:gd name="connsiteY13" fmla="*/ 256544 h 2114911"/>
              <a:gd name="connsiteX14" fmla="*/ 11397 w 2525089"/>
              <a:gd name="connsiteY14" fmla="*/ 37 h 2114911"/>
              <a:gd name="connsiteX0" fmla="*/ 7922 w 2521614"/>
              <a:gd name="connsiteY0" fmla="*/ 47 h 2114921"/>
              <a:gd name="connsiteX1" fmla="*/ 502544 w 2521614"/>
              <a:gd name="connsiteY1" fmla="*/ 236694 h 2114921"/>
              <a:gd name="connsiteX2" fmla="*/ 761076 w 2521614"/>
              <a:gd name="connsiteY2" fmla="*/ 426065 h 2114921"/>
              <a:gd name="connsiteX3" fmla="*/ 1134512 w 2521614"/>
              <a:gd name="connsiteY3" fmla="*/ 662712 h 2114921"/>
              <a:gd name="connsiteX4" fmla="*/ 1471617 w 2521614"/>
              <a:gd name="connsiteY4" fmla="*/ 934022 h 2114921"/>
              <a:gd name="connsiteX5" fmla="*/ 1864078 w 2521614"/>
              <a:gd name="connsiteY5" fmla="*/ 1348173 h 2114921"/>
              <a:gd name="connsiteX6" fmla="*/ 2166119 w 2521614"/>
              <a:gd name="connsiteY6" fmla="*/ 1726542 h 2114921"/>
              <a:gd name="connsiteX7" fmla="*/ 2521025 w 2521614"/>
              <a:gd name="connsiteY7" fmla="*/ 2114017 h 2114921"/>
              <a:gd name="connsiteX8" fmla="*/ 2078568 w 2521614"/>
              <a:gd name="connsiteY8" fmla="*/ 1818862 h 2114921"/>
              <a:gd name="connsiteX9" fmla="*/ 1701389 w 2521614"/>
              <a:gd name="connsiteY9" fmla="*/ 1356863 h 2114921"/>
              <a:gd name="connsiteX10" fmla="*/ 1463024 w 2521614"/>
              <a:gd name="connsiteY10" fmla="*/ 1143187 h 2114921"/>
              <a:gd name="connsiteX11" fmla="*/ 1285741 w 2521614"/>
              <a:gd name="connsiteY11" fmla="*/ 983436 h 2114921"/>
              <a:gd name="connsiteX12" fmla="*/ 915398 w 2521614"/>
              <a:gd name="connsiteY12" fmla="*/ 668099 h 2114921"/>
              <a:gd name="connsiteX13" fmla="*/ 249650 w 2521614"/>
              <a:gd name="connsiteY13" fmla="*/ 256554 h 2114921"/>
              <a:gd name="connsiteX14" fmla="*/ 7922 w 2521614"/>
              <a:gd name="connsiteY14" fmla="*/ 47 h 211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1614" h="2114921">
                <a:moveTo>
                  <a:pt x="7922" y="47"/>
                </a:moveTo>
                <a:cubicBezTo>
                  <a:pt x="50071" y="-3263"/>
                  <a:pt x="377018" y="165691"/>
                  <a:pt x="502544" y="236694"/>
                </a:cubicBezTo>
                <a:cubicBezTo>
                  <a:pt x="628070" y="307697"/>
                  <a:pt x="655748" y="355062"/>
                  <a:pt x="761076" y="426065"/>
                </a:cubicBezTo>
                <a:cubicBezTo>
                  <a:pt x="866404" y="497068"/>
                  <a:pt x="1016089" y="578053"/>
                  <a:pt x="1134512" y="662712"/>
                </a:cubicBezTo>
                <a:cubicBezTo>
                  <a:pt x="1252936" y="747372"/>
                  <a:pt x="1350023" y="819779"/>
                  <a:pt x="1471617" y="934022"/>
                </a:cubicBezTo>
                <a:cubicBezTo>
                  <a:pt x="1593211" y="1048266"/>
                  <a:pt x="1748328" y="1216086"/>
                  <a:pt x="1864078" y="1348173"/>
                </a:cubicBezTo>
                <a:cubicBezTo>
                  <a:pt x="1979828" y="1480260"/>
                  <a:pt x="2056628" y="1598902"/>
                  <a:pt x="2166119" y="1726542"/>
                </a:cubicBezTo>
                <a:cubicBezTo>
                  <a:pt x="2275610" y="1854182"/>
                  <a:pt x="2535617" y="2098630"/>
                  <a:pt x="2521025" y="2114017"/>
                </a:cubicBezTo>
                <a:cubicBezTo>
                  <a:pt x="2506433" y="2129404"/>
                  <a:pt x="2215174" y="1945054"/>
                  <a:pt x="2078568" y="1818862"/>
                </a:cubicBezTo>
                <a:cubicBezTo>
                  <a:pt x="1941962" y="1692670"/>
                  <a:pt x="1803980" y="1469476"/>
                  <a:pt x="1701389" y="1356863"/>
                </a:cubicBezTo>
                <a:cubicBezTo>
                  <a:pt x="1598798" y="1244251"/>
                  <a:pt x="1532299" y="1205425"/>
                  <a:pt x="1463024" y="1143187"/>
                </a:cubicBezTo>
                <a:cubicBezTo>
                  <a:pt x="1393749" y="1080949"/>
                  <a:pt x="1377012" y="1062617"/>
                  <a:pt x="1285741" y="983436"/>
                </a:cubicBezTo>
                <a:cubicBezTo>
                  <a:pt x="1194470" y="904255"/>
                  <a:pt x="1067798" y="745217"/>
                  <a:pt x="915398" y="668099"/>
                </a:cubicBezTo>
                <a:cubicBezTo>
                  <a:pt x="762998" y="590981"/>
                  <a:pt x="400896" y="367896"/>
                  <a:pt x="249650" y="256554"/>
                </a:cubicBezTo>
                <a:cubicBezTo>
                  <a:pt x="98404" y="145212"/>
                  <a:pt x="-34227" y="3357"/>
                  <a:pt x="7922" y="47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8000">
                <a:schemeClr val="accent1">
                  <a:tint val="44500"/>
                  <a:satMod val="160000"/>
                  <a:alpha val="13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352141" y="5214648"/>
            <a:ext cx="2027968" cy="10178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1.Desvio do curso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2.Ensecadeira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3.Barragem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4229712" y="3084589"/>
            <a:ext cx="867766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desvio</a:t>
            </a:r>
          </a:p>
        </p:txBody>
      </p:sp>
      <p:sp>
        <p:nvSpPr>
          <p:cNvPr id="74" name="Forma livre 73"/>
          <p:cNvSpPr/>
          <p:nvPr/>
        </p:nvSpPr>
        <p:spPr>
          <a:xfrm>
            <a:off x="1651767" y="3145107"/>
            <a:ext cx="1615329" cy="145934"/>
          </a:xfrm>
          <a:custGeom>
            <a:avLst/>
            <a:gdLst>
              <a:gd name="connsiteX0" fmla="*/ 0 w 1465243"/>
              <a:gd name="connsiteY0" fmla="*/ 22220 h 132389"/>
              <a:gd name="connsiteX1" fmla="*/ 374573 w 1465243"/>
              <a:gd name="connsiteY1" fmla="*/ 187 h 132389"/>
              <a:gd name="connsiteX2" fmla="*/ 749147 w 1465243"/>
              <a:gd name="connsiteY2" fmla="*/ 33237 h 132389"/>
              <a:gd name="connsiteX3" fmla="*/ 1057619 w 1465243"/>
              <a:gd name="connsiteY3" fmla="*/ 55271 h 132389"/>
              <a:gd name="connsiteX4" fmla="*/ 1322024 w 1465243"/>
              <a:gd name="connsiteY4" fmla="*/ 99338 h 132389"/>
              <a:gd name="connsiteX5" fmla="*/ 1465243 w 1465243"/>
              <a:gd name="connsiteY5" fmla="*/ 132389 h 13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243" h="132389">
                <a:moveTo>
                  <a:pt x="0" y="22220"/>
                </a:moveTo>
                <a:cubicBezTo>
                  <a:pt x="124857" y="10285"/>
                  <a:pt x="249715" y="-1649"/>
                  <a:pt x="374573" y="187"/>
                </a:cubicBezTo>
                <a:cubicBezTo>
                  <a:pt x="499431" y="2023"/>
                  <a:pt x="749147" y="33237"/>
                  <a:pt x="749147" y="33237"/>
                </a:cubicBezTo>
                <a:cubicBezTo>
                  <a:pt x="862988" y="42418"/>
                  <a:pt x="962140" y="44254"/>
                  <a:pt x="1057619" y="55271"/>
                </a:cubicBezTo>
                <a:cubicBezTo>
                  <a:pt x="1153099" y="66288"/>
                  <a:pt x="1254087" y="86485"/>
                  <a:pt x="1322024" y="99338"/>
                </a:cubicBezTo>
                <a:cubicBezTo>
                  <a:pt x="1389961" y="112191"/>
                  <a:pt x="1427602" y="122290"/>
                  <a:pt x="1465243" y="13238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66" name="Cubo 65"/>
          <p:cNvSpPr/>
          <p:nvPr/>
        </p:nvSpPr>
        <p:spPr>
          <a:xfrm rot="889610">
            <a:off x="1664710" y="3059655"/>
            <a:ext cx="308619" cy="336332"/>
          </a:xfrm>
          <a:prstGeom prst="cube">
            <a:avLst>
              <a:gd name="adj" fmla="val 63134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grpSp>
        <p:nvGrpSpPr>
          <p:cNvPr id="78" name="Grupo 77"/>
          <p:cNvGrpSpPr/>
          <p:nvPr/>
        </p:nvGrpSpPr>
        <p:grpSpPr>
          <a:xfrm rot="391804">
            <a:off x="2683357" y="3476404"/>
            <a:ext cx="1167475" cy="1410532"/>
            <a:chOff x="323528" y="749147"/>
            <a:chExt cx="1406705" cy="1762699"/>
          </a:xfrm>
        </p:grpSpPr>
        <p:sp>
          <p:nvSpPr>
            <p:cNvPr id="76" name="Listra Diagonal 75"/>
            <p:cNvSpPr/>
            <p:nvPr/>
          </p:nvSpPr>
          <p:spPr>
            <a:xfrm rot="21015881">
              <a:off x="382204" y="859225"/>
              <a:ext cx="1348029" cy="306837"/>
            </a:xfrm>
            <a:prstGeom prst="diagStripe">
              <a:avLst>
                <a:gd name="adj" fmla="val 5266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black"/>
                </a:solidFill>
              </a:endParaRPr>
            </a:p>
          </p:txBody>
        </p:sp>
        <p:sp>
          <p:nvSpPr>
            <p:cNvPr id="6" name="Trapezoide 5"/>
            <p:cNvSpPr/>
            <p:nvPr/>
          </p:nvSpPr>
          <p:spPr>
            <a:xfrm>
              <a:off x="323528" y="1167465"/>
              <a:ext cx="376999" cy="1325431"/>
            </a:xfrm>
            <a:prstGeom prst="trapezoid">
              <a:avLst>
                <a:gd name="adj" fmla="val 15361"/>
              </a:avLst>
            </a:prstGeom>
            <a:blipFill>
              <a:blip r:embed="rId2"/>
              <a:tile tx="0" ty="0" sx="100000" sy="100000" flip="none" algn="tl"/>
            </a:blipFill>
            <a:scene3d>
              <a:camera prst="orthographicFront"/>
              <a:lightRig rig="threePt" dir="t">
                <a:rot lat="0" lon="0" rev="0"/>
              </a:lightRig>
            </a:scene3d>
            <a:sp3d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77" name="Forma livre 76"/>
            <p:cNvSpPr/>
            <p:nvPr/>
          </p:nvSpPr>
          <p:spPr>
            <a:xfrm>
              <a:off x="661011" y="749147"/>
              <a:ext cx="1046603" cy="1762699"/>
            </a:xfrm>
            <a:custGeom>
              <a:avLst/>
              <a:gdLst>
                <a:gd name="connsiteX0" fmla="*/ 0 w 1112704"/>
                <a:gd name="connsiteY0" fmla="*/ 418641 h 1729648"/>
                <a:gd name="connsiteX1" fmla="*/ 44068 w 1112704"/>
                <a:gd name="connsiteY1" fmla="*/ 1729648 h 1729648"/>
                <a:gd name="connsiteX2" fmla="*/ 1112704 w 1112704"/>
                <a:gd name="connsiteY2" fmla="*/ 815248 h 1729648"/>
                <a:gd name="connsiteX3" fmla="*/ 1046602 w 1112704"/>
                <a:gd name="connsiteY3" fmla="*/ 0 h 1729648"/>
                <a:gd name="connsiteX4" fmla="*/ 0 w 1112704"/>
                <a:gd name="connsiteY4" fmla="*/ 418641 h 1729648"/>
                <a:gd name="connsiteX0" fmla="*/ 0 w 1046603"/>
                <a:gd name="connsiteY0" fmla="*/ 418641 h 1729648"/>
                <a:gd name="connsiteX1" fmla="*/ 44068 w 1046603"/>
                <a:gd name="connsiteY1" fmla="*/ 1729648 h 1729648"/>
                <a:gd name="connsiteX2" fmla="*/ 1046603 w 1046603"/>
                <a:gd name="connsiteY2" fmla="*/ 881349 h 1729648"/>
                <a:gd name="connsiteX3" fmla="*/ 1046602 w 1046603"/>
                <a:gd name="connsiteY3" fmla="*/ 0 h 1729648"/>
                <a:gd name="connsiteX4" fmla="*/ 0 w 1046603"/>
                <a:gd name="connsiteY4" fmla="*/ 418641 h 1729648"/>
                <a:gd name="connsiteX0" fmla="*/ 0 w 1046603"/>
                <a:gd name="connsiteY0" fmla="*/ 418641 h 1762699"/>
                <a:gd name="connsiteX1" fmla="*/ 44068 w 1046603"/>
                <a:gd name="connsiteY1" fmla="*/ 1762699 h 1762699"/>
                <a:gd name="connsiteX2" fmla="*/ 1046603 w 1046603"/>
                <a:gd name="connsiteY2" fmla="*/ 881349 h 1762699"/>
                <a:gd name="connsiteX3" fmla="*/ 1046602 w 1046603"/>
                <a:gd name="connsiteY3" fmla="*/ 0 h 1762699"/>
                <a:gd name="connsiteX4" fmla="*/ 0 w 1046603"/>
                <a:gd name="connsiteY4" fmla="*/ 418641 h 176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603" h="1762699">
                  <a:moveTo>
                    <a:pt x="0" y="418641"/>
                  </a:moveTo>
                  <a:lnTo>
                    <a:pt x="44068" y="1762699"/>
                  </a:lnTo>
                  <a:lnTo>
                    <a:pt x="1046603" y="881349"/>
                  </a:lnTo>
                  <a:cubicBezTo>
                    <a:pt x="1046603" y="587566"/>
                    <a:pt x="1046602" y="293783"/>
                    <a:pt x="1046602" y="0"/>
                  </a:cubicBezTo>
                  <a:lnTo>
                    <a:pt x="0" y="4186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80" name="Conector reto 79"/>
          <p:cNvCxnSpPr/>
          <p:nvPr/>
        </p:nvCxnSpPr>
        <p:spPr>
          <a:xfrm flipV="1">
            <a:off x="1141220" y="3507935"/>
            <a:ext cx="2400890" cy="6275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 flipV="1">
            <a:off x="1305622" y="3354809"/>
            <a:ext cx="3139313" cy="89911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flipV="1">
            <a:off x="2341664" y="3966852"/>
            <a:ext cx="1888049" cy="124779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/>
          <p:cNvSpPr txBox="1"/>
          <p:nvPr/>
        </p:nvSpPr>
        <p:spPr>
          <a:xfrm>
            <a:off x="3542110" y="4348063"/>
            <a:ext cx="1201767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barragem</a:t>
            </a:r>
          </a:p>
        </p:txBody>
      </p:sp>
      <p:sp>
        <p:nvSpPr>
          <p:cNvPr id="82" name="CaixaDeTexto 81"/>
          <p:cNvSpPr txBox="1"/>
          <p:nvPr/>
        </p:nvSpPr>
        <p:spPr>
          <a:xfrm>
            <a:off x="5245245" y="5734817"/>
            <a:ext cx="3977132" cy="1640651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Etapas da construção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Formar a represa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Instalar as turbinas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Instalar os geradores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Construir a subestação elevadora</a:t>
            </a:r>
          </a:p>
        </p:txBody>
      </p:sp>
    </p:spTree>
    <p:extLst>
      <p:ext uri="{BB962C8B-B14F-4D97-AF65-F5344CB8AC3E}">
        <p14:creationId xmlns:p14="http://schemas.microsoft.com/office/powerpoint/2010/main" val="42288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6323059" y="1993891"/>
            <a:ext cx="1330920" cy="798046"/>
            <a:chOff x="5735562" y="1808820"/>
            <a:chExt cx="1207260" cy="723973"/>
          </a:xfrm>
        </p:grpSpPr>
        <p:sp>
          <p:nvSpPr>
            <p:cNvPr id="64" name="Cilindro 63"/>
            <p:cNvSpPr/>
            <p:nvPr/>
          </p:nvSpPr>
          <p:spPr>
            <a:xfrm>
              <a:off x="6494754" y="1808820"/>
              <a:ext cx="122312" cy="614390"/>
            </a:xfrm>
            <a:prstGeom prst="can">
              <a:avLst>
                <a:gd name="adj" fmla="val 7358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5735562" y="2191787"/>
              <a:ext cx="1207260" cy="341006"/>
              <a:chOff x="4433882" y="2538123"/>
              <a:chExt cx="1207260" cy="341006"/>
            </a:xfrm>
          </p:grpSpPr>
          <p:sp>
            <p:nvSpPr>
              <p:cNvPr id="59" name="Cubo 58"/>
              <p:cNvSpPr/>
              <p:nvPr/>
            </p:nvSpPr>
            <p:spPr>
              <a:xfrm>
                <a:off x="4499992" y="2602489"/>
                <a:ext cx="1044116" cy="276640"/>
              </a:xfrm>
              <a:prstGeom prst="cube">
                <a:avLst>
                  <a:gd name="adj" fmla="val 4539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ndulado duplo 60"/>
              <p:cNvSpPr/>
              <p:nvPr/>
            </p:nvSpPr>
            <p:spPr>
              <a:xfrm>
                <a:off x="4957066" y="2540151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ndulado duplo 61"/>
              <p:cNvSpPr/>
              <p:nvPr/>
            </p:nvSpPr>
            <p:spPr>
              <a:xfrm>
                <a:off x="4433882" y="2538123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Forma livre 4"/>
          <p:cNvSpPr/>
          <p:nvPr/>
        </p:nvSpPr>
        <p:spPr>
          <a:xfrm>
            <a:off x="182164" y="2926481"/>
            <a:ext cx="4317628" cy="1877083"/>
          </a:xfrm>
          <a:custGeom>
            <a:avLst/>
            <a:gdLst>
              <a:gd name="connsiteX0" fmla="*/ 672049 w 3989727"/>
              <a:gd name="connsiteY0" fmla="*/ 77158 h 1774181"/>
              <a:gd name="connsiteX1" fmla="*/ 231375 w 3989727"/>
              <a:gd name="connsiteY1" fmla="*/ 110209 h 1774181"/>
              <a:gd name="connsiteX2" fmla="*/ 20 w 3989727"/>
              <a:gd name="connsiteY2" fmla="*/ 308512 h 1774181"/>
              <a:gd name="connsiteX3" fmla="*/ 242392 w 3989727"/>
              <a:gd name="connsiteY3" fmla="*/ 561900 h 1774181"/>
              <a:gd name="connsiteX4" fmla="*/ 330527 w 3989727"/>
              <a:gd name="connsiteY4" fmla="*/ 991558 h 1774181"/>
              <a:gd name="connsiteX5" fmla="*/ 451712 w 3989727"/>
              <a:gd name="connsiteY5" fmla="*/ 1630536 h 1774181"/>
              <a:gd name="connsiteX6" fmla="*/ 1255943 w 3989727"/>
              <a:gd name="connsiteY6" fmla="*/ 1773756 h 1774181"/>
              <a:gd name="connsiteX7" fmla="*/ 2104242 w 3989727"/>
              <a:gd name="connsiteY7" fmla="*/ 1674604 h 1774181"/>
              <a:gd name="connsiteX8" fmla="*/ 2346613 w 3989727"/>
              <a:gd name="connsiteY8" fmla="*/ 1674604 h 1774181"/>
              <a:gd name="connsiteX9" fmla="*/ 2765254 w 3989727"/>
              <a:gd name="connsiteY9" fmla="*/ 1277997 h 1774181"/>
              <a:gd name="connsiteX10" fmla="*/ 3272030 w 3989727"/>
              <a:gd name="connsiteY10" fmla="*/ 1255963 h 1774181"/>
              <a:gd name="connsiteX11" fmla="*/ 3591519 w 3989727"/>
              <a:gd name="connsiteY11" fmla="*/ 1222912 h 1774181"/>
              <a:gd name="connsiteX12" fmla="*/ 3955076 w 3989727"/>
              <a:gd name="connsiteY12" fmla="*/ 661052 h 1774181"/>
              <a:gd name="connsiteX13" fmla="*/ 2666102 w 3989727"/>
              <a:gd name="connsiteY13" fmla="*/ 220377 h 1774181"/>
              <a:gd name="connsiteX14" fmla="*/ 1795770 w 3989727"/>
              <a:gd name="connsiteY14" fmla="*/ 66141 h 1774181"/>
              <a:gd name="connsiteX15" fmla="*/ 1101707 w 3989727"/>
              <a:gd name="connsiteY15" fmla="*/ 40 h 1774181"/>
              <a:gd name="connsiteX16" fmla="*/ 672049 w 3989727"/>
              <a:gd name="connsiteY16" fmla="*/ 77158 h 1774181"/>
              <a:gd name="connsiteX0" fmla="*/ 429674 w 3989723"/>
              <a:gd name="connsiteY0" fmla="*/ 16408 h 1779532"/>
              <a:gd name="connsiteX1" fmla="*/ 231371 w 3989723"/>
              <a:gd name="connsiteY1" fmla="*/ 115560 h 1779532"/>
              <a:gd name="connsiteX2" fmla="*/ 16 w 3989723"/>
              <a:gd name="connsiteY2" fmla="*/ 313863 h 1779532"/>
              <a:gd name="connsiteX3" fmla="*/ 242388 w 3989723"/>
              <a:gd name="connsiteY3" fmla="*/ 567251 h 1779532"/>
              <a:gd name="connsiteX4" fmla="*/ 330523 w 3989723"/>
              <a:gd name="connsiteY4" fmla="*/ 996909 h 1779532"/>
              <a:gd name="connsiteX5" fmla="*/ 451708 w 3989723"/>
              <a:gd name="connsiteY5" fmla="*/ 1635887 h 1779532"/>
              <a:gd name="connsiteX6" fmla="*/ 1255939 w 3989723"/>
              <a:gd name="connsiteY6" fmla="*/ 1779107 h 1779532"/>
              <a:gd name="connsiteX7" fmla="*/ 2104238 w 3989723"/>
              <a:gd name="connsiteY7" fmla="*/ 1679955 h 1779532"/>
              <a:gd name="connsiteX8" fmla="*/ 2346609 w 3989723"/>
              <a:gd name="connsiteY8" fmla="*/ 1679955 h 1779532"/>
              <a:gd name="connsiteX9" fmla="*/ 2765250 w 3989723"/>
              <a:gd name="connsiteY9" fmla="*/ 1283348 h 1779532"/>
              <a:gd name="connsiteX10" fmla="*/ 3272026 w 3989723"/>
              <a:gd name="connsiteY10" fmla="*/ 1261314 h 1779532"/>
              <a:gd name="connsiteX11" fmla="*/ 3591515 w 3989723"/>
              <a:gd name="connsiteY11" fmla="*/ 1228263 h 1779532"/>
              <a:gd name="connsiteX12" fmla="*/ 3955072 w 3989723"/>
              <a:gd name="connsiteY12" fmla="*/ 666403 h 1779532"/>
              <a:gd name="connsiteX13" fmla="*/ 2666098 w 3989723"/>
              <a:gd name="connsiteY13" fmla="*/ 225728 h 1779532"/>
              <a:gd name="connsiteX14" fmla="*/ 1795766 w 3989723"/>
              <a:gd name="connsiteY14" fmla="*/ 71492 h 1779532"/>
              <a:gd name="connsiteX15" fmla="*/ 1101703 w 3989723"/>
              <a:gd name="connsiteY15" fmla="*/ 5391 h 1779532"/>
              <a:gd name="connsiteX16" fmla="*/ 429674 w 3989723"/>
              <a:gd name="connsiteY16" fmla="*/ 16408 h 1779532"/>
              <a:gd name="connsiteX0" fmla="*/ 462725 w 3989723"/>
              <a:gd name="connsiteY0" fmla="*/ 66101 h 1774141"/>
              <a:gd name="connsiteX1" fmla="*/ 231371 w 3989723"/>
              <a:gd name="connsiteY1" fmla="*/ 110169 h 1774141"/>
              <a:gd name="connsiteX2" fmla="*/ 16 w 3989723"/>
              <a:gd name="connsiteY2" fmla="*/ 308472 h 1774141"/>
              <a:gd name="connsiteX3" fmla="*/ 242388 w 3989723"/>
              <a:gd name="connsiteY3" fmla="*/ 561860 h 1774141"/>
              <a:gd name="connsiteX4" fmla="*/ 330523 w 3989723"/>
              <a:gd name="connsiteY4" fmla="*/ 991518 h 1774141"/>
              <a:gd name="connsiteX5" fmla="*/ 451708 w 3989723"/>
              <a:gd name="connsiteY5" fmla="*/ 1630496 h 1774141"/>
              <a:gd name="connsiteX6" fmla="*/ 1255939 w 3989723"/>
              <a:gd name="connsiteY6" fmla="*/ 1773716 h 1774141"/>
              <a:gd name="connsiteX7" fmla="*/ 2104238 w 3989723"/>
              <a:gd name="connsiteY7" fmla="*/ 1674564 h 1774141"/>
              <a:gd name="connsiteX8" fmla="*/ 2346609 w 3989723"/>
              <a:gd name="connsiteY8" fmla="*/ 1674564 h 1774141"/>
              <a:gd name="connsiteX9" fmla="*/ 2765250 w 3989723"/>
              <a:gd name="connsiteY9" fmla="*/ 1277957 h 1774141"/>
              <a:gd name="connsiteX10" fmla="*/ 3272026 w 3989723"/>
              <a:gd name="connsiteY10" fmla="*/ 1255923 h 1774141"/>
              <a:gd name="connsiteX11" fmla="*/ 3591515 w 3989723"/>
              <a:gd name="connsiteY11" fmla="*/ 1222872 h 1774141"/>
              <a:gd name="connsiteX12" fmla="*/ 3955072 w 3989723"/>
              <a:gd name="connsiteY12" fmla="*/ 661012 h 1774141"/>
              <a:gd name="connsiteX13" fmla="*/ 2666098 w 3989723"/>
              <a:gd name="connsiteY13" fmla="*/ 220337 h 1774141"/>
              <a:gd name="connsiteX14" fmla="*/ 1795766 w 3989723"/>
              <a:gd name="connsiteY14" fmla="*/ 66101 h 1774141"/>
              <a:gd name="connsiteX15" fmla="*/ 1101703 w 3989723"/>
              <a:gd name="connsiteY15" fmla="*/ 0 h 1774141"/>
              <a:gd name="connsiteX16" fmla="*/ 462725 w 3989723"/>
              <a:gd name="connsiteY16" fmla="*/ 66101 h 1774141"/>
              <a:gd name="connsiteX0" fmla="*/ 462725 w 3989723"/>
              <a:gd name="connsiteY0" fmla="*/ 77118 h 1785158"/>
              <a:gd name="connsiteX1" fmla="*/ 231371 w 3989723"/>
              <a:gd name="connsiteY1" fmla="*/ 121186 h 1785158"/>
              <a:gd name="connsiteX2" fmla="*/ 16 w 3989723"/>
              <a:gd name="connsiteY2" fmla="*/ 319489 h 1785158"/>
              <a:gd name="connsiteX3" fmla="*/ 242388 w 3989723"/>
              <a:gd name="connsiteY3" fmla="*/ 572877 h 1785158"/>
              <a:gd name="connsiteX4" fmla="*/ 330523 w 3989723"/>
              <a:gd name="connsiteY4" fmla="*/ 1002535 h 1785158"/>
              <a:gd name="connsiteX5" fmla="*/ 451708 w 3989723"/>
              <a:gd name="connsiteY5" fmla="*/ 1641513 h 1785158"/>
              <a:gd name="connsiteX6" fmla="*/ 1255939 w 3989723"/>
              <a:gd name="connsiteY6" fmla="*/ 1784733 h 1785158"/>
              <a:gd name="connsiteX7" fmla="*/ 2104238 w 3989723"/>
              <a:gd name="connsiteY7" fmla="*/ 1685581 h 1785158"/>
              <a:gd name="connsiteX8" fmla="*/ 2346609 w 3989723"/>
              <a:gd name="connsiteY8" fmla="*/ 1685581 h 1785158"/>
              <a:gd name="connsiteX9" fmla="*/ 2765250 w 3989723"/>
              <a:gd name="connsiteY9" fmla="*/ 1288974 h 1785158"/>
              <a:gd name="connsiteX10" fmla="*/ 3272026 w 3989723"/>
              <a:gd name="connsiteY10" fmla="*/ 1266940 h 1785158"/>
              <a:gd name="connsiteX11" fmla="*/ 3591515 w 3989723"/>
              <a:gd name="connsiteY11" fmla="*/ 1233889 h 1785158"/>
              <a:gd name="connsiteX12" fmla="*/ 3955072 w 3989723"/>
              <a:gd name="connsiteY12" fmla="*/ 672029 h 1785158"/>
              <a:gd name="connsiteX13" fmla="*/ 2666098 w 3989723"/>
              <a:gd name="connsiteY13" fmla="*/ 231354 h 1785158"/>
              <a:gd name="connsiteX14" fmla="*/ 1795766 w 3989723"/>
              <a:gd name="connsiteY14" fmla="*/ 77118 h 1785158"/>
              <a:gd name="connsiteX15" fmla="*/ 749163 w 3989723"/>
              <a:gd name="connsiteY15" fmla="*/ 0 h 1785158"/>
              <a:gd name="connsiteX16" fmla="*/ 462725 w 3989723"/>
              <a:gd name="connsiteY16" fmla="*/ 77118 h 1785158"/>
              <a:gd name="connsiteX0" fmla="*/ 462725 w 3989723"/>
              <a:gd name="connsiteY0" fmla="*/ 93848 h 1801888"/>
              <a:gd name="connsiteX1" fmla="*/ 231371 w 3989723"/>
              <a:gd name="connsiteY1" fmla="*/ 137916 h 1801888"/>
              <a:gd name="connsiteX2" fmla="*/ 16 w 3989723"/>
              <a:gd name="connsiteY2" fmla="*/ 336219 h 1801888"/>
              <a:gd name="connsiteX3" fmla="*/ 242388 w 3989723"/>
              <a:gd name="connsiteY3" fmla="*/ 589607 h 1801888"/>
              <a:gd name="connsiteX4" fmla="*/ 330523 w 3989723"/>
              <a:gd name="connsiteY4" fmla="*/ 1019265 h 1801888"/>
              <a:gd name="connsiteX5" fmla="*/ 451708 w 3989723"/>
              <a:gd name="connsiteY5" fmla="*/ 1658243 h 1801888"/>
              <a:gd name="connsiteX6" fmla="*/ 1255939 w 3989723"/>
              <a:gd name="connsiteY6" fmla="*/ 1801463 h 1801888"/>
              <a:gd name="connsiteX7" fmla="*/ 2104238 w 3989723"/>
              <a:gd name="connsiteY7" fmla="*/ 1702311 h 1801888"/>
              <a:gd name="connsiteX8" fmla="*/ 2346609 w 3989723"/>
              <a:gd name="connsiteY8" fmla="*/ 1702311 h 1801888"/>
              <a:gd name="connsiteX9" fmla="*/ 2765250 w 3989723"/>
              <a:gd name="connsiteY9" fmla="*/ 1305704 h 1801888"/>
              <a:gd name="connsiteX10" fmla="*/ 3272026 w 3989723"/>
              <a:gd name="connsiteY10" fmla="*/ 1283670 h 1801888"/>
              <a:gd name="connsiteX11" fmla="*/ 3591515 w 3989723"/>
              <a:gd name="connsiteY11" fmla="*/ 1250619 h 1801888"/>
              <a:gd name="connsiteX12" fmla="*/ 3955072 w 3989723"/>
              <a:gd name="connsiteY12" fmla="*/ 688759 h 1801888"/>
              <a:gd name="connsiteX13" fmla="*/ 2666098 w 3989723"/>
              <a:gd name="connsiteY13" fmla="*/ 248084 h 1801888"/>
              <a:gd name="connsiteX14" fmla="*/ 1795766 w 3989723"/>
              <a:gd name="connsiteY14" fmla="*/ 93848 h 1801888"/>
              <a:gd name="connsiteX15" fmla="*/ 749163 w 3989723"/>
              <a:gd name="connsiteY15" fmla="*/ 16730 h 1801888"/>
              <a:gd name="connsiteX16" fmla="*/ 462725 w 3989723"/>
              <a:gd name="connsiteY16" fmla="*/ 93848 h 1801888"/>
              <a:gd name="connsiteX0" fmla="*/ 506789 w 4033787"/>
              <a:gd name="connsiteY0" fmla="*/ 93848 h 1801888"/>
              <a:gd name="connsiteX1" fmla="*/ 275435 w 4033787"/>
              <a:gd name="connsiteY1" fmla="*/ 137916 h 1801888"/>
              <a:gd name="connsiteX2" fmla="*/ 13 w 4033787"/>
              <a:gd name="connsiteY2" fmla="*/ 259101 h 1801888"/>
              <a:gd name="connsiteX3" fmla="*/ 286452 w 4033787"/>
              <a:gd name="connsiteY3" fmla="*/ 589607 h 1801888"/>
              <a:gd name="connsiteX4" fmla="*/ 374587 w 4033787"/>
              <a:gd name="connsiteY4" fmla="*/ 1019265 h 1801888"/>
              <a:gd name="connsiteX5" fmla="*/ 495772 w 4033787"/>
              <a:gd name="connsiteY5" fmla="*/ 1658243 h 1801888"/>
              <a:gd name="connsiteX6" fmla="*/ 1300003 w 4033787"/>
              <a:gd name="connsiteY6" fmla="*/ 1801463 h 1801888"/>
              <a:gd name="connsiteX7" fmla="*/ 2148302 w 4033787"/>
              <a:gd name="connsiteY7" fmla="*/ 1702311 h 1801888"/>
              <a:gd name="connsiteX8" fmla="*/ 2390673 w 4033787"/>
              <a:gd name="connsiteY8" fmla="*/ 1702311 h 1801888"/>
              <a:gd name="connsiteX9" fmla="*/ 2809314 w 4033787"/>
              <a:gd name="connsiteY9" fmla="*/ 1305704 h 1801888"/>
              <a:gd name="connsiteX10" fmla="*/ 3316090 w 4033787"/>
              <a:gd name="connsiteY10" fmla="*/ 1283670 h 1801888"/>
              <a:gd name="connsiteX11" fmla="*/ 3635579 w 4033787"/>
              <a:gd name="connsiteY11" fmla="*/ 1250619 h 1801888"/>
              <a:gd name="connsiteX12" fmla="*/ 3999136 w 4033787"/>
              <a:gd name="connsiteY12" fmla="*/ 688759 h 1801888"/>
              <a:gd name="connsiteX13" fmla="*/ 2710162 w 4033787"/>
              <a:gd name="connsiteY13" fmla="*/ 248084 h 1801888"/>
              <a:gd name="connsiteX14" fmla="*/ 1839830 w 4033787"/>
              <a:gd name="connsiteY14" fmla="*/ 93848 h 1801888"/>
              <a:gd name="connsiteX15" fmla="*/ 793227 w 4033787"/>
              <a:gd name="connsiteY15" fmla="*/ 16730 h 1801888"/>
              <a:gd name="connsiteX16" fmla="*/ 506789 w 4033787"/>
              <a:gd name="connsiteY16" fmla="*/ 93848 h 1801888"/>
              <a:gd name="connsiteX0" fmla="*/ 650009 w 4033788"/>
              <a:gd name="connsiteY0" fmla="*/ 99368 h 1785374"/>
              <a:gd name="connsiteX1" fmla="*/ 275436 w 4033788"/>
              <a:gd name="connsiteY1" fmla="*/ 121402 h 1785374"/>
              <a:gd name="connsiteX2" fmla="*/ 14 w 4033788"/>
              <a:gd name="connsiteY2" fmla="*/ 242587 h 1785374"/>
              <a:gd name="connsiteX3" fmla="*/ 286453 w 4033788"/>
              <a:gd name="connsiteY3" fmla="*/ 573093 h 1785374"/>
              <a:gd name="connsiteX4" fmla="*/ 374588 w 4033788"/>
              <a:gd name="connsiteY4" fmla="*/ 1002751 h 1785374"/>
              <a:gd name="connsiteX5" fmla="*/ 495773 w 4033788"/>
              <a:gd name="connsiteY5" fmla="*/ 1641729 h 1785374"/>
              <a:gd name="connsiteX6" fmla="*/ 1300004 w 4033788"/>
              <a:gd name="connsiteY6" fmla="*/ 1784949 h 1785374"/>
              <a:gd name="connsiteX7" fmla="*/ 2148303 w 4033788"/>
              <a:gd name="connsiteY7" fmla="*/ 1685797 h 1785374"/>
              <a:gd name="connsiteX8" fmla="*/ 2390674 w 4033788"/>
              <a:gd name="connsiteY8" fmla="*/ 1685797 h 1785374"/>
              <a:gd name="connsiteX9" fmla="*/ 2809315 w 4033788"/>
              <a:gd name="connsiteY9" fmla="*/ 1289190 h 1785374"/>
              <a:gd name="connsiteX10" fmla="*/ 3316091 w 4033788"/>
              <a:gd name="connsiteY10" fmla="*/ 1267156 h 1785374"/>
              <a:gd name="connsiteX11" fmla="*/ 3635580 w 4033788"/>
              <a:gd name="connsiteY11" fmla="*/ 1234105 h 1785374"/>
              <a:gd name="connsiteX12" fmla="*/ 3999137 w 4033788"/>
              <a:gd name="connsiteY12" fmla="*/ 672245 h 1785374"/>
              <a:gd name="connsiteX13" fmla="*/ 2710163 w 4033788"/>
              <a:gd name="connsiteY13" fmla="*/ 231570 h 1785374"/>
              <a:gd name="connsiteX14" fmla="*/ 1839831 w 4033788"/>
              <a:gd name="connsiteY14" fmla="*/ 77334 h 1785374"/>
              <a:gd name="connsiteX15" fmla="*/ 793228 w 4033788"/>
              <a:gd name="connsiteY15" fmla="*/ 216 h 1785374"/>
              <a:gd name="connsiteX16" fmla="*/ 650009 w 4033788"/>
              <a:gd name="connsiteY16" fmla="*/ 99368 h 1785374"/>
              <a:gd name="connsiteX0" fmla="*/ 650009 w 4033788"/>
              <a:gd name="connsiteY0" fmla="*/ 99368 h 1785592"/>
              <a:gd name="connsiteX1" fmla="*/ 275436 w 4033788"/>
              <a:gd name="connsiteY1" fmla="*/ 121402 h 1785592"/>
              <a:gd name="connsiteX2" fmla="*/ 14 w 4033788"/>
              <a:gd name="connsiteY2" fmla="*/ 242587 h 1785592"/>
              <a:gd name="connsiteX3" fmla="*/ 286453 w 4033788"/>
              <a:gd name="connsiteY3" fmla="*/ 573093 h 1785592"/>
              <a:gd name="connsiteX4" fmla="*/ 374588 w 4033788"/>
              <a:gd name="connsiteY4" fmla="*/ 1002751 h 1785592"/>
              <a:gd name="connsiteX5" fmla="*/ 264419 w 4033788"/>
              <a:gd name="connsiteY5" fmla="*/ 1630712 h 1785592"/>
              <a:gd name="connsiteX6" fmla="*/ 1300004 w 4033788"/>
              <a:gd name="connsiteY6" fmla="*/ 1784949 h 1785592"/>
              <a:gd name="connsiteX7" fmla="*/ 2148303 w 4033788"/>
              <a:gd name="connsiteY7" fmla="*/ 1685797 h 1785592"/>
              <a:gd name="connsiteX8" fmla="*/ 2390674 w 4033788"/>
              <a:gd name="connsiteY8" fmla="*/ 1685797 h 1785592"/>
              <a:gd name="connsiteX9" fmla="*/ 2809315 w 4033788"/>
              <a:gd name="connsiteY9" fmla="*/ 1289190 h 1785592"/>
              <a:gd name="connsiteX10" fmla="*/ 3316091 w 4033788"/>
              <a:gd name="connsiteY10" fmla="*/ 1267156 h 1785592"/>
              <a:gd name="connsiteX11" fmla="*/ 3635580 w 4033788"/>
              <a:gd name="connsiteY11" fmla="*/ 1234105 h 1785592"/>
              <a:gd name="connsiteX12" fmla="*/ 3999137 w 4033788"/>
              <a:gd name="connsiteY12" fmla="*/ 672245 h 1785592"/>
              <a:gd name="connsiteX13" fmla="*/ 2710163 w 4033788"/>
              <a:gd name="connsiteY13" fmla="*/ 231570 h 1785592"/>
              <a:gd name="connsiteX14" fmla="*/ 1839831 w 4033788"/>
              <a:gd name="connsiteY14" fmla="*/ 77334 h 1785592"/>
              <a:gd name="connsiteX15" fmla="*/ 793228 w 4033788"/>
              <a:gd name="connsiteY15" fmla="*/ 216 h 1785592"/>
              <a:gd name="connsiteX16" fmla="*/ 650009 w 4033788"/>
              <a:gd name="connsiteY16" fmla="*/ 99368 h 1785592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809315 w 4033788"/>
              <a:gd name="connsiteY9" fmla="*/ 1289190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974568 w 4033788"/>
              <a:gd name="connsiteY9" fmla="*/ 1366308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  <a:gd name="connsiteX0" fmla="*/ 650009 w 4033788"/>
              <a:gd name="connsiteY0" fmla="*/ 99368 h 1771724"/>
              <a:gd name="connsiteX1" fmla="*/ 275436 w 4033788"/>
              <a:gd name="connsiteY1" fmla="*/ 121402 h 1771724"/>
              <a:gd name="connsiteX2" fmla="*/ 14 w 4033788"/>
              <a:gd name="connsiteY2" fmla="*/ 242587 h 1771724"/>
              <a:gd name="connsiteX3" fmla="*/ 286453 w 4033788"/>
              <a:gd name="connsiteY3" fmla="*/ 573093 h 1771724"/>
              <a:gd name="connsiteX4" fmla="*/ 374588 w 4033788"/>
              <a:gd name="connsiteY4" fmla="*/ 1002751 h 1771724"/>
              <a:gd name="connsiteX5" fmla="*/ 264419 w 4033788"/>
              <a:gd name="connsiteY5" fmla="*/ 1630712 h 1771724"/>
              <a:gd name="connsiteX6" fmla="*/ 1443223 w 4033788"/>
              <a:gd name="connsiteY6" fmla="*/ 1388342 h 1771724"/>
              <a:gd name="connsiteX7" fmla="*/ 1806780 w 4033788"/>
              <a:gd name="connsiteY7" fmla="*/ 1751898 h 1771724"/>
              <a:gd name="connsiteX8" fmla="*/ 2390674 w 4033788"/>
              <a:gd name="connsiteY8" fmla="*/ 1685797 h 1771724"/>
              <a:gd name="connsiteX9" fmla="*/ 2974568 w 4033788"/>
              <a:gd name="connsiteY9" fmla="*/ 1366308 h 1771724"/>
              <a:gd name="connsiteX10" fmla="*/ 3316091 w 4033788"/>
              <a:gd name="connsiteY10" fmla="*/ 1267156 h 1771724"/>
              <a:gd name="connsiteX11" fmla="*/ 3635580 w 4033788"/>
              <a:gd name="connsiteY11" fmla="*/ 1234105 h 1771724"/>
              <a:gd name="connsiteX12" fmla="*/ 3999137 w 4033788"/>
              <a:gd name="connsiteY12" fmla="*/ 672245 h 1771724"/>
              <a:gd name="connsiteX13" fmla="*/ 2710163 w 4033788"/>
              <a:gd name="connsiteY13" fmla="*/ 231570 h 1771724"/>
              <a:gd name="connsiteX14" fmla="*/ 1839831 w 4033788"/>
              <a:gd name="connsiteY14" fmla="*/ 77334 h 1771724"/>
              <a:gd name="connsiteX15" fmla="*/ 793228 w 4033788"/>
              <a:gd name="connsiteY15" fmla="*/ 216 h 1771724"/>
              <a:gd name="connsiteX16" fmla="*/ 650009 w 4033788"/>
              <a:gd name="connsiteY16" fmla="*/ 99368 h 1771724"/>
              <a:gd name="connsiteX0" fmla="*/ 650009 w 4033788"/>
              <a:gd name="connsiteY0" fmla="*/ 99368 h 1702856"/>
              <a:gd name="connsiteX1" fmla="*/ 275436 w 4033788"/>
              <a:gd name="connsiteY1" fmla="*/ 121402 h 1702856"/>
              <a:gd name="connsiteX2" fmla="*/ 14 w 4033788"/>
              <a:gd name="connsiteY2" fmla="*/ 242587 h 1702856"/>
              <a:gd name="connsiteX3" fmla="*/ 286453 w 4033788"/>
              <a:gd name="connsiteY3" fmla="*/ 573093 h 1702856"/>
              <a:gd name="connsiteX4" fmla="*/ 374588 w 4033788"/>
              <a:gd name="connsiteY4" fmla="*/ 1002751 h 1702856"/>
              <a:gd name="connsiteX5" fmla="*/ 264419 w 4033788"/>
              <a:gd name="connsiteY5" fmla="*/ 1630712 h 1702856"/>
              <a:gd name="connsiteX6" fmla="*/ 1443223 w 4033788"/>
              <a:gd name="connsiteY6" fmla="*/ 1388342 h 1702856"/>
              <a:gd name="connsiteX7" fmla="*/ 2071185 w 4033788"/>
              <a:gd name="connsiteY7" fmla="*/ 1630713 h 1702856"/>
              <a:gd name="connsiteX8" fmla="*/ 2390674 w 4033788"/>
              <a:gd name="connsiteY8" fmla="*/ 1685797 h 1702856"/>
              <a:gd name="connsiteX9" fmla="*/ 2974568 w 4033788"/>
              <a:gd name="connsiteY9" fmla="*/ 1366308 h 1702856"/>
              <a:gd name="connsiteX10" fmla="*/ 3316091 w 4033788"/>
              <a:gd name="connsiteY10" fmla="*/ 1267156 h 1702856"/>
              <a:gd name="connsiteX11" fmla="*/ 3635580 w 4033788"/>
              <a:gd name="connsiteY11" fmla="*/ 1234105 h 1702856"/>
              <a:gd name="connsiteX12" fmla="*/ 3999137 w 4033788"/>
              <a:gd name="connsiteY12" fmla="*/ 672245 h 1702856"/>
              <a:gd name="connsiteX13" fmla="*/ 2710163 w 4033788"/>
              <a:gd name="connsiteY13" fmla="*/ 231570 h 1702856"/>
              <a:gd name="connsiteX14" fmla="*/ 1839831 w 4033788"/>
              <a:gd name="connsiteY14" fmla="*/ 77334 h 1702856"/>
              <a:gd name="connsiteX15" fmla="*/ 793228 w 4033788"/>
              <a:gd name="connsiteY15" fmla="*/ 216 h 1702856"/>
              <a:gd name="connsiteX16" fmla="*/ 650009 w 4033788"/>
              <a:gd name="connsiteY16" fmla="*/ 99368 h 1702856"/>
              <a:gd name="connsiteX0" fmla="*/ 656581 w 4040360"/>
              <a:gd name="connsiteY0" fmla="*/ 99368 h 1758762"/>
              <a:gd name="connsiteX1" fmla="*/ 282008 w 4040360"/>
              <a:gd name="connsiteY1" fmla="*/ 121402 h 1758762"/>
              <a:gd name="connsiteX2" fmla="*/ 6586 w 4040360"/>
              <a:gd name="connsiteY2" fmla="*/ 242587 h 1758762"/>
              <a:gd name="connsiteX3" fmla="*/ 293025 w 4040360"/>
              <a:gd name="connsiteY3" fmla="*/ 573093 h 1758762"/>
              <a:gd name="connsiteX4" fmla="*/ 381160 w 4040360"/>
              <a:gd name="connsiteY4" fmla="*/ 1002751 h 1758762"/>
              <a:gd name="connsiteX5" fmla="*/ 39637 w 4040360"/>
              <a:gd name="connsiteY5" fmla="*/ 1751898 h 1758762"/>
              <a:gd name="connsiteX6" fmla="*/ 1449795 w 4040360"/>
              <a:gd name="connsiteY6" fmla="*/ 1388342 h 1758762"/>
              <a:gd name="connsiteX7" fmla="*/ 2077757 w 4040360"/>
              <a:gd name="connsiteY7" fmla="*/ 1630713 h 1758762"/>
              <a:gd name="connsiteX8" fmla="*/ 2397246 w 4040360"/>
              <a:gd name="connsiteY8" fmla="*/ 1685797 h 1758762"/>
              <a:gd name="connsiteX9" fmla="*/ 2981140 w 4040360"/>
              <a:gd name="connsiteY9" fmla="*/ 1366308 h 1758762"/>
              <a:gd name="connsiteX10" fmla="*/ 3322663 w 4040360"/>
              <a:gd name="connsiteY10" fmla="*/ 1267156 h 1758762"/>
              <a:gd name="connsiteX11" fmla="*/ 3642152 w 4040360"/>
              <a:gd name="connsiteY11" fmla="*/ 1234105 h 1758762"/>
              <a:gd name="connsiteX12" fmla="*/ 4005709 w 4040360"/>
              <a:gd name="connsiteY12" fmla="*/ 672245 h 1758762"/>
              <a:gd name="connsiteX13" fmla="*/ 2716735 w 4040360"/>
              <a:gd name="connsiteY13" fmla="*/ 231570 h 1758762"/>
              <a:gd name="connsiteX14" fmla="*/ 1846403 w 4040360"/>
              <a:gd name="connsiteY14" fmla="*/ 77334 h 1758762"/>
              <a:gd name="connsiteX15" fmla="*/ 799800 w 4040360"/>
              <a:gd name="connsiteY15" fmla="*/ 216 h 1758762"/>
              <a:gd name="connsiteX16" fmla="*/ 656581 w 4040360"/>
              <a:gd name="connsiteY16" fmla="*/ 99368 h 1758762"/>
              <a:gd name="connsiteX0" fmla="*/ 656581 w 4044618"/>
              <a:gd name="connsiteY0" fmla="*/ 99368 h 1758762"/>
              <a:gd name="connsiteX1" fmla="*/ 282008 w 4044618"/>
              <a:gd name="connsiteY1" fmla="*/ 121402 h 1758762"/>
              <a:gd name="connsiteX2" fmla="*/ 6586 w 4044618"/>
              <a:gd name="connsiteY2" fmla="*/ 242587 h 1758762"/>
              <a:gd name="connsiteX3" fmla="*/ 293025 w 4044618"/>
              <a:gd name="connsiteY3" fmla="*/ 573093 h 1758762"/>
              <a:gd name="connsiteX4" fmla="*/ 381160 w 4044618"/>
              <a:gd name="connsiteY4" fmla="*/ 1002751 h 1758762"/>
              <a:gd name="connsiteX5" fmla="*/ 39637 w 4044618"/>
              <a:gd name="connsiteY5" fmla="*/ 1751898 h 1758762"/>
              <a:gd name="connsiteX6" fmla="*/ 1449795 w 4044618"/>
              <a:gd name="connsiteY6" fmla="*/ 1388342 h 1758762"/>
              <a:gd name="connsiteX7" fmla="*/ 2077757 w 4044618"/>
              <a:gd name="connsiteY7" fmla="*/ 1630713 h 1758762"/>
              <a:gd name="connsiteX8" fmla="*/ 2397246 w 4044618"/>
              <a:gd name="connsiteY8" fmla="*/ 1685797 h 1758762"/>
              <a:gd name="connsiteX9" fmla="*/ 2981140 w 4044618"/>
              <a:gd name="connsiteY9" fmla="*/ 1366308 h 1758762"/>
              <a:gd name="connsiteX10" fmla="*/ 3322663 w 4044618"/>
              <a:gd name="connsiteY10" fmla="*/ 1267156 h 1758762"/>
              <a:gd name="connsiteX11" fmla="*/ 3675203 w 4044618"/>
              <a:gd name="connsiteY11" fmla="*/ 969700 h 1758762"/>
              <a:gd name="connsiteX12" fmla="*/ 4005709 w 4044618"/>
              <a:gd name="connsiteY12" fmla="*/ 672245 h 1758762"/>
              <a:gd name="connsiteX13" fmla="*/ 2716735 w 4044618"/>
              <a:gd name="connsiteY13" fmla="*/ 231570 h 1758762"/>
              <a:gd name="connsiteX14" fmla="*/ 1846403 w 4044618"/>
              <a:gd name="connsiteY14" fmla="*/ 77334 h 1758762"/>
              <a:gd name="connsiteX15" fmla="*/ 799800 w 4044618"/>
              <a:gd name="connsiteY15" fmla="*/ 216 h 1758762"/>
              <a:gd name="connsiteX16" fmla="*/ 656581 w 4044618"/>
              <a:gd name="connsiteY16" fmla="*/ 99368 h 1758762"/>
              <a:gd name="connsiteX0" fmla="*/ 656581 w 4042955"/>
              <a:gd name="connsiteY0" fmla="*/ 99368 h 1758762"/>
              <a:gd name="connsiteX1" fmla="*/ 282008 w 4042955"/>
              <a:gd name="connsiteY1" fmla="*/ 121402 h 1758762"/>
              <a:gd name="connsiteX2" fmla="*/ 6586 w 4042955"/>
              <a:gd name="connsiteY2" fmla="*/ 242587 h 1758762"/>
              <a:gd name="connsiteX3" fmla="*/ 293025 w 4042955"/>
              <a:gd name="connsiteY3" fmla="*/ 573093 h 1758762"/>
              <a:gd name="connsiteX4" fmla="*/ 381160 w 4042955"/>
              <a:gd name="connsiteY4" fmla="*/ 1002751 h 1758762"/>
              <a:gd name="connsiteX5" fmla="*/ 39637 w 4042955"/>
              <a:gd name="connsiteY5" fmla="*/ 1751898 h 1758762"/>
              <a:gd name="connsiteX6" fmla="*/ 1449795 w 4042955"/>
              <a:gd name="connsiteY6" fmla="*/ 1388342 h 1758762"/>
              <a:gd name="connsiteX7" fmla="*/ 2077757 w 4042955"/>
              <a:gd name="connsiteY7" fmla="*/ 1630713 h 1758762"/>
              <a:gd name="connsiteX8" fmla="*/ 2397246 w 4042955"/>
              <a:gd name="connsiteY8" fmla="*/ 1685797 h 1758762"/>
              <a:gd name="connsiteX9" fmla="*/ 2981140 w 4042955"/>
              <a:gd name="connsiteY9" fmla="*/ 1366308 h 1758762"/>
              <a:gd name="connsiteX10" fmla="*/ 3465882 w 4042955"/>
              <a:gd name="connsiteY10" fmla="*/ 1090886 h 1758762"/>
              <a:gd name="connsiteX11" fmla="*/ 3675203 w 4042955"/>
              <a:gd name="connsiteY11" fmla="*/ 969700 h 1758762"/>
              <a:gd name="connsiteX12" fmla="*/ 4005709 w 4042955"/>
              <a:gd name="connsiteY12" fmla="*/ 672245 h 1758762"/>
              <a:gd name="connsiteX13" fmla="*/ 2716735 w 4042955"/>
              <a:gd name="connsiteY13" fmla="*/ 231570 h 1758762"/>
              <a:gd name="connsiteX14" fmla="*/ 1846403 w 4042955"/>
              <a:gd name="connsiteY14" fmla="*/ 77334 h 1758762"/>
              <a:gd name="connsiteX15" fmla="*/ 799800 w 4042955"/>
              <a:gd name="connsiteY15" fmla="*/ 216 h 1758762"/>
              <a:gd name="connsiteX16" fmla="*/ 656581 w 4042955"/>
              <a:gd name="connsiteY16" fmla="*/ 99368 h 1758762"/>
              <a:gd name="connsiteX0" fmla="*/ 656581 w 4128603"/>
              <a:gd name="connsiteY0" fmla="*/ 99368 h 1758762"/>
              <a:gd name="connsiteX1" fmla="*/ 282008 w 4128603"/>
              <a:gd name="connsiteY1" fmla="*/ 121402 h 1758762"/>
              <a:gd name="connsiteX2" fmla="*/ 6586 w 4128603"/>
              <a:gd name="connsiteY2" fmla="*/ 242587 h 1758762"/>
              <a:gd name="connsiteX3" fmla="*/ 293025 w 4128603"/>
              <a:gd name="connsiteY3" fmla="*/ 573093 h 1758762"/>
              <a:gd name="connsiteX4" fmla="*/ 381160 w 4128603"/>
              <a:gd name="connsiteY4" fmla="*/ 1002751 h 1758762"/>
              <a:gd name="connsiteX5" fmla="*/ 39637 w 4128603"/>
              <a:gd name="connsiteY5" fmla="*/ 1751898 h 1758762"/>
              <a:gd name="connsiteX6" fmla="*/ 1449795 w 4128603"/>
              <a:gd name="connsiteY6" fmla="*/ 1388342 h 1758762"/>
              <a:gd name="connsiteX7" fmla="*/ 2077757 w 4128603"/>
              <a:gd name="connsiteY7" fmla="*/ 1630713 h 1758762"/>
              <a:gd name="connsiteX8" fmla="*/ 2397246 w 4128603"/>
              <a:gd name="connsiteY8" fmla="*/ 1685797 h 1758762"/>
              <a:gd name="connsiteX9" fmla="*/ 2981140 w 4128603"/>
              <a:gd name="connsiteY9" fmla="*/ 1366308 h 1758762"/>
              <a:gd name="connsiteX10" fmla="*/ 3465882 w 4128603"/>
              <a:gd name="connsiteY10" fmla="*/ 1090886 h 1758762"/>
              <a:gd name="connsiteX11" fmla="*/ 3675203 w 4128603"/>
              <a:gd name="connsiteY11" fmla="*/ 969700 h 1758762"/>
              <a:gd name="connsiteX12" fmla="*/ 4038761 w 4128603"/>
              <a:gd name="connsiteY12" fmla="*/ 440891 h 1758762"/>
              <a:gd name="connsiteX13" fmla="*/ 4005709 w 4128603"/>
              <a:gd name="connsiteY13" fmla="*/ 672245 h 1758762"/>
              <a:gd name="connsiteX14" fmla="*/ 2716735 w 4128603"/>
              <a:gd name="connsiteY14" fmla="*/ 231570 h 1758762"/>
              <a:gd name="connsiteX15" fmla="*/ 1846403 w 4128603"/>
              <a:gd name="connsiteY15" fmla="*/ 77334 h 1758762"/>
              <a:gd name="connsiteX16" fmla="*/ 799800 w 4128603"/>
              <a:gd name="connsiteY16" fmla="*/ 216 h 1758762"/>
              <a:gd name="connsiteX17" fmla="*/ 656581 w 4128603"/>
              <a:gd name="connsiteY17" fmla="*/ 99368 h 1758762"/>
              <a:gd name="connsiteX0" fmla="*/ 656581 w 4058628"/>
              <a:gd name="connsiteY0" fmla="*/ 99368 h 1758762"/>
              <a:gd name="connsiteX1" fmla="*/ 282008 w 4058628"/>
              <a:gd name="connsiteY1" fmla="*/ 121402 h 1758762"/>
              <a:gd name="connsiteX2" fmla="*/ 6586 w 4058628"/>
              <a:gd name="connsiteY2" fmla="*/ 242587 h 1758762"/>
              <a:gd name="connsiteX3" fmla="*/ 293025 w 4058628"/>
              <a:gd name="connsiteY3" fmla="*/ 573093 h 1758762"/>
              <a:gd name="connsiteX4" fmla="*/ 381160 w 4058628"/>
              <a:gd name="connsiteY4" fmla="*/ 1002751 h 1758762"/>
              <a:gd name="connsiteX5" fmla="*/ 39637 w 4058628"/>
              <a:gd name="connsiteY5" fmla="*/ 1751898 h 1758762"/>
              <a:gd name="connsiteX6" fmla="*/ 1449795 w 4058628"/>
              <a:gd name="connsiteY6" fmla="*/ 1388342 h 1758762"/>
              <a:gd name="connsiteX7" fmla="*/ 2077757 w 4058628"/>
              <a:gd name="connsiteY7" fmla="*/ 1630713 h 1758762"/>
              <a:gd name="connsiteX8" fmla="*/ 2397246 w 4058628"/>
              <a:gd name="connsiteY8" fmla="*/ 1685797 h 1758762"/>
              <a:gd name="connsiteX9" fmla="*/ 2981140 w 4058628"/>
              <a:gd name="connsiteY9" fmla="*/ 1366308 h 1758762"/>
              <a:gd name="connsiteX10" fmla="*/ 3465882 w 4058628"/>
              <a:gd name="connsiteY10" fmla="*/ 1090886 h 1758762"/>
              <a:gd name="connsiteX11" fmla="*/ 3675203 w 4058628"/>
              <a:gd name="connsiteY11" fmla="*/ 969700 h 1758762"/>
              <a:gd name="connsiteX12" fmla="*/ 4038761 w 4058628"/>
              <a:gd name="connsiteY12" fmla="*/ 440891 h 1758762"/>
              <a:gd name="connsiteX13" fmla="*/ 3818422 w 4058628"/>
              <a:gd name="connsiteY13" fmla="*/ 473941 h 1758762"/>
              <a:gd name="connsiteX14" fmla="*/ 2716735 w 4058628"/>
              <a:gd name="connsiteY14" fmla="*/ 231570 h 1758762"/>
              <a:gd name="connsiteX15" fmla="*/ 1846403 w 4058628"/>
              <a:gd name="connsiteY15" fmla="*/ 77334 h 1758762"/>
              <a:gd name="connsiteX16" fmla="*/ 799800 w 4058628"/>
              <a:gd name="connsiteY16" fmla="*/ 216 h 1758762"/>
              <a:gd name="connsiteX17" fmla="*/ 656581 w 4058628"/>
              <a:gd name="connsiteY17" fmla="*/ 99368 h 1758762"/>
              <a:gd name="connsiteX0" fmla="*/ 656581 w 4058628"/>
              <a:gd name="connsiteY0" fmla="*/ 99368 h 1758762"/>
              <a:gd name="connsiteX1" fmla="*/ 282008 w 4058628"/>
              <a:gd name="connsiteY1" fmla="*/ 121402 h 1758762"/>
              <a:gd name="connsiteX2" fmla="*/ 6586 w 4058628"/>
              <a:gd name="connsiteY2" fmla="*/ 242587 h 1758762"/>
              <a:gd name="connsiteX3" fmla="*/ 293025 w 4058628"/>
              <a:gd name="connsiteY3" fmla="*/ 573093 h 1758762"/>
              <a:gd name="connsiteX4" fmla="*/ 381160 w 4058628"/>
              <a:gd name="connsiteY4" fmla="*/ 1002751 h 1758762"/>
              <a:gd name="connsiteX5" fmla="*/ 39637 w 4058628"/>
              <a:gd name="connsiteY5" fmla="*/ 1751898 h 1758762"/>
              <a:gd name="connsiteX6" fmla="*/ 1449795 w 4058628"/>
              <a:gd name="connsiteY6" fmla="*/ 1388342 h 1758762"/>
              <a:gd name="connsiteX7" fmla="*/ 2077757 w 4058628"/>
              <a:gd name="connsiteY7" fmla="*/ 1630713 h 1758762"/>
              <a:gd name="connsiteX8" fmla="*/ 2397246 w 4058628"/>
              <a:gd name="connsiteY8" fmla="*/ 1685797 h 1758762"/>
              <a:gd name="connsiteX9" fmla="*/ 2981140 w 4058628"/>
              <a:gd name="connsiteY9" fmla="*/ 1366308 h 1758762"/>
              <a:gd name="connsiteX10" fmla="*/ 3465882 w 4058628"/>
              <a:gd name="connsiteY10" fmla="*/ 1090886 h 1758762"/>
              <a:gd name="connsiteX11" fmla="*/ 3675203 w 4058628"/>
              <a:gd name="connsiteY11" fmla="*/ 969700 h 1758762"/>
              <a:gd name="connsiteX12" fmla="*/ 4038761 w 4058628"/>
              <a:gd name="connsiteY12" fmla="*/ 440891 h 1758762"/>
              <a:gd name="connsiteX13" fmla="*/ 3818422 w 4058628"/>
              <a:gd name="connsiteY13" fmla="*/ 473941 h 1758762"/>
              <a:gd name="connsiteX14" fmla="*/ 2716735 w 4058628"/>
              <a:gd name="connsiteY14" fmla="*/ 231570 h 1758762"/>
              <a:gd name="connsiteX15" fmla="*/ 1846403 w 4058628"/>
              <a:gd name="connsiteY15" fmla="*/ 77334 h 1758762"/>
              <a:gd name="connsiteX16" fmla="*/ 799800 w 4058628"/>
              <a:gd name="connsiteY16" fmla="*/ 216 h 1758762"/>
              <a:gd name="connsiteX17" fmla="*/ 656581 w 4058628"/>
              <a:gd name="connsiteY17" fmla="*/ 99368 h 1758762"/>
              <a:gd name="connsiteX0" fmla="*/ 656581 w 4058628"/>
              <a:gd name="connsiteY0" fmla="*/ 99368 h 1758762"/>
              <a:gd name="connsiteX1" fmla="*/ 282008 w 4058628"/>
              <a:gd name="connsiteY1" fmla="*/ 121402 h 1758762"/>
              <a:gd name="connsiteX2" fmla="*/ 6586 w 4058628"/>
              <a:gd name="connsiteY2" fmla="*/ 242587 h 1758762"/>
              <a:gd name="connsiteX3" fmla="*/ 293025 w 4058628"/>
              <a:gd name="connsiteY3" fmla="*/ 573093 h 1758762"/>
              <a:gd name="connsiteX4" fmla="*/ 381160 w 4058628"/>
              <a:gd name="connsiteY4" fmla="*/ 1002751 h 1758762"/>
              <a:gd name="connsiteX5" fmla="*/ 39637 w 4058628"/>
              <a:gd name="connsiteY5" fmla="*/ 1751898 h 1758762"/>
              <a:gd name="connsiteX6" fmla="*/ 1449795 w 4058628"/>
              <a:gd name="connsiteY6" fmla="*/ 1388342 h 1758762"/>
              <a:gd name="connsiteX7" fmla="*/ 2077757 w 4058628"/>
              <a:gd name="connsiteY7" fmla="*/ 1630713 h 1758762"/>
              <a:gd name="connsiteX8" fmla="*/ 2397246 w 4058628"/>
              <a:gd name="connsiteY8" fmla="*/ 1685797 h 1758762"/>
              <a:gd name="connsiteX9" fmla="*/ 2981140 w 4058628"/>
              <a:gd name="connsiteY9" fmla="*/ 1366308 h 1758762"/>
              <a:gd name="connsiteX10" fmla="*/ 3465882 w 4058628"/>
              <a:gd name="connsiteY10" fmla="*/ 1090886 h 1758762"/>
              <a:gd name="connsiteX11" fmla="*/ 3675203 w 4058628"/>
              <a:gd name="connsiteY11" fmla="*/ 969700 h 1758762"/>
              <a:gd name="connsiteX12" fmla="*/ 4038761 w 4058628"/>
              <a:gd name="connsiteY12" fmla="*/ 440891 h 1758762"/>
              <a:gd name="connsiteX13" fmla="*/ 3818422 w 4058628"/>
              <a:gd name="connsiteY13" fmla="*/ 473941 h 1758762"/>
              <a:gd name="connsiteX14" fmla="*/ 2716735 w 4058628"/>
              <a:gd name="connsiteY14" fmla="*/ 231570 h 1758762"/>
              <a:gd name="connsiteX15" fmla="*/ 1846403 w 4058628"/>
              <a:gd name="connsiteY15" fmla="*/ 77334 h 1758762"/>
              <a:gd name="connsiteX16" fmla="*/ 799800 w 4058628"/>
              <a:gd name="connsiteY16" fmla="*/ 216 h 1758762"/>
              <a:gd name="connsiteX17" fmla="*/ 656581 w 4058628"/>
              <a:gd name="connsiteY17" fmla="*/ 99368 h 1758762"/>
              <a:gd name="connsiteX0" fmla="*/ 656581 w 4058628"/>
              <a:gd name="connsiteY0" fmla="*/ 99368 h 1758762"/>
              <a:gd name="connsiteX1" fmla="*/ 282008 w 4058628"/>
              <a:gd name="connsiteY1" fmla="*/ 121402 h 1758762"/>
              <a:gd name="connsiteX2" fmla="*/ 6586 w 4058628"/>
              <a:gd name="connsiteY2" fmla="*/ 242587 h 1758762"/>
              <a:gd name="connsiteX3" fmla="*/ 293025 w 4058628"/>
              <a:gd name="connsiteY3" fmla="*/ 573093 h 1758762"/>
              <a:gd name="connsiteX4" fmla="*/ 381160 w 4058628"/>
              <a:gd name="connsiteY4" fmla="*/ 1002751 h 1758762"/>
              <a:gd name="connsiteX5" fmla="*/ 39637 w 4058628"/>
              <a:gd name="connsiteY5" fmla="*/ 1751898 h 1758762"/>
              <a:gd name="connsiteX6" fmla="*/ 1449795 w 4058628"/>
              <a:gd name="connsiteY6" fmla="*/ 1388342 h 1758762"/>
              <a:gd name="connsiteX7" fmla="*/ 2077757 w 4058628"/>
              <a:gd name="connsiteY7" fmla="*/ 1630713 h 1758762"/>
              <a:gd name="connsiteX8" fmla="*/ 2397246 w 4058628"/>
              <a:gd name="connsiteY8" fmla="*/ 1685797 h 1758762"/>
              <a:gd name="connsiteX9" fmla="*/ 2981140 w 4058628"/>
              <a:gd name="connsiteY9" fmla="*/ 1366308 h 1758762"/>
              <a:gd name="connsiteX10" fmla="*/ 3465882 w 4058628"/>
              <a:gd name="connsiteY10" fmla="*/ 1090886 h 1758762"/>
              <a:gd name="connsiteX11" fmla="*/ 3675203 w 4058628"/>
              <a:gd name="connsiteY11" fmla="*/ 969700 h 1758762"/>
              <a:gd name="connsiteX12" fmla="*/ 4038761 w 4058628"/>
              <a:gd name="connsiteY12" fmla="*/ 440891 h 1758762"/>
              <a:gd name="connsiteX13" fmla="*/ 3818422 w 4058628"/>
              <a:gd name="connsiteY13" fmla="*/ 473941 h 1758762"/>
              <a:gd name="connsiteX14" fmla="*/ 2716735 w 4058628"/>
              <a:gd name="connsiteY14" fmla="*/ 231570 h 1758762"/>
              <a:gd name="connsiteX15" fmla="*/ 1846403 w 4058628"/>
              <a:gd name="connsiteY15" fmla="*/ 77334 h 1758762"/>
              <a:gd name="connsiteX16" fmla="*/ 799800 w 4058628"/>
              <a:gd name="connsiteY16" fmla="*/ 216 h 1758762"/>
              <a:gd name="connsiteX17" fmla="*/ 656581 w 4058628"/>
              <a:gd name="connsiteY17" fmla="*/ 99368 h 1758762"/>
              <a:gd name="connsiteX0" fmla="*/ 656581 w 4058628"/>
              <a:gd name="connsiteY0" fmla="*/ 99368 h 1758762"/>
              <a:gd name="connsiteX1" fmla="*/ 282008 w 4058628"/>
              <a:gd name="connsiteY1" fmla="*/ 121402 h 1758762"/>
              <a:gd name="connsiteX2" fmla="*/ 6586 w 4058628"/>
              <a:gd name="connsiteY2" fmla="*/ 242587 h 1758762"/>
              <a:gd name="connsiteX3" fmla="*/ 293025 w 4058628"/>
              <a:gd name="connsiteY3" fmla="*/ 573093 h 1758762"/>
              <a:gd name="connsiteX4" fmla="*/ 381160 w 4058628"/>
              <a:gd name="connsiteY4" fmla="*/ 1002751 h 1758762"/>
              <a:gd name="connsiteX5" fmla="*/ 39637 w 4058628"/>
              <a:gd name="connsiteY5" fmla="*/ 1751898 h 1758762"/>
              <a:gd name="connsiteX6" fmla="*/ 1449795 w 4058628"/>
              <a:gd name="connsiteY6" fmla="*/ 1388342 h 1758762"/>
              <a:gd name="connsiteX7" fmla="*/ 2077757 w 4058628"/>
              <a:gd name="connsiteY7" fmla="*/ 1630713 h 1758762"/>
              <a:gd name="connsiteX8" fmla="*/ 2397246 w 4058628"/>
              <a:gd name="connsiteY8" fmla="*/ 1685797 h 1758762"/>
              <a:gd name="connsiteX9" fmla="*/ 2981140 w 4058628"/>
              <a:gd name="connsiteY9" fmla="*/ 1366308 h 1758762"/>
              <a:gd name="connsiteX10" fmla="*/ 3465882 w 4058628"/>
              <a:gd name="connsiteY10" fmla="*/ 1090886 h 1758762"/>
              <a:gd name="connsiteX11" fmla="*/ 3675203 w 4058628"/>
              <a:gd name="connsiteY11" fmla="*/ 969700 h 1758762"/>
              <a:gd name="connsiteX12" fmla="*/ 4038761 w 4058628"/>
              <a:gd name="connsiteY12" fmla="*/ 440891 h 1758762"/>
              <a:gd name="connsiteX13" fmla="*/ 3818422 w 4058628"/>
              <a:gd name="connsiteY13" fmla="*/ 473941 h 1758762"/>
              <a:gd name="connsiteX14" fmla="*/ 2716735 w 4058628"/>
              <a:gd name="connsiteY14" fmla="*/ 231570 h 1758762"/>
              <a:gd name="connsiteX15" fmla="*/ 1846403 w 4058628"/>
              <a:gd name="connsiteY15" fmla="*/ 77334 h 1758762"/>
              <a:gd name="connsiteX16" fmla="*/ 799800 w 4058628"/>
              <a:gd name="connsiteY16" fmla="*/ 216 h 1758762"/>
              <a:gd name="connsiteX17" fmla="*/ 656581 w 4058628"/>
              <a:gd name="connsiteY17" fmla="*/ 99368 h 1758762"/>
              <a:gd name="connsiteX0" fmla="*/ 656581 w 4058628"/>
              <a:gd name="connsiteY0" fmla="*/ 99368 h 1758762"/>
              <a:gd name="connsiteX1" fmla="*/ 282008 w 4058628"/>
              <a:gd name="connsiteY1" fmla="*/ 121402 h 1758762"/>
              <a:gd name="connsiteX2" fmla="*/ 6586 w 4058628"/>
              <a:gd name="connsiteY2" fmla="*/ 242587 h 1758762"/>
              <a:gd name="connsiteX3" fmla="*/ 293025 w 4058628"/>
              <a:gd name="connsiteY3" fmla="*/ 573093 h 1758762"/>
              <a:gd name="connsiteX4" fmla="*/ 381160 w 4058628"/>
              <a:gd name="connsiteY4" fmla="*/ 1002751 h 1758762"/>
              <a:gd name="connsiteX5" fmla="*/ 39637 w 4058628"/>
              <a:gd name="connsiteY5" fmla="*/ 1751898 h 1758762"/>
              <a:gd name="connsiteX6" fmla="*/ 1449795 w 4058628"/>
              <a:gd name="connsiteY6" fmla="*/ 1388342 h 1758762"/>
              <a:gd name="connsiteX7" fmla="*/ 2077757 w 4058628"/>
              <a:gd name="connsiteY7" fmla="*/ 1630713 h 1758762"/>
              <a:gd name="connsiteX8" fmla="*/ 2397246 w 4058628"/>
              <a:gd name="connsiteY8" fmla="*/ 1685797 h 1758762"/>
              <a:gd name="connsiteX9" fmla="*/ 2981140 w 4058628"/>
              <a:gd name="connsiteY9" fmla="*/ 1366308 h 1758762"/>
              <a:gd name="connsiteX10" fmla="*/ 3465882 w 4058628"/>
              <a:gd name="connsiteY10" fmla="*/ 1090886 h 1758762"/>
              <a:gd name="connsiteX11" fmla="*/ 3675203 w 4058628"/>
              <a:gd name="connsiteY11" fmla="*/ 969700 h 1758762"/>
              <a:gd name="connsiteX12" fmla="*/ 4038761 w 4058628"/>
              <a:gd name="connsiteY12" fmla="*/ 440891 h 1758762"/>
              <a:gd name="connsiteX13" fmla="*/ 3818422 w 4058628"/>
              <a:gd name="connsiteY13" fmla="*/ 473941 h 1758762"/>
              <a:gd name="connsiteX14" fmla="*/ 2716735 w 4058628"/>
              <a:gd name="connsiteY14" fmla="*/ 231570 h 1758762"/>
              <a:gd name="connsiteX15" fmla="*/ 1846403 w 4058628"/>
              <a:gd name="connsiteY15" fmla="*/ 77334 h 1758762"/>
              <a:gd name="connsiteX16" fmla="*/ 799800 w 4058628"/>
              <a:gd name="connsiteY16" fmla="*/ 216 h 1758762"/>
              <a:gd name="connsiteX17" fmla="*/ 656581 w 4058628"/>
              <a:gd name="connsiteY17" fmla="*/ 99368 h 1758762"/>
              <a:gd name="connsiteX0" fmla="*/ 656581 w 4321085"/>
              <a:gd name="connsiteY0" fmla="*/ 99368 h 1758762"/>
              <a:gd name="connsiteX1" fmla="*/ 282008 w 4321085"/>
              <a:gd name="connsiteY1" fmla="*/ 121402 h 1758762"/>
              <a:gd name="connsiteX2" fmla="*/ 6586 w 4321085"/>
              <a:gd name="connsiteY2" fmla="*/ 242587 h 1758762"/>
              <a:gd name="connsiteX3" fmla="*/ 293025 w 4321085"/>
              <a:gd name="connsiteY3" fmla="*/ 573093 h 1758762"/>
              <a:gd name="connsiteX4" fmla="*/ 381160 w 4321085"/>
              <a:gd name="connsiteY4" fmla="*/ 1002751 h 1758762"/>
              <a:gd name="connsiteX5" fmla="*/ 39637 w 4321085"/>
              <a:gd name="connsiteY5" fmla="*/ 1751898 h 1758762"/>
              <a:gd name="connsiteX6" fmla="*/ 1449795 w 4321085"/>
              <a:gd name="connsiteY6" fmla="*/ 1388342 h 1758762"/>
              <a:gd name="connsiteX7" fmla="*/ 2077757 w 4321085"/>
              <a:gd name="connsiteY7" fmla="*/ 1630713 h 1758762"/>
              <a:gd name="connsiteX8" fmla="*/ 2397246 w 4321085"/>
              <a:gd name="connsiteY8" fmla="*/ 1685797 h 1758762"/>
              <a:gd name="connsiteX9" fmla="*/ 2981140 w 4321085"/>
              <a:gd name="connsiteY9" fmla="*/ 1366308 h 1758762"/>
              <a:gd name="connsiteX10" fmla="*/ 3465882 w 4321085"/>
              <a:gd name="connsiteY10" fmla="*/ 1090886 h 1758762"/>
              <a:gd name="connsiteX11" fmla="*/ 3675203 w 4321085"/>
              <a:gd name="connsiteY11" fmla="*/ 969700 h 1758762"/>
              <a:gd name="connsiteX12" fmla="*/ 4314182 w 4321085"/>
              <a:gd name="connsiteY12" fmla="*/ 826481 h 1758762"/>
              <a:gd name="connsiteX13" fmla="*/ 3818422 w 4321085"/>
              <a:gd name="connsiteY13" fmla="*/ 473941 h 1758762"/>
              <a:gd name="connsiteX14" fmla="*/ 2716735 w 4321085"/>
              <a:gd name="connsiteY14" fmla="*/ 231570 h 1758762"/>
              <a:gd name="connsiteX15" fmla="*/ 1846403 w 4321085"/>
              <a:gd name="connsiteY15" fmla="*/ 77334 h 1758762"/>
              <a:gd name="connsiteX16" fmla="*/ 799800 w 4321085"/>
              <a:gd name="connsiteY16" fmla="*/ 216 h 1758762"/>
              <a:gd name="connsiteX17" fmla="*/ 656581 w 4321085"/>
              <a:gd name="connsiteY17" fmla="*/ 99368 h 1758762"/>
              <a:gd name="connsiteX0" fmla="*/ 656581 w 4321085"/>
              <a:gd name="connsiteY0" fmla="*/ 99368 h 1758762"/>
              <a:gd name="connsiteX1" fmla="*/ 282008 w 4321085"/>
              <a:gd name="connsiteY1" fmla="*/ 121402 h 1758762"/>
              <a:gd name="connsiteX2" fmla="*/ 6586 w 4321085"/>
              <a:gd name="connsiteY2" fmla="*/ 242587 h 1758762"/>
              <a:gd name="connsiteX3" fmla="*/ 293025 w 4321085"/>
              <a:gd name="connsiteY3" fmla="*/ 573093 h 1758762"/>
              <a:gd name="connsiteX4" fmla="*/ 381160 w 4321085"/>
              <a:gd name="connsiteY4" fmla="*/ 1002751 h 1758762"/>
              <a:gd name="connsiteX5" fmla="*/ 39637 w 4321085"/>
              <a:gd name="connsiteY5" fmla="*/ 1751898 h 1758762"/>
              <a:gd name="connsiteX6" fmla="*/ 1449795 w 4321085"/>
              <a:gd name="connsiteY6" fmla="*/ 1388342 h 1758762"/>
              <a:gd name="connsiteX7" fmla="*/ 2077757 w 4321085"/>
              <a:gd name="connsiteY7" fmla="*/ 1630713 h 1758762"/>
              <a:gd name="connsiteX8" fmla="*/ 2397246 w 4321085"/>
              <a:gd name="connsiteY8" fmla="*/ 1685797 h 1758762"/>
              <a:gd name="connsiteX9" fmla="*/ 2981140 w 4321085"/>
              <a:gd name="connsiteY9" fmla="*/ 1366308 h 1758762"/>
              <a:gd name="connsiteX10" fmla="*/ 3465882 w 4321085"/>
              <a:gd name="connsiteY10" fmla="*/ 1090886 h 1758762"/>
              <a:gd name="connsiteX11" fmla="*/ 3675203 w 4321085"/>
              <a:gd name="connsiteY11" fmla="*/ 969700 h 1758762"/>
              <a:gd name="connsiteX12" fmla="*/ 4314182 w 4321085"/>
              <a:gd name="connsiteY12" fmla="*/ 826481 h 1758762"/>
              <a:gd name="connsiteX13" fmla="*/ 3818422 w 4321085"/>
              <a:gd name="connsiteY13" fmla="*/ 473941 h 1758762"/>
              <a:gd name="connsiteX14" fmla="*/ 2716735 w 4321085"/>
              <a:gd name="connsiteY14" fmla="*/ 231570 h 1758762"/>
              <a:gd name="connsiteX15" fmla="*/ 1846403 w 4321085"/>
              <a:gd name="connsiteY15" fmla="*/ 77334 h 1758762"/>
              <a:gd name="connsiteX16" fmla="*/ 799800 w 4321085"/>
              <a:gd name="connsiteY16" fmla="*/ 216 h 1758762"/>
              <a:gd name="connsiteX17" fmla="*/ 656581 w 4321085"/>
              <a:gd name="connsiteY17" fmla="*/ 99368 h 1758762"/>
              <a:gd name="connsiteX0" fmla="*/ 656581 w 3871783"/>
              <a:gd name="connsiteY0" fmla="*/ 99368 h 1758762"/>
              <a:gd name="connsiteX1" fmla="*/ 282008 w 3871783"/>
              <a:gd name="connsiteY1" fmla="*/ 121402 h 1758762"/>
              <a:gd name="connsiteX2" fmla="*/ 6586 w 3871783"/>
              <a:gd name="connsiteY2" fmla="*/ 242587 h 1758762"/>
              <a:gd name="connsiteX3" fmla="*/ 293025 w 3871783"/>
              <a:gd name="connsiteY3" fmla="*/ 573093 h 1758762"/>
              <a:gd name="connsiteX4" fmla="*/ 381160 w 3871783"/>
              <a:gd name="connsiteY4" fmla="*/ 1002751 h 1758762"/>
              <a:gd name="connsiteX5" fmla="*/ 39637 w 3871783"/>
              <a:gd name="connsiteY5" fmla="*/ 1751898 h 1758762"/>
              <a:gd name="connsiteX6" fmla="*/ 1449795 w 3871783"/>
              <a:gd name="connsiteY6" fmla="*/ 1388342 h 1758762"/>
              <a:gd name="connsiteX7" fmla="*/ 2077757 w 3871783"/>
              <a:gd name="connsiteY7" fmla="*/ 1630713 h 1758762"/>
              <a:gd name="connsiteX8" fmla="*/ 2397246 w 3871783"/>
              <a:gd name="connsiteY8" fmla="*/ 1685797 h 1758762"/>
              <a:gd name="connsiteX9" fmla="*/ 2981140 w 3871783"/>
              <a:gd name="connsiteY9" fmla="*/ 1366308 h 1758762"/>
              <a:gd name="connsiteX10" fmla="*/ 3465882 w 3871783"/>
              <a:gd name="connsiteY10" fmla="*/ 1090886 h 1758762"/>
              <a:gd name="connsiteX11" fmla="*/ 3675203 w 3871783"/>
              <a:gd name="connsiteY11" fmla="*/ 969700 h 1758762"/>
              <a:gd name="connsiteX12" fmla="*/ 3818422 w 3871783"/>
              <a:gd name="connsiteY12" fmla="*/ 473941 h 1758762"/>
              <a:gd name="connsiteX13" fmla="*/ 2716735 w 3871783"/>
              <a:gd name="connsiteY13" fmla="*/ 231570 h 1758762"/>
              <a:gd name="connsiteX14" fmla="*/ 1846403 w 3871783"/>
              <a:gd name="connsiteY14" fmla="*/ 77334 h 1758762"/>
              <a:gd name="connsiteX15" fmla="*/ 799800 w 3871783"/>
              <a:gd name="connsiteY15" fmla="*/ 216 h 1758762"/>
              <a:gd name="connsiteX16" fmla="*/ 656581 w 3871783"/>
              <a:gd name="connsiteY16" fmla="*/ 99368 h 1758762"/>
              <a:gd name="connsiteX0" fmla="*/ 656581 w 3871783"/>
              <a:gd name="connsiteY0" fmla="*/ 99368 h 1758762"/>
              <a:gd name="connsiteX1" fmla="*/ 282008 w 3871783"/>
              <a:gd name="connsiteY1" fmla="*/ 121402 h 1758762"/>
              <a:gd name="connsiteX2" fmla="*/ 6586 w 3871783"/>
              <a:gd name="connsiteY2" fmla="*/ 242587 h 1758762"/>
              <a:gd name="connsiteX3" fmla="*/ 293025 w 3871783"/>
              <a:gd name="connsiteY3" fmla="*/ 573093 h 1758762"/>
              <a:gd name="connsiteX4" fmla="*/ 381160 w 3871783"/>
              <a:gd name="connsiteY4" fmla="*/ 1002751 h 1758762"/>
              <a:gd name="connsiteX5" fmla="*/ 39637 w 3871783"/>
              <a:gd name="connsiteY5" fmla="*/ 1751898 h 1758762"/>
              <a:gd name="connsiteX6" fmla="*/ 1449795 w 3871783"/>
              <a:gd name="connsiteY6" fmla="*/ 1388342 h 1758762"/>
              <a:gd name="connsiteX7" fmla="*/ 2077757 w 3871783"/>
              <a:gd name="connsiteY7" fmla="*/ 1630713 h 1758762"/>
              <a:gd name="connsiteX8" fmla="*/ 2397246 w 3871783"/>
              <a:gd name="connsiteY8" fmla="*/ 1685797 h 1758762"/>
              <a:gd name="connsiteX9" fmla="*/ 2981140 w 3871783"/>
              <a:gd name="connsiteY9" fmla="*/ 1366308 h 1758762"/>
              <a:gd name="connsiteX10" fmla="*/ 3465882 w 3871783"/>
              <a:gd name="connsiteY10" fmla="*/ 1090886 h 1758762"/>
              <a:gd name="connsiteX11" fmla="*/ 3675203 w 3871783"/>
              <a:gd name="connsiteY11" fmla="*/ 969700 h 1758762"/>
              <a:gd name="connsiteX12" fmla="*/ 3818422 w 3871783"/>
              <a:gd name="connsiteY12" fmla="*/ 473941 h 1758762"/>
              <a:gd name="connsiteX13" fmla="*/ 2716735 w 3871783"/>
              <a:gd name="connsiteY13" fmla="*/ 231570 h 1758762"/>
              <a:gd name="connsiteX14" fmla="*/ 1846403 w 3871783"/>
              <a:gd name="connsiteY14" fmla="*/ 77334 h 1758762"/>
              <a:gd name="connsiteX15" fmla="*/ 799800 w 3871783"/>
              <a:gd name="connsiteY15" fmla="*/ 216 h 1758762"/>
              <a:gd name="connsiteX16" fmla="*/ 656581 w 3871783"/>
              <a:gd name="connsiteY16" fmla="*/ 99368 h 1758762"/>
              <a:gd name="connsiteX0" fmla="*/ 656581 w 3930826"/>
              <a:gd name="connsiteY0" fmla="*/ 99368 h 1758762"/>
              <a:gd name="connsiteX1" fmla="*/ 282008 w 3930826"/>
              <a:gd name="connsiteY1" fmla="*/ 121402 h 1758762"/>
              <a:gd name="connsiteX2" fmla="*/ 6586 w 3930826"/>
              <a:gd name="connsiteY2" fmla="*/ 242587 h 1758762"/>
              <a:gd name="connsiteX3" fmla="*/ 293025 w 3930826"/>
              <a:gd name="connsiteY3" fmla="*/ 573093 h 1758762"/>
              <a:gd name="connsiteX4" fmla="*/ 381160 w 3930826"/>
              <a:gd name="connsiteY4" fmla="*/ 1002751 h 1758762"/>
              <a:gd name="connsiteX5" fmla="*/ 39637 w 3930826"/>
              <a:gd name="connsiteY5" fmla="*/ 1751898 h 1758762"/>
              <a:gd name="connsiteX6" fmla="*/ 1449795 w 3930826"/>
              <a:gd name="connsiteY6" fmla="*/ 1388342 h 1758762"/>
              <a:gd name="connsiteX7" fmla="*/ 2077757 w 3930826"/>
              <a:gd name="connsiteY7" fmla="*/ 1630713 h 1758762"/>
              <a:gd name="connsiteX8" fmla="*/ 2397246 w 3930826"/>
              <a:gd name="connsiteY8" fmla="*/ 1685797 h 1758762"/>
              <a:gd name="connsiteX9" fmla="*/ 2981140 w 3930826"/>
              <a:gd name="connsiteY9" fmla="*/ 1366308 h 1758762"/>
              <a:gd name="connsiteX10" fmla="*/ 3465882 w 3930826"/>
              <a:gd name="connsiteY10" fmla="*/ 1090886 h 1758762"/>
              <a:gd name="connsiteX11" fmla="*/ 3675203 w 3930826"/>
              <a:gd name="connsiteY11" fmla="*/ 969700 h 1758762"/>
              <a:gd name="connsiteX12" fmla="*/ 3884524 w 3930826"/>
              <a:gd name="connsiteY12" fmla="*/ 451907 h 1758762"/>
              <a:gd name="connsiteX13" fmla="*/ 2716735 w 3930826"/>
              <a:gd name="connsiteY13" fmla="*/ 231570 h 1758762"/>
              <a:gd name="connsiteX14" fmla="*/ 1846403 w 3930826"/>
              <a:gd name="connsiteY14" fmla="*/ 77334 h 1758762"/>
              <a:gd name="connsiteX15" fmla="*/ 799800 w 3930826"/>
              <a:gd name="connsiteY15" fmla="*/ 216 h 1758762"/>
              <a:gd name="connsiteX16" fmla="*/ 656581 w 3930826"/>
              <a:gd name="connsiteY16" fmla="*/ 99368 h 1758762"/>
              <a:gd name="connsiteX0" fmla="*/ 656581 w 3919157"/>
              <a:gd name="connsiteY0" fmla="*/ 99368 h 1758762"/>
              <a:gd name="connsiteX1" fmla="*/ 282008 w 3919157"/>
              <a:gd name="connsiteY1" fmla="*/ 121402 h 1758762"/>
              <a:gd name="connsiteX2" fmla="*/ 6586 w 3919157"/>
              <a:gd name="connsiteY2" fmla="*/ 242587 h 1758762"/>
              <a:gd name="connsiteX3" fmla="*/ 293025 w 3919157"/>
              <a:gd name="connsiteY3" fmla="*/ 573093 h 1758762"/>
              <a:gd name="connsiteX4" fmla="*/ 381160 w 3919157"/>
              <a:gd name="connsiteY4" fmla="*/ 1002751 h 1758762"/>
              <a:gd name="connsiteX5" fmla="*/ 39637 w 3919157"/>
              <a:gd name="connsiteY5" fmla="*/ 1751898 h 1758762"/>
              <a:gd name="connsiteX6" fmla="*/ 1449795 w 3919157"/>
              <a:gd name="connsiteY6" fmla="*/ 1388342 h 1758762"/>
              <a:gd name="connsiteX7" fmla="*/ 2077757 w 3919157"/>
              <a:gd name="connsiteY7" fmla="*/ 1630713 h 1758762"/>
              <a:gd name="connsiteX8" fmla="*/ 2397246 w 3919157"/>
              <a:gd name="connsiteY8" fmla="*/ 1685797 h 1758762"/>
              <a:gd name="connsiteX9" fmla="*/ 2981140 w 3919157"/>
              <a:gd name="connsiteY9" fmla="*/ 1366308 h 1758762"/>
              <a:gd name="connsiteX10" fmla="*/ 3465882 w 3919157"/>
              <a:gd name="connsiteY10" fmla="*/ 1090886 h 1758762"/>
              <a:gd name="connsiteX11" fmla="*/ 3598085 w 3919157"/>
              <a:gd name="connsiteY11" fmla="*/ 628177 h 1758762"/>
              <a:gd name="connsiteX12" fmla="*/ 3884524 w 3919157"/>
              <a:gd name="connsiteY12" fmla="*/ 451907 h 1758762"/>
              <a:gd name="connsiteX13" fmla="*/ 2716735 w 3919157"/>
              <a:gd name="connsiteY13" fmla="*/ 231570 h 1758762"/>
              <a:gd name="connsiteX14" fmla="*/ 1846403 w 3919157"/>
              <a:gd name="connsiteY14" fmla="*/ 77334 h 1758762"/>
              <a:gd name="connsiteX15" fmla="*/ 799800 w 3919157"/>
              <a:gd name="connsiteY15" fmla="*/ 216 h 1758762"/>
              <a:gd name="connsiteX16" fmla="*/ 656581 w 3919157"/>
              <a:gd name="connsiteY16" fmla="*/ 99368 h 1758762"/>
              <a:gd name="connsiteX0" fmla="*/ 656581 w 3923034"/>
              <a:gd name="connsiteY0" fmla="*/ 99368 h 1758762"/>
              <a:gd name="connsiteX1" fmla="*/ 282008 w 3923034"/>
              <a:gd name="connsiteY1" fmla="*/ 121402 h 1758762"/>
              <a:gd name="connsiteX2" fmla="*/ 6586 w 3923034"/>
              <a:gd name="connsiteY2" fmla="*/ 242587 h 1758762"/>
              <a:gd name="connsiteX3" fmla="*/ 293025 w 3923034"/>
              <a:gd name="connsiteY3" fmla="*/ 573093 h 1758762"/>
              <a:gd name="connsiteX4" fmla="*/ 381160 w 3923034"/>
              <a:gd name="connsiteY4" fmla="*/ 1002751 h 1758762"/>
              <a:gd name="connsiteX5" fmla="*/ 39637 w 3923034"/>
              <a:gd name="connsiteY5" fmla="*/ 1751898 h 1758762"/>
              <a:gd name="connsiteX6" fmla="*/ 1449795 w 3923034"/>
              <a:gd name="connsiteY6" fmla="*/ 1388342 h 1758762"/>
              <a:gd name="connsiteX7" fmla="*/ 2077757 w 3923034"/>
              <a:gd name="connsiteY7" fmla="*/ 1630713 h 1758762"/>
              <a:gd name="connsiteX8" fmla="*/ 2397246 w 3923034"/>
              <a:gd name="connsiteY8" fmla="*/ 1685797 h 1758762"/>
              <a:gd name="connsiteX9" fmla="*/ 2981140 w 3923034"/>
              <a:gd name="connsiteY9" fmla="*/ 1366308 h 1758762"/>
              <a:gd name="connsiteX10" fmla="*/ 3157409 w 3923034"/>
              <a:gd name="connsiteY10" fmla="*/ 815465 h 1758762"/>
              <a:gd name="connsiteX11" fmla="*/ 3598085 w 3923034"/>
              <a:gd name="connsiteY11" fmla="*/ 628177 h 1758762"/>
              <a:gd name="connsiteX12" fmla="*/ 3884524 w 3923034"/>
              <a:gd name="connsiteY12" fmla="*/ 451907 h 1758762"/>
              <a:gd name="connsiteX13" fmla="*/ 2716735 w 3923034"/>
              <a:gd name="connsiteY13" fmla="*/ 231570 h 1758762"/>
              <a:gd name="connsiteX14" fmla="*/ 1846403 w 3923034"/>
              <a:gd name="connsiteY14" fmla="*/ 77334 h 1758762"/>
              <a:gd name="connsiteX15" fmla="*/ 799800 w 3923034"/>
              <a:gd name="connsiteY15" fmla="*/ 216 h 1758762"/>
              <a:gd name="connsiteX16" fmla="*/ 656581 w 3923034"/>
              <a:gd name="connsiteY16" fmla="*/ 99368 h 1758762"/>
              <a:gd name="connsiteX0" fmla="*/ 650010 w 3916463"/>
              <a:gd name="connsiteY0" fmla="*/ 99368 h 1702856"/>
              <a:gd name="connsiteX1" fmla="*/ 275437 w 3916463"/>
              <a:gd name="connsiteY1" fmla="*/ 121402 h 1702856"/>
              <a:gd name="connsiteX2" fmla="*/ 15 w 3916463"/>
              <a:gd name="connsiteY2" fmla="*/ 242587 h 1702856"/>
              <a:gd name="connsiteX3" fmla="*/ 286454 w 3916463"/>
              <a:gd name="connsiteY3" fmla="*/ 573093 h 1702856"/>
              <a:gd name="connsiteX4" fmla="*/ 374589 w 3916463"/>
              <a:gd name="connsiteY4" fmla="*/ 1002751 h 1702856"/>
              <a:gd name="connsiteX5" fmla="*/ 650010 w 3916463"/>
              <a:gd name="connsiteY5" fmla="*/ 1531561 h 1702856"/>
              <a:gd name="connsiteX6" fmla="*/ 1443224 w 3916463"/>
              <a:gd name="connsiteY6" fmla="*/ 1388342 h 1702856"/>
              <a:gd name="connsiteX7" fmla="*/ 2071186 w 3916463"/>
              <a:gd name="connsiteY7" fmla="*/ 1630713 h 1702856"/>
              <a:gd name="connsiteX8" fmla="*/ 2390675 w 3916463"/>
              <a:gd name="connsiteY8" fmla="*/ 1685797 h 1702856"/>
              <a:gd name="connsiteX9" fmla="*/ 2974569 w 3916463"/>
              <a:gd name="connsiteY9" fmla="*/ 1366308 h 1702856"/>
              <a:gd name="connsiteX10" fmla="*/ 3150838 w 3916463"/>
              <a:gd name="connsiteY10" fmla="*/ 815465 h 1702856"/>
              <a:gd name="connsiteX11" fmla="*/ 3591514 w 3916463"/>
              <a:gd name="connsiteY11" fmla="*/ 628177 h 1702856"/>
              <a:gd name="connsiteX12" fmla="*/ 3877953 w 3916463"/>
              <a:gd name="connsiteY12" fmla="*/ 451907 h 1702856"/>
              <a:gd name="connsiteX13" fmla="*/ 2710164 w 3916463"/>
              <a:gd name="connsiteY13" fmla="*/ 231570 h 1702856"/>
              <a:gd name="connsiteX14" fmla="*/ 1839832 w 3916463"/>
              <a:gd name="connsiteY14" fmla="*/ 77334 h 1702856"/>
              <a:gd name="connsiteX15" fmla="*/ 793229 w 3916463"/>
              <a:gd name="connsiteY15" fmla="*/ 216 h 1702856"/>
              <a:gd name="connsiteX16" fmla="*/ 650010 w 3916463"/>
              <a:gd name="connsiteY16" fmla="*/ 99368 h 17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6463" h="1702856">
                <a:moveTo>
                  <a:pt x="650010" y="99368"/>
                </a:moveTo>
                <a:cubicBezTo>
                  <a:pt x="563711" y="119566"/>
                  <a:pt x="383769" y="97532"/>
                  <a:pt x="275437" y="121402"/>
                </a:cubicBezTo>
                <a:cubicBezTo>
                  <a:pt x="167105" y="145272"/>
                  <a:pt x="-1821" y="167305"/>
                  <a:pt x="15" y="242587"/>
                </a:cubicBezTo>
                <a:cubicBezTo>
                  <a:pt x="1851" y="317869"/>
                  <a:pt x="224025" y="446399"/>
                  <a:pt x="286454" y="573093"/>
                </a:cubicBezTo>
                <a:cubicBezTo>
                  <a:pt x="348883" y="699787"/>
                  <a:pt x="313996" y="843006"/>
                  <a:pt x="374589" y="1002751"/>
                </a:cubicBezTo>
                <a:cubicBezTo>
                  <a:pt x="435182" y="1162496"/>
                  <a:pt x="471904" y="1467296"/>
                  <a:pt x="650010" y="1531561"/>
                </a:cubicBezTo>
                <a:cubicBezTo>
                  <a:pt x="828116" y="1595826"/>
                  <a:pt x="1206362" y="1371817"/>
                  <a:pt x="1443224" y="1388342"/>
                </a:cubicBezTo>
                <a:cubicBezTo>
                  <a:pt x="1680086" y="1404867"/>
                  <a:pt x="1913278" y="1581137"/>
                  <a:pt x="2071186" y="1630713"/>
                </a:cubicBezTo>
                <a:cubicBezTo>
                  <a:pt x="2229095" y="1680289"/>
                  <a:pt x="2240111" y="1729865"/>
                  <a:pt x="2390675" y="1685797"/>
                </a:cubicBezTo>
                <a:cubicBezTo>
                  <a:pt x="2541239" y="1641730"/>
                  <a:pt x="2847875" y="1511363"/>
                  <a:pt x="2974569" y="1366308"/>
                </a:cubicBezTo>
                <a:cubicBezTo>
                  <a:pt x="3101263" y="1221253"/>
                  <a:pt x="3048014" y="938487"/>
                  <a:pt x="3150838" y="815465"/>
                </a:cubicBezTo>
                <a:cubicBezTo>
                  <a:pt x="3253662" y="692443"/>
                  <a:pt x="3470328" y="688770"/>
                  <a:pt x="3591514" y="628177"/>
                </a:cubicBezTo>
                <a:cubicBezTo>
                  <a:pt x="3712700" y="567584"/>
                  <a:pt x="4024845" y="518008"/>
                  <a:pt x="3877953" y="451907"/>
                </a:cubicBezTo>
                <a:cubicBezTo>
                  <a:pt x="3731061" y="385806"/>
                  <a:pt x="3049851" y="293999"/>
                  <a:pt x="2710164" y="231570"/>
                </a:cubicBezTo>
                <a:cubicBezTo>
                  <a:pt x="2370477" y="169141"/>
                  <a:pt x="2100565" y="114057"/>
                  <a:pt x="1839832" y="77334"/>
                </a:cubicBezTo>
                <a:cubicBezTo>
                  <a:pt x="1579100" y="40611"/>
                  <a:pt x="991533" y="-3456"/>
                  <a:pt x="793229" y="216"/>
                </a:cubicBezTo>
                <a:cubicBezTo>
                  <a:pt x="594925" y="3888"/>
                  <a:pt x="736309" y="79170"/>
                  <a:pt x="650010" y="993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65000">
                <a:schemeClr val="accent3">
                  <a:lumMod val="75000"/>
                  <a:tint val="44500"/>
                  <a:satMod val="160000"/>
                  <a:alpha val="26000"/>
                </a:schemeClr>
              </a:gs>
              <a:gs pos="100000">
                <a:schemeClr val="bg1">
                  <a:alpha val="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1008062" y="2890286"/>
            <a:ext cx="765156" cy="255025"/>
          </a:xfrm>
          <a:custGeom>
            <a:avLst/>
            <a:gdLst>
              <a:gd name="connsiteX0" fmla="*/ 0 w 2071171"/>
              <a:gd name="connsiteY0" fmla="*/ 0 h 1344058"/>
              <a:gd name="connsiteX1" fmla="*/ 572877 w 2071171"/>
              <a:gd name="connsiteY1" fmla="*/ 165253 h 1344058"/>
              <a:gd name="connsiteX2" fmla="*/ 1178805 w 2071171"/>
              <a:gd name="connsiteY2" fmla="*/ 440675 h 1344058"/>
              <a:gd name="connsiteX3" fmla="*/ 1366092 w 2071171"/>
              <a:gd name="connsiteY3" fmla="*/ 870333 h 1344058"/>
              <a:gd name="connsiteX4" fmla="*/ 1663547 w 2071171"/>
              <a:gd name="connsiteY4" fmla="*/ 1145755 h 1344058"/>
              <a:gd name="connsiteX5" fmla="*/ 2071171 w 2071171"/>
              <a:gd name="connsiteY5" fmla="*/ 1344058 h 1344058"/>
              <a:gd name="connsiteX0" fmla="*/ 0 w 2368626"/>
              <a:gd name="connsiteY0" fmla="*/ 0 h 1454226"/>
              <a:gd name="connsiteX1" fmla="*/ 572877 w 2368626"/>
              <a:gd name="connsiteY1" fmla="*/ 165253 h 1454226"/>
              <a:gd name="connsiteX2" fmla="*/ 1178805 w 2368626"/>
              <a:gd name="connsiteY2" fmla="*/ 440675 h 1454226"/>
              <a:gd name="connsiteX3" fmla="*/ 1366092 w 2368626"/>
              <a:gd name="connsiteY3" fmla="*/ 870333 h 1454226"/>
              <a:gd name="connsiteX4" fmla="*/ 1663547 w 2368626"/>
              <a:gd name="connsiteY4" fmla="*/ 1145755 h 1454226"/>
              <a:gd name="connsiteX5" fmla="*/ 2368626 w 2368626"/>
              <a:gd name="connsiteY5" fmla="*/ 1454226 h 1454226"/>
              <a:gd name="connsiteX0" fmla="*/ 0 w 1663547"/>
              <a:gd name="connsiteY0" fmla="*/ 0 h 1145755"/>
              <a:gd name="connsiteX1" fmla="*/ 572877 w 1663547"/>
              <a:gd name="connsiteY1" fmla="*/ 165253 h 1145755"/>
              <a:gd name="connsiteX2" fmla="*/ 1178805 w 1663547"/>
              <a:gd name="connsiteY2" fmla="*/ 440675 h 1145755"/>
              <a:gd name="connsiteX3" fmla="*/ 1366092 w 1663547"/>
              <a:gd name="connsiteY3" fmla="*/ 870333 h 1145755"/>
              <a:gd name="connsiteX4" fmla="*/ 1663547 w 1663547"/>
              <a:gd name="connsiteY4" fmla="*/ 1145755 h 1145755"/>
              <a:gd name="connsiteX0" fmla="*/ 0 w 1366092"/>
              <a:gd name="connsiteY0" fmla="*/ 0 h 870333"/>
              <a:gd name="connsiteX1" fmla="*/ 572877 w 1366092"/>
              <a:gd name="connsiteY1" fmla="*/ 165253 h 870333"/>
              <a:gd name="connsiteX2" fmla="*/ 1178805 w 1366092"/>
              <a:gd name="connsiteY2" fmla="*/ 440675 h 870333"/>
              <a:gd name="connsiteX3" fmla="*/ 1366092 w 1366092"/>
              <a:gd name="connsiteY3" fmla="*/ 870333 h 870333"/>
              <a:gd name="connsiteX0" fmla="*/ 0 w 1178805"/>
              <a:gd name="connsiteY0" fmla="*/ 0 h 440675"/>
              <a:gd name="connsiteX1" fmla="*/ 572877 w 1178805"/>
              <a:gd name="connsiteY1" fmla="*/ 165253 h 440675"/>
              <a:gd name="connsiteX2" fmla="*/ 1178805 w 1178805"/>
              <a:gd name="connsiteY2" fmla="*/ 440675 h 440675"/>
              <a:gd name="connsiteX0" fmla="*/ 0 w 572877"/>
              <a:gd name="connsiteY0" fmla="*/ 0 h 165253"/>
              <a:gd name="connsiteX1" fmla="*/ 572877 w 572877"/>
              <a:gd name="connsiteY1" fmla="*/ 165253 h 165253"/>
              <a:gd name="connsiteX0" fmla="*/ 0 w 694063"/>
              <a:gd name="connsiteY0" fmla="*/ 0 h 231354"/>
              <a:gd name="connsiteX1" fmla="*/ 694063 w 694063"/>
              <a:gd name="connsiteY1" fmla="*/ 231354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4063" h="231354">
                <a:moveTo>
                  <a:pt x="0" y="0"/>
                </a:moveTo>
                <a:cubicBezTo>
                  <a:pt x="188205" y="45903"/>
                  <a:pt x="497596" y="157908"/>
                  <a:pt x="694063" y="231354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 dirty="0">
              <a:solidFill>
                <a:prstClr val="white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947336" y="2987437"/>
            <a:ext cx="716574" cy="303602"/>
          </a:xfrm>
          <a:custGeom>
            <a:avLst/>
            <a:gdLst>
              <a:gd name="connsiteX0" fmla="*/ 0 w 1674564"/>
              <a:gd name="connsiteY0" fmla="*/ 0 h 1586429"/>
              <a:gd name="connsiteX1" fmla="*/ 649995 w 1674564"/>
              <a:gd name="connsiteY1" fmla="*/ 275422 h 1586429"/>
              <a:gd name="connsiteX2" fmla="*/ 848298 w 1674564"/>
              <a:gd name="connsiteY2" fmla="*/ 396608 h 1586429"/>
              <a:gd name="connsiteX3" fmla="*/ 903383 w 1674564"/>
              <a:gd name="connsiteY3" fmla="*/ 627962 h 1586429"/>
              <a:gd name="connsiteX4" fmla="*/ 1024568 w 1674564"/>
              <a:gd name="connsiteY4" fmla="*/ 1002535 h 1586429"/>
              <a:gd name="connsiteX5" fmla="*/ 1674564 w 1674564"/>
              <a:gd name="connsiteY5" fmla="*/ 1586429 h 1586429"/>
              <a:gd name="connsiteX0" fmla="*/ 0 w 1861851"/>
              <a:gd name="connsiteY0" fmla="*/ 0 h 1740666"/>
              <a:gd name="connsiteX1" fmla="*/ 649995 w 1861851"/>
              <a:gd name="connsiteY1" fmla="*/ 275422 h 1740666"/>
              <a:gd name="connsiteX2" fmla="*/ 848298 w 1861851"/>
              <a:gd name="connsiteY2" fmla="*/ 396608 h 1740666"/>
              <a:gd name="connsiteX3" fmla="*/ 903383 w 1861851"/>
              <a:gd name="connsiteY3" fmla="*/ 627962 h 1740666"/>
              <a:gd name="connsiteX4" fmla="*/ 1024568 w 1861851"/>
              <a:gd name="connsiteY4" fmla="*/ 1002535 h 1740666"/>
              <a:gd name="connsiteX5" fmla="*/ 1861851 w 1861851"/>
              <a:gd name="connsiteY5" fmla="*/ 1740666 h 1740666"/>
              <a:gd name="connsiteX0" fmla="*/ 0 w 1024568"/>
              <a:gd name="connsiteY0" fmla="*/ 0 h 1002535"/>
              <a:gd name="connsiteX1" fmla="*/ 649995 w 1024568"/>
              <a:gd name="connsiteY1" fmla="*/ 275422 h 1002535"/>
              <a:gd name="connsiteX2" fmla="*/ 848298 w 1024568"/>
              <a:gd name="connsiteY2" fmla="*/ 396608 h 1002535"/>
              <a:gd name="connsiteX3" fmla="*/ 903383 w 1024568"/>
              <a:gd name="connsiteY3" fmla="*/ 627962 h 1002535"/>
              <a:gd name="connsiteX4" fmla="*/ 1024568 w 1024568"/>
              <a:gd name="connsiteY4" fmla="*/ 1002535 h 1002535"/>
              <a:gd name="connsiteX0" fmla="*/ 0 w 903383"/>
              <a:gd name="connsiteY0" fmla="*/ 0 h 627962"/>
              <a:gd name="connsiteX1" fmla="*/ 649995 w 903383"/>
              <a:gd name="connsiteY1" fmla="*/ 275422 h 627962"/>
              <a:gd name="connsiteX2" fmla="*/ 848298 w 903383"/>
              <a:gd name="connsiteY2" fmla="*/ 396608 h 627962"/>
              <a:gd name="connsiteX3" fmla="*/ 903383 w 903383"/>
              <a:gd name="connsiteY3" fmla="*/ 627962 h 627962"/>
              <a:gd name="connsiteX0" fmla="*/ 0 w 848298"/>
              <a:gd name="connsiteY0" fmla="*/ 0 h 396608"/>
              <a:gd name="connsiteX1" fmla="*/ 649995 w 848298"/>
              <a:gd name="connsiteY1" fmla="*/ 275422 h 396608"/>
              <a:gd name="connsiteX2" fmla="*/ 848298 w 848298"/>
              <a:gd name="connsiteY2" fmla="*/ 396608 h 396608"/>
              <a:gd name="connsiteX0" fmla="*/ 0 w 649995"/>
              <a:gd name="connsiteY0" fmla="*/ 0 h 275422"/>
              <a:gd name="connsiteX1" fmla="*/ 649995 w 649995"/>
              <a:gd name="connsiteY1" fmla="*/ 275422 h 27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995" h="275422">
                <a:moveTo>
                  <a:pt x="0" y="0"/>
                </a:moveTo>
                <a:cubicBezTo>
                  <a:pt x="254306" y="104660"/>
                  <a:pt x="508612" y="209321"/>
                  <a:pt x="649995" y="275422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8136281" y="2152640"/>
            <a:ext cx="1108653" cy="1706147"/>
            <a:chOff x="7380312" y="1952836"/>
            <a:chExt cx="1005644" cy="1547786"/>
          </a:xfrm>
        </p:grpSpPr>
        <p:sp>
          <p:nvSpPr>
            <p:cNvPr id="8" name="Cubo 7"/>
            <p:cNvSpPr/>
            <p:nvPr/>
          </p:nvSpPr>
          <p:spPr>
            <a:xfrm>
              <a:off x="7380312" y="19528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9" name="Cubo 8"/>
            <p:cNvSpPr/>
            <p:nvPr/>
          </p:nvSpPr>
          <p:spPr>
            <a:xfrm>
              <a:off x="7532712" y="21052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0" name="Cubo 9"/>
            <p:cNvSpPr/>
            <p:nvPr/>
          </p:nvSpPr>
          <p:spPr>
            <a:xfrm>
              <a:off x="7685112" y="22576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1" name="Cubo 10"/>
            <p:cNvSpPr/>
            <p:nvPr/>
          </p:nvSpPr>
          <p:spPr>
            <a:xfrm>
              <a:off x="7837512" y="24100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2" name="Cubo 11"/>
            <p:cNvSpPr/>
            <p:nvPr/>
          </p:nvSpPr>
          <p:spPr>
            <a:xfrm>
              <a:off x="7989912" y="25624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7045053" y="2903112"/>
            <a:ext cx="1653422" cy="1686801"/>
            <a:chOff x="6564591" y="2654849"/>
            <a:chExt cx="1499797" cy="1530235"/>
          </a:xfrm>
        </p:grpSpPr>
        <p:grpSp>
          <p:nvGrpSpPr>
            <p:cNvPr id="14" name="Grupo 13"/>
            <p:cNvGrpSpPr/>
            <p:nvPr/>
          </p:nvGrpSpPr>
          <p:grpSpPr>
            <a:xfrm>
              <a:off x="7058745" y="2654849"/>
              <a:ext cx="396043" cy="316694"/>
              <a:chOff x="6827726" y="2882640"/>
              <a:chExt cx="372566" cy="358180"/>
            </a:xfrm>
          </p:grpSpPr>
          <p:sp>
            <p:nvSpPr>
              <p:cNvPr id="7" name="Cubo 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Meio-quadro 1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7211145" y="2807249"/>
              <a:ext cx="396043" cy="316694"/>
              <a:chOff x="6827726" y="2882640"/>
              <a:chExt cx="372566" cy="358180"/>
            </a:xfrm>
          </p:grpSpPr>
          <p:sp>
            <p:nvSpPr>
              <p:cNvPr id="16" name="Cubo 1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Meio-quadro 1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7363545" y="2959649"/>
              <a:ext cx="396043" cy="316694"/>
              <a:chOff x="6827726" y="2882640"/>
              <a:chExt cx="372566" cy="358180"/>
            </a:xfrm>
          </p:grpSpPr>
          <p:sp>
            <p:nvSpPr>
              <p:cNvPr id="19" name="Cubo 1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Meio-quadro 1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7515945" y="3112049"/>
              <a:ext cx="396043" cy="316694"/>
              <a:chOff x="6827726" y="2882640"/>
              <a:chExt cx="372566" cy="358180"/>
            </a:xfrm>
          </p:grpSpPr>
          <p:sp>
            <p:nvSpPr>
              <p:cNvPr id="22" name="Cubo 2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Meio-quadro 2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7668345" y="3264449"/>
              <a:ext cx="396043" cy="316694"/>
              <a:chOff x="6827726" y="2882640"/>
              <a:chExt cx="372566" cy="358180"/>
            </a:xfrm>
          </p:grpSpPr>
          <p:sp>
            <p:nvSpPr>
              <p:cNvPr id="25" name="Cubo 2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Meio-quadro 2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6816619" y="2934754"/>
              <a:ext cx="396043" cy="316694"/>
              <a:chOff x="6827726" y="2882640"/>
              <a:chExt cx="372566" cy="358180"/>
            </a:xfrm>
          </p:grpSpPr>
          <p:sp>
            <p:nvSpPr>
              <p:cNvPr id="28" name="Cubo 27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Meio-quadro 28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6969019" y="3087154"/>
              <a:ext cx="396043" cy="316694"/>
              <a:chOff x="6827726" y="2882640"/>
              <a:chExt cx="372566" cy="358180"/>
            </a:xfrm>
          </p:grpSpPr>
          <p:sp>
            <p:nvSpPr>
              <p:cNvPr id="31" name="Cubo 30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Meio-quadro 31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7121419" y="3239554"/>
              <a:ext cx="396043" cy="316694"/>
              <a:chOff x="6827726" y="2882640"/>
              <a:chExt cx="372566" cy="358180"/>
            </a:xfrm>
          </p:grpSpPr>
          <p:sp>
            <p:nvSpPr>
              <p:cNvPr id="34" name="Cubo 33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Meio-quadro 34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7273819" y="3391954"/>
              <a:ext cx="396043" cy="316694"/>
              <a:chOff x="6827726" y="2882640"/>
              <a:chExt cx="372566" cy="358180"/>
            </a:xfrm>
          </p:grpSpPr>
          <p:sp>
            <p:nvSpPr>
              <p:cNvPr id="37" name="Cubo 3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Meio-quadro 37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7426219" y="3544354"/>
              <a:ext cx="396043" cy="316694"/>
              <a:chOff x="6827726" y="2882640"/>
              <a:chExt cx="372566" cy="358180"/>
            </a:xfrm>
          </p:grpSpPr>
          <p:sp>
            <p:nvSpPr>
              <p:cNvPr id="40" name="Cubo 39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Meio-quadro 40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6564591" y="3258790"/>
              <a:ext cx="396043" cy="316694"/>
              <a:chOff x="6827726" y="2882640"/>
              <a:chExt cx="372566" cy="358180"/>
            </a:xfrm>
          </p:grpSpPr>
          <p:sp>
            <p:nvSpPr>
              <p:cNvPr id="43" name="Cubo 42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Meio-quadro 43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6716991" y="3411190"/>
              <a:ext cx="396043" cy="316694"/>
              <a:chOff x="6827726" y="2882640"/>
              <a:chExt cx="372566" cy="358180"/>
            </a:xfrm>
          </p:grpSpPr>
          <p:sp>
            <p:nvSpPr>
              <p:cNvPr id="46" name="Cubo 4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Meio-quadro 4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6869391" y="3563590"/>
              <a:ext cx="396043" cy="316694"/>
              <a:chOff x="6827726" y="2882640"/>
              <a:chExt cx="372566" cy="358180"/>
            </a:xfrm>
          </p:grpSpPr>
          <p:sp>
            <p:nvSpPr>
              <p:cNvPr id="49" name="Cubo 4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Meio-quadro 4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7021791" y="3715990"/>
              <a:ext cx="396043" cy="316694"/>
              <a:chOff x="6827726" y="2882640"/>
              <a:chExt cx="372566" cy="358180"/>
            </a:xfrm>
          </p:grpSpPr>
          <p:sp>
            <p:nvSpPr>
              <p:cNvPr id="52" name="Cubo 5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Meio-quadro 5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Grupo 53"/>
            <p:cNvGrpSpPr/>
            <p:nvPr/>
          </p:nvGrpSpPr>
          <p:grpSpPr>
            <a:xfrm>
              <a:off x="7174191" y="3868390"/>
              <a:ext cx="396043" cy="316694"/>
              <a:chOff x="6827726" y="2882640"/>
              <a:chExt cx="372566" cy="358180"/>
            </a:xfrm>
          </p:grpSpPr>
          <p:sp>
            <p:nvSpPr>
              <p:cNvPr id="55" name="Cubo 5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Meio-quadro 5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7" name="CaixaDeTexto 66"/>
          <p:cNvSpPr txBox="1"/>
          <p:nvPr/>
        </p:nvSpPr>
        <p:spPr>
          <a:xfrm>
            <a:off x="7227436" y="1160447"/>
            <a:ext cx="2186662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Centro consumidor</a:t>
            </a:r>
          </a:p>
        </p:txBody>
      </p:sp>
      <p:sp>
        <p:nvSpPr>
          <p:cNvPr id="81" name="Forma livre 80"/>
          <p:cNvSpPr/>
          <p:nvPr/>
        </p:nvSpPr>
        <p:spPr>
          <a:xfrm>
            <a:off x="462423" y="3097238"/>
            <a:ext cx="4144063" cy="1788322"/>
          </a:xfrm>
          <a:custGeom>
            <a:avLst/>
            <a:gdLst>
              <a:gd name="connsiteX0" fmla="*/ 1438672 w 3715221"/>
              <a:gd name="connsiteY0" fmla="*/ 3436 h 1601480"/>
              <a:gd name="connsiteX1" fmla="*/ 1857312 w 3715221"/>
              <a:gd name="connsiteY1" fmla="*/ 58520 h 1601480"/>
              <a:gd name="connsiteX2" fmla="*/ 2518325 w 3715221"/>
              <a:gd name="connsiteY2" fmla="*/ 80554 h 1601480"/>
              <a:gd name="connsiteX3" fmla="*/ 2804763 w 3715221"/>
              <a:gd name="connsiteY3" fmla="*/ 113605 h 1601480"/>
              <a:gd name="connsiteX4" fmla="*/ 3311539 w 3715221"/>
              <a:gd name="connsiteY4" fmla="*/ 179706 h 1601480"/>
              <a:gd name="connsiteX5" fmla="*/ 3597978 w 3715221"/>
              <a:gd name="connsiteY5" fmla="*/ 212757 h 1601480"/>
              <a:gd name="connsiteX6" fmla="*/ 3653062 w 3715221"/>
              <a:gd name="connsiteY6" fmla="*/ 433094 h 1601480"/>
              <a:gd name="connsiteX7" fmla="*/ 2738662 w 3715221"/>
              <a:gd name="connsiteY7" fmla="*/ 785634 h 1601480"/>
              <a:gd name="connsiteX8" fmla="*/ 2154768 w 3715221"/>
              <a:gd name="connsiteY8" fmla="*/ 1005971 h 1601480"/>
              <a:gd name="connsiteX9" fmla="*/ 1273419 w 3715221"/>
              <a:gd name="connsiteY9" fmla="*/ 1281393 h 1601480"/>
              <a:gd name="connsiteX10" fmla="*/ 116647 w 3715221"/>
              <a:gd name="connsiteY10" fmla="*/ 1600882 h 1601480"/>
              <a:gd name="connsiteX11" fmla="*/ 94614 w 3715221"/>
              <a:gd name="connsiteY11" fmla="*/ 1347494 h 1601480"/>
              <a:gd name="connsiteX12" fmla="*/ 601390 w 3715221"/>
              <a:gd name="connsiteY12" fmla="*/ 873769 h 1601480"/>
              <a:gd name="connsiteX13" fmla="*/ 524272 w 3715221"/>
              <a:gd name="connsiteY13" fmla="*/ 631398 h 1601480"/>
              <a:gd name="connsiteX14" fmla="*/ 403086 w 3715221"/>
              <a:gd name="connsiteY14" fmla="*/ 521229 h 1601480"/>
              <a:gd name="connsiteX15" fmla="*/ 920879 w 3715221"/>
              <a:gd name="connsiteY15" fmla="*/ 344959 h 1601480"/>
              <a:gd name="connsiteX16" fmla="*/ 1042064 w 3715221"/>
              <a:gd name="connsiteY16" fmla="*/ 168689 h 1601480"/>
              <a:gd name="connsiteX17" fmla="*/ 1306469 w 3715221"/>
              <a:gd name="connsiteY17" fmla="*/ 168689 h 1601480"/>
              <a:gd name="connsiteX18" fmla="*/ 1438672 w 3715221"/>
              <a:gd name="connsiteY18" fmla="*/ 3436 h 1601480"/>
              <a:gd name="connsiteX0" fmla="*/ 1438672 w 4002696"/>
              <a:gd name="connsiteY0" fmla="*/ 3436 h 1601480"/>
              <a:gd name="connsiteX1" fmla="*/ 1857312 w 4002696"/>
              <a:gd name="connsiteY1" fmla="*/ 58520 h 1601480"/>
              <a:gd name="connsiteX2" fmla="*/ 2518325 w 4002696"/>
              <a:gd name="connsiteY2" fmla="*/ 80554 h 1601480"/>
              <a:gd name="connsiteX3" fmla="*/ 2804763 w 4002696"/>
              <a:gd name="connsiteY3" fmla="*/ 113605 h 1601480"/>
              <a:gd name="connsiteX4" fmla="*/ 3311539 w 4002696"/>
              <a:gd name="connsiteY4" fmla="*/ 179706 h 1601480"/>
              <a:gd name="connsiteX5" fmla="*/ 3597978 w 4002696"/>
              <a:gd name="connsiteY5" fmla="*/ 212757 h 1601480"/>
              <a:gd name="connsiteX6" fmla="*/ 3972551 w 4002696"/>
              <a:gd name="connsiteY6" fmla="*/ 256824 h 1601480"/>
              <a:gd name="connsiteX7" fmla="*/ 2738662 w 4002696"/>
              <a:gd name="connsiteY7" fmla="*/ 785634 h 1601480"/>
              <a:gd name="connsiteX8" fmla="*/ 2154768 w 4002696"/>
              <a:gd name="connsiteY8" fmla="*/ 1005971 h 1601480"/>
              <a:gd name="connsiteX9" fmla="*/ 1273419 w 4002696"/>
              <a:gd name="connsiteY9" fmla="*/ 1281393 h 1601480"/>
              <a:gd name="connsiteX10" fmla="*/ 116647 w 4002696"/>
              <a:gd name="connsiteY10" fmla="*/ 1600882 h 1601480"/>
              <a:gd name="connsiteX11" fmla="*/ 94614 w 4002696"/>
              <a:gd name="connsiteY11" fmla="*/ 1347494 h 1601480"/>
              <a:gd name="connsiteX12" fmla="*/ 601390 w 4002696"/>
              <a:gd name="connsiteY12" fmla="*/ 873769 h 1601480"/>
              <a:gd name="connsiteX13" fmla="*/ 524272 w 4002696"/>
              <a:gd name="connsiteY13" fmla="*/ 631398 h 1601480"/>
              <a:gd name="connsiteX14" fmla="*/ 403086 w 4002696"/>
              <a:gd name="connsiteY14" fmla="*/ 521229 h 1601480"/>
              <a:gd name="connsiteX15" fmla="*/ 920879 w 4002696"/>
              <a:gd name="connsiteY15" fmla="*/ 344959 h 1601480"/>
              <a:gd name="connsiteX16" fmla="*/ 1042064 w 4002696"/>
              <a:gd name="connsiteY16" fmla="*/ 168689 h 1601480"/>
              <a:gd name="connsiteX17" fmla="*/ 1306469 w 4002696"/>
              <a:gd name="connsiteY17" fmla="*/ 168689 h 1601480"/>
              <a:gd name="connsiteX18" fmla="*/ 1438672 w 4002696"/>
              <a:gd name="connsiteY18" fmla="*/ 3436 h 1601480"/>
              <a:gd name="connsiteX0" fmla="*/ 1438672 w 4008003"/>
              <a:gd name="connsiteY0" fmla="*/ 3436 h 1601480"/>
              <a:gd name="connsiteX1" fmla="*/ 1857312 w 4008003"/>
              <a:gd name="connsiteY1" fmla="*/ 58520 h 1601480"/>
              <a:gd name="connsiteX2" fmla="*/ 2518325 w 4008003"/>
              <a:gd name="connsiteY2" fmla="*/ 80554 h 1601480"/>
              <a:gd name="connsiteX3" fmla="*/ 2804763 w 4008003"/>
              <a:gd name="connsiteY3" fmla="*/ 113605 h 1601480"/>
              <a:gd name="connsiteX4" fmla="*/ 3311539 w 4008003"/>
              <a:gd name="connsiteY4" fmla="*/ 179706 h 1601480"/>
              <a:gd name="connsiteX5" fmla="*/ 3642045 w 4008003"/>
              <a:gd name="connsiteY5" fmla="*/ 212757 h 1601480"/>
              <a:gd name="connsiteX6" fmla="*/ 3972551 w 4008003"/>
              <a:gd name="connsiteY6" fmla="*/ 256824 h 1601480"/>
              <a:gd name="connsiteX7" fmla="*/ 2738662 w 4008003"/>
              <a:gd name="connsiteY7" fmla="*/ 785634 h 1601480"/>
              <a:gd name="connsiteX8" fmla="*/ 2154768 w 4008003"/>
              <a:gd name="connsiteY8" fmla="*/ 1005971 h 1601480"/>
              <a:gd name="connsiteX9" fmla="*/ 1273419 w 4008003"/>
              <a:gd name="connsiteY9" fmla="*/ 1281393 h 1601480"/>
              <a:gd name="connsiteX10" fmla="*/ 116647 w 4008003"/>
              <a:gd name="connsiteY10" fmla="*/ 1600882 h 1601480"/>
              <a:gd name="connsiteX11" fmla="*/ 94614 w 4008003"/>
              <a:gd name="connsiteY11" fmla="*/ 1347494 h 1601480"/>
              <a:gd name="connsiteX12" fmla="*/ 601390 w 4008003"/>
              <a:gd name="connsiteY12" fmla="*/ 873769 h 1601480"/>
              <a:gd name="connsiteX13" fmla="*/ 524272 w 4008003"/>
              <a:gd name="connsiteY13" fmla="*/ 631398 h 1601480"/>
              <a:gd name="connsiteX14" fmla="*/ 403086 w 4008003"/>
              <a:gd name="connsiteY14" fmla="*/ 521229 h 1601480"/>
              <a:gd name="connsiteX15" fmla="*/ 920879 w 4008003"/>
              <a:gd name="connsiteY15" fmla="*/ 344959 h 1601480"/>
              <a:gd name="connsiteX16" fmla="*/ 1042064 w 4008003"/>
              <a:gd name="connsiteY16" fmla="*/ 168689 h 1601480"/>
              <a:gd name="connsiteX17" fmla="*/ 1306469 w 4008003"/>
              <a:gd name="connsiteY17" fmla="*/ 168689 h 1601480"/>
              <a:gd name="connsiteX18" fmla="*/ 1438672 w 4008003"/>
              <a:gd name="connsiteY18" fmla="*/ 3436 h 1601480"/>
              <a:gd name="connsiteX0" fmla="*/ 1438672 w 3997672"/>
              <a:gd name="connsiteY0" fmla="*/ 3436 h 1601480"/>
              <a:gd name="connsiteX1" fmla="*/ 1857312 w 3997672"/>
              <a:gd name="connsiteY1" fmla="*/ 58520 h 1601480"/>
              <a:gd name="connsiteX2" fmla="*/ 2518325 w 3997672"/>
              <a:gd name="connsiteY2" fmla="*/ 80554 h 1601480"/>
              <a:gd name="connsiteX3" fmla="*/ 2804763 w 3997672"/>
              <a:gd name="connsiteY3" fmla="*/ 113605 h 1601480"/>
              <a:gd name="connsiteX4" fmla="*/ 3311539 w 3997672"/>
              <a:gd name="connsiteY4" fmla="*/ 179706 h 1601480"/>
              <a:gd name="connsiteX5" fmla="*/ 3642045 w 3997672"/>
              <a:gd name="connsiteY5" fmla="*/ 212757 h 1601480"/>
              <a:gd name="connsiteX6" fmla="*/ 3961534 w 3997672"/>
              <a:gd name="connsiteY6" fmla="*/ 300891 h 1601480"/>
              <a:gd name="connsiteX7" fmla="*/ 2738662 w 3997672"/>
              <a:gd name="connsiteY7" fmla="*/ 785634 h 1601480"/>
              <a:gd name="connsiteX8" fmla="*/ 2154768 w 3997672"/>
              <a:gd name="connsiteY8" fmla="*/ 1005971 h 1601480"/>
              <a:gd name="connsiteX9" fmla="*/ 1273419 w 3997672"/>
              <a:gd name="connsiteY9" fmla="*/ 1281393 h 1601480"/>
              <a:gd name="connsiteX10" fmla="*/ 116647 w 3997672"/>
              <a:gd name="connsiteY10" fmla="*/ 1600882 h 1601480"/>
              <a:gd name="connsiteX11" fmla="*/ 94614 w 3997672"/>
              <a:gd name="connsiteY11" fmla="*/ 1347494 h 1601480"/>
              <a:gd name="connsiteX12" fmla="*/ 601390 w 3997672"/>
              <a:gd name="connsiteY12" fmla="*/ 873769 h 1601480"/>
              <a:gd name="connsiteX13" fmla="*/ 524272 w 3997672"/>
              <a:gd name="connsiteY13" fmla="*/ 631398 h 1601480"/>
              <a:gd name="connsiteX14" fmla="*/ 403086 w 3997672"/>
              <a:gd name="connsiteY14" fmla="*/ 521229 h 1601480"/>
              <a:gd name="connsiteX15" fmla="*/ 920879 w 3997672"/>
              <a:gd name="connsiteY15" fmla="*/ 344959 h 1601480"/>
              <a:gd name="connsiteX16" fmla="*/ 1042064 w 3997672"/>
              <a:gd name="connsiteY16" fmla="*/ 168689 h 1601480"/>
              <a:gd name="connsiteX17" fmla="*/ 1306469 w 3997672"/>
              <a:gd name="connsiteY17" fmla="*/ 168689 h 1601480"/>
              <a:gd name="connsiteX18" fmla="*/ 1438672 w 3997672"/>
              <a:gd name="connsiteY18" fmla="*/ 3436 h 1601480"/>
              <a:gd name="connsiteX0" fmla="*/ 1449850 w 4008850"/>
              <a:gd name="connsiteY0" fmla="*/ 3436 h 1601618"/>
              <a:gd name="connsiteX1" fmla="*/ 1868490 w 4008850"/>
              <a:gd name="connsiteY1" fmla="*/ 58520 h 1601618"/>
              <a:gd name="connsiteX2" fmla="*/ 2529503 w 4008850"/>
              <a:gd name="connsiteY2" fmla="*/ 80554 h 1601618"/>
              <a:gd name="connsiteX3" fmla="*/ 2815941 w 4008850"/>
              <a:gd name="connsiteY3" fmla="*/ 113605 h 1601618"/>
              <a:gd name="connsiteX4" fmla="*/ 3322717 w 4008850"/>
              <a:gd name="connsiteY4" fmla="*/ 179706 h 1601618"/>
              <a:gd name="connsiteX5" fmla="*/ 3653223 w 4008850"/>
              <a:gd name="connsiteY5" fmla="*/ 212757 h 1601618"/>
              <a:gd name="connsiteX6" fmla="*/ 3972712 w 4008850"/>
              <a:gd name="connsiteY6" fmla="*/ 300891 h 1601618"/>
              <a:gd name="connsiteX7" fmla="*/ 2749840 w 4008850"/>
              <a:gd name="connsiteY7" fmla="*/ 785634 h 1601618"/>
              <a:gd name="connsiteX8" fmla="*/ 2165946 w 4008850"/>
              <a:gd name="connsiteY8" fmla="*/ 1005971 h 1601618"/>
              <a:gd name="connsiteX9" fmla="*/ 1284597 w 4008850"/>
              <a:gd name="connsiteY9" fmla="*/ 1281393 h 1601618"/>
              <a:gd name="connsiteX10" fmla="*/ 127825 w 4008850"/>
              <a:gd name="connsiteY10" fmla="*/ 1600882 h 1601618"/>
              <a:gd name="connsiteX11" fmla="*/ 105792 w 4008850"/>
              <a:gd name="connsiteY11" fmla="*/ 1347494 h 1601618"/>
              <a:gd name="connsiteX12" fmla="*/ 810872 w 4008850"/>
              <a:gd name="connsiteY12" fmla="*/ 697500 h 1601618"/>
              <a:gd name="connsiteX13" fmla="*/ 535450 w 4008850"/>
              <a:gd name="connsiteY13" fmla="*/ 631398 h 1601618"/>
              <a:gd name="connsiteX14" fmla="*/ 414264 w 4008850"/>
              <a:gd name="connsiteY14" fmla="*/ 521229 h 1601618"/>
              <a:gd name="connsiteX15" fmla="*/ 932057 w 4008850"/>
              <a:gd name="connsiteY15" fmla="*/ 344959 h 1601618"/>
              <a:gd name="connsiteX16" fmla="*/ 1053242 w 4008850"/>
              <a:gd name="connsiteY16" fmla="*/ 168689 h 1601618"/>
              <a:gd name="connsiteX17" fmla="*/ 1317647 w 4008850"/>
              <a:gd name="connsiteY17" fmla="*/ 168689 h 1601618"/>
              <a:gd name="connsiteX18" fmla="*/ 1449850 w 4008850"/>
              <a:gd name="connsiteY18" fmla="*/ 3436 h 1601618"/>
              <a:gd name="connsiteX0" fmla="*/ 1449850 w 4008850"/>
              <a:gd name="connsiteY0" fmla="*/ 3436 h 1601618"/>
              <a:gd name="connsiteX1" fmla="*/ 1868490 w 4008850"/>
              <a:gd name="connsiteY1" fmla="*/ 58520 h 1601618"/>
              <a:gd name="connsiteX2" fmla="*/ 2529503 w 4008850"/>
              <a:gd name="connsiteY2" fmla="*/ 80554 h 1601618"/>
              <a:gd name="connsiteX3" fmla="*/ 2815941 w 4008850"/>
              <a:gd name="connsiteY3" fmla="*/ 113605 h 1601618"/>
              <a:gd name="connsiteX4" fmla="*/ 3322717 w 4008850"/>
              <a:gd name="connsiteY4" fmla="*/ 179706 h 1601618"/>
              <a:gd name="connsiteX5" fmla="*/ 3653223 w 4008850"/>
              <a:gd name="connsiteY5" fmla="*/ 212757 h 1601618"/>
              <a:gd name="connsiteX6" fmla="*/ 3972712 w 4008850"/>
              <a:gd name="connsiteY6" fmla="*/ 300891 h 1601618"/>
              <a:gd name="connsiteX7" fmla="*/ 2749840 w 4008850"/>
              <a:gd name="connsiteY7" fmla="*/ 785634 h 1601618"/>
              <a:gd name="connsiteX8" fmla="*/ 2165946 w 4008850"/>
              <a:gd name="connsiteY8" fmla="*/ 1005971 h 1601618"/>
              <a:gd name="connsiteX9" fmla="*/ 1284597 w 4008850"/>
              <a:gd name="connsiteY9" fmla="*/ 1281393 h 1601618"/>
              <a:gd name="connsiteX10" fmla="*/ 127825 w 4008850"/>
              <a:gd name="connsiteY10" fmla="*/ 1600882 h 1601618"/>
              <a:gd name="connsiteX11" fmla="*/ 105792 w 4008850"/>
              <a:gd name="connsiteY11" fmla="*/ 1347494 h 1601618"/>
              <a:gd name="connsiteX12" fmla="*/ 810872 w 4008850"/>
              <a:gd name="connsiteY12" fmla="*/ 697500 h 1601618"/>
              <a:gd name="connsiteX13" fmla="*/ 832905 w 4008850"/>
              <a:gd name="connsiteY13" fmla="*/ 521229 h 1601618"/>
              <a:gd name="connsiteX14" fmla="*/ 414264 w 4008850"/>
              <a:gd name="connsiteY14" fmla="*/ 521229 h 1601618"/>
              <a:gd name="connsiteX15" fmla="*/ 932057 w 4008850"/>
              <a:gd name="connsiteY15" fmla="*/ 344959 h 1601618"/>
              <a:gd name="connsiteX16" fmla="*/ 1053242 w 4008850"/>
              <a:gd name="connsiteY16" fmla="*/ 168689 h 1601618"/>
              <a:gd name="connsiteX17" fmla="*/ 1317647 w 4008850"/>
              <a:gd name="connsiteY17" fmla="*/ 168689 h 1601618"/>
              <a:gd name="connsiteX18" fmla="*/ 1449850 w 4008850"/>
              <a:gd name="connsiteY18" fmla="*/ 3436 h 1601618"/>
              <a:gd name="connsiteX0" fmla="*/ 1449850 w 4008850"/>
              <a:gd name="connsiteY0" fmla="*/ 3436 h 1601618"/>
              <a:gd name="connsiteX1" fmla="*/ 1868490 w 4008850"/>
              <a:gd name="connsiteY1" fmla="*/ 58520 h 1601618"/>
              <a:gd name="connsiteX2" fmla="*/ 2529503 w 4008850"/>
              <a:gd name="connsiteY2" fmla="*/ 80554 h 1601618"/>
              <a:gd name="connsiteX3" fmla="*/ 2815941 w 4008850"/>
              <a:gd name="connsiteY3" fmla="*/ 113605 h 1601618"/>
              <a:gd name="connsiteX4" fmla="*/ 3322717 w 4008850"/>
              <a:gd name="connsiteY4" fmla="*/ 179706 h 1601618"/>
              <a:gd name="connsiteX5" fmla="*/ 3653223 w 4008850"/>
              <a:gd name="connsiteY5" fmla="*/ 212757 h 1601618"/>
              <a:gd name="connsiteX6" fmla="*/ 3972712 w 4008850"/>
              <a:gd name="connsiteY6" fmla="*/ 300891 h 1601618"/>
              <a:gd name="connsiteX7" fmla="*/ 2749840 w 4008850"/>
              <a:gd name="connsiteY7" fmla="*/ 785634 h 1601618"/>
              <a:gd name="connsiteX8" fmla="*/ 2165946 w 4008850"/>
              <a:gd name="connsiteY8" fmla="*/ 1005971 h 1601618"/>
              <a:gd name="connsiteX9" fmla="*/ 1284597 w 4008850"/>
              <a:gd name="connsiteY9" fmla="*/ 1281393 h 1601618"/>
              <a:gd name="connsiteX10" fmla="*/ 127825 w 4008850"/>
              <a:gd name="connsiteY10" fmla="*/ 1600882 h 1601618"/>
              <a:gd name="connsiteX11" fmla="*/ 105792 w 4008850"/>
              <a:gd name="connsiteY11" fmla="*/ 1347494 h 1601618"/>
              <a:gd name="connsiteX12" fmla="*/ 810872 w 4008850"/>
              <a:gd name="connsiteY12" fmla="*/ 697500 h 1601618"/>
              <a:gd name="connsiteX13" fmla="*/ 832905 w 4008850"/>
              <a:gd name="connsiteY13" fmla="*/ 521229 h 1601618"/>
              <a:gd name="connsiteX14" fmla="*/ 832905 w 4008850"/>
              <a:gd name="connsiteY14" fmla="*/ 389026 h 1601618"/>
              <a:gd name="connsiteX15" fmla="*/ 932057 w 4008850"/>
              <a:gd name="connsiteY15" fmla="*/ 344959 h 1601618"/>
              <a:gd name="connsiteX16" fmla="*/ 1053242 w 4008850"/>
              <a:gd name="connsiteY16" fmla="*/ 168689 h 1601618"/>
              <a:gd name="connsiteX17" fmla="*/ 1317647 w 4008850"/>
              <a:gd name="connsiteY17" fmla="*/ 168689 h 1601618"/>
              <a:gd name="connsiteX18" fmla="*/ 1449850 w 4008850"/>
              <a:gd name="connsiteY18" fmla="*/ 3436 h 1601618"/>
              <a:gd name="connsiteX0" fmla="*/ 1449850 w 4008850"/>
              <a:gd name="connsiteY0" fmla="*/ 3436 h 1601618"/>
              <a:gd name="connsiteX1" fmla="*/ 1868490 w 4008850"/>
              <a:gd name="connsiteY1" fmla="*/ 58520 h 1601618"/>
              <a:gd name="connsiteX2" fmla="*/ 2529503 w 4008850"/>
              <a:gd name="connsiteY2" fmla="*/ 80554 h 1601618"/>
              <a:gd name="connsiteX3" fmla="*/ 2815941 w 4008850"/>
              <a:gd name="connsiteY3" fmla="*/ 113605 h 1601618"/>
              <a:gd name="connsiteX4" fmla="*/ 3322717 w 4008850"/>
              <a:gd name="connsiteY4" fmla="*/ 179706 h 1601618"/>
              <a:gd name="connsiteX5" fmla="*/ 3653223 w 4008850"/>
              <a:gd name="connsiteY5" fmla="*/ 212757 h 1601618"/>
              <a:gd name="connsiteX6" fmla="*/ 3972712 w 4008850"/>
              <a:gd name="connsiteY6" fmla="*/ 300891 h 1601618"/>
              <a:gd name="connsiteX7" fmla="*/ 2749840 w 4008850"/>
              <a:gd name="connsiteY7" fmla="*/ 785634 h 1601618"/>
              <a:gd name="connsiteX8" fmla="*/ 2165946 w 4008850"/>
              <a:gd name="connsiteY8" fmla="*/ 1005971 h 1601618"/>
              <a:gd name="connsiteX9" fmla="*/ 1284597 w 4008850"/>
              <a:gd name="connsiteY9" fmla="*/ 1281393 h 1601618"/>
              <a:gd name="connsiteX10" fmla="*/ 127825 w 4008850"/>
              <a:gd name="connsiteY10" fmla="*/ 1600882 h 1601618"/>
              <a:gd name="connsiteX11" fmla="*/ 105792 w 4008850"/>
              <a:gd name="connsiteY11" fmla="*/ 1347494 h 1601618"/>
              <a:gd name="connsiteX12" fmla="*/ 810872 w 4008850"/>
              <a:gd name="connsiteY12" fmla="*/ 697500 h 1601618"/>
              <a:gd name="connsiteX13" fmla="*/ 832905 w 4008850"/>
              <a:gd name="connsiteY13" fmla="*/ 521229 h 1601618"/>
              <a:gd name="connsiteX14" fmla="*/ 832905 w 4008850"/>
              <a:gd name="connsiteY14" fmla="*/ 389026 h 1601618"/>
              <a:gd name="connsiteX15" fmla="*/ 1119343 w 4008850"/>
              <a:gd name="connsiteY15" fmla="*/ 300891 h 1601618"/>
              <a:gd name="connsiteX16" fmla="*/ 1053242 w 4008850"/>
              <a:gd name="connsiteY16" fmla="*/ 168689 h 1601618"/>
              <a:gd name="connsiteX17" fmla="*/ 1317647 w 4008850"/>
              <a:gd name="connsiteY17" fmla="*/ 168689 h 1601618"/>
              <a:gd name="connsiteX18" fmla="*/ 1449850 w 4008850"/>
              <a:gd name="connsiteY18" fmla="*/ 3436 h 1601618"/>
              <a:gd name="connsiteX0" fmla="*/ 1449850 w 4008850"/>
              <a:gd name="connsiteY0" fmla="*/ 3436 h 1601618"/>
              <a:gd name="connsiteX1" fmla="*/ 1868490 w 4008850"/>
              <a:gd name="connsiteY1" fmla="*/ 58520 h 1601618"/>
              <a:gd name="connsiteX2" fmla="*/ 2529503 w 4008850"/>
              <a:gd name="connsiteY2" fmla="*/ 80554 h 1601618"/>
              <a:gd name="connsiteX3" fmla="*/ 2815941 w 4008850"/>
              <a:gd name="connsiteY3" fmla="*/ 113605 h 1601618"/>
              <a:gd name="connsiteX4" fmla="*/ 3322717 w 4008850"/>
              <a:gd name="connsiteY4" fmla="*/ 179706 h 1601618"/>
              <a:gd name="connsiteX5" fmla="*/ 3653223 w 4008850"/>
              <a:gd name="connsiteY5" fmla="*/ 212757 h 1601618"/>
              <a:gd name="connsiteX6" fmla="*/ 3972712 w 4008850"/>
              <a:gd name="connsiteY6" fmla="*/ 300891 h 1601618"/>
              <a:gd name="connsiteX7" fmla="*/ 2749840 w 4008850"/>
              <a:gd name="connsiteY7" fmla="*/ 785634 h 1601618"/>
              <a:gd name="connsiteX8" fmla="*/ 2165946 w 4008850"/>
              <a:gd name="connsiteY8" fmla="*/ 1005971 h 1601618"/>
              <a:gd name="connsiteX9" fmla="*/ 1284597 w 4008850"/>
              <a:gd name="connsiteY9" fmla="*/ 1281393 h 1601618"/>
              <a:gd name="connsiteX10" fmla="*/ 127825 w 4008850"/>
              <a:gd name="connsiteY10" fmla="*/ 1600882 h 1601618"/>
              <a:gd name="connsiteX11" fmla="*/ 105792 w 4008850"/>
              <a:gd name="connsiteY11" fmla="*/ 1347494 h 1601618"/>
              <a:gd name="connsiteX12" fmla="*/ 810872 w 4008850"/>
              <a:gd name="connsiteY12" fmla="*/ 697500 h 1601618"/>
              <a:gd name="connsiteX13" fmla="*/ 832905 w 4008850"/>
              <a:gd name="connsiteY13" fmla="*/ 521229 h 1601618"/>
              <a:gd name="connsiteX14" fmla="*/ 832905 w 4008850"/>
              <a:gd name="connsiteY14" fmla="*/ 389026 h 1601618"/>
              <a:gd name="connsiteX15" fmla="*/ 1119343 w 4008850"/>
              <a:gd name="connsiteY15" fmla="*/ 300891 h 1601618"/>
              <a:gd name="connsiteX16" fmla="*/ 1251546 w 4008850"/>
              <a:gd name="connsiteY16" fmla="*/ 168689 h 1601618"/>
              <a:gd name="connsiteX17" fmla="*/ 1317647 w 4008850"/>
              <a:gd name="connsiteY17" fmla="*/ 168689 h 1601618"/>
              <a:gd name="connsiteX18" fmla="*/ 1449850 w 4008850"/>
              <a:gd name="connsiteY18" fmla="*/ 3436 h 1601618"/>
              <a:gd name="connsiteX0" fmla="*/ 1449850 w 4008850"/>
              <a:gd name="connsiteY0" fmla="*/ 3436 h 1601618"/>
              <a:gd name="connsiteX1" fmla="*/ 1868490 w 4008850"/>
              <a:gd name="connsiteY1" fmla="*/ 58520 h 1601618"/>
              <a:gd name="connsiteX2" fmla="*/ 2529503 w 4008850"/>
              <a:gd name="connsiteY2" fmla="*/ 80554 h 1601618"/>
              <a:gd name="connsiteX3" fmla="*/ 2815941 w 4008850"/>
              <a:gd name="connsiteY3" fmla="*/ 113605 h 1601618"/>
              <a:gd name="connsiteX4" fmla="*/ 3322717 w 4008850"/>
              <a:gd name="connsiteY4" fmla="*/ 179706 h 1601618"/>
              <a:gd name="connsiteX5" fmla="*/ 3653223 w 4008850"/>
              <a:gd name="connsiteY5" fmla="*/ 212757 h 1601618"/>
              <a:gd name="connsiteX6" fmla="*/ 3972712 w 4008850"/>
              <a:gd name="connsiteY6" fmla="*/ 300891 h 1601618"/>
              <a:gd name="connsiteX7" fmla="*/ 2749840 w 4008850"/>
              <a:gd name="connsiteY7" fmla="*/ 785634 h 1601618"/>
              <a:gd name="connsiteX8" fmla="*/ 2165946 w 4008850"/>
              <a:gd name="connsiteY8" fmla="*/ 1005971 h 1601618"/>
              <a:gd name="connsiteX9" fmla="*/ 1284597 w 4008850"/>
              <a:gd name="connsiteY9" fmla="*/ 1281393 h 1601618"/>
              <a:gd name="connsiteX10" fmla="*/ 127825 w 4008850"/>
              <a:gd name="connsiteY10" fmla="*/ 1600882 h 1601618"/>
              <a:gd name="connsiteX11" fmla="*/ 105792 w 4008850"/>
              <a:gd name="connsiteY11" fmla="*/ 1347494 h 1601618"/>
              <a:gd name="connsiteX12" fmla="*/ 810872 w 4008850"/>
              <a:gd name="connsiteY12" fmla="*/ 697500 h 1601618"/>
              <a:gd name="connsiteX13" fmla="*/ 832905 w 4008850"/>
              <a:gd name="connsiteY13" fmla="*/ 521229 h 1601618"/>
              <a:gd name="connsiteX14" fmla="*/ 832905 w 4008850"/>
              <a:gd name="connsiteY14" fmla="*/ 389026 h 1601618"/>
              <a:gd name="connsiteX15" fmla="*/ 1119343 w 4008850"/>
              <a:gd name="connsiteY15" fmla="*/ 300891 h 1601618"/>
              <a:gd name="connsiteX16" fmla="*/ 1064258 w 4008850"/>
              <a:gd name="connsiteY16" fmla="*/ 278858 h 1601618"/>
              <a:gd name="connsiteX17" fmla="*/ 1251546 w 4008850"/>
              <a:gd name="connsiteY17" fmla="*/ 168689 h 1601618"/>
              <a:gd name="connsiteX18" fmla="*/ 1317647 w 4008850"/>
              <a:gd name="connsiteY18" fmla="*/ 168689 h 1601618"/>
              <a:gd name="connsiteX19" fmla="*/ 1449850 w 4008850"/>
              <a:gd name="connsiteY19" fmla="*/ 3436 h 1601618"/>
              <a:gd name="connsiteX0" fmla="*/ 1371513 w 3930513"/>
              <a:gd name="connsiteY0" fmla="*/ 3436 h 1568774"/>
              <a:gd name="connsiteX1" fmla="*/ 1790153 w 3930513"/>
              <a:gd name="connsiteY1" fmla="*/ 58520 h 1568774"/>
              <a:gd name="connsiteX2" fmla="*/ 2451166 w 3930513"/>
              <a:gd name="connsiteY2" fmla="*/ 80554 h 1568774"/>
              <a:gd name="connsiteX3" fmla="*/ 2737604 w 3930513"/>
              <a:gd name="connsiteY3" fmla="*/ 113605 h 1568774"/>
              <a:gd name="connsiteX4" fmla="*/ 3244380 w 3930513"/>
              <a:gd name="connsiteY4" fmla="*/ 179706 h 1568774"/>
              <a:gd name="connsiteX5" fmla="*/ 3574886 w 3930513"/>
              <a:gd name="connsiteY5" fmla="*/ 212757 h 1568774"/>
              <a:gd name="connsiteX6" fmla="*/ 3894375 w 3930513"/>
              <a:gd name="connsiteY6" fmla="*/ 300891 h 1568774"/>
              <a:gd name="connsiteX7" fmla="*/ 2671503 w 3930513"/>
              <a:gd name="connsiteY7" fmla="*/ 785634 h 1568774"/>
              <a:gd name="connsiteX8" fmla="*/ 2087609 w 3930513"/>
              <a:gd name="connsiteY8" fmla="*/ 1005971 h 1568774"/>
              <a:gd name="connsiteX9" fmla="*/ 1206260 w 3930513"/>
              <a:gd name="connsiteY9" fmla="*/ 1281393 h 1568774"/>
              <a:gd name="connsiteX10" fmla="*/ 247791 w 3930513"/>
              <a:gd name="connsiteY10" fmla="*/ 1567832 h 1568774"/>
              <a:gd name="connsiteX11" fmla="*/ 27455 w 3930513"/>
              <a:gd name="connsiteY11" fmla="*/ 1347494 h 1568774"/>
              <a:gd name="connsiteX12" fmla="*/ 732535 w 3930513"/>
              <a:gd name="connsiteY12" fmla="*/ 697500 h 1568774"/>
              <a:gd name="connsiteX13" fmla="*/ 754568 w 3930513"/>
              <a:gd name="connsiteY13" fmla="*/ 521229 h 1568774"/>
              <a:gd name="connsiteX14" fmla="*/ 754568 w 3930513"/>
              <a:gd name="connsiteY14" fmla="*/ 389026 h 1568774"/>
              <a:gd name="connsiteX15" fmla="*/ 1041006 w 3930513"/>
              <a:gd name="connsiteY15" fmla="*/ 300891 h 1568774"/>
              <a:gd name="connsiteX16" fmla="*/ 985921 w 3930513"/>
              <a:gd name="connsiteY16" fmla="*/ 278858 h 1568774"/>
              <a:gd name="connsiteX17" fmla="*/ 1173209 w 3930513"/>
              <a:gd name="connsiteY17" fmla="*/ 168689 h 1568774"/>
              <a:gd name="connsiteX18" fmla="*/ 1239310 w 3930513"/>
              <a:gd name="connsiteY18" fmla="*/ 168689 h 1568774"/>
              <a:gd name="connsiteX19" fmla="*/ 1371513 w 3930513"/>
              <a:gd name="connsiteY19" fmla="*/ 3436 h 1568774"/>
              <a:gd name="connsiteX0" fmla="*/ 1147380 w 3706380"/>
              <a:gd name="connsiteY0" fmla="*/ 3436 h 1579480"/>
              <a:gd name="connsiteX1" fmla="*/ 1566020 w 3706380"/>
              <a:gd name="connsiteY1" fmla="*/ 58520 h 1579480"/>
              <a:gd name="connsiteX2" fmla="*/ 2227033 w 3706380"/>
              <a:gd name="connsiteY2" fmla="*/ 80554 h 1579480"/>
              <a:gd name="connsiteX3" fmla="*/ 2513471 w 3706380"/>
              <a:gd name="connsiteY3" fmla="*/ 113605 h 1579480"/>
              <a:gd name="connsiteX4" fmla="*/ 3020247 w 3706380"/>
              <a:gd name="connsiteY4" fmla="*/ 179706 h 1579480"/>
              <a:gd name="connsiteX5" fmla="*/ 3350753 w 3706380"/>
              <a:gd name="connsiteY5" fmla="*/ 212757 h 1579480"/>
              <a:gd name="connsiteX6" fmla="*/ 3670242 w 3706380"/>
              <a:gd name="connsiteY6" fmla="*/ 300891 h 1579480"/>
              <a:gd name="connsiteX7" fmla="*/ 2447370 w 3706380"/>
              <a:gd name="connsiteY7" fmla="*/ 785634 h 1579480"/>
              <a:gd name="connsiteX8" fmla="*/ 1863476 w 3706380"/>
              <a:gd name="connsiteY8" fmla="*/ 1005971 h 1579480"/>
              <a:gd name="connsiteX9" fmla="*/ 982127 w 3706380"/>
              <a:gd name="connsiteY9" fmla="*/ 1281393 h 1579480"/>
              <a:gd name="connsiteX10" fmla="*/ 23658 w 3706380"/>
              <a:gd name="connsiteY10" fmla="*/ 1567832 h 1579480"/>
              <a:gd name="connsiteX11" fmla="*/ 310098 w 3706380"/>
              <a:gd name="connsiteY11" fmla="*/ 862752 h 1579480"/>
              <a:gd name="connsiteX12" fmla="*/ 508402 w 3706380"/>
              <a:gd name="connsiteY12" fmla="*/ 697500 h 1579480"/>
              <a:gd name="connsiteX13" fmla="*/ 530435 w 3706380"/>
              <a:gd name="connsiteY13" fmla="*/ 521229 h 1579480"/>
              <a:gd name="connsiteX14" fmla="*/ 530435 w 3706380"/>
              <a:gd name="connsiteY14" fmla="*/ 389026 h 1579480"/>
              <a:gd name="connsiteX15" fmla="*/ 816873 w 3706380"/>
              <a:gd name="connsiteY15" fmla="*/ 300891 h 1579480"/>
              <a:gd name="connsiteX16" fmla="*/ 761788 w 3706380"/>
              <a:gd name="connsiteY16" fmla="*/ 278858 h 1579480"/>
              <a:gd name="connsiteX17" fmla="*/ 949076 w 3706380"/>
              <a:gd name="connsiteY17" fmla="*/ 168689 h 1579480"/>
              <a:gd name="connsiteX18" fmla="*/ 1015177 w 3706380"/>
              <a:gd name="connsiteY18" fmla="*/ 168689 h 1579480"/>
              <a:gd name="connsiteX19" fmla="*/ 1147380 w 3706380"/>
              <a:gd name="connsiteY19" fmla="*/ 3436 h 1579480"/>
              <a:gd name="connsiteX0" fmla="*/ 1200024 w 3759024"/>
              <a:gd name="connsiteY0" fmla="*/ 3436 h 1622333"/>
              <a:gd name="connsiteX1" fmla="*/ 1618664 w 3759024"/>
              <a:gd name="connsiteY1" fmla="*/ 58520 h 1622333"/>
              <a:gd name="connsiteX2" fmla="*/ 2279677 w 3759024"/>
              <a:gd name="connsiteY2" fmla="*/ 80554 h 1622333"/>
              <a:gd name="connsiteX3" fmla="*/ 2566115 w 3759024"/>
              <a:gd name="connsiteY3" fmla="*/ 113605 h 1622333"/>
              <a:gd name="connsiteX4" fmla="*/ 3072891 w 3759024"/>
              <a:gd name="connsiteY4" fmla="*/ 179706 h 1622333"/>
              <a:gd name="connsiteX5" fmla="*/ 3403397 w 3759024"/>
              <a:gd name="connsiteY5" fmla="*/ 212757 h 1622333"/>
              <a:gd name="connsiteX6" fmla="*/ 3722886 w 3759024"/>
              <a:gd name="connsiteY6" fmla="*/ 300891 h 1622333"/>
              <a:gd name="connsiteX7" fmla="*/ 2500014 w 3759024"/>
              <a:gd name="connsiteY7" fmla="*/ 785634 h 1622333"/>
              <a:gd name="connsiteX8" fmla="*/ 1916120 w 3759024"/>
              <a:gd name="connsiteY8" fmla="*/ 1005971 h 1622333"/>
              <a:gd name="connsiteX9" fmla="*/ 1034771 w 3759024"/>
              <a:gd name="connsiteY9" fmla="*/ 1281393 h 1622333"/>
              <a:gd name="connsiteX10" fmla="*/ 21218 w 3759024"/>
              <a:gd name="connsiteY10" fmla="*/ 1611899 h 1622333"/>
              <a:gd name="connsiteX11" fmla="*/ 362742 w 3759024"/>
              <a:gd name="connsiteY11" fmla="*/ 862752 h 1622333"/>
              <a:gd name="connsiteX12" fmla="*/ 561046 w 3759024"/>
              <a:gd name="connsiteY12" fmla="*/ 697500 h 1622333"/>
              <a:gd name="connsiteX13" fmla="*/ 583079 w 3759024"/>
              <a:gd name="connsiteY13" fmla="*/ 521229 h 1622333"/>
              <a:gd name="connsiteX14" fmla="*/ 583079 w 3759024"/>
              <a:gd name="connsiteY14" fmla="*/ 389026 h 1622333"/>
              <a:gd name="connsiteX15" fmla="*/ 869517 w 3759024"/>
              <a:gd name="connsiteY15" fmla="*/ 300891 h 1622333"/>
              <a:gd name="connsiteX16" fmla="*/ 814432 w 3759024"/>
              <a:gd name="connsiteY16" fmla="*/ 278858 h 1622333"/>
              <a:gd name="connsiteX17" fmla="*/ 1001720 w 3759024"/>
              <a:gd name="connsiteY17" fmla="*/ 168689 h 1622333"/>
              <a:gd name="connsiteX18" fmla="*/ 1067821 w 3759024"/>
              <a:gd name="connsiteY18" fmla="*/ 168689 h 1622333"/>
              <a:gd name="connsiteX19" fmla="*/ 1200024 w 3759024"/>
              <a:gd name="connsiteY19" fmla="*/ 3436 h 162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59024" h="1622333">
                <a:moveTo>
                  <a:pt x="1200024" y="3436"/>
                </a:moveTo>
                <a:cubicBezTo>
                  <a:pt x="1291831" y="-14925"/>
                  <a:pt x="1438722" y="45667"/>
                  <a:pt x="1618664" y="58520"/>
                </a:cubicBezTo>
                <a:cubicBezTo>
                  <a:pt x="1798606" y="71373"/>
                  <a:pt x="2121769" y="71373"/>
                  <a:pt x="2279677" y="80554"/>
                </a:cubicBezTo>
                <a:cubicBezTo>
                  <a:pt x="2437585" y="89735"/>
                  <a:pt x="2566115" y="113605"/>
                  <a:pt x="2566115" y="113605"/>
                </a:cubicBezTo>
                <a:lnTo>
                  <a:pt x="3072891" y="179706"/>
                </a:lnTo>
                <a:cubicBezTo>
                  <a:pt x="3212438" y="196231"/>
                  <a:pt x="3295065" y="192560"/>
                  <a:pt x="3403397" y="212757"/>
                </a:cubicBezTo>
                <a:cubicBezTo>
                  <a:pt x="3511730" y="232955"/>
                  <a:pt x="3873450" y="205412"/>
                  <a:pt x="3722886" y="300891"/>
                </a:cubicBezTo>
                <a:cubicBezTo>
                  <a:pt x="3572322" y="396370"/>
                  <a:pt x="2801142" y="668121"/>
                  <a:pt x="2500014" y="785634"/>
                </a:cubicBezTo>
                <a:cubicBezTo>
                  <a:pt x="2198886" y="903147"/>
                  <a:pt x="2160327" y="923345"/>
                  <a:pt x="1916120" y="1005971"/>
                </a:cubicBezTo>
                <a:cubicBezTo>
                  <a:pt x="1671913" y="1088598"/>
                  <a:pt x="1350588" y="1180405"/>
                  <a:pt x="1034771" y="1281393"/>
                </a:cubicBezTo>
                <a:cubicBezTo>
                  <a:pt x="718954" y="1382381"/>
                  <a:pt x="133223" y="1681673"/>
                  <a:pt x="21218" y="1611899"/>
                </a:cubicBezTo>
                <a:cubicBezTo>
                  <a:pt x="-90787" y="1542126"/>
                  <a:pt x="272771" y="1015152"/>
                  <a:pt x="362742" y="862752"/>
                </a:cubicBezTo>
                <a:cubicBezTo>
                  <a:pt x="452713" y="710352"/>
                  <a:pt x="524323" y="754420"/>
                  <a:pt x="561046" y="697500"/>
                </a:cubicBezTo>
                <a:cubicBezTo>
                  <a:pt x="597769" y="640580"/>
                  <a:pt x="579407" y="572641"/>
                  <a:pt x="583079" y="521229"/>
                </a:cubicBezTo>
                <a:cubicBezTo>
                  <a:pt x="586751" y="469817"/>
                  <a:pt x="535339" y="425749"/>
                  <a:pt x="583079" y="389026"/>
                </a:cubicBezTo>
                <a:cubicBezTo>
                  <a:pt x="630819" y="352303"/>
                  <a:pt x="830958" y="319252"/>
                  <a:pt x="869517" y="300891"/>
                </a:cubicBezTo>
                <a:cubicBezTo>
                  <a:pt x="908076" y="282530"/>
                  <a:pt x="792398" y="300892"/>
                  <a:pt x="814432" y="278858"/>
                </a:cubicBezTo>
                <a:cubicBezTo>
                  <a:pt x="836466" y="256824"/>
                  <a:pt x="976014" y="188887"/>
                  <a:pt x="1001720" y="168689"/>
                </a:cubicBezTo>
                <a:cubicBezTo>
                  <a:pt x="1027426" y="148491"/>
                  <a:pt x="1034770" y="196231"/>
                  <a:pt x="1067821" y="168689"/>
                </a:cubicBezTo>
                <a:cubicBezTo>
                  <a:pt x="1100872" y="141147"/>
                  <a:pt x="1108217" y="21797"/>
                  <a:pt x="1200024" y="34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7000">
                <a:schemeClr val="tx2">
                  <a:shade val="67500"/>
                  <a:satMod val="115000"/>
                  <a:lumMod val="16000"/>
                  <a:lumOff val="84000"/>
                </a:schemeClr>
              </a:gs>
              <a:gs pos="100000">
                <a:schemeClr val="accent1">
                  <a:lumMod val="20000"/>
                  <a:lumOff val="80000"/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 dirty="0">
              <a:solidFill>
                <a:prstClr val="white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352141" y="2694025"/>
            <a:ext cx="1487634" cy="564350"/>
          </a:xfrm>
          <a:custGeom>
            <a:avLst/>
            <a:gdLst>
              <a:gd name="connsiteX0" fmla="*/ 26752 w 2219650"/>
              <a:gd name="connsiteY0" fmla="*/ 61079 h 1673249"/>
              <a:gd name="connsiteX1" fmla="*/ 103871 w 2219650"/>
              <a:gd name="connsiteY1" fmla="*/ 5995 h 1673249"/>
              <a:gd name="connsiteX2" fmla="*/ 775899 w 2219650"/>
              <a:gd name="connsiteY2" fmla="*/ 215315 h 1673249"/>
              <a:gd name="connsiteX3" fmla="*/ 1205557 w 2219650"/>
              <a:gd name="connsiteY3" fmla="*/ 369551 h 1673249"/>
              <a:gd name="connsiteX4" fmla="*/ 1425895 w 2219650"/>
              <a:gd name="connsiteY4" fmla="*/ 578872 h 1673249"/>
              <a:gd name="connsiteX5" fmla="*/ 1447928 w 2219650"/>
              <a:gd name="connsiteY5" fmla="*/ 788192 h 1673249"/>
              <a:gd name="connsiteX6" fmla="*/ 1756401 w 2219650"/>
              <a:gd name="connsiteY6" fmla="*/ 1140732 h 1673249"/>
              <a:gd name="connsiteX7" fmla="*/ 2219109 w 2219650"/>
              <a:gd name="connsiteY7" fmla="*/ 1372086 h 1673249"/>
              <a:gd name="connsiteX8" fmla="*/ 1833519 w 2219650"/>
              <a:gd name="connsiteY8" fmla="*/ 1669542 h 1673249"/>
              <a:gd name="connsiteX9" fmla="*/ 1139456 w 2219650"/>
              <a:gd name="connsiteY9" fmla="*/ 1151749 h 1673249"/>
              <a:gd name="connsiteX10" fmla="*/ 996237 w 2219650"/>
              <a:gd name="connsiteY10" fmla="*/ 876327 h 1673249"/>
              <a:gd name="connsiteX11" fmla="*/ 985220 w 2219650"/>
              <a:gd name="connsiteY11" fmla="*/ 567855 h 1673249"/>
              <a:gd name="connsiteX12" fmla="*/ 753866 w 2219650"/>
              <a:gd name="connsiteY12" fmla="*/ 369551 h 1673249"/>
              <a:gd name="connsiteX13" fmla="*/ 70820 w 2219650"/>
              <a:gd name="connsiteY13" fmla="*/ 105147 h 1673249"/>
              <a:gd name="connsiteX14" fmla="*/ 26752 w 2219650"/>
              <a:gd name="connsiteY14" fmla="*/ 61079 h 1673249"/>
              <a:gd name="connsiteX0" fmla="*/ 26752 w 2229312"/>
              <a:gd name="connsiteY0" fmla="*/ 61079 h 1804387"/>
              <a:gd name="connsiteX1" fmla="*/ 103871 w 2229312"/>
              <a:gd name="connsiteY1" fmla="*/ 5995 h 1804387"/>
              <a:gd name="connsiteX2" fmla="*/ 775899 w 2229312"/>
              <a:gd name="connsiteY2" fmla="*/ 215315 h 1804387"/>
              <a:gd name="connsiteX3" fmla="*/ 1205557 w 2229312"/>
              <a:gd name="connsiteY3" fmla="*/ 369551 h 1804387"/>
              <a:gd name="connsiteX4" fmla="*/ 1425895 w 2229312"/>
              <a:gd name="connsiteY4" fmla="*/ 578872 h 1804387"/>
              <a:gd name="connsiteX5" fmla="*/ 1447928 w 2229312"/>
              <a:gd name="connsiteY5" fmla="*/ 788192 h 1804387"/>
              <a:gd name="connsiteX6" fmla="*/ 1756401 w 2229312"/>
              <a:gd name="connsiteY6" fmla="*/ 1140732 h 1804387"/>
              <a:gd name="connsiteX7" fmla="*/ 2219109 w 2229312"/>
              <a:gd name="connsiteY7" fmla="*/ 1372086 h 1804387"/>
              <a:gd name="connsiteX8" fmla="*/ 1998772 w 2229312"/>
              <a:gd name="connsiteY8" fmla="*/ 1801744 h 1804387"/>
              <a:gd name="connsiteX9" fmla="*/ 1139456 w 2229312"/>
              <a:gd name="connsiteY9" fmla="*/ 1151749 h 1804387"/>
              <a:gd name="connsiteX10" fmla="*/ 996237 w 2229312"/>
              <a:gd name="connsiteY10" fmla="*/ 876327 h 1804387"/>
              <a:gd name="connsiteX11" fmla="*/ 985220 w 2229312"/>
              <a:gd name="connsiteY11" fmla="*/ 567855 h 1804387"/>
              <a:gd name="connsiteX12" fmla="*/ 753866 w 2229312"/>
              <a:gd name="connsiteY12" fmla="*/ 369551 h 1804387"/>
              <a:gd name="connsiteX13" fmla="*/ 70820 w 2229312"/>
              <a:gd name="connsiteY13" fmla="*/ 105147 h 1804387"/>
              <a:gd name="connsiteX14" fmla="*/ 26752 w 2229312"/>
              <a:gd name="connsiteY14" fmla="*/ 61079 h 1804387"/>
              <a:gd name="connsiteX0" fmla="*/ 26752 w 2476275"/>
              <a:gd name="connsiteY0" fmla="*/ 61079 h 1810681"/>
              <a:gd name="connsiteX1" fmla="*/ 103871 w 2476275"/>
              <a:gd name="connsiteY1" fmla="*/ 5995 h 1810681"/>
              <a:gd name="connsiteX2" fmla="*/ 775899 w 2476275"/>
              <a:gd name="connsiteY2" fmla="*/ 215315 h 1810681"/>
              <a:gd name="connsiteX3" fmla="*/ 1205557 w 2476275"/>
              <a:gd name="connsiteY3" fmla="*/ 369551 h 1810681"/>
              <a:gd name="connsiteX4" fmla="*/ 1425895 w 2476275"/>
              <a:gd name="connsiteY4" fmla="*/ 578872 h 1810681"/>
              <a:gd name="connsiteX5" fmla="*/ 1447928 w 2476275"/>
              <a:gd name="connsiteY5" fmla="*/ 788192 h 1810681"/>
              <a:gd name="connsiteX6" fmla="*/ 1756401 w 2476275"/>
              <a:gd name="connsiteY6" fmla="*/ 1140732 h 1810681"/>
              <a:gd name="connsiteX7" fmla="*/ 2472497 w 2476275"/>
              <a:gd name="connsiteY7" fmla="*/ 1504289 h 1810681"/>
              <a:gd name="connsiteX8" fmla="*/ 1998772 w 2476275"/>
              <a:gd name="connsiteY8" fmla="*/ 1801744 h 1810681"/>
              <a:gd name="connsiteX9" fmla="*/ 1139456 w 2476275"/>
              <a:gd name="connsiteY9" fmla="*/ 1151749 h 1810681"/>
              <a:gd name="connsiteX10" fmla="*/ 996237 w 2476275"/>
              <a:gd name="connsiteY10" fmla="*/ 876327 h 1810681"/>
              <a:gd name="connsiteX11" fmla="*/ 985220 w 2476275"/>
              <a:gd name="connsiteY11" fmla="*/ 567855 h 1810681"/>
              <a:gd name="connsiteX12" fmla="*/ 753866 w 2476275"/>
              <a:gd name="connsiteY12" fmla="*/ 369551 h 1810681"/>
              <a:gd name="connsiteX13" fmla="*/ 70820 w 2476275"/>
              <a:gd name="connsiteY13" fmla="*/ 105147 h 1810681"/>
              <a:gd name="connsiteX14" fmla="*/ 26752 w 2476275"/>
              <a:gd name="connsiteY14" fmla="*/ 61079 h 1810681"/>
              <a:gd name="connsiteX0" fmla="*/ 26752 w 2499380"/>
              <a:gd name="connsiteY0" fmla="*/ 61079 h 1994851"/>
              <a:gd name="connsiteX1" fmla="*/ 103871 w 2499380"/>
              <a:gd name="connsiteY1" fmla="*/ 5995 h 1994851"/>
              <a:gd name="connsiteX2" fmla="*/ 775899 w 2499380"/>
              <a:gd name="connsiteY2" fmla="*/ 215315 h 1994851"/>
              <a:gd name="connsiteX3" fmla="*/ 1205557 w 2499380"/>
              <a:gd name="connsiteY3" fmla="*/ 369551 h 1994851"/>
              <a:gd name="connsiteX4" fmla="*/ 1425895 w 2499380"/>
              <a:gd name="connsiteY4" fmla="*/ 578872 h 1994851"/>
              <a:gd name="connsiteX5" fmla="*/ 1447928 w 2499380"/>
              <a:gd name="connsiteY5" fmla="*/ 788192 h 1994851"/>
              <a:gd name="connsiteX6" fmla="*/ 1756401 w 2499380"/>
              <a:gd name="connsiteY6" fmla="*/ 1140732 h 1994851"/>
              <a:gd name="connsiteX7" fmla="*/ 2472497 w 2499380"/>
              <a:gd name="connsiteY7" fmla="*/ 1504289 h 1994851"/>
              <a:gd name="connsiteX8" fmla="*/ 2230126 w 2499380"/>
              <a:gd name="connsiteY8" fmla="*/ 1989031 h 1994851"/>
              <a:gd name="connsiteX9" fmla="*/ 1139456 w 2499380"/>
              <a:gd name="connsiteY9" fmla="*/ 1151749 h 1994851"/>
              <a:gd name="connsiteX10" fmla="*/ 996237 w 2499380"/>
              <a:gd name="connsiteY10" fmla="*/ 876327 h 1994851"/>
              <a:gd name="connsiteX11" fmla="*/ 985220 w 2499380"/>
              <a:gd name="connsiteY11" fmla="*/ 567855 h 1994851"/>
              <a:gd name="connsiteX12" fmla="*/ 753866 w 2499380"/>
              <a:gd name="connsiteY12" fmla="*/ 369551 h 1994851"/>
              <a:gd name="connsiteX13" fmla="*/ 70820 w 2499380"/>
              <a:gd name="connsiteY13" fmla="*/ 105147 h 1994851"/>
              <a:gd name="connsiteX14" fmla="*/ 26752 w 2499380"/>
              <a:gd name="connsiteY14" fmla="*/ 61079 h 1994851"/>
              <a:gd name="connsiteX0" fmla="*/ 26752 w 2738393"/>
              <a:gd name="connsiteY0" fmla="*/ 61079 h 2005973"/>
              <a:gd name="connsiteX1" fmla="*/ 103871 w 2738393"/>
              <a:gd name="connsiteY1" fmla="*/ 5995 h 2005973"/>
              <a:gd name="connsiteX2" fmla="*/ 775899 w 2738393"/>
              <a:gd name="connsiteY2" fmla="*/ 215315 h 2005973"/>
              <a:gd name="connsiteX3" fmla="*/ 1205557 w 2738393"/>
              <a:gd name="connsiteY3" fmla="*/ 369551 h 2005973"/>
              <a:gd name="connsiteX4" fmla="*/ 1425895 w 2738393"/>
              <a:gd name="connsiteY4" fmla="*/ 578872 h 2005973"/>
              <a:gd name="connsiteX5" fmla="*/ 1447928 w 2738393"/>
              <a:gd name="connsiteY5" fmla="*/ 788192 h 2005973"/>
              <a:gd name="connsiteX6" fmla="*/ 1756401 w 2738393"/>
              <a:gd name="connsiteY6" fmla="*/ 1140732 h 2005973"/>
              <a:gd name="connsiteX7" fmla="*/ 2725885 w 2738393"/>
              <a:gd name="connsiteY7" fmla="*/ 1669542 h 2005973"/>
              <a:gd name="connsiteX8" fmla="*/ 2230126 w 2738393"/>
              <a:gd name="connsiteY8" fmla="*/ 1989031 h 2005973"/>
              <a:gd name="connsiteX9" fmla="*/ 1139456 w 2738393"/>
              <a:gd name="connsiteY9" fmla="*/ 1151749 h 2005973"/>
              <a:gd name="connsiteX10" fmla="*/ 996237 w 2738393"/>
              <a:gd name="connsiteY10" fmla="*/ 876327 h 2005973"/>
              <a:gd name="connsiteX11" fmla="*/ 985220 w 2738393"/>
              <a:gd name="connsiteY11" fmla="*/ 567855 h 2005973"/>
              <a:gd name="connsiteX12" fmla="*/ 753866 w 2738393"/>
              <a:gd name="connsiteY12" fmla="*/ 369551 h 2005973"/>
              <a:gd name="connsiteX13" fmla="*/ 70820 w 2738393"/>
              <a:gd name="connsiteY13" fmla="*/ 105147 h 2005973"/>
              <a:gd name="connsiteX14" fmla="*/ 26752 w 2738393"/>
              <a:gd name="connsiteY14" fmla="*/ 61079 h 2005973"/>
              <a:gd name="connsiteX0" fmla="*/ 26752 w 2730318"/>
              <a:gd name="connsiteY0" fmla="*/ 61079 h 1912319"/>
              <a:gd name="connsiteX1" fmla="*/ 103871 w 2730318"/>
              <a:gd name="connsiteY1" fmla="*/ 5995 h 1912319"/>
              <a:gd name="connsiteX2" fmla="*/ 775899 w 2730318"/>
              <a:gd name="connsiteY2" fmla="*/ 215315 h 1912319"/>
              <a:gd name="connsiteX3" fmla="*/ 1205557 w 2730318"/>
              <a:gd name="connsiteY3" fmla="*/ 369551 h 1912319"/>
              <a:gd name="connsiteX4" fmla="*/ 1425895 w 2730318"/>
              <a:gd name="connsiteY4" fmla="*/ 578872 h 1912319"/>
              <a:gd name="connsiteX5" fmla="*/ 1447928 w 2730318"/>
              <a:gd name="connsiteY5" fmla="*/ 788192 h 1912319"/>
              <a:gd name="connsiteX6" fmla="*/ 1756401 w 2730318"/>
              <a:gd name="connsiteY6" fmla="*/ 1140732 h 1912319"/>
              <a:gd name="connsiteX7" fmla="*/ 2725885 w 2730318"/>
              <a:gd name="connsiteY7" fmla="*/ 1669542 h 1912319"/>
              <a:gd name="connsiteX8" fmla="*/ 2075890 w 2730318"/>
              <a:gd name="connsiteY8" fmla="*/ 1889879 h 1912319"/>
              <a:gd name="connsiteX9" fmla="*/ 1139456 w 2730318"/>
              <a:gd name="connsiteY9" fmla="*/ 1151749 h 1912319"/>
              <a:gd name="connsiteX10" fmla="*/ 996237 w 2730318"/>
              <a:gd name="connsiteY10" fmla="*/ 876327 h 1912319"/>
              <a:gd name="connsiteX11" fmla="*/ 985220 w 2730318"/>
              <a:gd name="connsiteY11" fmla="*/ 567855 h 1912319"/>
              <a:gd name="connsiteX12" fmla="*/ 753866 w 2730318"/>
              <a:gd name="connsiteY12" fmla="*/ 369551 h 1912319"/>
              <a:gd name="connsiteX13" fmla="*/ 70820 w 2730318"/>
              <a:gd name="connsiteY13" fmla="*/ 105147 h 1912319"/>
              <a:gd name="connsiteX14" fmla="*/ 26752 w 2730318"/>
              <a:gd name="connsiteY14" fmla="*/ 61079 h 1912319"/>
              <a:gd name="connsiteX0" fmla="*/ 26752 w 2727524"/>
              <a:gd name="connsiteY0" fmla="*/ 61079 h 1862073"/>
              <a:gd name="connsiteX1" fmla="*/ 103871 w 2727524"/>
              <a:gd name="connsiteY1" fmla="*/ 5995 h 1862073"/>
              <a:gd name="connsiteX2" fmla="*/ 775899 w 2727524"/>
              <a:gd name="connsiteY2" fmla="*/ 215315 h 1862073"/>
              <a:gd name="connsiteX3" fmla="*/ 1205557 w 2727524"/>
              <a:gd name="connsiteY3" fmla="*/ 369551 h 1862073"/>
              <a:gd name="connsiteX4" fmla="*/ 1425895 w 2727524"/>
              <a:gd name="connsiteY4" fmla="*/ 578872 h 1862073"/>
              <a:gd name="connsiteX5" fmla="*/ 1447928 w 2727524"/>
              <a:gd name="connsiteY5" fmla="*/ 788192 h 1862073"/>
              <a:gd name="connsiteX6" fmla="*/ 1756401 w 2727524"/>
              <a:gd name="connsiteY6" fmla="*/ 1140732 h 1862073"/>
              <a:gd name="connsiteX7" fmla="*/ 2725885 w 2727524"/>
              <a:gd name="connsiteY7" fmla="*/ 1669542 h 1862073"/>
              <a:gd name="connsiteX8" fmla="*/ 1965722 w 2727524"/>
              <a:gd name="connsiteY8" fmla="*/ 1834795 h 1862073"/>
              <a:gd name="connsiteX9" fmla="*/ 1139456 w 2727524"/>
              <a:gd name="connsiteY9" fmla="*/ 1151749 h 1862073"/>
              <a:gd name="connsiteX10" fmla="*/ 996237 w 2727524"/>
              <a:gd name="connsiteY10" fmla="*/ 876327 h 1862073"/>
              <a:gd name="connsiteX11" fmla="*/ 985220 w 2727524"/>
              <a:gd name="connsiteY11" fmla="*/ 567855 h 1862073"/>
              <a:gd name="connsiteX12" fmla="*/ 753866 w 2727524"/>
              <a:gd name="connsiteY12" fmla="*/ 369551 h 1862073"/>
              <a:gd name="connsiteX13" fmla="*/ 70820 w 2727524"/>
              <a:gd name="connsiteY13" fmla="*/ 105147 h 1862073"/>
              <a:gd name="connsiteX14" fmla="*/ 26752 w 2727524"/>
              <a:gd name="connsiteY14" fmla="*/ 61079 h 1862073"/>
              <a:gd name="connsiteX0" fmla="*/ 26752 w 2936454"/>
              <a:gd name="connsiteY0" fmla="*/ 61079 h 1881720"/>
              <a:gd name="connsiteX1" fmla="*/ 103871 w 2936454"/>
              <a:gd name="connsiteY1" fmla="*/ 5995 h 1881720"/>
              <a:gd name="connsiteX2" fmla="*/ 775899 w 2936454"/>
              <a:gd name="connsiteY2" fmla="*/ 215315 h 1881720"/>
              <a:gd name="connsiteX3" fmla="*/ 1205557 w 2936454"/>
              <a:gd name="connsiteY3" fmla="*/ 369551 h 1881720"/>
              <a:gd name="connsiteX4" fmla="*/ 1425895 w 2936454"/>
              <a:gd name="connsiteY4" fmla="*/ 578872 h 1881720"/>
              <a:gd name="connsiteX5" fmla="*/ 1447928 w 2936454"/>
              <a:gd name="connsiteY5" fmla="*/ 788192 h 1881720"/>
              <a:gd name="connsiteX6" fmla="*/ 1756401 w 2936454"/>
              <a:gd name="connsiteY6" fmla="*/ 1140732 h 1881720"/>
              <a:gd name="connsiteX7" fmla="*/ 2935205 w 2936454"/>
              <a:gd name="connsiteY7" fmla="*/ 1746660 h 1881720"/>
              <a:gd name="connsiteX8" fmla="*/ 1965722 w 2936454"/>
              <a:gd name="connsiteY8" fmla="*/ 1834795 h 1881720"/>
              <a:gd name="connsiteX9" fmla="*/ 1139456 w 2936454"/>
              <a:gd name="connsiteY9" fmla="*/ 1151749 h 1881720"/>
              <a:gd name="connsiteX10" fmla="*/ 996237 w 2936454"/>
              <a:gd name="connsiteY10" fmla="*/ 876327 h 1881720"/>
              <a:gd name="connsiteX11" fmla="*/ 985220 w 2936454"/>
              <a:gd name="connsiteY11" fmla="*/ 567855 h 1881720"/>
              <a:gd name="connsiteX12" fmla="*/ 753866 w 2936454"/>
              <a:gd name="connsiteY12" fmla="*/ 369551 h 1881720"/>
              <a:gd name="connsiteX13" fmla="*/ 70820 w 2936454"/>
              <a:gd name="connsiteY13" fmla="*/ 105147 h 1881720"/>
              <a:gd name="connsiteX14" fmla="*/ 26752 w 2936454"/>
              <a:gd name="connsiteY14" fmla="*/ 61079 h 1881720"/>
              <a:gd name="connsiteX0" fmla="*/ 26752 w 2760498"/>
              <a:gd name="connsiteY0" fmla="*/ 61079 h 1858155"/>
              <a:gd name="connsiteX1" fmla="*/ 103871 w 2760498"/>
              <a:gd name="connsiteY1" fmla="*/ 5995 h 1858155"/>
              <a:gd name="connsiteX2" fmla="*/ 775899 w 2760498"/>
              <a:gd name="connsiteY2" fmla="*/ 215315 h 1858155"/>
              <a:gd name="connsiteX3" fmla="*/ 1205557 w 2760498"/>
              <a:gd name="connsiteY3" fmla="*/ 369551 h 1858155"/>
              <a:gd name="connsiteX4" fmla="*/ 1425895 w 2760498"/>
              <a:gd name="connsiteY4" fmla="*/ 578872 h 1858155"/>
              <a:gd name="connsiteX5" fmla="*/ 1447928 w 2760498"/>
              <a:gd name="connsiteY5" fmla="*/ 788192 h 1858155"/>
              <a:gd name="connsiteX6" fmla="*/ 1756401 w 2760498"/>
              <a:gd name="connsiteY6" fmla="*/ 1140732 h 1858155"/>
              <a:gd name="connsiteX7" fmla="*/ 2758936 w 2760498"/>
              <a:gd name="connsiteY7" fmla="*/ 1647508 h 1858155"/>
              <a:gd name="connsiteX8" fmla="*/ 1965722 w 2760498"/>
              <a:gd name="connsiteY8" fmla="*/ 1834795 h 1858155"/>
              <a:gd name="connsiteX9" fmla="*/ 1139456 w 2760498"/>
              <a:gd name="connsiteY9" fmla="*/ 1151749 h 1858155"/>
              <a:gd name="connsiteX10" fmla="*/ 996237 w 2760498"/>
              <a:gd name="connsiteY10" fmla="*/ 876327 h 1858155"/>
              <a:gd name="connsiteX11" fmla="*/ 985220 w 2760498"/>
              <a:gd name="connsiteY11" fmla="*/ 567855 h 1858155"/>
              <a:gd name="connsiteX12" fmla="*/ 753866 w 2760498"/>
              <a:gd name="connsiteY12" fmla="*/ 369551 h 1858155"/>
              <a:gd name="connsiteX13" fmla="*/ 70820 w 2760498"/>
              <a:gd name="connsiteY13" fmla="*/ 105147 h 1858155"/>
              <a:gd name="connsiteX14" fmla="*/ 26752 w 2760498"/>
              <a:gd name="connsiteY14" fmla="*/ 61079 h 1858155"/>
              <a:gd name="connsiteX0" fmla="*/ 26003 w 2759749"/>
              <a:gd name="connsiteY0" fmla="*/ 61079 h 1858155"/>
              <a:gd name="connsiteX1" fmla="*/ 103122 w 2759749"/>
              <a:gd name="connsiteY1" fmla="*/ 5995 h 1858155"/>
              <a:gd name="connsiteX2" fmla="*/ 775150 w 2759749"/>
              <a:gd name="connsiteY2" fmla="*/ 215315 h 1858155"/>
              <a:gd name="connsiteX3" fmla="*/ 1204808 w 2759749"/>
              <a:gd name="connsiteY3" fmla="*/ 369551 h 1858155"/>
              <a:gd name="connsiteX4" fmla="*/ 1425146 w 2759749"/>
              <a:gd name="connsiteY4" fmla="*/ 578872 h 1858155"/>
              <a:gd name="connsiteX5" fmla="*/ 1447179 w 2759749"/>
              <a:gd name="connsiteY5" fmla="*/ 788192 h 1858155"/>
              <a:gd name="connsiteX6" fmla="*/ 1755652 w 2759749"/>
              <a:gd name="connsiteY6" fmla="*/ 1140732 h 1858155"/>
              <a:gd name="connsiteX7" fmla="*/ 2758187 w 2759749"/>
              <a:gd name="connsiteY7" fmla="*/ 1647508 h 1858155"/>
              <a:gd name="connsiteX8" fmla="*/ 1964973 w 2759749"/>
              <a:gd name="connsiteY8" fmla="*/ 1834795 h 1858155"/>
              <a:gd name="connsiteX9" fmla="*/ 1138707 w 2759749"/>
              <a:gd name="connsiteY9" fmla="*/ 1151749 h 1858155"/>
              <a:gd name="connsiteX10" fmla="*/ 995488 w 2759749"/>
              <a:gd name="connsiteY10" fmla="*/ 876327 h 1858155"/>
              <a:gd name="connsiteX11" fmla="*/ 984471 w 2759749"/>
              <a:gd name="connsiteY11" fmla="*/ 567855 h 1858155"/>
              <a:gd name="connsiteX12" fmla="*/ 753117 w 2759749"/>
              <a:gd name="connsiteY12" fmla="*/ 413618 h 1858155"/>
              <a:gd name="connsiteX13" fmla="*/ 70071 w 2759749"/>
              <a:gd name="connsiteY13" fmla="*/ 105147 h 1858155"/>
              <a:gd name="connsiteX14" fmla="*/ 26003 w 2759749"/>
              <a:gd name="connsiteY14" fmla="*/ 61079 h 1858155"/>
              <a:gd name="connsiteX0" fmla="*/ 69 w 3207541"/>
              <a:gd name="connsiteY0" fmla="*/ 1669 h 2008065"/>
              <a:gd name="connsiteX1" fmla="*/ 550914 w 3207541"/>
              <a:gd name="connsiteY1" fmla="*/ 155905 h 2008065"/>
              <a:gd name="connsiteX2" fmla="*/ 1222942 w 3207541"/>
              <a:gd name="connsiteY2" fmla="*/ 365225 h 2008065"/>
              <a:gd name="connsiteX3" fmla="*/ 1652600 w 3207541"/>
              <a:gd name="connsiteY3" fmla="*/ 519461 h 2008065"/>
              <a:gd name="connsiteX4" fmla="*/ 1872938 w 3207541"/>
              <a:gd name="connsiteY4" fmla="*/ 728782 h 2008065"/>
              <a:gd name="connsiteX5" fmla="*/ 1894971 w 3207541"/>
              <a:gd name="connsiteY5" fmla="*/ 938102 h 2008065"/>
              <a:gd name="connsiteX6" fmla="*/ 2203444 w 3207541"/>
              <a:gd name="connsiteY6" fmla="*/ 1290642 h 2008065"/>
              <a:gd name="connsiteX7" fmla="*/ 3205979 w 3207541"/>
              <a:gd name="connsiteY7" fmla="*/ 1797418 h 2008065"/>
              <a:gd name="connsiteX8" fmla="*/ 2412765 w 3207541"/>
              <a:gd name="connsiteY8" fmla="*/ 1984705 h 2008065"/>
              <a:gd name="connsiteX9" fmla="*/ 1586499 w 3207541"/>
              <a:gd name="connsiteY9" fmla="*/ 1301659 h 2008065"/>
              <a:gd name="connsiteX10" fmla="*/ 1443280 w 3207541"/>
              <a:gd name="connsiteY10" fmla="*/ 1026237 h 2008065"/>
              <a:gd name="connsiteX11" fmla="*/ 1432263 w 3207541"/>
              <a:gd name="connsiteY11" fmla="*/ 717765 h 2008065"/>
              <a:gd name="connsiteX12" fmla="*/ 1200909 w 3207541"/>
              <a:gd name="connsiteY12" fmla="*/ 563528 h 2008065"/>
              <a:gd name="connsiteX13" fmla="*/ 517863 w 3207541"/>
              <a:gd name="connsiteY13" fmla="*/ 255057 h 2008065"/>
              <a:gd name="connsiteX14" fmla="*/ 69 w 3207541"/>
              <a:gd name="connsiteY14" fmla="*/ 1669 h 2008065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894971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950055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13741"/>
              <a:gd name="connsiteY0" fmla="*/ 1669 h 2111462"/>
              <a:gd name="connsiteX1" fmla="*/ 550914 w 3213741"/>
              <a:gd name="connsiteY1" fmla="*/ 155905 h 2111462"/>
              <a:gd name="connsiteX2" fmla="*/ 1222942 w 3213741"/>
              <a:gd name="connsiteY2" fmla="*/ 365225 h 2111462"/>
              <a:gd name="connsiteX3" fmla="*/ 1652600 w 3213741"/>
              <a:gd name="connsiteY3" fmla="*/ 519461 h 2111462"/>
              <a:gd name="connsiteX4" fmla="*/ 1872938 w 3213741"/>
              <a:gd name="connsiteY4" fmla="*/ 728782 h 2111462"/>
              <a:gd name="connsiteX5" fmla="*/ 1950055 w 3213741"/>
              <a:gd name="connsiteY5" fmla="*/ 938102 h 2111462"/>
              <a:gd name="connsiteX6" fmla="*/ 2203444 w 3213741"/>
              <a:gd name="connsiteY6" fmla="*/ 1290642 h 2111462"/>
              <a:gd name="connsiteX7" fmla="*/ 3205979 w 3213741"/>
              <a:gd name="connsiteY7" fmla="*/ 1797418 h 2111462"/>
              <a:gd name="connsiteX8" fmla="*/ 2611068 w 3213741"/>
              <a:gd name="connsiteY8" fmla="*/ 2094874 h 2111462"/>
              <a:gd name="connsiteX9" fmla="*/ 1586499 w 3213741"/>
              <a:gd name="connsiteY9" fmla="*/ 1301659 h 2111462"/>
              <a:gd name="connsiteX10" fmla="*/ 1443280 w 3213741"/>
              <a:gd name="connsiteY10" fmla="*/ 1026237 h 2111462"/>
              <a:gd name="connsiteX11" fmla="*/ 1432263 w 3213741"/>
              <a:gd name="connsiteY11" fmla="*/ 717765 h 2111462"/>
              <a:gd name="connsiteX12" fmla="*/ 1200909 w 3213741"/>
              <a:gd name="connsiteY12" fmla="*/ 563528 h 2111462"/>
              <a:gd name="connsiteX13" fmla="*/ 517863 w 3213741"/>
              <a:gd name="connsiteY13" fmla="*/ 255057 h 2111462"/>
              <a:gd name="connsiteX14" fmla="*/ 69 w 3213741"/>
              <a:gd name="connsiteY14" fmla="*/ 1669 h 2111462"/>
              <a:gd name="connsiteX0" fmla="*/ 69 w 3214546"/>
              <a:gd name="connsiteY0" fmla="*/ 1669 h 2138239"/>
              <a:gd name="connsiteX1" fmla="*/ 550914 w 3214546"/>
              <a:gd name="connsiteY1" fmla="*/ 155905 h 2138239"/>
              <a:gd name="connsiteX2" fmla="*/ 1222942 w 3214546"/>
              <a:gd name="connsiteY2" fmla="*/ 365225 h 2138239"/>
              <a:gd name="connsiteX3" fmla="*/ 1652600 w 3214546"/>
              <a:gd name="connsiteY3" fmla="*/ 519461 h 2138239"/>
              <a:gd name="connsiteX4" fmla="*/ 1872938 w 3214546"/>
              <a:gd name="connsiteY4" fmla="*/ 728782 h 2138239"/>
              <a:gd name="connsiteX5" fmla="*/ 1950055 w 3214546"/>
              <a:gd name="connsiteY5" fmla="*/ 938102 h 2138239"/>
              <a:gd name="connsiteX6" fmla="*/ 2203444 w 3214546"/>
              <a:gd name="connsiteY6" fmla="*/ 1290642 h 2138239"/>
              <a:gd name="connsiteX7" fmla="*/ 3205979 w 3214546"/>
              <a:gd name="connsiteY7" fmla="*/ 1797418 h 2138239"/>
              <a:gd name="connsiteX8" fmla="*/ 2611068 w 3214546"/>
              <a:gd name="connsiteY8" fmla="*/ 2094874 h 2138239"/>
              <a:gd name="connsiteX9" fmla="*/ 1586499 w 3214546"/>
              <a:gd name="connsiteY9" fmla="*/ 1301659 h 2138239"/>
              <a:gd name="connsiteX10" fmla="*/ 1443280 w 3214546"/>
              <a:gd name="connsiteY10" fmla="*/ 1026237 h 2138239"/>
              <a:gd name="connsiteX11" fmla="*/ 1432263 w 3214546"/>
              <a:gd name="connsiteY11" fmla="*/ 717765 h 2138239"/>
              <a:gd name="connsiteX12" fmla="*/ 1200909 w 3214546"/>
              <a:gd name="connsiteY12" fmla="*/ 563528 h 2138239"/>
              <a:gd name="connsiteX13" fmla="*/ 517863 w 3214546"/>
              <a:gd name="connsiteY13" fmla="*/ 255057 h 2138239"/>
              <a:gd name="connsiteX14" fmla="*/ 69 w 3214546"/>
              <a:gd name="connsiteY14" fmla="*/ 1669 h 2138239"/>
              <a:gd name="connsiteX0" fmla="*/ 69 w 3214163"/>
              <a:gd name="connsiteY0" fmla="*/ 1669 h 1797424"/>
              <a:gd name="connsiteX1" fmla="*/ 550914 w 3214163"/>
              <a:gd name="connsiteY1" fmla="*/ 155905 h 1797424"/>
              <a:gd name="connsiteX2" fmla="*/ 1222942 w 3214163"/>
              <a:gd name="connsiteY2" fmla="*/ 365225 h 1797424"/>
              <a:gd name="connsiteX3" fmla="*/ 1652600 w 3214163"/>
              <a:gd name="connsiteY3" fmla="*/ 519461 h 1797424"/>
              <a:gd name="connsiteX4" fmla="*/ 1872938 w 3214163"/>
              <a:gd name="connsiteY4" fmla="*/ 728782 h 1797424"/>
              <a:gd name="connsiteX5" fmla="*/ 1950055 w 3214163"/>
              <a:gd name="connsiteY5" fmla="*/ 938102 h 1797424"/>
              <a:gd name="connsiteX6" fmla="*/ 2203444 w 3214163"/>
              <a:gd name="connsiteY6" fmla="*/ 1290642 h 1797424"/>
              <a:gd name="connsiteX7" fmla="*/ 3205979 w 3214163"/>
              <a:gd name="connsiteY7" fmla="*/ 1797418 h 1797424"/>
              <a:gd name="connsiteX8" fmla="*/ 1586499 w 3214163"/>
              <a:gd name="connsiteY8" fmla="*/ 1301659 h 1797424"/>
              <a:gd name="connsiteX9" fmla="*/ 1443280 w 3214163"/>
              <a:gd name="connsiteY9" fmla="*/ 1026237 h 1797424"/>
              <a:gd name="connsiteX10" fmla="*/ 1432263 w 3214163"/>
              <a:gd name="connsiteY10" fmla="*/ 717765 h 1797424"/>
              <a:gd name="connsiteX11" fmla="*/ 1200909 w 3214163"/>
              <a:gd name="connsiteY11" fmla="*/ 563528 h 1797424"/>
              <a:gd name="connsiteX12" fmla="*/ 517863 w 3214163"/>
              <a:gd name="connsiteY12" fmla="*/ 255057 h 1797424"/>
              <a:gd name="connsiteX13" fmla="*/ 69 w 3214163"/>
              <a:gd name="connsiteY13" fmla="*/ 1669 h 1797424"/>
              <a:gd name="connsiteX0" fmla="*/ 69 w 3214163"/>
              <a:gd name="connsiteY0" fmla="*/ 1669 h 1797424"/>
              <a:gd name="connsiteX1" fmla="*/ 550914 w 3214163"/>
              <a:gd name="connsiteY1" fmla="*/ 155905 h 1797424"/>
              <a:gd name="connsiteX2" fmla="*/ 1222942 w 3214163"/>
              <a:gd name="connsiteY2" fmla="*/ 365225 h 1797424"/>
              <a:gd name="connsiteX3" fmla="*/ 1652600 w 3214163"/>
              <a:gd name="connsiteY3" fmla="*/ 519461 h 1797424"/>
              <a:gd name="connsiteX4" fmla="*/ 1872938 w 3214163"/>
              <a:gd name="connsiteY4" fmla="*/ 728782 h 1797424"/>
              <a:gd name="connsiteX5" fmla="*/ 1950055 w 3214163"/>
              <a:gd name="connsiteY5" fmla="*/ 938102 h 1797424"/>
              <a:gd name="connsiteX6" fmla="*/ 2203444 w 3214163"/>
              <a:gd name="connsiteY6" fmla="*/ 1290642 h 1797424"/>
              <a:gd name="connsiteX7" fmla="*/ 3205979 w 3214163"/>
              <a:gd name="connsiteY7" fmla="*/ 1797418 h 1797424"/>
              <a:gd name="connsiteX8" fmla="*/ 1586499 w 3214163"/>
              <a:gd name="connsiteY8" fmla="*/ 1301659 h 1797424"/>
              <a:gd name="connsiteX9" fmla="*/ 1443280 w 3214163"/>
              <a:gd name="connsiteY9" fmla="*/ 1026237 h 1797424"/>
              <a:gd name="connsiteX10" fmla="*/ 1432263 w 3214163"/>
              <a:gd name="connsiteY10" fmla="*/ 717765 h 1797424"/>
              <a:gd name="connsiteX11" fmla="*/ 1200909 w 3214163"/>
              <a:gd name="connsiteY11" fmla="*/ 563528 h 1797424"/>
              <a:gd name="connsiteX12" fmla="*/ 517863 w 3214163"/>
              <a:gd name="connsiteY12" fmla="*/ 255057 h 1797424"/>
              <a:gd name="connsiteX13" fmla="*/ 69 w 3214163"/>
              <a:gd name="connsiteY13" fmla="*/ 1669 h 1797424"/>
              <a:gd name="connsiteX0" fmla="*/ 69 w 2212570"/>
              <a:gd name="connsiteY0" fmla="*/ 1669 h 1335425"/>
              <a:gd name="connsiteX1" fmla="*/ 550914 w 2212570"/>
              <a:gd name="connsiteY1" fmla="*/ 155905 h 1335425"/>
              <a:gd name="connsiteX2" fmla="*/ 1222942 w 2212570"/>
              <a:gd name="connsiteY2" fmla="*/ 365225 h 1335425"/>
              <a:gd name="connsiteX3" fmla="*/ 1652600 w 2212570"/>
              <a:gd name="connsiteY3" fmla="*/ 519461 h 1335425"/>
              <a:gd name="connsiteX4" fmla="*/ 1872938 w 2212570"/>
              <a:gd name="connsiteY4" fmla="*/ 728782 h 1335425"/>
              <a:gd name="connsiteX5" fmla="*/ 1950055 w 2212570"/>
              <a:gd name="connsiteY5" fmla="*/ 938102 h 1335425"/>
              <a:gd name="connsiteX6" fmla="*/ 2203444 w 2212570"/>
              <a:gd name="connsiteY6" fmla="*/ 1290642 h 1335425"/>
              <a:gd name="connsiteX7" fmla="*/ 1586499 w 2212570"/>
              <a:gd name="connsiteY7" fmla="*/ 1301659 h 1335425"/>
              <a:gd name="connsiteX8" fmla="*/ 1443280 w 2212570"/>
              <a:gd name="connsiteY8" fmla="*/ 1026237 h 1335425"/>
              <a:gd name="connsiteX9" fmla="*/ 1432263 w 2212570"/>
              <a:gd name="connsiteY9" fmla="*/ 717765 h 1335425"/>
              <a:gd name="connsiteX10" fmla="*/ 1200909 w 2212570"/>
              <a:gd name="connsiteY10" fmla="*/ 563528 h 1335425"/>
              <a:gd name="connsiteX11" fmla="*/ 517863 w 2212570"/>
              <a:gd name="connsiteY11" fmla="*/ 255057 h 1335425"/>
              <a:gd name="connsiteX12" fmla="*/ 69 w 2212570"/>
              <a:gd name="connsiteY12" fmla="*/ 1669 h 1335425"/>
              <a:gd name="connsiteX0" fmla="*/ 69 w 1965289"/>
              <a:gd name="connsiteY0" fmla="*/ 1669 h 1302452"/>
              <a:gd name="connsiteX1" fmla="*/ 550914 w 1965289"/>
              <a:gd name="connsiteY1" fmla="*/ 155905 h 1302452"/>
              <a:gd name="connsiteX2" fmla="*/ 1222942 w 1965289"/>
              <a:gd name="connsiteY2" fmla="*/ 365225 h 1302452"/>
              <a:gd name="connsiteX3" fmla="*/ 1652600 w 1965289"/>
              <a:gd name="connsiteY3" fmla="*/ 519461 h 1302452"/>
              <a:gd name="connsiteX4" fmla="*/ 1872938 w 1965289"/>
              <a:gd name="connsiteY4" fmla="*/ 728782 h 1302452"/>
              <a:gd name="connsiteX5" fmla="*/ 1950055 w 1965289"/>
              <a:gd name="connsiteY5" fmla="*/ 938102 h 1302452"/>
              <a:gd name="connsiteX6" fmla="*/ 1586499 w 1965289"/>
              <a:gd name="connsiteY6" fmla="*/ 1301659 h 1302452"/>
              <a:gd name="connsiteX7" fmla="*/ 1443280 w 1965289"/>
              <a:gd name="connsiteY7" fmla="*/ 1026237 h 1302452"/>
              <a:gd name="connsiteX8" fmla="*/ 1432263 w 1965289"/>
              <a:gd name="connsiteY8" fmla="*/ 717765 h 1302452"/>
              <a:gd name="connsiteX9" fmla="*/ 1200909 w 1965289"/>
              <a:gd name="connsiteY9" fmla="*/ 563528 h 1302452"/>
              <a:gd name="connsiteX10" fmla="*/ 517863 w 1965289"/>
              <a:gd name="connsiteY10" fmla="*/ 255057 h 1302452"/>
              <a:gd name="connsiteX11" fmla="*/ 69 w 1965289"/>
              <a:gd name="connsiteY11" fmla="*/ 1669 h 1302452"/>
              <a:gd name="connsiteX0" fmla="*/ 69 w 1975187"/>
              <a:gd name="connsiteY0" fmla="*/ 1669 h 1035990"/>
              <a:gd name="connsiteX1" fmla="*/ 550914 w 1975187"/>
              <a:gd name="connsiteY1" fmla="*/ 155905 h 1035990"/>
              <a:gd name="connsiteX2" fmla="*/ 1222942 w 1975187"/>
              <a:gd name="connsiteY2" fmla="*/ 365225 h 1035990"/>
              <a:gd name="connsiteX3" fmla="*/ 1652600 w 1975187"/>
              <a:gd name="connsiteY3" fmla="*/ 519461 h 1035990"/>
              <a:gd name="connsiteX4" fmla="*/ 1872938 w 1975187"/>
              <a:gd name="connsiteY4" fmla="*/ 728782 h 1035990"/>
              <a:gd name="connsiteX5" fmla="*/ 1950055 w 1975187"/>
              <a:gd name="connsiteY5" fmla="*/ 938102 h 1035990"/>
              <a:gd name="connsiteX6" fmla="*/ 1443280 w 1975187"/>
              <a:gd name="connsiteY6" fmla="*/ 1026237 h 1035990"/>
              <a:gd name="connsiteX7" fmla="*/ 1432263 w 1975187"/>
              <a:gd name="connsiteY7" fmla="*/ 717765 h 1035990"/>
              <a:gd name="connsiteX8" fmla="*/ 1200909 w 1975187"/>
              <a:gd name="connsiteY8" fmla="*/ 563528 h 1035990"/>
              <a:gd name="connsiteX9" fmla="*/ 517863 w 1975187"/>
              <a:gd name="connsiteY9" fmla="*/ 255057 h 1035990"/>
              <a:gd name="connsiteX10" fmla="*/ 69 w 1975187"/>
              <a:gd name="connsiteY10" fmla="*/ 1669 h 1035990"/>
              <a:gd name="connsiteX0" fmla="*/ 69 w 1975962"/>
              <a:gd name="connsiteY0" fmla="*/ 1669 h 938119"/>
              <a:gd name="connsiteX1" fmla="*/ 550914 w 1975962"/>
              <a:gd name="connsiteY1" fmla="*/ 155905 h 938119"/>
              <a:gd name="connsiteX2" fmla="*/ 1222942 w 1975962"/>
              <a:gd name="connsiteY2" fmla="*/ 365225 h 938119"/>
              <a:gd name="connsiteX3" fmla="*/ 1652600 w 1975962"/>
              <a:gd name="connsiteY3" fmla="*/ 519461 h 938119"/>
              <a:gd name="connsiteX4" fmla="*/ 1872938 w 1975962"/>
              <a:gd name="connsiteY4" fmla="*/ 728782 h 938119"/>
              <a:gd name="connsiteX5" fmla="*/ 1950055 w 1975962"/>
              <a:gd name="connsiteY5" fmla="*/ 938102 h 938119"/>
              <a:gd name="connsiteX6" fmla="*/ 1432263 w 1975962"/>
              <a:gd name="connsiteY6" fmla="*/ 717765 h 938119"/>
              <a:gd name="connsiteX7" fmla="*/ 1200909 w 1975962"/>
              <a:gd name="connsiteY7" fmla="*/ 563528 h 938119"/>
              <a:gd name="connsiteX8" fmla="*/ 517863 w 1975962"/>
              <a:gd name="connsiteY8" fmla="*/ 255057 h 938119"/>
              <a:gd name="connsiteX9" fmla="*/ 69 w 1975962"/>
              <a:gd name="connsiteY9" fmla="*/ 1669 h 938119"/>
              <a:gd name="connsiteX0" fmla="*/ 69 w 1878633"/>
              <a:gd name="connsiteY0" fmla="*/ 1669 h 747118"/>
              <a:gd name="connsiteX1" fmla="*/ 550914 w 1878633"/>
              <a:gd name="connsiteY1" fmla="*/ 155905 h 747118"/>
              <a:gd name="connsiteX2" fmla="*/ 1222942 w 1878633"/>
              <a:gd name="connsiteY2" fmla="*/ 365225 h 747118"/>
              <a:gd name="connsiteX3" fmla="*/ 1652600 w 1878633"/>
              <a:gd name="connsiteY3" fmla="*/ 519461 h 747118"/>
              <a:gd name="connsiteX4" fmla="*/ 1872938 w 1878633"/>
              <a:gd name="connsiteY4" fmla="*/ 728782 h 747118"/>
              <a:gd name="connsiteX5" fmla="*/ 1432263 w 1878633"/>
              <a:gd name="connsiteY5" fmla="*/ 717765 h 747118"/>
              <a:gd name="connsiteX6" fmla="*/ 1200909 w 1878633"/>
              <a:gd name="connsiteY6" fmla="*/ 563528 h 747118"/>
              <a:gd name="connsiteX7" fmla="*/ 517863 w 1878633"/>
              <a:gd name="connsiteY7" fmla="*/ 255057 h 747118"/>
              <a:gd name="connsiteX8" fmla="*/ 69 w 1878633"/>
              <a:gd name="connsiteY8" fmla="*/ 1669 h 747118"/>
              <a:gd name="connsiteX0" fmla="*/ 69 w 1890306"/>
              <a:gd name="connsiteY0" fmla="*/ 1669 h 729188"/>
              <a:gd name="connsiteX1" fmla="*/ 550914 w 1890306"/>
              <a:gd name="connsiteY1" fmla="*/ 155905 h 729188"/>
              <a:gd name="connsiteX2" fmla="*/ 1222942 w 1890306"/>
              <a:gd name="connsiteY2" fmla="*/ 365225 h 729188"/>
              <a:gd name="connsiteX3" fmla="*/ 1652600 w 1890306"/>
              <a:gd name="connsiteY3" fmla="*/ 519461 h 729188"/>
              <a:gd name="connsiteX4" fmla="*/ 1872938 w 1890306"/>
              <a:gd name="connsiteY4" fmla="*/ 728782 h 729188"/>
              <a:gd name="connsiteX5" fmla="*/ 1200909 w 1890306"/>
              <a:gd name="connsiteY5" fmla="*/ 563528 h 729188"/>
              <a:gd name="connsiteX6" fmla="*/ 517863 w 1890306"/>
              <a:gd name="connsiteY6" fmla="*/ 255057 h 729188"/>
              <a:gd name="connsiteX7" fmla="*/ 69 w 1890306"/>
              <a:gd name="connsiteY7" fmla="*/ 1669 h 729188"/>
              <a:gd name="connsiteX0" fmla="*/ 69 w 1652640"/>
              <a:gd name="connsiteY0" fmla="*/ 1669 h 579927"/>
              <a:gd name="connsiteX1" fmla="*/ 550914 w 1652640"/>
              <a:gd name="connsiteY1" fmla="*/ 155905 h 579927"/>
              <a:gd name="connsiteX2" fmla="*/ 1222942 w 1652640"/>
              <a:gd name="connsiteY2" fmla="*/ 365225 h 579927"/>
              <a:gd name="connsiteX3" fmla="*/ 1652600 w 1652640"/>
              <a:gd name="connsiteY3" fmla="*/ 519461 h 579927"/>
              <a:gd name="connsiteX4" fmla="*/ 1200909 w 1652640"/>
              <a:gd name="connsiteY4" fmla="*/ 563528 h 579927"/>
              <a:gd name="connsiteX5" fmla="*/ 517863 w 1652640"/>
              <a:gd name="connsiteY5" fmla="*/ 255057 h 579927"/>
              <a:gd name="connsiteX6" fmla="*/ 69 w 1652640"/>
              <a:gd name="connsiteY6" fmla="*/ 1669 h 579927"/>
              <a:gd name="connsiteX0" fmla="*/ 69 w 1297121"/>
              <a:gd name="connsiteY0" fmla="*/ 1669 h 565085"/>
              <a:gd name="connsiteX1" fmla="*/ 550914 w 1297121"/>
              <a:gd name="connsiteY1" fmla="*/ 155905 h 565085"/>
              <a:gd name="connsiteX2" fmla="*/ 1222942 w 1297121"/>
              <a:gd name="connsiteY2" fmla="*/ 365225 h 565085"/>
              <a:gd name="connsiteX3" fmla="*/ 1200909 w 1297121"/>
              <a:gd name="connsiteY3" fmla="*/ 563528 h 565085"/>
              <a:gd name="connsiteX4" fmla="*/ 517863 w 1297121"/>
              <a:gd name="connsiteY4" fmla="*/ 255057 h 565085"/>
              <a:gd name="connsiteX5" fmla="*/ 69 w 1297121"/>
              <a:gd name="connsiteY5" fmla="*/ 1669 h 565085"/>
              <a:gd name="connsiteX0" fmla="*/ 69 w 1431526"/>
              <a:gd name="connsiteY0" fmla="*/ 1916 h 567629"/>
              <a:gd name="connsiteX1" fmla="*/ 550914 w 1431526"/>
              <a:gd name="connsiteY1" fmla="*/ 156152 h 567629"/>
              <a:gd name="connsiteX2" fmla="*/ 1399212 w 1431526"/>
              <a:gd name="connsiteY2" fmla="*/ 464624 h 567629"/>
              <a:gd name="connsiteX3" fmla="*/ 1200909 w 1431526"/>
              <a:gd name="connsiteY3" fmla="*/ 563775 h 567629"/>
              <a:gd name="connsiteX4" fmla="*/ 517863 w 1431526"/>
              <a:gd name="connsiteY4" fmla="*/ 255304 h 567629"/>
              <a:gd name="connsiteX5" fmla="*/ 69 w 1431526"/>
              <a:gd name="connsiteY5" fmla="*/ 1916 h 567629"/>
              <a:gd name="connsiteX0" fmla="*/ 69 w 1366001"/>
              <a:gd name="connsiteY0" fmla="*/ 1771 h 565757"/>
              <a:gd name="connsiteX1" fmla="*/ 550914 w 1366001"/>
              <a:gd name="connsiteY1" fmla="*/ 156007 h 565757"/>
              <a:gd name="connsiteX2" fmla="*/ 1322094 w 1366001"/>
              <a:gd name="connsiteY2" fmla="*/ 409395 h 565757"/>
              <a:gd name="connsiteX3" fmla="*/ 1200909 w 1366001"/>
              <a:gd name="connsiteY3" fmla="*/ 563630 h 565757"/>
              <a:gd name="connsiteX4" fmla="*/ 517863 w 1366001"/>
              <a:gd name="connsiteY4" fmla="*/ 255159 h 565757"/>
              <a:gd name="connsiteX5" fmla="*/ 69 w 1366001"/>
              <a:gd name="connsiteY5" fmla="*/ 1771 h 565757"/>
              <a:gd name="connsiteX0" fmla="*/ 67 w 1349413"/>
              <a:gd name="connsiteY0" fmla="*/ 1771 h 511968"/>
              <a:gd name="connsiteX1" fmla="*/ 550912 w 1349413"/>
              <a:gd name="connsiteY1" fmla="*/ 156007 h 511968"/>
              <a:gd name="connsiteX2" fmla="*/ 1322092 w 1349413"/>
              <a:gd name="connsiteY2" fmla="*/ 409395 h 511968"/>
              <a:gd name="connsiteX3" fmla="*/ 1123789 w 1349413"/>
              <a:gd name="connsiteY3" fmla="*/ 508546 h 511968"/>
              <a:gd name="connsiteX4" fmla="*/ 517861 w 1349413"/>
              <a:gd name="connsiteY4" fmla="*/ 255159 h 511968"/>
              <a:gd name="connsiteX5" fmla="*/ 67 w 1349413"/>
              <a:gd name="connsiteY5" fmla="*/ 1771 h 51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9413" h="511968">
                <a:moveTo>
                  <a:pt x="67" y="1771"/>
                </a:moveTo>
                <a:cubicBezTo>
                  <a:pt x="5576" y="-14754"/>
                  <a:pt x="330574" y="88070"/>
                  <a:pt x="550912" y="156007"/>
                </a:cubicBezTo>
                <a:cubicBezTo>
                  <a:pt x="771250" y="223944"/>
                  <a:pt x="1226613" y="350639"/>
                  <a:pt x="1322092" y="409395"/>
                </a:cubicBezTo>
                <a:cubicBezTo>
                  <a:pt x="1417571" y="468151"/>
                  <a:pt x="1241302" y="526907"/>
                  <a:pt x="1123789" y="508546"/>
                </a:cubicBezTo>
                <a:cubicBezTo>
                  <a:pt x="1006276" y="490185"/>
                  <a:pt x="705148" y="339622"/>
                  <a:pt x="517861" y="255159"/>
                </a:cubicBezTo>
                <a:cubicBezTo>
                  <a:pt x="330574" y="170697"/>
                  <a:pt x="-5442" y="18296"/>
                  <a:pt x="67" y="1771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  <a:alpha val="52000"/>
                </a:schemeClr>
              </a:gs>
              <a:gs pos="89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83" name="Forma livre 82"/>
          <p:cNvSpPr/>
          <p:nvPr/>
        </p:nvSpPr>
        <p:spPr>
          <a:xfrm>
            <a:off x="239813" y="3606713"/>
            <a:ext cx="3859845" cy="2373263"/>
          </a:xfrm>
          <a:custGeom>
            <a:avLst/>
            <a:gdLst>
              <a:gd name="connsiteX0" fmla="*/ 0 w 1068636"/>
              <a:gd name="connsiteY0" fmla="*/ 319489 h 969484"/>
              <a:gd name="connsiteX1" fmla="*/ 1068636 w 1068636"/>
              <a:gd name="connsiteY1" fmla="*/ 0 h 969484"/>
              <a:gd name="connsiteX2" fmla="*/ 969485 w 1068636"/>
              <a:gd name="connsiteY2" fmla="*/ 594911 h 969484"/>
              <a:gd name="connsiteX3" fmla="*/ 231354 w 1068636"/>
              <a:gd name="connsiteY3" fmla="*/ 969484 h 969484"/>
              <a:gd name="connsiteX4" fmla="*/ 0 w 1068636"/>
              <a:gd name="connsiteY4" fmla="*/ 319489 h 969484"/>
              <a:gd name="connsiteX0" fmla="*/ 0 w 1068636"/>
              <a:gd name="connsiteY0" fmla="*/ 319489 h 1046602"/>
              <a:gd name="connsiteX1" fmla="*/ 1068636 w 1068636"/>
              <a:gd name="connsiteY1" fmla="*/ 0 h 1046602"/>
              <a:gd name="connsiteX2" fmla="*/ 969485 w 1068636"/>
              <a:gd name="connsiteY2" fmla="*/ 594911 h 1046602"/>
              <a:gd name="connsiteX3" fmla="*/ 22033 w 1068636"/>
              <a:gd name="connsiteY3" fmla="*/ 1046602 h 1046602"/>
              <a:gd name="connsiteX4" fmla="*/ 0 w 1068636"/>
              <a:gd name="connsiteY4" fmla="*/ 319489 h 1046602"/>
              <a:gd name="connsiteX0" fmla="*/ 99153 w 1167789"/>
              <a:gd name="connsiteY0" fmla="*/ 319489 h 1090670"/>
              <a:gd name="connsiteX1" fmla="*/ 1167789 w 1167789"/>
              <a:gd name="connsiteY1" fmla="*/ 0 h 1090670"/>
              <a:gd name="connsiteX2" fmla="*/ 1068638 w 1167789"/>
              <a:gd name="connsiteY2" fmla="*/ 594911 h 1090670"/>
              <a:gd name="connsiteX3" fmla="*/ 0 w 1167789"/>
              <a:gd name="connsiteY3" fmla="*/ 1090670 h 1090670"/>
              <a:gd name="connsiteX4" fmla="*/ 99153 w 1167789"/>
              <a:gd name="connsiteY4" fmla="*/ 319489 h 1090670"/>
              <a:gd name="connsiteX0" fmla="*/ 99153 w 1840693"/>
              <a:gd name="connsiteY0" fmla="*/ 692255 h 1463436"/>
              <a:gd name="connsiteX1" fmla="*/ 1840693 w 1840693"/>
              <a:gd name="connsiteY1" fmla="*/ 0 h 1463436"/>
              <a:gd name="connsiteX2" fmla="*/ 1068638 w 1840693"/>
              <a:gd name="connsiteY2" fmla="*/ 967677 h 1463436"/>
              <a:gd name="connsiteX3" fmla="*/ 0 w 1840693"/>
              <a:gd name="connsiteY3" fmla="*/ 1463436 h 1463436"/>
              <a:gd name="connsiteX4" fmla="*/ 99153 w 1840693"/>
              <a:gd name="connsiteY4" fmla="*/ 692255 h 1463436"/>
              <a:gd name="connsiteX0" fmla="*/ 99153 w 1840693"/>
              <a:gd name="connsiteY0" fmla="*/ 692255 h 1463436"/>
              <a:gd name="connsiteX1" fmla="*/ 1840693 w 1840693"/>
              <a:gd name="connsiteY1" fmla="*/ 0 h 1463436"/>
              <a:gd name="connsiteX2" fmla="*/ 1711412 w 1840693"/>
              <a:gd name="connsiteY2" fmla="*/ 335596 h 1463436"/>
              <a:gd name="connsiteX3" fmla="*/ 0 w 1840693"/>
              <a:gd name="connsiteY3" fmla="*/ 1463436 h 1463436"/>
              <a:gd name="connsiteX4" fmla="*/ 99153 w 1840693"/>
              <a:gd name="connsiteY4" fmla="*/ 692255 h 1463436"/>
              <a:gd name="connsiteX0" fmla="*/ 99153 w 1830650"/>
              <a:gd name="connsiteY0" fmla="*/ 700359 h 1471540"/>
              <a:gd name="connsiteX1" fmla="*/ 1830650 w 1830650"/>
              <a:gd name="connsiteY1" fmla="*/ 0 h 1471540"/>
              <a:gd name="connsiteX2" fmla="*/ 1711412 w 1830650"/>
              <a:gd name="connsiteY2" fmla="*/ 343700 h 1471540"/>
              <a:gd name="connsiteX3" fmla="*/ 0 w 1830650"/>
              <a:gd name="connsiteY3" fmla="*/ 1471540 h 1471540"/>
              <a:gd name="connsiteX4" fmla="*/ 99153 w 1830650"/>
              <a:gd name="connsiteY4" fmla="*/ 700359 h 1471540"/>
              <a:gd name="connsiteX0" fmla="*/ 0 w 1731497"/>
              <a:gd name="connsiteY0" fmla="*/ 700359 h 1463436"/>
              <a:gd name="connsiteX1" fmla="*/ 1731497 w 1731497"/>
              <a:gd name="connsiteY1" fmla="*/ 0 h 1463436"/>
              <a:gd name="connsiteX2" fmla="*/ 1612259 w 1731497"/>
              <a:gd name="connsiteY2" fmla="*/ 343700 h 1463436"/>
              <a:gd name="connsiteX3" fmla="*/ 232277 w 1731497"/>
              <a:gd name="connsiteY3" fmla="*/ 1463436 h 1463436"/>
              <a:gd name="connsiteX4" fmla="*/ 0 w 1731497"/>
              <a:gd name="connsiteY4" fmla="*/ 700359 h 1463436"/>
              <a:gd name="connsiteX0" fmla="*/ 0 w 1731497"/>
              <a:gd name="connsiteY0" fmla="*/ 700359 h 1463436"/>
              <a:gd name="connsiteX1" fmla="*/ 1731497 w 1731497"/>
              <a:gd name="connsiteY1" fmla="*/ 0 h 1463436"/>
              <a:gd name="connsiteX2" fmla="*/ 1572086 w 1731497"/>
              <a:gd name="connsiteY2" fmla="*/ 335597 h 1463436"/>
              <a:gd name="connsiteX3" fmla="*/ 232277 w 1731497"/>
              <a:gd name="connsiteY3" fmla="*/ 1463436 h 1463436"/>
              <a:gd name="connsiteX4" fmla="*/ 0 w 1731497"/>
              <a:gd name="connsiteY4" fmla="*/ 700359 h 1463436"/>
              <a:gd name="connsiteX0" fmla="*/ 0 w 1756606"/>
              <a:gd name="connsiteY0" fmla="*/ 724670 h 1487747"/>
              <a:gd name="connsiteX1" fmla="*/ 1756606 w 1756606"/>
              <a:gd name="connsiteY1" fmla="*/ 0 h 1487747"/>
              <a:gd name="connsiteX2" fmla="*/ 1572086 w 1756606"/>
              <a:gd name="connsiteY2" fmla="*/ 359908 h 1487747"/>
              <a:gd name="connsiteX3" fmla="*/ 232277 w 1756606"/>
              <a:gd name="connsiteY3" fmla="*/ 1487747 h 1487747"/>
              <a:gd name="connsiteX4" fmla="*/ 0 w 1756606"/>
              <a:gd name="connsiteY4" fmla="*/ 724670 h 1487747"/>
              <a:gd name="connsiteX0" fmla="*/ 0 w 1756606"/>
              <a:gd name="connsiteY0" fmla="*/ 724670 h 1487747"/>
              <a:gd name="connsiteX1" fmla="*/ 21367 w 1756606"/>
              <a:gd name="connsiteY1" fmla="*/ 915756 h 1487747"/>
              <a:gd name="connsiteX2" fmla="*/ 1756606 w 1756606"/>
              <a:gd name="connsiteY2" fmla="*/ 0 h 1487747"/>
              <a:gd name="connsiteX3" fmla="*/ 1572086 w 1756606"/>
              <a:gd name="connsiteY3" fmla="*/ 359908 h 1487747"/>
              <a:gd name="connsiteX4" fmla="*/ 232277 w 1756606"/>
              <a:gd name="connsiteY4" fmla="*/ 1487747 h 1487747"/>
              <a:gd name="connsiteX5" fmla="*/ 0 w 1756606"/>
              <a:gd name="connsiteY5" fmla="*/ 724670 h 1487747"/>
              <a:gd name="connsiteX0" fmla="*/ 0 w 1741541"/>
              <a:gd name="connsiteY0" fmla="*/ 1640378 h 1640378"/>
              <a:gd name="connsiteX1" fmla="*/ 6302 w 1741541"/>
              <a:gd name="connsiteY1" fmla="*/ 915756 h 1640378"/>
              <a:gd name="connsiteX2" fmla="*/ 1741541 w 1741541"/>
              <a:gd name="connsiteY2" fmla="*/ 0 h 1640378"/>
              <a:gd name="connsiteX3" fmla="*/ 1557021 w 1741541"/>
              <a:gd name="connsiteY3" fmla="*/ 359908 h 1640378"/>
              <a:gd name="connsiteX4" fmla="*/ 217212 w 1741541"/>
              <a:gd name="connsiteY4" fmla="*/ 1487747 h 1640378"/>
              <a:gd name="connsiteX5" fmla="*/ 0 w 1741541"/>
              <a:gd name="connsiteY5" fmla="*/ 1640378 h 1640378"/>
              <a:gd name="connsiteX0" fmla="*/ 0 w 1761627"/>
              <a:gd name="connsiteY0" fmla="*/ 1680897 h 1680897"/>
              <a:gd name="connsiteX1" fmla="*/ 26388 w 1761627"/>
              <a:gd name="connsiteY1" fmla="*/ 915756 h 1680897"/>
              <a:gd name="connsiteX2" fmla="*/ 1761627 w 1761627"/>
              <a:gd name="connsiteY2" fmla="*/ 0 h 1680897"/>
              <a:gd name="connsiteX3" fmla="*/ 1577107 w 1761627"/>
              <a:gd name="connsiteY3" fmla="*/ 359908 h 1680897"/>
              <a:gd name="connsiteX4" fmla="*/ 237298 w 1761627"/>
              <a:gd name="connsiteY4" fmla="*/ 1487747 h 1680897"/>
              <a:gd name="connsiteX5" fmla="*/ 0 w 1761627"/>
              <a:gd name="connsiteY5" fmla="*/ 1680897 h 1680897"/>
              <a:gd name="connsiteX0" fmla="*/ 0 w 1761627"/>
              <a:gd name="connsiteY0" fmla="*/ 1680897 h 1680897"/>
              <a:gd name="connsiteX1" fmla="*/ 21366 w 1761627"/>
              <a:gd name="connsiteY1" fmla="*/ 931964 h 1680897"/>
              <a:gd name="connsiteX2" fmla="*/ 1761627 w 1761627"/>
              <a:gd name="connsiteY2" fmla="*/ 0 h 1680897"/>
              <a:gd name="connsiteX3" fmla="*/ 1577107 w 1761627"/>
              <a:gd name="connsiteY3" fmla="*/ 359908 h 1680897"/>
              <a:gd name="connsiteX4" fmla="*/ 237298 w 1761627"/>
              <a:gd name="connsiteY4" fmla="*/ 1487747 h 1680897"/>
              <a:gd name="connsiteX5" fmla="*/ 0 w 1761627"/>
              <a:gd name="connsiteY5" fmla="*/ 1680897 h 1680897"/>
              <a:gd name="connsiteX0" fmla="*/ 0 w 1756605"/>
              <a:gd name="connsiteY0" fmla="*/ 1672793 h 1672793"/>
              <a:gd name="connsiteX1" fmla="*/ 16344 w 1756605"/>
              <a:gd name="connsiteY1" fmla="*/ 931964 h 1672793"/>
              <a:gd name="connsiteX2" fmla="*/ 1756605 w 1756605"/>
              <a:gd name="connsiteY2" fmla="*/ 0 h 1672793"/>
              <a:gd name="connsiteX3" fmla="*/ 1572085 w 1756605"/>
              <a:gd name="connsiteY3" fmla="*/ 359908 h 1672793"/>
              <a:gd name="connsiteX4" fmla="*/ 232276 w 1756605"/>
              <a:gd name="connsiteY4" fmla="*/ 1487747 h 1672793"/>
              <a:gd name="connsiteX5" fmla="*/ 0 w 1756605"/>
              <a:gd name="connsiteY5" fmla="*/ 1672793 h 1672793"/>
              <a:gd name="connsiteX0" fmla="*/ 0 w 1595911"/>
              <a:gd name="connsiteY0" fmla="*/ 1607964 h 1607964"/>
              <a:gd name="connsiteX1" fmla="*/ 16344 w 1595911"/>
              <a:gd name="connsiteY1" fmla="*/ 867135 h 1607964"/>
              <a:gd name="connsiteX2" fmla="*/ 1595911 w 1595911"/>
              <a:gd name="connsiteY2" fmla="*/ 0 h 1607964"/>
              <a:gd name="connsiteX3" fmla="*/ 1572085 w 1595911"/>
              <a:gd name="connsiteY3" fmla="*/ 295079 h 1607964"/>
              <a:gd name="connsiteX4" fmla="*/ 232276 w 1595911"/>
              <a:gd name="connsiteY4" fmla="*/ 1422918 h 1607964"/>
              <a:gd name="connsiteX5" fmla="*/ 0 w 1595911"/>
              <a:gd name="connsiteY5" fmla="*/ 1607964 h 1607964"/>
              <a:gd name="connsiteX0" fmla="*/ 0 w 1595911"/>
              <a:gd name="connsiteY0" fmla="*/ 1583654 h 1583654"/>
              <a:gd name="connsiteX1" fmla="*/ 16344 w 1595911"/>
              <a:gd name="connsiteY1" fmla="*/ 842825 h 1583654"/>
              <a:gd name="connsiteX2" fmla="*/ 1595911 w 1595911"/>
              <a:gd name="connsiteY2" fmla="*/ 0 h 1583654"/>
              <a:gd name="connsiteX3" fmla="*/ 1572085 w 1595911"/>
              <a:gd name="connsiteY3" fmla="*/ 270769 h 1583654"/>
              <a:gd name="connsiteX4" fmla="*/ 232276 w 1595911"/>
              <a:gd name="connsiteY4" fmla="*/ 1398608 h 1583654"/>
              <a:gd name="connsiteX5" fmla="*/ 0 w 1595911"/>
              <a:gd name="connsiteY5" fmla="*/ 1583654 h 1583654"/>
              <a:gd name="connsiteX0" fmla="*/ 0 w 1595911"/>
              <a:gd name="connsiteY0" fmla="*/ 1583654 h 1583654"/>
              <a:gd name="connsiteX1" fmla="*/ 21366 w 1595911"/>
              <a:gd name="connsiteY1" fmla="*/ 875240 h 1583654"/>
              <a:gd name="connsiteX2" fmla="*/ 1595911 w 1595911"/>
              <a:gd name="connsiteY2" fmla="*/ 0 h 1583654"/>
              <a:gd name="connsiteX3" fmla="*/ 1572085 w 1595911"/>
              <a:gd name="connsiteY3" fmla="*/ 270769 h 1583654"/>
              <a:gd name="connsiteX4" fmla="*/ 232276 w 1595911"/>
              <a:gd name="connsiteY4" fmla="*/ 1398608 h 1583654"/>
              <a:gd name="connsiteX5" fmla="*/ 0 w 1595911"/>
              <a:gd name="connsiteY5" fmla="*/ 1583654 h 1583654"/>
              <a:gd name="connsiteX0" fmla="*/ 0 w 1595911"/>
              <a:gd name="connsiteY0" fmla="*/ 1583654 h 1583654"/>
              <a:gd name="connsiteX1" fmla="*/ 66561 w 1595911"/>
              <a:gd name="connsiteY1" fmla="*/ 850929 h 1583654"/>
              <a:gd name="connsiteX2" fmla="*/ 1595911 w 1595911"/>
              <a:gd name="connsiteY2" fmla="*/ 0 h 1583654"/>
              <a:gd name="connsiteX3" fmla="*/ 1572085 w 1595911"/>
              <a:gd name="connsiteY3" fmla="*/ 270769 h 1583654"/>
              <a:gd name="connsiteX4" fmla="*/ 232276 w 1595911"/>
              <a:gd name="connsiteY4" fmla="*/ 1398608 h 1583654"/>
              <a:gd name="connsiteX5" fmla="*/ 0 w 1595911"/>
              <a:gd name="connsiteY5" fmla="*/ 1583654 h 158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5911" h="1583654">
                <a:moveTo>
                  <a:pt x="0" y="1583654"/>
                </a:moveTo>
                <a:cubicBezTo>
                  <a:pt x="5449" y="1582520"/>
                  <a:pt x="61112" y="852063"/>
                  <a:pt x="66561" y="850929"/>
                </a:cubicBezTo>
                <a:lnTo>
                  <a:pt x="1595911" y="0"/>
                </a:lnTo>
                <a:lnTo>
                  <a:pt x="1572085" y="270769"/>
                </a:lnTo>
                <a:lnTo>
                  <a:pt x="232276" y="1398608"/>
                </a:lnTo>
                <a:lnTo>
                  <a:pt x="0" y="158365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  <a:alpha val="38000"/>
                  <a:lumMod val="92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84" name="CaixaDeTexto 83"/>
          <p:cNvSpPr txBox="1"/>
          <p:nvPr/>
        </p:nvSpPr>
        <p:spPr>
          <a:xfrm>
            <a:off x="3113119" y="2845087"/>
            <a:ext cx="983340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represa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352140" y="5214650"/>
            <a:ext cx="2571770" cy="132314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1.Desvio do curso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2.Ensecadeira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3.Barragem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4.Formação da represa</a:t>
            </a:r>
          </a:p>
        </p:txBody>
      </p:sp>
      <p:grpSp>
        <p:nvGrpSpPr>
          <p:cNvPr id="75" name="Grupo 74"/>
          <p:cNvGrpSpPr/>
          <p:nvPr/>
        </p:nvGrpSpPr>
        <p:grpSpPr>
          <a:xfrm>
            <a:off x="1141220" y="3354809"/>
            <a:ext cx="3303715" cy="1859839"/>
            <a:chOff x="1035184" y="3043422"/>
            <a:chExt cx="2996756" cy="1687212"/>
          </a:xfrm>
        </p:grpSpPr>
        <p:grpSp>
          <p:nvGrpSpPr>
            <p:cNvPr id="78" name="Grupo 77"/>
            <p:cNvGrpSpPr/>
            <p:nvPr/>
          </p:nvGrpSpPr>
          <p:grpSpPr>
            <a:xfrm rot="391804">
              <a:off x="2434036" y="3153729"/>
              <a:ext cx="1059001" cy="1279609"/>
              <a:chOff x="323528" y="749147"/>
              <a:chExt cx="1406705" cy="1762699"/>
            </a:xfrm>
          </p:grpSpPr>
          <p:sp>
            <p:nvSpPr>
              <p:cNvPr id="76" name="Listra Diagonal 75"/>
              <p:cNvSpPr/>
              <p:nvPr/>
            </p:nvSpPr>
            <p:spPr>
              <a:xfrm rot="21015881">
                <a:off x="382204" y="859225"/>
                <a:ext cx="1348029" cy="306837"/>
              </a:xfrm>
              <a:prstGeom prst="diagStripe">
                <a:avLst>
                  <a:gd name="adj" fmla="val 5266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rapezoide 5"/>
              <p:cNvSpPr/>
              <p:nvPr/>
            </p:nvSpPr>
            <p:spPr>
              <a:xfrm>
                <a:off x="323528" y="1167465"/>
                <a:ext cx="376999" cy="1325431"/>
              </a:xfrm>
              <a:prstGeom prst="trapezoid">
                <a:avLst>
                  <a:gd name="adj" fmla="val 15361"/>
                </a:avLst>
              </a:prstGeom>
              <a:blipFill>
                <a:blip r:embed="rId2"/>
                <a:tile tx="0" ty="0" sx="100000" sy="100000" flip="none" algn="tl"/>
              </a:blip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extrusionClr>
                  <a:schemeClr val="bg1">
                    <a:lumMod val="9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orma livre 76"/>
              <p:cNvSpPr/>
              <p:nvPr/>
            </p:nvSpPr>
            <p:spPr>
              <a:xfrm>
                <a:off x="661011" y="749147"/>
                <a:ext cx="1046603" cy="1762699"/>
              </a:xfrm>
              <a:custGeom>
                <a:avLst/>
                <a:gdLst>
                  <a:gd name="connsiteX0" fmla="*/ 0 w 1112704"/>
                  <a:gd name="connsiteY0" fmla="*/ 418641 h 1729648"/>
                  <a:gd name="connsiteX1" fmla="*/ 44068 w 1112704"/>
                  <a:gd name="connsiteY1" fmla="*/ 1729648 h 1729648"/>
                  <a:gd name="connsiteX2" fmla="*/ 1112704 w 1112704"/>
                  <a:gd name="connsiteY2" fmla="*/ 815248 h 1729648"/>
                  <a:gd name="connsiteX3" fmla="*/ 1046602 w 1112704"/>
                  <a:gd name="connsiteY3" fmla="*/ 0 h 1729648"/>
                  <a:gd name="connsiteX4" fmla="*/ 0 w 1112704"/>
                  <a:gd name="connsiteY4" fmla="*/ 418641 h 1729648"/>
                  <a:gd name="connsiteX0" fmla="*/ 0 w 1046603"/>
                  <a:gd name="connsiteY0" fmla="*/ 418641 h 1729648"/>
                  <a:gd name="connsiteX1" fmla="*/ 44068 w 1046603"/>
                  <a:gd name="connsiteY1" fmla="*/ 1729648 h 1729648"/>
                  <a:gd name="connsiteX2" fmla="*/ 1046603 w 1046603"/>
                  <a:gd name="connsiteY2" fmla="*/ 881349 h 1729648"/>
                  <a:gd name="connsiteX3" fmla="*/ 1046602 w 1046603"/>
                  <a:gd name="connsiteY3" fmla="*/ 0 h 1729648"/>
                  <a:gd name="connsiteX4" fmla="*/ 0 w 1046603"/>
                  <a:gd name="connsiteY4" fmla="*/ 418641 h 1729648"/>
                  <a:gd name="connsiteX0" fmla="*/ 0 w 1046603"/>
                  <a:gd name="connsiteY0" fmla="*/ 418641 h 1762699"/>
                  <a:gd name="connsiteX1" fmla="*/ 44068 w 1046603"/>
                  <a:gd name="connsiteY1" fmla="*/ 1762699 h 1762699"/>
                  <a:gd name="connsiteX2" fmla="*/ 1046603 w 1046603"/>
                  <a:gd name="connsiteY2" fmla="*/ 881349 h 1762699"/>
                  <a:gd name="connsiteX3" fmla="*/ 1046602 w 1046603"/>
                  <a:gd name="connsiteY3" fmla="*/ 0 h 1762699"/>
                  <a:gd name="connsiteX4" fmla="*/ 0 w 1046603"/>
                  <a:gd name="connsiteY4" fmla="*/ 418641 h 176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603" h="1762699">
                    <a:moveTo>
                      <a:pt x="0" y="418641"/>
                    </a:moveTo>
                    <a:lnTo>
                      <a:pt x="44068" y="1762699"/>
                    </a:lnTo>
                    <a:lnTo>
                      <a:pt x="1046603" y="881349"/>
                    </a:lnTo>
                    <a:cubicBezTo>
                      <a:pt x="1046603" y="587566"/>
                      <a:pt x="1046602" y="293783"/>
                      <a:pt x="1046602" y="0"/>
                    </a:cubicBezTo>
                    <a:lnTo>
                      <a:pt x="0" y="4186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  <a:tint val="66000"/>
                      <a:satMod val="160000"/>
                    </a:schemeClr>
                  </a:gs>
                  <a:gs pos="50000">
                    <a:schemeClr val="bg1">
                      <a:lumMod val="50000"/>
                      <a:tint val="44500"/>
                      <a:satMod val="160000"/>
                    </a:schemeClr>
                  </a:gs>
                  <a:gs pos="100000">
                    <a:schemeClr val="bg1">
                      <a:lumMod val="50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80" name="Conector reto 79"/>
            <p:cNvCxnSpPr/>
            <p:nvPr/>
          </p:nvCxnSpPr>
          <p:spPr>
            <a:xfrm flipV="1">
              <a:off x="1035184" y="3182335"/>
              <a:ext cx="2177815" cy="56932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 flipV="1">
              <a:off x="1184311" y="3043422"/>
              <a:ext cx="2847629" cy="81566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 flipV="1">
              <a:off x="2124091" y="3598655"/>
              <a:ext cx="1712624" cy="113197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CaixaDeTexto 78"/>
          <p:cNvSpPr txBox="1"/>
          <p:nvPr/>
        </p:nvSpPr>
        <p:spPr>
          <a:xfrm>
            <a:off x="5245245" y="5734817"/>
            <a:ext cx="3977132" cy="1640651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Etapas da construção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Formar a represa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Instalar as turbinas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Instalar os geradores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Construir a subestação elevadora</a:t>
            </a:r>
          </a:p>
        </p:txBody>
      </p:sp>
      <p:sp>
        <p:nvSpPr>
          <p:cNvPr id="82" name="CaixaDeTexto 81"/>
          <p:cNvSpPr txBox="1"/>
          <p:nvPr/>
        </p:nvSpPr>
        <p:spPr>
          <a:xfrm>
            <a:off x="3542110" y="4348063"/>
            <a:ext cx="1201767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barragem</a:t>
            </a:r>
          </a:p>
        </p:txBody>
      </p:sp>
    </p:spTree>
    <p:extLst>
      <p:ext uri="{BB962C8B-B14F-4D97-AF65-F5344CB8AC3E}">
        <p14:creationId xmlns:p14="http://schemas.microsoft.com/office/powerpoint/2010/main" val="14665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6323059" y="1993891"/>
            <a:ext cx="1330920" cy="798046"/>
            <a:chOff x="5735562" y="1808820"/>
            <a:chExt cx="1207260" cy="723973"/>
          </a:xfrm>
        </p:grpSpPr>
        <p:sp>
          <p:nvSpPr>
            <p:cNvPr id="64" name="Cilindro 63"/>
            <p:cNvSpPr/>
            <p:nvPr/>
          </p:nvSpPr>
          <p:spPr>
            <a:xfrm>
              <a:off x="6494754" y="1808820"/>
              <a:ext cx="122312" cy="614390"/>
            </a:xfrm>
            <a:prstGeom prst="can">
              <a:avLst>
                <a:gd name="adj" fmla="val 7358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5735562" y="2191787"/>
              <a:ext cx="1207260" cy="341006"/>
              <a:chOff x="4433882" y="2538123"/>
              <a:chExt cx="1207260" cy="341006"/>
            </a:xfrm>
          </p:grpSpPr>
          <p:sp>
            <p:nvSpPr>
              <p:cNvPr id="59" name="Cubo 58"/>
              <p:cNvSpPr/>
              <p:nvPr/>
            </p:nvSpPr>
            <p:spPr>
              <a:xfrm>
                <a:off x="4499992" y="2602489"/>
                <a:ext cx="1044116" cy="276640"/>
              </a:xfrm>
              <a:prstGeom prst="cube">
                <a:avLst>
                  <a:gd name="adj" fmla="val 4539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ndulado duplo 60"/>
              <p:cNvSpPr/>
              <p:nvPr/>
            </p:nvSpPr>
            <p:spPr>
              <a:xfrm>
                <a:off x="4957066" y="2540151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ndulado duplo 61"/>
              <p:cNvSpPr/>
              <p:nvPr/>
            </p:nvSpPr>
            <p:spPr>
              <a:xfrm>
                <a:off x="4433882" y="2538123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Forma livre 4"/>
          <p:cNvSpPr/>
          <p:nvPr/>
        </p:nvSpPr>
        <p:spPr>
          <a:xfrm>
            <a:off x="182164" y="2926481"/>
            <a:ext cx="4317628" cy="1877083"/>
          </a:xfrm>
          <a:custGeom>
            <a:avLst/>
            <a:gdLst>
              <a:gd name="connsiteX0" fmla="*/ 672049 w 3989727"/>
              <a:gd name="connsiteY0" fmla="*/ 77158 h 1774181"/>
              <a:gd name="connsiteX1" fmla="*/ 231375 w 3989727"/>
              <a:gd name="connsiteY1" fmla="*/ 110209 h 1774181"/>
              <a:gd name="connsiteX2" fmla="*/ 20 w 3989727"/>
              <a:gd name="connsiteY2" fmla="*/ 308512 h 1774181"/>
              <a:gd name="connsiteX3" fmla="*/ 242392 w 3989727"/>
              <a:gd name="connsiteY3" fmla="*/ 561900 h 1774181"/>
              <a:gd name="connsiteX4" fmla="*/ 330527 w 3989727"/>
              <a:gd name="connsiteY4" fmla="*/ 991558 h 1774181"/>
              <a:gd name="connsiteX5" fmla="*/ 451712 w 3989727"/>
              <a:gd name="connsiteY5" fmla="*/ 1630536 h 1774181"/>
              <a:gd name="connsiteX6" fmla="*/ 1255943 w 3989727"/>
              <a:gd name="connsiteY6" fmla="*/ 1773756 h 1774181"/>
              <a:gd name="connsiteX7" fmla="*/ 2104242 w 3989727"/>
              <a:gd name="connsiteY7" fmla="*/ 1674604 h 1774181"/>
              <a:gd name="connsiteX8" fmla="*/ 2346613 w 3989727"/>
              <a:gd name="connsiteY8" fmla="*/ 1674604 h 1774181"/>
              <a:gd name="connsiteX9" fmla="*/ 2765254 w 3989727"/>
              <a:gd name="connsiteY9" fmla="*/ 1277997 h 1774181"/>
              <a:gd name="connsiteX10" fmla="*/ 3272030 w 3989727"/>
              <a:gd name="connsiteY10" fmla="*/ 1255963 h 1774181"/>
              <a:gd name="connsiteX11" fmla="*/ 3591519 w 3989727"/>
              <a:gd name="connsiteY11" fmla="*/ 1222912 h 1774181"/>
              <a:gd name="connsiteX12" fmla="*/ 3955076 w 3989727"/>
              <a:gd name="connsiteY12" fmla="*/ 661052 h 1774181"/>
              <a:gd name="connsiteX13" fmla="*/ 2666102 w 3989727"/>
              <a:gd name="connsiteY13" fmla="*/ 220377 h 1774181"/>
              <a:gd name="connsiteX14" fmla="*/ 1795770 w 3989727"/>
              <a:gd name="connsiteY14" fmla="*/ 66141 h 1774181"/>
              <a:gd name="connsiteX15" fmla="*/ 1101707 w 3989727"/>
              <a:gd name="connsiteY15" fmla="*/ 40 h 1774181"/>
              <a:gd name="connsiteX16" fmla="*/ 672049 w 3989727"/>
              <a:gd name="connsiteY16" fmla="*/ 77158 h 1774181"/>
              <a:gd name="connsiteX0" fmla="*/ 429674 w 3989723"/>
              <a:gd name="connsiteY0" fmla="*/ 16408 h 1779532"/>
              <a:gd name="connsiteX1" fmla="*/ 231371 w 3989723"/>
              <a:gd name="connsiteY1" fmla="*/ 115560 h 1779532"/>
              <a:gd name="connsiteX2" fmla="*/ 16 w 3989723"/>
              <a:gd name="connsiteY2" fmla="*/ 313863 h 1779532"/>
              <a:gd name="connsiteX3" fmla="*/ 242388 w 3989723"/>
              <a:gd name="connsiteY3" fmla="*/ 567251 h 1779532"/>
              <a:gd name="connsiteX4" fmla="*/ 330523 w 3989723"/>
              <a:gd name="connsiteY4" fmla="*/ 996909 h 1779532"/>
              <a:gd name="connsiteX5" fmla="*/ 451708 w 3989723"/>
              <a:gd name="connsiteY5" fmla="*/ 1635887 h 1779532"/>
              <a:gd name="connsiteX6" fmla="*/ 1255939 w 3989723"/>
              <a:gd name="connsiteY6" fmla="*/ 1779107 h 1779532"/>
              <a:gd name="connsiteX7" fmla="*/ 2104238 w 3989723"/>
              <a:gd name="connsiteY7" fmla="*/ 1679955 h 1779532"/>
              <a:gd name="connsiteX8" fmla="*/ 2346609 w 3989723"/>
              <a:gd name="connsiteY8" fmla="*/ 1679955 h 1779532"/>
              <a:gd name="connsiteX9" fmla="*/ 2765250 w 3989723"/>
              <a:gd name="connsiteY9" fmla="*/ 1283348 h 1779532"/>
              <a:gd name="connsiteX10" fmla="*/ 3272026 w 3989723"/>
              <a:gd name="connsiteY10" fmla="*/ 1261314 h 1779532"/>
              <a:gd name="connsiteX11" fmla="*/ 3591515 w 3989723"/>
              <a:gd name="connsiteY11" fmla="*/ 1228263 h 1779532"/>
              <a:gd name="connsiteX12" fmla="*/ 3955072 w 3989723"/>
              <a:gd name="connsiteY12" fmla="*/ 666403 h 1779532"/>
              <a:gd name="connsiteX13" fmla="*/ 2666098 w 3989723"/>
              <a:gd name="connsiteY13" fmla="*/ 225728 h 1779532"/>
              <a:gd name="connsiteX14" fmla="*/ 1795766 w 3989723"/>
              <a:gd name="connsiteY14" fmla="*/ 71492 h 1779532"/>
              <a:gd name="connsiteX15" fmla="*/ 1101703 w 3989723"/>
              <a:gd name="connsiteY15" fmla="*/ 5391 h 1779532"/>
              <a:gd name="connsiteX16" fmla="*/ 429674 w 3989723"/>
              <a:gd name="connsiteY16" fmla="*/ 16408 h 1779532"/>
              <a:gd name="connsiteX0" fmla="*/ 462725 w 3989723"/>
              <a:gd name="connsiteY0" fmla="*/ 66101 h 1774141"/>
              <a:gd name="connsiteX1" fmla="*/ 231371 w 3989723"/>
              <a:gd name="connsiteY1" fmla="*/ 110169 h 1774141"/>
              <a:gd name="connsiteX2" fmla="*/ 16 w 3989723"/>
              <a:gd name="connsiteY2" fmla="*/ 308472 h 1774141"/>
              <a:gd name="connsiteX3" fmla="*/ 242388 w 3989723"/>
              <a:gd name="connsiteY3" fmla="*/ 561860 h 1774141"/>
              <a:gd name="connsiteX4" fmla="*/ 330523 w 3989723"/>
              <a:gd name="connsiteY4" fmla="*/ 991518 h 1774141"/>
              <a:gd name="connsiteX5" fmla="*/ 451708 w 3989723"/>
              <a:gd name="connsiteY5" fmla="*/ 1630496 h 1774141"/>
              <a:gd name="connsiteX6" fmla="*/ 1255939 w 3989723"/>
              <a:gd name="connsiteY6" fmla="*/ 1773716 h 1774141"/>
              <a:gd name="connsiteX7" fmla="*/ 2104238 w 3989723"/>
              <a:gd name="connsiteY7" fmla="*/ 1674564 h 1774141"/>
              <a:gd name="connsiteX8" fmla="*/ 2346609 w 3989723"/>
              <a:gd name="connsiteY8" fmla="*/ 1674564 h 1774141"/>
              <a:gd name="connsiteX9" fmla="*/ 2765250 w 3989723"/>
              <a:gd name="connsiteY9" fmla="*/ 1277957 h 1774141"/>
              <a:gd name="connsiteX10" fmla="*/ 3272026 w 3989723"/>
              <a:gd name="connsiteY10" fmla="*/ 1255923 h 1774141"/>
              <a:gd name="connsiteX11" fmla="*/ 3591515 w 3989723"/>
              <a:gd name="connsiteY11" fmla="*/ 1222872 h 1774141"/>
              <a:gd name="connsiteX12" fmla="*/ 3955072 w 3989723"/>
              <a:gd name="connsiteY12" fmla="*/ 661012 h 1774141"/>
              <a:gd name="connsiteX13" fmla="*/ 2666098 w 3989723"/>
              <a:gd name="connsiteY13" fmla="*/ 220337 h 1774141"/>
              <a:gd name="connsiteX14" fmla="*/ 1795766 w 3989723"/>
              <a:gd name="connsiteY14" fmla="*/ 66101 h 1774141"/>
              <a:gd name="connsiteX15" fmla="*/ 1101703 w 3989723"/>
              <a:gd name="connsiteY15" fmla="*/ 0 h 1774141"/>
              <a:gd name="connsiteX16" fmla="*/ 462725 w 3989723"/>
              <a:gd name="connsiteY16" fmla="*/ 66101 h 1774141"/>
              <a:gd name="connsiteX0" fmla="*/ 462725 w 3989723"/>
              <a:gd name="connsiteY0" fmla="*/ 77118 h 1785158"/>
              <a:gd name="connsiteX1" fmla="*/ 231371 w 3989723"/>
              <a:gd name="connsiteY1" fmla="*/ 121186 h 1785158"/>
              <a:gd name="connsiteX2" fmla="*/ 16 w 3989723"/>
              <a:gd name="connsiteY2" fmla="*/ 319489 h 1785158"/>
              <a:gd name="connsiteX3" fmla="*/ 242388 w 3989723"/>
              <a:gd name="connsiteY3" fmla="*/ 572877 h 1785158"/>
              <a:gd name="connsiteX4" fmla="*/ 330523 w 3989723"/>
              <a:gd name="connsiteY4" fmla="*/ 1002535 h 1785158"/>
              <a:gd name="connsiteX5" fmla="*/ 451708 w 3989723"/>
              <a:gd name="connsiteY5" fmla="*/ 1641513 h 1785158"/>
              <a:gd name="connsiteX6" fmla="*/ 1255939 w 3989723"/>
              <a:gd name="connsiteY6" fmla="*/ 1784733 h 1785158"/>
              <a:gd name="connsiteX7" fmla="*/ 2104238 w 3989723"/>
              <a:gd name="connsiteY7" fmla="*/ 1685581 h 1785158"/>
              <a:gd name="connsiteX8" fmla="*/ 2346609 w 3989723"/>
              <a:gd name="connsiteY8" fmla="*/ 1685581 h 1785158"/>
              <a:gd name="connsiteX9" fmla="*/ 2765250 w 3989723"/>
              <a:gd name="connsiteY9" fmla="*/ 1288974 h 1785158"/>
              <a:gd name="connsiteX10" fmla="*/ 3272026 w 3989723"/>
              <a:gd name="connsiteY10" fmla="*/ 1266940 h 1785158"/>
              <a:gd name="connsiteX11" fmla="*/ 3591515 w 3989723"/>
              <a:gd name="connsiteY11" fmla="*/ 1233889 h 1785158"/>
              <a:gd name="connsiteX12" fmla="*/ 3955072 w 3989723"/>
              <a:gd name="connsiteY12" fmla="*/ 672029 h 1785158"/>
              <a:gd name="connsiteX13" fmla="*/ 2666098 w 3989723"/>
              <a:gd name="connsiteY13" fmla="*/ 231354 h 1785158"/>
              <a:gd name="connsiteX14" fmla="*/ 1795766 w 3989723"/>
              <a:gd name="connsiteY14" fmla="*/ 77118 h 1785158"/>
              <a:gd name="connsiteX15" fmla="*/ 749163 w 3989723"/>
              <a:gd name="connsiteY15" fmla="*/ 0 h 1785158"/>
              <a:gd name="connsiteX16" fmla="*/ 462725 w 3989723"/>
              <a:gd name="connsiteY16" fmla="*/ 77118 h 1785158"/>
              <a:gd name="connsiteX0" fmla="*/ 462725 w 3989723"/>
              <a:gd name="connsiteY0" fmla="*/ 93848 h 1801888"/>
              <a:gd name="connsiteX1" fmla="*/ 231371 w 3989723"/>
              <a:gd name="connsiteY1" fmla="*/ 137916 h 1801888"/>
              <a:gd name="connsiteX2" fmla="*/ 16 w 3989723"/>
              <a:gd name="connsiteY2" fmla="*/ 336219 h 1801888"/>
              <a:gd name="connsiteX3" fmla="*/ 242388 w 3989723"/>
              <a:gd name="connsiteY3" fmla="*/ 589607 h 1801888"/>
              <a:gd name="connsiteX4" fmla="*/ 330523 w 3989723"/>
              <a:gd name="connsiteY4" fmla="*/ 1019265 h 1801888"/>
              <a:gd name="connsiteX5" fmla="*/ 451708 w 3989723"/>
              <a:gd name="connsiteY5" fmla="*/ 1658243 h 1801888"/>
              <a:gd name="connsiteX6" fmla="*/ 1255939 w 3989723"/>
              <a:gd name="connsiteY6" fmla="*/ 1801463 h 1801888"/>
              <a:gd name="connsiteX7" fmla="*/ 2104238 w 3989723"/>
              <a:gd name="connsiteY7" fmla="*/ 1702311 h 1801888"/>
              <a:gd name="connsiteX8" fmla="*/ 2346609 w 3989723"/>
              <a:gd name="connsiteY8" fmla="*/ 1702311 h 1801888"/>
              <a:gd name="connsiteX9" fmla="*/ 2765250 w 3989723"/>
              <a:gd name="connsiteY9" fmla="*/ 1305704 h 1801888"/>
              <a:gd name="connsiteX10" fmla="*/ 3272026 w 3989723"/>
              <a:gd name="connsiteY10" fmla="*/ 1283670 h 1801888"/>
              <a:gd name="connsiteX11" fmla="*/ 3591515 w 3989723"/>
              <a:gd name="connsiteY11" fmla="*/ 1250619 h 1801888"/>
              <a:gd name="connsiteX12" fmla="*/ 3955072 w 3989723"/>
              <a:gd name="connsiteY12" fmla="*/ 688759 h 1801888"/>
              <a:gd name="connsiteX13" fmla="*/ 2666098 w 3989723"/>
              <a:gd name="connsiteY13" fmla="*/ 248084 h 1801888"/>
              <a:gd name="connsiteX14" fmla="*/ 1795766 w 3989723"/>
              <a:gd name="connsiteY14" fmla="*/ 93848 h 1801888"/>
              <a:gd name="connsiteX15" fmla="*/ 749163 w 3989723"/>
              <a:gd name="connsiteY15" fmla="*/ 16730 h 1801888"/>
              <a:gd name="connsiteX16" fmla="*/ 462725 w 3989723"/>
              <a:gd name="connsiteY16" fmla="*/ 93848 h 1801888"/>
              <a:gd name="connsiteX0" fmla="*/ 506789 w 4033787"/>
              <a:gd name="connsiteY0" fmla="*/ 93848 h 1801888"/>
              <a:gd name="connsiteX1" fmla="*/ 275435 w 4033787"/>
              <a:gd name="connsiteY1" fmla="*/ 137916 h 1801888"/>
              <a:gd name="connsiteX2" fmla="*/ 13 w 4033787"/>
              <a:gd name="connsiteY2" fmla="*/ 259101 h 1801888"/>
              <a:gd name="connsiteX3" fmla="*/ 286452 w 4033787"/>
              <a:gd name="connsiteY3" fmla="*/ 589607 h 1801888"/>
              <a:gd name="connsiteX4" fmla="*/ 374587 w 4033787"/>
              <a:gd name="connsiteY4" fmla="*/ 1019265 h 1801888"/>
              <a:gd name="connsiteX5" fmla="*/ 495772 w 4033787"/>
              <a:gd name="connsiteY5" fmla="*/ 1658243 h 1801888"/>
              <a:gd name="connsiteX6" fmla="*/ 1300003 w 4033787"/>
              <a:gd name="connsiteY6" fmla="*/ 1801463 h 1801888"/>
              <a:gd name="connsiteX7" fmla="*/ 2148302 w 4033787"/>
              <a:gd name="connsiteY7" fmla="*/ 1702311 h 1801888"/>
              <a:gd name="connsiteX8" fmla="*/ 2390673 w 4033787"/>
              <a:gd name="connsiteY8" fmla="*/ 1702311 h 1801888"/>
              <a:gd name="connsiteX9" fmla="*/ 2809314 w 4033787"/>
              <a:gd name="connsiteY9" fmla="*/ 1305704 h 1801888"/>
              <a:gd name="connsiteX10" fmla="*/ 3316090 w 4033787"/>
              <a:gd name="connsiteY10" fmla="*/ 1283670 h 1801888"/>
              <a:gd name="connsiteX11" fmla="*/ 3635579 w 4033787"/>
              <a:gd name="connsiteY11" fmla="*/ 1250619 h 1801888"/>
              <a:gd name="connsiteX12" fmla="*/ 3999136 w 4033787"/>
              <a:gd name="connsiteY12" fmla="*/ 688759 h 1801888"/>
              <a:gd name="connsiteX13" fmla="*/ 2710162 w 4033787"/>
              <a:gd name="connsiteY13" fmla="*/ 248084 h 1801888"/>
              <a:gd name="connsiteX14" fmla="*/ 1839830 w 4033787"/>
              <a:gd name="connsiteY14" fmla="*/ 93848 h 1801888"/>
              <a:gd name="connsiteX15" fmla="*/ 793227 w 4033787"/>
              <a:gd name="connsiteY15" fmla="*/ 16730 h 1801888"/>
              <a:gd name="connsiteX16" fmla="*/ 506789 w 4033787"/>
              <a:gd name="connsiteY16" fmla="*/ 93848 h 1801888"/>
              <a:gd name="connsiteX0" fmla="*/ 650009 w 4033788"/>
              <a:gd name="connsiteY0" fmla="*/ 99368 h 1785374"/>
              <a:gd name="connsiteX1" fmla="*/ 275436 w 4033788"/>
              <a:gd name="connsiteY1" fmla="*/ 121402 h 1785374"/>
              <a:gd name="connsiteX2" fmla="*/ 14 w 4033788"/>
              <a:gd name="connsiteY2" fmla="*/ 242587 h 1785374"/>
              <a:gd name="connsiteX3" fmla="*/ 286453 w 4033788"/>
              <a:gd name="connsiteY3" fmla="*/ 573093 h 1785374"/>
              <a:gd name="connsiteX4" fmla="*/ 374588 w 4033788"/>
              <a:gd name="connsiteY4" fmla="*/ 1002751 h 1785374"/>
              <a:gd name="connsiteX5" fmla="*/ 495773 w 4033788"/>
              <a:gd name="connsiteY5" fmla="*/ 1641729 h 1785374"/>
              <a:gd name="connsiteX6" fmla="*/ 1300004 w 4033788"/>
              <a:gd name="connsiteY6" fmla="*/ 1784949 h 1785374"/>
              <a:gd name="connsiteX7" fmla="*/ 2148303 w 4033788"/>
              <a:gd name="connsiteY7" fmla="*/ 1685797 h 1785374"/>
              <a:gd name="connsiteX8" fmla="*/ 2390674 w 4033788"/>
              <a:gd name="connsiteY8" fmla="*/ 1685797 h 1785374"/>
              <a:gd name="connsiteX9" fmla="*/ 2809315 w 4033788"/>
              <a:gd name="connsiteY9" fmla="*/ 1289190 h 1785374"/>
              <a:gd name="connsiteX10" fmla="*/ 3316091 w 4033788"/>
              <a:gd name="connsiteY10" fmla="*/ 1267156 h 1785374"/>
              <a:gd name="connsiteX11" fmla="*/ 3635580 w 4033788"/>
              <a:gd name="connsiteY11" fmla="*/ 1234105 h 1785374"/>
              <a:gd name="connsiteX12" fmla="*/ 3999137 w 4033788"/>
              <a:gd name="connsiteY12" fmla="*/ 672245 h 1785374"/>
              <a:gd name="connsiteX13" fmla="*/ 2710163 w 4033788"/>
              <a:gd name="connsiteY13" fmla="*/ 231570 h 1785374"/>
              <a:gd name="connsiteX14" fmla="*/ 1839831 w 4033788"/>
              <a:gd name="connsiteY14" fmla="*/ 77334 h 1785374"/>
              <a:gd name="connsiteX15" fmla="*/ 793228 w 4033788"/>
              <a:gd name="connsiteY15" fmla="*/ 216 h 1785374"/>
              <a:gd name="connsiteX16" fmla="*/ 650009 w 4033788"/>
              <a:gd name="connsiteY16" fmla="*/ 99368 h 1785374"/>
              <a:gd name="connsiteX0" fmla="*/ 650009 w 4033788"/>
              <a:gd name="connsiteY0" fmla="*/ 99368 h 1785592"/>
              <a:gd name="connsiteX1" fmla="*/ 275436 w 4033788"/>
              <a:gd name="connsiteY1" fmla="*/ 121402 h 1785592"/>
              <a:gd name="connsiteX2" fmla="*/ 14 w 4033788"/>
              <a:gd name="connsiteY2" fmla="*/ 242587 h 1785592"/>
              <a:gd name="connsiteX3" fmla="*/ 286453 w 4033788"/>
              <a:gd name="connsiteY3" fmla="*/ 573093 h 1785592"/>
              <a:gd name="connsiteX4" fmla="*/ 374588 w 4033788"/>
              <a:gd name="connsiteY4" fmla="*/ 1002751 h 1785592"/>
              <a:gd name="connsiteX5" fmla="*/ 264419 w 4033788"/>
              <a:gd name="connsiteY5" fmla="*/ 1630712 h 1785592"/>
              <a:gd name="connsiteX6" fmla="*/ 1300004 w 4033788"/>
              <a:gd name="connsiteY6" fmla="*/ 1784949 h 1785592"/>
              <a:gd name="connsiteX7" fmla="*/ 2148303 w 4033788"/>
              <a:gd name="connsiteY7" fmla="*/ 1685797 h 1785592"/>
              <a:gd name="connsiteX8" fmla="*/ 2390674 w 4033788"/>
              <a:gd name="connsiteY8" fmla="*/ 1685797 h 1785592"/>
              <a:gd name="connsiteX9" fmla="*/ 2809315 w 4033788"/>
              <a:gd name="connsiteY9" fmla="*/ 1289190 h 1785592"/>
              <a:gd name="connsiteX10" fmla="*/ 3316091 w 4033788"/>
              <a:gd name="connsiteY10" fmla="*/ 1267156 h 1785592"/>
              <a:gd name="connsiteX11" fmla="*/ 3635580 w 4033788"/>
              <a:gd name="connsiteY11" fmla="*/ 1234105 h 1785592"/>
              <a:gd name="connsiteX12" fmla="*/ 3999137 w 4033788"/>
              <a:gd name="connsiteY12" fmla="*/ 672245 h 1785592"/>
              <a:gd name="connsiteX13" fmla="*/ 2710163 w 4033788"/>
              <a:gd name="connsiteY13" fmla="*/ 231570 h 1785592"/>
              <a:gd name="connsiteX14" fmla="*/ 1839831 w 4033788"/>
              <a:gd name="connsiteY14" fmla="*/ 77334 h 1785592"/>
              <a:gd name="connsiteX15" fmla="*/ 793228 w 4033788"/>
              <a:gd name="connsiteY15" fmla="*/ 216 h 1785592"/>
              <a:gd name="connsiteX16" fmla="*/ 650009 w 4033788"/>
              <a:gd name="connsiteY16" fmla="*/ 99368 h 1785592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809315 w 4033788"/>
              <a:gd name="connsiteY9" fmla="*/ 1289190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  <a:gd name="connsiteX0" fmla="*/ 650009 w 4033788"/>
              <a:gd name="connsiteY0" fmla="*/ 99368 h 1790858"/>
              <a:gd name="connsiteX1" fmla="*/ 275436 w 4033788"/>
              <a:gd name="connsiteY1" fmla="*/ 121402 h 1790858"/>
              <a:gd name="connsiteX2" fmla="*/ 14 w 4033788"/>
              <a:gd name="connsiteY2" fmla="*/ 242587 h 1790858"/>
              <a:gd name="connsiteX3" fmla="*/ 286453 w 4033788"/>
              <a:gd name="connsiteY3" fmla="*/ 573093 h 1790858"/>
              <a:gd name="connsiteX4" fmla="*/ 374588 w 4033788"/>
              <a:gd name="connsiteY4" fmla="*/ 1002751 h 1790858"/>
              <a:gd name="connsiteX5" fmla="*/ 264419 w 4033788"/>
              <a:gd name="connsiteY5" fmla="*/ 1630712 h 1790858"/>
              <a:gd name="connsiteX6" fmla="*/ 1300004 w 4033788"/>
              <a:gd name="connsiteY6" fmla="*/ 1784949 h 1790858"/>
              <a:gd name="connsiteX7" fmla="*/ 1806780 w 4033788"/>
              <a:gd name="connsiteY7" fmla="*/ 1751898 h 1790858"/>
              <a:gd name="connsiteX8" fmla="*/ 2390674 w 4033788"/>
              <a:gd name="connsiteY8" fmla="*/ 1685797 h 1790858"/>
              <a:gd name="connsiteX9" fmla="*/ 2974568 w 4033788"/>
              <a:gd name="connsiteY9" fmla="*/ 1366308 h 1790858"/>
              <a:gd name="connsiteX10" fmla="*/ 3316091 w 4033788"/>
              <a:gd name="connsiteY10" fmla="*/ 1267156 h 1790858"/>
              <a:gd name="connsiteX11" fmla="*/ 3635580 w 4033788"/>
              <a:gd name="connsiteY11" fmla="*/ 1234105 h 1790858"/>
              <a:gd name="connsiteX12" fmla="*/ 3999137 w 4033788"/>
              <a:gd name="connsiteY12" fmla="*/ 672245 h 1790858"/>
              <a:gd name="connsiteX13" fmla="*/ 2710163 w 4033788"/>
              <a:gd name="connsiteY13" fmla="*/ 231570 h 1790858"/>
              <a:gd name="connsiteX14" fmla="*/ 1839831 w 4033788"/>
              <a:gd name="connsiteY14" fmla="*/ 77334 h 1790858"/>
              <a:gd name="connsiteX15" fmla="*/ 793228 w 4033788"/>
              <a:gd name="connsiteY15" fmla="*/ 216 h 1790858"/>
              <a:gd name="connsiteX16" fmla="*/ 650009 w 4033788"/>
              <a:gd name="connsiteY16" fmla="*/ 99368 h 1790858"/>
              <a:gd name="connsiteX0" fmla="*/ 650009 w 4033788"/>
              <a:gd name="connsiteY0" fmla="*/ 99368 h 1771724"/>
              <a:gd name="connsiteX1" fmla="*/ 275436 w 4033788"/>
              <a:gd name="connsiteY1" fmla="*/ 121402 h 1771724"/>
              <a:gd name="connsiteX2" fmla="*/ 14 w 4033788"/>
              <a:gd name="connsiteY2" fmla="*/ 242587 h 1771724"/>
              <a:gd name="connsiteX3" fmla="*/ 286453 w 4033788"/>
              <a:gd name="connsiteY3" fmla="*/ 573093 h 1771724"/>
              <a:gd name="connsiteX4" fmla="*/ 374588 w 4033788"/>
              <a:gd name="connsiteY4" fmla="*/ 1002751 h 1771724"/>
              <a:gd name="connsiteX5" fmla="*/ 264419 w 4033788"/>
              <a:gd name="connsiteY5" fmla="*/ 1630712 h 1771724"/>
              <a:gd name="connsiteX6" fmla="*/ 1443223 w 4033788"/>
              <a:gd name="connsiteY6" fmla="*/ 1388342 h 1771724"/>
              <a:gd name="connsiteX7" fmla="*/ 1806780 w 4033788"/>
              <a:gd name="connsiteY7" fmla="*/ 1751898 h 1771724"/>
              <a:gd name="connsiteX8" fmla="*/ 2390674 w 4033788"/>
              <a:gd name="connsiteY8" fmla="*/ 1685797 h 1771724"/>
              <a:gd name="connsiteX9" fmla="*/ 2974568 w 4033788"/>
              <a:gd name="connsiteY9" fmla="*/ 1366308 h 1771724"/>
              <a:gd name="connsiteX10" fmla="*/ 3316091 w 4033788"/>
              <a:gd name="connsiteY10" fmla="*/ 1267156 h 1771724"/>
              <a:gd name="connsiteX11" fmla="*/ 3635580 w 4033788"/>
              <a:gd name="connsiteY11" fmla="*/ 1234105 h 1771724"/>
              <a:gd name="connsiteX12" fmla="*/ 3999137 w 4033788"/>
              <a:gd name="connsiteY12" fmla="*/ 672245 h 1771724"/>
              <a:gd name="connsiteX13" fmla="*/ 2710163 w 4033788"/>
              <a:gd name="connsiteY13" fmla="*/ 231570 h 1771724"/>
              <a:gd name="connsiteX14" fmla="*/ 1839831 w 4033788"/>
              <a:gd name="connsiteY14" fmla="*/ 77334 h 1771724"/>
              <a:gd name="connsiteX15" fmla="*/ 793228 w 4033788"/>
              <a:gd name="connsiteY15" fmla="*/ 216 h 1771724"/>
              <a:gd name="connsiteX16" fmla="*/ 650009 w 4033788"/>
              <a:gd name="connsiteY16" fmla="*/ 99368 h 1771724"/>
              <a:gd name="connsiteX0" fmla="*/ 650009 w 4033788"/>
              <a:gd name="connsiteY0" fmla="*/ 99368 h 1702856"/>
              <a:gd name="connsiteX1" fmla="*/ 275436 w 4033788"/>
              <a:gd name="connsiteY1" fmla="*/ 121402 h 1702856"/>
              <a:gd name="connsiteX2" fmla="*/ 14 w 4033788"/>
              <a:gd name="connsiteY2" fmla="*/ 242587 h 1702856"/>
              <a:gd name="connsiteX3" fmla="*/ 286453 w 4033788"/>
              <a:gd name="connsiteY3" fmla="*/ 573093 h 1702856"/>
              <a:gd name="connsiteX4" fmla="*/ 374588 w 4033788"/>
              <a:gd name="connsiteY4" fmla="*/ 1002751 h 1702856"/>
              <a:gd name="connsiteX5" fmla="*/ 264419 w 4033788"/>
              <a:gd name="connsiteY5" fmla="*/ 1630712 h 1702856"/>
              <a:gd name="connsiteX6" fmla="*/ 1443223 w 4033788"/>
              <a:gd name="connsiteY6" fmla="*/ 1388342 h 1702856"/>
              <a:gd name="connsiteX7" fmla="*/ 2071185 w 4033788"/>
              <a:gd name="connsiteY7" fmla="*/ 1630713 h 1702856"/>
              <a:gd name="connsiteX8" fmla="*/ 2390674 w 4033788"/>
              <a:gd name="connsiteY8" fmla="*/ 1685797 h 1702856"/>
              <a:gd name="connsiteX9" fmla="*/ 2974568 w 4033788"/>
              <a:gd name="connsiteY9" fmla="*/ 1366308 h 1702856"/>
              <a:gd name="connsiteX10" fmla="*/ 3316091 w 4033788"/>
              <a:gd name="connsiteY10" fmla="*/ 1267156 h 1702856"/>
              <a:gd name="connsiteX11" fmla="*/ 3635580 w 4033788"/>
              <a:gd name="connsiteY11" fmla="*/ 1234105 h 1702856"/>
              <a:gd name="connsiteX12" fmla="*/ 3999137 w 4033788"/>
              <a:gd name="connsiteY12" fmla="*/ 672245 h 1702856"/>
              <a:gd name="connsiteX13" fmla="*/ 2710163 w 4033788"/>
              <a:gd name="connsiteY13" fmla="*/ 231570 h 1702856"/>
              <a:gd name="connsiteX14" fmla="*/ 1839831 w 4033788"/>
              <a:gd name="connsiteY14" fmla="*/ 77334 h 1702856"/>
              <a:gd name="connsiteX15" fmla="*/ 793228 w 4033788"/>
              <a:gd name="connsiteY15" fmla="*/ 216 h 1702856"/>
              <a:gd name="connsiteX16" fmla="*/ 650009 w 4033788"/>
              <a:gd name="connsiteY16" fmla="*/ 99368 h 1702856"/>
              <a:gd name="connsiteX0" fmla="*/ 656581 w 4040360"/>
              <a:gd name="connsiteY0" fmla="*/ 99368 h 1758762"/>
              <a:gd name="connsiteX1" fmla="*/ 282008 w 4040360"/>
              <a:gd name="connsiteY1" fmla="*/ 121402 h 1758762"/>
              <a:gd name="connsiteX2" fmla="*/ 6586 w 4040360"/>
              <a:gd name="connsiteY2" fmla="*/ 242587 h 1758762"/>
              <a:gd name="connsiteX3" fmla="*/ 293025 w 4040360"/>
              <a:gd name="connsiteY3" fmla="*/ 573093 h 1758762"/>
              <a:gd name="connsiteX4" fmla="*/ 381160 w 4040360"/>
              <a:gd name="connsiteY4" fmla="*/ 1002751 h 1758762"/>
              <a:gd name="connsiteX5" fmla="*/ 39637 w 4040360"/>
              <a:gd name="connsiteY5" fmla="*/ 1751898 h 1758762"/>
              <a:gd name="connsiteX6" fmla="*/ 1449795 w 4040360"/>
              <a:gd name="connsiteY6" fmla="*/ 1388342 h 1758762"/>
              <a:gd name="connsiteX7" fmla="*/ 2077757 w 4040360"/>
              <a:gd name="connsiteY7" fmla="*/ 1630713 h 1758762"/>
              <a:gd name="connsiteX8" fmla="*/ 2397246 w 4040360"/>
              <a:gd name="connsiteY8" fmla="*/ 1685797 h 1758762"/>
              <a:gd name="connsiteX9" fmla="*/ 2981140 w 4040360"/>
              <a:gd name="connsiteY9" fmla="*/ 1366308 h 1758762"/>
              <a:gd name="connsiteX10" fmla="*/ 3322663 w 4040360"/>
              <a:gd name="connsiteY10" fmla="*/ 1267156 h 1758762"/>
              <a:gd name="connsiteX11" fmla="*/ 3642152 w 4040360"/>
              <a:gd name="connsiteY11" fmla="*/ 1234105 h 1758762"/>
              <a:gd name="connsiteX12" fmla="*/ 4005709 w 4040360"/>
              <a:gd name="connsiteY12" fmla="*/ 672245 h 1758762"/>
              <a:gd name="connsiteX13" fmla="*/ 2716735 w 4040360"/>
              <a:gd name="connsiteY13" fmla="*/ 231570 h 1758762"/>
              <a:gd name="connsiteX14" fmla="*/ 1846403 w 4040360"/>
              <a:gd name="connsiteY14" fmla="*/ 77334 h 1758762"/>
              <a:gd name="connsiteX15" fmla="*/ 799800 w 4040360"/>
              <a:gd name="connsiteY15" fmla="*/ 216 h 1758762"/>
              <a:gd name="connsiteX16" fmla="*/ 656581 w 4040360"/>
              <a:gd name="connsiteY16" fmla="*/ 99368 h 1758762"/>
              <a:gd name="connsiteX0" fmla="*/ 656581 w 4044618"/>
              <a:gd name="connsiteY0" fmla="*/ 99368 h 1758762"/>
              <a:gd name="connsiteX1" fmla="*/ 282008 w 4044618"/>
              <a:gd name="connsiteY1" fmla="*/ 121402 h 1758762"/>
              <a:gd name="connsiteX2" fmla="*/ 6586 w 4044618"/>
              <a:gd name="connsiteY2" fmla="*/ 242587 h 1758762"/>
              <a:gd name="connsiteX3" fmla="*/ 293025 w 4044618"/>
              <a:gd name="connsiteY3" fmla="*/ 573093 h 1758762"/>
              <a:gd name="connsiteX4" fmla="*/ 381160 w 4044618"/>
              <a:gd name="connsiteY4" fmla="*/ 1002751 h 1758762"/>
              <a:gd name="connsiteX5" fmla="*/ 39637 w 4044618"/>
              <a:gd name="connsiteY5" fmla="*/ 1751898 h 1758762"/>
              <a:gd name="connsiteX6" fmla="*/ 1449795 w 4044618"/>
              <a:gd name="connsiteY6" fmla="*/ 1388342 h 1758762"/>
              <a:gd name="connsiteX7" fmla="*/ 2077757 w 4044618"/>
              <a:gd name="connsiteY7" fmla="*/ 1630713 h 1758762"/>
              <a:gd name="connsiteX8" fmla="*/ 2397246 w 4044618"/>
              <a:gd name="connsiteY8" fmla="*/ 1685797 h 1758762"/>
              <a:gd name="connsiteX9" fmla="*/ 2981140 w 4044618"/>
              <a:gd name="connsiteY9" fmla="*/ 1366308 h 1758762"/>
              <a:gd name="connsiteX10" fmla="*/ 3322663 w 4044618"/>
              <a:gd name="connsiteY10" fmla="*/ 1267156 h 1758762"/>
              <a:gd name="connsiteX11" fmla="*/ 3675203 w 4044618"/>
              <a:gd name="connsiteY11" fmla="*/ 969700 h 1758762"/>
              <a:gd name="connsiteX12" fmla="*/ 4005709 w 4044618"/>
              <a:gd name="connsiteY12" fmla="*/ 672245 h 1758762"/>
              <a:gd name="connsiteX13" fmla="*/ 2716735 w 4044618"/>
              <a:gd name="connsiteY13" fmla="*/ 231570 h 1758762"/>
              <a:gd name="connsiteX14" fmla="*/ 1846403 w 4044618"/>
              <a:gd name="connsiteY14" fmla="*/ 77334 h 1758762"/>
              <a:gd name="connsiteX15" fmla="*/ 799800 w 4044618"/>
              <a:gd name="connsiteY15" fmla="*/ 216 h 1758762"/>
              <a:gd name="connsiteX16" fmla="*/ 656581 w 4044618"/>
              <a:gd name="connsiteY16" fmla="*/ 99368 h 1758762"/>
              <a:gd name="connsiteX0" fmla="*/ 656581 w 4042955"/>
              <a:gd name="connsiteY0" fmla="*/ 99368 h 1758762"/>
              <a:gd name="connsiteX1" fmla="*/ 282008 w 4042955"/>
              <a:gd name="connsiteY1" fmla="*/ 121402 h 1758762"/>
              <a:gd name="connsiteX2" fmla="*/ 6586 w 4042955"/>
              <a:gd name="connsiteY2" fmla="*/ 242587 h 1758762"/>
              <a:gd name="connsiteX3" fmla="*/ 293025 w 4042955"/>
              <a:gd name="connsiteY3" fmla="*/ 573093 h 1758762"/>
              <a:gd name="connsiteX4" fmla="*/ 381160 w 4042955"/>
              <a:gd name="connsiteY4" fmla="*/ 1002751 h 1758762"/>
              <a:gd name="connsiteX5" fmla="*/ 39637 w 4042955"/>
              <a:gd name="connsiteY5" fmla="*/ 1751898 h 1758762"/>
              <a:gd name="connsiteX6" fmla="*/ 1449795 w 4042955"/>
              <a:gd name="connsiteY6" fmla="*/ 1388342 h 1758762"/>
              <a:gd name="connsiteX7" fmla="*/ 2077757 w 4042955"/>
              <a:gd name="connsiteY7" fmla="*/ 1630713 h 1758762"/>
              <a:gd name="connsiteX8" fmla="*/ 2397246 w 4042955"/>
              <a:gd name="connsiteY8" fmla="*/ 1685797 h 1758762"/>
              <a:gd name="connsiteX9" fmla="*/ 2981140 w 4042955"/>
              <a:gd name="connsiteY9" fmla="*/ 1366308 h 1758762"/>
              <a:gd name="connsiteX10" fmla="*/ 3465882 w 4042955"/>
              <a:gd name="connsiteY10" fmla="*/ 1090886 h 1758762"/>
              <a:gd name="connsiteX11" fmla="*/ 3675203 w 4042955"/>
              <a:gd name="connsiteY11" fmla="*/ 969700 h 1758762"/>
              <a:gd name="connsiteX12" fmla="*/ 4005709 w 4042955"/>
              <a:gd name="connsiteY12" fmla="*/ 672245 h 1758762"/>
              <a:gd name="connsiteX13" fmla="*/ 2716735 w 4042955"/>
              <a:gd name="connsiteY13" fmla="*/ 231570 h 1758762"/>
              <a:gd name="connsiteX14" fmla="*/ 1846403 w 4042955"/>
              <a:gd name="connsiteY14" fmla="*/ 77334 h 1758762"/>
              <a:gd name="connsiteX15" fmla="*/ 799800 w 4042955"/>
              <a:gd name="connsiteY15" fmla="*/ 216 h 1758762"/>
              <a:gd name="connsiteX16" fmla="*/ 656581 w 4042955"/>
              <a:gd name="connsiteY16" fmla="*/ 99368 h 1758762"/>
              <a:gd name="connsiteX0" fmla="*/ 656581 w 4128603"/>
              <a:gd name="connsiteY0" fmla="*/ 99368 h 1758762"/>
              <a:gd name="connsiteX1" fmla="*/ 282008 w 4128603"/>
              <a:gd name="connsiteY1" fmla="*/ 121402 h 1758762"/>
              <a:gd name="connsiteX2" fmla="*/ 6586 w 4128603"/>
              <a:gd name="connsiteY2" fmla="*/ 242587 h 1758762"/>
              <a:gd name="connsiteX3" fmla="*/ 293025 w 4128603"/>
              <a:gd name="connsiteY3" fmla="*/ 573093 h 1758762"/>
              <a:gd name="connsiteX4" fmla="*/ 381160 w 4128603"/>
              <a:gd name="connsiteY4" fmla="*/ 1002751 h 1758762"/>
              <a:gd name="connsiteX5" fmla="*/ 39637 w 4128603"/>
              <a:gd name="connsiteY5" fmla="*/ 1751898 h 1758762"/>
              <a:gd name="connsiteX6" fmla="*/ 1449795 w 4128603"/>
              <a:gd name="connsiteY6" fmla="*/ 1388342 h 1758762"/>
              <a:gd name="connsiteX7" fmla="*/ 2077757 w 4128603"/>
              <a:gd name="connsiteY7" fmla="*/ 1630713 h 1758762"/>
              <a:gd name="connsiteX8" fmla="*/ 2397246 w 4128603"/>
              <a:gd name="connsiteY8" fmla="*/ 1685797 h 1758762"/>
              <a:gd name="connsiteX9" fmla="*/ 2981140 w 4128603"/>
              <a:gd name="connsiteY9" fmla="*/ 1366308 h 1758762"/>
              <a:gd name="connsiteX10" fmla="*/ 3465882 w 4128603"/>
              <a:gd name="connsiteY10" fmla="*/ 1090886 h 1758762"/>
              <a:gd name="connsiteX11" fmla="*/ 3675203 w 4128603"/>
              <a:gd name="connsiteY11" fmla="*/ 969700 h 1758762"/>
              <a:gd name="connsiteX12" fmla="*/ 4038761 w 4128603"/>
              <a:gd name="connsiteY12" fmla="*/ 440891 h 1758762"/>
              <a:gd name="connsiteX13" fmla="*/ 4005709 w 4128603"/>
              <a:gd name="connsiteY13" fmla="*/ 672245 h 1758762"/>
              <a:gd name="connsiteX14" fmla="*/ 2716735 w 4128603"/>
              <a:gd name="connsiteY14" fmla="*/ 231570 h 1758762"/>
              <a:gd name="connsiteX15" fmla="*/ 1846403 w 4128603"/>
              <a:gd name="connsiteY15" fmla="*/ 77334 h 1758762"/>
              <a:gd name="connsiteX16" fmla="*/ 799800 w 4128603"/>
              <a:gd name="connsiteY16" fmla="*/ 216 h 1758762"/>
              <a:gd name="connsiteX17" fmla="*/ 656581 w 4128603"/>
              <a:gd name="connsiteY17" fmla="*/ 99368 h 1758762"/>
              <a:gd name="connsiteX0" fmla="*/ 656581 w 4058628"/>
              <a:gd name="connsiteY0" fmla="*/ 99368 h 1758762"/>
              <a:gd name="connsiteX1" fmla="*/ 282008 w 4058628"/>
              <a:gd name="connsiteY1" fmla="*/ 121402 h 1758762"/>
              <a:gd name="connsiteX2" fmla="*/ 6586 w 4058628"/>
              <a:gd name="connsiteY2" fmla="*/ 242587 h 1758762"/>
              <a:gd name="connsiteX3" fmla="*/ 293025 w 4058628"/>
              <a:gd name="connsiteY3" fmla="*/ 573093 h 1758762"/>
              <a:gd name="connsiteX4" fmla="*/ 381160 w 4058628"/>
              <a:gd name="connsiteY4" fmla="*/ 1002751 h 1758762"/>
              <a:gd name="connsiteX5" fmla="*/ 39637 w 4058628"/>
              <a:gd name="connsiteY5" fmla="*/ 1751898 h 1758762"/>
              <a:gd name="connsiteX6" fmla="*/ 1449795 w 4058628"/>
              <a:gd name="connsiteY6" fmla="*/ 1388342 h 1758762"/>
              <a:gd name="connsiteX7" fmla="*/ 2077757 w 4058628"/>
              <a:gd name="connsiteY7" fmla="*/ 1630713 h 1758762"/>
              <a:gd name="connsiteX8" fmla="*/ 2397246 w 4058628"/>
              <a:gd name="connsiteY8" fmla="*/ 1685797 h 1758762"/>
              <a:gd name="connsiteX9" fmla="*/ 2981140 w 4058628"/>
              <a:gd name="connsiteY9" fmla="*/ 1366308 h 1758762"/>
              <a:gd name="connsiteX10" fmla="*/ 3465882 w 4058628"/>
              <a:gd name="connsiteY10" fmla="*/ 1090886 h 1758762"/>
              <a:gd name="connsiteX11" fmla="*/ 3675203 w 4058628"/>
              <a:gd name="connsiteY11" fmla="*/ 969700 h 1758762"/>
              <a:gd name="connsiteX12" fmla="*/ 4038761 w 4058628"/>
              <a:gd name="connsiteY12" fmla="*/ 440891 h 1758762"/>
              <a:gd name="connsiteX13" fmla="*/ 3818422 w 4058628"/>
              <a:gd name="connsiteY13" fmla="*/ 473941 h 1758762"/>
              <a:gd name="connsiteX14" fmla="*/ 2716735 w 4058628"/>
              <a:gd name="connsiteY14" fmla="*/ 231570 h 1758762"/>
              <a:gd name="connsiteX15" fmla="*/ 1846403 w 4058628"/>
              <a:gd name="connsiteY15" fmla="*/ 77334 h 1758762"/>
              <a:gd name="connsiteX16" fmla="*/ 799800 w 4058628"/>
              <a:gd name="connsiteY16" fmla="*/ 216 h 1758762"/>
              <a:gd name="connsiteX17" fmla="*/ 656581 w 4058628"/>
              <a:gd name="connsiteY17" fmla="*/ 99368 h 1758762"/>
              <a:gd name="connsiteX0" fmla="*/ 656581 w 4058628"/>
              <a:gd name="connsiteY0" fmla="*/ 99368 h 1758762"/>
              <a:gd name="connsiteX1" fmla="*/ 282008 w 4058628"/>
              <a:gd name="connsiteY1" fmla="*/ 121402 h 1758762"/>
              <a:gd name="connsiteX2" fmla="*/ 6586 w 4058628"/>
              <a:gd name="connsiteY2" fmla="*/ 242587 h 1758762"/>
              <a:gd name="connsiteX3" fmla="*/ 293025 w 4058628"/>
              <a:gd name="connsiteY3" fmla="*/ 573093 h 1758762"/>
              <a:gd name="connsiteX4" fmla="*/ 381160 w 4058628"/>
              <a:gd name="connsiteY4" fmla="*/ 1002751 h 1758762"/>
              <a:gd name="connsiteX5" fmla="*/ 39637 w 4058628"/>
              <a:gd name="connsiteY5" fmla="*/ 1751898 h 1758762"/>
              <a:gd name="connsiteX6" fmla="*/ 1449795 w 4058628"/>
              <a:gd name="connsiteY6" fmla="*/ 1388342 h 1758762"/>
              <a:gd name="connsiteX7" fmla="*/ 2077757 w 4058628"/>
              <a:gd name="connsiteY7" fmla="*/ 1630713 h 1758762"/>
              <a:gd name="connsiteX8" fmla="*/ 2397246 w 4058628"/>
              <a:gd name="connsiteY8" fmla="*/ 1685797 h 1758762"/>
              <a:gd name="connsiteX9" fmla="*/ 2981140 w 4058628"/>
              <a:gd name="connsiteY9" fmla="*/ 1366308 h 1758762"/>
              <a:gd name="connsiteX10" fmla="*/ 3465882 w 4058628"/>
              <a:gd name="connsiteY10" fmla="*/ 1090886 h 1758762"/>
              <a:gd name="connsiteX11" fmla="*/ 3675203 w 4058628"/>
              <a:gd name="connsiteY11" fmla="*/ 969700 h 1758762"/>
              <a:gd name="connsiteX12" fmla="*/ 4038761 w 4058628"/>
              <a:gd name="connsiteY12" fmla="*/ 440891 h 1758762"/>
              <a:gd name="connsiteX13" fmla="*/ 3818422 w 4058628"/>
              <a:gd name="connsiteY13" fmla="*/ 473941 h 1758762"/>
              <a:gd name="connsiteX14" fmla="*/ 2716735 w 4058628"/>
              <a:gd name="connsiteY14" fmla="*/ 231570 h 1758762"/>
              <a:gd name="connsiteX15" fmla="*/ 1846403 w 4058628"/>
              <a:gd name="connsiteY15" fmla="*/ 77334 h 1758762"/>
              <a:gd name="connsiteX16" fmla="*/ 799800 w 4058628"/>
              <a:gd name="connsiteY16" fmla="*/ 216 h 1758762"/>
              <a:gd name="connsiteX17" fmla="*/ 656581 w 4058628"/>
              <a:gd name="connsiteY17" fmla="*/ 99368 h 1758762"/>
              <a:gd name="connsiteX0" fmla="*/ 656581 w 4058628"/>
              <a:gd name="connsiteY0" fmla="*/ 99368 h 1758762"/>
              <a:gd name="connsiteX1" fmla="*/ 282008 w 4058628"/>
              <a:gd name="connsiteY1" fmla="*/ 121402 h 1758762"/>
              <a:gd name="connsiteX2" fmla="*/ 6586 w 4058628"/>
              <a:gd name="connsiteY2" fmla="*/ 242587 h 1758762"/>
              <a:gd name="connsiteX3" fmla="*/ 293025 w 4058628"/>
              <a:gd name="connsiteY3" fmla="*/ 573093 h 1758762"/>
              <a:gd name="connsiteX4" fmla="*/ 381160 w 4058628"/>
              <a:gd name="connsiteY4" fmla="*/ 1002751 h 1758762"/>
              <a:gd name="connsiteX5" fmla="*/ 39637 w 4058628"/>
              <a:gd name="connsiteY5" fmla="*/ 1751898 h 1758762"/>
              <a:gd name="connsiteX6" fmla="*/ 1449795 w 4058628"/>
              <a:gd name="connsiteY6" fmla="*/ 1388342 h 1758762"/>
              <a:gd name="connsiteX7" fmla="*/ 2077757 w 4058628"/>
              <a:gd name="connsiteY7" fmla="*/ 1630713 h 1758762"/>
              <a:gd name="connsiteX8" fmla="*/ 2397246 w 4058628"/>
              <a:gd name="connsiteY8" fmla="*/ 1685797 h 1758762"/>
              <a:gd name="connsiteX9" fmla="*/ 2981140 w 4058628"/>
              <a:gd name="connsiteY9" fmla="*/ 1366308 h 1758762"/>
              <a:gd name="connsiteX10" fmla="*/ 3465882 w 4058628"/>
              <a:gd name="connsiteY10" fmla="*/ 1090886 h 1758762"/>
              <a:gd name="connsiteX11" fmla="*/ 3675203 w 4058628"/>
              <a:gd name="connsiteY11" fmla="*/ 969700 h 1758762"/>
              <a:gd name="connsiteX12" fmla="*/ 4038761 w 4058628"/>
              <a:gd name="connsiteY12" fmla="*/ 440891 h 1758762"/>
              <a:gd name="connsiteX13" fmla="*/ 3818422 w 4058628"/>
              <a:gd name="connsiteY13" fmla="*/ 473941 h 1758762"/>
              <a:gd name="connsiteX14" fmla="*/ 2716735 w 4058628"/>
              <a:gd name="connsiteY14" fmla="*/ 231570 h 1758762"/>
              <a:gd name="connsiteX15" fmla="*/ 1846403 w 4058628"/>
              <a:gd name="connsiteY15" fmla="*/ 77334 h 1758762"/>
              <a:gd name="connsiteX16" fmla="*/ 799800 w 4058628"/>
              <a:gd name="connsiteY16" fmla="*/ 216 h 1758762"/>
              <a:gd name="connsiteX17" fmla="*/ 656581 w 4058628"/>
              <a:gd name="connsiteY17" fmla="*/ 99368 h 1758762"/>
              <a:gd name="connsiteX0" fmla="*/ 656581 w 4058628"/>
              <a:gd name="connsiteY0" fmla="*/ 99368 h 1758762"/>
              <a:gd name="connsiteX1" fmla="*/ 282008 w 4058628"/>
              <a:gd name="connsiteY1" fmla="*/ 121402 h 1758762"/>
              <a:gd name="connsiteX2" fmla="*/ 6586 w 4058628"/>
              <a:gd name="connsiteY2" fmla="*/ 242587 h 1758762"/>
              <a:gd name="connsiteX3" fmla="*/ 293025 w 4058628"/>
              <a:gd name="connsiteY3" fmla="*/ 573093 h 1758762"/>
              <a:gd name="connsiteX4" fmla="*/ 381160 w 4058628"/>
              <a:gd name="connsiteY4" fmla="*/ 1002751 h 1758762"/>
              <a:gd name="connsiteX5" fmla="*/ 39637 w 4058628"/>
              <a:gd name="connsiteY5" fmla="*/ 1751898 h 1758762"/>
              <a:gd name="connsiteX6" fmla="*/ 1449795 w 4058628"/>
              <a:gd name="connsiteY6" fmla="*/ 1388342 h 1758762"/>
              <a:gd name="connsiteX7" fmla="*/ 2077757 w 4058628"/>
              <a:gd name="connsiteY7" fmla="*/ 1630713 h 1758762"/>
              <a:gd name="connsiteX8" fmla="*/ 2397246 w 4058628"/>
              <a:gd name="connsiteY8" fmla="*/ 1685797 h 1758762"/>
              <a:gd name="connsiteX9" fmla="*/ 2981140 w 4058628"/>
              <a:gd name="connsiteY9" fmla="*/ 1366308 h 1758762"/>
              <a:gd name="connsiteX10" fmla="*/ 3465882 w 4058628"/>
              <a:gd name="connsiteY10" fmla="*/ 1090886 h 1758762"/>
              <a:gd name="connsiteX11" fmla="*/ 3675203 w 4058628"/>
              <a:gd name="connsiteY11" fmla="*/ 969700 h 1758762"/>
              <a:gd name="connsiteX12" fmla="*/ 4038761 w 4058628"/>
              <a:gd name="connsiteY12" fmla="*/ 440891 h 1758762"/>
              <a:gd name="connsiteX13" fmla="*/ 3818422 w 4058628"/>
              <a:gd name="connsiteY13" fmla="*/ 473941 h 1758762"/>
              <a:gd name="connsiteX14" fmla="*/ 2716735 w 4058628"/>
              <a:gd name="connsiteY14" fmla="*/ 231570 h 1758762"/>
              <a:gd name="connsiteX15" fmla="*/ 1846403 w 4058628"/>
              <a:gd name="connsiteY15" fmla="*/ 77334 h 1758762"/>
              <a:gd name="connsiteX16" fmla="*/ 799800 w 4058628"/>
              <a:gd name="connsiteY16" fmla="*/ 216 h 1758762"/>
              <a:gd name="connsiteX17" fmla="*/ 656581 w 4058628"/>
              <a:gd name="connsiteY17" fmla="*/ 99368 h 1758762"/>
              <a:gd name="connsiteX0" fmla="*/ 656581 w 4058628"/>
              <a:gd name="connsiteY0" fmla="*/ 99368 h 1758762"/>
              <a:gd name="connsiteX1" fmla="*/ 282008 w 4058628"/>
              <a:gd name="connsiteY1" fmla="*/ 121402 h 1758762"/>
              <a:gd name="connsiteX2" fmla="*/ 6586 w 4058628"/>
              <a:gd name="connsiteY2" fmla="*/ 242587 h 1758762"/>
              <a:gd name="connsiteX3" fmla="*/ 293025 w 4058628"/>
              <a:gd name="connsiteY3" fmla="*/ 573093 h 1758762"/>
              <a:gd name="connsiteX4" fmla="*/ 381160 w 4058628"/>
              <a:gd name="connsiteY4" fmla="*/ 1002751 h 1758762"/>
              <a:gd name="connsiteX5" fmla="*/ 39637 w 4058628"/>
              <a:gd name="connsiteY5" fmla="*/ 1751898 h 1758762"/>
              <a:gd name="connsiteX6" fmla="*/ 1449795 w 4058628"/>
              <a:gd name="connsiteY6" fmla="*/ 1388342 h 1758762"/>
              <a:gd name="connsiteX7" fmla="*/ 2077757 w 4058628"/>
              <a:gd name="connsiteY7" fmla="*/ 1630713 h 1758762"/>
              <a:gd name="connsiteX8" fmla="*/ 2397246 w 4058628"/>
              <a:gd name="connsiteY8" fmla="*/ 1685797 h 1758762"/>
              <a:gd name="connsiteX9" fmla="*/ 2981140 w 4058628"/>
              <a:gd name="connsiteY9" fmla="*/ 1366308 h 1758762"/>
              <a:gd name="connsiteX10" fmla="*/ 3465882 w 4058628"/>
              <a:gd name="connsiteY10" fmla="*/ 1090886 h 1758762"/>
              <a:gd name="connsiteX11" fmla="*/ 3675203 w 4058628"/>
              <a:gd name="connsiteY11" fmla="*/ 969700 h 1758762"/>
              <a:gd name="connsiteX12" fmla="*/ 4038761 w 4058628"/>
              <a:gd name="connsiteY12" fmla="*/ 440891 h 1758762"/>
              <a:gd name="connsiteX13" fmla="*/ 3818422 w 4058628"/>
              <a:gd name="connsiteY13" fmla="*/ 473941 h 1758762"/>
              <a:gd name="connsiteX14" fmla="*/ 2716735 w 4058628"/>
              <a:gd name="connsiteY14" fmla="*/ 231570 h 1758762"/>
              <a:gd name="connsiteX15" fmla="*/ 1846403 w 4058628"/>
              <a:gd name="connsiteY15" fmla="*/ 77334 h 1758762"/>
              <a:gd name="connsiteX16" fmla="*/ 799800 w 4058628"/>
              <a:gd name="connsiteY16" fmla="*/ 216 h 1758762"/>
              <a:gd name="connsiteX17" fmla="*/ 656581 w 4058628"/>
              <a:gd name="connsiteY17" fmla="*/ 99368 h 1758762"/>
              <a:gd name="connsiteX0" fmla="*/ 656581 w 4058628"/>
              <a:gd name="connsiteY0" fmla="*/ 99368 h 1758762"/>
              <a:gd name="connsiteX1" fmla="*/ 282008 w 4058628"/>
              <a:gd name="connsiteY1" fmla="*/ 121402 h 1758762"/>
              <a:gd name="connsiteX2" fmla="*/ 6586 w 4058628"/>
              <a:gd name="connsiteY2" fmla="*/ 242587 h 1758762"/>
              <a:gd name="connsiteX3" fmla="*/ 293025 w 4058628"/>
              <a:gd name="connsiteY3" fmla="*/ 573093 h 1758762"/>
              <a:gd name="connsiteX4" fmla="*/ 381160 w 4058628"/>
              <a:gd name="connsiteY4" fmla="*/ 1002751 h 1758762"/>
              <a:gd name="connsiteX5" fmla="*/ 39637 w 4058628"/>
              <a:gd name="connsiteY5" fmla="*/ 1751898 h 1758762"/>
              <a:gd name="connsiteX6" fmla="*/ 1449795 w 4058628"/>
              <a:gd name="connsiteY6" fmla="*/ 1388342 h 1758762"/>
              <a:gd name="connsiteX7" fmla="*/ 2077757 w 4058628"/>
              <a:gd name="connsiteY7" fmla="*/ 1630713 h 1758762"/>
              <a:gd name="connsiteX8" fmla="*/ 2397246 w 4058628"/>
              <a:gd name="connsiteY8" fmla="*/ 1685797 h 1758762"/>
              <a:gd name="connsiteX9" fmla="*/ 2981140 w 4058628"/>
              <a:gd name="connsiteY9" fmla="*/ 1366308 h 1758762"/>
              <a:gd name="connsiteX10" fmla="*/ 3465882 w 4058628"/>
              <a:gd name="connsiteY10" fmla="*/ 1090886 h 1758762"/>
              <a:gd name="connsiteX11" fmla="*/ 3675203 w 4058628"/>
              <a:gd name="connsiteY11" fmla="*/ 969700 h 1758762"/>
              <a:gd name="connsiteX12" fmla="*/ 4038761 w 4058628"/>
              <a:gd name="connsiteY12" fmla="*/ 440891 h 1758762"/>
              <a:gd name="connsiteX13" fmla="*/ 3818422 w 4058628"/>
              <a:gd name="connsiteY13" fmla="*/ 473941 h 1758762"/>
              <a:gd name="connsiteX14" fmla="*/ 2716735 w 4058628"/>
              <a:gd name="connsiteY14" fmla="*/ 231570 h 1758762"/>
              <a:gd name="connsiteX15" fmla="*/ 1846403 w 4058628"/>
              <a:gd name="connsiteY15" fmla="*/ 77334 h 1758762"/>
              <a:gd name="connsiteX16" fmla="*/ 799800 w 4058628"/>
              <a:gd name="connsiteY16" fmla="*/ 216 h 1758762"/>
              <a:gd name="connsiteX17" fmla="*/ 656581 w 4058628"/>
              <a:gd name="connsiteY17" fmla="*/ 99368 h 1758762"/>
              <a:gd name="connsiteX0" fmla="*/ 656581 w 4321085"/>
              <a:gd name="connsiteY0" fmla="*/ 99368 h 1758762"/>
              <a:gd name="connsiteX1" fmla="*/ 282008 w 4321085"/>
              <a:gd name="connsiteY1" fmla="*/ 121402 h 1758762"/>
              <a:gd name="connsiteX2" fmla="*/ 6586 w 4321085"/>
              <a:gd name="connsiteY2" fmla="*/ 242587 h 1758762"/>
              <a:gd name="connsiteX3" fmla="*/ 293025 w 4321085"/>
              <a:gd name="connsiteY3" fmla="*/ 573093 h 1758762"/>
              <a:gd name="connsiteX4" fmla="*/ 381160 w 4321085"/>
              <a:gd name="connsiteY4" fmla="*/ 1002751 h 1758762"/>
              <a:gd name="connsiteX5" fmla="*/ 39637 w 4321085"/>
              <a:gd name="connsiteY5" fmla="*/ 1751898 h 1758762"/>
              <a:gd name="connsiteX6" fmla="*/ 1449795 w 4321085"/>
              <a:gd name="connsiteY6" fmla="*/ 1388342 h 1758762"/>
              <a:gd name="connsiteX7" fmla="*/ 2077757 w 4321085"/>
              <a:gd name="connsiteY7" fmla="*/ 1630713 h 1758762"/>
              <a:gd name="connsiteX8" fmla="*/ 2397246 w 4321085"/>
              <a:gd name="connsiteY8" fmla="*/ 1685797 h 1758762"/>
              <a:gd name="connsiteX9" fmla="*/ 2981140 w 4321085"/>
              <a:gd name="connsiteY9" fmla="*/ 1366308 h 1758762"/>
              <a:gd name="connsiteX10" fmla="*/ 3465882 w 4321085"/>
              <a:gd name="connsiteY10" fmla="*/ 1090886 h 1758762"/>
              <a:gd name="connsiteX11" fmla="*/ 3675203 w 4321085"/>
              <a:gd name="connsiteY11" fmla="*/ 969700 h 1758762"/>
              <a:gd name="connsiteX12" fmla="*/ 4314182 w 4321085"/>
              <a:gd name="connsiteY12" fmla="*/ 826481 h 1758762"/>
              <a:gd name="connsiteX13" fmla="*/ 3818422 w 4321085"/>
              <a:gd name="connsiteY13" fmla="*/ 473941 h 1758762"/>
              <a:gd name="connsiteX14" fmla="*/ 2716735 w 4321085"/>
              <a:gd name="connsiteY14" fmla="*/ 231570 h 1758762"/>
              <a:gd name="connsiteX15" fmla="*/ 1846403 w 4321085"/>
              <a:gd name="connsiteY15" fmla="*/ 77334 h 1758762"/>
              <a:gd name="connsiteX16" fmla="*/ 799800 w 4321085"/>
              <a:gd name="connsiteY16" fmla="*/ 216 h 1758762"/>
              <a:gd name="connsiteX17" fmla="*/ 656581 w 4321085"/>
              <a:gd name="connsiteY17" fmla="*/ 99368 h 1758762"/>
              <a:gd name="connsiteX0" fmla="*/ 656581 w 4321085"/>
              <a:gd name="connsiteY0" fmla="*/ 99368 h 1758762"/>
              <a:gd name="connsiteX1" fmla="*/ 282008 w 4321085"/>
              <a:gd name="connsiteY1" fmla="*/ 121402 h 1758762"/>
              <a:gd name="connsiteX2" fmla="*/ 6586 w 4321085"/>
              <a:gd name="connsiteY2" fmla="*/ 242587 h 1758762"/>
              <a:gd name="connsiteX3" fmla="*/ 293025 w 4321085"/>
              <a:gd name="connsiteY3" fmla="*/ 573093 h 1758762"/>
              <a:gd name="connsiteX4" fmla="*/ 381160 w 4321085"/>
              <a:gd name="connsiteY4" fmla="*/ 1002751 h 1758762"/>
              <a:gd name="connsiteX5" fmla="*/ 39637 w 4321085"/>
              <a:gd name="connsiteY5" fmla="*/ 1751898 h 1758762"/>
              <a:gd name="connsiteX6" fmla="*/ 1449795 w 4321085"/>
              <a:gd name="connsiteY6" fmla="*/ 1388342 h 1758762"/>
              <a:gd name="connsiteX7" fmla="*/ 2077757 w 4321085"/>
              <a:gd name="connsiteY7" fmla="*/ 1630713 h 1758762"/>
              <a:gd name="connsiteX8" fmla="*/ 2397246 w 4321085"/>
              <a:gd name="connsiteY8" fmla="*/ 1685797 h 1758762"/>
              <a:gd name="connsiteX9" fmla="*/ 2981140 w 4321085"/>
              <a:gd name="connsiteY9" fmla="*/ 1366308 h 1758762"/>
              <a:gd name="connsiteX10" fmla="*/ 3465882 w 4321085"/>
              <a:gd name="connsiteY10" fmla="*/ 1090886 h 1758762"/>
              <a:gd name="connsiteX11" fmla="*/ 3675203 w 4321085"/>
              <a:gd name="connsiteY11" fmla="*/ 969700 h 1758762"/>
              <a:gd name="connsiteX12" fmla="*/ 4314182 w 4321085"/>
              <a:gd name="connsiteY12" fmla="*/ 826481 h 1758762"/>
              <a:gd name="connsiteX13" fmla="*/ 3818422 w 4321085"/>
              <a:gd name="connsiteY13" fmla="*/ 473941 h 1758762"/>
              <a:gd name="connsiteX14" fmla="*/ 2716735 w 4321085"/>
              <a:gd name="connsiteY14" fmla="*/ 231570 h 1758762"/>
              <a:gd name="connsiteX15" fmla="*/ 1846403 w 4321085"/>
              <a:gd name="connsiteY15" fmla="*/ 77334 h 1758762"/>
              <a:gd name="connsiteX16" fmla="*/ 799800 w 4321085"/>
              <a:gd name="connsiteY16" fmla="*/ 216 h 1758762"/>
              <a:gd name="connsiteX17" fmla="*/ 656581 w 4321085"/>
              <a:gd name="connsiteY17" fmla="*/ 99368 h 1758762"/>
              <a:gd name="connsiteX0" fmla="*/ 656581 w 3871783"/>
              <a:gd name="connsiteY0" fmla="*/ 99368 h 1758762"/>
              <a:gd name="connsiteX1" fmla="*/ 282008 w 3871783"/>
              <a:gd name="connsiteY1" fmla="*/ 121402 h 1758762"/>
              <a:gd name="connsiteX2" fmla="*/ 6586 w 3871783"/>
              <a:gd name="connsiteY2" fmla="*/ 242587 h 1758762"/>
              <a:gd name="connsiteX3" fmla="*/ 293025 w 3871783"/>
              <a:gd name="connsiteY3" fmla="*/ 573093 h 1758762"/>
              <a:gd name="connsiteX4" fmla="*/ 381160 w 3871783"/>
              <a:gd name="connsiteY4" fmla="*/ 1002751 h 1758762"/>
              <a:gd name="connsiteX5" fmla="*/ 39637 w 3871783"/>
              <a:gd name="connsiteY5" fmla="*/ 1751898 h 1758762"/>
              <a:gd name="connsiteX6" fmla="*/ 1449795 w 3871783"/>
              <a:gd name="connsiteY6" fmla="*/ 1388342 h 1758762"/>
              <a:gd name="connsiteX7" fmla="*/ 2077757 w 3871783"/>
              <a:gd name="connsiteY7" fmla="*/ 1630713 h 1758762"/>
              <a:gd name="connsiteX8" fmla="*/ 2397246 w 3871783"/>
              <a:gd name="connsiteY8" fmla="*/ 1685797 h 1758762"/>
              <a:gd name="connsiteX9" fmla="*/ 2981140 w 3871783"/>
              <a:gd name="connsiteY9" fmla="*/ 1366308 h 1758762"/>
              <a:gd name="connsiteX10" fmla="*/ 3465882 w 3871783"/>
              <a:gd name="connsiteY10" fmla="*/ 1090886 h 1758762"/>
              <a:gd name="connsiteX11" fmla="*/ 3675203 w 3871783"/>
              <a:gd name="connsiteY11" fmla="*/ 969700 h 1758762"/>
              <a:gd name="connsiteX12" fmla="*/ 3818422 w 3871783"/>
              <a:gd name="connsiteY12" fmla="*/ 473941 h 1758762"/>
              <a:gd name="connsiteX13" fmla="*/ 2716735 w 3871783"/>
              <a:gd name="connsiteY13" fmla="*/ 231570 h 1758762"/>
              <a:gd name="connsiteX14" fmla="*/ 1846403 w 3871783"/>
              <a:gd name="connsiteY14" fmla="*/ 77334 h 1758762"/>
              <a:gd name="connsiteX15" fmla="*/ 799800 w 3871783"/>
              <a:gd name="connsiteY15" fmla="*/ 216 h 1758762"/>
              <a:gd name="connsiteX16" fmla="*/ 656581 w 3871783"/>
              <a:gd name="connsiteY16" fmla="*/ 99368 h 1758762"/>
              <a:gd name="connsiteX0" fmla="*/ 656581 w 3871783"/>
              <a:gd name="connsiteY0" fmla="*/ 99368 h 1758762"/>
              <a:gd name="connsiteX1" fmla="*/ 282008 w 3871783"/>
              <a:gd name="connsiteY1" fmla="*/ 121402 h 1758762"/>
              <a:gd name="connsiteX2" fmla="*/ 6586 w 3871783"/>
              <a:gd name="connsiteY2" fmla="*/ 242587 h 1758762"/>
              <a:gd name="connsiteX3" fmla="*/ 293025 w 3871783"/>
              <a:gd name="connsiteY3" fmla="*/ 573093 h 1758762"/>
              <a:gd name="connsiteX4" fmla="*/ 381160 w 3871783"/>
              <a:gd name="connsiteY4" fmla="*/ 1002751 h 1758762"/>
              <a:gd name="connsiteX5" fmla="*/ 39637 w 3871783"/>
              <a:gd name="connsiteY5" fmla="*/ 1751898 h 1758762"/>
              <a:gd name="connsiteX6" fmla="*/ 1449795 w 3871783"/>
              <a:gd name="connsiteY6" fmla="*/ 1388342 h 1758762"/>
              <a:gd name="connsiteX7" fmla="*/ 2077757 w 3871783"/>
              <a:gd name="connsiteY7" fmla="*/ 1630713 h 1758762"/>
              <a:gd name="connsiteX8" fmla="*/ 2397246 w 3871783"/>
              <a:gd name="connsiteY8" fmla="*/ 1685797 h 1758762"/>
              <a:gd name="connsiteX9" fmla="*/ 2981140 w 3871783"/>
              <a:gd name="connsiteY9" fmla="*/ 1366308 h 1758762"/>
              <a:gd name="connsiteX10" fmla="*/ 3465882 w 3871783"/>
              <a:gd name="connsiteY10" fmla="*/ 1090886 h 1758762"/>
              <a:gd name="connsiteX11" fmla="*/ 3675203 w 3871783"/>
              <a:gd name="connsiteY11" fmla="*/ 969700 h 1758762"/>
              <a:gd name="connsiteX12" fmla="*/ 3818422 w 3871783"/>
              <a:gd name="connsiteY12" fmla="*/ 473941 h 1758762"/>
              <a:gd name="connsiteX13" fmla="*/ 2716735 w 3871783"/>
              <a:gd name="connsiteY13" fmla="*/ 231570 h 1758762"/>
              <a:gd name="connsiteX14" fmla="*/ 1846403 w 3871783"/>
              <a:gd name="connsiteY14" fmla="*/ 77334 h 1758762"/>
              <a:gd name="connsiteX15" fmla="*/ 799800 w 3871783"/>
              <a:gd name="connsiteY15" fmla="*/ 216 h 1758762"/>
              <a:gd name="connsiteX16" fmla="*/ 656581 w 3871783"/>
              <a:gd name="connsiteY16" fmla="*/ 99368 h 1758762"/>
              <a:gd name="connsiteX0" fmla="*/ 656581 w 3930826"/>
              <a:gd name="connsiteY0" fmla="*/ 99368 h 1758762"/>
              <a:gd name="connsiteX1" fmla="*/ 282008 w 3930826"/>
              <a:gd name="connsiteY1" fmla="*/ 121402 h 1758762"/>
              <a:gd name="connsiteX2" fmla="*/ 6586 w 3930826"/>
              <a:gd name="connsiteY2" fmla="*/ 242587 h 1758762"/>
              <a:gd name="connsiteX3" fmla="*/ 293025 w 3930826"/>
              <a:gd name="connsiteY3" fmla="*/ 573093 h 1758762"/>
              <a:gd name="connsiteX4" fmla="*/ 381160 w 3930826"/>
              <a:gd name="connsiteY4" fmla="*/ 1002751 h 1758762"/>
              <a:gd name="connsiteX5" fmla="*/ 39637 w 3930826"/>
              <a:gd name="connsiteY5" fmla="*/ 1751898 h 1758762"/>
              <a:gd name="connsiteX6" fmla="*/ 1449795 w 3930826"/>
              <a:gd name="connsiteY6" fmla="*/ 1388342 h 1758762"/>
              <a:gd name="connsiteX7" fmla="*/ 2077757 w 3930826"/>
              <a:gd name="connsiteY7" fmla="*/ 1630713 h 1758762"/>
              <a:gd name="connsiteX8" fmla="*/ 2397246 w 3930826"/>
              <a:gd name="connsiteY8" fmla="*/ 1685797 h 1758762"/>
              <a:gd name="connsiteX9" fmla="*/ 2981140 w 3930826"/>
              <a:gd name="connsiteY9" fmla="*/ 1366308 h 1758762"/>
              <a:gd name="connsiteX10" fmla="*/ 3465882 w 3930826"/>
              <a:gd name="connsiteY10" fmla="*/ 1090886 h 1758762"/>
              <a:gd name="connsiteX11" fmla="*/ 3675203 w 3930826"/>
              <a:gd name="connsiteY11" fmla="*/ 969700 h 1758762"/>
              <a:gd name="connsiteX12" fmla="*/ 3884524 w 3930826"/>
              <a:gd name="connsiteY12" fmla="*/ 451907 h 1758762"/>
              <a:gd name="connsiteX13" fmla="*/ 2716735 w 3930826"/>
              <a:gd name="connsiteY13" fmla="*/ 231570 h 1758762"/>
              <a:gd name="connsiteX14" fmla="*/ 1846403 w 3930826"/>
              <a:gd name="connsiteY14" fmla="*/ 77334 h 1758762"/>
              <a:gd name="connsiteX15" fmla="*/ 799800 w 3930826"/>
              <a:gd name="connsiteY15" fmla="*/ 216 h 1758762"/>
              <a:gd name="connsiteX16" fmla="*/ 656581 w 3930826"/>
              <a:gd name="connsiteY16" fmla="*/ 99368 h 1758762"/>
              <a:gd name="connsiteX0" fmla="*/ 656581 w 3919157"/>
              <a:gd name="connsiteY0" fmla="*/ 99368 h 1758762"/>
              <a:gd name="connsiteX1" fmla="*/ 282008 w 3919157"/>
              <a:gd name="connsiteY1" fmla="*/ 121402 h 1758762"/>
              <a:gd name="connsiteX2" fmla="*/ 6586 w 3919157"/>
              <a:gd name="connsiteY2" fmla="*/ 242587 h 1758762"/>
              <a:gd name="connsiteX3" fmla="*/ 293025 w 3919157"/>
              <a:gd name="connsiteY3" fmla="*/ 573093 h 1758762"/>
              <a:gd name="connsiteX4" fmla="*/ 381160 w 3919157"/>
              <a:gd name="connsiteY4" fmla="*/ 1002751 h 1758762"/>
              <a:gd name="connsiteX5" fmla="*/ 39637 w 3919157"/>
              <a:gd name="connsiteY5" fmla="*/ 1751898 h 1758762"/>
              <a:gd name="connsiteX6" fmla="*/ 1449795 w 3919157"/>
              <a:gd name="connsiteY6" fmla="*/ 1388342 h 1758762"/>
              <a:gd name="connsiteX7" fmla="*/ 2077757 w 3919157"/>
              <a:gd name="connsiteY7" fmla="*/ 1630713 h 1758762"/>
              <a:gd name="connsiteX8" fmla="*/ 2397246 w 3919157"/>
              <a:gd name="connsiteY8" fmla="*/ 1685797 h 1758762"/>
              <a:gd name="connsiteX9" fmla="*/ 2981140 w 3919157"/>
              <a:gd name="connsiteY9" fmla="*/ 1366308 h 1758762"/>
              <a:gd name="connsiteX10" fmla="*/ 3465882 w 3919157"/>
              <a:gd name="connsiteY10" fmla="*/ 1090886 h 1758762"/>
              <a:gd name="connsiteX11" fmla="*/ 3598085 w 3919157"/>
              <a:gd name="connsiteY11" fmla="*/ 628177 h 1758762"/>
              <a:gd name="connsiteX12" fmla="*/ 3884524 w 3919157"/>
              <a:gd name="connsiteY12" fmla="*/ 451907 h 1758762"/>
              <a:gd name="connsiteX13" fmla="*/ 2716735 w 3919157"/>
              <a:gd name="connsiteY13" fmla="*/ 231570 h 1758762"/>
              <a:gd name="connsiteX14" fmla="*/ 1846403 w 3919157"/>
              <a:gd name="connsiteY14" fmla="*/ 77334 h 1758762"/>
              <a:gd name="connsiteX15" fmla="*/ 799800 w 3919157"/>
              <a:gd name="connsiteY15" fmla="*/ 216 h 1758762"/>
              <a:gd name="connsiteX16" fmla="*/ 656581 w 3919157"/>
              <a:gd name="connsiteY16" fmla="*/ 99368 h 1758762"/>
              <a:gd name="connsiteX0" fmla="*/ 656581 w 3923034"/>
              <a:gd name="connsiteY0" fmla="*/ 99368 h 1758762"/>
              <a:gd name="connsiteX1" fmla="*/ 282008 w 3923034"/>
              <a:gd name="connsiteY1" fmla="*/ 121402 h 1758762"/>
              <a:gd name="connsiteX2" fmla="*/ 6586 w 3923034"/>
              <a:gd name="connsiteY2" fmla="*/ 242587 h 1758762"/>
              <a:gd name="connsiteX3" fmla="*/ 293025 w 3923034"/>
              <a:gd name="connsiteY3" fmla="*/ 573093 h 1758762"/>
              <a:gd name="connsiteX4" fmla="*/ 381160 w 3923034"/>
              <a:gd name="connsiteY4" fmla="*/ 1002751 h 1758762"/>
              <a:gd name="connsiteX5" fmla="*/ 39637 w 3923034"/>
              <a:gd name="connsiteY5" fmla="*/ 1751898 h 1758762"/>
              <a:gd name="connsiteX6" fmla="*/ 1449795 w 3923034"/>
              <a:gd name="connsiteY6" fmla="*/ 1388342 h 1758762"/>
              <a:gd name="connsiteX7" fmla="*/ 2077757 w 3923034"/>
              <a:gd name="connsiteY7" fmla="*/ 1630713 h 1758762"/>
              <a:gd name="connsiteX8" fmla="*/ 2397246 w 3923034"/>
              <a:gd name="connsiteY8" fmla="*/ 1685797 h 1758762"/>
              <a:gd name="connsiteX9" fmla="*/ 2981140 w 3923034"/>
              <a:gd name="connsiteY9" fmla="*/ 1366308 h 1758762"/>
              <a:gd name="connsiteX10" fmla="*/ 3157409 w 3923034"/>
              <a:gd name="connsiteY10" fmla="*/ 815465 h 1758762"/>
              <a:gd name="connsiteX11" fmla="*/ 3598085 w 3923034"/>
              <a:gd name="connsiteY11" fmla="*/ 628177 h 1758762"/>
              <a:gd name="connsiteX12" fmla="*/ 3884524 w 3923034"/>
              <a:gd name="connsiteY12" fmla="*/ 451907 h 1758762"/>
              <a:gd name="connsiteX13" fmla="*/ 2716735 w 3923034"/>
              <a:gd name="connsiteY13" fmla="*/ 231570 h 1758762"/>
              <a:gd name="connsiteX14" fmla="*/ 1846403 w 3923034"/>
              <a:gd name="connsiteY14" fmla="*/ 77334 h 1758762"/>
              <a:gd name="connsiteX15" fmla="*/ 799800 w 3923034"/>
              <a:gd name="connsiteY15" fmla="*/ 216 h 1758762"/>
              <a:gd name="connsiteX16" fmla="*/ 656581 w 3923034"/>
              <a:gd name="connsiteY16" fmla="*/ 99368 h 1758762"/>
              <a:gd name="connsiteX0" fmla="*/ 650010 w 3916463"/>
              <a:gd name="connsiteY0" fmla="*/ 99368 h 1702856"/>
              <a:gd name="connsiteX1" fmla="*/ 275437 w 3916463"/>
              <a:gd name="connsiteY1" fmla="*/ 121402 h 1702856"/>
              <a:gd name="connsiteX2" fmla="*/ 15 w 3916463"/>
              <a:gd name="connsiteY2" fmla="*/ 242587 h 1702856"/>
              <a:gd name="connsiteX3" fmla="*/ 286454 w 3916463"/>
              <a:gd name="connsiteY3" fmla="*/ 573093 h 1702856"/>
              <a:gd name="connsiteX4" fmla="*/ 374589 w 3916463"/>
              <a:gd name="connsiteY4" fmla="*/ 1002751 h 1702856"/>
              <a:gd name="connsiteX5" fmla="*/ 561876 w 3916463"/>
              <a:gd name="connsiteY5" fmla="*/ 1564612 h 1702856"/>
              <a:gd name="connsiteX6" fmla="*/ 1443224 w 3916463"/>
              <a:gd name="connsiteY6" fmla="*/ 1388342 h 1702856"/>
              <a:gd name="connsiteX7" fmla="*/ 2071186 w 3916463"/>
              <a:gd name="connsiteY7" fmla="*/ 1630713 h 1702856"/>
              <a:gd name="connsiteX8" fmla="*/ 2390675 w 3916463"/>
              <a:gd name="connsiteY8" fmla="*/ 1685797 h 1702856"/>
              <a:gd name="connsiteX9" fmla="*/ 2974569 w 3916463"/>
              <a:gd name="connsiteY9" fmla="*/ 1366308 h 1702856"/>
              <a:gd name="connsiteX10" fmla="*/ 3150838 w 3916463"/>
              <a:gd name="connsiteY10" fmla="*/ 815465 h 1702856"/>
              <a:gd name="connsiteX11" fmla="*/ 3591514 w 3916463"/>
              <a:gd name="connsiteY11" fmla="*/ 628177 h 1702856"/>
              <a:gd name="connsiteX12" fmla="*/ 3877953 w 3916463"/>
              <a:gd name="connsiteY12" fmla="*/ 451907 h 1702856"/>
              <a:gd name="connsiteX13" fmla="*/ 2710164 w 3916463"/>
              <a:gd name="connsiteY13" fmla="*/ 231570 h 1702856"/>
              <a:gd name="connsiteX14" fmla="*/ 1839832 w 3916463"/>
              <a:gd name="connsiteY14" fmla="*/ 77334 h 1702856"/>
              <a:gd name="connsiteX15" fmla="*/ 793229 w 3916463"/>
              <a:gd name="connsiteY15" fmla="*/ 216 h 1702856"/>
              <a:gd name="connsiteX16" fmla="*/ 650010 w 3916463"/>
              <a:gd name="connsiteY16" fmla="*/ 99368 h 1702856"/>
              <a:gd name="connsiteX0" fmla="*/ 650010 w 3916463"/>
              <a:gd name="connsiteY0" fmla="*/ 99368 h 1702856"/>
              <a:gd name="connsiteX1" fmla="*/ 275437 w 3916463"/>
              <a:gd name="connsiteY1" fmla="*/ 121402 h 1702856"/>
              <a:gd name="connsiteX2" fmla="*/ 15 w 3916463"/>
              <a:gd name="connsiteY2" fmla="*/ 242587 h 1702856"/>
              <a:gd name="connsiteX3" fmla="*/ 286454 w 3916463"/>
              <a:gd name="connsiteY3" fmla="*/ 573093 h 1702856"/>
              <a:gd name="connsiteX4" fmla="*/ 374589 w 3916463"/>
              <a:gd name="connsiteY4" fmla="*/ 1002751 h 1702856"/>
              <a:gd name="connsiteX5" fmla="*/ 683061 w 3916463"/>
              <a:gd name="connsiteY5" fmla="*/ 1509528 h 1702856"/>
              <a:gd name="connsiteX6" fmla="*/ 1443224 w 3916463"/>
              <a:gd name="connsiteY6" fmla="*/ 1388342 h 1702856"/>
              <a:gd name="connsiteX7" fmla="*/ 2071186 w 3916463"/>
              <a:gd name="connsiteY7" fmla="*/ 1630713 h 1702856"/>
              <a:gd name="connsiteX8" fmla="*/ 2390675 w 3916463"/>
              <a:gd name="connsiteY8" fmla="*/ 1685797 h 1702856"/>
              <a:gd name="connsiteX9" fmla="*/ 2974569 w 3916463"/>
              <a:gd name="connsiteY9" fmla="*/ 1366308 h 1702856"/>
              <a:gd name="connsiteX10" fmla="*/ 3150838 w 3916463"/>
              <a:gd name="connsiteY10" fmla="*/ 815465 h 1702856"/>
              <a:gd name="connsiteX11" fmla="*/ 3591514 w 3916463"/>
              <a:gd name="connsiteY11" fmla="*/ 628177 h 1702856"/>
              <a:gd name="connsiteX12" fmla="*/ 3877953 w 3916463"/>
              <a:gd name="connsiteY12" fmla="*/ 451907 h 1702856"/>
              <a:gd name="connsiteX13" fmla="*/ 2710164 w 3916463"/>
              <a:gd name="connsiteY13" fmla="*/ 231570 h 1702856"/>
              <a:gd name="connsiteX14" fmla="*/ 1839832 w 3916463"/>
              <a:gd name="connsiteY14" fmla="*/ 77334 h 1702856"/>
              <a:gd name="connsiteX15" fmla="*/ 793229 w 3916463"/>
              <a:gd name="connsiteY15" fmla="*/ 216 h 1702856"/>
              <a:gd name="connsiteX16" fmla="*/ 650010 w 3916463"/>
              <a:gd name="connsiteY16" fmla="*/ 99368 h 17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6463" h="1702856">
                <a:moveTo>
                  <a:pt x="650010" y="99368"/>
                </a:moveTo>
                <a:cubicBezTo>
                  <a:pt x="563711" y="119566"/>
                  <a:pt x="383769" y="97532"/>
                  <a:pt x="275437" y="121402"/>
                </a:cubicBezTo>
                <a:cubicBezTo>
                  <a:pt x="167105" y="145272"/>
                  <a:pt x="-1821" y="167305"/>
                  <a:pt x="15" y="242587"/>
                </a:cubicBezTo>
                <a:cubicBezTo>
                  <a:pt x="1851" y="317869"/>
                  <a:pt x="224025" y="446399"/>
                  <a:pt x="286454" y="573093"/>
                </a:cubicBezTo>
                <a:cubicBezTo>
                  <a:pt x="348883" y="699787"/>
                  <a:pt x="308488" y="846679"/>
                  <a:pt x="374589" y="1002751"/>
                </a:cubicBezTo>
                <a:cubicBezTo>
                  <a:pt x="440690" y="1158823"/>
                  <a:pt x="504955" y="1445263"/>
                  <a:pt x="683061" y="1509528"/>
                </a:cubicBezTo>
                <a:cubicBezTo>
                  <a:pt x="861167" y="1573793"/>
                  <a:pt x="1211870" y="1368145"/>
                  <a:pt x="1443224" y="1388342"/>
                </a:cubicBezTo>
                <a:cubicBezTo>
                  <a:pt x="1674578" y="1408540"/>
                  <a:pt x="1913278" y="1581137"/>
                  <a:pt x="2071186" y="1630713"/>
                </a:cubicBezTo>
                <a:cubicBezTo>
                  <a:pt x="2229095" y="1680289"/>
                  <a:pt x="2240111" y="1729865"/>
                  <a:pt x="2390675" y="1685797"/>
                </a:cubicBezTo>
                <a:cubicBezTo>
                  <a:pt x="2541239" y="1641730"/>
                  <a:pt x="2847875" y="1511363"/>
                  <a:pt x="2974569" y="1366308"/>
                </a:cubicBezTo>
                <a:cubicBezTo>
                  <a:pt x="3101263" y="1221253"/>
                  <a:pt x="3048014" y="938487"/>
                  <a:pt x="3150838" y="815465"/>
                </a:cubicBezTo>
                <a:cubicBezTo>
                  <a:pt x="3253662" y="692443"/>
                  <a:pt x="3470328" y="688770"/>
                  <a:pt x="3591514" y="628177"/>
                </a:cubicBezTo>
                <a:cubicBezTo>
                  <a:pt x="3712700" y="567584"/>
                  <a:pt x="4024845" y="518008"/>
                  <a:pt x="3877953" y="451907"/>
                </a:cubicBezTo>
                <a:cubicBezTo>
                  <a:pt x="3731061" y="385806"/>
                  <a:pt x="3049851" y="293999"/>
                  <a:pt x="2710164" y="231570"/>
                </a:cubicBezTo>
                <a:cubicBezTo>
                  <a:pt x="2370477" y="169141"/>
                  <a:pt x="2100565" y="114057"/>
                  <a:pt x="1839832" y="77334"/>
                </a:cubicBezTo>
                <a:cubicBezTo>
                  <a:pt x="1579100" y="40611"/>
                  <a:pt x="991533" y="-3456"/>
                  <a:pt x="793229" y="216"/>
                </a:cubicBezTo>
                <a:cubicBezTo>
                  <a:pt x="594925" y="3888"/>
                  <a:pt x="736309" y="79170"/>
                  <a:pt x="650010" y="993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65000">
                <a:schemeClr val="accent3">
                  <a:lumMod val="75000"/>
                  <a:tint val="44500"/>
                  <a:satMod val="160000"/>
                  <a:alpha val="26000"/>
                </a:schemeClr>
              </a:gs>
              <a:gs pos="100000">
                <a:schemeClr val="bg1">
                  <a:alpha val="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1008062" y="2890286"/>
            <a:ext cx="765156" cy="255025"/>
          </a:xfrm>
          <a:custGeom>
            <a:avLst/>
            <a:gdLst>
              <a:gd name="connsiteX0" fmla="*/ 0 w 2071171"/>
              <a:gd name="connsiteY0" fmla="*/ 0 h 1344058"/>
              <a:gd name="connsiteX1" fmla="*/ 572877 w 2071171"/>
              <a:gd name="connsiteY1" fmla="*/ 165253 h 1344058"/>
              <a:gd name="connsiteX2" fmla="*/ 1178805 w 2071171"/>
              <a:gd name="connsiteY2" fmla="*/ 440675 h 1344058"/>
              <a:gd name="connsiteX3" fmla="*/ 1366092 w 2071171"/>
              <a:gd name="connsiteY3" fmla="*/ 870333 h 1344058"/>
              <a:gd name="connsiteX4" fmla="*/ 1663547 w 2071171"/>
              <a:gd name="connsiteY4" fmla="*/ 1145755 h 1344058"/>
              <a:gd name="connsiteX5" fmla="*/ 2071171 w 2071171"/>
              <a:gd name="connsiteY5" fmla="*/ 1344058 h 1344058"/>
              <a:gd name="connsiteX0" fmla="*/ 0 w 2368626"/>
              <a:gd name="connsiteY0" fmla="*/ 0 h 1454226"/>
              <a:gd name="connsiteX1" fmla="*/ 572877 w 2368626"/>
              <a:gd name="connsiteY1" fmla="*/ 165253 h 1454226"/>
              <a:gd name="connsiteX2" fmla="*/ 1178805 w 2368626"/>
              <a:gd name="connsiteY2" fmla="*/ 440675 h 1454226"/>
              <a:gd name="connsiteX3" fmla="*/ 1366092 w 2368626"/>
              <a:gd name="connsiteY3" fmla="*/ 870333 h 1454226"/>
              <a:gd name="connsiteX4" fmla="*/ 1663547 w 2368626"/>
              <a:gd name="connsiteY4" fmla="*/ 1145755 h 1454226"/>
              <a:gd name="connsiteX5" fmla="*/ 2368626 w 2368626"/>
              <a:gd name="connsiteY5" fmla="*/ 1454226 h 1454226"/>
              <a:gd name="connsiteX0" fmla="*/ 0 w 1663547"/>
              <a:gd name="connsiteY0" fmla="*/ 0 h 1145755"/>
              <a:gd name="connsiteX1" fmla="*/ 572877 w 1663547"/>
              <a:gd name="connsiteY1" fmla="*/ 165253 h 1145755"/>
              <a:gd name="connsiteX2" fmla="*/ 1178805 w 1663547"/>
              <a:gd name="connsiteY2" fmla="*/ 440675 h 1145755"/>
              <a:gd name="connsiteX3" fmla="*/ 1366092 w 1663547"/>
              <a:gd name="connsiteY3" fmla="*/ 870333 h 1145755"/>
              <a:gd name="connsiteX4" fmla="*/ 1663547 w 1663547"/>
              <a:gd name="connsiteY4" fmla="*/ 1145755 h 1145755"/>
              <a:gd name="connsiteX0" fmla="*/ 0 w 1366092"/>
              <a:gd name="connsiteY0" fmla="*/ 0 h 870333"/>
              <a:gd name="connsiteX1" fmla="*/ 572877 w 1366092"/>
              <a:gd name="connsiteY1" fmla="*/ 165253 h 870333"/>
              <a:gd name="connsiteX2" fmla="*/ 1178805 w 1366092"/>
              <a:gd name="connsiteY2" fmla="*/ 440675 h 870333"/>
              <a:gd name="connsiteX3" fmla="*/ 1366092 w 1366092"/>
              <a:gd name="connsiteY3" fmla="*/ 870333 h 870333"/>
              <a:gd name="connsiteX0" fmla="*/ 0 w 1178805"/>
              <a:gd name="connsiteY0" fmla="*/ 0 h 440675"/>
              <a:gd name="connsiteX1" fmla="*/ 572877 w 1178805"/>
              <a:gd name="connsiteY1" fmla="*/ 165253 h 440675"/>
              <a:gd name="connsiteX2" fmla="*/ 1178805 w 1178805"/>
              <a:gd name="connsiteY2" fmla="*/ 440675 h 440675"/>
              <a:gd name="connsiteX0" fmla="*/ 0 w 572877"/>
              <a:gd name="connsiteY0" fmla="*/ 0 h 165253"/>
              <a:gd name="connsiteX1" fmla="*/ 572877 w 572877"/>
              <a:gd name="connsiteY1" fmla="*/ 165253 h 165253"/>
              <a:gd name="connsiteX0" fmla="*/ 0 w 694063"/>
              <a:gd name="connsiteY0" fmla="*/ 0 h 231354"/>
              <a:gd name="connsiteX1" fmla="*/ 694063 w 694063"/>
              <a:gd name="connsiteY1" fmla="*/ 231354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4063" h="231354">
                <a:moveTo>
                  <a:pt x="0" y="0"/>
                </a:moveTo>
                <a:cubicBezTo>
                  <a:pt x="188205" y="45903"/>
                  <a:pt x="497596" y="157908"/>
                  <a:pt x="694063" y="231354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 dirty="0">
              <a:solidFill>
                <a:prstClr val="white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947336" y="2987437"/>
            <a:ext cx="716574" cy="303602"/>
          </a:xfrm>
          <a:custGeom>
            <a:avLst/>
            <a:gdLst>
              <a:gd name="connsiteX0" fmla="*/ 0 w 1674564"/>
              <a:gd name="connsiteY0" fmla="*/ 0 h 1586429"/>
              <a:gd name="connsiteX1" fmla="*/ 649995 w 1674564"/>
              <a:gd name="connsiteY1" fmla="*/ 275422 h 1586429"/>
              <a:gd name="connsiteX2" fmla="*/ 848298 w 1674564"/>
              <a:gd name="connsiteY2" fmla="*/ 396608 h 1586429"/>
              <a:gd name="connsiteX3" fmla="*/ 903383 w 1674564"/>
              <a:gd name="connsiteY3" fmla="*/ 627962 h 1586429"/>
              <a:gd name="connsiteX4" fmla="*/ 1024568 w 1674564"/>
              <a:gd name="connsiteY4" fmla="*/ 1002535 h 1586429"/>
              <a:gd name="connsiteX5" fmla="*/ 1674564 w 1674564"/>
              <a:gd name="connsiteY5" fmla="*/ 1586429 h 1586429"/>
              <a:gd name="connsiteX0" fmla="*/ 0 w 1861851"/>
              <a:gd name="connsiteY0" fmla="*/ 0 h 1740666"/>
              <a:gd name="connsiteX1" fmla="*/ 649995 w 1861851"/>
              <a:gd name="connsiteY1" fmla="*/ 275422 h 1740666"/>
              <a:gd name="connsiteX2" fmla="*/ 848298 w 1861851"/>
              <a:gd name="connsiteY2" fmla="*/ 396608 h 1740666"/>
              <a:gd name="connsiteX3" fmla="*/ 903383 w 1861851"/>
              <a:gd name="connsiteY3" fmla="*/ 627962 h 1740666"/>
              <a:gd name="connsiteX4" fmla="*/ 1024568 w 1861851"/>
              <a:gd name="connsiteY4" fmla="*/ 1002535 h 1740666"/>
              <a:gd name="connsiteX5" fmla="*/ 1861851 w 1861851"/>
              <a:gd name="connsiteY5" fmla="*/ 1740666 h 1740666"/>
              <a:gd name="connsiteX0" fmla="*/ 0 w 1024568"/>
              <a:gd name="connsiteY0" fmla="*/ 0 h 1002535"/>
              <a:gd name="connsiteX1" fmla="*/ 649995 w 1024568"/>
              <a:gd name="connsiteY1" fmla="*/ 275422 h 1002535"/>
              <a:gd name="connsiteX2" fmla="*/ 848298 w 1024568"/>
              <a:gd name="connsiteY2" fmla="*/ 396608 h 1002535"/>
              <a:gd name="connsiteX3" fmla="*/ 903383 w 1024568"/>
              <a:gd name="connsiteY3" fmla="*/ 627962 h 1002535"/>
              <a:gd name="connsiteX4" fmla="*/ 1024568 w 1024568"/>
              <a:gd name="connsiteY4" fmla="*/ 1002535 h 1002535"/>
              <a:gd name="connsiteX0" fmla="*/ 0 w 903383"/>
              <a:gd name="connsiteY0" fmla="*/ 0 h 627962"/>
              <a:gd name="connsiteX1" fmla="*/ 649995 w 903383"/>
              <a:gd name="connsiteY1" fmla="*/ 275422 h 627962"/>
              <a:gd name="connsiteX2" fmla="*/ 848298 w 903383"/>
              <a:gd name="connsiteY2" fmla="*/ 396608 h 627962"/>
              <a:gd name="connsiteX3" fmla="*/ 903383 w 903383"/>
              <a:gd name="connsiteY3" fmla="*/ 627962 h 627962"/>
              <a:gd name="connsiteX0" fmla="*/ 0 w 848298"/>
              <a:gd name="connsiteY0" fmla="*/ 0 h 396608"/>
              <a:gd name="connsiteX1" fmla="*/ 649995 w 848298"/>
              <a:gd name="connsiteY1" fmla="*/ 275422 h 396608"/>
              <a:gd name="connsiteX2" fmla="*/ 848298 w 848298"/>
              <a:gd name="connsiteY2" fmla="*/ 396608 h 396608"/>
              <a:gd name="connsiteX0" fmla="*/ 0 w 649995"/>
              <a:gd name="connsiteY0" fmla="*/ 0 h 275422"/>
              <a:gd name="connsiteX1" fmla="*/ 649995 w 649995"/>
              <a:gd name="connsiteY1" fmla="*/ 275422 h 27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995" h="275422">
                <a:moveTo>
                  <a:pt x="0" y="0"/>
                </a:moveTo>
                <a:cubicBezTo>
                  <a:pt x="254306" y="104660"/>
                  <a:pt x="508612" y="209321"/>
                  <a:pt x="649995" y="275422"/>
                </a:cubicBez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8136281" y="2152640"/>
            <a:ext cx="1108653" cy="1706147"/>
            <a:chOff x="7380312" y="1952836"/>
            <a:chExt cx="1005644" cy="1547786"/>
          </a:xfrm>
        </p:grpSpPr>
        <p:sp>
          <p:nvSpPr>
            <p:cNvPr id="8" name="Cubo 7"/>
            <p:cNvSpPr/>
            <p:nvPr/>
          </p:nvSpPr>
          <p:spPr>
            <a:xfrm>
              <a:off x="7380312" y="19528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9" name="Cubo 8"/>
            <p:cNvSpPr/>
            <p:nvPr/>
          </p:nvSpPr>
          <p:spPr>
            <a:xfrm>
              <a:off x="7532712" y="21052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0" name="Cubo 9"/>
            <p:cNvSpPr/>
            <p:nvPr/>
          </p:nvSpPr>
          <p:spPr>
            <a:xfrm>
              <a:off x="7685112" y="22576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1" name="Cubo 10"/>
            <p:cNvSpPr/>
            <p:nvPr/>
          </p:nvSpPr>
          <p:spPr>
            <a:xfrm>
              <a:off x="7837512" y="24100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2" name="Cubo 11"/>
            <p:cNvSpPr/>
            <p:nvPr/>
          </p:nvSpPr>
          <p:spPr>
            <a:xfrm>
              <a:off x="7989912" y="25624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7045053" y="2903112"/>
            <a:ext cx="1653422" cy="1686801"/>
            <a:chOff x="6564591" y="2654849"/>
            <a:chExt cx="1499797" cy="1530235"/>
          </a:xfrm>
        </p:grpSpPr>
        <p:grpSp>
          <p:nvGrpSpPr>
            <p:cNvPr id="14" name="Grupo 13"/>
            <p:cNvGrpSpPr/>
            <p:nvPr/>
          </p:nvGrpSpPr>
          <p:grpSpPr>
            <a:xfrm>
              <a:off x="7058745" y="2654849"/>
              <a:ext cx="396043" cy="316694"/>
              <a:chOff x="6827726" y="2882640"/>
              <a:chExt cx="372566" cy="358180"/>
            </a:xfrm>
          </p:grpSpPr>
          <p:sp>
            <p:nvSpPr>
              <p:cNvPr id="7" name="Cubo 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Meio-quadro 1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7211145" y="2807249"/>
              <a:ext cx="396043" cy="316694"/>
              <a:chOff x="6827726" y="2882640"/>
              <a:chExt cx="372566" cy="358180"/>
            </a:xfrm>
          </p:grpSpPr>
          <p:sp>
            <p:nvSpPr>
              <p:cNvPr id="16" name="Cubo 1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Meio-quadro 1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7363545" y="2959649"/>
              <a:ext cx="396043" cy="316694"/>
              <a:chOff x="6827726" y="2882640"/>
              <a:chExt cx="372566" cy="358180"/>
            </a:xfrm>
          </p:grpSpPr>
          <p:sp>
            <p:nvSpPr>
              <p:cNvPr id="19" name="Cubo 1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Meio-quadro 1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7515945" y="3112049"/>
              <a:ext cx="396043" cy="316694"/>
              <a:chOff x="6827726" y="2882640"/>
              <a:chExt cx="372566" cy="358180"/>
            </a:xfrm>
          </p:grpSpPr>
          <p:sp>
            <p:nvSpPr>
              <p:cNvPr id="22" name="Cubo 2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Meio-quadro 2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7668345" y="3264449"/>
              <a:ext cx="396043" cy="316694"/>
              <a:chOff x="6827726" y="2882640"/>
              <a:chExt cx="372566" cy="358180"/>
            </a:xfrm>
          </p:grpSpPr>
          <p:sp>
            <p:nvSpPr>
              <p:cNvPr id="25" name="Cubo 2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Meio-quadro 2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6816619" y="2934754"/>
              <a:ext cx="396043" cy="316694"/>
              <a:chOff x="6827726" y="2882640"/>
              <a:chExt cx="372566" cy="358180"/>
            </a:xfrm>
          </p:grpSpPr>
          <p:sp>
            <p:nvSpPr>
              <p:cNvPr id="28" name="Cubo 27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Meio-quadro 28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6969019" y="3087154"/>
              <a:ext cx="396043" cy="316694"/>
              <a:chOff x="6827726" y="2882640"/>
              <a:chExt cx="372566" cy="358180"/>
            </a:xfrm>
          </p:grpSpPr>
          <p:sp>
            <p:nvSpPr>
              <p:cNvPr id="31" name="Cubo 30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Meio-quadro 31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7121419" y="3239554"/>
              <a:ext cx="396043" cy="316694"/>
              <a:chOff x="6827726" y="2882640"/>
              <a:chExt cx="372566" cy="358180"/>
            </a:xfrm>
          </p:grpSpPr>
          <p:sp>
            <p:nvSpPr>
              <p:cNvPr id="34" name="Cubo 33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Meio-quadro 34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7273819" y="3391954"/>
              <a:ext cx="396043" cy="316694"/>
              <a:chOff x="6827726" y="2882640"/>
              <a:chExt cx="372566" cy="358180"/>
            </a:xfrm>
          </p:grpSpPr>
          <p:sp>
            <p:nvSpPr>
              <p:cNvPr id="37" name="Cubo 3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Meio-quadro 37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7426219" y="3544354"/>
              <a:ext cx="396043" cy="316694"/>
              <a:chOff x="6827726" y="2882640"/>
              <a:chExt cx="372566" cy="358180"/>
            </a:xfrm>
          </p:grpSpPr>
          <p:sp>
            <p:nvSpPr>
              <p:cNvPr id="40" name="Cubo 39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Meio-quadro 40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6564591" y="3258790"/>
              <a:ext cx="396043" cy="316694"/>
              <a:chOff x="6827726" y="2882640"/>
              <a:chExt cx="372566" cy="358180"/>
            </a:xfrm>
          </p:grpSpPr>
          <p:sp>
            <p:nvSpPr>
              <p:cNvPr id="43" name="Cubo 42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Meio-quadro 43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6716991" y="3411190"/>
              <a:ext cx="396043" cy="316694"/>
              <a:chOff x="6827726" y="2882640"/>
              <a:chExt cx="372566" cy="358180"/>
            </a:xfrm>
          </p:grpSpPr>
          <p:sp>
            <p:nvSpPr>
              <p:cNvPr id="46" name="Cubo 4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Meio-quadro 4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6869391" y="3563590"/>
              <a:ext cx="396043" cy="316694"/>
              <a:chOff x="6827726" y="2882640"/>
              <a:chExt cx="372566" cy="358180"/>
            </a:xfrm>
          </p:grpSpPr>
          <p:sp>
            <p:nvSpPr>
              <p:cNvPr id="49" name="Cubo 4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Meio-quadro 4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7021791" y="3715990"/>
              <a:ext cx="396043" cy="316694"/>
              <a:chOff x="6827726" y="2882640"/>
              <a:chExt cx="372566" cy="358180"/>
            </a:xfrm>
          </p:grpSpPr>
          <p:sp>
            <p:nvSpPr>
              <p:cNvPr id="52" name="Cubo 5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Meio-quadro 5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Grupo 53"/>
            <p:cNvGrpSpPr/>
            <p:nvPr/>
          </p:nvGrpSpPr>
          <p:grpSpPr>
            <a:xfrm>
              <a:off x="7174191" y="3868390"/>
              <a:ext cx="396043" cy="316694"/>
              <a:chOff x="6827726" y="2882640"/>
              <a:chExt cx="372566" cy="358180"/>
            </a:xfrm>
          </p:grpSpPr>
          <p:sp>
            <p:nvSpPr>
              <p:cNvPr id="55" name="Cubo 5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Meio-quadro 5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7" name="CaixaDeTexto 66"/>
          <p:cNvSpPr txBox="1"/>
          <p:nvPr/>
        </p:nvSpPr>
        <p:spPr>
          <a:xfrm>
            <a:off x="7227436" y="1160447"/>
            <a:ext cx="2186662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Centro consumidor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5245245" y="5734817"/>
            <a:ext cx="3977132" cy="1640651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Etapas da construção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Formar a represa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Instalar as turbinas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Instalar os geradores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Construir a subestação elevadora</a:t>
            </a:r>
          </a:p>
        </p:txBody>
      </p:sp>
      <p:sp>
        <p:nvSpPr>
          <p:cNvPr id="81" name="Forma livre 80"/>
          <p:cNvSpPr/>
          <p:nvPr/>
        </p:nvSpPr>
        <p:spPr>
          <a:xfrm>
            <a:off x="457268" y="3097238"/>
            <a:ext cx="4149219" cy="1773542"/>
          </a:xfrm>
          <a:custGeom>
            <a:avLst/>
            <a:gdLst>
              <a:gd name="connsiteX0" fmla="*/ 1438672 w 3715221"/>
              <a:gd name="connsiteY0" fmla="*/ 3436 h 1601480"/>
              <a:gd name="connsiteX1" fmla="*/ 1857312 w 3715221"/>
              <a:gd name="connsiteY1" fmla="*/ 58520 h 1601480"/>
              <a:gd name="connsiteX2" fmla="*/ 2518325 w 3715221"/>
              <a:gd name="connsiteY2" fmla="*/ 80554 h 1601480"/>
              <a:gd name="connsiteX3" fmla="*/ 2804763 w 3715221"/>
              <a:gd name="connsiteY3" fmla="*/ 113605 h 1601480"/>
              <a:gd name="connsiteX4" fmla="*/ 3311539 w 3715221"/>
              <a:gd name="connsiteY4" fmla="*/ 179706 h 1601480"/>
              <a:gd name="connsiteX5" fmla="*/ 3597978 w 3715221"/>
              <a:gd name="connsiteY5" fmla="*/ 212757 h 1601480"/>
              <a:gd name="connsiteX6" fmla="*/ 3653062 w 3715221"/>
              <a:gd name="connsiteY6" fmla="*/ 433094 h 1601480"/>
              <a:gd name="connsiteX7" fmla="*/ 2738662 w 3715221"/>
              <a:gd name="connsiteY7" fmla="*/ 785634 h 1601480"/>
              <a:gd name="connsiteX8" fmla="*/ 2154768 w 3715221"/>
              <a:gd name="connsiteY8" fmla="*/ 1005971 h 1601480"/>
              <a:gd name="connsiteX9" fmla="*/ 1273419 w 3715221"/>
              <a:gd name="connsiteY9" fmla="*/ 1281393 h 1601480"/>
              <a:gd name="connsiteX10" fmla="*/ 116647 w 3715221"/>
              <a:gd name="connsiteY10" fmla="*/ 1600882 h 1601480"/>
              <a:gd name="connsiteX11" fmla="*/ 94614 w 3715221"/>
              <a:gd name="connsiteY11" fmla="*/ 1347494 h 1601480"/>
              <a:gd name="connsiteX12" fmla="*/ 601390 w 3715221"/>
              <a:gd name="connsiteY12" fmla="*/ 873769 h 1601480"/>
              <a:gd name="connsiteX13" fmla="*/ 524272 w 3715221"/>
              <a:gd name="connsiteY13" fmla="*/ 631398 h 1601480"/>
              <a:gd name="connsiteX14" fmla="*/ 403086 w 3715221"/>
              <a:gd name="connsiteY14" fmla="*/ 521229 h 1601480"/>
              <a:gd name="connsiteX15" fmla="*/ 920879 w 3715221"/>
              <a:gd name="connsiteY15" fmla="*/ 344959 h 1601480"/>
              <a:gd name="connsiteX16" fmla="*/ 1042064 w 3715221"/>
              <a:gd name="connsiteY16" fmla="*/ 168689 h 1601480"/>
              <a:gd name="connsiteX17" fmla="*/ 1306469 w 3715221"/>
              <a:gd name="connsiteY17" fmla="*/ 168689 h 1601480"/>
              <a:gd name="connsiteX18" fmla="*/ 1438672 w 3715221"/>
              <a:gd name="connsiteY18" fmla="*/ 3436 h 1601480"/>
              <a:gd name="connsiteX0" fmla="*/ 1438672 w 4002696"/>
              <a:gd name="connsiteY0" fmla="*/ 3436 h 1601480"/>
              <a:gd name="connsiteX1" fmla="*/ 1857312 w 4002696"/>
              <a:gd name="connsiteY1" fmla="*/ 58520 h 1601480"/>
              <a:gd name="connsiteX2" fmla="*/ 2518325 w 4002696"/>
              <a:gd name="connsiteY2" fmla="*/ 80554 h 1601480"/>
              <a:gd name="connsiteX3" fmla="*/ 2804763 w 4002696"/>
              <a:gd name="connsiteY3" fmla="*/ 113605 h 1601480"/>
              <a:gd name="connsiteX4" fmla="*/ 3311539 w 4002696"/>
              <a:gd name="connsiteY4" fmla="*/ 179706 h 1601480"/>
              <a:gd name="connsiteX5" fmla="*/ 3597978 w 4002696"/>
              <a:gd name="connsiteY5" fmla="*/ 212757 h 1601480"/>
              <a:gd name="connsiteX6" fmla="*/ 3972551 w 4002696"/>
              <a:gd name="connsiteY6" fmla="*/ 256824 h 1601480"/>
              <a:gd name="connsiteX7" fmla="*/ 2738662 w 4002696"/>
              <a:gd name="connsiteY7" fmla="*/ 785634 h 1601480"/>
              <a:gd name="connsiteX8" fmla="*/ 2154768 w 4002696"/>
              <a:gd name="connsiteY8" fmla="*/ 1005971 h 1601480"/>
              <a:gd name="connsiteX9" fmla="*/ 1273419 w 4002696"/>
              <a:gd name="connsiteY9" fmla="*/ 1281393 h 1601480"/>
              <a:gd name="connsiteX10" fmla="*/ 116647 w 4002696"/>
              <a:gd name="connsiteY10" fmla="*/ 1600882 h 1601480"/>
              <a:gd name="connsiteX11" fmla="*/ 94614 w 4002696"/>
              <a:gd name="connsiteY11" fmla="*/ 1347494 h 1601480"/>
              <a:gd name="connsiteX12" fmla="*/ 601390 w 4002696"/>
              <a:gd name="connsiteY12" fmla="*/ 873769 h 1601480"/>
              <a:gd name="connsiteX13" fmla="*/ 524272 w 4002696"/>
              <a:gd name="connsiteY13" fmla="*/ 631398 h 1601480"/>
              <a:gd name="connsiteX14" fmla="*/ 403086 w 4002696"/>
              <a:gd name="connsiteY14" fmla="*/ 521229 h 1601480"/>
              <a:gd name="connsiteX15" fmla="*/ 920879 w 4002696"/>
              <a:gd name="connsiteY15" fmla="*/ 344959 h 1601480"/>
              <a:gd name="connsiteX16" fmla="*/ 1042064 w 4002696"/>
              <a:gd name="connsiteY16" fmla="*/ 168689 h 1601480"/>
              <a:gd name="connsiteX17" fmla="*/ 1306469 w 4002696"/>
              <a:gd name="connsiteY17" fmla="*/ 168689 h 1601480"/>
              <a:gd name="connsiteX18" fmla="*/ 1438672 w 4002696"/>
              <a:gd name="connsiteY18" fmla="*/ 3436 h 1601480"/>
              <a:gd name="connsiteX0" fmla="*/ 1438672 w 4008003"/>
              <a:gd name="connsiteY0" fmla="*/ 3436 h 1601480"/>
              <a:gd name="connsiteX1" fmla="*/ 1857312 w 4008003"/>
              <a:gd name="connsiteY1" fmla="*/ 58520 h 1601480"/>
              <a:gd name="connsiteX2" fmla="*/ 2518325 w 4008003"/>
              <a:gd name="connsiteY2" fmla="*/ 80554 h 1601480"/>
              <a:gd name="connsiteX3" fmla="*/ 2804763 w 4008003"/>
              <a:gd name="connsiteY3" fmla="*/ 113605 h 1601480"/>
              <a:gd name="connsiteX4" fmla="*/ 3311539 w 4008003"/>
              <a:gd name="connsiteY4" fmla="*/ 179706 h 1601480"/>
              <a:gd name="connsiteX5" fmla="*/ 3642045 w 4008003"/>
              <a:gd name="connsiteY5" fmla="*/ 212757 h 1601480"/>
              <a:gd name="connsiteX6" fmla="*/ 3972551 w 4008003"/>
              <a:gd name="connsiteY6" fmla="*/ 256824 h 1601480"/>
              <a:gd name="connsiteX7" fmla="*/ 2738662 w 4008003"/>
              <a:gd name="connsiteY7" fmla="*/ 785634 h 1601480"/>
              <a:gd name="connsiteX8" fmla="*/ 2154768 w 4008003"/>
              <a:gd name="connsiteY8" fmla="*/ 1005971 h 1601480"/>
              <a:gd name="connsiteX9" fmla="*/ 1273419 w 4008003"/>
              <a:gd name="connsiteY9" fmla="*/ 1281393 h 1601480"/>
              <a:gd name="connsiteX10" fmla="*/ 116647 w 4008003"/>
              <a:gd name="connsiteY10" fmla="*/ 1600882 h 1601480"/>
              <a:gd name="connsiteX11" fmla="*/ 94614 w 4008003"/>
              <a:gd name="connsiteY11" fmla="*/ 1347494 h 1601480"/>
              <a:gd name="connsiteX12" fmla="*/ 601390 w 4008003"/>
              <a:gd name="connsiteY12" fmla="*/ 873769 h 1601480"/>
              <a:gd name="connsiteX13" fmla="*/ 524272 w 4008003"/>
              <a:gd name="connsiteY13" fmla="*/ 631398 h 1601480"/>
              <a:gd name="connsiteX14" fmla="*/ 403086 w 4008003"/>
              <a:gd name="connsiteY14" fmla="*/ 521229 h 1601480"/>
              <a:gd name="connsiteX15" fmla="*/ 920879 w 4008003"/>
              <a:gd name="connsiteY15" fmla="*/ 344959 h 1601480"/>
              <a:gd name="connsiteX16" fmla="*/ 1042064 w 4008003"/>
              <a:gd name="connsiteY16" fmla="*/ 168689 h 1601480"/>
              <a:gd name="connsiteX17" fmla="*/ 1306469 w 4008003"/>
              <a:gd name="connsiteY17" fmla="*/ 168689 h 1601480"/>
              <a:gd name="connsiteX18" fmla="*/ 1438672 w 4008003"/>
              <a:gd name="connsiteY18" fmla="*/ 3436 h 1601480"/>
              <a:gd name="connsiteX0" fmla="*/ 1438672 w 3997672"/>
              <a:gd name="connsiteY0" fmla="*/ 3436 h 1601480"/>
              <a:gd name="connsiteX1" fmla="*/ 1857312 w 3997672"/>
              <a:gd name="connsiteY1" fmla="*/ 58520 h 1601480"/>
              <a:gd name="connsiteX2" fmla="*/ 2518325 w 3997672"/>
              <a:gd name="connsiteY2" fmla="*/ 80554 h 1601480"/>
              <a:gd name="connsiteX3" fmla="*/ 2804763 w 3997672"/>
              <a:gd name="connsiteY3" fmla="*/ 113605 h 1601480"/>
              <a:gd name="connsiteX4" fmla="*/ 3311539 w 3997672"/>
              <a:gd name="connsiteY4" fmla="*/ 179706 h 1601480"/>
              <a:gd name="connsiteX5" fmla="*/ 3642045 w 3997672"/>
              <a:gd name="connsiteY5" fmla="*/ 212757 h 1601480"/>
              <a:gd name="connsiteX6" fmla="*/ 3961534 w 3997672"/>
              <a:gd name="connsiteY6" fmla="*/ 300891 h 1601480"/>
              <a:gd name="connsiteX7" fmla="*/ 2738662 w 3997672"/>
              <a:gd name="connsiteY7" fmla="*/ 785634 h 1601480"/>
              <a:gd name="connsiteX8" fmla="*/ 2154768 w 3997672"/>
              <a:gd name="connsiteY8" fmla="*/ 1005971 h 1601480"/>
              <a:gd name="connsiteX9" fmla="*/ 1273419 w 3997672"/>
              <a:gd name="connsiteY9" fmla="*/ 1281393 h 1601480"/>
              <a:gd name="connsiteX10" fmla="*/ 116647 w 3997672"/>
              <a:gd name="connsiteY10" fmla="*/ 1600882 h 1601480"/>
              <a:gd name="connsiteX11" fmla="*/ 94614 w 3997672"/>
              <a:gd name="connsiteY11" fmla="*/ 1347494 h 1601480"/>
              <a:gd name="connsiteX12" fmla="*/ 601390 w 3997672"/>
              <a:gd name="connsiteY12" fmla="*/ 873769 h 1601480"/>
              <a:gd name="connsiteX13" fmla="*/ 524272 w 3997672"/>
              <a:gd name="connsiteY13" fmla="*/ 631398 h 1601480"/>
              <a:gd name="connsiteX14" fmla="*/ 403086 w 3997672"/>
              <a:gd name="connsiteY14" fmla="*/ 521229 h 1601480"/>
              <a:gd name="connsiteX15" fmla="*/ 920879 w 3997672"/>
              <a:gd name="connsiteY15" fmla="*/ 344959 h 1601480"/>
              <a:gd name="connsiteX16" fmla="*/ 1042064 w 3997672"/>
              <a:gd name="connsiteY16" fmla="*/ 168689 h 1601480"/>
              <a:gd name="connsiteX17" fmla="*/ 1306469 w 3997672"/>
              <a:gd name="connsiteY17" fmla="*/ 168689 h 1601480"/>
              <a:gd name="connsiteX18" fmla="*/ 1438672 w 3997672"/>
              <a:gd name="connsiteY18" fmla="*/ 3436 h 1601480"/>
              <a:gd name="connsiteX0" fmla="*/ 1449850 w 4008850"/>
              <a:gd name="connsiteY0" fmla="*/ 3436 h 1601618"/>
              <a:gd name="connsiteX1" fmla="*/ 1868490 w 4008850"/>
              <a:gd name="connsiteY1" fmla="*/ 58520 h 1601618"/>
              <a:gd name="connsiteX2" fmla="*/ 2529503 w 4008850"/>
              <a:gd name="connsiteY2" fmla="*/ 80554 h 1601618"/>
              <a:gd name="connsiteX3" fmla="*/ 2815941 w 4008850"/>
              <a:gd name="connsiteY3" fmla="*/ 113605 h 1601618"/>
              <a:gd name="connsiteX4" fmla="*/ 3322717 w 4008850"/>
              <a:gd name="connsiteY4" fmla="*/ 179706 h 1601618"/>
              <a:gd name="connsiteX5" fmla="*/ 3653223 w 4008850"/>
              <a:gd name="connsiteY5" fmla="*/ 212757 h 1601618"/>
              <a:gd name="connsiteX6" fmla="*/ 3972712 w 4008850"/>
              <a:gd name="connsiteY6" fmla="*/ 300891 h 1601618"/>
              <a:gd name="connsiteX7" fmla="*/ 2749840 w 4008850"/>
              <a:gd name="connsiteY7" fmla="*/ 785634 h 1601618"/>
              <a:gd name="connsiteX8" fmla="*/ 2165946 w 4008850"/>
              <a:gd name="connsiteY8" fmla="*/ 1005971 h 1601618"/>
              <a:gd name="connsiteX9" fmla="*/ 1284597 w 4008850"/>
              <a:gd name="connsiteY9" fmla="*/ 1281393 h 1601618"/>
              <a:gd name="connsiteX10" fmla="*/ 127825 w 4008850"/>
              <a:gd name="connsiteY10" fmla="*/ 1600882 h 1601618"/>
              <a:gd name="connsiteX11" fmla="*/ 105792 w 4008850"/>
              <a:gd name="connsiteY11" fmla="*/ 1347494 h 1601618"/>
              <a:gd name="connsiteX12" fmla="*/ 810872 w 4008850"/>
              <a:gd name="connsiteY12" fmla="*/ 697500 h 1601618"/>
              <a:gd name="connsiteX13" fmla="*/ 535450 w 4008850"/>
              <a:gd name="connsiteY13" fmla="*/ 631398 h 1601618"/>
              <a:gd name="connsiteX14" fmla="*/ 414264 w 4008850"/>
              <a:gd name="connsiteY14" fmla="*/ 521229 h 1601618"/>
              <a:gd name="connsiteX15" fmla="*/ 932057 w 4008850"/>
              <a:gd name="connsiteY15" fmla="*/ 344959 h 1601618"/>
              <a:gd name="connsiteX16" fmla="*/ 1053242 w 4008850"/>
              <a:gd name="connsiteY16" fmla="*/ 168689 h 1601618"/>
              <a:gd name="connsiteX17" fmla="*/ 1317647 w 4008850"/>
              <a:gd name="connsiteY17" fmla="*/ 168689 h 1601618"/>
              <a:gd name="connsiteX18" fmla="*/ 1449850 w 4008850"/>
              <a:gd name="connsiteY18" fmla="*/ 3436 h 1601618"/>
              <a:gd name="connsiteX0" fmla="*/ 1449850 w 4008850"/>
              <a:gd name="connsiteY0" fmla="*/ 3436 h 1601618"/>
              <a:gd name="connsiteX1" fmla="*/ 1868490 w 4008850"/>
              <a:gd name="connsiteY1" fmla="*/ 58520 h 1601618"/>
              <a:gd name="connsiteX2" fmla="*/ 2529503 w 4008850"/>
              <a:gd name="connsiteY2" fmla="*/ 80554 h 1601618"/>
              <a:gd name="connsiteX3" fmla="*/ 2815941 w 4008850"/>
              <a:gd name="connsiteY3" fmla="*/ 113605 h 1601618"/>
              <a:gd name="connsiteX4" fmla="*/ 3322717 w 4008850"/>
              <a:gd name="connsiteY4" fmla="*/ 179706 h 1601618"/>
              <a:gd name="connsiteX5" fmla="*/ 3653223 w 4008850"/>
              <a:gd name="connsiteY5" fmla="*/ 212757 h 1601618"/>
              <a:gd name="connsiteX6" fmla="*/ 3972712 w 4008850"/>
              <a:gd name="connsiteY6" fmla="*/ 300891 h 1601618"/>
              <a:gd name="connsiteX7" fmla="*/ 2749840 w 4008850"/>
              <a:gd name="connsiteY7" fmla="*/ 785634 h 1601618"/>
              <a:gd name="connsiteX8" fmla="*/ 2165946 w 4008850"/>
              <a:gd name="connsiteY8" fmla="*/ 1005971 h 1601618"/>
              <a:gd name="connsiteX9" fmla="*/ 1284597 w 4008850"/>
              <a:gd name="connsiteY9" fmla="*/ 1281393 h 1601618"/>
              <a:gd name="connsiteX10" fmla="*/ 127825 w 4008850"/>
              <a:gd name="connsiteY10" fmla="*/ 1600882 h 1601618"/>
              <a:gd name="connsiteX11" fmla="*/ 105792 w 4008850"/>
              <a:gd name="connsiteY11" fmla="*/ 1347494 h 1601618"/>
              <a:gd name="connsiteX12" fmla="*/ 810872 w 4008850"/>
              <a:gd name="connsiteY12" fmla="*/ 697500 h 1601618"/>
              <a:gd name="connsiteX13" fmla="*/ 832905 w 4008850"/>
              <a:gd name="connsiteY13" fmla="*/ 521229 h 1601618"/>
              <a:gd name="connsiteX14" fmla="*/ 414264 w 4008850"/>
              <a:gd name="connsiteY14" fmla="*/ 521229 h 1601618"/>
              <a:gd name="connsiteX15" fmla="*/ 932057 w 4008850"/>
              <a:gd name="connsiteY15" fmla="*/ 344959 h 1601618"/>
              <a:gd name="connsiteX16" fmla="*/ 1053242 w 4008850"/>
              <a:gd name="connsiteY16" fmla="*/ 168689 h 1601618"/>
              <a:gd name="connsiteX17" fmla="*/ 1317647 w 4008850"/>
              <a:gd name="connsiteY17" fmla="*/ 168689 h 1601618"/>
              <a:gd name="connsiteX18" fmla="*/ 1449850 w 4008850"/>
              <a:gd name="connsiteY18" fmla="*/ 3436 h 1601618"/>
              <a:gd name="connsiteX0" fmla="*/ 1449850 w 4008850"/>
              <a:gd name="connsiteY0" fmla="*/ 3436 h 1601618"/>
              <a:gd name="connsiteX1" fmla="*/ 1868490 w 4008850"/>
              <a:gd name="connsiteY1" fmla="*/ 58520 h 1601618"/>
              <a:gd name="connsiteX2" fmla="*/ 2529503 w 4008850"/>
              <a:gd name="connsiteY2" fmla="*/ 80554 h 1601618"/>
              <a:gd name="connsiteX3" fmla="*/ 2815941 w 4008850"/>
              <a:gd name="connsiteY3" fmla="*/ 113605 h 1601618"/>
              <a:gd name="connsiteX4" fmla="*/ 3322717 w 4008850"/>
              <a:gd name="connsiteY4" fmla="*/ 179706 h 1601618"/>
              <a:gd name="connsiteX5" fmla="*/ 3653223 w 4008850"/>
              <a:gd name="connsiteY5" fmla="*/ 212757 h 1601618"/>
              <a:gd name="connsiteX6" fmla="*/ 3972712 w 4008850"/>
              <a:gd name="connsiteY6" fmla="*/ 300891 h 1601618"/>
              <a:gd name="connsiteX7" fmla="*/ 2749840 w 4008850"/>
              <a:gd name="connsiteY7" fmla="*/ 785634 h 1601618"/>
              <a:gd name="connsiteX8" fmla="*/ 2165946 w 4008850"/>
              <a:gd name="connsiteY8" fmla="*/ 1005971 h 1601618"/>
              <a:gd name="connsiteX9" fmla="*/ 1284597 w 4008850"/>
              <a:gd name="connsiteY9" fmla="*/ 1281393 h 1601618"/>
              <a:gd name="connsiteX10" fmla="*/ 127825 w 4008850"/>
              <a:gd name="connsiteY10" fmla="*/ 1600882 h 1601618"/>
              <a:gd name="connsiteX11" fmla="*/ 105792 w 4008850"/>
              <a:gd name="connsiteY11" fmla="*/ 1347494 h 1601618"/>
              <a:gd name="connsiteX12" fmla="*/ 810872 w 4008850"/>
              <a:gd name="connsiteY12" fmla="*/ 697500 h 1601618"/>
              <a:gd name="connsiteX13" fmla="*/ 832905 w 4008850"/>
              <a:gd name="connsiteY13" fmla="*/ 521229 h 1601618"/>
              <a:gd name="connsiteX14" fmla="*/ 832905 w 4008850"/>
              <a:gd name="connsiteY14" fmla="*/ 389026 h 1601618"/>
              <a:gd name="connsiteX15" fmla="*/ 932057 w 4008850"/>
              <a:gd name="connsiteY15" fmla="*/ 344959 h 1601618"/>
              <a:gd name="connsiteX16" fmla="*/ 1053242 w 4008850"/>
              <a:gd name="connsiteY16" fmla="*/ 168689 h 1601618"/>
              <a:gd name="connsiteX17" fmla="*/ 1317647 w 4008850"/>
              <a:gd name="connsiteY17" fmla="*/ 168689 h 1601618"/>
              <a:gd name="connsiteX18" fmla="*/ 1449850 w 4008850"/>
              <a:gd name="connsiteY18" fmla="*/ 3436 h 1601618"/>
              <a:gd name="connsiteX0" fmla="*/ 1449850 w 4008850"/>
              <a:gd name="connsiteY0" fmla="*/ 3436 h 1601618"/>
              <a:gd name="connsiteX1" fmla="*/ 1868490 w 4008850"/>
              <a:gd name="connsiteY1" fmla="*/ 58520 h 1601618"/>
              <a:gd name="connsiteX2" fmla="*/ 2529503 w 4008850"/>
              <a:gd name="connsiteY2" fmla="*/ 80554 h 1601618"/>
              <a:gd name="connsiteX3" fmla="*/ 2815941 w 4008850"/>
              <a:gd name="connsiteY3" fmla="*/ 113605 h 1601618"/>
              <a:gd name="connsiteX4" fmla="*/ 3322717 w 4008850"/>
              <a:gd name="connsiteY4" fmla="*/ 179706 h 1601618"/>
              <a:gd name="connsiteX5" fmla="*/ 3653223 w 4008850"/>
              <a:gd name="connsiteY5" fmla="*/ 212757 h 1601618"/>
              <a:gd name="connsiteX6" fmla="*/ 3972712 w 4008850"/>
              <a:gd name="connsiteY6" fmla="*/ 300891 h 1601618"/>
              <a:gd name="connsiteX7" fmla="*/ 2749840 w 4008850"/>
              <a:gd name="connsiteY7" fmla="*/ 785634 h 1601618"/>
              <a:gd name="connsiteX8" fmla="*/ 2165946 w 4008850"/>
              <a:gd name="connsiteY8" fmla="*/ 1005971 h 1601618"/>
              <a:gd name="connsiteX9" fmla="*/ 1284597 w 4008850"/>
              <a:gd name="connsiteY9" fmla="*/ 1281393 h 1601618"/>
              <a:gd name="connsiteX10" fmla="*/ 127825 w 4008850"/>
              <a:gd name="connsiteY10" fmla="*/ 1600882 h 1601618"/>
              <a:gd name="connsiteX11" fmla="*/ 105792 w 4008850"/>
              <a:gd name="connsiteY11" fmla="*/ 1347494 h 1601618"/>
              <a:gd name="connsiteX12" fmla="*/ 810872 w 4008850"/>
              <a:gd name="connsiteY12" fmla="*/ 697500 h 1601618"/>
              <a:gd name="connsiteX13" fmla="*/ 832905 w 4008850"/>
              <a:gd name="connsiteY13" fmla="*/ 521229 h 1601618"/>
              <a:gd name="connsiteX14" fmla="*/ 832905 w 4008850"/>
              <a:gd name="connsiteY14" fmla="*/ 389026 h 1601618"/>
              <a:gd name="connsiteX15" fmla="*/ 1119343 w 4008850"/>
              <a:gd name="connsiteY15" fmla="*/ 300891 h 1601618"/>
              <a:gd name="connsiteX16" fmla="*/ 1053242 w 4008850"/>
              <a:gd name="connsiteY16" fmla="*/ 168689 h 1601618"/>
              <a:gd name="connsiteX17" fmla="*/ 1317647 w 4008850"/>
              <a:gd name="connsiteY17" fmla="*/ 168689 h 1601618"/>
              <a:gd name="connsiteX18" fmla="*/ 1449850 w 4008850"/>
              <a:gd name="connsiteY18" fmla="*/ 3436 h 1601618"/>
              <a:gd name="connsiteX0" fmla="*/ 1449850 w 4008850"/>
              <a:gd name="connsiteY0" fmla="*/ 3436 h 1601618"/>
              <a:gd name="connsiteX1" fmla="*/ 1868490 w 4008850"/>
              <a:gd name="connsiteY1" fmla="*/ 58520 h 1601618"/>
              <a:gd name="connsiteX2" fmla="*/ 2529503 w 4008850"/>
              <a:gd name="connsiteY2" fmla="*/ 80554 h 1601618"/>
              <a:gd name="connsiteX3" fmla="*/ 2815941 w 4008850"/>
              <a:gd name="connsiteY3" fmla="*/ 113605 h 1601618"/>
              <a:gd name="connsiteX4" fmla="*/ 3322717 w 4008850"/>
              <a:gd name="connsiteY4" fmla="*/ 179706 h 1601618"/>
              <a:gd name="connsiteX5" fmla="*/ 3653223 w 4008850"/>
              <a:gd name="connsiteY5" fmla="*/ 212757 h 1601618"/>
              <a:gd name="connsiteX6" fmla="*/ 3972712 w 4008850"/>
              <a:gd name="connsiteY6" fmla="*/ 300891 h 1601618"/>
              <a:gd name="connsiteX7" fmla="*/ 2749840 w 4008850"/>
              <a:gd name="connsiteY7" fmla="*/ 785634 h 1601618"/>
              <a:gd name="connsiteX8" fmla="*/ 2165946 w 4008850"/>
              <a:gd name="connsiteY8" fmla="*/ 1005971 h 1601618"/>
              <a:gd name="connsiteX9" fmla="*/ 1284597 w 4008850"/>
              <a:gd name="connsiteY9" fmla="*/ 1281393 h 1601618"/>
              <a:gd name="connsiteX10" fmla="*/ 127825 w 4008850"/>
              <a:gd name="connsiteY10" fmla="*/ 1600882 h 1601618"/>
              <a:gd name="connsiteX11" fmla="*/ 105792 w 4008850"/>
              <a:gd name="connsiteY11" fmla="*/ 1347494 h 1601618"/>
              <a:gd name="connsiteX12" fmla="*/ 810872 w 4008850"/>
              <a:gd name="connsiteY12" fmla="*/ 697500 h 1601618"/>
              <a:gd name="connsiteX13" fmla="*/ 832905 w 4008850"/>
              <a:gd name="connsiteY13" fmla="*/ 521229 h 1601618"/>
              <a:gd name="connsiteX14" fmla="*/ 832905 w 4008850"/>
              <a:gd name="connsiteY14" fmla="*/ 389026 h 1601618"/>
              <a:gd name="connsiteX15" fmla="*/ 1119343 w 4008850"/>
              <a:gd name="connsiteY15" fmla="*/ 300891 h 1601618"/>
              <a:gd name="connsiteX16" fmla="*/ 1251546 w 4008850"/>
              <a:gd name="connsiteY16" fmla="*/ 168689 h 1601618"/>
              <a:gd name="connsiteX17" fmla="*/ 1317647 w 4008850"/>
              <a:gd name="connsiteY17" fmla="*/ 168689 h 1601618"/>
              <a:gd name="connsiteX18" fmla="*/ 1449850 w 4008850"/>
              <a:gd name="connsiteY18" fmla="*/ 3436 h 1601618"/>
              <a:gd name="connsiteX0" fmla="*/ 1449850 w 4008850"/>
              <a:gd name="connsiteY0" fmla="*/ 3436 h 1601618"/>
              <a:gd name="connsiteX1" fmla="*/ 1868490 w 4008850"/>
              <a:gd name="connsiteY1" fmla="*/ 58520 h 1601618"/>
              <a:gd name="connsiteX2" fmla="*/ 2529503 w 4008850"/>
              <a:gd name="connsiteY2" fmla="*/ 80554 h 1601618"/>
              <a:gd name="connsiteX3" fmla="*/ 2815941 w 4008850"/>
              <a:gd name="connsiteY3" fmla="*/ 113605 h 1601618"/>
              <a:gd name="connsiteX4" fmla="*/ 3322717 w 4008850"/>
              <a:gd name="connsiteY4" fmla="*/ 179706 h 1601618"/>
              <a:gd name="connsiteX5" fmla="*/ 3653223 w 4008850"/>
              <a:gd name="connsiteY5" fmla="*/ 212757 h 1601618"/>
              <a:gd name="connsiteX6" fmla="*/ 3972712 w 4008850"/>
              <a:gd name="connsiteY6" fmla="*/ 300891 h 1601618"/>
              <a:gd name="connsiteX7" fmla="*/ 2749840 w 4008850"/>
              <a:gd name="connsiteY7" fmla="*/ 785634 h 1601618"/>
              <a:gd name="connsiteX8" fmla="*/ 2165946 w 4008850"/>
              <a:gd name="connsiteY8" fmla="*/ 1005971 h 1601618"/>
              <a:gd name="connsiteX9" fmla="*/ 1284597 w 4008850"/>
              <a:gd name="connsiteY9" fmla="*/ 1281393 h 1601618"/>
              <a:gd name="connsiteX10" fmla="*/ 127825 w 4008850"/>
              <a:gd name="connsiteY10" fmla="*/ 1600882 h 1601618"/>
              <a:gd name="connsiteX11" fmla="*/ 105792 w 4008850"/>
              <a:gd name="connsiteY11" fmla="*/ 1347494 h 1601618"/>
              <a:gd name="connsiteX12" fmla="*/ 810872 w 4008850"/>
              <a:gd name="connsiteY12" fmla="*/ 697500 h 1601618"/>
              <a:gd name="connsiteX13" fmla="*/ 832905 w 4008850"/>
              <a:gd name="connsiteY13" fmla="*/ 521229 h 1601618"/>
              <a:gd name="connsiteX14" fmla="*/ 832905 w 4008850"/>
              <a:gd name="connsiteY14" fmla="*/ 389026 h 1601618"/>
              <a:gd name="connsiteX15" fmla="*/ 1119343 w 4008850"/>
              <a:gd name="connsiteY15" fmla="*/ 300891 h 1601618"/>
              <a:gd name="connsiteX16" fmla="*/ 1064258 w 4008850"/>
              <a:gd name="connsiteY16" fmla="*/ 278858 h 1601618"/>
              <a:gd name="connsiteX17" fmla="*/ 1251546 w 4008850"/>
              <a:gd name="connsiteY17" fmla="*/ 168689 h 1601618"/>
              <a:gd name="connsiteX18" fmla="*/ 1317647 w 4008850"/>
              <a:gd name="connsiteY18" fmla="*/ 168689 h 1601618"/>
              <a:gd name="connsiteX19" fmla="*/ 1449850 w 4008850"/>
              <a:gd name="connsiteY19" fmla="*/ 3436 h 1601618"/>
              <a:gd name="connsiteX0" fmla="*/ 1342131 w 3901131"/>
              <a:gd name="connsiteY0" fmla="*/ 3436 h 1608925"/>
              <a:gd name="connsiteX1" fmla="*/ 1760771 w 3901131"/>
              <a:gd name="connsiteY1" fmla="*/ 58520 h 1608925"/>
              <a:gd name="connsiteX2" fmla="*/ 2421784 w 3901131"/>
              <a:gd name="connsiteY2" fmla="*/ 80554 h 1608925"/>
              <a:gd name="connsiteX3" fmla="*/ 2708222 w 3901131"/>
              <a:gd name="connsiteY3" fmla="*/ 113605 h 1608925"/>
              <a:gd name="connsiteX4" fmla="*/ 3214998 w 3901131"/>
              <a:gd name="connsiteY4" fmla="*/ 179706 h 1608925"/>
              <a:gd name="connsiteX5" fmla="*/ 3545504 w 3901131"/>
              <a:gd name="connsiteY5" fmla="*/ 212757 h 1608925"/>
              <a:gd name="connsiteX6" fmla="*/ 3864993 w 3901131"/>
              <a:gd name="connsiteY6" fmla="*/ 300891 h 1608925"/>
              <a:gd name="connsiteX7" fmla="*/ 2642121 w 3901131"/>
              <a:gd name="connsiteY7" fmla="*/ 785634 h 1608925"/>
              <a:gd name="connsiteX8" fmla="*/ 2058227 w 3901131"/>
              <a:gd name="connsiteY8" fmla="*/ 1005971 h 1608925"/>
              <a:gd name="connsiteX9" fmla="*/ 1176878 w 3901131"/>
              <a:gd name="connsiteY9" fmla="*/ 1281393 h 1608925"/>
              <a:gd name="connsiteX10" fmla="*/ 20106 w 3901131"/>
              <a:gd name="connsiteY10" fmla="*/ 1600882 h 1608925"/>
              <a:gd name="connsiteX11" fmla="*/ 460781 w 3901131"/>
              <a:gd name="connsiteY11" fmla="*/ 928853 h 1608925"/>
              <a:gd name="connsiteX12" fmla="*/ 703153 w 3901131"/>
              <a:gd name="connsiteY12" fmla="*/ 697500 h 1608925"/>
              <a:gd name="connsiteX13" fmla="*/ 725186 w 3901131"/>
              <a:gd name="connsiteY13" fmla="*/ 521229 h 1608925"/>
              <a:gd name="connsiteX14" fmla="*/ 725186 w 3901131"/>
              <a:gd name="connsiteY14" fmla="*/ 389026 h 1608925"/>
              <a:gd name="connsiteX15" fmla="*/ 1011624 w 3901131"/>
              <a:gd name="connsiteY15" fmla="*/ 300891 h 1608925"/>
              <a:gd name="connsiteX16" fmla="*/ 956539 w 3901131"/>
              <a:gd name="connsiteY16" fmla="*/ 278858 h 1608925"/>
              <a:gd name="connsiteX17" fmla="*/ 1143827 w 3901131"/>
              <a:gd name="connsiteY17" fmla="*/ 168689 h 1608925"/>
              <a:gd name="connsiteX18" fmla="*/ 1209928 w 3901131"/>
              <a:gd name="connsiteY18" fmla="*/ 168689 h 1608925"/>
              <a:gd name="connsiteX19" fmla="*/ 1342131 w 3901131"/>
              <a:gd name="connsiteY19" fmla="*/ 3436 h 1608925"/>
              <a:gd name="connsiteX0" fmla="*/ 1173492 w 3732492"/>
              <a:gd name="connsiteY0" fmla="*/ 3436 h 1544471"/>
              <a:gd name="connsiteX1" fmla="*/ 1592132 w 3732492"/>
              <a:gd name="connsiteY1" fmla="*/ 58520 h 1544471"/>
              <a:gd name="connsiteX2" fmla="*/ 2253145 w 3732492"/>
              <a:gd name="connsiteY2" fmla="*/ 80554 h 1544471"/>
              <a:gd name="connsiteX3" fmla="*/ 2539583 w 3732492"/>
              <a:gd name="connsiteY3" fmla="*/ 113605 h 1544471"/>
              <a:gd name="connsiteX4" fmla="*/ 3046359 w 3732492"/>
              <a:gd name="connsiteY4" fmla="*/ 179706 h 1544471"/>
              <a:gd name="connsiteX5" fmla="*/ 3376865 w 3732492"/>
              <a:gd name="connsiteY5" fmla="*/ 212757 h 1544471"/>
              <a:gd name="connsiteX6" fmla="*/ 3696354 w 3732492"/>
              <a:gd name="connsiteY6" fmla="*/ 300891 h 1544471"/>
              <a:gd name="connsiteX7" fmla="*/ 2473482 w 3732492"/>
              <a:gd name="connsiteY7" fmla="*/ 785634 h 1544471"/>
              <a:gd name="connsiteX8" fmla="*/ 1889588 w 3732492"/>
              <a:gd name="connsiteY8" fmla="*/ 1005971 h 1544471"/>
              <a:gd name="connsiteX9" fmla="*/ 1008239 w 3732492"/>
              <a:gd name="connsiteY9" fmla="*/ 1281393 h 1544471"/>
              <a:gd name="connsiteX10" fmla="*/ 27737 w 3732492"/>
              <a:gd name="connsiteY10" fmla="*/ 1534781 h 1544471"/>
              <a:gd name="connsiteX11" fmla="*/ 292142 w 3732492"/>
              <a:gd name="connsiteY11" fmla="*/ 928853 h 1544471"/>
              <a:gd name="connsiteX12" fmla="*/ 534514 w 3732492"/>
              <a:gd name="connsiteY12" fmla="*/ 697500 h 1544471"/>
              <a:gd name="connsiteX13" fmla="*/ 556547 w 3732492"/>
              <a:gd name="connsiteY13" fmla="*/ 521229 h 1544471"/>
              <a:gd name="connsiteX14" fmla="*/ 556547 w 3732492"/>
              <a:gd name="connsiteY14" fmla="*/ 389026 h 1544471"/>
              <a:gd name="connsiteX15" fmla="*/ 842985 w 3732492"/>
              <a:gd name="connsiteY15" fmla="*/ 300891 h 1544471"/>
              <a:gd name="connsiteX16" fmla="*/ 787900 w 3732492"/>
              <a:gd name="connsiteY16" fmla="*/ 278858 h 1544471"/>
              <a:gd name="connsiteX17" fmla="*/ 975188 w 3732492"/>
              <a:gd name="connsiteY17" fmla="*/ 168689 h 1544471"/>
              <a:gd name="connsiteX18" fmla="*/ 1041289 w 3732492"/>
              <a:gd name="connsiteY18" fmla="*/ 168689 h 1544471"/>
              <a:gd name="connsiteX19" fmla="*/ 1173492 w 3732492"/>
              <a:gd name="connsiteY19" fmla="*/ 3436 h 1544471"/>
              <a:gd name="connsiteX0" fmla="*/ 1204701 w 3763701"/>
              <a:gd name="connsiteY0" fmla="*/ 3436 h 1608925"/>
              <a:gd name="connsiteX1" fmla="*/ 1623341 w 3763701"/>
              <a:gd name="connsiteY1" fmla="*/ 58520 h 1608925"/>
              <a:gd name="connsiteX2" fmla="*/ 2284354 w 3763701"/>
              <a:gd name="connsiteY2" fmla="*/ 80554 h 1608925"/>
              <a:gd name="connsiteX3" fmla="*/ 2570792 w 3763701"/>
              <a:gd name="connsiteY3" fmla="*/ 113605 h 1608925"/>
              <a:gd name="connsiteX4" fmla="*/ 3077568 w 3763701"/>
              <a:gd name="connsiteY4" fmla="*/ 179706 h 1608925"/>
              <a:gd name="connsiteX5" fmla="*/ 3408074 w 3763701"/>
              <a:gd name="connsiteY5" fmla="*/ 212757 h 1608925"/>
              <a:gd name="connsiteX6" fmla="*/ 3727563 w 3763701"/>
              <a:gd name="connsiteY6" fmla="*/ 300891 h 1608925"/>
              <a:gd name="connsiteX7" fmla="*/ 2504691 w 3763701"/>
              <a:gd name="connsiteY7" fmla="*/ 785634 h 1608925"/>
              <a:gd name="connsiteX8" fmla="*/ 1920797 w 3763701"/>
              <a:gd name="connsiteY8" fmla="*/ 1005971 h 1608925"/>
              <a:gd name="connsiteX9" fmla="*/ 1039448 w 3763701"/>
              <a:gd name="connsiteY9" fmla="*/ 1281393 h 1608925"/>
              <a:gd name="connsiteX10" fmla="*/ 25896 w 3763701"/>
              <a:gd name="connsiteY10" fmla="*/ 1600882 h 1608925"/>
              <a:gd name="connsiteX11" fmla="*/ 323351 w 3763701"/>
              <a:gd name="connsiteY11" fmla="*/ 928853 h 1608925"/>
              <a:gd name="connsiteX12" fmla="*/ 565723 w 3763701"/>
              <a:gd name="connsiteY12" fmla="*/ 697500 h 1608925"/>
              <a:gd name="connsiteX13" fmla="*/ 587756 w 3763701"/>
              <a:gd name="connsiteY13" fmla="*/ 521229 h 1608925"/>
              <a:gd name="connsiteX14" fmla="*/ 587756 w 3763701"/>
              <a:gd name="connsiteY14" fmla="*/ 389026 h 1608925"/>
              <a:gd name="connsiteX15" fmla="*/ 874194 w 3763701"/>
              <a:gd name="connsiteY15" fmla="*/ 300891 h 1608925"/>
              <a:gd name="connsiteX16" fmla="*/ 819109 w 3763701"/>
              <a:gd name="connsiteY16" fmla="*/ 278858 h 1608925"/>
              <a:gd name="connsiteX17" fmla="*/ 1006397 w 3763701"/>
              <a:gd name="connsiteY17" fmla="*/ 168689 h 1608925"/>
              <a:gd name="connsiteX18" fmla="*/ 1072498 w 3763701"/>
              <a:gd name="connsiteY18" fmla="*/ 168689 h 1608925"/>
              <a:gd name="connsiteX19" fmla="*/ 1204701 w 3763701"/>
              <a:gd name="connsiteY19" fmla="*/ 3436 h 160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63701" h="1608925">
                <a:moveTo>
                  <a:pt x="1204701" y="3436"/>
                </a:moveTo>
                <a:cubicBezTo>
                  <a:pt x="1296508" y="-14925"/>
                  <a:pt x="1443399" y="45667"/>
                  <a:pt x="1623341" y="58520"/>
                </a:cubicBezTo>
                <a:cubicBezTo>
                  <a:pt x="1803283" y="71373"/>
                  <a:pt x="2126446" y="71373"/>
                  <a:pt x="2284354" y="80554"/>
                </a:cubicBezTo>
                <a:cubicBezTo>
                  <a:pt x="2442262" y="89735"/>
                  <a:pt x="2570792" y="113605"/>
                  <a:pt x="2570792" y="113605"/>
                </a:cubicBezTo>
                <a:lnTo>
                  <a:pt x="3077568" y="179706"/>
                </a:lnTo>
                <a:cubicBezTo>
                  <a:pt x="3217115" y="196231"/>
                  <a:pt x="3299742" y="192560"/>
                  <a:pt x="3408074" y="212757"/>
                </a:cubicBezTo>
                <a:cubicBezTo>
                  <a:pt x="3516407" y="232955"/>
                  <a:pt x="3878127" y="205412"/>
                  <a:pt x="3727563" y="300891"/>
                </a:cubicBezTo>
                <a:cubicBezTo>
                  <a:pt x="3576999" y="396370"/>
                  <a:pt x="2805819" y="668121"/>
                  <a:pt x="2504691" y="785634"/>
                </a:cubicBezTo>
                <a:cubicBezTo>
                  <a:pt x="2203563" y="903147"/>
                  <a:pt x="2165004" y="923345"/>
                  <a:pt x="1920797" y="1005971"/>
                </a:cubicBezTo>
                <a:cubicBezTo>
                  <a:pt x="1676590" y="1088598"/>
                  <a:pt x="1355265" y="1182241"/>
                  <a:pt x="1039448" y="1281393"/>
                </a:cubicBezTo>
                <a:cubicBezTo>
                  <a:pt x="723631" y="1380545"/>
                  <a:pt x="145245" y="1659639"/>
                  <a:pt x="25896" y="1600882"/>
                </a:cubicBezTo>
                <a:cubicBezTo>
                  <a:pt x="-93453" y="1542125"/>
                  <a:pt x="233380" y="1079417"/>
                  <a:pt x="323351" y="928853"/>
                </a:cubicBezTo>
                <a:cubicBezTo>
                  <a:pt x="413322" y="778289"/>
                  <a:pt x="521656" y="765437"/>
                  <a:pt x="565723" y="697500"/>
                </a:cubicBezTo>
                <a:cubicBezTo>
                  <a:pt x="609790" y="629563"/>
                  <a:pt x="584084" y="572641"/>
                  <a:pt x="587756" y="521229"/>
                </a:cubicBezTo>
                <a:cubicBezTo>
                  <a:pt x="591428" y="469817"/>
                  <a:pt x="540016" y="425749"/>
                  <a:pt x="587756" y="389026"/>
                </a:cubicBezTo>
                <a:cubicBezTo>
                  <a:pt x="635496" y="352303"/>
                  <a:pt x="835635" y="319252"/>
                  <a:pt x="874194" y="300891"/>
                </a:cubicBezTo>
                <a:cubicBezTo>
                  <a:pt x="912753" y="282530"/>
                  <a:pt x="797075" y="300892"/>
                  <a:pt x="819109" y="278858"/>
                </a:cubicBezTo>
                <a:cubicBezTo>
                  <a:pt x="841143" y="256824"/>
                  <a:pt x="980691" y="188887"/>
                  <a:pt x="1006397" y="168689"/>
                </a:cubicBezTo>
                <a:cubicBezTo>
                  <a:pt x="1032103" y="148491"/>
                  <a:pt x="1039447" y="196231"/>
                  <a:pt x="1072498" y="168689"/>
                </a:cubicBezTo>
                <a:cubicBezTo>
                  <a:pt x="1105549" y="141147"/>
                  <a:pt x="1112894" y="21797"/>
                  <a:pt x="1204701" y="34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7000">
                <a:schemeClr val="tx2">
                  <a:shade val="67500"/>
                  <a:satMod val="115000"/>
                  <a:lumMod val="16000"/>
                  <a:lumOff val="84000"/>
                </a:schemeClr>
              </a:gs>
              <a:gs pos="100000">
                <a:schemeClr val="accent1">
                  <a:lumMod val="20000"/>
                  <a:lumOff val="80000"/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 dirty="0">
              <a:solidFill>
                <a:prstClr val="white"/>
              </a:solidFill>
            </a:endParaRPr>
          </a:p>
        </p:txBody>
      </p:sp>
      <p:grpSp>
        <p:nvGrpSpPr>
          <p:cNvPr id="75" name="Grupo 74"/>
          <p:cNvGrpSpPr/>
          <p:nvPr/>
        </p:nvGrpSpPr>
        <p:grpSpPr>
          <a:xfrm>
            <a:off x="1141220" y="3354809"/>
            <a:ext cx="3303715" cy="1859839"/>
            <a:chOff x="1035184" y="3043422"/>
            <a:chExt cx="2996756" cy="1687212"/>
          </a:xfrm>
        </p:grpSpPr>
        <p:grpSp>
          <p:nvGrpSpPr>
            <p:cNvPr id="78" name="Grupo 77"/>
            <p:cNvGrpSpPr/>
            <p:nvPr/>
          </p:nvGrpSpPr>
          <p:grpSpPr>
            <a:xfrm rot="391804">
              <a:off x="2434036" y="3153729"/>
              <a:ext cx="1059001" cy="1279609"/>
              <a:chOff x="323528" y="749147"/>
              <a:chExt cx="1406705" cy="1762699"/>
            </a:xfrm>
          </p:grpSpPr>
          <p:sp>
            <p:nvSpPr>
              <p:cNvPr id="76" name="Listra Diagonal 75"/>
              <p:cNvSpPr/>
              <p:nvPr/>
            </p:nvSpPr>
            <p:spPr>
              <a:xfrm rot="21015881">
                <a:off x="382204" y="859225"/>
                <a:ext cx="1348029" cy="306837"/>
              </a:xfrm>
              <a:prstGeom prst="diagStripe">
                <a:avLst>
                  <a:gd name="adj" fmla="val 5266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rapezoide 5"/>
              <p:cNvSpPr/>
              <p:nvPr/>
            </p:nvSpPr>
            <p:spPr>
              <a:xfrm>
                <a:off x="323528" y="1167465"/>
                <a:ext cx="376999" cy="1325431"/>
              </a:xfrm>
              <a:prstGeom prst="trapezoid">
                <a:avLst>
                  <a:gd name="adj" fmla="val 15361"/>
                </a:avLst>
              </a:prstGeom>
              <a:blipFill>
                <a:blip r:embed="rId2"/>
                <a:tile tx="0" ty="0" sx="100000" sy="100000" flip="none" algn="tl"/>
              </a:blip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extrusionClr>
                  <a:schemeClr val="bg1">
                    <a:lumMod val="9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orma livre 76"/>
              <p:cNvSpPr/>
              <p:nvPr/>
            </p:nvSpPr>
            <p:spPr>
              <a:xfrm>
                <a:off x="661011" y="749147"/>
                <a:ext cx="1046603" cy="1762699"/>
              </a:xfrm>
              <a:custGeom>
                <a:avLst/>
                <a:gdLst>
                  <a:gd name="connsiteX0" fmla="*/ 0 w 1112704"/>
                  <a:gd name="connsiteY0" fmla="*/ 418641 h 1729648"/>
                  <a:gd name="connsiteX1" fmla="*/ 44068 w 1112704"/>
                  <a:gd name="connsiteY1" fmla="*/ 1729648 h 1729648"/>
                  <a:gd name="connsiteX2" fmla="*/ 1112704 w 1112704"/>
                  <a:gd name="connsiteY2" fmla="*/ 815248 h 1729648"/>
                  <a:gd name="connsiteX3" fmla="*/ 1046602 w 1112704"/>
                  <a:gd name="connsiteY3" fmla="*/ 0 h 1729648"/>
                  <a:gd name="connsiteX4" fmla="*/ 0 w 1112704"/>
                  <a:gd name="connsiteY4" fmla="*/ 418641 h 1729648"/>
                  <a:gd name="connsiteX0" fmla="*/ 0 w 1046603"/>
                  <a:gd name="connsiteY0" fmla="*/ 418641 h 1729648"/>
                  <a:gd name="connsiteX1" fmla="*/ 44068 w 1046603"/>
                  <a:gd name="connsiteY1" fmla="*/ 1729648 h 1729648"/>
                  <a:gd name="connsiteX2" fmla="*/ 1046603 w 1046603"/>
                  <a:gd name="connsiteY2" fmla="*/ 881349 h 1729648"/>
                  <a:gd name="connsiteX3" fmla="*/ 1046602 w 1046603"/>
                  <a:gd name="connsiteY3" fmla="*/ 0 h 1729648"/>
                  <a:gd name="connsiteX4" fmla="*/ 0 w 1046603"/>
                  <a:gd name="connsiteY4" fmla="*/ 418641 h 1729648"/>
                  <a:gd name="connsiteX0" fmla="*/ 0 w 1046603"/>
                  <a:gd name="connsiteY0" fmla="*/ 418641 h 1762699"/>
                  <a:gd name="connsiteX1" fmla="*/ 44068 w 1046603"/>
                  <a:gd name="connsiteY1" fmla="*/ 1762699 h 1762699"/>
                  <a:gd name="connsiteX2" fmla="*/ 1046603 w 1046603"/>
                  <a:gd name="connsiteY2" fmla="*/ 881349 h 1762699"/>
                  <a:gd name="connsiteX3" fmla="*/ 1046602 w 1046603"/>
                  <a:gd name="connsiteY3" fmla="*/ 0 h 1762699"/>
                  <a:gd name="connsiteX4" fmla="*/ 0 w 1046603"/>
                  <a:gd name="connsiteY4" fmla="*/ 418641 h 176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603" h="1762699">
                    <a:moveTo>
                      <a:pt x="0" y="418641"/>
                    </a:moveTo>
                    <a:lnTo>
                      <a:pt x="44068" y="1762699"/>
                    </a:lnTo>
                    <a:lnTo>
                      <a:pt x="1046603" y="881349"/>
                    </a:lnTo>
                    <a:cubicBezTo>
                      <a:pt x="1046603" y="587566"/>
                      <a:pt x="1046602" y="293783"/>
                      <a:pt x="1046602" y="0"/>
                    </a:cubicBezTo>
                    <a:lnTo>
                      <a:pt x="0" y="4186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  <a:tint val="66000"/>
                      <a:satMod val="160000"/>
                    </a:schemeClr>
                  </a:gs>
                  <a:gs pos="50000">
                    <a:schemeClr val="bg1">
                      <a:lumMod val="50000"/>
                      <a:tint val="44500"/>
                      <a:satMod val="160000"/>
                    </a:schemeClr>
                  </a:gs>
                  <a:gs pos="100000">
                    <a:schemeClr val="bg1">
                      <a:lumMod val="50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80" name="Conector reto 79"/>
            <p:cNvCxnSpPr/>
            <p:nvPr/>
          </p:nvCxnSpPr>
          <p:spPr>
            <a:xfrm flipV="1">
              <a:off x="1035184" y="3182335"/>
              <a:ext cx="2177815" cy="56932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 flipV="1">
              <a:off x="1184311" y="3043422"/>
              <a:ext cx="2847629" cy="81566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 flipV="1">
              <a:off x="2124091" y="3598655"/>
              <a:ext cx="1712624" cy="113197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rma livre 3"/>
          <p:cNvSpPr/>
          <p:nvPr/>
        </p:nvSpPr>
        <p:spPr>
          <a:xfrm>
            <a:off x="352141" y="2694025"/>
            <a:ext cx="1487634" cy="564350"/>
          </a:xfrm>
          <a:custGeom>
            <a:avLst/>
            <a:gdLst>
              <a:gd name="connsiteX0" fmla="*/ 26752 w 2219650"/>
              <a:gd name="connsiteY0" fmla="*/ 61079 h 1673249"/>
              <a:gd name="connsiteX1" fmla="*/ 103871 w 2219650"/>
              <a:gd name="connsiteY1" fmla="*/ 5995 h 1673249"/>
              <a:gd name="connsiteX2" fmla="*/ 775899 w 2219650"/>
              <a:gd name="connsiteY2" fmla="*/ 215315 h 1673249"/>
              <a:gd name="connsiteX3" fmla="*/ 1205557 w 2219650"/>
              <a:gd name="connsiteY3" fmla="*/ 369551 h 1673249"/>
              <a:gd name="connsiteX4" fmla="*/ 1425895 w 2219650"/>
              <a:gd name="connsiteY4" fmla="*/ 578872 h 1673249"/>
              <a:gd name="connsiteX5" fmla="*/ 1447928 w 2219650"/>
              <a:gd name="connsiteY5" fmla="*/ 788192 h 1673249"/>
              <a:gd name="connsiteX6" fmla="*/ 1756401 w 2219650"/>
              <a:gd name="connsiteY6" fmla="*/ 1140732 h 1673249"/>
              <a:gd name="connsiteX7" fmla="*/ 2219109 w 2219650"/>
              <a:gd name="connsiteY7" fmla="*/ 1372086 h 1673249"/>
              <a:gd name="connsiteX8" fmla="*/ 1833519 w 2219650"/>
              <a:gd name="connsiteY8" fmla="*/ 1669542 h 1673249"/>
              <a:gd name="connsiteX9" fmla="*/ 1139456 w 2219650"/>
              <a:gd name="connsiteY9" fmla="*/ 1151749 h 1673249"/>
              <a:gd name="connsiteX10" fmla="*/ 996237 w 2219650"/>
              <a:gd name="connsiteY10" fmla="*/ 876327 h 1673249"/>
              <a:gd name="connsiteX11" fmla="*/ 985220 w 2219650"/>
              <a:gd name="connsiteY11" fmla="*/ 567855 h 1673249"/>
              <a:gd name="connsiteX12" fmla="*/ 753866 w 2219650"/>
              <a:gd name="connsiteY12" fmla="*/ 369551 h 1673249"/>
              <a:gd name="connsiteX13" fmla="*/ 70820 w 2219650"/>
              <a:gd name="connsiteY13" fmla="*/ 105147 h 1673249"/>
              <a:gd name="connsiteX14" fmla="*/ 26752 w 2219650"/>
              <a:gd name="connsiteY14" fmla="*/ 61079 h 1673249"/>
              <a:gd name="connsiteX0" fmla="*/ 26752 w 2229312"/>
              <a:gd name="connsiteY0" fmla="*/ 61079 h 1804387"/>
              <a:gd name="connsiteX1" fmla="*/ 103871 w 2229312"/>
              <a:gd name="connsiteY1" fmla="*/ 5995 h 1804387"/>
              <a:gd name="connsiteX2" fmla="*/ 775899 w 2229312"/>
              <a:gd name="connsiteY2" fmla="*/ 215315 h 1804387"/>
              <a:gd name="connsiteX3" fmla="*/ 1205557 w 2229312"/>
              <a:gd name="connsiteY3" fmla="*/ 369551 h 1804387"/>
              <a:gd name="connsiteX4" fmla="*/ 1425895 w 2229312"/>
              <a:gd name="connsiteY4" fmla="*/ 578872 h 1804387"/>
              <a:gd name="connsiteX5" fmla="*/ 1447928 w 2229312"/>
              <a:gd name="connsiteY5" fmla="*/ 788192 h 1804387"/>
              <a:gd name="connsiteX6" fmla="*/ 1756401 w 2229312"/>
              <a:gd name="connsiteY6" fmla="*/ 1140732 h 1804387"/>
              <a:gd name="connsiteX7" fmla="*/ 2219109 w 2229312"/>
              <a:gd name="connsiteY7" fmla="*/ 1372086 h 1804387"/>
              <a:gd name="connsiteX8" fmla="*/ 1998772 w 2229312"/>
              <a:gd name="connsiteY8" fmla="*/ 1801744 h 1804387"/>
              <a:gd name="connsiteX9" fmla="*/ 1139456 w 2229312"/>
              <a:gd name="connsiteY9" fmla="*/ 1151749 h 1804387"/>
              <a:gd name="connsiteX10" fmla="*/ 996237 w 2229312"/>
              <a:gd name="connsiteY10" fmla="*/ 876327 h 1804387"/>
              <a:gd name="connsiteX11" fmla="*/ 985220 w 2229312"/>
              <a:gd name="connsiteY11" fmla="*/ 567855 h 1804387"/>
              <a:gd name="connsiteX12" fmla="*/ 753866 w 2229312"/>
              <a:gd name="connsiteY12" fmla="*/ 369551 h 1804387"/>
              <a:gd name="connsiteX13" fmla="*/ 70820 w 2229312"/>
              <a:gd name="connsiteY13" fmla="*/ 105147 h 1804387"/>
              <a:gd name="connsiteX14" fmla="*/ 26752 w 2229312"/>
              <a:gd name="connsiteY14" fmla="*/ 61079 h 1804387"/>
              <a:gd name="connsiteX0" fmla="*/ 26752 w 2476275"/>
              <a:gd name="connsiteY0" fmla="*/ 61079 h 1810681"/>
              <a:gd name="connsiteX1" fmla="*/ 103871 w 2476275"/>
              <a:gd name="connsiteY1" fmla="*/ 5995 h 1810681"/>
              <a:gd name="connsiteX2" fmla="*/ 775899 w 2476275"/>
              <a:gd name="connsiteY2" fmla="*/ 215315 h 1810681"/>
              <a:gd name="connsiteX3" fmla="*/ 1205557 w 2476275"/>
              <a:gd name="connsiteY3" fmla="*/ 369551 h 1810681"/>
              <a:gd name="connsiteX4" fmla="*/ 1425895 w 2476275"/>
              <a:gd name="connsiteY4" fmla="*/ 578872 h 1810681"/>
              <a:gd name="connsiteX5" fmla="*/ 1447928 w 2476275"/>
              <a:gd name="connsiteY5" fmla="*/ 788192 h 1810681"/>
              <a:gd name="connsiteX6" fmla="*/ 1756401 w 2476275"/>
              <a:gd name="connsiteY6" fmla="*/ 1140732 h 1810681"/>
              <a:gd name="connsiteX7" fmla="*/ 2472497 w 2476275"/>
              <a:gd name="connsiteY7" fmla="*/ 1504289 h 1810681"/>
              <a:gd name="connsiteX8" fmla="*/ 1998772 w 2476275"/>
              <a:gd name="connsiteY8" fmla="*/ 1801744 h 1810681"/>
              <a:gd name="connsiteX9" fmla="*/ 1139456 w 2476275"/>
              <a:gd name="connsiteY9" fmla="*/ 1151749 h 1810681"/>
              <a:gd name="connsiteX10" fmla="*/ 996237 w 2476275"/>
              <a:gd name="connsiteY10" fmla="*/ 876327 h 1810681"/>
              <a:gd name="connsiteX11" fmla="*/ 985220 w 2476275"/>
              <a:gd name="connsiteY11" fmla="*/ 567855 h 1810681"/>
              <a:gd name="connsiteX12" fmla="*/ 753866 w 2476275"/>
              <a:gd name="connsiteY12" fmla="*/ 369551 h 1810681"/>
              <a:gd name="connsiteX13" fmla="*/ 70820 w 2476275"/>
              <a:gd name="connsiteY13" fmla="*/ 105147 h 1810681"/>
              <a:gd name="connsiteX14" fmla="*/ 26752 w 2476275"/>
              <a:gd name="connsiteY14" fmla="*/ 61079 h 1810681"/>
              <a:gd name="connsiteX0" fmla="*/ 26752 w 2499380"/>
              <a:gd name="connsiteY0" fmla="*/ 61079 h 1994851"/>
              <a:gd name="connsiteX1" fmla="*/ 103871 w 2499380"/>
              <a:gd name="connsiteY1" fmla="*/ 5995 h 1994851"/>
              <a:gd name="connsiteX2" fmla="*/ 775899 w 2499380"/>
              <a:gd name="connsiteY2" fmla="*/ 215315 h 1994851"/>
              <a:gd name="connsiteX3" fmla="*/ 1205557 w 2499380"/>
              <a:gd name="connsiteY3" fmla="*/ 369551 h 1994851"/>
              <a:gd name="connsiteX4" fmla="*/ 1425895 w 2499380"/>
              <a:gd name="connsiteY4" fmla="*/ 578872 h 1994851"/>
              <a:gd name="connsiteX5" fmla="*/ 1447928 w 2499380"/>
              <a:gd name="connsiteY5" fmla="*/ 788192 h 1994851"/>
              <a:gd name="connsiteX6" fmla="*/ 1756401 w 2499380"/>
              <a:gd name="connsiteY6" fmla="*/ 1140732 h 1994851"/>
              <a:gd name="connsiteX7" fmla="*/ 2472497 w 2499380"/>
              <a:gd name="connsiteY7" fmla="*/ 1504289 h 1994851"/>
              <a:gd name="connsiteX8" fmla="*/ 2230126 w 2499380"/>
              <a:gd name="connsiteY8" fmla="*/ 1989031 h 1994851"/>
              <a:gd name="connsiteX9" fmla="*/ 1139456 w 2499380"/>
              <a:gd name="connsiteY9" fmla="*/ 1151749 h 1994851"/>
              <a:gd name="connsiteX10" fmla="*/ 996237 w 2499380"/>
              <a:gd name="connsiteY10" fmla="*/ 876327 h 1994851"/>
              <a:gd name="connsiteX11" fmla="*/ 985220 w 2499380"/>
              <a:gd name="connsiteY11" fmla="*/ 567855 h 1994851"/>
              <a:gd name="connsiteX12" fmla="*/ 753866 w 2499380"/>
              <a:gd name="connsiteY12" fmla="*/ 369551 h 1994851"/>
              <a:gd name="connsiteX13" fmla="*/ 70820 w 2499380"/>
              <a:gd name="connsiteY13" fmla="*/ 105147 h 1994851"/>
              <a:gd name="connsiteX14" fmla="*/ 26752 w 2499380"/>
              <a:gd name="connsiteY14" fmla="*/ 61079 h 1994851"/>
              <a:gd name="connsiteX0" fmla="*/ 26752 w 2738393"/>
              <a:gd name="connsiteY0" fmla="*/ 61079 h 2005973"/>
              <a:gd name="connsiteX1" fmla="*/ 103871 w 2738393"/>
              <a:gd name="connsiteY1" fmla="*/ 5995 h 2005973"/>
              <a:gd name="connsiteX2" fmla="*/ 775899 w 2738393"/>
              <a:gd name="connsiteY2" fmla="*/ 215315 h 2005973"/>
              <a:gd name="connsiteX3" fmla="*/ 1205557 w 2738393"/>
              <a:gd name="connsiteY3" fmla="*/ 369551 h 2005973"/>
              <a:gd name="connsiteX4" fmla="*/ 1425895 w 2738393"/>
              <a:gd name="connsiteY4" fmla="*/ 578872 h 2005973"/>
              <a:gd name="connsiteX5" fmla="*/ 1447928 w 2738393"/>
              <a:gd name="connsiteY5" fmla="*/ 788192 h 2005973"/>
              <a:gd name="connsiteX6" fmla="*/ 1756401 w 2738393"/>
              <a:gd name="connsiteY6" fmla="*/ 1140732 h 2005973"/>
              <a:gd name="connsiteX7" fmla="*/ 2725885 w 2738393"/>
              <a:gd name="connsiteY7" fmla="*/ 1669542 h 2005973"/>
              <a:gd name="connsiteX8" fmla="*/ 2230126 w 2738393"/>
              <a:gd name="connsiteY8" fmla="*/ 1989031 h 2005973"/>
              <a:gd name="connsiteX9" fmla="*/ 1139456 w 2738393"/>
              <a:gd name="connsiteY9" fmla="*/ 1151749 h 2005973"/>
              <a:gd name="connsiteX10" fmla="*/ 996237 w 2738393"/>
              <a:gd name="connsiteY10" fmla="*/ 876327 h 2005973"/>
              <a:gd name="connsiteX11" fmla="*/ 985220 w 2738393"/>
              <a:gd name="connsiteY11" fmla="*/ 567855 h 2005973"/>
              <a:gd name="connsiteX12" fmla="*/ 753866 w 2738393"/>
              <a:gd name="connsiteY12" fmla="*/ 369551 h 2005973"/>
              <a:gd name="connsiteX13" fmla="*/ 70820 w 2738393"/>
              <a:gd name="connsiteY13" fmla="*/ 105147 h 2005973"/>
              <a:gd name="connsiteX14" fmla="*/ 26752 w 2738393"/>
              <a:gd name="connsiteY14" fmla="*/ 61079 h 2005973"/>
              <a:gd name="connsiteX0" fmla="*/ 26752 w 2730318"/>
              <a:gd name="connsiteY0" fmla="*/ 61079 h 1912319"/>
              <a:gd name="connsiteX1" fmla="*/ 103871 w 2730318"/>
              <a:gd name="connsiteY1" fmla="*/ 5995 h 1912319"/>
              <a:gd name="connsiteX2" fmla="*/ 775899 w 2730318"/>
              <a:gd name="connsiteY2" fmla="*/ 215315 h 1912319"/>
              <a:gd name="connsiteX3" fmla="*/ 1205557 w 2730318"/>
              <a:gd name="connsiteY3" fmla="*/ 369551 h 1912319"/>
              <a:gd name="connsiteX4" fmla="*/ 1425895 w 2730318"/>
              <a:gd name="connsiteY4" fmla="*/ 578872 h 1912319"/>
              <a:gd name="connsiteX5" fmla="*/ 1447928 w 2730318"/>
              <a:gd name="connsiteY5" fmla="*/ 788192 h 1912319"/>
              <a:gd name="connsiteX6" fmla="*/ 1756401 w 2730318"/>
              <a:gd name="connsiteY6" fmla="*/ 1140732 h 1912319"/>
              <a:gd name="connsiteX7" fmla="*/ 2725885 w 2730318"/>
              <a:gd name="connsiteY7" fmla="*/ 1669542 h 1912319"/>
              <a:gd name="connsiteX8" fmla="*/ 2075890 w 2730318"/>
              <a:gd name="connsiteY8" fmla="*/ 1889879 h 1912319"/>
              <a:gd name="connsiteX9" fmla="*/ 1139456 w 2730318"/>
              <a:gd name="connsiteY9" fmla="*/ 1151749 h 1912319"/>
              <a:gd name="connsiteX10" fmla="*/ 996237 w 2730318"/>
              <a:gd name="connsiteY10" fmla="*/ 876327 h 1912319"/>
              <a:gd name="connsiteX11" fmla="*/ 985220 w 2730318"/>
              <a:gd name="connsiteY11" fmla="*/ 567855 h 1912319"/>
              <a:gd name="connsiteX12" fmla="*/ 753866 w 2730318"/>
              <a:gd name="connsiteY12" fmla="*/ 369551 h 1912319"/>
              <a:gd name="connsiteX13" fmla="*/ 70820 w 2730318"/>
              <a:gd name="connsiteY13" fmla="*/ 105147 h 1912319"/>
              <a:gd name="connsiteX14" fmla="*/ 26752 w 2730318"/>
              <a:gd name="connsiteY14" fmla="*/ 61079 h 1912319"/>
              <a:gd name="connsiteX0" fmla="*/ 26752 w 2727524"/>
              <a:gd name="connsiteY0" fmla="*/ 61079 h 1862073"/>
              <a:gd name="connsiteX1" fmla="*/ 103871 w 2727524"/>
              <a:gd name="connsiteY1" fmla="*/ 5995 h 1862073"/>
              <a:gd name="connsiteX2" fmla="*/ 775899 w 2727524"/>
              <a:gd name="connsiteY2" fmla="*/ 215315 h 1862073"/>
              <a:gd name="connsiteX3" fmla="*/ 1205557 w 2727524"/>
              <a:gd name="connsiteY3" fmla="*/ 369551 h 1862073"/>
              <a:gd name="connsiteX4" fmla="*/ 1425895 w 2727524"/>
              <a:gd name="connsiteY4" fmla="*/ 578872 h 1862073"/>
              <a:gd name="connsiteX5" fmla="*/ 1447928 w 2727524"/>
              <a:gd name="connsiteY5" fmla="*/ 788192 h 1862073"/>
              <a:gd name="connsiteX6" fmla="*/ 1756401 w 2727524"/>
              <a:gd name="connsiteY6" fmla="*/ 1140732 h 1862073"/>
              <a:gd name="connsiteX7" fmla="*/ 2725885 w 2727524"/>
              <a:gd name="connsiteY7" fmla="*/ 1669542 h 1862073"/>
              <a:gd name="connsiteX8" fmla="*/ 1965722 w 2727524"/>
              <a:gd name="connsiteY8" fmla="*/ 1834795 h 1862073"/>
              <a:gd name="connsiteX9" fmla="*/ 1139456 w 2727524"/>
              <a:gd name="connsiteY9" fmla="*/ 1151749 h 1862073"/>
              <a:gd name="connsiteX10" fmla="*/ 996237 w 2727524"/>
              <a:gd name="connsiteY10" fmla="*/ 876327 h 1862073"/>
              <a:gd name="connsiteX11" fmla="*/ 985220 w 2727524"/>
              <a:gd name="connsiteY11" fmla="*/ 567855 h 1862073"/>
              <a:gd name="connsiteX12" fmla="*/ 753866 w 2727524"/>
              <a:gd name="connsiteY12" fmla="*/ 369551 h 1862073"/>
              <a:gd name="connsiteX13" fmla="*/ 70820 w 2727524"/>
              <a:gd name="connsiteY13" fmla="*/ 105147 h 1862073"/>
              <a:gd name="connsiteX14" fmla="*/ 26752 w 2727524"/>
              <a:gd name="connsiteY14" fmla="*/ 61079 h 1862073"/>
              <a:gd name="connsiteX0" fmla="*/ 26752 w 2936454"/>
              <a:gd name="connsiteY0" fmla="*/ 61079 h 1881720"/>
              <a:gd name="connsiteX1" fmla="*/ 103871 w 2936454"/>
              <a:gd name="connsiteY1" fmla="*/ 5995 h 1881720"/>
              <a:gd name="connsiteX2" fmla="*/ 775899 w 2936454"/>
              <a:gd name="connsiteY2" fmla="*/ 215315 h 1881720"/>
              <a:gd name="connsiteX3" fmla="*/ 1205557 w 2936454"/>
              <a:gd name="connsiteY3" fmla="*/ 369551 h 1881720"/>
              <a:gd name="connsiteX4" fmla="*/ 1425895 w 2936454"/>
              <a:gd name="connsiteY4" fmla="*/ 578872 h 1881720"/>
              <a:gd name="connsiteX5" fmla="*/ 1447928 w 2936454"/>
              <a:gd name="connsiteY5" fmla="*/ 788192 h 1881720"/>
              <a:gd name="connsiteX6" fmla="*/ 1756401 w 2936454"/>
              <a:gd name="connsiteY6" fmla="*/ 1140732 h 1881720"/>
              <a:gd name="connsiteX7" fmla="*/ 2935205 w 2936454"/>
              <a:gd name="connsiteY7" fmla="*/ 1746660 h 1881720"/>
              <a:gd name="connsiteX8" fmla="*/ 1965722 w 2936454"/>
              <a:gd name="connsiteY8" fmla="*/ 1834795 h 1881720"/>
              <a:gd name="connsiteX9" fmla="*/ 1139456 w 2936454"/>
              <a:gd name="connsiteY9" fmla="*/ 1151749 h 1881720"/>
              <a:gd name="connsiteX10" fmla="*/ 996237 w 2936454"/>
              <a:gd name="connsiteY10" fmla="*/ 876327 h 1881720"/>
              <a:gd name="connsiteX11" fmla="*/ 985220 w 2936454"/>
              <a:gd name="connsiteY11" fmla="*/ 567855 h 1881720"/>
              <a:gd name="connsiteX12" fmla="*/ 753866 w 2936454"/>
              <a:gd name="connsiteY12" fmla="*/ 369551 h 1881720"/>
              <a:gd name="connsiteX13" fmla="*/ 70820 w 2936454"/>
              <a:gd name="connsiteY13" fmla="*/ 105147 h 1881720"/>
              <a:gd name="connsiteX14" fmla="*/ 26752 w 2936454"/>
              <a:gd name="connsiteY14" fmla="*/ 61079 h 1881720"/>
              <a:gd name="connsiteX0" fmla="*/ 26752 w 2760498"/>
              <a:gd name="connsiteY0" fmla="*/ 61079 h 1858155"/>
              <a:gd name="connsiteX1" fmla="*/ 103871 w 2760498"/>
              <a:gd name="connsiteY1" fmla="*/ 5995 h 1858155"/>
              <a:gd name="connsiteX2" fmla="*/ 775899 w 2760498"/>
              <a:gd name="connsiteY2" fmla="*/ 215315 h 1858155"/>
              <a:gd name="connsiteX3" fmla="*/ 1205557 w 2760498"/>
              <a:gd name="connsiteY3" fmla="*/ 369551 h 1858155"/>
              <a:gd name="connsiteX4" fmla="*/ 1425895 w 2760498"/>
              <a:gd name="connsiteY4" fmla="*/ 578872 h 1858155"/>
              <a:gd name="connsiteX5" fmla="*/ 1447928 w 2760498"/>
              <a:gd name="connsiteY5" fmla="*/ 788192 h 1858155"/>
              <a:gd name="connsiteX6" fmla="*/ 1756401 w 2760498"/>
              <a:gd name="connsiteY6" fmla="*/ 1140732 h 1858155"/>
              <a:gd name="connsiteX7" fmla="*/ 2758936 w 2760498"/>
              <a:gd name="connsiteY7" fmla="*/ 1647508 h 1858155"/>
              <a:gd name="connsiteX8" fmla="*/ 1965722 w 2760498"/>
              <a:gd name="connsiteY8" fmla="*/ 1834795 h 1858155"/>
              <a:gd name="connsiteX9" fmla="*/ 1139456 w 2760498"/>
              <a:gd name="connsiteY9" fmla="*/ 1151749 h 1858155"/>
              <a:gd name="connsiteX10" fmla="*/ 996237 w 2760498"/>
              <a:gd name="connsiteY10" fmla="*/ 876327 h 1858155"/>
              <a:gd name="connsiteX11" fmla="*/ 985220 w 2760498"/>
              <a:gd name="connsiteY11" fmla="*/ 567855 h 1858155"/>
              <a:gd name="connsiteX12" fmla="*/ 753866 w 2760498"/>
              <a:gd name="connsiteY12" fmla="*/ 369551 h 1858155"/>
              <a:gd name="connsiteX13" fmla="*/ 70820 w 2760498"/>
              <a:gd name="connsiteY13" fmla="*/ 105147 h 1858155"/>
              <a:gd name="connsiteX14" fmla="*/ 26752 w 2760498"/>
              <a:gd name="connsiteY14" fmla="*/ 61079 h 1858155"/>
              <a:gd name="connsiteX0" fmla="*/ 26003 w 2759749"/>
              <a:gd name="connsiteY0" fmla="*/ 61079 h 1858155"/>
              <a:gd name="connsiteX1" fmla="*/ 103122 w 2759749"/>
              <a:gd name="connsiteY1" fmla="*/ 5995 h 1858155"/>
              <a:gd name="connsiteX2" fmla="*/ 775150 w 2759749"/>
              <a:gd name="connsiteY2" fmla="*/ 215315 h 1858155"/>
              <a:gd name="connsiteX3" fmla="*/ 1204808 w 2759749"/>
              <a:gd name="connsiteY3" fmla="*/ 369551 h 1858155"/>
              <a:gd name="connsiteX4" fmla="*/ 1425146 w 2759749"/>
              <a:gd name="connsiteY4" fmla="*/ 578872 h 1858155"/>
              <a:gd name="connsiteX5" fmla="*/ 1447179 w 2759749"/>
              <a:gd name="connsiteY5" fmla="*/ 788192 h 1858155"/>
              <a:gd name="connsiteX6" fmla="*/ 1755652 w 2759749"/>
              <a:gd name="connsiteY6" fmla="*/ 1140732 h 1858155"/>
              <a:gd name="connsiteX7" fmla="*/ 2758187 w 2759749"/>
              <a:gd name="connsiteY7" fmla="*/ 1647508 h 1858155"/>
              <a:gd name="connsiteX8" fmla="*/ 1964973 w 2759749"/>
              <a:gd name="connsiteY8" fmla="*/ 1834795 h 1858155"/>
              <a:gd name="connsiteX9" fmla="*/ 1138707 w 2759749"/>
              <a:gd name="connsiteY9" fmla="*/ 1151749 h 1858155"/>
              <a:gd name="connsiteX10" fmla="*/ 995488 w 2759749"/>
              <a:gd name="connsiteY10" fmla="*/ 876327 h 1858155"/>
              <a:gd name="connsiteX11" fmla="*/ 984471 w 2759749"/>
              <a:gd name="connsiteY11" fmla="*/ 567855 h 1858155"/>
              <a:gd name="connsiteX12" fmla="*/ 753117 w 2759749"/>
              <a:gd name="connsiteY12" fmla="*/ 413618 h 1858155"/>
              <a:gd name="connsiteX13" fmla="*/ 70071 w 2759749"/>
              <a:gd name="connsiteY13" fmla="*/ 105147 h 1858155"/>
              <a:gd name="connsiteX14" fmla="*/ 26003 w 2759749"/>
              <a:gd name="connsiteY14" fmla="*/ 61079 h 1858155"/>
              <a:gd name="connsiteX0" fmla="*/ 69 w 3207541"/>
              <a:gd name="connsiteY0" fmla="*/ 1669 h 2008065"/>
              <a:gd name="connsiteX1" fmla="*/ 550914 w 3207541"/>
              <a:gd name="connsiteY1" fmla="*/ 155905 h 2008065"/>
              <a:gd name="connsiteX2" fmla="*/ 1222942 w 3207541"/>
              <a:gd name="connsiteY2" fmla="*/ 365225 h 2008065"/>
              <a:gd name="connsiteX3" fmla="*/ 1652600 w 3207541"/>
              <a:gd name="connsiteY3" fmla="*/ 519461 h 2008065"/>
              <a:gd name="connsiteX4" fmla="*/ 1872938 w 3207541"/>
              <a:gd name="connsiteY4" fmla="*/ 728782 h 2008065"/>
              <a:gd name="connsiteX5" fmla="*/ 1894971 w 3207541"/>
              <a:gd name="connsiteY5" fmla="*/ 938102 h 2008065"/>
              <a:gd name="connsiteX6" fmla="*/ 2203444 w 3207541"/>
              <a:gd name="connsiteY6" fmla="*/ 1290642 h 2008065"/>
              <a:gd name="connsiteX7" fmla="*/ 3205979 w 3207541"/>
              <a:gd name="connsiteY7" fmla="*/ 1797418 h 2008065"/>
              <a:gd name="connsiteX8" fmla="*/ 2412765 w 3207541"/>
              <a:gd name="connsiteY8" fmla="*/ 1984705 h 2008065"/>
              <a:gd name="connsiteX9" fmla="*/ 1586499 w 3207541"/>
              <a:gd name="connsiteY9" fmla="*/ 1301659 h 2008065"/>
              <a:gd name="connsiteX10" fmla="*/ 1443280 w 3207541"/>
              <a:gd name="connsiteY10" fmla="*/ 1026237 h 2008065"/>
              <a:gd name="connsiteX11" fmla="*/ 1432263 w 3207541"/>
              <a:gd name="connsiteY11" fmla="*/ 717765 h 2008065"/>
              <a:gd name="connsiteX12" fmla="*/ 1200909 w 3207541"/>
              <a:gd name="connsiteY12" fmla="*/ 563528 h 2008065"/>
              <a:gd name="connsiteX13" fmla="*/ 517863 w 3207541"/>
              <a:gd name="connsiteY13" fmla="*/ 255057 h 2008065"/>
              <a:gd name="connsiteX14" fmla="*/ 69 w 3207541"/>
              <a:gd name="connsiteY14" fmla="*/ 1669 h 2008065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894971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08160"/>
              <a:gd name="connsiteY0" fmla="*/ 1669 h 1978208"/>
              <a:gd name="connsiteX1" fmla="*/ 550914 w 3208160"/>
              <a:gd name="connsiteY1" fmla="*/ 155905 h 1978208"/>
              <a:gd name="connsiteX2" fmla="*/ 1222942 w 3208160"/>
              <a:gd name="connsiteY2" fmla="*/ 365225 h 1978208"/>
              <a:gd name="connsiteX3" fmla="*/ 1652600 w 3208160"/>
              <a:gd name="connsiteY3" fmla="*/ 519461 h 1978208"/>
              <a:gd name="connsiteX4" fmla="*/ 1872938 w 3208160"/>
              <a:gd name="connsiteY4" fmla="*/ 728782 h 1978208"/>
              <a:gd name="connsiteX5" fmla="*/ 1950055 w 3208160"/>
              <a:gd name="connsiteY5" fmla="*/ 938102 h 1978208"/>
              <a:gd name="connsiteX6" fmla="*/ 2203444 w 3208160"/>
              <a:gd name="connsiteY6" fmla="*/ 1290642 h 1978208"/>
              <a:gd name="connsiteX7" fmla="*/ 3205979 w 3208160"/>
              <a:gd name="connsiteY7" fmla="*/ 1797418 h 1978208"/>
              <a:gd name="connsiteX8" fmla="*/ 2445815 w 3208160"/>
              <a:gd name="connsiteY8" fmla="*/ 1951654 h 1978208"/>
              <a:gd name="connsiteX9" fmla="*/ 1586499 w 3208160"/>
              <a:gd name="connsiteY9" fmla="*/ 1301659 h 1978208"/>
              <a:gd name="connsiteX10" fmla="*/ 1443280 w 3208160"/>
              <a:gd name="connsiteY10" fmla="*/ 1026237 h 1978208"/>
              <a:gd name="connsiteX11" fmla="*/ 1432263 w 3208160"/>
              <a:gd name="connsiteY11" fmla="*/ 717765 h 1978208"/>
              <a:gd name="connsiteX12" fmla="*/ 1200909 w 3208160"/>
              <a:gd name="connsiteY12" fmla="*/ 563528 h 1978208"/>
              <a:gd name="connsiteX13" fmla="*/ 517863 w 3208160"/>
              <a:gd name="connsiteY13" fmla="*/ 255057 h 1978208"/>
              <a:gd name="connsiteX14" fmla="*/ 69 w 3208160"/>
              <a:gd name="connsiteY14" fmla="*/ 1669 h 1978208"/>
              <a:gd name="connsiteX0" fmla="*/ 69 w 3213741"/>
              <a:gd name="connsiteY0" fmla="*/ 1669 h 2111462"/>
              <a:gd name="connsiteX1" fmla="*/ 550914 w 3213741"/>
              <a:gd name="connsiteY1" fmla="*/ 155905 h 2111462"/>
              <a:gd name="connsiteX2" fmla="*/ 1222942 w 3213741"/>
              <a:gd name="connsiteY2" fmla="*/ 365225 h 2111462"/>
              <a:gd name="connsiteX3" fmla="*/ 1652600 w 3213741"/>
              <a:gd name="connsiteY3" fmla="*/ 519461 h 2111462"/>
              <a:gd name="connsiteX4" fmla="*/ 1872938 w 3213741"/>
              <a:gd name="connsiteY4" fmla="*/ 728782 h 2111462"/>
              <a:gd name="connsiteX5" fmla="*/ 1950055 w 3213741"/>
              <a:gd name="connsiteY5" fmla="*/ 938102 h 2111462"/>
              <a:gd name="connsiteX6" fmla="*/ 2203444 w 3213741"/>
              <a:gd name="connsiteY6" fmla="*/ 1290642 h 2111462"/>
              <a:gd name="connsiteX7" fmla="*/ 3205979 w 3213741"/>
              <a:gd name="connsiteY7" fmla="*/ 1797418 h 2111462"/>
              <a:gd name="connsiteX8" fmla="*/ 2611068 w 3213741"/>
              <a:gd name="connsiteY8" fmla="*/ 2094874 h 2111462"/>
              <a:gd name="connsiteX9" fmla="*/ 1586499 w 3213741"/>
              <a:gd name="connsiteY9" fmla="*/ 1301659 h 2111462"/>
              <a:gd name="connsiteX10" fmla="*/ 1443280 w 3213741"/>
              <a:gd name="connsiteY10" fmla="*/ 1026237 h 2111462"/>
              <a:gd name="connsiteX11" fmla="*/ 1432263 w 3213741"/>
              <a:gd name="connsiteY11" fmla="*/ 717765 h 2111462"/>
              <a:gd name="connsiteX12" fmla="*/ 1200909 w 3213741"/>
              <a:gd name="connsiteY12" fmla="*/ 563528 h 2111462"/>
              <a:gd name="connsiteX13" fmla="*/ 517863 w 3213741"/>
              <a:gd name="connsiteY13" fmla="*/ 255057 h 2111462"/>
              <a:gd name="connsiteX14" fmla="*/ 69 w 3213741"/>
              <a:gd name="connsiteY14" fmla="*/ 1669 h 2111462"/>
              <a:gd name="connsiteX0" fmla="*/ 69 w 3214546"/>
              <a:gd name="connsiteY0" fmla="*/ 1669 h 2138239"/>
              <a:gd name="connsiteX1" fmla="*/ 550914 w 3214546"/>
              <a:gd name="connsiteY1" fmla="*/ 155905 h 2138239"/>
              <a:gd name="connsiteX2" fmla="*/ 1222942 w 3214546"/>
              <a:gd name="connsiteY2" fmla="*/ 365225 h 2138239"/>
              <a:gd name="connsiteX3" fmla="*/ 1652600 w 3214546"/>
              <a:gd name="connsiteY3" fmla="*/ 519461 h 2138239"/>
              <a:gd name="connsiteX4" fmla="*/ 1872938 w 3214546"/>
              <a:gd name="connsiteY4" fmla="*/ 728782 h 2138239"/>
              <a:gd name="connsiteX5" fmla="*/ 1950055 w 3214546"/>
              <a:gd name="connsiteY5" fmla="*/ 938102 h 2138239"/>
              <a:gd name="connsiteX6" fmla="*/ 2203444 w 3214546"/>
              <a:gd name="connsiteY6" fmla="*/ 1290642 h 2138239"/>
              <a:gd name="connsiteX7" fmla="*/ 3205979 w 3214546"/>
              <a:gd name="connsiteY7" fmla="*/ 1797418 h 2138239"/>
              <a:gd name="connsiteX8" fmla="*/ 2611068 w 3214546"/>
              <a:gd name="connsiteY8" fmla="*/ 2094874 h 2138239"/>
              <a:gd name="connsiteX9" fmla="*/ 1586499 w 3214546"/>
              <a:gd name="connsiteY9" fmla="*/ 1301659 h 2138239"/>
              <a:gd name="connsiteX10" fmla="*/ 1443280 w 3214546"/>
              <a:gd name="connsiteY10" fmla="*/ 1026237 h 2138239"/>
              <a:gd name="connsiteX11" fmla="*/ 1432263 w 3214546"/>
              <a:gd name="connsiteY11" fmla="*/ 717765 h 2138239"/>
              <a:gd name="connsiteX12" fmla="*/ 1200909 w 3214546"/>
              <a:gd name="connsiteY12" fmla="*/ 563528 h 2138239"/>
              <a:gd name="connsiteX13" fmla="*/ 517863 w 3214546"/>
              <a:gd name="connsiteY13" fmla="*/ 255057 h 2138239"/>
              <a:gd name="connsiteX14" fmla="*/ 69 w 3214546"/>
              <a:gd name="connsiteY14" fmla="*/ 1669 h 2138239"/>
              <a:gd name="connsiteX0" fmla="*/ 69 w 3214163"/>
              <a:gd name="connsiteY0" fmla="*/ 1669 h 1797424"/>
              <a:gd name="connsiteX1" fmla="*/ 550914 w 3214163"/>
              <a:gd name="connsiteY1" fmla="*/ 155905 h 1797424"/>
              <a:gd name="connsiteX2" fmla="*/ 1222942 w 3214163"/>
              <a:gd name="connsiteY2" fmla="*/ 365225 h 1797424"/>
              <a:gd name="connsiteX3" fmla="*/ 1652600 w 3214163"/>
              <a:gd name="connsiteY3" fmla="*/ 519461 h 1797424"/>
              <a:gd name="connsiteX4" fmla="*/ 1872938 w 3214163"/>
              <a:gd name="connsiteY4" fmla="*/ 728782 h 1797424"/>
              <a:gd name="connsiteX5" fmla="*/ 1950055 w 3214163"/>
              <a:gd name="connsiteY5" fmla="*/ 938102 h 1797424"/>
              <a:gd name="connsiteX6" fmla="*/ 2203444 w 3214163"/>
              <a:gd name="connsiteY6" fmla="*/ 1290642 h 1797424"/>
              <a:gd name="connsiteX7" fmla="*/ 3205979 w 3214163"/>
              <a:gd name="connsiteY7" fmla="*/ 1797418 h 1797424"/>
              <a:gd name="connsiteX8" fmla="*/ 1586499 w 3214163"/>
              <a:gd name="connsiteY8" fmla="*/ 1301659 h 1797424"/>
              <a:gd name="connsiteX9" fmla="*/ 1443280 w 3214163"/>
              <a:gd name="connsiteY9" fmla="*/ 1026237 h 1797424"/>
              <a:gd name="connsiteX10" fmla="*/ 1432263 w 3214163"/>
              <a:gd name="connsiteY10" fmla="*/ 717765 h 1797424"/>
              <a:gd name="connsiteX11" fmla="*/ 1200909 w 3214163"/>
              <a:gd name="connsiteY11" fmla="*/ 563528 h 1797424"/>
              <a:gd name="connsiteX12" fmla="*/ 517863 w 3214163"/>
              <a:gd name="connsiteY12" fmla="*/ 255057 h 1797424"/>
              <a:gd name="connsiteX13" fmla="*/ 69 w 3214163"/>
              <a:gd name="connsiteY13" fmla="*/ 1669 h 1797424"/>
              <a:gd name="connsiteX0" fmla="*/ 69 w 3214163"/>
              <a:gd name="connsiteY0" fmla="*/ 1669 h 1797424"/>
              <a:gd name="connsiteX1" fmla="*/ 550914 w 3214163"/>
              <a:gd name="connsiteY1" fmla="*/ 155905 h 1797424"/>
              <a:gd name="connsiteX2" fmla="*/ 1222942 w 3214163"/>
              <a:gd name="connsiteY2" fmla="*/ 365225 h 1797424"/>
              <a:gd name="connsiteX3" fmla="*/ 1652600 w 3214163"/>
              <a:gd name="connsiteY3" fmla="*/ 519461 h 1797424"/>
              <a:gd name="connsiteX4" fmla="*/ 1872938 w 3214163"/>
              <a:gd name="connsiteY4" fmla="*/ 728782 h 1797424"/>
              <a:gd name="connsiteX5" fmla="*/ 1950055 w 3214163"/>
              <a:gd name="connsiteY5" fmla="*/ 938102 h 1797424"/>
              <a:gd name="connsiteX6" fmla="*/ 2203444 w 3214163"/>
              <a:gd name="connsiteY6" fmla="*/ 1290642 h 1797424"/>
              <a:gd name="connsiteX7" fmla="*/ 3205979 w 3214163"/>
              <a:gd name="connsiteY7" fmla="*/ 1797418 h 1797424"/>
              <a:gd name="connsiteX8" fmla="*/ 1586499 w 3214163"/>
              <a:gd name="connsiteY8" fmla="*/ 1301659 h 1797424"/>
              <a:gd name="connsiteX9" fmla="*/ 1443280 w 3214163"/>
              <a:gd name="connsiteY9" fmla="*/ 1026237 h 1797424"/>
              <a:gd name="connsiteX10" fmla="*/ 1432263 w 3214163"/>
              <a:gd name="connsiteY10" fmla="*/ 717765 h 1797424"/>
              <a:gd name="connsiteX11" fmla="*/ 1200909 w 3214163"/>
              <a:gd name="connsiteY11" fmla="*/ 563528 h 1797424"/>
              <a:gd name="connsiteX12" fmla="*/ 517863 w 3214163"/>
              <a:gd name="connsiteY12" fmla="*/ 255057 h 1797424"/>
              <a:gd name="connsiteX13" fmla="*/ 69 w 3214163"/>
              <a:gd name="connsiteY13" fmla="*/ 1669 h 1797424"/>
              <a:gd name="connsiteX0" fmla="*/ 69 w 2212570"/>
              <a:gd name="connsiteY0" fmla="*/ 1669 h 1335425"/>
              <a:gd name="connsiteX1" fmla="*/ 550914 w 2212570"/>
              <a:gd name="connsiteY1" fmla="*/ 155905 h 1335425"/>
              <a:gd name="connsiteX2" fmla="*/ 1222942 w 2212570"/>
              <a:gd name="connsiteY2" fmla="*/ 365225 h 1335425"/>
              <a:gd name="connsiteX3" fmla="*/ 1652600 w 2212570"/>
              <a:gd name="connsiteY3" fmla="*/ 519461 h 1335425"/>
              <a:gd name="connsiteX4" fmla="*/ 1872938 w 2212570"/>
              <a:gd name="connsiteY4" fmla="*/ 728782 h 1335425"/>
              <a:gd name="connsiteX5" fmla="*/ 1950055 w 2212570"/>
              <a:gd name="connsiteY5" fmla="*/ 938102 h 1335425"/>
              <a:gd name="connsiteX6" fmla="*/ 2203444 w 2212570"/>
              <a:gd name="connsiteY6" fmla="*/ 1290642 h 1335425"/>
              <a:gd name="connsiteX7" fmla="*/ 1586499 w 2212570"/>
              <a:gd name="connsiteY7" fmla="*/ 1301659 h 1335425"/>
              <a:gd name="connsiteX8" fmla="*/ 1443280 w 2212570"/>
              <a:gd name="connsiteY8" fmla="*/ 1026237 h 1335425"/>
              <a:gd name="connsiteX9" fmla="*/ 1432263 w 2212570"/>
              <a:gd name="connsiteY9" fmla="*/ 717765 h 1335425"/>
              <a:gd name="connsiteX10" fmla="*/ 1200909 w 2212570"/>
              <a:gd name="connsiteY10" fmla="*/ 563528 h 1335425"/>
              <a:gd name="connsiteX11" fmla="*/ 517863 w 2212570"/>
              <a:gd name="connsiteY11" fmla="*/ 255057 h 1335425"/>
              <a:gd name="connsiteX12" fmla="*/ 69 w 2212570"/>
              <a:gd name="connsiteY12" fmla="*/ 1669 h 1335425"/>
              <a:gd name="connsiteX0" fmla="*/ 69 w 1965289"/>
              <a:gd name="connsiteY0" fmla="*/ 1669 h 1302452"/>
              <a:gd name="connsiteX1" fmla="*/ 550914 w 1965289"/>
              <a:gd name="connsiteY1" fmla="*/ 155905 h 1302452"/>
              <a:gd name="connsiteX2" fmla="*/ 1222942 w 1965289"/>
              <a:gd name="connsiteY2" fmla="*/ 365225 h 1302452"/>
              <a:gd name="connsiteX3" fmla="*/ 1652600 w 1965289"/>
              <a:gd name="connsiteY3" fmla="*/ 519461 h 1302452"/>
              <a:gd name="connsiteX4" fmla="*/ 1872938 w 1965289"/>
              <a:gd name="connsiteY4" fmla="*/ 728782 h 1302452"/>
              <a:gd name="connsiteX5" fmla="*/ 1950055 w 1965289"/>
              <a:gd name="connsiteY5" fmla="*/ 938102 h 1302452"/>
              <a:gd name="connsiteX6" fmla="*/ 1586499 w 1965289"/>
              <a:gd name="connsiteY6" fmla="*/ 1301659 h 1302452"/>
              <a:gd name="connsiteX7" fmla="*/ 1443280 w 1965289"/>
              <a:gd name="connsiteY7" fmla="*/ 1026237 h 1302452"/>
              <a:gd name="connsiteX8" fmla="*/ 1432263 w 1965289"/>
              <a:gd name="connsiteY8" fmla="*/ 717765 h 1302452"/>
              <a:gd name="connsiteX9" fmla="*/ 1200909 w 1965289"/>
              <a:gd name="connsiteY9" fmla="*/ 563528 h 1302452"/>
              <a:gd name="connsiteX10" fmla="*/ 517863 w 1965289"/>
              <a:gd name="connsiteY10" fmla="*/ 255057 h 1302452"/>
              <a:gd name="connsiteX11" fmla="*/ 69 w 1965289"/>
              <a:gd name="connsiteY11" fmla="*/ 1669 h 1302452"/>
              <a:gd name="connsiteX0" fmla="*/ 69 w 1975187"/>
              <a:gd name="connsiteY0" fmla="*/ 1669 h 1035990"/>
              <a:gd name="connsiteX1" fmla="*/ 550914 w 1975187"/>
              <a:gd name="connsiteY1" fmla="*/ 155905 h 1035990"/>
              <a:gd name="connsiteX2" fmla="*/ 1222942 w 1975187"/>
              <a:gd name="connsiteY2" fmla="*/ 365225 h 1035990"/>
              <a:gd name="connsiteX3" fmla="*/ 1652600 w 1975187"/>
              <a:gd name="connsiteY3" fmla="*/ 519461 h 1035990"/>
              <a:gd name="connsiteX4" fmla="*/ 1872938 w 1975187"/>
              <a:gd name="connsiteY4" fmla="*/ 728782 h 1035990"/>
              <a:gd name="connsiteX5" fmla="*/ 1950055 w 1975187"/>
              <a:gd name="connsiteY5" fmla="*/ 938102 h 1035990"/>
              <a:gd name="connsiteX6" fmla="*/ 1443280 w 1975187"/>
              <a:gd name="connsiteY6" fmla="*/ 1026237 h 1035990"/>
              <a:gd name="connsiteX7" fmla="*/ 1432263 w 1975187"/>
              <a:gd name="connsiteY7" fmla="*/ 717765 h 1035990"/>
              <a:gd name="connsiteX8" fmla="*/ 1200909 w 1975187"/>
              <a:gd name="connsiteY8" fmla="*/ 563528 h 1035990"/>
              <a:gd name="connsiteX9" fmla="*/ 517863 w 1975187"/>
              <a:gd name="connsiteY9" fmla="*/ 255057 h 1035990"/>
              <a:gd name="connsiteX10" fmla="*/ 69 w 1975187"/>
              <a:gd name="connsiteY10" fmla="*/ 1669 h 1035990"/>
              <a:gd name="connsiteX0" fmla="*/ 69 w 1975962"/>
              <a:gd name="connsiteY0" fmla="*/ 1669 h 938119"/>
              <a:gd name="connsiteX1" fmla="*/ 550914 w 1975962"/>
              <a:gd name="connsiteY1" fmla="*/ 155905 h 938119"/>
              <a:gd name="connsiteX2" fmla="*/ 1222942 w 1975962"/>
              <a:gd name="connsiteY2" fmla="*/ 365225 h 938119"/>
              <a:gd name="connsiteX3" fmla="*/ 1652600 w 1975962"/>
              <a:gd name="connsiteY3" fmla="*/ 519461 h 938119"/>
              <a:gd name="connsiteX4" fmla="*/ 1872938 w 1975962"/>
              <a:gd name="connsiteY4" fmla="*/ 728782 h 938119"/>
              <a:gd name="connsiteX5" fmla="*/ 1950055 w 1975962"/>
              <a:gd name="connsiteY5" fmla="*/ 938102 h 938119"/>
              <a:gd name="connsiteX6" fmla="*/ 1432263 w 1975962"/>
              <a:gd name="connsiteY6" fmla="*/ 717765 h 938119"/>
              <a:gd name="connsiteX7" fmla="*/ 1200909 w 1975962"/>
              <a:gd name="connsiteY7" fmla="*/ 563528 h 938119"/>
              <a:gd name="connsiteX8" fmla="*/ 517863 w 1975962"/>
              <a:gd name="connsiteY8" fmla="*/ 255057 h 938119"/>
              <a:gd name="connsiteX9" fmla="*/ 69 w 1975962"/>
              <a:gd name="connsiteY9" fmla="*/ 1669 h 938119"/>
              <a:gd name="connsiteX0" fmla="*/ 69 w 1878633"/>
              <a:gd name="connsiteY0" fmla="*/ 1669 h 747118"/>
              <a:gd name="connsiteX1" fmla="*/ 550914 w 1878633"/>
              <a:gd name="connsiteY1" fmla="*/ 155905 h 747118"/>
              <a:gd name="connsiteX2" fmla="*/ 1222942 w 1878633"/>
              <a:gd name="connsiteY2" fmla="*/ 365225 h 747118"/>
              <a:gd name="connsiteX3" fmla="*/ 1652600 w 1878633"/>
              <a:gd name="connsiteY3" fmla="*/ 519461 h 747118"/>
              <a:gd name="connsiteX4" fmla="*/ 1872938 w 1878633"/>
              <a:gd name="connsiteY4" fmla="*/ 728782 h 747118"/>
              <a:gd name="connsiteX5" fmla="*/ 1432263 w 1878633"/>
              <a:gd name="connsiteY5" fmla="*/ 717765 h 747118"/>
              <a:gd name="connsiteX6" fmla="*/ 1200909 w 1878633"/>
              <a:gd name="connsiteY6" fmla="*/ 563528 h 747118"/>
              <a:gd name="connsiteX7" fmla="*/ 517863 w 1878633"/>
              <a:gd name="connsiteY7" fmla="*/ 255057 h 747118"/>
              <a:gd name="connsiteX8" fmla="*/ 69 w 1878633"/>
              <a:gd name="connsiteY8" fmla="*/ 1669 h 747118"/>
              <a:gd name="connsiteX0" fmla="*/ 69 w 1890306"/>
              <a:gd name="connsiteY0" fmla="*/ 1669 h 729188"/>
              <a:gd name="connsiteX1" fmla="*/ 550914 w 1890306"/>
              <a:gd name="connsiteY1" fmla="*/ 155905 h 729188"/>
              <a:gd name="connsiteX2" fmla="*/ 1222942 w 1890306"/>
              <a:gd name="connsiteY2" fmla="*/ 365225 h 729188"/>
              <a:gd name="connsiteX3" fmla="*/ 1652600 w 1890306"/>
              <a:gd name="connsiteY3" fmla="*/ 519461 h 729188"/>
              <a:gd name="connsiteX4" fmla="*/ 1872938 w 1890306"/>
              <a:gd name="connsiteY4" fmla="*/ 728782 h 729188"/>
              <a:gd name="connsiteX5" fmla="*/ 1200909 w 1890306"/>
              <a:gd name="connsiteY5" fmla="*/ 563528 h 729188"/>
              <a:gd name="connsiteX6" fmla="*/ 517863 w 1890306"/>
              <a:gd name="connsiteY6" fmla="*/ 255057 h 729188"/>
              <a:gd name="connsiteX7" fmla="*/ 69 w 1890306"/>
              <a:gd name="connsiteY7" fmla="*/ 1669 h 729188"/>
              <a:gd name="connsiteX0" fmla="*/ 69 w 1652640"/>
              <a:gd name="connsiteY0" fmla="*/ 1669 h 579927"/>
              <a:gd name="connsiteX1" fmla="*/ 550914 w 1652640"/>
              <a:gd name="connsiteY1" fmla="*/ 155905 h 579927"/>
              <a:gd name="connsiteX2" fmla="*/ 1222942 w 1652640"/>
              <a:gd name="connsiteY2" fmla="*/ 365225 h 579927"/>
              <a:gd name="connsiteX3" fmla="*/ 1652600 w 1652640"/>
              <a:gd name="connsiteY3" fmla="*/ 519461 h 579927"/>
              <a:gd name="connsiteX4" fmla="*/ 1200909 w 1652640"/>
              <a:gd name="connsiteY4" fmla="*/ 563528 h 579927"/>
              <a:gd name="connsiteX5" fmla="*/ 517863 w 1652640"/>
              <a:gd name="connsiteY5" fmla="*/ 255057 h 579927"/>
              <a:gd name="connsiteX6" fmla="*/ 69 w 1652640"/>
              <a:gd name="connsiteY6" fmla="*/ 1669 h 579927"/>
              <a:gd name="connsiteX0" fmla="*/ 69 w 1297121"/>
              <a:gd name="connsiteY0" fmla="*/ 1669 h 565085"/>
              <a:gd name="connsiteX1" fmla="*/ 550914 w 1297121"/>
              <a:gd name="connsiteY1" fmla="*/ 155905 h 565085"/>
              <a:gd name="connsiteX2" fmla="*/ 1222942 w 1297121"/>
              <a:gd name="connsiteY2" fmla="*/ 365225 h 565085"/>
              <a:gd name="connsiteX3" fmla="*/ 1200909 w 1297121"/>
              <a:gd name="connsiteY3" fmla="*/ 563528 h 565085"/>
              <a:gd name="connsiteX4" fmla="*/ 517863 w 1297121"/>
              <a:gd name="connsiteY4" fmla="*/ 255057 h 565085"/>
              <a:gd name="connsiteX5" fmla="*/ 69 w 1297121"/>
              <a:gd name="connsiteY5" fmla="*/ 1669 h 565085"/>
              <a:gd name="connsiteX0" fmla="*/ 69 w 1431526"/>
              <a:gd name="connsiteY0" fmla="*/ 1916 h 567629"/>
              <a:gd name="connsiteX1" fmla="*/ 550914 w 1431526"/>
              <a:gd name="connsiteY1" fmla="*/ 156152 h 567629"/>
              <a:gd name="connsiteX2" fmla="*/ 1399212 w 1431526"/>
              <a:gd name="connsiteY2" fmla="*/ 464624 h 567629"/>
              <a:gd name="connsiteX3" fmla="*/ 1200909 w 1431526"/>
              <a:gd name="connsiteY3" fmla="*/ 563775 h 567629"/>
              <a:gd name="connsiteX4" fmla="*/ 517863 w 1431526"/>
              <a:gd name="connsiteY4" fmla="*/ 255304 h 567629"/>
              <a:gd name="connsiteX5" fmla="*/ 69 w 1431526"/>
              <a:gd name="connsiteY5" fmla="*/ 1916 h 567629"/>
              <a:gd name="connsiteX0" fmla="*/ 69 w 1366001"/>
              <a:gd name="connsiteY0" fmla="*/ 1771 h 565757"/>
              <a:gd name="connsiteX1" fmla="*/ 550914 w 1366001"/>
              <a:gd name="connsiteY1" fmla="*/ 156007 h 565757"/>
              <a:gd name="connsiteX2" fmla="*/ 1322094 w 1366001"/>
              <a:gd name="connsiteY2" fmla="*/ 409395 h 565757"/>
              <a:gd name="connsiteX3" fmla="*/ 1200909 w 1366001"/>
              <a:gd name="connsiteY3" fmla="*/ 563630 h 565757"/>
              <a:gd name="connsiteX4" fmla="*/ 517863 w 1366001"/>
              <a:gd name="connsiteY4" fmla="*/ 255159 h 565757"/>
              <a:gd name="connsiteX5" fmla="*/ 69 w 1366001"/>
              <a:gd name="connsiteY5" fmla="*/ 1771 h 565757"/>
              <a:gd name="connsiteX0" fmla="*/ 67 w 1349413"/>
              <a:gd name="connsiteY0" fmla="*/ 1771 h 511968"/>
              <a:gd name="connsiteX1" fmla="*/ 550912 w 1349413"/>
              <a:gd name="connsiteY1" fmla="*/ 156007 h 511968"/>
              <a:gd name="connsiteX2" fmla="*/ 1322092 w 1349413"/>
              <a:gd name="connsiteY2" fmla="*/ 409395 h 511968"/>
              <a:gd name="connsiteX3" fmla="*/ 1123789 w 1349413"/>
              <a:gd name="connsiteY3" fmla="*/ 508546 h 511968"/>
              <a:gd name="connsiteX4" fmla="*/ 517861 w 1349413"/>
              <a:gd name="connsiteY4" fmla="*/ 255159 h 511968"/>
              <a:gd name="connsiteX5" fmla="*/ 67 w 1349413"/>
              <a:gd name="connsiteY5" fmla="*/ 1771 h 51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9413" h="511968">
                <a:moveTo>
                  <a:pt x="67" y="1771"/>
                </a:moveTo>
                <a:cubicBezTo>
                  <a:pt x="5576" y="-14754"/>
                  <a:pt x="330574" y="88070"/>
                  <a:pt x="550912" y="156007"/>
                </a:cubicBezTo>
                <a:cubicBezTo>
                  <a:pt x="771250" y="223944"/>
                  <a:pt x="1226613" y="350639"/>
                  <a:pt x="1322092" y="409395"/>
                </a:cubicBezTo>
                <a:cubicBezTo>
                  <a:pt x="1417571" y="468151"/>
                  <a:pt x="1241302" y="526907"/>
                  <a:pt x="1123789" y="508546"/>
                </a:cubicBezTo>
                <a:cubicBezTo>
                  <a:pt x="1006276" y="490185"/>
                  <a:pt x="705148" y="339622"/>
                  <a:pt x="517861" y="255159"/>
                </a:cubicBezTo>
                <a:cubicBezTo>
                  <a:pt x="330574" y="170697"/>
                  <a:pt x="-5442" y="18296"/>
                  <a:pt x="67" y="1771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  <a:alpha val="52000"/>
                </a:schemeClr>
              </a:gs>
              <a:gs pos="89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83" name="Forma livre 82"/>
          <p:cNvSpPr/>
          <p:nvPr/>
        </p:nvSpPr>
        <p:spPr>
          <a:xfrm>
            <a:off x="218613" y="4153268"/>
            <a:ext cx="2501940" cy="1797320"/>
          </a:xfrm>
          <a:custGeom>
            <a:avLst/>
            <a:gdLst>
              <a:gd name="connsiteX0" fmla="*/ 0 w 1068636"/>
              <a:gd name="connsiteY0" fmla="*/ 319489 h 969484"/>
              <a:gd name="connsiteX1" fmla="*/ 1068636 w 1068636"/>
              <a:gd name="connsiteY1" fmla="*/ 0 h 969484"/>
              <a:gd name="connsiteX2" fmla="*/ 969485 w 1068636"/>
              <a:gd name="connsiteY2" fmla="*/ 594911 h 969484"/>
              <a:gd name="connsiteX3" fmla="*/ 231354 w 1068636"/>
              <a:gd name="connsiteY3" fmla="*/ 969484 h 969484"/>
              <a:gd name="connsiteX4" fmla="*/ 0 w 1068636"/>
              <a:gd name="connsiteY4" fmla="*/ 319489 h 969484"/>
              <a:gd name="connsiteX0" fmla="*/ 0 w 1068636"/>
              <a:gd name="connsiteY0" fmla="*/ 319489 h 1046602"/>
              <a:gd name="connsiteX1" fmla="*/ 1068636 w 1068636"/>
              <a:gd name="connsiteY1" fmla="*/ 0 h 1046602"/>
              <a:gd name="connsiteX2" fmla="*/ 969485 w 1068636"/>
              <a:gd name="connsiteY2" fmla="*/ 594911 h 1046602"/>
              <a:gd name="connsiteX3" fmla="*/ 22033 w 1068636"/>
              <a:gd name="connsiteY3" fmla="*/ 1046602 h 1046602"/>
              <a:gd name="connsiteX4" fmla="*/ 0 w 1068636"/>
              <a:gd name="connsiteY4" fmla="*/ 319489 h 1046602"/>
              <a:gd name="connsiteX0" fmla="*/ 99153 w 1167789"/>
              <a:gd name="connsiteY0" fmla="*/ 319489 h 1090670"/>
              <a:gd name="connsiteX1" fmla="*/ 1167789 w 1167789"/>
              <a:gd name="connsiteY1" fmla="*/ 0 h 1090670"/>
              <a:gd name="connsiteX2" fmla="*/ 1068638 w 1167789"/>
              <a:gd name="connsiteY2" fmla="*/ 594911 h 1090670"/>
              <a:gd name="connsiteX3" fmla="*/ 0 w 1167789"/>
              <a:gd name="connsiteY3" fmla="*/ 1090670 h 1090670"/>
              <a:gd name="connsiteX4" fmla="*/ 99153 w 1167789"/>
              <a:gd name="connsiteY4" fmla="*/ 319489 h 1090670"/>
              <a:gd name="connsiteX0" fmla="*/ 0 w 2104222"/>
              <a:gd name="connsiteY0" fmla="*/ 638978 h 1090670"/>
              <a:gd name="connsiteX1" fmla="*/ 2104222 w 2104222"/>
              <a:gd name="connsiteY1" fmla="*/ 0 h 1090670"/>
              <a:gd name="connsiteX2" fmla="*/ 2005071 w 2104222"/>
              <a:gd name="connsiteY2" fmla="*/ 594911 h 1090670"/>
              <a:gd name="connsiteX3" fmla="*/ 936433 w 2104222"/>
              <a:gd name="connsiteY3" fmla="*/ 1090670 h 1090670"/>
              <a:gd name="connsiteX4" fmla="*/ 0 w 2104222"/>
              <a:gd name="connsiteY4" fmla="*/ 638978 h 1090670"/>
              <a:gd name="connsiteX0" fmla="*/ 165254 w 2269476"/>
              <a:gd name="connsiteY0" fmla="*/ 638978 h 1630496"/>
              <a:gd name="connsiteX1" fmla="*/ 2269476 w 2269476"/>
              <a:gd name="connsiteY1" fmla="*/ 0 h 1630496"/>
              <a:gd name="connsiteX2" fmla="*/ 2170325 w 2269476"/>
              <a:gd name="connsiteY2" fmla="*/ 594911 h 1630496"/>
              <a:gd name="connsiteX3" fmla="*/ 0 w 2269476"/>
              <a:gd name="connsiteY3" fmla="*/ 1630496 h 1630496"/>
              <a:gd name="connsiteX4" fmla="*/ 165254 w 2269476"/>
              <a:gd name="connsiteY4" fmla="*/ 638978 h 16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476" h="1630496">
                <a:moveTo>
                  <a:pt x="165254" y="638978"/>
                </a:moveTo>
                <a:lnTo>
                  <a:pt x="2269476" y="0"/>
                </a:lnTo>
                <a:lnTo>
                  <a:pt x="2170325" y="594911"/>
                </a:lnTo>
                <a:lnTo>
                  <a:pt x="0" y="1630496"/>
                </a:lnTo>
                <a:lnTo>
                  <a:pt x="165254" y="63897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  <a:alpha val="38000"/>
                  <a:lumMod val="92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84" name="CaixaDeTexto 83"/>
          <p:cNvSpPr txBox="1"/>
          <p:nvPr/>
        </p:nvSpPr>
        <p:spPr>
          <a:xfrm>
            <a:off x="3113119" y="2845087"/>
            <a:ext cx="983340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represa</a:t>
            </a:r>
          </a:p>
        </p:txBody>
      </p:sp>
      <p:sp>
        <p:nvSpPr>
          <p:cNvPr id="66" name="Cubo 65"/>
          <p:cNvSpPr/>
          <p:nvPr/>
        </p:nvSpPr>
        <p:spPr>
          <a:xfrm rot="837432">
            <a:off x="3099339" y="4277375"/>
            <a:ext cx="704257" cy="577003"/>
          </a:xfrm>
          <a:prstGeom prst="cube">
            <a:avLst>
              <a:gd name="adj" fmla="val 8161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69" name="Forma livre 68"/>
          <p:cNvSpPr/>
          <p:nvPr/>
        </p:nvSpPr>
        <p:spPr>
          <a:xfrm>
            <a:off x="3582873" y="4626887"/>
            <a:ext cx="425086" cy="376465"/>
          </a:xfrm>
          <a:custGeom>
            <a:avLst/>
            <a:gdLst>
              <a:gd name="connsiteX0" fmla="*/ 0 w 385590"/>
              <a:gd name="connsiteY0" fmla="*/ 0 h 341522"/>
              <a:gd name="connsiteX1" fmla="*/ 77118 w 385590"/>
              <a:gd name="connsiteY1" fmla="*/ 176269 h 341522"/>
              <a:gd name="connsiteX2" fmla="*/ 385590 w 385590"/>
              <a:gd name="connsiteY2" fmla="*/ 341522 h 34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590" h="341522">
                <a:moveTo>
                  <a:pt x="0" y="0"/>
                </a:moveTo>
                <a:cubicBezTo>
                  <a:pt x="6426" y="59674"/>
                  <a:pt x="12853" y="119349"/>
                  <a:pt x="77118" y="176269"/>
                </a:cubicBezTo>
                <a:cubicBezTo>
                  <a:pt x="141383" y="233189"/>
                  <a:pt x="263486" y="287355"/>
                  <a:pt x="385590" y="341522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86" name="Forma livre 85"/>
          <p:cNvSpPr/>
          <p:nvPr/>
        </p:nvSpPr>
        <p:spPr>
          <a:xfrm>
            <a:off x="3483522" y="4676956"/>
            <a:ext cx="425086" cy="376465"/>
          </a:xfrm>
          <a:custGeom>
            <a:avLst/>
            <a:gdLst>
              <a:gd name="connsiteX0" fmla="*/ 0 w 385590"/>
              <a:gd name="connsiteY0" fmla="*/ 0 h 341522"/>
              <a:gd name="connsiteX1" fmla="*/ 77118 w 385590"/>
              <a:gd name="connsiteY1" fmla="*/ 176269 h 341522"/>
              <a:gd name="connsiteX2" fmla="*/ 385590 w 385590"/>
              <a:gd name="connsiteY2" fmla="*/ 341522 h 34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590" h="341522">
                <a:moveTo>
                  <a:pt x="0" y="0"/>
                </a:moveTo>
                <a:cubicBezTo>
                  <a:pt x="6426" y="59674"/>
                  <a:pt x="12853" y="119349"/>
                  <a:pt x="77118" y="176269"/>
                </a:cubicBezTo>
                <a:cubicBezTo>
                  <a:pt x="141383" y="233189"/>
                  <a:pt x="263486" y="287355"/>
                  <a:pt x="385590" y="341522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3732700" y="4573593"/>
            <a:ext cx="1864203" cy="37877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prstClr val="black"/>
                </a:solidFill>
                <a:latin typeface="Calibri"/>
              </a:rPr>
              <a:t>canal de descarga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343307" y="6008863"/>
            <a:ext cx="2767576" cy="71246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5. Descarga, vertedouros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6. Casa das máquinas</a:t>
            </a:r>
          </a:p>
        </p:txBody>
      </p:sp>
      <p:grpSp>
        <p:nvGrpSpPr>
          <p:cNvPr id="74" name="Grupo 73"/>
          <p:cNvGrpSpPr/>
          <p:nvPr/>
        </p:nvGrpSpPr>
        <p:grpSpPr>
          <a:xfrm>
            <a:off x="3240112" y="3905618"/>
            <a:ext cx="288032" cy="594299"/>
            <a:chOff x="3240112" y="3905618"/>
            <a:chExt cx="288032" cy="594299"/>
          </a:xfrm>
        </p:grpSpPr>
        <p:sp>
          <p:nvSpPr>
            <p:cNvPr id="60" name="Cilindro 59"/>
            <p:cNvSpPr/>
            <p:nvPr/>
          </p:nvSpPr>
          <p:spPr>
            <a:xfrm>
              <a:off x="3384128" y="3998772"/>
              <a:ext cx="136010" cy="501145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Pizza 72"/>
            <p:cNvSpPr/>
            <p:nvPr/>
          </p:nvSpPr>
          <p:spPr>
            <a:xfrm flipH="1">
              <a:off x="3240112" y="3905618"/>
              <a:ext cx="288032" cy="275103"/>
            </a:xfrm>
            <a:prstGeom prst="pie">
              <a:avLst>
                <a:gd name="adj1" fmla="val 10714503"/>
                <a:gd name="adj2" fmla="val 16200000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87" name="CaixaDeTexto 86"/>
          <p:cNvSpPr txBox="1"/>
          <p:nvPr/>
        </p:nvSpPr>
        <p:spPr>
          <a:xfrm>
            <a:off x="4127274" y="4012376"/>
            <a:ext cx="1370777" cy="409545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vertedouro</a:t>
            </a:r>
            <a:endParaRPr lang="pt-B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3867281" y="3560752"/>
            <a:ext cx="1201767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barragem</a:t>
            </a:r>
          </a:p>
        </p:txBody>
      </p:sp>
      <p:cxnSp>
        <p:nvCxnSpPr>
          <p:cNvPr id="91" name="Conector de seta reta 90"/>
          <p:cNvCxnSpPr>
            <a:stCxn id="87" idx="1"/>
          </p:cNvCxnSpPr>
          <p:nvPr/>
        </p:nvCxnSpPr>
        <p:spPr>
          <a:xfrm flipH="1" flipV="1">
            <a:off x="3542110" y="4153268"/>
            <a:ext cx="585164" cy="638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5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rapezoide 70"/>
          <p:cNvSpPr/>
          <p:nvPr/>
        </p:nvSpPr>
        <p:spPr>
          <a:xfrm>
            <a:off x="2231465" y="2841639"/>
            <a:ext cx="1185606" cy="3036548"/>
          </a:xfrm>
          <a:prstGeom prst="trapezoi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82" name="Forma livre 81"/>
          <p:cNvSpPr/>
          <p:nvPr/>
        </p:nvSpPr>
        <p:spPr>
          <a:xfrm>
            <a:off x="356667" y="2965131"/>
            <a:ext cx="2149385" cy="2949025"/>
          </a:xfrm>
          <a:custGeom>
            <a:avLst/>
            <a:gdLst>
              <a:gd name="connsiteX0" fmla="*/ 1079653 w 1344058"/>
              <a:gd name="connsiteY0" fmla="*/ 2412694 h 2423711"/>
              <a:gd name="connsiteX1" fmla="*/ 1344058 w 1344058"/>
              <a:gd name="connsiteY1" fmla="*/ 0 h 2423711"/>
              <a:gd name="connsiteX2" fmla="*/ 0 w 1344058"/>
              <a:gd name="connsiteY2" fmla="*/ 11017 h 2423711"/>
              <a:gd name="connsiteX3" fmla="*/ 11017 w 1344058"/>
              <a:gd name="connsiteY3" fmla="*/ 2423711 h 2423711"/>
              <a:gd name="connsiteX4" fmla="*/ 297456 w 1344058"/>
              <a:gd name="connsiteY4" fmla="*/ 2357610 h 2423711"/>
              <a:gd name="connsiteX5" fmla="*/ 440675 w 1344058"/>
              <a:gd name="connsiteY5" fmla="*/ 2390660 h 2423711"/>
              <a:gd name="connsiteX6" fmla="*/ 528810 w 1344058"/>
              <a:gd name="connsiteY6" fmla="*/ 2368627 h 2423711"/>
              <a:gd name="connsiteX7" fmla="*/ 649995 w 1344058"/>
              <a:gd name="connsiteY7" fmla="*/ 2401677 h 2423711"/>
              <a:gd name="connsiteX0" fmla="*/ 1079653 w 1344058"/>
              <a:gd name="connsiteY0" fmla="*/ 2412694 h 2434727"/>
              <a:gd name="connsiteX1" fmla="*/ 1344058 w 1344058"/>
              <a:gd name="connsiteY1" fmla="*/ 0 h 2434727"/>
              <a:gd name="connsiteX2" fmla="*/ 0 w 1344058"/>
              <a:gd name="connsiteY2" fmla="*/ 11017 h 2434727"/>
              <a:gd name="connsiteX3" fmla="*/ 11017 w 1344058"/>
              <a:gd name="connsiteY3" fmla="*/ 2423711 h 2434727"/>
              <a:gd name="connsiteX4" fmla="*/ 297456 w 1344058"/>
              <a:gd name="connsiteY4" fmla="*/ 2357610 h 2434727"/>
              <a:gd name="connsiteX5" fmla="*/ 440675 w 1344058"/>
              <a:gd name="connsiteY5" fmla="*/ 2390660 h 2434727"/>
              <a:gd name="connsiteX6" fmla="*/ 528810 w 1344058"/>
              <a:gd name="connsiteY6" fmla="*/ 2368627 h 2434727"/>
              <a:gd name="connsiteX7" fmla="*/ 1156771 w 1344058"/>
              <a:gd name="connsiteY7" fmla="*/ 2434727 h 2434727"/>
              <a:gd name="connsiteX0" fmla="*/ 1079653 w 1344058"/>
              <a:gd name="connsiteY0" fmla="*/ 2412694 h 2434727"/>
              <a:gd name="connsiteX1" fmla="*/ 1344058 w 1344058"/>
              <a:gd name="connsiteY1" fmla="*/ 0 h 2434727"/>
              <a:gd name="connsiteX2" fmla="*/ 0 w 1344058"/>
              <a:gd name="connsiteY2" fmla="*/ 11017 h 2434727"/>
              <a:gd name="connsiteX3" fmla="*/ 11017 w 1344058"/>
              <a:gd name="connsiteY3" fmla="*/ 2423711 h 2434727"/>
              <a:gd name="connsiteX4" fmla="*/ 440675 w 1344058"/>
              <a:gd name="connsiteY4" fmla="*/ 2390660 h 2434727"/>
              <a:gd name="connsiteX5" fmla="*/ 528810 w 1344058"/>
              <a:gd name="connsiteY5" fmla="*/ 2368627 h 2434727"/>
              <a:gd name="connsiteX6" fmla="*/ 1156771 w 1344058"/>
              <a:gd name="connsiteY6" fmla="*/ 2434727 h 2434727"/>
              <a:gd name="connsiteX0" fmla="*/ 1079653 w 1344058"/>
              <a:gd name="connsiteY0" fmla="*/ 2412694 h 2434727"/>
              <a:gd name="connsiteX1" fmla="*/ 1344058 w 1344058"/>
              <a:gd name="connsiteY1" fmla="*/ 0 h 2434727"/>
              <a:gd name="connsiteX2" fmla="*/ 0 w 1344058"/>
              <a:gd name="connsiteY2" fmla="*/ 11017 h 2434727"/>
              <a:gd name="connsiteX3" fmla="*/ 11017 w 1344058"/>
              <a:gd name="connsiteY3" fmla="*/ 2423711 h 2434727"/>
              <a:gd name="connsiteX4" fmla="*/ 528810 w 1344058"/>
              <a:gd name="connsiteY4" fmla="*/ 2368627 h 2434727"/>
              <a:gd name="connsiteX5" fmla="*/ 1156771 w 1344058"/>
              <a:gd name="connsiteY5" fmla="*/ 2434727 h 2434727"/>
              <a:gd name="connsiteX0" fmla="*/ 1079653 w 1344058"/>
              <a:gd name="connsiteY0" fmla="*/ 2412694 h 2434727"/>
              <a:gd name="connsiteX1" fmla="*/ 1344058 w 1344058"/>
              <a:gd name="connsiteY1" fmla="*/ 0 h 2434727"/>
              <a:gd name="connsiteX2" fmla="*/ 0 w 1344058"/>
              <a:gd name="connsiteY2" fmla="*/ 11017 h 2434727"/>
              <a:gd name="connsiteX3" fmla="*/ 11017 w 1344058"/>
              <a:gd name="connsiteY3" fmla="*/ 2423711 h 2434727"/>
              <a:gd name="connsiteX4" fmla="*/ 1156771 w 1344058"/>
              <a:gd name="connsiteY4" fmla="*/ 2434727 h 2434727"/>
              <a:gd name="connsiteX0" fmla="*/ 1344058 w 1344058"/>
              <a:gd name="connsiteY0" fmla="*/ 0 h 2434727"/>
              <a:gd name="connsiteX1" fmla="*/ 0 w 1344058"/>
              <a:gd name="connsiteY1" fmla="*/ 11017 h 2434727"/>
              <a:gd name="connsiteX2" fmla="*/ 11017 w 1344058"/>
              <a:gd name="connsiteY2" fmla="*/ 2423711 h 2434727"/>
              <a:gd name="connsiteX3" fmla="*/ 1156771 w 1344058"/>
              <a:gd name="connsiteY3" fmla="*/ 2434727 h 2434727"/>
              <a:gd name="connsiteX0" fmla="*/ 1344058 w 1344058"/>
              <a:gd name="connsiteY0" fmla="*/ 0 h 2445744"/>
              <a:gd name="connsiteX1" fmla="*/ 0 w 1344058"/>
              <a:gd name="connsiteY1" fmla="*/ 11017 h 2445744"/>
              <a:gd name="connsiteX2" fmla="*/ 11017 w 1344058"/>
              <a:gd name="connsiteY2" fmla="*/ 2423711 h 2445744"/>
              <a:gd name="connsiteX3" fmla="*/ 892367 w 1344058"/>
              <a:gd name="connsiteY3" fmla="*/ 2445744 h 2445744"/>
              <a:gd name="connsiteX0" fmla="*/ 1344058 w 1344058"/>
              <a:gd name="connsiteY0" fmla="*/ 0 h 2434727"/>
              <a:gd name="connsiteX1" fmla="*/ 0 w 1344058"/>
              <a:gd name="connsiteY1" fmla="*/ 11017 h 2434727"/>
              <a:gd name="connsiteX2" fmla="*/ 11017 w 1344058"/>
              <a:gd name="connsiteY2" fmla="*/ 2423711 h 2434727"/>
              <a:gd name="connsiteX3" fmla="*/ 1101687 w 1344058"/>
              <a:gd name="connsiteY3" fmla="*/ 2434727 h 2434727"/>
              <a:gd name="connsiteX0" fmla="*/ 1344058 w 1344058"/>
              <a:gd name="connsiteY0" fmla="*/ 0 h 2434727"/>
              <a:gd name="connsiteX1" fmla="*/ 0 w 1344058"/>
              <a:gd name="connsiteY1" fmla="*/ 11017 h 2434727"/>
              <a:gd name="connsiteX2" fmla="*/ 11017 w 1344058"/>
              <a:gd name="connsiteY2" fmla="*/ 2423711 h 2434727"/>
              <a:gd name="connsiteX3" fmla="*/ 1101687 w 1344058"/>
              <a:gd name="connsiteY3" fmla="*/ 2434727 h 2434727"/>
              <a:gd name="connsiteX0" fmla="*/ 1344058 w 1344058"/>
              <a:gd name="connsiteY0" fmla="*/ 0 h 2434727"/>
              <a:gd name="connsiteX1" fmla="*/ 0 w 1344058"/>
              <a:gd name="connsiteY1" fmla="*/ 11017 h 2434727"/>
              <a:gd name="connsiteX2" fmla="*/ 11017 w 1344058"/>
              <a:gd name="connsiteY2" fmla="*/ 2423711 h 2434727"/>
              <a:gd name="connsiteX3" fmla="*/ 1101687 w 1344058"/>
              <a:gd name="connsiteY3" fmla="*/ 2434727 h 2434727"/>
              <a:gd name="connsiteX0" fmla="*/ 1344058 w 1344058"/>
              <a:gd name="connsiteY0" fmla="*/ 0 h 2434727"/>
              <a:gd name="connsiteX1" fmla="*/ 0 w 1344058"/>
              <a:gd name="connsiteY1" fmla="*/ 11017 h 2434727"/>
              <a:gd name="connsiteX2" fmla="*/ 11017 w 1344058"/>
              <a:gd name="connsiteY2" fmla="*/ 2423711 h 2434727"/>
              <a:gd name="connsiteX3" fmla="*/ 1101687 w 1344058"/>
              <a:gd name="connsiteY3" fmla="*/ 2434727 h 2434727"/>
              <a:gd name="connsiteX4" fmla="*/ 1344058 w 1344058"/>
              <a:gd name="connsiteY4" fmla="*/ 0 h 2434727"/>
              <a:gd name="connsiteX0" fmla="*/ 1344058 w 1344058"/>
              <a:gd name="connsiteY0" fmla="*/ 0 h 2467778"/>
              <a:gd name="connsiteX1" fmla="*/ 0 w 1344058"/>
              <a:gd name="connsiteY1" fmla="*/ 11017 h 2467778"/>
              <a:gd name="connsiteX2" fmla="*/ 11017 w 1344058"/>
              <a:gd name="connsiteY2" fmla="*/ 2423711 h 2467778"/>
              <a:gd name="connsiteX3" fmla="*/ 1194396 w 1344058"/>
              <a:gd name="connsiteY3" fmla="*/ 2467778 h 2467778"/>
              <a:gd name="connsiteX4" fmla="*/ 1344058 w 1344058"/>
              <a:gd name="connsiteY4" fmla="*/ 0 h 2467778"/>
              <a:gd name="connsiteX0" fmla="*/ 1367235 w 1367235"/>
              <a:gd name="connsiteY0" fmla="*/ 0 h 2467778"/>
              <a:gd name="connsiteX1" fmla="*/ 0 w 1367235"/>
              <a:gd name="connsiteY1" fmla="*/ 11017 h 2467778"/>
              <a:gd name="connsiteX2" fmla="*/ 11017 w 1367235"/>
              <a:gd name="connsiteY2" fmla="*/ 2423711 h 2467778"/>
              <a:gd name="connsiteX3" fmla="*/ 1194396 w 1367235"/>
              <a:gd name="connsiteY3" fmla="*/ 2467778 h 2467778"/>
              <a:gd name="connsiteX4" fmla="*/ 1367235 w 1367235"/>
              <a:gd name="connsiteY4" fmla="*/ 0 h 2467778"/>
              <a:gd name="connsiteX0" fmla="*/ 1367235 w 1367235"/>
              <a:gd name="connsiteY0" fmla="*/ 9308 h 2477086"/>
              <a:gd name="connsiteX1" fmla="*/ 0 w 1367235"/>
              <a:gd name="connsiteY1" fmla="*/ 0 h 2477086"/>
              <a:gd name="connsiteX2" fmla="*/ 11017 w 1367235"/>
              <a:gd name="connsiteY2" fmla="*/ 2433019 h 2477086"/>
              <a:gd name="connsiteX3" fmla="*/ 1194396 w 1367235"/>
              <a:gd name="connsiteY3" fmla="*/ 2477086 h 2477086"/>
              <a:gd name="connsiteX4" fmla="*/ 1367235 w 1367235"/>
              <a:gd name="connsiteY4" fmla="*/ 9308 h 2477086"/>
              <a:gd name="connsiteX0" fmla="*/ 1367235 w 1367235"/>
              <a:gd name="connsiteY0" fmla="*/ 0 h 2467778"/>
              <a:gd name="connsiteX1" fmla="*/ 0 w 1367235"/>
              <a:gd name="connsiteY1" fmla="*/ 21179 h 2467778"/>
              <a:gd name="connsiteX2" fmla="*/ 11017 w 1367235"/>
              <a:gd name="connsiteY2" fmla="*/ 2423711 h 2467778"/>
              <a:gd name="connsiteX3" fmla="*/ 1194396 w 1367235"/>
              <a:gd name="connsiteY3" fmla="*/ 2467778 h 2467778"/>
              <a:gd name="connsiteX4" fmla="*/ 1367235 w 1367235"/>
              <a:gd name="connsiteY4" fmla="*/ 0 h 24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235" h="2467778">
                <a:moveTo>
                  <a:pt x="1367235" y="0"/>
                </a:moveTo>
                <a:lnTo>
                  <a:pt x="0" y="21179"/>
                </a:lnTo>
                <a:cubicBezTo>
                  <a:pt x="3672" y="825410"/>
                  <a:pt x="7345" y="1619480"/>
                  <a:pt x="11017" y="2423711"/>
                </a:cubicBezTo>
                <a:lnTo>
                  <a:pt x="1194396" y="2467778"/>
                </a:lnTo>
                <a:lnTo>
                  <a:pt x="136723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91" name="Forma livre 90"/>
          <p:cNvSpPr/>
          <p:nvPr/>
        </p:nvSpPr>
        <p:spPr>
          <a:xfrm>
            <a:off x="356667" y="5803912"/>
            <a:ext cx="4683645" cy="451323"/>
          </a:xfrm>
          <a:custGeom>
            <a:avLst/>
            <a:gdLst>
              <a:gd name="connsiteX0" fmla="*/ 33051 w 3647364"/>
              <a:gd name="connsiteY0" fmla="*/ 0 h 407624"/>
              <a:gd name="connsiteX1" fmla="*/ 705079 w 3647364"/>
              <a:gd name="connsiteY1" fmla="*/ 33051 h 407624"/>
              <a:gd name="connsiteX2" fmla="*/ 848299 w 3647364"/>
              <a:gd name="connsiteY2" fmla="*/ 55085 h 407624"/>
              <a:gd name="connsiteX3" fmla="*/ 892366 w 3647364"/>
              <a:gd name="connsiteY3" fmla="*/ 66101 h 407624"/>
              <a:gd name="connsiteX4" fmla="*/ 1674564 w 3647364"/>
              <a:gd name="connsiteY4" fmla="*/ 33051 h 407624"/>
              <a:gd name="connsiteX5" fmla="*/ 2511846 w 3647364"/>
              <a:gd name="connsiteY5" fmla="*/ 44068 h 407624"/>
              <a:gd name="connsiteX6" fmla="*/ 2644048 w 3647364"/>
              <a:gd name="connsiteY6" fmla="*/ 66101 h 407624"/>
              <a:gd name="connsiteX7" fmla="*/ 2732183 w 3647364"/>
              <a:gd name="connsiteY7" fmla="*/ 88135 h 407624"/>
              <a:gd name="connsiteX8" fmla="*/ 2765234 w 3647364"/>
              <a:gd name="connsiteY8" fmla="*/ 110169 h 407624"/>
              <a:gd name="connsiteX9" fmla="*/ 2809301 w 3647364"/>
              <a:gd name="connsiteY9" fmla="*/ 121186 h 407624"/>
              <a:gd name="connsiteX10" fmla="*/ 2842352 w 3647364"/>
              <a:gd name="connsiteY10" fmla="*/ 132203 h 407624"/>
              <a:gd name="connsiteX11" fmla="*/ 2919470 w 3647364"/>
              <a:gd name="connsiteY11" fmla="*/ 165253 h 407624"/>
              <a:gd name="connsiteX12" fmla="*/ 3029639 w 3647364"/>
              <a:gd name="connsiteY12" fmla="*/ 176270 h 407624"/>
              <a:gd name="connsiteX13" fmla="*/ 3128790 w 3647364"/>
              <a:gd name="connsiteY13" fmla="*/ 198304 h 407624"/>
              <a:gd name="connsiteX14" fmla="*/ 3161841 w 3647364"/>
              <a:gd name="connsiteY14" fmla="*/ 209321 h 407624"/>
              <a:gd name="connsiteX15" fmla="*/ 3216925 w 3647364"/>
              <a:gd name="connsiteY15" fmla="*/ 220338 h 407624"/>
              <a:gd name="connsiteX16" fmla="*/ 3283026 w 3647364"/>
              <a:gd name="connsiteY16" fmla="*/ 253388 h 407624"/>
              <a:gd name="connsiteX17" fmla="*/ 3327094 w 3647364"/>
              <a:gd name="connsiteY17" fmla="*/ 275422 h 407624"/>
              <a:gd name="connsiteX18" fmla="*/ 3393195 w 3647364"/>
              <a:gd name="connsiteY18" fmla="*/ 286439 h 407624"/>
              <a:gd name="connsiteX19" fmla="*/ 3580482 w 3647364"/>
              <a:gd name="connsiteY19" fmla="*/ 319489 h 407624"/>
              <a:gd name="connsiteX20" fmla="*/ 3624549 w 3647364"/>
              <a:gd name="connsiteY20" fmla="*/ 341523 h 407624"/>
              <a:gd name="connsiteX21" fmla="*/ 3646583 w 3647364"/>
              <a:gd name="connsiteY21" fmla="*/ 374574 h 407624"/>
              <a:gd name="connsiteX22" fmla="*/ 3602516 w 3647364"/>
              <a:gd name="connsiteY22" fmla="*/ 396607 h 407624"/>
              <a:gd name="connsiteX23" fmla="*/ 3448279 w 3647364"/>
              <a:gd name="connsiteY23" fmla="*/ 407624 h 407624"/>
              <a:gd name="connsiteX24" fmla="*/ 231354 w 3647364"/>
              <a:gd name="connsiteY24" fmla="*/ 363557 h 407624"/>
              <a:gd name="connsiteX25" fmla="*/ 132202 w 3647364"/>
              <a:gd name="connsiteY25" fmla="*/ 341523 h 407624"/>
              <a:gd name="connsiteX26" fmla="*/ 0 w 3647364"/>
              <a:gd name="connsiteY26" fmla="*/ 330506 h 407624"/>
              <a:gd name="connsiteX27" fmla="*/ 11017 w 3647364"/>
              <a:gd name="connsiteY27" fmla="*/ 99152 h 407624"/>
              <a:gd name="connsiteX28" fmla="*/ 22034 w 3647364"/>
              <a:gd name="connsiteY28" fmla="*/ 66101 h 407624"/>
              <a:gd name="connsiteX29" fmla="*/ 55084 w 3647364"/>
              <a:gd name="connsiteY29" fmla="*/ 44068 h 407624"/>
              <a:gd name="connsiteX30" fmla="*/ 44067 w 3647364"/>
              <a:gd name="connsiteY30" fmla="*/ 0 h 407624"/>
              <a:gd name="connsiteX31" fmla="*/ 33051 w 3647364"/>
              <a:gd name="connsiteY31" fmla="*/ 0 h 407624"/>
              <a:gd name="connsiteX0" fmla="*/ 33051 w 3647364"/>
              <a:gd name="connsiteY0" fmla="*/ 0 h 407624"/>
              <a:gd name="connsiteX1" fmla="*/ 705079 w 3647364"/>
              <a:gd name="connsiteY1" fmla="*/ 33051 h 407624"/>
              <a:gd name="connsiteX2" fmla="*/ 848299 w 3647364"/>
              <a:gd name="connsiteY2" fmla="*/ 55085 h 407624"/>
              <a:gd name="connsiteX3" fmla="*/ 892366 w 3647364"/>
              <a:gd name="connsiteY3" fmla="*/ 66101 h 407624"/>
              <a:gd name="connsiteX4" fmla="*/ 1674564 w 3647364"/>
              <a:gd name="connsiteY4" fmla="*/ 33051 h 407624"/>
              <a:gd name="connsiteX5" fmla="*/ 2511846 w 3647364"/>
              <a:gd name="connsiteY5" fmla="*/ 44068 h 407624"/>
              <a:gd name="connsiteX6" fmla="*/ 2644048 w 3647364"/>
              <a:gd name="connsiteY6" fmla="*/ 66101 h 407624"/>
              <a:gd name="connsiteX7" fmla="*/ 2732183 w 3647364"/>
              <a:gd name="connsiteY7" fmla="*/ 88135 h 407624"/>
              <a:gd name="connsiteX8" fmla="*/ 2765234 w 3647364"/>
              <a:gd name="connsiteY8" fmla="*/ 110169 h 407624"/>
              <a:gd name="connsiteX9" fmla="*/ 2809301 w 3647364"/>
              <a:gd name="connsiteY9" fmla="*/ 121186 h 407624"/>
              <a:gd name="connsiteX10" fmla="*/ 2842352 w 3647364"/>
              <a:gd name="connsiteY10" fmla="*/ 132203 h 407624"/>
              <a:gd name="connsiteX11" fmla="*/ 2919470 w 3647364"/>
              <a:gd name="connsiteY11" fmla="*/ 165253 h 407624"/>
              <a:gd name="connsiteX12" fmla="*/ 3029639 w 3647364"/>
              <a:gd name="connsiteY12" fmla="*/ 176270 h 407624"/>
              <a:gd name="connsiteX13" fmla="*/ 3128790 w 3647364"/>
              <a:gd name="connsiteY13" fmla="*/ 198304 h 407624"/>
              <a:gd name="connsiteX14" fmla="*/ 3161841 w 3647364"/>
              <a:gd name="connsiteY14" fmla="*/ 209321 h 407624"/>
              <a:gd name="connsiteX15" fmla="*/ 3216925 w 3647364"/>
              <a:gd name="connsiteY15" fmla="*/ 220338 h 407624"/>
              <a:gd name="connsiteX16" fmla="*/ 3283026 w 3647364"/>
              <a:gd name="connsiteY16" fmla="*/ 253388 h 407624"/>
              <a:gd name="connsiteX17" fmla="*/ 3327094 w 3647364"/>
              <a:gd name="connsiteY17" fmla="*/ 275422 h 407624"/>
              <a:gd name="connsiteX18" fmla="*/ 3393195 w 3647364"/>
              <a:gd name="connsiteY18" fmla="*/ 286439 h 407624"/>
              <a:gd name="connsiteX19" fmla="*/ 3580482 w 3647364"/>
              <a:gd name="connsiteY19" fmla="*/ 319489 h 407624"/>
              <a:gd name="connsiteX20" fmla="*/ 3624549 w 3647364"/>
              <a:gd name="connsiteY20" fmla="*/ 341523 h 407624"/>
              <a:gd name="connsiteX21" fmla="*/ 3646583 w 3647364"/>
              <a:gd name="connsiteY21" fmla="*/ 374574 h 407624"/>
              <a:gd name="connsiteX22" fmla="*/ 3602516 w 3647364"/>
              <a:gd name="connsiteY22" fmla="*/ 396607 h 407624"/>
              <a:gd name="connsiteX23" fmla="*/ 3448279 w 3647364"/>
              <a:gd name="connsiteY23" fmla="*/ 407624 h 407624"/>
              <a:gd name="connsiteX24" fmla="*/ 231354 w 3647364"/>
              <a:gd name="connsiteY24" fmla="*/ 363557 h 407624"/>
              <a:gd name="connsiteX25" fmla="*/ 132202 w 3647364"/>
              <a:gd name="connsiteY25" fmla="*/ 341523 h 407624"/>
              <a:gd name="connsiteX26" fmla="*/ 0 w 3647364"/>
              <a:gd name="connsiteY26" fmla="*/ 330506 h 407624"/>
              <a:gd name="connsiteX27" fmla="*/ 11017 w 3647364"/>
              <a:gd name="connsiteY27" fmla="*/ 99152 h 407624"/>
              <a:gd name="connsiteX28" fmla="*/ 22034 w 3647364"/>
              <a:gd name="connsiteY28" fmla="*/ 66101 h 407624"/>
              <a:gd name="connsiteX29" fmla="*/ 55084 w 3647364"/>
              <a:gd name="connsiteY29" fmla="*/ 44068 h 407624"/>
              <a:gd name="connsiteX30" fmla="*/ 44067 w 3647364"/>
              <a:gd name="connsiteY30" fmla="*/ 0 h 407624"/>
              <a:gd name="connsiteX31" fmla="*/ 33051 w 3647364"/>
              <a:gd name="connsiteY31" fmla="*/ 0 h 407624"/>
              <a:gd name="connsiteX0" fmla="*/ 33051 w 3647364"/>
              <a:gd name="connsiteY0" fmla="*/ 0 h 407624"/>
              <a:gd name="connsiteX1" fmla="*/ 705079 w 3647364"/>
              <a:gd name="connsiteY1" fmla="*/ 33051 h 407624"/>
              <a:gd name="connsiteX2" fmla="*/ 848299 w 3647364"/>
              <a:gd name="connsiteY2" fmla="*/ 55085 h 407624"/>
              <a:gd name="connsiteX3" fmla="*/ 892366 w 3647364"/>
              <a:gd name="connsiteY3" fmla="*/ 66101 h 407624"/>
              <a:gd name="connsiteX4" fmla="*/ 1674564 w 3647364"/>
              <a:gd name="connsiteY4" fmla="*/ 33051 h 407624"/>
              <a:gd name="connsiteX5" fmla="*/ 2511846 w 3647364"/>
              <a:gd name="connsiteY5" fmla="*/ 44068 h 407624"/>
              <a:gd name="connsiteX6" fmla="*/ 2644048 w 3647364"/>
              <a:gd name="connsiteY6" fmla="*/ 66101 h 407624"/>
              <a:gd name="connsiteX7" fmla="*/ 2732183 w 3647364"/>
              <a:gd name="connsiteY7" fmla="*/ 88135 h 407624"/>
              <a:gd name="connsiteX8" fmla="*/ 2765234 w 3647364"/>
              <a:gd name="connsiteY8" fmla="*/ 110169 h 407624"/>
              <a:gd name="connsiteX9" fmla="*/ 2809301 w 3647364"/>
              <a:gd name="connsiteY9" fmla="*/ 121186 h 407624"/>
              <a:gd name="connsiteX10" fmla="*/ 2842352 w 3647364"/>
              <a:gd name="connsiteY10" fmla="*/ 132203 h 407624"/>
              <a:gd name="connsiteX11" fmla="*/ 2919470 w 3647364"/>
              <a:gd name="connsiteY11" fmla="*/ 165253 h 407624"/>
              <a:gd name="connsiteX12" fmla="*/ 3029639 w 3647364"/>
              <a:gd name="connsiteY12" fmla="*/ 176270 h 407624"/>
              <a:gd name="connsiteX13" fmla="*/ 3128790 w 3647364"/>
              <a:gd name="connsiteY13" fmla="*/ 198304 h 407624"/>
              <a:gd name="connsiteX14" fmla="*/ 3161841 w 3647364"/>
              <a:gd name="connsiteY14" fmla="*/ 209321 h 407624"/>
              <a:gd name="connsiteX15" fmla="*/ 3216925 w 3647364"/>
              <a:gd name="connsiteY15" fmla="*/ 220338 h 407624"/>
              <a:gd name="connsiteX16" fmla="*/ 3283026 w 3647364"/>
              <a:gd name="connsiteY16" fmla="*/ 253388 h 407624"/>
              <a:gd name="connsiteX17" fmla="*/ 3327094 w 3647364"/>
              <a:gd name="connsiteY17" fmla="*/ 275422 h 407624"/>
              <a:gd name="connsiteX18" fmla="*/ 3393195 w 3647364"/>
              <a:gd name="connsiteY18" fmla="*/ 286439 h 407624"/>
              <a:gd name="connsiteX19" fmla="*/ 3580482 w 3647364"/>
              <a:gd name="connsiteY19" fmla="*/ 319489 h 407624"/>
              <a:gd name="connsiteX20" fmla="*/ 3624549 w 3647364"/>
              <a:gd name="connsiteY20" fmla="*/ 341523 h 407624"/>
              <a:gd name="connsiteX21" fmla="*/ 3646583 w 3647364"/>
              <a:gd name="connsiteY21" fmla="*/ 374574 h 407624"/>
              <a:gd name="connsiteX22" fmla="*/ 3602516 w 3647364"/>
              <a:gd name="connsiteY22" fmla="*/ 396607 h 407624"/>
              <a:gd name="connsiteX23" fmla="*/ 3448279 w 3647364"/>
              <a:gd name="connsiteY23" fmla="*/ 407624 h 407624"/>
              <a:gd name="connsiteX24" fmla="*/ 231354 w 3647364"/>
              <a:gd name="connsiteY24" fmla="*/ 363557 h 407624"/>
              <a:gd name="connsiteX25" fmla="*/ 132202 w 3647364"/>
              <a:gd name="connsiteY25" fmla="*/ 341523 h 407624"/>
              <a:gd name="connsiteX26" fmla="*/ 0 w 3647364"/>
              <a:gd name="connsiteY26" fmla="*/ 330506 h 407624"/>
              <a:gd name="connsiteX27" fmla="*/ 11017 w 3647364"/>
              <a:gd name="connsiteY27" fmla="*/ 99152 h 407624"/>
              <a:gd name="connsiteX28" fmla="*/ 22034 w 3647364"/>
              <a:gd name="connsiteY28" fmla="*/ 66101 h 407624"/>
              <a:gd name="connsiteX29" fmla="*/ 55084 w 3647364"/>
              <a:gd name="connsiteY29" fmla="*/ 44068 h 407624"/>
              <a:gd name="connsiteX30" fmla="*/ 44067 w 3647364"/>
              <a:gd name="connsiteY30" fmla="*/ 0 h 407624"/>
              <a:gd name="connsiteX31" fmla="*/ 33051 w 3647364"/>
              <a:gd name="connsiteY31" fmla="*/ 0 h 407624"/>
              <a:gd name="connsiteX0" fmla="*/ 33051 w 3647364"/>
              <a:gd name="connsiteY0" fmla="*/ 0 h 407624"/>
              <a:gd name="connsiteX1" fmla="*/ 705079 w 3647364"/>
              <a:gd name="connsiteY1" fmla="*/ 33051 h 407624"/>
              <a:gd name="connsiteX2" fmla="*/ 848299 w 3647364"/>
              <a:gd name="connsiteY2" fmla="*/ 55085 h 407624"/>
              <a:gd name="connsiteX3" fmla="*/ 892366 w 3647364"/>
              <a:gd name="connsiteY3" fmla="*/ 66101 h 407624"/>
              <a:gd name="connsiteX4" fmla="*/ 1674564 w 3647364"/>
              <a:gd name="connsiteY4" fmla="*/ 33051 h 407624"/>
              <a:gd name="connsiteX5" fmla="*/ 2511846 w 3647364"/>
              <a:gd name="connsiteY5" fmla="*/ 44068 h 407624"/>
              <a:gd name="connsiteX6" fmla="*/ 2644048 w 3647364"/>
              <a:gd name="connsiteY6" fmla="*/ 66101 h 407624"/>
              <a:gd name="connsiteX7" fmla="*/ 2732183 w 3647364"/>
              <a:gd name="connsiteY7" fmla="*/ 88135 h 407624"/>
              <a:gd name="connsiteX8" fmla="*/ 2765234 w 3647364"/>
              <a:gd name="connsiteY8" fmla="*/ 110169 h 407624"/>
              <a:gd name="connsiteX9" fmla="*/ 2809301 w 3647364"/>
              <a:gd name="connsiteY9" fmla="*/ 121186 h 407624"/>
              <a:gd name="connsiteX10" fmla="*/ 2842352 w 3647364"/>
              <a:gd name="connsiteY10" fmla="*/ 132203 h 407624"/>
              <a:gd name="connsiteX11" fmla="*/ 2919470 w 3647364"/>
              <a:gd name="connsiteY11" fmla="*/ 165253 h 407624"/>
              <a:gd name="connsiteX12" fmla="*/ 3029639 w 3647364"/>
              <a:gd name="connsiteY12" fmla="*/ 176270 h 407624"/>
              <a:gd name="connsiteX13" fmla="*/ 3128790 w 3647364"/>
              <a:gd name="connsiteY13" fmla="*/ 198304 h 407624"/>
              <a:gd name="connsiteX14" fmla="*/ 3161841 w 3647364"/>
              <a:gd name="connsiteY14" fmla="*/ 209321 h 407624"/>
              <a:gd name="connsiteX15" fmla="*/ 3216925 w 3647364"/>
              <a:gd name="connsiteY15" fmla="*/ 220338 h 407624"/>
              <a:gd name="connsiteX16" fmla="*/ 3283026 w 3647364"/>
              <a:gd name="connsiteY16" fmla="*/ 253388 h 407624"/>
              <a:gd name="connsiteX17" fmla="*/ 3327094 w 3647364"/>
              <a:gd name="connsiteY17" fmla="*/ 275422 h 407624"/>
              <a:gd name="connsiteX18" fmla="*/ 3393195 w 3647364"/>
              <a:gd name="connsiteY18" fmla="*/ 286439 h 407624"/>
              <a:gd name="connsiteX19" fmla="*/ 3580482 w 3647364"/>
              <a:gd name="connsiteY19" fmla="*/ 319489 h 407624"/>
              <a:gd name="connsiteX20" fmla="*/ 3624549 w 3647364"/>
              <a:gd name="connsiteY20" fmla="*/ 341523 h 407624"/>
              <a:gd name="connsiteX21" fmla="*/ 3646583 w 3647364"/>
              <a:gd name="connsiteY21" fmla="*/ 374574 h 407624"/>
              <a:gd name="connsiteX22" fmla="*/ 3602516 w 3647364"/>
              <a:gd name="connsiteY22" fmla="*/ 396607 h 407624"/>
              <a:gd name="connsiteX23" fmla="*/ 3448279 w 3647364"/>
              <a:gd name="connsiteY23" fmla="*/ 407624 h 407624"/>
              <a:gd name="connsiteX24" fmla="*/ 231354 w 3647364"/>
              <a:gd name="connsiteY24" fmla="*/ 363557 h 407624"/>
              <a:gd name="connsiteX25" fmla="*/ 132202 w 3647364"/>
              <a:gd name="connsiteY25" fmla="*/ 341523 h 407624"/>
              <a:gd name="connsiteX26" fmla="*/ 0 w 3647364"/>
              <a:gd name="connsiteY26" fmla="*/ 330506 h 407624"/>
              <a:gd name="connsiteX27" fmla="*/ 11017 w 3647364"/>
              <a:gd name="connsiteY27" fmla="*/ 99152 h 407624"/>
              <a:gd name="connsiteX28" fmla="*/ 22034 w 3647364"/>
              <a:gd name="connsiteY28" fmla="*/ 66101 h 407624"/>
              <a:gd name="connsiteX29" fmla="*/ 44067 w 3647364"/>
              <a:gd name="connsiteY29" fmla="*/ 0 h 407624"/>
              <a:gd name="connsiteX30" fmla="*/ 33051 w 3647364"/>
              <a:gd name="connsiteY30" fmla="*/ 0 h 407624"/>
              <a:gd name="connsiteX0" fmla="*/ 67121 w 3681434"/>
              <a:gd name="connsiteY0" fmla="*/ 0 h 407624"/>
              <a:gd name="connsiteX1" fmla="*/ 739149 w 3681434"/>
              <a:gd name="connsiteY1" fmla="*/ 33051 h 407624"/>
              <a:gd name="connsiteX2" fmla="*/ 882369 w 3681434"/>
              <a:gd name="connsiteY2" fmla="*/ 55085 h 407624"/>
              <a:gd name="connsiteX3" fmla="*/ 926436 w 3681434"/>
              <a:gd name="connsiteY3" fmla="*/ 66101 h 407624"/>
              <a:gd name="connsiteX4" fmla="*/ 1708634 w 3681434"/>
              <a:gd name="connsiteY4" fmla="*/ 33051 h 407624"/>
              <a:gd name="connsiteX5" fmla="*/ 2545916 w 3681434"/>
              <a:gd name="connsiteY5" fmla="*/ 44068 h 407624"/>
              <a:gd name="connsiteX6" fmla="*/ 2678118 w 3681434"/>
              <a:gd name="connsiteY6" fmla="*/ 66101 h 407624"/>
              <a:gd name="connsiteX7" fmla="*/ 2766253 w 3681434"/>
              <a:gd name="connsiteY7" fmla="*/ 88135 h 407624"/>
              <a:gd name="connsiteX8" fmla="*/ 2799304 w 3681434"/>
              <a:gd name="connsiteY8" fmla="*/ 110169 h 407624"/>
              <a:gd name="connsiteX9" fmla="*/ 2843371 w 3681434"/>
              <a:gd name="connsiteY9" fmla="*/ 121186 h 407624"/>
              <a:gd name="connsiteX10" fmla="*/ 2876422 w 3681434"/>
              <a:gd name="connsiteY10" fmla="*/ 132203 h 407624"/>
              <a:gd name="connsiteX11" fmla="*/ 2953540 w 3681434"/>
              <a:gd name="connsiteY11" fmla="*/ 165253 h 407624"/>
              <a:gd name="connsiteX12" fmla="*/ 3063709 w 3681434"/>
              <a:gd name="connsiteY12" fmla="*/ 176270 h 407624"/>
              <a:gd name="connsiteX13" fmla="*/ 3162860 w 3681434"/>
              <a:gd name="connsiteY13" fmla="*/ 198304 h 407624"/>
              <a:gd name="connsiteX14" fmla="*/ 3195911 w 3681434"/>
              <a:gd name="connsiteY14" fmla="*/ 209321 h 407624"/>
              <a:gd name="connsiteX15" fmla="*/ 3250995 w 3681434"/>
              <a:gd name="connsiteY15" fmla="*/ 220338 h 407624"/>
              <a:gd name="connsiteX16" fmla="*/ 3317096 w 3681434"/>
              <a:gd name="connsiteY16" fmla="*/ 253388 h 407624"/>
              <a:gd name="connsiteX17" fmla="*/ 3361164 w 3681434"/>
              <a:gd name="connsiteY17" fmla="*/ 275422 h 407624"/>
              <a:gd name="connsiteX18" fmla="*/ 3427265 w 3681434"/>
              <a:gd name="connsiteY18" fmla="*/ 286439 h 407624"/>
              <a:gd name="connsiteX19" fmla="*/ 3614552 w 3681434"/>
              <a:gd name="connsiteY19" fmla="*/ 319489 h 407624"/>
              <a:gd name="connsiteX20" fmla="*/ 3658619 w 3681434"/>
              <a:gd name="connsiteY20" fmla="*/ 341523 h 407624"/>
              <a:gd name="connsiteX21" fmla="*/ 3680653 w 3681434"/>
              <a:gd name="connsiteY21" fmla="*/ 374574 h 407624"/>
              <a:gd name="connsiteX22" fmla="*/ 3636586 w 3681434"/>
              <a:gd name="connsiteY22" fmla="*/ 396607 h 407624"/>
              <a:gd name="connsiteX23" fmla="*/ 3482349 w 3681434"/>
              <a:gd name="connsiteY23" fmla="*/ 407624 h 407624"/>
              <a:gd name="connsiteX24" fmla="*/ 265424 w 3681434"/>
              <a:gd name="connsiteY24" fmla="*/ 363557 h 407624"/>
              <a:gd name="connsiteX25" fmla="*/ 155255 w 3681434"/>
              <a:gd name="connsiteY25" fmla="*/ 363557 h 407624"/>
              <a:gd name="connsiteX26" fmla="*/ 34070 w 3681434"/>
              <a:gd name="connsiteY26" fmla="*/ 330506 h 407624"/>
              <a:gd name="connsiteX27" fmla="*/ 45087 w 3681434"/>
              <a:gd name="connsiteY27" fmla="*/ 99152 h 407624"/>
              <a:gd name="connsiteX28" fmla="*/ 56104 w 3681434"/>
              <a:gd name="connsiteY28" fmla="*/ 66101 h 407624"/>
              <a:gd name="connsiteX29" fmla="*/ 78137 w 3681434"/>
              <a:gd name="connsiteY29" fmla="*/ 0 h 407624"/>
              <a:gd name="connsiteX30" fmla="*/ 67121 w 3681434"/>
              <a:gd name="connsiteY30" fmla="*/ 0 h 407624"/>
              <a:gd name="connsiteX0" fmla="*/ 70102 w 3684415"/>
              <a:gd name="connsiteY0" fmla="*/ 0 h 407624"/>
              <a:gd name="connsiteX1" fmla="*/ 742130 w 3684415"/>
              <a:gd name="connsiteY1" fmla="*/ 33051 h 407624"/>
              <a:gd name="connsiteX2" fmla="*/ 885350 w 3684415"/>
              <a:gd name="connsiteY2" fmla="*/ 55085 h 407624"/>
              <a:gd name="connsiteX3" fmla="*/ 929417 w 3684415"/>
              <a:gd name="connsiteY3" fmla="*/ 66101 h 407624"/>
              <a:gd name="connsiteX4" fmla="*/ 1711615 w 3684415"/>
              <a:gd name="connsiteY4" fmla="*/ 33051 h 407624"/>
              <a:gd name="connsiteX5" fmla="*/ 2548897 w 3684415"/>
              <a:gd name="connsiteY5" fmla="*/ 44068 h 407624"/>
              <a:gd name="connsiteX6" fmla="*/ 2681099 w 3684415"/>
              <a:gd name="connsiteY6" fmla="*/ 66101 h 407624"/>
              <a:gd name="connsiteX7" fmla="*/ 2769234 w 3684415"/>
              <a:gd name="connsiteY7" fmla="*/ 88135 h 407624"/>
              <a:gd name="connsiteX8" fmla="*/ 2802285 w 3684415"/>
              <a:gd name="connsiteY8" fmla="*/ 110169 h 407624"/>
              <a:gd name="connsiteX9" fmla="*/ 2846352 w 3684415"/>
              <a:gd name="connsiteY9" fmla="*/ 121186 h 407624"/>
              <a:gd name="connsiteX10" fmla="*/ 2879403 w 3684415"/>
              <a:gd name="connsiteY10" fmla="*/ 132203 h 407624"/>
              <a:gd name="connsiteX11" fmla="*/ 2956521 w 3684415"/>
              <a:gd name="connsiteY11" fmla="*/ 165253 h 407624"/>
              <a:gd name="connsiteX12" fmla="*/ 3066690 w 3684415"/>
              <a:gd name="connsiteY12" fmla="*/ 176270 h 407624"/>
              <a:gd name="connsiteX13" fmla="*/ 3165841 w 3684415"/>
              <a:gd name="connsiteY13" fmla="*/ 198304 h 407624"/>
              <a:gd name="connsiteX14" fmla="*/ 3198892 w 3684415"/>
              <a:gd name="connsiteY14" fmla="*/ 209321 h 407624"/>
              <a:gd name="connsiteX15" fmla="*/ 3253976 w 3684415"/>
              <a:gd name="connsiteY15" fmla="*/ 220338 h 407624"/>
              <a:gd name="connsiteX16" fmla="*/ 3320077 w 3684415"/>
              <a:gd name="connsiteY16" fmla="*/ 253388 h 407624"/>
              <a:gd name="connsiteX17" fmla="*/ 3364145 w 3684415"/>
              <a:gd name="connsiteY17" fmla="*/ 275422 h 407624"/>
              <a:gd name="connsiteX18" fmla="*/ 3430246 w 3684415"/>
              <a:gd name="connsiteY18" fmla="*/ 286439 h 407624"/>
              <a:gd name="connsiteX19" fmla="*/ 3617533 w 3684415"/>
              <a:gd name="connsiteY19" fmla="*/ 319489 h 407624"/>
              <a:gd name="connsiteX20" fmla="*/ 3661600 w 3684415"/>
              <a:gd name="connsiteY20" fmla="*/ 341523 h 407624"/>
              <a:gd name="connsiteX21" fmla="*/ 3683634 w 3684415"/>
              <a:gd name="connsiteY21" fmla="*/ 374574 h 407624"/>
              <a:gd name="connsiteX22" fmla="*/ 3639567 w 3684415"/>
              <a:gd name="connsiteY22" fmla="*/ 396607 h 407624"/>
              <a:gd name="connsiteX23" fmla="*/ 3485330 w 3684415"/>
              <a:gd name="connsiteY23" fmla="*/ 407624 h 407624"/>
              <a:gd name="connsiteX24" fmla="*/ 268405 w 3684415"/>
              <a:gd name="connsiteY24" fmla="*/ 363557 h 407624"/>
              <a:gd name="connsiteX25" fmla="*/ 158236 w 3684415"/>
              <a:gd name="connsiteY25" fmla="*/ 363557 h 407624"/>
              <a:gd name="connsiteX26" fmla="*/ 37051 w 3684415"/>
              <a:gd name="connsiteY26" fmla="*/ 385591 h 407624"/>
              <a:gd name="connsiteX27" fmla="*/ 48068 w 3684415"/>
              <a:gd name="connsiteY27" fmla="*/ 99152 h 407624"/>
              <a:gd name="connsiteX28" fmla="*/ 59085 w 3684415"/>
              <a:gd name="connsiteY28" fmla="*/ 66101 h 407624"/>
              <a:gd name="connsiteX29" fmla="*/ 81118 w 3684415"/>
              <a:gd name="connsiteY29" fmla="*/ 0 h 407624"/>
              <a:gd name="connsiteX30" fmla="*/ 70102 w 3684415"/>
              <a:gd name="connsiteY30" fmla="*/ 0 h 407624"/>
              <a:gd name="connsiteX0" fmla="*/ 70579 w 3684892"/>
              <a:gd name="connsiteY0" fmla="*/ 0 h 407624"/>
              <a:gd name="connsiteX1" fmla="*/ 742607 w 3684892"/>
              <a:gd name="connsiteY1" fmla="*/ 33051 h 407624"/>
              <a:gd name="connsiteX2" fmla="*/ 885827 w 3684892"/>
              <a:gd name="connsiteY2" fmla="*/ 55085 h 407624"/>
              <a:gd name="connsiteX3" fmla="*/ 929894 w 3684892"/>
              <a:gd name="connsiteY3" fmla="*/ 66101 h 407624"/>
              <a:gd name="connsiteX4" fmla="*/ 1712092 w 3684892"/>
              <a:gd name="connsiteY4" fmla="*/ 33051 h 407624"/>
              <a:gd name="connsiteX5" fmla="*/ 2549374 w 3684892"/>
              <a:gd name="connsiteY5" fmla="*/ 44068 h 407624"/>
              <a:gd name="connsiteX6" fmla="*/ 2681576 w 3684892"/>
              <a:gd name="connsiteY6" fmla="*/ 66101 h 407624"/>
              <a:gd name="connsiteX7" fmla="*/ 2769711 w 3684892"/>
              <a:gd name="connsiteY7" fmla="*/ 88135 h 407624"/>
              <a:gd name="connsiteX8" fmla="*/ 2802762 w 3684892"/>
              <a:gd name="connsiteY8" fmla="*/ 110169 h 407624"/>
              <a:gd name="connsiteX9" fmla="*/ 2846829 w 3684892"/>
              <a:gd name="connsiteY9" fmla="*/ 121186 h 407624"/>
              <a:gd name="connsiteX10" fmla="*/ 2879880 w 3684892"/>
              <a:gd name="connsiteY10" fmla="*/ 132203 h 407624"/>
              <a:gd name="connsiteX11" fmla="*/ 2956998 w 3684892"/>
              <a:gd name="connsiteY11" fmla="*/ 165253 h 407624"/>
              <a:gd name="connsiteX12" fmla="*/ 3067167 w 3684892"/>
              <a:gd name="connsiteY12" fmla="*/ 176270 h 407624"/>
              <a:gd name="connsiteX13" fmla="*/ 3166318 w 3684892"/>
              <a:gd name="connsiteY13" fmla="*/ 198304 h 407624"/>
              <a:gd name="connsiteX14" fmla="*/ 3199369 w 3684892"/>
              <a:gd name="connsiteY14" fmla="*/ 209321 h 407624"/>
              <a:gd name="connsiteX15" fmla="*/ 3254453 w 3684892"/>
              <a:gd name="connsiteY15" fmla="*/ 220338 h 407624"/>
              <a:gd name="connsiteX16" fmla="*/ 3320554 w 3684892"/>
              <a:gd name="connsiteY16" fmla="*/ 253388 h 407624"/>
              <a:gd name="connsiteX17" fmla="*/ 3364622 w 3684892"/>
              <a:gd name="connsiteY17" fmla="*/ 275422 h 407624"/>
              <a:gd name="connsiteX18" fmla="*/ 3430723 w 3684892"/>
              <a:gd name="connsiteY18" fmla="*/ 286439 h 407624"/>
              <a:gd name="connsiteX19" fmla="*/ 3618010 w 3684892"/>
              <a:gd name="connsiteY19" fmla="*/ 319489 h 407624"/>
              <a:gd name="connsiteX20" fmla="*/ 3662077 w 3684892"/>
              <a:gd name="connsiteY20" fmla="*/ 341523 h 407624"/>
              <a:gd name="connsiteX21" fmla="*/ 3684111 w 3684892"/>
              <a:gd name="connsiteY21" fmla="*/ 374574 h 407624"/>
              <a:gd name="connsiteX22" fmla="*/ 3640044 w 3684892"/>
              <a:gd name="connsiteY22" fmla="*/ 396607 h 407624"/>
              <a:gd name="connsiteX23" fmla="*/ 3485807 w 3684892"/>
              <a:gd name="connsiteY23" fmla="*/ 407624 h 407624"/>
              <a:gd name="connsiteX24" fmla="*/ 268882 w 3684892"/>
              <a:gd name="connsiteY24" fmla="*/ 363557 h 407624"/>
              <a:gd name="connsiteX25" fmla="*/ 158713 w 3684892"/>
              <a:gd name="connsiteY25" fmla="*/ 363557 h 407624"/>
              <a:gd name="connsiteX26" fmla="*/ 48545 w 3684892"/>
              <a:gd name="connsiteY26" fmla="*/ 363557 h 407624"/>
              <a:gd name="connsiteX27" fmla="*/ 48545 w 3684892"/>
              <a:gd name="connsiteY27" fmla="*/ 99152 h 407624"/>
              <a:gd name="connsiteX28" fmla="*/ 59562 w 3684892"/>
              <a:gd name="connsiteY28" fmla="*/ 66101 h 407624"/>
              <a:gd name="connsiteX29" fmla="*/ 81595 w 3684892"/>
              <a:gd name="connsiteY29" fmla="*/ 0 h 407624"/>
              <a:gd name="connsiteX30" fmla="*/ 70579 w 3684892"/>
              <a:gd name="connsiteY30" fmla="*/ 0 h 407624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22421 w 3689883"/>
              <a:gd name="connsiteY0" fmla="*/ 0 h 495760"/>
              <a:gd name="connsiteX1" fmla="*/ 694449 w 3689883"/>
              <a:gd name="connsiteY1" fmla="*/ 33051 h 495760"/>
              <a:gd name="connsiteX2" fmla="*/ 837669 w 3689883"/>
              <a:gd name="connsiteY2" fmla="*/ 55085 h 495760"/>
              <a:gd name="connsiteX3" fmla="*/ 881736 w 3689883"/>
              <a:gd name="connsiteY3" fmla="*/ 66101 h 495760"/>
              <a:gd name="connsiteX4" fmla="*/ 1663934 w 3689883"/>
              <a:gd name="connsiteY4" fmla="*/ 33051 h 495760"/>
              <a:gd name="connsiteX5" fmla="*/ 2501216 w 3689883"/>
              <a:gd name="connsiteY5" fmla="*/ 44068 h 495760"/>
              <a:gd name="connsiteX6" fmla="*/ 2633418 w 3689883"/>
              <a:gd name="connsiteY6" fmla="*/ 66101 h 495760"/>
              <a:gd name="connsiteX7" fmla="*/ 2721553 w 3689883"/>
              <a:gd name="connsiteY7" fmla="*/ 88135 h 495760"/>
              <a:gd name="connsiteX8" fmla="*/ 2754604 w 3689883"/>
              <a:gd name="connsiteY8" fmla="*/ 110169 h 495760"/>
              <a:gd name="connsiteX9" fmla="*/ 2798671 w 3689883"/>
              <a:gd name="connsiteY9" fmla="*/ 121186 h 495760"/>
              <a:gd name="connsiteX10" fmla="*/ 2831722 w 3689883"/>
              <a:gd name="connsiteY10" fmla="*/ 132203 h 495760"/>
              <a:gd name="connsiteX11" fmla="*/ 2908840 w 3689883"/>
              <a:gd name="connsiteY11" fmla="*/ 165253 h 495760"/>
              <a:gd name="connsiteX12" fmla="*/ 3019009 w 3689883"/>
              <a:gd name="connsiteY12" fmla="*/ 176270 h 495760"/>
              <a:gd name="connsiteX13" fmla="*/ 3118160 w 3689883"/>
              <a:gd name="connsiteY13" fmla="*/ 198304 h 495760"/>
              <a:gd name="connsiteX14" fmla="*/ 3151211 w 3689883"/>
              <a:gd name="connsiteY14" fmla="*/ 209321 h 495760"/>
              <a:gd name="connsiteX15" fmla="*/ 3206295 w 3689883"/>
              <a:gd name="connsiteY15" fmla="*/ 220338 h 495760"/>
              <a:gd name="connsiteX16" fmla="*/ 3272396 w 3689883"/>
              <a:gd name="connsiteY16" fmla="*/ 253388 h 495760"/>
              <a:gd name="connsiteX17" fmla="*/ 3316464 w 3689883"/>
              <a:gd name="connsiteY17" fmla="*/ 275422 h 495760"/>
              <a:gd name="connsiteX18" fmla="*/ 3382565 w 3689883"/>
              <a:gd name="connsiteY18" fmla="*/ 286439 h 495760"/>
              <a:gd name="connsiteX19" fmla="*/ 3569852 w 3689883"/>
              <a:gd name="connsiteY19" fmla="*/ 319489 h 495760"/>
              <a:gd name="connsiteX20" fmla="*/ 3613919 w 3689883"/>
              <a:gd name="connsiteY20" fmla="*/ 341523 h 495760"/>
              <a:gd name="connsiteX21" fmla="*/ 3635953 w 3689883"/>
              <a:gd name="connsiteY21" fmla="*/ 374574 h 495760"/>
              <a:gd name="connsiteX22" fmla="*/ 3591886 w 3689883"/>
              <a:gd name="connsiteY22" fmla="*/ 396607 h 495760"/>
              <a:gd name="connsiteX23" fmla="*/ 3437649 w 3689883"/>
              <a:gd name="connsiteY23" fmla="*/ 407624 h 495760"/>
              <a:gd name="connsiteX24" fmla="*/ 639365 w 3689883"/>
              <a:gd name="connsiteY24" fmla="*/ 495760 h 495760"/>
              <a:gd name="connsiteX25" fmla="*/ 110555 w 3689883"/>
              <a:gd name="connsiteY25" fmla="*/ 363557 h 495760"/>
              <a:gd name="connsiteX26" fmla="*/ 387 w 3689883"/>
              <a:gd name="connsiteY26" fmla="*/ 363557 h 495760"/>
              <a:gd name="connsiteX27" fmla="*/ 387 w 3689883"/>
              <a:gd name="connsiteY27" fmla="*/ 99152 h 495760"/>
              <a:gd name="connsiteX28" fmla="*/ 11404 w 3689883"/>
              <a:gd name="connsiteY28" fmla="*/ 66101 h 495760"/>
              <a:gd name="connsiteX29" fmla="*/ 33437 w 3689883"/>
              <a:gd name="connsiteY29" fmla="*/ 0 h 495760"/>
              <a:gd name="connsiteX30" fmla="*/ 22421 w 3689883"/>
              <a:gd name="connsiteY30" fmla="*/ 0 h 495760"/>
              <a:gd name="connsiteX0" fmla="*/ 22421 w 3689883"/>
              <a:gd name="connsiteY0" fmla="*/ 0 h 503782"/>
              <a:gd name="connsiteX1" fmla="*/ 694449 w 3689883"/>
              <a:gd name="connsiteY1" fmla="*/ 33051 h 503782"/>
              <a:gd name="connsiteX2" fmla="*/ 837669 w 3689883"/>
              <a:gd name="connsiteY2" fmla="*/ 55085 h 503782"/>
              <a:gd name="connsiteX3" fmla="*/ 881736 w 3689883"/>
              <a:gd name="connsiteY3" fmla="*/ 66101 h 503782"/>
              <a:gd name="connsiteX4" fmla="*/ 1663934 w 3689883"/>
              <a:gd name="connsiteY4" fmla="*/ 33051 h 503782"/>
              <a:gd name="connsiteX5" fmla="*/ 2501216 w 3689883"/>
              <a:gd name="connsiteY5" fmla="*/ 44068 h 503782"/>
              <a:gd name="connsiteX6" fmla="*/ 2633418 w 3689883"/>
              <a:gd name="connsiteY6" fmla="*/ 66101 h 503782"/>
              <a:gd name="connsiteX7" fmla="*/ 2721553 w 3689883"/>
              <a:gd name="connsiteY7" fmla="*/ 88135 h 503782"/>
              <a:gd name="connsiteX8" fmla="*/ 2754604 w 3689883"/>
              <a:gd name="connsiteY8" fmla="*/ 110169 h 503782"/>
              <a:gd name="connsiteX9" fmla="*/ 2798671 w 3689883"/>
              <a:gd name="connsiteY9" fmla="*/ 121186 h 503782"/>
              <a:gd name="connsiteX10" fmla="*/ 2831722 w 3689883"/>
              <a:gd name="connsiteY10" fmla="*/ 132203 h 503782"/>
              <a:gd name="connsiteX11" fmla="*/ 2908840 w 3689883"/>
              <a:gd name="connsiteY11" fmla="*/ 165253 h 503782"/>
              <a:gd name="connsiteX12" fmla="*/ 3019009 w 3689883"/>
              <a:gd name="connsiteY12" fmla="*/ 176270 h 503782"/>
              <a:gd name="connsiteX13" fmla="*/ 3118160 w 3689883"/>
              <a:gd name="connsiteY13" fmla="*/ 198304 h 503782"/>
              <a:gd name="connsiteX14" fmla="*/ 3151211 w 3689883"/>
              <a:gd name="connsiteY14" fmla="*/ 209321 h 503782"/>
              <a:gd name="connsiteX15" fmla="*/ 3206295 w 3689883"/>
              <a:gd name="connsiteY15" fmla="*/ 220338 h 503782"/>
              <a:gd name="connsiteX16" fmla="*/ 3272396 w 3689883"/>
              <a:gd name="connsiteY16" fmla="*/ 253388 h 503782"/>
              <a:gd name="connsiteX17" fmla="*/ 3316464 w 3689883"/>
              <a:gd name="connsiteY17" fmla="*/ 275422 h 503782"/>
              <a:gd name="connsiteX18" fmla="*/ 3382565 w 3689883"/>
              <a:gd name="connsiteY18" fmla="*/ 286439 h 503782"/>
              <a:gd name="connsiteX19" fmla="*/ 3569852 w 3689883"/>
              <a:gd name="connsiteY19" fmla="*/ 319489 h 503782"/>
              <a:gd name="connsiteX20" fmla="*/ 3613919 w 3689883"/>
              <a:gd name="connsiteY20" fmla="*/ 341523 h 503782"/>
              <a:gd name="connsiteX21" fmla="*/ 3635953 w 3689883"/>
              <a:gd name="connsiteY21" fmla="*/ 374574 h 503782"/>
              <a:gd name="connsiteX22" fmla="*/ 3591886 w 3689883"/>
              <a:gd name="connsiteY22" fmla="*/ 396607 h 503782"/>
              <a:gd name="connsiteX23" fmla="*/ 3437649 w 3689883"/>
              <a:gd name="connsiteY23" fmla="*/ 407624 h 503782"/>
              <a:gd name="connsiteX24" fmla="*/ 639365 w 3689883"/>
              <a:gd name="connsiteY24" fmla="*/ 495760 h 503782"/>
              <a:gd name="connsiteX25" fmla="*/ 551232 w 3689883"/>
              <a:gd name="connsiteY25" fmla="*/ 484742 h 503782"/>
              <a:gd name="connsiteX26" fmla="*/ 110555 w 3689883"/>
              <a:gd name="connsiteY26" fmla="*/ 363557 h 503782"/>
              <a:gd name="connsiteX27" fmla="*/ 387 w 3689883"/>
              <a:gd name="connsiteY27" fmla="*/ 363557 h 503782"/>
              <a:gd name="connsiteX28" fmla="*/ 387 w 3689883"/>
              <a:gd name="connsiteY28" fmla="*/ 99152 h 503782"/>
              <a:gd name="connsiteX29" fmla="*/ 11404 w 3689883"/>
              <a:gd name="connsiteY29" fmla="*/ 66101 h 503782"/>
              <a:gd name="connsiteX30" fmla="*/ 33437 w 3689883"/>
              <a:gd name="connsiteY30" fmla="*/ 0 h 503782"/>
              <a:gd name="connsiteX31" fmla="*/ 22421 w 3689883"/>
              <a:gd name="connsiteY31" fmla="*/ 0 h 503782"/>
              <a:gd name="connsiteX0" fmla="*/ 22421 w 3689883"/>
              <a:gd name="connsiteY0" fmla="*/ 0 h 496325"/>
              <a:gd name="connsiteX1" fmla="*/ 694449 w 3689883"/>
              <a:gd name="connsiteY1" fmla="*/ 33051 h 496325"/>
              <a:gd name="connsiteX2" fmla="*/ 837669 w 3689883"/>
              <a:gd name="connsiteY2" fmla="*/ 55085 h 496325"/>
              <a:gd name="connsiteX3" fmla="*/ 881736 w 3689883"/>
              <a:gd name="connsiteY3" fmla="*/ 66101 h 496325"/>
              <a:gd name="connsiteX4" fmla="*/ 1663934 w 3689883"/>
              <a:gd name="connsiteY4" fmla="*/ 33051 h 496325"/>
              <a:gd name="connsiteX5" fmla="*/ 2501216 w 3689883"/>
              <a:gd name="connsiteY5" fmla="*/ 44068 h 496325"/>
              <a:gd name="connsiteX6" fmla="*/ 2633418 w 3689883"/>
              <a:gd name="connsiteY6" fmla="*/ 66101 h 496325"/>
              <a:gd name="connsiteX7" fmla="*/ 2721553 w 3689883"/>
              <a:gd name="connsiteY7" fmla="*/ 88135 h 496325"/>
              <a:gd name="connsiteX8" fmla="*/ 2754604 w 3689883"/>
              <a:gd name="connsiteY8" fmla="*/ 110169 h 496325"/>
              <a:gd name="connsiteX9" fmla="*/ 2798671 w 3689883"/>
              <a:gd name="connsiteY9" fmla="*/ 121186 h 496325"/>
              <a:gd name="connsiteX10" fmla="*/ 2831722 w 3689883"/>
              <a:gd name="connsiteY10" fmla="*/ 132203 h 496325"/>
              <a:gd name="connsiteX11" fmla="*/ 2908840 w 3689883"/>
              <a:gd name="connsiteY11" fmla="*/ 165253 h 496325"/>
              <a:gd name="connsiteX12" fmla="*/ 3019009 w 3689883"/>
              <a:gd name="connsiteY12" fmla="*/ 176270 h 496325"/>
              <a:gd name="connsiteX13" fmla="*/ 3118160 w 3689883"/>
              <a:gd name="connsiteY13" fmla="*/ 198304 h 496325"/>
              <a:gd name="connsiteX14" fmla="*/ 3151211 w 3689883"/>
              <a:gd name="connsiteY14" fmla="*/ 209321 h 496325"/>
              <a:gd name="connsiteX15" fmla="*/ 3206295 w 3689883"/>
              <a:gd name="connsiteY15" fmla="*/ 220338 h 496325"/>
              <a:gd name="connsiteX16" fmla="*/ 3272396 w 3689883"/>
              <a:gd name="connsiteY16" fmla="*/ 253388 h 496325"/>
              <a:gd name="connsiteX17" fmla="*/ 3316464 w 3689883"/>
              <a:gd name="connsiteY17" fmla="*/ 275422 h 496325"/>
              <a:gd name="connsiteX18" fmla="*/ 3382565 w 3689883"/>
              <a:gd name="connsiteY18" fmla="*/ 286439 h 496325"/>
              <a:gd name="connsiteX19" fmla="*/ 3569852 w 3689883"/>
              <a:gd name="connsiteY19" fmla="*/ 319489 h 496325"/>
              <a:gd name="connsiteX20" fmla="*/ 3613919 w 3689883"/>
              <a:gd name="connsiteY20" fmla="*/ 341523 h 496325"/>
              <a:gd name="connsiteX21" fmla="*/ 3635953 w 3689883"/>
              <a:gd name="connsiteY21" fmla="*/ 374574 h 496325"/>
              <a:gd name="connsiteX22" fmla="*/ 3591886 w 3689883"/>
              <a:gd name="connsiteY22" fmla="*/ 396607 h 496325"/>
              <a:gd name="connsiteX23" fmla="*/ 3437649 w 3689883"/>
              <a:gd name="connsiteY23" fmla="*/ 407624 h 496325"/>
              <a:gd name="connsiteX24" fmla="*/ 639365 w 3689883"/>
              <a:gd name="connsiteY24" fmla="*/ 495760 h 496325"/>
              <a:gd name="connsiteX25" fmla="*/ 110555 w 3689883"/>
              <a:gd name="connsiteY25" fmla="*/ 363557 h 496325"/>
              <a:gd name="connsiteX26" fmla="*/ 387 w 3689883"/>
              <a:gd name="connsiteY26" fmla="*/ 363557 h 496325"/>
              <a:gd name="connsiteX27" fmla="*/ 387 w 3689883"/>
              <a:gd name="connsiteY27" fmla="*/ 99152 h 496325"/>
              <a:gd name="connsiteX28" fmla="*/ 11404 w 3689883"/>
              <a:gd name="connsiteY28" fmla="*/ 66101 h 496325"/>
              <a:gd name="connsiteX29" fmla="*/ 33437 w 3689883"/>
              <a:gd name="connsiteY29" fmla="*/ 0 h 496325"/>
              <a:gd name="connsiteX30" fmla="*/ 22421 w 3689883"/>
              <a:gd name="connsiteY30" fmla="*/ 0 h 496325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7500"/>
              <a:gd name="connsiteY0" fmla="*/ 0 h 409432"/>
              <a:gd name="connsiteX1" fmla="*/ 694449 w 3687500"/>
              <a:gd name="connsiteY1" fmla="*/ 33051 h 409432"/>
              <a:gd name="connsiteX2" fmla="*/ 837669 w 3687500"/>
              <a:gd name="connsiteY2" fmla="*/ 55085 h 409432"/>
              <a:gd name="connsiteX3" fmla="*/ 881736 w 3687500"/>
              <a:gd name="connsiteY3" fmla="*/ 66101 h 409432"/>
              <a:gd name="connsiteX4" fmla="*/ 1663934 w 3687500"/>
              <a:gd name="connsiteY4" fmla="*/ 33051 h 409432"/>
              <a:gd name="connsiteX5" fmla="*/ 2501216 w 3687500"/>
              <a:gd name="connsiteY5" fmla="*/ 44068 h 409432"/>
              <a:gd name="connsiteX6" fmla="*/ 2633418 w 3687500"/>
              <a:gd name="connsiteY6" fmla="*/ 66101 h 409432"/>
              <a:gd name="connsiteX7" fmla="*/ 2721553 w 3687500"/>
              <a:gd name="connsiteY7" fmla="*/ 88135 h 409432"/>
              <a:gd name="connsiteX8" fmla="*/ 2754604 w 3687500"/>
              <a:gd name="connsiteY8" fmla="*/ 110169 h 409432"/>
              <a:gd name="connsiteX9" fmla="*/ 2798671 w 3687500"/>
              <a:gd name="connsiteY9" fmla="*/ 121186 h 409432"/>
              <a:gd name="connsiteX10" fmla="*/ 2831722 w 3687500"/>
              <a:gd name="connsiteY10" fmla="*/ 132203 h 409432"/>
              <a:gd name="connsiteX11" fmla="*/ 2908840 w 3687500"/>
              <a:gd name="connsiteY11" fmla="*/ 165253 h 409432"/>
              <a:gd name="connsiteX12" fmla="*/ 3019009 w 3687500"/>
              <a:gd name="connsiteY12" fmla="*/ 176270 h 409432"/>
              <a:gd name="connsiteX13" fmla="*/ 3118160 w 3687500"/>
              <a:gd name="connsiteY13" fmla="*/ 198304 h 409432"/>
              <a:gd name="connsiteX14" fmla="*/ 3151211 w 3687500"/>
              <a:gd name="connsiteY14" fmla="*/ 209321 h 409432"/>
              <a:gd name="connsiteX15" fmla="*/ 3206295 w 3687500"/>
              <a:gd name="connsiteY15" fmla="*/ 220338 h 409432"/>
              <a:gd name="connsiteX16" fmla="*/ 3272396 w 3687500"/>
              <a:gd name="connsiteY16" fmla="*/ 253388 h 409432"/>
              <a:gd name="connsiteX17" fmla="*/ 3316464 w 3687500"/>
              <a:gd name="connsiteY17" fmla="*/ 275422 h 409432"/>
              <a:gd name="connsiteX18" fmla="*/ 3382565 w 3687500"/>
              <a:gd name="connsiteY18" fmla="*/ 286439 h 409432"/>
              <a:gd name="connsiteX19" fmla="*/ 3569852 w 3687500"/>
              <a:gd name="connsiteY19" fmla="*/ 319489 h 409432"/>
              <a:gd name="connsiteX20" fmla="*/ 3613919 w 3687500"/>
              <a:gd name="connsiteY20" fmla="*/ 341523 h 409432"/>
              <a:gd name="connsiteX21" fmla="*/ 3635953 w 3687500"/>
              <a:gd name="connsiteY21" fmla="*/ 374574 h 409432"/>
              <a:gd name="connsiteX22" fmla="*/ 3591886 w 3687500"/>
              <a:gd name="connsiteY22" fmla="*/ 396607 h 409432"/>
              <a:gd name="connsiteX23" fmla="*/ 3437649 w 3687500"/>
              <a:gd name="connsiteY23" fmla="*/ 407624 h 409432"/>
              <a:gd name="connsiteX24" fmla="*/ 672415 w 3687500"/>
              <a:gd name="connsiteY24" fmla="*/ 363557 h 409432"/>
              <a:gd name="connsiteX25" fmla="*/ 110555 w 3687500"/>
              <a:gd name="connsiteY25" fmla="*/ 363557 h 409432"/>
              <a:gd name="connsiteX26" fmla="*/ 387 w 3687500"/>
              <a:gd name="connsiteY26" fmla="*/ 363557 h 409432"/>
              <a:gd name="connsiteX27" fmla="*/ 387 w 3687500"/>
              <a:gd name="connsiteY27" fmla="*/ 99152 h 409432"/>
              <a:gd name="connsiteX28" fmla="*/ 11404 w 3687500"/>
              <a:gd name="connsiteY28" fmla="*/ 66101 h 409432"/>
              <a:gd name="connsiteX29" fmla="*/ 33437 w 3687500"/>
              <a:gd name="connsiteY29" fmla="*/ 0 h 409432"/>
              <a:gd name="connsiteX30" fmla="*/ 22421 w 3687500"/>
              <a:gd name="connsiteY30" fmla="*/ 0 h 409432"/>
              <a:gd name="connsiteX0" fmla="*/ 22421 w 3687500"/>
              <a:gd name="connsiteY0" fmla="*/ 0 h 409432"/>
              <a:gd name="connsiteX1" fmla="*/ 694449 w 3687500"/>
              <a:gd name="connsiteY1" fmla="*/ 33051 h 409432"/>
              <a:gd name="connsiteX2" fmla="*/ 837669 w 3687500"/>
              <a:gd name="connsiteY2" fmla="*/ 55085 h 409432"/>
              <a:gd name="connsiteX3" fmla="*/ 936820 w 3687500"/>
              <a:gd name="connsiteY3" fmla="*/ 44068 h 409432"/>
              <a:gd name="connsiteX4" fmla="*/ 1663934 w 3687500"/>
              <a:gd name="connsiteY4" fmla="*/ 33051 h 409432"/>
              <a:gd name="connsiteX5" fmla="*/ 2501216 w 3687500"/>
              <a:gd name="connsiteY5" fmla="*/ 44068 h 409432"/>
              <a:gd name="connsiteX6" fmla="*/ 2633418 w 3687500"/>
              <a:gd name="connsiteY6" fmla="*/ 66101 h 409432"/>
              <a:gd name="connsiteX7" fmla="*/ 2721553 w 3687500"/>
              <a:gd name="connsiteY7" fmla="*/ 88135 h 409432"/>
              <a:gd name="connsiteX8" fmla="*/ 2754604 w 3687500"/>
              <a:gd name="connsiteY8" fmla="*/ 110169 h 409432"/>
              <a:gd name="connsiteX9" fmla="*/ 2798671 w 3687500"/>
              <a:gd name="connsiteY9" fmla="*/ 121186 h 409432"/>
              <a:gd name="connsiteX10" fmla="*/ 2831722 w 3687500"/>
              <a:gd name="connsiteY10" fmla="*/ 132203 h 409432"/>
              <a:gd name="connsiteX11" fmla="*/ 2908840 w 3687500"/>
              <a:gd name="connsiteY11" fmla="*/ 165253 h 409432"/>
              <a:gd name="connsiteX12" fmla="*/ 3019009 w 3687500"/>
              <a:gd name="connsiteY12" fmla="*/ 176270 h 409432"/>
              <a:gd name="connsiteX13" fmla="*/ 3118160 w 3687500"/>
              <a:gd name="connsiteY13" fmla="*/ 198304 h 409432"/>
              <a:gd name="connsiteX14" fmla="*/ 3151211 w 3687500"/>
              <a:gd name="connsiteY14" fmla="*/ 209321 h 409432"/>
              <a:gd name="connsiteX15" fmla="*/ 3206295 w 3687500"/>
              <a:gd name="connsiteY15" fmla="*/ 220338 h 409432"/>
              <a:gd name="connsiteX16" fmla="*/ 3272396 w 3687500"/>
              <a:gd name="connsiteY16" fmla="*/ 253388 h 409432"/>
              <a:gd name="connsiteX17" fmla="*/ 3316464 w 3687500"/>
              <a:gd name="connsiteY17" fmla="*/ 275422 h 409432"/>
              <a:gd name="connsiteX18" fmla="*/ 3382565 w 3687500"/>
              <a:gd name="connsiteY18" fmla="*/ 286439 h 409432"/>
              <a:gd name="connsiteX19" fmla="*/ 3569852 w 3687500"/>
              <a:gd name="connsiteY19" fmla="*/ 319489 h 409432"/>
              <a:gd name="connsiteX20" fmla="*/ 3613919 w 3687500"/>
              <a:gd name="connsiteY20" fmla="*/ 341523 h 409432"/>
              <a:gd name="connsiteX21" fmla="*/ 3635953 w 3687500"/>
              <a:gd name="connsiteY21" fmla="*/ 374574 h 409432"/>
              <a:gd name="connsiteX22" fmla="*/ 3591886 w 3687500"/>
              <a:gd name="connsiteY22" fmla="*/ 396607 h 409432"/>
              <a:gd name="connsiteX23" fmla="*/ 3437649 w 3687500"/>
              <a:gd name="connsiteY23" fmla="*/ 407624 h 409432"/>
              <a:gd name="connsiteX24" fmla="*/ 672415 w 3687500"/>
              <a:gd name="connsiteY24" fmla="*/ 363557 h 409432"/>
              <a:gd name="connsiteX25" fmla="*/ 110555 w 3687500"/>
              <a:gd name="connsiteY25" fmla="*/ 363557 h 409432"/>
              <a:gd name="connsiteX26" fmla="*/ 387 w 3687500"/>
              <a:gd name="connsiteY26" fmla="*/ 363557 h 409432"/>
              <a:gd name="connsiteX27" fmla="*/ 387 w 3687500"/>
              <a:gd name="connsiteY27" fmla="*/ 99152 h 409432"/>
              <a:gd name="connsiteX28" fmla="*/ 11404 w 3687500"/>
              <a:gd name="connsiteY28" fmla="*/ 66101 h 409432"/>
              <a:gd name="connsiteX29" fmla="*/ 33437 w 3687500"/>
              <a:gd name="connsiteY29" fmla="*/ 0 h 409432"/>
              <a:gd name="connsiteX30" fmla="*/ 22421 w 3687500"/>
              <a:gd name="connsiteY30" fmla="*/ 0 h 409432"/>
              <a:gd name="connsiteX0" fmla="*/ 22421 w 3687500"/>
              <a:gd name="connsiteY0" fmla="*/ 0 h 409432"/>
              <a:gd name="connsiteX1" fmla="*/ 694449 w 3687500"/>
              <a:gd name="connsiteY1" fmla="*/ 33051 h 409432"/>
              <a:gd name="connsiteX2" fmla="*/ 837669 w 3687500"/>
              <a:gd name="connsiteY2" fmla="*/ 55085 h 409432"/>
              <a:gd name="connsiteX3" fmla="*/ 936820 w 3687500"/>
              <a:gd name="connsiteY3" fmla="*/ 44068 h 409432"/>
              <a:gd name="connsiteX4" fmla="*/ 1663934 w 3687500"/>
              <a:gd name="connsiteY4" fmla="*/ 33051 h 409432"/>
              <a:gd name="connsiteX5" fmla="*/ 2501216 w 3687500"/>
              <a:gd name="connsiteY5" fmla="*/ 44068 h 409432"/>
              <a:gd name="connsiteX6" fmla="*/ 2633418 w 3687500"/>
              <a:gd name="connsiteY6" fmla="*/ 66101 h 409432"/>
              <a:gd name="connsiteX7" fmla="*/ 2721553 w 3687500"/>
              <a:gd name="connsiteY7" fmla="*/ 88135 h 409432"/>
              <a:gd name="connsiteX8" fmla="*/ 2754604 w 3687500"/>
              <a:gd name="connsiteY8" fmla="*/ 110169 h 409432"/>
              <a:gd name="connsiteX9" fmla="*/ 2798671 w 3687500"/>
              <a:gd name="connsiteY9" fmla="*/ 121186 h 409432"/>
              <a:gd name="connsiteX10" fmla="*/ 2831722 w 3687500"/>
              <a:gd name="connsiteY10" fmla="*/ 132203 h 409432"/>
              <a:gd name="connsiteX11" fmla="*/ 2908840 w 3687500"/>
              <a:gd name="connsiteY11" fmla="*/ 165253 h 409432"/>
              <a:gd name="connsiteX12" fmla="*/ 3019009 w 3687500"/>
              <a:gd name="connsiteY12" fmla="*/ 176270 h 409432"/>
              <a:gd name="connsiteX13" fmla="*/ 3118160 w 3687500"/>
              <a:gd name="connsiteY13" fmla="*/ 198304 h 409432"/>
              <a:gd name="connsiteX14" fmla="*/ 3151211 w 3687500"/>
              <a:gd name="connsiteY14" fmla="*/ 209321 h 409432"/>
              <a:gd name="connsiteX15" fmla="*/ 3206295 w 3687500"/>
              <a:gd name="connsiteY15" fmla="*/ 220338 h 409432"/>
              <a:gd name="connsiteX16" fmla="*/ 3272396 w 3687500"/>
              <a:gd name="connsiteY16" fmla="*/ 253388 h 409432"/>
              <a:gd name="connsiteX17" fmla="*/ 3316464 w 3687500"/>
              <a:gd name="connsiteY17" fmla="*/ 275422 h 409432"/>
              <a:gd name="connsiteX18" fmla="*/ 3382565 w 3687500"/>
              <a:gd name="connsiteY18" fmla="*/ 286439 h 409432"/>
              <a:gd name="connsiteX19" fmla="*/ 3569852 w 3687500"/>
              <a:gd name="connsiteY19" fmla="*/ 319489 h 409432"/>
              <a:gd name="connsiteX20" fmla="*/ 3613919 w 3687500"/>
              <a:gd name="connsiteY20" fmla="*/ 341523 h 409432"/>
              <a:gd name="connsiteX21" fmla="*/ 3635953 w 3687500"/>
              <a:gd name="connsiteY21" fmla="*/ 374574 h 409432"/>
              <a:gd name="connsiteX22" fmla="*/ 3591886 w 3687500"/>
              <a:gd name="connsiteY22" fmla="*/ 396607 h 409432"/>
              <a:gd name="connsiteX23" fmla="*/ 3437649 w 3687500"/>
              <a:gd name="connsiteY23" fmla="*/ 407624 h 409432"/>
              <a:gd name="connsiteX24" fmla="*/ 672415 w 3687500"/>
              <a:gd name="connsiteY24" fmla="*/ 363557 h 409432"/>
              <a:gd name="connsiteX25" fmla="*/ 110555 w 3687500"/>
              <a:gd name="connsiteY25" fmla="*/ 363557 h 409432"/>
              <a:gd name="connsiteX26" fmla="*/ 387 w 3687500"/>
              <a:gd name="connsiteY26" fmla="*/ 363557 h 409432"/>
              <a:gd name="connsiteX27" fmla="*/ 387 w 3687500"/>
              <a:gd name="connsiteY27" fmla="*/ 99152 h 409432"/>
              <a:gd name="connsiteX28" fmla="*/ 11404 w 3687500"/>
              <a:gd name="connsiteY28" fmla="*/ 66101 h 409432"/>
              <a:gd name="connsiteX29" fmla="*/ 33437 w 3687500"/>
              <a:gd name="connsiteY29" fmla="*/ 0 h 409432"/>
              <a:gd name="connsiteX30" fmla="*/ 22421 w 3687500"/>
              <a:gd name="connsiteY30" fmla="*/ 0 h 40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87500" h="409432">
                <a:moveTo>
                  <a:pt x="22421" y="0"/>
                </a:moveTo>
                <a:cubicBezTo>
                  <a:pt x="912808" y="32378"/>
                  <a:pt x="400017" y="-12247"/>
                  <a:pt x="694449" y="33051"/>
                </a:cubicBezTo>
                <a:cubicBezTo>
                  <a:pt x="740319" y="40108"/>
                  <a:pt x="797274" y="53249"/>
                  <a:pt x="837669" y="55085"/>
                </a:cubicBezTo>
                <a:cubicBezTo>
                  <a:pt x="878064" y="56921"/>
                  <a:pt x="921679" y="44077"/>
                  <a:pt x="936820" y="44068"/>
                </a:cubicBezTo>
                <a:cubicBezTo>
                  <a:pt x="1499272" y="43728"/>
                  <a:pt x="1393879" y="123069"/>
                  <a:pt x="1663934" y="33051"/>
                </a:cubicBezTo>
                <a:lnTo>
                  <a:pt x="2501216" y="44068"/>
                </a:lnTo>
                <a:cubicBezTo>
                  <a:pt x="2571681" y="45746"/>
                  <a:pt x="2577348" y="53641"/>
                  <a:pt x="2633418" y="66101"/>
                </a:cubicBezTo>
                <a:cubicBezTo>
                  <a:pt x="2656045" y="71129"/>
                  <a:pt x="2697930" y="76323"/>
                  <a:pt x="2721553" y="88135"/>
                </a:cubicBezTo>
                <a:cubicBezTo>
                  <a:pt x="2733396" y="94056"/>
                  <a:pt x="2742434" y="104953"/>
                  <a:pt x="2754604" y="110169"/>
                </a:cubicBezTo>
                <a:cubicBezTo>
                  <a:pt x="2768521" y="116133"/>
                  <a:pt x="2784112" y="117026"/>
                  <a:pt x="2798671" y="121186"/>
                </a:cubicBezTo>
                <a:cubicBezTo>
                  <a:pt x="2809837" y="124376"/>
                  <a:pt x="2821048" y="127629"/>
                  <a:pt x="2831722" y="132203"/>
                </a:cubicBezTo>
                <a:cubicBezTo>
                  <a:pt x="2855401" y="142351"/>
                  <a:pt x="2881971" y="161119"/>
                  <a:pt x="2908840" y="165253"/>
                </a:cubicBezTo>
                <a:cubicBezTo>
                  <a:pt x="2945317" y="170865"/>
                  <a:pt x="2982286" y="172598"/>
                  <a:pt x="3019009" y="176270"/>
                </a:cubicBezTo>
                <a:cubicBezTo>
                  <a:pt x="3093408" y="201070"/>
                  <a:pt x="3001830" y="172453"/>
                  <a:pt x="3118160" y="198304"/>
                </a:cubicBezTo>
                <a:cubicBezTo>
                  <a:pt x="3129496" y="200823"/>
                  <a:pt x="3139945" y="206504"/>
                  <a:pt x="3151211" y="209321"/>
                </a:cubicBezTo>
                <a:cubicBezTo>
                  <a:pt x="3169377" y="213863"/>
                  <a:pt x="3187934" y="216666"/>
                  <a:pt x="3206295" y="220338"/>
                </a:cubicBezTo>
                <a:cubicBezTo>
                  <a:pt x="3269813" y="262681"/>
                  <a:pt x="3208539" y="226020"/>
                  <a:pt x="3272396" y="253388"/>
                </a:cubicBezTo>
                <a:cubicBezTo>
                  <a:pt x="3287491" y="259857"/>
                  <a:pt x="3300733" y="270703"/>
                  <a:pt x="3316464" y="275422"/>
                </a:cubicBezTo>
                <a:cubicBezTo>
                  <a:pt x="3337860" y="281841"/>
                  <a:pt x="3360531" y="282767"/>
                  <a:pt x="3382565" y="286439"/>
                </a:cubicBezTo>
                <a:cubicBezTo>
                  <a:pt x="3466696" y="342526"/>
                  <a:pt x="3370514" y="286267"/>
                  <a:pt x="3569852" y="319489"/>
                </a:cubicBezTo>
                <a:cubicBezTo>
                  <a:pt x="3586051" y="322189"/>
                  <a:pt x="3599230" y="334178"/>
                  <a:pt x="3613919" y="341523"/>
                </a:cubicBezTo>
                <a:cubicBezTo>
                  <a:pt x="3621264" y="352540"/>
                  <a:pt x="3640870" y="362280"/>
                  <a:pt x="3635953" y="374574"/>
                </a:cubicBezTo>
                <a:cubicBezTo>
                  <a:pt x="3629854" y="389822"/>
                  <a:pt x="3608085" y="393907"/>
                  <a:pt x="3591886" y="396607"/>
                </a:cubicBezTo>
                <a:cubicBezTo>
                  <a:pt x="3541044" y="405081"/>
                  <a:pt x="3924227" y="413132"/>
                  <a:pt x="3437649" y="407624"/>
                </a:cubicBezTo>
                <a:lnTo>
                  <a:pt x="672415" y="363557"/>
                </a:lnTo>
                <a:cubicBezTo>
                  <a:pt x="117899" y="356212"/>
                  <a:pt x="222560" y="363557"/>
                  <a:pt x="110555" y="363557"/>
                </a:cubicBezTo>
                <a:cubicBezTo>
                  <a:pt x="-1450" y="363557"/>
                  <a:pt x="44454" y="367229"/>
                  <a:pt x="387" y="363557"/>
                </a:cubicBezTo>
                <a:cubicBezTo>
                  <a:pt x="4059" y="286439"/>
                  <a:pt x="-1449" y="148728"/>
                  <a:pt x="387" y="99152"/>
                </a:cubicBezTo>
                <a:cubicBezTo>
                  <a:pt x="2223" y="49576"/>
                  <a:pt x="5896" y="82626"/>
                  <a:pt x="11404" y="66101"/>
                </a:cubicBezTo>
                <a:cubicBezTo>
                  <a:pt x="16912" y="49576"/>
                  <a:pt x="31601" y="11017"/>
                  <a:pt x="33437" y="0"/>
                </a:cubicBezTo>
                <a:lnTo>
                  <a:pt x="22421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74000">
                <a:schemeClr val="bg2">
                  <a:lumMod val="50000"/>
                  <a:tint val="44500"/>
                  <a:satMod val="160000"/>
                  <a:alpha val="6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>
            <a:off x="1864401" y="3206538"/>
            <a:ext cx="515995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>
            <a:off x="1745325" y="3498744"/>
            <a:ext cx="595379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>
            <a:off x="1639531" y="3777653"/>
            <a:ext cx="661481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>
            <a:off x="1467481" y="4106139"/>
            <a:ext cx="79383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/>
          <p:nvPr/>
        </p:nvCxnSpPr>
        <p:spPr>
          <a:xfrm>
            <a:off x="1229329" y="4406006"/>
            <a:ext cx="103199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>
            <a:off x="1070563" y="4705873"/>
            <a:ext cx="1151065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/>
          <p:nvPr/>
        </p:nvCxnSpPr>
        <p:spPr>
          <a:xfrm>
            <a:off x="898665" y="5005741"/>
            <a:ext cx="1283271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/>
          <p:nvPr/>
        </p:nvCxnSpPr>
        <p:spPr>
          <a:xfrm>
            <a:off x="753026" y="5305608"/>
            <a:ext cx="1428909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>
            <a:off x="594819" y="5605474"/>
            <a:ext cx="154742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3536864" y="5734816"/>
            <a:ext cx="2261150" cy="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>
            <a:off x="5312762" y="2950656"/>
            <a:ext cx="0" cy="278416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/>
          <p:cNvSpPr txBox="1"/>
          <p:nvPr/>
        </p:nvSpPr>
        <p:spPr>
          <a:xfrm>
            <a:off x="5403575" y="4834201"/>
            <a:ext cx="394439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Lucida Handwriting" panose="03010101010101010101" pitchFamily="66" charset="0"/>
              </a:rPr>
              <a:t>h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2380395" y="4300284"/>
            <a:ext cx="873782" cy="1276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5600794" y="3721113"/>
            <a:ext cx="2992760" cy="409545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Lucida Handwriting" panose="03010101010101010101" pitchFamily="66" charset="0"/>
              </a:rPr>
              <a:t>Energia </a:t>
            </a:r>
            <a:r>
              <a:rPr lang="pt-BR" sz="20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 (E) = </a:t>
            </a:r>
            <a:r>
              <a:rPr lang="pt-BR" sz="2000" dirty="0" err="1" smtClean="0">
                <a:solidFill>
                  <a:prstClr val="black"/>
                </a:solidFill>
                <a:latin typeface="Lucida Handwriting" panose="03010101010101010101" pitchFamily="66" charset="0"/>
              </a:rPr>
              <a:t>mgh</a:t>
            </a:r>
            <a:endParaRPr lang="pt-BR" sz="2000" baseline="300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grpSp>
        <p:nvGrpSpPr>
          <p:cNvPr id="112" name="Grupo 111"/>
          <p:cNvGrpSpPr/>
          <p:nvPr/>
        </p:nvGrpSpPr>
        <p:grpSpPr>
          <a:xfrm>
            <a:off x="3140502" y="4302836"/>
            <a:ext cx="806151" cy="1558111"/>
            <a:chOff x="3140502" y="4302836"/>
            <a:chExt cx="806151" cy="1558111"/>
          </a:xfrm>
        </p:grpSpPr>
        <p:sp>
          <p:nvSpPr>
            <p:cNvPr id="3" name="Pizza 2"/>
            <p:cNvSpPr/>
            <p:nvPr/>
          </p:nvSpPr>
          <p:spPr>
            <a:xfrm>
              <a:off x="3140502" y="4302836"/>
              <a:ext cx="459650" cy="473149"/>
            </a:xfrm>
            <a:prstGeom prst="pie">
              <a:avLst>
                <a:gd name="adj1" fmla="val 15470827"/>
                <a:gd name="adj2" fmla="val 155075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6" name="Pizza 95"/>
            <p:cNvSpPr/>
            <p:nvPr/>
          </p:nvSpPr>
          <p:spPr>
            <a:xfrm rot="9247867">
              <a:off x="3538928" y="5387798"/>
              <a:ext cx="407725" cy="473149"/>
            </a:xfrm>
            <a:prstGeom prst="pie">
              <a:avLst>
                <a:gd name="adj1" fmla="val 17052333"/>
                <a:gd name="adj2" fmla="val 155075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 rot="21186048">
              <a:off x="3459128" y="4565893"/>
              <a:ext cx="204804" cy="10557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7" name="Forma livre 96"/>
          <p:cNvSpPr/>
          <p:nvPr/>
        </p:nvSpPr>
        <p:spPr>
          <a:xfrm>
            <a:off x="3770490" y="5734817"/>
            <a:ext cx="2426753" cy="738282"/>
          </a:xfrm>
          <a:custGeom>
            <a:avLst/>
            <a:gdLst>
              <a:gd name="connsiteX0" fmla="*/ 0 w 1388125"/>
              <a:gd name="connsiteY0" fmla="*/ 13781 h 1666311"/>
              <a:gd name="connsiteX1" fmla="*/ 275421 w 1388125"/>
              <a:gd name="connsiteY1" fmla="*/ 13781 h 1666311"/>
              <a:gd name="connsiteX2" fmla="*/ 561860 w 1388125"/>
              <a:gd name="connsiteY2" fmla="*/ 157000 h 1666311"/>
              <a:gd name="connsiteX3" fmla="*/ 848298 w 1388125"/>
              <a:gd name="connsiteY3" fmla="*/ 432422 h 1666311"/>
              <a:gd name="connsiteX4" fmla="*/ 1057619 w 1388125"/>
              <a:gd name="connsiteY4" fmla="*/ 762928 h 1666311"/>
              <a:gd name="connsiteX5" fmla="*/ 1255923 w 1388125"/>
              <a:gd name="connsiteY5" fmla="*/ 1203603 h 1666311"/>
              <a:gd name="connsiteX6" fmla="*/ 1366091 w 1388125"/>
              <a:gd name="connsiteY6" fmla="*/ 1567159 h 1666311"/>
              <a:gd name="connsiteX7" fmla="*/ 1388125 w 1388125"/>
              <a:gd name="connsiteY7" fmla="*/ 1666311 h 166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8125" h="1666311">
                <a:moveTo>
                  <a:pt x="0" y="13781"/>
                </a:moveTo>
                <a:cubicBezTo>
                  <a:pt x="90889" y="1846"/>
                  <a:pt x="181778" y="-10089"/>
                  <a:pt x="275421" y="13781"/>
                </a:cubicBezTo>
                <a:cubicBezTo>
                  <a:pt x="369064" y="37651"/>
                  <a:pt x="466381" y="87227"/>
                  <a:pt x="561860" y="157000"/>
                </a:cubicBezTo>
                <a:cubicBezTo>
                  <a:pt x="657339" y="226773"/>
                  <a:pt x="765672" y="331434"/>
                  <a:pt x="848298" y="432422"/>
                </a:cubicBezTo>
                <a:cubicBezTo>
                  <a:pt x="930925" y="533410"/>
                  <a:pt x="989682" y="634398"/>
                  <a:pt x="1057619" y="762928"/>
                </a:cubicBezTo>
                <a:cubicBezTo>
                  <a:pt x="1125556" y="891458"/>
                  <a:pt x="1204511" y="1069565"/>
                  <a:pt x="1255923" y="1203603"/>
                </a:cubicBezTo>
                <a:cubicBezTo>
                  <a:pt x="1307335" y="1337641"/>
                  <a:pt x="1344057" y="1490041"/>
                  <a:pt x="1366091" y="1567159"/>
                </a:cubicBezTo>
                <a:cubicBezTo>
                  <a:pt x="1388125" y="1644277"/>
                  <a:pt x="1388125" y="1655294"/>
                  <a:pt x="1388125" y="1666311"/>
                </a:cubicBezTo>
              </a:path>
            </a:pathLst>
          </a:custGeom>
          <a:noFill/>
          <a:ln w="1143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cxnSp>
        <p:nvCxnSpPr>
          <p:cNvPr id="87" name="Conector de seta reta 86"/>
          <p:cNvCxnSpPr/>
          <p:nvPr/>
        </p:nvCxnSpPr>
        <p:spPr>
          <a:xfrm>
            <a:off x="3742790" y="5734817"/>
            <a:ext cx="493726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>
            <a:off x="3339644" y="2965850"/>
            <a:ext cx="2261150" cy="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upo 112"/>
          <p:cNvGrpSpPr/>
          <p:nvPr/>
        </p:nvGrpSpPr>
        <p:grpSpPr>
          <a:xfrm>
            <a:off x="6090338" y="5005746"/>
            <a:ext cx="3952341" cy="1387544"/>
            <a:chOff x="6090338" y="5005741"/>
            <a:chExt cx="3952341" cy="951496"/>
          </a:xfrm>
        </p:grpSpPr>
        <p:sp>
          <p:nvSpPr>
            <p:cNvPr id="99" name="CaixaDeTexto 98"/>
            <p:cNvSpPr txBox="1"/>
            <p:nvPr/>
          </p:nvSpPr>
          <p:spPr>
            <a:xfrm>
              <a:off x="6264378" y="5005741"/>
              <a:ext cx="3162678" cy="409545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Vazão (z) = </a:t>
              </a:r>
              <a:r>
                <a:rPr lang="pt-BR" sz="2000" dirty="0" err="1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vol</a:t>
              </a:r>
              <a:r>
                <a:rPr lang="pt-BR" sz="2000" dirty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 </a:t>
              </a: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/ </a:t>
              </a:r>
              <a:r>
                <a:rPr lang="pt-BR" sz="2000" dirty="0" err="1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seg</a:t>
              </a:r>
              <a:endParaRPr lang="pt-BR" sz="2000" baseline="30000" dirty="0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  <p:sp>
          <p:nvSpPr>
            <p:cNvPr id="100" name="CaixaDeTexto 99"/>
            <p:cNvSpPr txBox="1"/>
            <p:nvPr/>
          </p:nvSpPr>
          <p:spPr>
            <a:xfrm>
              <a:off x="6262164" y="5286288"/>
              <a:ext cx="1739211" cy="280842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Massa (m)</a:t>
              </a:r>
              <a:endParaRPr lang="pt-BR" sz="2000" baseline="30000" dirty="0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  <p:sp>
          <p:nvSpPr>
            <p:cNvPr id="68" name="Chave esquerda 67"/>
            <p:cNvSpPr/>
            <p:nvPr/>
          </p:nvSpPr>
          <p:spPr>
            <a:xfrm>
              <a:off x="6090338" y="5015443"/>
              <a:ext cx="213810" cy="79968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6264448" y="5547692"/>
              <a:ext cx="3778231" cy="409545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Densidade  (d) = m / </a:t>
              </a:r>
              <a:r>
                <a:rPr lang="pt-BR" sz="2000" dirty="0" err="1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vol</a:t>
              </a:r>
              <a:endParaRPr lang="pt-BR" sz="2000" baseline="30000" dirty="0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</p:grpSp>
      <p:grpSp>
        <p:nvGrpSpPr>
          <p:cNvPr id="114" name="Grupo 113"/>
          <p:cNvGrpSpPr/>
          <p:nvPr/>
        </p:nvGrpSpPr>
        <p:grpSpPr>
          <a:xfrm>
            <a:off x="874318" y="384208"/>
            <a:ext cx="5803524" cy="1082888"/>
            <a:chOff x="874318" y="384208"/>
            <a:chExt cx="5803524" cy="1082888"/>
          </a:xfrm>
        </p:grpSpPr>
        <p:sp>
          <p:nvSpPr>
            <p:cNvPr id="101" name="CaixaDeTexto 100"/>
            <p:cNvSpPr txBox="1"/>
            <p:nvPr/>
          </p:nvSpPr>
          <p:spPr>
            <a:xfrm>
              <a:off x="2728702" y="1057551"/>
              <a:ext cx="2264996" cy="409545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z . d  = m / </a:t>
              </a:r>
              <a:r>
                <a:rPr lang="pt-BR" sz="2000" dirty="0" err="1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seg</a:t>
              </a:r>
              <a:endParaRPr lang="pt-BR" sz="2000" baseline="30000" dirty="0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  <p:sp>
          <p:nvSpPr>
            <p:cNvPr id="104" name="CaixaDeTexto 103"/>
            <p:cNvSpPr txBox="1"/>
            <p:nvPr/>
          </p:nvSpPr>
          <p:spPr>
            <a:xfrm>
              <a:off x="874318" y="384209"/>
              <a:ext cx="1824171" cy="409545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 </a:t>
              </a:r>
              <a:r>
                <a:rPr lang="pt-BR" sz="2000" dirty="0" err="1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vol</a:t>
              </a: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 = m / d</a:t>
              </a:r>
              <a:endParaRPr lang="pt-BR" sz="2000" baseline="30000" dirty="0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  <p:cxnSp>
          <p:nvCxnSpPr>
            <p:cNvPr id="105" name="Conector de seta reta 104"/>
            <p:cNvCxnSpPr/>
            <p:nvPr/>
          </p:nvCxnSpPr>
          <p:spPr>
            <a:xfrm>
              <a:off x="2784738" y="588981"/>
              <a:ext cx="10237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CaixaDeTexto 105"/>
            <p:cNvSpPr txBox="1"/>
            <p:nvPr/>
          </p:nvSpPr>
          <p:spPr>
            <a:xfrm>
              <a:off x="3989653" y="384208"/>
              <a:ext cx="2688189" cy="409545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z   = (m / d) / </a:t>
              </a:r>
              <a:r>
                <a:rPr lang="pt-BR" sz="2000" dirty="0" err="1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seg</a:t>
              </a:r>
              <a:endParaRPr lang="pt-BR" sz="2000" baseline="30000" dirty="0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1352206" y="1043533"/>
              <a:ext cx="1189382" cy="409545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prstClr val="black"/>
                  </a:solidFill>
                  <a:latin typeface="Calibri"/>
                </a:rPr>
                <a:t>Portanto:</a:t>
              </a:r>
              <a:endParaRPr lang="pt-B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5" name="Grupo 114"/>
          <p:cNvGrpSpPr/>
          <p:nvPr/>
        </p:nvGrpSpPr>
        <p:grpSpPr>
          <a:xfrm>
            <a:off x="414016" y="1785024"/>
            <a:ext cx="9634796" cy="436028"/>
            <a:chOff x="414016" y="1785024"/>
            <a:chExt cx="9634796" cy="436028"/>
          </a:xfrm>
        </p:grpSpPr>
        <p:sp>
          <p:nvSpPr>
            <p:cNvPr id="102" name="CaixaDeTexto 101"/>
            <p:cNvSpPr txBox="1"/>
            <p:nvPr/>
          </p:nvSpPr>
          <p:spPr>
            <a:xfrm>
              <a:off x="414016" y="1785024"/>
              <a:ext cx="6625164" cy="409545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Energia </a:t>
              </a: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 / </a:t>
              </a:r>
              <a:r>
                <a:rPr lang="pt-BR" sz="2000" dirty="0" err="1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seg</a:t>
              </a: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   =   Potência  (P) =  </a:t>
              </a:r>
              <a:r>
                <a:rPr lang="pt-BR" sz="2000" dirty="0" err="1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mgh</a:t>
              </a: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 / </a:t>
              </a:r>
              <a:r>
                <a:rPr lang="pt-BR" sz="2000" dirty="0" err="1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seg</a:t>
              </a:r>
              <a:endParaRPr lang="pt-BR" sz="2000" baseline="30000" dirty="0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  <p:cxnSp>
          <p:nvCxnSpPr>
            <p:cNvPr id="84" name="Conector de seta reta 83"/>
            <p:cNvCxnSpPr/>
            <p:nvPr/>
          </p:nvCxnSpPr>
          <p:spPr>
            <a:xfrm flipV="1">
              <a:off x="7065209" y="2016279"/>
              <a:ext cx="543475" cy="77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CaixaDeTexto 107"/>
            <p:cNvSpPr txBox="1"/>
            <p:nvPr/>
          </p:nvSpPr>
          <p:spPr>
            <a:xfrm>
              <a:off x="7678018" y="1811507"/>
              <a:ext cx="2370794" cy="409545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P = </a:t>
              </a:r>
              <a:r>
                <a:rPr lang="pt-BR" sz="2000" dirty="0" err="1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gh</a:t>
              </a: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  ( z . d )</a:t>
              </a:r>
              <a:endParaRPr lang="pt-BR" sz="2000" baseline="30000" dirty="0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</p:grpSp>
      <p:grpSp>
        <p:nvGrpSpPr>
          <p:cNvPr id="116" name="Grupo 115"/>
          <p:cNvGrpSpPr/>
          <p:nvPr/>
        </p:nvGrpSpPr>
        <p:grpSpPr>
          <a:xfrm>
            <a:off x="480844" y="6315164"/>
            <a:ext cx="6367995" cy="1025098"/>
            <a:chOff x="480844" y="6315164"/>
            <a:chExt cx="6367995" cy="1025098"/>
          </a:xfrm>
        </p:grpSpPr>
        <p:sp>
          <p:nvSpPr>
            <p:cNvPr id="60" name="CaixaDeTexto 59"/>
            <p:cNvSpPr txBox="1"/>
            <p:nvPr/>
          </p:nvSpPr>
          <p:spPr>
            <a:xfrm>
              <a:off x="480844" y="6315164"/>
              <a:ext cx="2611117" cy="1025098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prstClr val="black"/>
                  </a:solidFill>
                  <a:latin typeface="Calibri"/>
                </a:rPr>
                <a:t>Parâmetros de projeto:</a:t>
              </a:r>
            </a:p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prstClr val="black"/>
                  </a:solidFill>
                  <a:latin typeface="Calibri"/>
                </a:rPr>
                <a:t>Desnível (h)</a:t>
              </a:r>
            </a:p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prstClr val="black"/>
                  </a:solidFill>
                  <a:latin typeface="Calibri"/>
                </a:rPr>
                <a:t>Vazão (z)</a:t>
              </a:r>
              <a:endParaRPr lang="pt-B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CaixaDeTexto 102"/>
            <p:cNvSpPr txBox="1"/>
            <p:nvPr/>
          </p:nvSpPr>
          <p:spPr>
            <a:xfrm>
              <a:off x="5513585" y="6765779"/>
              <a:ext cx="1335254" cy="40954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P ~ z . h</a:t>
              </a:r>
              <a:endParaRPr lang="pt-BR" sz="2000" baseline="30000" dirty="0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  <p:sp>
          <p:nvSpPr>
            <p:cNvPr id="111" name="Seta para a direita 110"/>
            <p:cNvSpPr/>
            <p:nvPr/>
          </p:nvSpPr>
          <p:spPr>
            <a:xfrm>
              <a:off x="3924589" y="6827713"/>
              <a:ext cx="978408" cy="4226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733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78" grpId="0" animBg="1"/>
      <p:bldP spid="90" grpId="0"/>
      <p:bldP spid="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6323059" y="1993891"/>
            <a:ext cx="1330920" cy="798046"/>
            <a:chOff x="5735562" y="1808820"/>
            <a:chExt cx="1207260" cy="723973"/>
          </a:xfrm>
        </p:grpSpPr>
        <p:sp>
          <p:nvSpPr>
            <p:cNvPr id="64" name="Cilindro 63"/>
            <p:cNvSpPr/>
            <p:nvPr/>
          </p:nvSpPr>
          <p:spPr>
            <a:xfrm>
              <a:off x="6494754" y="1808820"/>
              <a:ext cx="122312" cy="614390"/>
            </a:xfrm>
            <a:prstGeom prst="can">
              <a:avLst>
                <a:gd name="adj" fmla="val 7358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5735562" y="2191787"/>
              <a:ext cx="1207260" cy="341006"/>
              <a:chOff x="4433882" y="2538123"/>
              <a:chExt cx="1207260" cy="341006"/>
            </a:xfrm>
          </p:grpSpPr>
          <p:sp>
            <p:nvSpPr>
              <p:cNvPr id="59" name="Cubo 58"/>
              <p:cNvSpPr/>
              <p:nvPr/>
            </p:nvSpPr>
            <p:spPr>
              <a:xfrm>
                <a:off x="4499992" y="2602489"/>
                <a:ext cx="1044116" cy="276640"/>
              </a:xfrm>
              <a:prstGeom prst="cube">
                <a:avLst>
                  <a:gd name="adj" fmla="val 4539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ndulado duplo 60"/>
              <p:cNvSpPr/>
              <p:nvPr/>
            </p:nvSpPr>
            <p:spPr>
              <a:xfrm>
                <a:off x="4957066" y="2540151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ndulado duplo 61"/>
              <p:cNvSpPr/>
              <p:nvPr/>
            </p:nvSpPr>
            <p:spPr>
              <a:xfrm>
                <a:off x="4433882" y="2538123"/>
                <a:ext cx="684076" cy="229396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46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8" name="Grupo 57"/>
          <p:cNvGrpSpPr/>
          <p:nvPr/>
        </p:nvGrpSpPr>
        <p:grpSpPr>
          <a:xfrm>
            <a:off x="8136281" y="2152640"/>
            <a:ext cx="1108653" cy="1706147"/>
            <a:chOff x="7380312" y="1952836"/>
            <a:chExt cx="1005644" cy="1547786"/>
          </a:xfrm>
        </p:grpSpPr>
        <p:sp>
          <p:nvSpPr>
            <p:cNvPr id="8" name="Cubo 7"/>
            <p:cNvSpPr/>
            <p:nvPr/>
          </p:nvSpPr>
          <p:spPr>
            <a:xfrm>
              <a:off x="7380312" y="19528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9" name="Cubo 8"/>
            <p:cNvSpPr/>
            <p:nvPr/>
          </p:nvSpPr>
          <p:spPr>
            <a:xfrm>
              <a:off x="7532712" y="21052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0" name="Cubo 9"/>
            <p:cNvSpPr/>
            <p:nvPr/>
          </p:nvSpPr>
          <p:spPr>
            <a:xfrm>
              <a:off x="7685112" y="22576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1" name="Cubo 10"/>
            <p:cNvSpPr/>
            <p:nvPr/>
          </p:nvSpPr>
          <p:spPr>
            <a:xfrm>
              <a:off x="7837512" y="24100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12" name="Cubo 11"/>
            <p:cNvSpPr/>
            <p:nvPr/>
          </p:nvSpPr>
          <p:spPr>
            <a:xfrm>
              <a:off x="7989912" y="2562436"/>
              <a:ext cx="396044" cy="938186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7045053" y="2903112"/>
            <a:ext cx="1653422" cy="1686801"/>
            <a:chOff x="6564591" y="2654849"/>
            <a:chExt cx="1499797" cy="1530235"/>
          </a:xfrm>
        </p:grpSpPr>
        <p:grpSp>
          <p:nvGrpSpPr>
            <p:cNvPr id="14" name="Grupo 13"/>
            <p:cNvGrpSpPr/>
            <p:nvPr/>
          </p:nvGrpSpPr>
          <p:grpSpPr>
            <a:xfrm>
              <a:off x="7058745" y="2654849"/>
              <a:ext cx="396043" cy="316694"/>
              <a:chOff x="6827726" y="2882640"/>
              <a:chExt cx="372566" cy="358180"/>
            </a:xfrm>
          </p:grpSpPr>
          <p:sp>
            <p:nvSpPr>
              <p:cNvPr id="7" name="Cubo 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Meio-quadro 1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7211145" y="2807249"/>
              <a:ext cx="396043" cy="316694"/>
              <a:chOff x="6827726" y="2882640"/>
              <a:chExt cx="372566" cy="358180"/>
            </a:xfrm>
          </p:grpSpPr>
          <p:sp>
            <p:nvSpPr>
              <p:cNvPr id="16" name="Cubo 1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Meio-quadro 1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7363545" y="2959649"/>
              <a:ext cx="396043" cy="316694"/>
              <a:chOff x="6827726" y="2882640"/>
              <a:chExt cx="372566" cy="358180"/>
            </a:xfrm>
          </p:grpSpPr>
          <p:sp>
            <p:nvSpPr>
              <p:cNvPr id="19" name="Cubo 1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Meio-quadro 1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7515945" y="3112049"/>
              <a:ext cx="396043" cy="316694"/>
              <a:chOff x="6827726" y="2882640"/>
              <a:chExt cx="372566" cy="358180"/>
            </a:xfrm>
          </p:grpSpPr>
          <p:sp>
            <p:nvSpPr>
              <p:cNvPr id="22" name="Cubo 2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Meio-quadro 2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7668345" y="3264449"/>
              <a:ext cx="396043" cy="316694"/>
              <a:chOff x="6827726" y="2882640"/>
              <a:chExt cx="372566" cy="358180"/>
            </a:xfrm>
          </p:grpSpPr>
          <p:sp>
            <p:nvSpPr>
              <p:cNvPr id="25" name="Cubo 2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Meio-quadro 2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6816619" y="2934754"/>
              <a:ext cx="396043" cy="316694"/>
              <a:chOff x="6827726" y="2882640"/>
              <a:chExt cx="372566" cy="358180"/>
            </a:xfrm>
          </p:grpSpPr>
          <p:sp>
            <p:nvSpPr>
              <p:cNvPr id="28" name="Cubo 27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Meio-quadro 28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6969019" y="3087154"/>
              <a:ext cx="396043" cy="316694"/>
              <a:chOff x="6827726" y="2882640"/>
              <a:chExt cx="372566" cy="358180"/>
            </a:xfrm>
          </p:grpSpPr>
          <p:sp>
            <p:nvSpPr>
              <p:cNvPr id="31" name="Cubo 30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Meio-quadro 31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7121419" y="3239554"/>
              <a:ext cx="396043" cy="316694"/>
              <a:chOff x="6827726" y="2882640"/>
              <a:chExt cx="372566" cy="358180"/>
            </a:xfrm>
          </p:grpSpPr>
          <p:sp>
            <p:nvSpPr>
              <p:cNvPr id="34" name="Cubo 33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Meio-quadro 34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7273819" y="3391954"/>
              <a:ext cx="396043" cy="316694"/>
              <a:chOff x="6827726" y="2882640"/>
              <a:chExt cx="372566" cy="358180"/>
            </a:xfrm>
          </p:grpSpPr>
          <p:sp>
            <p:nvSpPr>
              <p:cNvPr id="37" name="Cubo 36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Meio-quadro 37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7426219" y="3544354"/>
              <a:ext cx="396043" cy="316694"/>
              <a:chOff x="6827726" y="2882640"/>
              <a:chExt cx="372566" cy="358180"/>
            </a:xfrm>
          </p:grpSpPr>
          <p:sp>
            <p:nvSpPr>
              <p:cNvPr id="40" name="Cubo 39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Meio-quadro 40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6564591" y="3258790"/>
              <a:ext cx="396043" cy="316694"/>
              <a:chOff x="6827726" y="2882640"/>
              <a:chExt cx="372566" cy="358180"/>
            </a:xfrm>
          </p:grpSpPr>
          <p:sp>
            <p:nvSpPr>
              <p:cNvPr id="43" name="Cubo 42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Meio-quadro 43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6716991" y="3411190"/>
              <a:ext cx="396043" cy="316694"/>
              <a:chOff x="6827726" y="2882640"/>
              <a:chExt cx="372566" cy="358180"/>
            </a:xfrm>
          </p:grpSpPr>
          <p:sp>
            <p:nvSpPr>
              <p:cNvPr id="46" name="Cubo 45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Meio-quadro 46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6869391" y="3563590"/>
              <a:ext cx="396043" cy="316694"/>
              <a:chOff x="6827726" y="2882640"/>
              <a:chExt cx="372566" cy="358180"/>
            </a:xfrm>
          </p:grpSpPr>
          <p:sp>
            <p:nvSpPr>
              <p:cNvPr id="49" name="Cubo 48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Meio-quadro 49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7021791" y="3715990"/>
              <a:ext cx="396043" cy="316694"/>
              <a:chOff x="6827726" y="2882640"/>
              <a:chExt cx="372566" cy="358180"/>
            </a:xfrm>
          </p:grpSpPr>
          <p:sp>
            <p:nvSpPr>
              <p:cNvPr id="52" name="Cubo 51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Meio-quadro 52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Grupo 53"/>
            <p:cNvGrpSpPr/>
            <p:nvPr/>
          </p:nvGrpSpPr>
          <p:grpSpPr>
            <a:xfrm>
              <a:off x="7174191" y="3868390"/>
              <a:ext cx="396043" cy="316694"/>
              <a:chOff x="6827726" y="2882640"/>
              <a:chExt cx="372566" cy="358180"/>
            </a:xfrm>
          </p:grpSpPr>
          <p:sp>
            <p:nvSpPr>
              <p:cNvPr id="55" name="Cubo 54"/>
              <p:cNvSpPr/>
              <p:nvPr/>
            </p:nvSpPr>
            <p:spPr>
              <a:xfrm>
                <a:off x="6827726" y="2946274"/>
                <a:ext cx="372566" cy="294546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Meio-quadro 55"/>
              <p:cNvSpPr/>
              <p:nvPr/>
            </p:nvSpPr>
            <p:spPr>
              <a:xfrm rot="3241486">
                <a:off x="6891812" y="2818862"/>
                <a:ext cx="244394" cy="371949"/>
              </a:xfrm>
              <a:prstGeom prst="halfFrame">
                <a:avLst>
                  <a:gd name="adj1" fmla="val 85836"/>
                  <a:gd name="adj2" fmla="val 12070"/>
                </a:avLst>
              </a:prstGeom>
              <a:scene3d>
                <a:camera prst="orthographicFront"/>
                <a:lightRig rig="sunset" dir="t"/>
              </a:scene3d>
              <a:sp3d extrusionH="5829300" contourW="12700" prstMaterial="matte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7838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7" name="CaixaDeTexto 66"/>
          <p:cNvSpPr txBox="1"/>
          <p:nvPr/>
        </p:nvSpPr>
        <p:spPr>
          <a:xfrm>
            <a:off x="7227436" y="1160447"/>
            <a:ext cx="2186662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Centro consumidor</a:t>
            </a:r>
          </a:p>
        </p:txBody>
      </p:sp>
      <p:sp>
        <p:nvSpPr>
          <p:cNvPr id="71" name="Trapezoide 70"/>
          <p:cNvSpPr/>
          <p:nvPr/>
        </p:nvSpPr>
        <p:spPr>
          <a:xfrm>
            <a:off x="2231465" y="2841639"/>
            <a:ext cx="1185606" cy="3036548"/>
          </a:xfrm>
          <a:prstGeom prst="trapezoi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82" name="Forma livre 81"/>
          <p:cNvSpPr/>
          <p:nvPr/>
        </p:nvSpPr>
        <p:spPr>
          <a:xfrm>
            <a:off x="356667" y="2965131"/>
            <a:ext cx="2149385" cy="2949025"/>
          </a:xfrm>
          <a:custGeom>
            <a:avLst/>
            <a:gdLst>
              <a:gd name="connsiteX0" fmla="*/ 1079653 w 1344058"/>
              <a:gd name="connsiteY0" fmla="*/ 2412694 h 2423711"/>
              <a:gd name="connsiteX1" fmla="*/ 1344058 w 1344058"/>
              <a:gd name="connsiteY1" fmla="*/ 0 h 2423711"/>
              <a:gd name="connsiteX2" fmla="*/ 0 w 1344058"/>
              <a:gd name="connsiteY2" fmla="*/ 11017 h 2423711"/>
              <a:gd name="connsiteX3" fmla="*/ 11017 w 1344058"/>
              <a:gd name="connsiteY3" fmla="*/ 2423711 h 2423711"/>
              <a:gd name="connsiteX4" fmla="*/ 297456 w 1344058"/>
              <a:gd name="connsiteY4" fmla="*/ 2357610 h 2423711"/>
              <a:gd name="connsiteX5" fmla="*/ 440675 w 1344058"/>
              <a:gd name="connsiteY5" fmla="*/ 2390660 h 2423711"/>
              <a:gd name="connsiteX6" fmla="*/ 528810 w 1344058"/>
              <a:gd name="connsiteY6" fmla="*/ 2368627 h 2423711"/>
              <a:gd name="connsiteX7" fmla="*/ 649995 w 1344058"/>
              <a:gd name="connsiteY7" fmla="*/ 2401677 h 2423711"/>
              <a:gd name="connsiteX0" fmla="*/ 1079653 w 1344058"/>
              <a:gd name="connsiteY0" fmla="*/ 2412694 h 2434727"/>
              <a:gd name="connsiteX1" fmla="*/ 1344058 w 1344058"/>
              <a:gd name="connsiteY1" fmla="*/ 0 h 2434727"/>
              <a:gd name="connsiteX2" fmla="*/ 0 w 1344058"/>
              <a:gd name="connsiteY2" fmla="*/ 11017 h 2434727"/>
              <a:gd name="connsiteX3" fmla="*/ 11017 w 1344058"/>
              <a:gd name="connsiteY3" fmla="*/ 2423711 h 2434727"/>
              <a:gd name="connsiteX4" fmla="*/ 297456 w 1344058"/>
              <a:gd name="connsiteY4" fmla="*/ 2357610 h 2434727"/>
              <a:gd name="connsiteX5" fmla="*/ 440675 w 1344058"/>
              <a:gd name="connsiteY5" fmla="*/ 2390660 h 2434727"/>
              <a:gd name="connsiteX6" fmla="*/ 528810 w 1344058"/>
              <a:gd name="connsiteY6" fmla="*/ 2368627 h 2434727"/>
              <a:gd name="connsiteX7" fmla="*/ 1156771 w 1344058"/>
              <a:gd name="connsiteY7" fmla="*/ 2434727 h 2434727"/>
              <a:gd name="connsiteX0" fmla="*/ 1079653 w 1344058"/>
              <a:gd name="connsiteY0" fmla="*/ 2412694 h 2434727"/>
              <a:gd name="connsiteX1" fmla="*/ 1344058 w 1344058"/>
              <a:gd name="connsiteY1" fmla="*/ 0 h 2434727"/>
              <a:gd name="connsiteX2" fmla="*/ 0 w 1344058"/>
              <a:gd name="connsiteY2" fmla="*/ 11017 h 2434727"/>
              <a:gd name="connsiteX3" fmla="*/ 11017 w 1344058"/>
              <a:gd name="connsiteY3" fmla="*/ 2423711 h 2434727"/>
              <a:gd name="connsiteX4" fmla="*/ 440675 w 1344058"/>
              <a:gd name="connsiteY4" fmla="*/ 2390660 h 2434727"/>
              <a:gd name="connsiteX5" fmla="*/ 528810 w 1344058"/>
              <a:gd name="connsiteY5" fmla="*/ 2368627 h 2434727"/>
              <a:gd name="connsiteX6" fmla="*/ 1156771 w 1344058"/>
              <a:gd name="connsiteY6" fmla="*/ 2434727 h 2434727"/>
              <a:gd name="connsiteX0" fmla="*/ 1079653 w 1344058"/>
              <a:gd name="connsiteY0" fmla="*/ 2412694 h 2434727"/>
              <a:gd name="connsiteX1" fmla="*/ 1344058 w 1344058"/>
              <a:gd name="connsiteY1" fmla="*/ 0 h 2434727"/>
              <a:gd name="connsiteX2" fmla="*/ 0 w 1344058"/>
              <a:gd name="connsiteY2" fmla="*/ 11017 h 2434727"/>
              <a:gd name="connsiteX3" fmla="*/ 11017 w 1344058"/>
              <a:gd name="connsiteY3" fmla="*/ 2423711 h 2434727"/>
              <a:gd name="connsiteX4" fmla="*/ 528810 w 1344058"/>
              <a:gd name="connsiteY4" fmla="*/ 2368627 h 2434727"/>
              <a:gd name="connsiteX5" fmla="*/ 1156771 w 1344058"/>
              <a:gd name="connsiteY5" fmla="*/ 2434727 h 2434727"/>
              <a:gd name="connsiteX0" fmla="*/ 1079653 w 1344058"/>
              <a:gd name="connsiteY0" fmla="*/ 2412694 h 2434727"/>
              <a:gd name="connsiteX1" fmla="*/ 1344058 w 1344058"/>
              <a:gd name="connsiteY1" fmla="*/ 0 h 2434727"/>
              <a:gd name="connsiteX2" fmla="*/ 0 w 1344058"/>
              <a:gd name="connsiteY2" fmla="*/ 11017 h 2434727"/>
              <a:gd name="connsiteX3" fmla="*/ 11017 w 1344058"/>
              <a:gd name="connsiteY3" fmla="*/ 2423711 h 2434727"/>
              <a:gd name="connsiteX4" fmla="*/ 1156771 w 1344058"/>
              <a:gd name="connsiteY4" fmla="*/ 2434727 h 2434727"/>
              <a:gd name="connsiteX0" fmla="*/ 1344058 w 1344058"/>
              <a:gd name="connsiteY0" fmla="*/ 0 h 2434727"/>
              <a:gd name="connsiteX1" fmla="*/ 0 w 1344058"/>
              <a:gd name="connsiteY1" fmla="*/ 11017 h 2434727"/>
              <a:gd name="connsiteX2" fmla="*/ 11017 w 1344058"/>
              <a:gd name="connsiteY2" fmla="*/ 2423711 h 2434727"/>
              <a:gd name="connsiteX3" fmla="*/ 1156771 w 1344058"/>
              <a:gd name="connsiteY3" fmla="*/ 2434727 h 2434727"/>
              <a:gd name="connsiteX0" fmla="*/ 1344058 w 1344058"/>
              <a:gd name="connsiteY0" fmla="*/ 0 h 2445744"/>
              <a:gd name="connsiteX1" fmla="*/ 0 w 1344058"/>
              <a:gd name="connsiteY1" fmla="*/ 11017 h 2445744"/>
              <a:gd name="connsiteX2" fmla="*/ 11017 w 1344058"/>
              <a:gd name="connsiteY2" fmla="*/ 2423711 h 2445744"/>
              <a:gd name="connsiteX3" fmla="*/ 892367 w 1344058"/>
              <a:gd name="connsiteY3" fmla="*/ 2445744 h 2445744"/>
              <a:gd name="connsiteX0" fmla="*/ 1344058 w 1344058"/>
              <a:gd name="connsiteY0" fmla="*/ 0 h 2434727"/>
              <a:gd name="connsiteX1" fmla="*/ 0 w 1344058"/>
              <a:gd name="connsiteY1" fmla="*/ 11017 h 2434727"/>
              <a:gd name="connsiteX2" fmla="*/ 11017 w 1344058"/>
              <a:gd name="connsiteY2" fmla="*/ 2423711 h 2434727"/>
              <a:gd name="connsiteX3" fmla="*/ 1101687 w 1344058"/>
              <a:gd name="connsiteY3" fmla="*/ 2434727 h 2434727"/>
              <a:gd name="connsiteX0" fmla="*/ 1344058 w 1344058"/>
              <a:gd name="connsiteY0" fmla="*/ 0 h 2434727"/>
              <a:gd name="connsiteX1" fmla="*/ 0 w 1344058"/>
              <a:gd name="connsiteY1" fmla="*/ 11017 h 2434727"/>
              <a:gd name="connsiteX2" fmla="*/ 11017 w 1344058"/>
              <a:gd name="connsiteY2" fmla="*/ 2423711 h 2434727"/>
              <a:gd name="connsiteX3" fmla="*/ 1101687 w 1344058"/>
              <a:gd name="connsiteY3" fmla="*/ 2434727 h 2434727"/>
              <a:gd name="connsiteX0" fmla="*/ 1344058 w 1344058"/>
              <a:gd name="connsiteY0" fmla="*/ 0 h 2434727"/>
              <a:gd name="connsiteX1" fmla="*/ 0 w 1344058"/>
              <a:gd name="connsiteY1" fmla="*/ 11017 h 2434727"/>
              <a:gd name="connsiteX2" fmla="*/ 11017 w 1344058"/>
              <a:gd name="connsiteY2" fmla="*/ 2423711 h 2434727"/>
              <a:gd name="connsiteX3" fmla="*/ 1101687 w 1344058"/>
              <a:gd name="connsiteY3" fmla="*/ 2434727 h 2434727"/>
              <a:gd name="connsiteX0" fmla="*/ 1344058 w 1344058"/>
              <a:gd name="connsiteY0" fmla="*/ 0 h 2434727"/>
              <a:gd name="connsiteX1" fmla="*/ 0 w 1344058"/>
              <a:gd name="connsiteY1" fmla="*/ 11017 h 2434727"/>
              <a:gd name="connsiteX2" fmla="*/ 11017 w 1344058"/>
              <a:gd name="connsiteY2" fmla="*/ 2423711 h 2434727"/>
              <a:gd name="connsiteX3" fmla="*/ 1101687 w 1344058"/>
              <a:gd name="connsiteY3" fmla="*/ 2434727 h 2434727"/>
              <a:gd name="connsiteX4" fmla="*/ 1344058 w 1344058"/>
              <a:gd name="connsiteY4" fmla="*/ 0 h 2434727"/>
              <a:gd name="connsiteX0" fmla="*/ 1344058 w 1344058"/>
              <a:gd name="connsiteY0" fmla="*/ 0 h 2467778"/>
              <a:gd name="connsiteX1" fmla="*/ 0 w 1344058"/>
              <a:gd name="connsiteY1" fmla="*/ 11017 h 2467778"/>
              <a:gd name="connsiteX2" fmla="*/ 11017 w 1344058"/>
              <a:gd name="connsiteY2" fmla="*/ 2423711 h 2467778"/>
              <a:gd name="connsiteX3" fmla="*/ 1194396 w 1344058"/>
              <a:gd name="connsiteY3" fmla="*/ 2467778 h 2467778"/>
              <a:gd name="connsiteX4" fmla="*/ 1344058 w 1344058"/>
              <a:gd name="connsiteY4" fmla="*/ 0 h 2467778"/>
              <a:gd name="connsiteX0" fmla="*/ 1367235 w 1367235"/>
              <a:gd name="connsiteY0" fmla="*/ 0 h 2467778"/>
              <a:gd name="connsiteX1" fmla="*/ 0 w 1367235"/>
              <a:gd name="connsiteY1" fmla="*/ 11017 h 2467778"/>
              <a:gd name="connsiteX2" fmla="*/ 11017 w 1367235"/>
              <a:gd name="connsiteY2" fmla="*/ 2423711 h 2467778"/>
              <a:gd name="connsiteX3" fmla="*/ 1194396 w 1367235"/>
              <a:gd name="connsiteY3" fmla="*/ 2467778 h 2467778"/>
              <a:gd name="connsiteX4" fmla="*/ 1367235 w 1367235"/>
              <a:gd name="connsiteY4" fmla="*/ 0 h 2467778"/>
              <a:gd name="connsiteX0" fmla="*/ 1367235 w 1367235"/>
              <a:gd name="connsiteY0" fmla="*/ 9308 h 2477086"/>
              <a:gd name="connsiteX1" fmla="*/ 0 w 1367235"/>
              <a:gd name="connsiteY1" fmla="*/ 0 h 2477086"/>
              <a:gd name="connsiteX2" fmla="*/ 11017 w 1367235"/>
              <a:gd name="connsiteY2" fmla="*/ 2433019 h 2477086"/>
              <a:gd name="connsiteX3" fmla="*/ 1194396 w 1367235"/>
              <a:gd name="connsiteY3" fmla="*/ 2477086 h 2477086"/>
              <a:gd name="connsiteX4" fmla="*/ 1367235 w 1367235"/>
              <a:gd name="connsiteY4" fmla="*/ 9308 h 2477086"/>
              <a:gd name="connsiteX0" fmla="*/ 1367235 w 1367235"/>
              <a:gd name="connsiteY0" fmla="*/ 0 h 2467778"/>
              <a:gd name="connsiteX1" fmla="*/ 0 w 1367235"/>
              <a:gd name="connsiteY1" fmla="*/ 21179 h 2467778"/>
              <a:gd name="connsiteX2" fmla="*/ 11017 w 1367235"/>
              <a:gd name="connsiteY2" fmla="*/ 2423711 h 2467778"/>
              <a:gd name="connsiteX3" fmla="*/ 1194396 w 1367235"/>
              <a:gd name="connsiteY3" fmla="*/ 2467778 h 2467778"/>
              <a:gd name="connsiteX4" fmla="*/ 1367235 w 1367235"/>
              <a:gd name="connsiteY4" fmla="*/ 0 h 24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235" h="2467778">
                <a:moveTo>
                  <a:pt x="1367235" y="0"/>
                </a:moveTo>
                <a:lnTo>
                  <a:pt x="0" y="21179"/>
                </a:lnTo>
                <a:cubicBezTo>
                  <a:pt x="3672" y="825410"/>
                  <a:pt x="7345" y="1619480"/>
                  <a:pt x="11017" y="2423711"/>
                </a:cubicBezTo>
                <a:lnTo>
                  <a:pt x="1194396" y="2467778"/>
                </a:lnTo>
                <a:lnTo>
                  <a:pt x="136723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91" name="Forma livre 90"/>
          <p:cNvSpPr/>
          <p:nvPr/>
        </p:nvSpPr>
        <p:spPr>
          <a:xfrm>
            <a:off x="356667" y="5803912"/>
            <a:ext cx="4683645" cy="451323"/>
          </a:xfrm>
          <a:custGeom>
            <a:avLst/>
            <a:gdLst>
              <a:gd name="connsiteX0" fmla="*/ 33051 w 3647364"/>
              <a:gd name="connsiteY0" fmla="*/ 0 h 407624"/>
              <a:gd name="connsiteX1" fmla="*/ 705079 w 3647364"/>
              <a:gd name="connsiteY1" fmla="*/ 33051 h 407624"/>
              <a:gd name="connsiteX2" fmla="*/ 848299 w 3647364"/>
              <a:gd name="connsiteY2" fmla="*/ 55085 h 407624"/>
              <a:gd name="connsiteX3" fmla="*/ 892366 w 3647364"/>
              <a:gd name="connsiteY3" fmla="*/ 66101 h 407624"/>
              <a:gd name="connsiteX4" fmla="*/ 1674564 w 3647364"/>
              <a:gd name="connsiteY4" fmla="*/ 33051 h 407624"/>
              <a:gd name="connsiteX5" fmla="*/ 2511846 w 3647364"/>
              <a:gd name="connsiteY5" fmla="*/ 44068 h 407624"/>
              <a:gd name="connsiteX6" fmla="*/ 2644048 w 3647364"/>
              <a:gd name="connsiteY6" fmla="*/ 66101 h 407624"/>
              <a:gd name="connsiteX7" fmla="*/ 2732183 w 3647364"/>
              <a:gd name="connsiteY7" fmla="*/ 88135 h 407624"/>
              <a:gd name="connsiteX8" fmla="*/ 2765234 w 3647364"/>
              <a:gd name="connsiteY8" fmla="*/ 110169 h 407624"/>
              <a:gd name="connsiteX9" fmla="*/ 2809301 w 3647364"/>
              <a:gd name="connsiteY9" fmla="*/ 121186 h 407624"/>
              <a:gd name="connsiteX10" fmla="*/ 2842352 w 3647364"/>
              <a:gd name="connsiteY10" fmla="*/ 132203 h 407624"/>
              <a:gd name="connsiteX11" fmla="*/ 2919470 w 3647364"/>
              <a:gd name="connsiteY11" fmla="*/ 165253 h 407624"/>
              <a:gd name="connsiteX12" fmla="*/ 3029639 w 3647364"/>
              <a:gd name="connsiteY12" fmla="*/ 176270 h 407624"/>
              <a:gd name="connsiteX13" fmla="*/ 3128790 w 3647364"/>
              <a:gd name="connsiteY13" fmla="*/ 198304 h 407624"/>
              <a:gd name="connsiteX14" fmla="*/ 3161841 w 3647364"/>
              <a:gd name="connsiteY14" fmla="*/ 209321 h 407624"/>
              <a:gd name="connsiteX15" fmla="*/ 3216925 w 3647364"/>
              <a:gd name="connsiteY15" fmla="*/ 220338 h 407624"/>
              <a:gd name="connsiteX16" fmla="*/ 3283026 w 3647364"/>
              <a:gd name="connsiteY16" fmla="*/ 253388 h 407624"/>
              <a:gd name="connsiteX17" fmla="*/ 3327094 w 3647364"/>
              <a:gd name="connsiteY17" fmla="*/ 275422 h 407624"/>
              <a:gd name="connsiteX18" fmla="*/ 3393195 w 3647364"/>
              <a:gd name="connsiteY18" fmla="*/ 286439 h 407624"/>
              <a:gd name="connsiteX19" fmla="*/ 3580482 w 3647364"/>
              <a:gd name="connsiteY19" fmla="*/ 319489 h 407624"/>
              <a:gd name="connsiteX20" fmla="*/ 3624549 w 3647364"/>
              <a:gd name="connsiteY20" fmla="*/ 341523 h 407624"/>
              <a:gd name="connsiteX21" fmla="*/ 3646583 w 3647364"/>
              <a:gd name="connsiteY21" fmla="*/ 374574 h 407624"/>
              <a:gd name="connsiteX22" fmla="*/ 3602516 w 3647364"/>
              <a:gd name="connsiteY22" fmla="*/ 396607 h 407624"/>
              <a:gd name="connsiteX23" fmla="*/ 3448279 w 3647364"/>
              <a:gd name="connsiteY23" fmla="*/ 407624 h 407624"/>
              <a:gd name="connsiteX24" fmla="*/ 231354 w 3647364"/>
              <a:gd name="connsiteY24" fmla="*/ 363557 h 407624"/>
              <a:gd name="connsiteX25" fmla="*/ 132202 w 3647364"/>
              <a:gd name="connsiteY25" fmla="*/ 341523 h 407624"/>
              <a:gd name="connsiteX26" fmla="*/ 0 w 3647364"/>
              <a:gd name="connsiteY26" fmla="*/ 330506 h 407624"/>
              <a:gd name="connsiteX27" fmla="*/ 11017 w 3647364"/>
              <a:gd name="connsiteY27" fmla="*/ 99152 h 407624"/>
              <a:gd name="connsiteX28" fmla="*/ 22034 w 3647364"/>
              <a:gd name="connsiteY28" fmla="*/ 66101 h 407624"/>
              <a:gd name="connsiteX29" fmla="*/ 55084 w 3647364"/>
              <a:gd name="connsiteY29" fmla="*/ 44068 h 407624"/>
              <a:gd name="connsiteX30" fmla="*/ 44067 w 3647364"/>
              <a:gd name="connsiteY30" fmla="*/ 0 h 407624"/>
              <a:gd name="connsiteX31" fmla="*/ 33051 w 3647364"/>
              <a:gd name="connsiteY31" fmla="*/ 0 h 407624"/>
              <a:gd name="connsiteX0" fmla="*/ 33051 w 3647364"/>
              <a:gd name="connsiteY0" fmla="*/ 0 h 407624"/>
              <a:gd name="connsiteX1" fmla="*/ 705079 w 3647364"/>
              <a:gd name="connsiteY1" fmla="*/ 33051 h 407624"/>
              <a:gd name="connsiteX2" fmla="*/ 848299 w 3647364"/>
              <a:gd name="connsiteY2" fmla="*/ 55085 h 407624"/>
              <a:gd name="connsiteX3" fmla="*/ 892366 w 3647364"/>
              <a:gd name="connsiteY3" fmla="*/ 66101 h 407624"/>
              <a:gd name="connsiteX4" fmla="*/ 1674564 w 3647364"/>
              <a:gd name="connsiteY4" fmla="*/ 33051 h 407624"/>
              <a:gd name="connsiteX5" fmla="*/ 2511846 w 3647364"/>
              <a:gd name="connsiteY5" fmla="*/ 44068 h 407624"/>
              <a:gd name="connsiteX6" fmla="*/ 2644048 w 3647364"/>
              <a:gd name="connsiteY6" fmla="*/ 66101 h 407624"/>
              <a:gd name="connsiteX7" fmla="*/ 2732183 w 3647364"/>
              <a:gd name="connsiteY7" fmla="*/ 88135 h 407624"/>
              <a:gd name="connsiteX8" fmla="*/ 2765234 w 3647364"/>
              <a:gd name="connsiteY8" fmla="*/ 110169 h 407624"/>
              <a:gd name="connsiteX9" fmla="*/ 2809301 w 3647364"/>
              <a:gd name="connsiteY9" fmla="*/ 121186 h 407624"/>
              <a:gd name="connsiteX10" fmla="*/ 2842352 w 3647364"/>
              <a:gd name="connsiteY10" fmla="*/ 132203 h 407624"/>
              <a:gd name="connsiteX11" fmla="*/ 2919470 w 3647364"/>
              <a:gd name="connsiteY11" fmla="*/ 165253 h 407624"/>
              <a:gd name="connsiteX12" fmla="*/ 3029639 w 3647364"/>
              <a:gd name="connsiteY12" fmla="*/ 176270 h 407624"/>
              <a:gd name="connsiteX13" fmla="*/ 3128790 w 3647364"/>
              <a:gd name="connsiteY13" fmla="*/ 198304 h 407624"/>
              <a:gd name="connsiteX14" fmla="*/ 3161841 w 3647364"/>
              <a:gd name="connsiteY14" fmla="*/ 209321 h 407624"/>
              <a:gd name="connsiteX15" fmla="*/ 3216925 w 3647364"/>
              <a:gd name="connsiteY15" fmla="*/ 220338 h 407624"/>
              <a:gd name="connsiteX16" fmla="*/ 3283026 w 3647364"/>
              <a:gd name="connsiteY16" fmla="*/ 253388 h 407624"/>
              <a:gd name="connsiteX17" fmla="*/ 3327094 w 3647364"/>
              <a:gd name="connsiteY17" fmla="*/ 275422 h 407624"/>
              <a:gd name="connsiteX18" fmla="*/ 3393195 w 3647364"/>
              <a:gd name="connsiteY18" fmla="*/ 286439 h 407624"/>
              <a:gd name="connsiteX19" fmla="*/ 3580482 w 3647364"/>
              <a:gd name="connsiteY19" fmla="*/ 319489 h 407624"/>
              <a:gd name="connsiteX20" fmla="*/ 3624549 w 3647364"/>
              <a:gd name="connsiteY20" fmla="*/ 341523 h 407624"/>
              <a:gd name="connsiteX21" fmla="*/ 3646583 w 3647364"/>
              <a:gd name="connsiteY21" fmla="*/ 374574 h 407624"/>
              <a:gd name="connsiteX22" fmla="*/ 3602516 w 3647364"/>
              <a:gd name="connsiteY22" fmla="*/ 396607 h 407624"/>
              <a:gd name="connsiteX23" fmla="*/ 3448279 w 3647364"/>
              <a:gd name="connsiteY23" fmla="*/ 407624 h 407624"/>
              <a:gd name="connsiteX24" fmla="*/ 231354 w 3647364"/>
              <a:gd name="connsiteY24" fmla="*/ 363557 h 407624"/>
              <a:gd name="connsiteX25" fmla="*/ 132202 w 3647364"/>
              <a:gd name="connsiteY25" fmla="*/ 341523 h 407624"/>
              <a:gd name="connsiteX26" fmla="*/ 0 w 3647364"/>
              <a:gd name="connsiteY26" fmla="*/ 330506 h 407624"/>
              <a:gd name="connsiteX27" fmla="*/ 11017 w 3647364"/>
              <a:gd name="connsiteY27" fmla="*/ 99152 h 407624"/>
              <a:gd name="connsiteX28" fmla="*/ 22034 w 3647364"/>
              <a:gd name="connsiteY28" fmla="*/ 66101 h 407624"/>
              <a:gd name="connsiteX29" fmla="*/ 55084 w 3647364"/>
              <a:gd name="connsiteY29" fmla="*/ 44068 h 407624"/>
              <a:gd name="connsiteX30" fmla="*/ 44067 w 3647364"/>
              <a:gd name="connsiteY30" fmla="*/ 0 h 407624"/>
              <a:gd name="connsiteX31" fmla="*/ 33051 w 3647364"/>
              <a:gd name="connsiteY31" fmla="*/ 0 h 407624"/>
              <a:gd name="connsiteX0" fmla="*/ 33051 w 3647364"/>
              <a:gd name="connsiteY0" fmla="*/ 0 h 407624"/>
              <a:gd name="connsiteX1" fmla="*/ 705079 w 3647364"/>
              <a:gd name="connsiteY1" fmla="*/ 33051 h 407624"/>
              <a:gd name="connsiteX2" fmla="*/ 848299 w 3647364"/>
              <a:gd name="connsiteY2" fmla="*/ 55085 h 407624"/>
              <a:gd name="connsiteX3" fmla="*/ 892366 w 3647364"/>
              <a:gd name="connsiteY3" fmla="*/ 66101 h 407624"/>
              <a:gd name="connsiteX4" fmla="*/ 1674564 w 3647364"/>
              <a:gd name="connsiteY4" fmla="*/ 33051 h 407624"/>
              <a:gd name="connsiteX5" fmla="*/ 2511846 w 3647364"/>
              <a:gd name="connsiteY5" fmla="*/ 44068 h 407624"/>
              <a:gd name="connsiteX6" fmla="*/ 2644048 w 3647364"/>
              <a:gd name="connsiteY6" fmla="*/ 66101 h 407624"/>
              <a:gd name="connsiteX7" fmla="*/ 2732183 w 3647364"/>
              <a:gd name="connsiteY7" fmla="*/ 88135 h 407624"/>
              <a:gd name="connsiteX8" fmla="*/ 2765234 w 3647364"/>
              <a:gd name="connsiteY8" fmla="*/ 110169 h 407624"/>
              <a:gd name="connsiteX9" fmla="*/ 2809301 w 3647364"/>
              <a:gd name="connsiteY9" fmla="*/ 121186 h 407624"/>
              <a:gd name="connsiteX10" fmla="*/ 2842352 w 3647364"/>
              <a:gd name="connsiteY10" fmla="*/ 132203 h 407624"/>
              <a:gd name="connsiteX11" fmla="*/ 2919470 w 3647364"/>
              <a:gd name="connsiteY11" fmla="*/ 165253 h 407624"/>
              <a:gd name="connsiteX12" fmla="*/ 3029639 w 3647364"/>
              <a:gd name="connsiteY12" fmla="*/ 176270 h 407624"/>
              <a:gd name="connsiteX13" fmla="*/ 3128790 w 3647364"/>
              <a:gd name="connsiteY13" fmla="*/ 198304 h 407624"/>
              <a:gd name="connsiteX14" fmla="*/ 3161841 w 3647364"/>
              <a:gd name="connsiteY14" fmla="*/ 209321 h 407624"/>
              <a:gd name="connsiteX15" fmla="*/ 3216925 w 3647364"/>
              <a:gd name="connsiteY15" fmla="*/ 220338 h 407624"/>
              <a:gd name="connsiteX16" fmla="*/ 3283026 w 3647364"/>
              <a:gd name="connsiteY16" fmla="*/ 253388 h 407624"/>
              <a:gd name="connsiteX17" fmla="*/ 3327094 w 3647364"/>
              <a:gd name="connsiteY17" fmla="*/ 275422 h 407624"/>
              <a:gd name="connsiteX18" fmla="*/ 3393195 w 3647364"/>
              <a:gd name="connsiteY18" fmla="*/ 286439 h 407624"/>
              <a:gd name="connsiteX19" fmla="*/ 3580482 w 3647364"/>
              <a:gd name="connsiteY19" fmla="*/ 319489 h 407624"/>
              <a:gd name="connsiteX20" fmla="*/ 3624549 w 3647364"/>
              <a:gd name="connsiteY20" fmla="*/ 341523 h 407624"/>
              <a:gd name="connsiteX21" fmla="*/ 3646583 w 3647364"/>
              <a:gd name="connsiteY21" fmla="*/ 374574 h 407624"/>
              <a:gd name="connsiteX22" fmla="*/ 3602516 w 3647364"/>
              <a:gd name="connsiteY22" fmla="*/ 396607 h 407624"/>
              <a:gd name="connsiteX23" fmla="*/ 3448279 w 3647364"/>
              <a:gd name="connsiteY23" fmla="*/ 407624 h 407624"/>
              <a:gd name="connsiteX24" fmla="*/ 231354 w 3647364"/>
              <a:gd name="connsiteY24" fmla="*/ 363557 h 407624"/>
              <a:gd name="connsiteX25" fmla="*/ 132202 w 3647364"/>
              <a:gd name="connsiteY25" fmla="*/ 341523 h 407624"/>
              <a:gd name="connsiteX26" fmla="*/ 0 w 3647364"/>
              <a:gd name="connsiteY26" fmla="*/ 330506 h 407624"/>
              <a:gd name="connsiteX27" fmla="*/ 11017 w 3647364"/>
              <a:gd name="connsiteY27" fmla="*/ 99152 h 407624"/>
              <a:gd name="connsiteX28" fmla="*/ 22034 w 3647364"/>
              <a:gd name="connsiteY28" fmla="*/ 66101 h 407624"/>
              <a:gd name="connsiteX29" fmla="*/ 55084 w 3647364"/>
              <a:gd name="connsiteY29" fmla="*/ 44068 h 407624"/>
              <a:gd name="connsiteX30" fmla="*/ 44067 w 3647364"/>
              <a:gd name="connsiteY30" fmla="*/ 0 h 407624"/>
              <a:gd name="connsiteX31" fmla="*/ 33051 w 3647364"/>
              <a:gd name="connsiteY31" fmla="*/ 0 h 407624"/>
              <a:gd name="connsiteX0" fmla="*/ 33051 w 3647364"/>
              <a:gd name="connsiteY0" fmla="*/ 0 h 407624"/>
              <a:gd name="connsiteX1" fmla="*/ 705079 w 3647364"/>
              <a:gd name="connsiteY1" fmla="*/ 33051 h 407624"/>
              <a:gd name="connsiteX2" fmla="*/ 848299 w 3647364"/>
              <a:gd name="connsiteY2" fmla="*/ 55085 h 407624"/>
              <a:gd name="connsiteX3" fmla="*/ 892366 w 3647364"/>
              <a:gd name="connsiteY3" fmla="*/ 66101 h 407624"/>
              <a:gd name="connsiteX4" fmla="*/ 1674564 w 3647364"/>
              <a:gd name="connsiteY4" fmla="*/ 33051 h 407624"/>
              <a:gd name="connsiteX5" fmla="*/ 2511846 w 3647364"/>
              <a:gd name="connsiteY5" fmla="*/ 44068 h 407624"/>
              <a:gd name="connsiteX6" fmla="*/ 2644048 w 3647364"/>
              <a:gd name="connsiteY6" fmla="*/ 66101 h 407624"/>
              <a:gd name="connsiteX7" fmla="*/ 2732183 w 3647364"/>
              <a:gd name="connsiteY7" fmla="*/ 88135 h 407624"/>
              <a:gd name="connsiteX8" fmla="*/ 2765234 w 3647364"/>
              <a:gd name="connsiteY8" fmla="*/ 110169 h 407624"/>
              <a:gd name="connsiteX9" fmla="*/ 2809301 w 3647364"/>
              <a:gd name="connsiteY9" fmla="*/ 121186 h 407624"/>
              <a:gd name="connsiteX10" fmla="*/ 2842352 w 3647364"/>
              <a:gd name="connsiteY10" fmla="*/ 132203 h 407624"/>
              <a:gd name="connsiteX11" fmla="*/ 2919470 w 3647364"/>
              <a:gd name="connsiteY11" fmla="*/ 165253 h 407624"/>
              <a:gd name="connsiteX12" fmla="*/ 3029639 w 3647364"/>
              <a:gd name="connsiteY12" fmla="*/ 176270 h 407624"/>
              <a:gd name="connsiteX13" fmla="*/ 3128790 w 3647364"/>
              <a:gd name="connsiteY13" fmla="*/ 198304 h 407624"/>
              <a:gd name="connsiteX14" fmla="*/ 3161841 w 3647364"/>
              <a:gd name="connsiteY14" fmla="*/ 209321 h 407624"/>
              <a:gd name="connsiteX15" fmla="*/ 3216925 w 3647364"/>
              <a:gd name="connsiteY15" fmla="*/ 220338 h 407624"/>
              <a:gd name="connsiteX16" fmla="*/ 3283026 w 3647364"/>
              <a:gd name="connsiteY16" fmla="*/ 253388 h 407624"/>
              <a:gd name="connsiteX17" fmla="*/ 3327094 w 3647364"/>
              <a:gd name="connsiteY17" fmla="*/ 275422 h 407624"/>
              <a:gd name="connsiteX18" fmla="*/ 3393195 w 3647364"/>
              <a:gd name="connsiteY18" fmla="*/ 286439 h 407624"/>
              <a:gd name="connsiteX19" fmla="*/ 3580482 w 3647364"/>
              <a:gd name="connsiteY19" fmla="*/ 319489 h 407624"/>
              <a:gd name="connsiteX20" fmla="*/ 3624549 w 3647364"/>
              <a:gd name="connsiteY20" fmla="*/ 341523 h 407624"/>
              <a:gd name="connsiteX21" fmla="*/ 3646583 w 3647364"/>
              <a:gd name="connsiteY21" fmla="*/ 374574 h 407624"/>
              <a:gd name="connsiteX22" fmla="*/ 3602516 w 3647364"/>
              <a:gd name="connsiteY22" fmla="*/ 396607 h 407624"/>
              <a:gd name="connsiteX23" fmla="*/ 3448279 w 3647364"/>
              <a:gd name="connsiteY23" fmla="*/ 407624 h 407624"/>
              <a:gd name="connsiteX24" fmla="*/ 231354 w 3647364"/>
              <a:gd name="connsiteY24" fmla="*/ 363557 h 407624"/>
              <a:gd name="connsiteX25" fmla="*/ 132202 w 3647364"/>
              <a:gd name="connsiteY25" fmla="*/ 341523 h 407624"/>
              <a:gd name="connsiteX26" fmla="*/ 0 w 3647364"/>
              <a:gd name="connsiteY26" fmla="*/ 330506 h 407624"/>
              <a:gd name="connsiteX27" fmla="*/ 11017 w 3647364"/>
              <a:gd name="connsiteY27" fmla="*/ 99152 h 407624"/>
              <a:gd name="connsiteX28" fmla="*/ 22034 w 3647364"/>
              <a:gd name="connsiteY28" fmla="*/ 66101 h 407624"/>
              <a:gd name="connsiteX29" fmla="*/ 44067 w 3647364"/>
              <a:gd name="connsiteY29" fmla="*/ 0 h 407624"/>
              <a:gd name="connsiteX30" fmla="*/ 33051 w 3647364"/>
              <a:gd name="connsiteY30" fmla="*/ 0 h 407624"/>
              <a:gd name="connsiteX0" fmla="*/ 67121 w 3681434"/>
              <a:gd name="connsiteY0" fmla="*/ 0 h 407624"/>
              <a:gd name="connsiteX1" fmla="*/ 739149 w 3681434"/>
              <a:gd name="connsiteY1" fmla="*/ 33051 h 407624"/>
              <a:gd name="connsiteX2" fmla="*/ 882369 w 3681434"/>
              <a:gd name="connsiteY2" fmla="*/ 55085 h 407624"/>
              <a:gd name="connsiteX3" fmla="*/ 926436 w 3681434"/>
              <a:gd name="connsiteY3" fmla="*/ 66101 h 407624"/>
              <a:gd name="connsiteX4" fmla="*/ 1708634 w 3681434"/>
              <a:gd name="connsiteY4" fmla="*/ 33051 h 407624"/>
              <a:gd name="connsiteX5" fmla="*/ 2545916 w 3681434"/>
              <a:gd name="connsiteY5" fmla="*/ 44068 h 407624"/>
              <a:gd name="connsiteX6" fmla="*/ 2678118 w 3681434"/>
              <a:gd name="connsiteY6" fmla="*/ 66101 h 407624"/>
              <a:gd name="connsiteX7" fmla="*/ 2766253 w 3681434"/>
              <a:gd name="connsiteY7" fmla="*/ 88135 h 407624"/>
              <a:gd name="connsiteX8" fmla="*/ 2799304 w 3681434"/>
              <a:gd name="connsiteY8" fmla="*/ 110169 h 407624"/>
              <a:gd name="connsiteX9" fmla="*/ 2843371 w 3681434"/>
              <a:gd name="connsiteY9" fmla="*/ 121186 h 407624"/>
              <a:gd name="connsiteX10" fmla="*/ 2876422 w 3681434"/>
              <a:gd name="connsiteY10" fmla="*/ 132203 h 407624"/>
              <a:gd name="connsiteX11" fmla="*/ 2953540 w 3681434"/>
              <a:gd name="connsiteY11" fmla="*/ 165253 h 407624"/>
              <a:gd name="connsiteX12" fmla="*/ 3063709 w 3681434"/>
              <a:gd name="connsiteY12" fmla="*/ 176270 h 407624"/>
              <a:gd name="connsiteX13" fmla="*/ 3162860 w 3681434"/>
              <a:gd name="connsiteY13" fmla="*/ 198304 h 407624"/>
              <a:gd name="connsiteX14" fmla="*/ 3195911 w 3681434"/>
              <a:gd name="connsiteY14" fmla="*/ 209321 h 407624"/>
              <a:gd name="connsiteX15" fmla="*/ 3250995 w 3681434"/>
              <a:gd name="connsiteY15" fmla="*/ 220338 h 407624"/>
              <a:gd name="connsiteX16" fmla="*/ 3317096 w 3681434"/>
              <a:gd name="connsiteY16" fmla="*/ 253388 h 407624"/>
              <a:gd name="connsiteX17" fmla="*/ 3361164 w 3681434"/>
              <a:gd name="connsiteY17" fmla="*/ 275422 h 407624"/>
              <a:gd name="connsiteX18" fmla="*/ 3427265 w 3681434"/>
              <a:gd name="connsiteY18" fmla="*/ 286439 h 407624"/>
              <a:gd name="connsiteX19" fmla="*/ 3614552 w 3681434"/>
              <a:gd name="connsiteY19" fmla="*/ 319489 h 407624"/>
              <a:gd name="connsiteX20" fmla="*/ 3658619 w 3681434"/>
              <a:gd name="connsiteY20" fmla="*/ 341523 h 407624"/>
              <a:gd name="connsiteX21" fmla="*/ 3680653 w 3681434"/>
              <a:gd name="connsiteY21" fmla="*/ 374574 h 407624"/>
              <a:gd name="connsiteX22" fmla="*/ 3636586 w 3681434"/>
              <a:gd name="connsiteY22" fmla="*/ 396607 h 407624"/>
              <a:gd name="connsiteX23" fmla="*/ 3482349 w 3681434"/>
              <a:gd name="connsiteY23" fmla="*/ 407624 h 407624"/>
              <a:gd name="connsiteX24" fmla="*/ 265424 w 3681434"/>
              <a:gd name="connsiteY24" fmla="*/ 363557 h 407624"/>
              <a:gd name="connsiteX25" fmla="*/ 155255 w 3681434"/>
              <a:gd name="connsiteY25" fmla="*/ 363557 h 407624"/>
              <a:gd name="connsiteX26" fmla="*/ 34070 w 3681434"/>
              <a:gd name="connsiteY26" fmla="*/ 330506 h 407624"/>
              <a:gd name="connsiteX27" fmla="*/ 45087 w 3681434"/>
              <a:gd name="connsiteY27" fmla="*/ 99152 h 407624"/>
              <a:gd name="connsiteX28" fmla="*/ 56104 w 3681434"/>
              <a:gd name="connsiteY28" fmla="*/ 66101 h 407624"/>
              <a:gd name="connsiteX29" fmla="*/ 78137 w 3681434"/>
              <a:gd name="connsiteY29" fmla="*/ 0 h 407624"/>
              <a:gd name="connsiteX30" fmla="*/ 67121 w 3681434"/>
              <a:gd name="connsiteY30" fmla="*/ 0 h 407624"/>
              <a:gd name="connsiteX0" fmla="*/ 70102 w 3684415"/>
              <a:gd name="connsiteY0" fmla="*/ 0 h 407624"/>
              <a:gd name="connsiteX1" fmla="*/ 742130 w 3684415"/>
              <a:gd name="connsiteY1" fmla="*/ 33051 h 407624"/>
              <a:gd name="connsiteX2" fmla="*/ 885350 w 3684415"/>
              <a:gd name="connsiteY2" fmla="*/ 55085 h 407624"/>
              <a:gd name="connsiteX3" fmla="*/ 929417 w 3684415"/>
              <a:gd name="connsiteY3" fmla="*/ 66101 h 407624"/>
              <a:gd name="connsiteX4" fmla="*/ 1711615 w 3684415"/>
              <a:gd name="connsiteY4" fmla="*/ 33051 h 407624"/>
              <a:gd name="connsiteX5" fmla="*/ 2548897 w 3684415"/>
              <a:gd name="connsiteY5" fmla="*/ 44068 h 407624"/>
              <a:gd name="connsiteX6" fmla="*/ 2681099 w 3684415"/>
              <a:gd name="connsiteY6" fmla="*/ 66101 h 407624"/>
              <a:gd name="connsiteX7" fmla="*/ 2769234 w 3684415"/>
              <a:gd name="connsiteY7" fmla="*/ 88135 h 407624"/>
              <a:gd name="connsiteX8" fmla="*/ 2802285 w 3684415"/>
              <a:gd name="connsiteY8" fmla="*/ 110169 h 407624"/>
              <a:gd name="connsiteX9" fmla="*/ 2846352 w 3684415"/>
              <a:gd name="connsiteY9" fmla="*/ 121186 h 407624"/>
              <a:gd name="connsiteX10" fmla="*/ 2879403 w 3684415"/>
              <a:gd name="connsiteY10" fmla="*/ 132203 h 407624"/>
              <a:gd name="connsiteX11" fmla="*/ 2956521 w 3684415"/>
              <a:gd name="connsiteY11" fmla="*/ 165253 h 407624"/>
              <a:gd name="connsiteX12" fmla="*/ 3066690 w 3684415"/>
              <a:gd name="connsiteY12" fmla="*/ 176270 h 407624"/>
              <a:gd name="connsiteX13" fmla="*/ 3165841 w 3684415"/>
              <a:gd name="connsiteY13" fmla="*/ 198304 h 407624"/>
              <a:gd name="connsiteX14" fmla="*/ 3198892 w 3684415"/>
              <a:gd name="connsiteY14" fmla="*/ 209321 h 407624"/>
              <a:gd name="connsiteX15" fmla="*/ 3253976 w 3684415"/>
              <a:gd name="connsiteY15" fmla="*/ 220338 h 407624"/>
              <a:gd name="connsiteX16" fmla="*/ 3320077 w 3684415"/>
              <a:gd name="connsiteY16" fmla="*/ 253388 h 407624"/>
              <a:gd name="connsiteX17" fmla="*/ 3364145 w 3684415"/>
              <a:gd name="connsiteY17" fmla="*/ 275422 h 407624"/>
              <a:gd name="connsiteX18" fmla="*/ 3430246 w 3684415"/>
              <a:gd name="connsiteY18" fmla="*/ 286439 h 407624"/>
              <a:gd name="connsiteX19" fmla="*/ 3617533 w 3684415"/>
              <a:gd name="connsiteY19" fmla="*/ 319489 h 407624"/>
              <a:gd name="connsiteX20" fmla="*/ 3661600 w 3684415"/>
              <a:gd name="connsiteY20" fmla="*/ 341523 h 407624"/>
              <a:gd name="connsiteX21" fmla="*/ 3683634 w 3684415"/>
              <a:gd name="connsiteY21" fmla="*/ 374574 h 407624"/>
              <a:gd name="connsiteX22" fmla="*/ 3639567 w 3684415"/>
              <a:gd name="connsiteY22" fmla="*/ 396607 h 407624"/>
              <a:gd name="connsiteX23" fmla="*/ 3485330 w 3684415"/>
              <a:gd name="connsiteY23" fmla="*/ 407624 h 407624"/>
              <a:gd name="connsiteX24" fmla="*/ 268405 w 3684415"/>
              <a:gd name="connsiteY24" fmla="*/ 363557 h 407624"/>
              <a:gd name="connsiteX25" fmla="*/ 158236 w 3684415"/>
              <a:gd name="connsiteY25" fmla="*/ 363557 h 407624"/>
              <a:gd name="connsiteX26" fmla="*/ 37051 w 3684415"/>
              <a:gd name="connsiteY26" fmla="*/ 385591 h 407624"/>
              <a:gd name="connsiteX27" fmla="*/ 48068 w 3684415"/>
              <a:gd name="connsiteY27" fmla="*/ 99152 h 407624"/>
              <a:gd name="connsiteX28" fmla="*/ 59085 w 3684415"/>
              <a:gd name="connsiteY28" fmla="*/ 66101 h 407624"/>
              <a:gd name="connsiteX29" fmla="*/ 81118 w 3684415"/>
              <a:gd name="connsiteY29" fmla="*/ 0 h 407624"/>
              <a:gd name="connsiteX30" fmla="*/ 70102 w 3684415"/>
              <a:gd name="connsiteY30" fmla="*/ 0 h 407624"/>
              <a:gd name="connsiteX0" fmla="*/ 70579 w 3684892"/>
              <a:gd name="connsiteY0" fmla="*/ 0 h 407624"/>
              <a:gd name="connsiteX1" fmla="*/ 742607 w 3684892"/>
              <a:gd name="connsiteY1" fmla="*/ 33051 h 407624"/>
              <a:gd name="connsiteX2" fmla="*/ 885827 w 3684892"/>
              <a:gd name="connsiteY2" fmla="*/ 55085 h 407624"/>
              <a:gd name="connsiteX3" fmla="*/ 929894 w 3684892"/>
              <a:gd name="connsiteY3" fmla="*/ 66101 h 407624"/>
              <a:gd name="connsiteX4" fmla="*/ 1712092 w 3684892"/>
              <a:gd name="connsiteY4" fmla="*/ 33051 h 407624"/>
              <a:gd name="connsiteX5" fmla="*/ 2549374 w 3684892"/>
              <a:gd name="connsiteY5" fmla="*/ 44068 h 407624"/>
              <a:gd name="connsiteX6" fmla="*/ 2681576 w 3684892"/>
              <a:gd name="connsiteY6" fmla="*/ 66101 h 407624"/>
              <a:gd name="connsiteX7" fmla="*/ 2769711 w 3684892"/>
              <a:gd name="connsiteY7" fmla="*/ 88135 h 407624"/>
              <a:gd name="connsiteX8" fmla="*/ 2802762 w 3684892"/>
              <a:gd name="connsiteY8" fmla="*/ 110169 h 407624"/>
              <a:gd name="connsiteX9" fmla="*/ 2846829 w 3684892"/>
              <a:gd name="connsiteY9" fmla="*/ 121186 h 407624"/>
              <a:gd name="connsiteX10" fmla="*/ 2879880 w 3684892"/>
              <a:gd name="connsiteY10" fmla="*/ 132203 h 407624"/>
              <a:gd name="connsiteX11" fmla="*/ 2956998 w 3684892"/>
              <a:gd name="connsiteY11" fmla="*/ 165253 h 407624"/>
              <a:gd name="connsiteX12" fmla="*/ 3067167 w 3684892"/>
              <a:gd name="connsiteY12" fmla="*/ 176270 h 407624"/>
              <a:gd name="connsiteX13" fmla="*/ 3166318 w 3684892"/>
              <a:gd name="connsiteY13" fmla="*/ 198304 h 407624"/>
              <a:gd name="connsiteX14" fmla="*/ 3199369 w 3684892"/>
              <a:gd name="connsiteY14" fmla="*/ 209321 h 407624"/>
              <a:gd name="connsiteX15" fmla="*/ 3254453 w 3684892"/>
              <a:gd name="connsiteY15" fmla="*/ 220338 h 407624"/>
              <a:gd name="connsiteX16" fmla="*/ 3320554 w 3684892"/>
              <a:gd name="connsiteY16" fmla="*/ 253388 h 407624"/>
              <a:gd name="connsiteX17" fmla="*/ 3364622 w 3684892"/>
              <a:gd name="connsiteY17" fmla="*/ 275422 h 407624"/>
              <a:gd name="connsiteX18" fmla="*/ 3430723 w 3684892"/>
              <a:gd name="connsiteY18" fmla="*/ 286439 h 407624"/>
              <a:gd name="connsiteX19" fmla="*/ 3618010 w 3684892"/>
              <a:gd name="connsiteY19" fmla="*/ 319489 h 407624"/>
              <a:gd name="connsiteX20" fmla="*/ 3662077 w 3684892"/>
              <a:gd name="connsiteY20" fmla="*/ 341523 h 407624"/>
              <a:gd name="connsiteX21" fmla="*/ 3684111 w 3684892"/>
              <a:gd name="connsiteY21" fmla="*/ 374574 h 407624"/>
              <a:gd name="connsiteX22" fmla="*/ 3640044 w 3684892"/>
              <a:gd name="connsiteY22" fmla="*/ 396607 h 407624"/>
              <a:gd name="connsiteX23" fmla="*/ 3485807 w 3684892"/>
              <a:gd name="connsiteY23" fmla="*/ 407624 h 407624"/>
              <a:gd name="connsiteX24" fmla="*/ 268882 w 3684892"/>
              <a:gd name="connsiteY24" fmla="*/ 363557 h 407624"/>
              <a:gd name="connsiteX25" fmla="*/ 158713 w 3684892"/>
              <a:gd name="connsiteY25" fmla="*/ 363557 h 407624"/>
              <a:gd name="connsiteX26" fmla="*/ 48545 w 3684892"/>
              <a:gd name="connsiteY26" fmla="*/ 363557 h 407624"/>
              <a:gd name="connsiteX27" fmla="*/ 48545 w 3684892"/>
              <a:gd name="connsiteY27" fmla="*/ 99152 h 407624"/>
              <a:gd name="connsiteX28" fmla="*/ 59562 w 3684892"/>
              <a:gd name="connsiteY28" fmla="*/ 66101 h 407624"/>
              <a:gd name="connsiteX29" fmla="*/ 81595 w 3684892"/>
              <a:gd name="connsiteY29" fmla="*/ 0 h 407624"/>
              <a:gd name="connsiteX30" fmla="*/ 70579 w 3684892"/>
              <a:gd name="connsiteY30" fmla="*/ 0 h 407624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70579 w 3768348"/>
              <a:gd name="connsiteY0" fmla="*/ 0 h 409432"/>
              <a:gd name="connsiteX1" fmla="*/ 742607 w 3768348"/>
              <a:gd name="connsiteY1" fmla="*/ 33051 h 409432"/>
              <a:gd name="connsiteX2" fmla="*/ 885827 w 3768348"/>
              <a:gd name="connsiteY2" fmla="*/ 55085 h 409432"/>
              <a:gd name="connsiteX3" fmla="*/ 929894 w 3768348"/>
              <a:gd name="connsiteY3" fmla="*/ 66101 h 409432"/>
              <a:gd name="connsiteX4" fmla="*/ 1712092 w 3768348"/>
              <a:gd name="connsiteY4" fmla="*/ 33051 h 409432"/>
              <a:gd name="connsiteX5" fmla="*/ 2549374 w 3768348"/>
              <a:gd name="connsiteY5" fmla="*/ 44068 h 409432"/>
              <a:gd name="connsiteX6" fmla="*/ 2681576 w 3768348"/>
              <a:gd name="connsiteY6" fmla="*/ 66101 h 409432"/>
              <a:gd name="connsiteX7" fmla="*/ 2769711 w 3768348"/>
              <a:gd name="connsiteY7" fmla="*/ 88135 h 409432"/>
              <a:gd name="connsiteX8" fmla="*/ 2802762 w 3768348"/>
              <a:gd name="connsiteY8" fmla="*/ 110169 h 409432"/>
              <a:gd name="connsiteX9" fmla="*/ 2846829 w 3768348"/>
              <a:gd name="connsiteY9" fmla="*/ 121186 h 409432"/>
              <a:gd name="connsiteX10" fmla="*/ 2879880 w 3768348"/>
              <a:gd name="connsiteY10" fmla="*/ 132203 h 409432"/>
              <a:gd name="connsiteX11" fmla="*/ 2956998 w 3768348"/>
              <a:gd name="connsiteY11" fmla="*/ 165253 h 409432"/>
              <a:gd name="connsiteX12" fmla="*/ 3067167 w 3768348"/>
              <a:gd name="connsiteY12" fmla="*/ 176270 h 409432"/>
              <a:gd name="connsiteX13" fmla="*/ 3166318 w 3768348"/>
              <a:gd name="connsiteY13" fmla="*/ 198304 h 409432"/>
              <a:gd name="connsiteX14" fmla="*/ 3199369 w 3768348"/>
              <a:gd name="connsiteY14" fmla="*/ 209321 h 409432"/>
              <a:gd name="connsiteX15" fmla="*/ 3254453 w 3768348"/>
              <a:gd name="connsiteY15" fmla="*/ 220338 h 409432"/>
              <a:gd name="connsiteX16" fmla="*/ 3320554 w 3768348"/>
              <a:gd name="connsiteY16" fmla="*/ 253388 h 409432"/>
              <a:gd name="connsiteX17" fmla="*/ 3364622 w 3768348"/>
              <a:gd name="connsiteY17" fmla="*/ 275422 h 409432"/>
              <a:gd name="connsiteX18" fmla="*/ 3430723 w 3768348"/>
              <a:gd name="connsiteY18" fmla="*/ 286439 h 409432"/>
              <a:gd name="connsiteX19" fmla="*/ 3618010 w 3768348"/>
              <a:gd name="connsiteY19" fmla="*/ 319489 h 409432"/>
              <a:gd name="connsiteX20" fmla="*/ 3662077 w 3768348"/>
              <a:gd name="connsiteY20" fmla="*/ 341523 h 409432"/>
              <a:gd name="connsiteX21" fmla="*/ 3684111 w 3768348"/>
              <a:gd name="connsiteY21" fmla="*/ 374574 h 409432"/>
              <a:gd name="connsiteX22" fmla="*/ 3640044 w 3768348"/>
              <a:gd name="connsiteY22" fmla="*/ 396607 h 409432"/>
              <a:gd name="connsiteX23" fmla="*/ 3485807 w 3768348"/>
              <a:gd name="connsiteY23" fmla="*/ 407624 h 409432"/>
              <a:gd name="connsiteX24" fmla="*/ 268882 w 3768348"/>
              <a:gd name="connsiteY24" fmla="*/ 363557 h 409432"/>
              <a:gd name="connsiteX25" fmla="*/ 158713 w 3768348"/>
              <a:gd name="connsiteY25" fmla="*/ 363557 h 409432"/>
              <a:gd name="connsiteX26" fmla="*/ 48545 w 3768348"/>
              <a:gd name="connsiteY26" fmla="*/ 363557 h 409432"/>
              <a:gd name="connsiteX27" fmla="*/ 48545 w 3768348"/>
              <a:gd name="connsiteY27" fmla="*/ 99152 h 409432"/>
              <a:gd name="connsiteX28" fmla="*/ 59562 w 3768348"/>
              <a:gd name="connsiteY28" fmla="*/ 66101 h 409432"/>
              <a:gd name="connsiteX29" fmla="*/ 81595 w 3768348"/>
              <a:gd name="connsiteY29" fmla="*/ 0 h 409432"/>
              <a:gd name="connsiteX30" fmla="*/ 70579 w 3768348"/>
              <a:gd name="connsiteY30" fmla="*/ 0 h 409432"/>
              <a:gd name="connsiteX0" fmla="*/ 22421 w 3689883"/>
              <a:gd name="connsiteY0" fmla="*/ 0 h 495760"/>
              <a:gd name="connsiteX1" fmla="*/ 694449 w 3689883"/>
              <a:gd name="connsiteY1" fmla="*/ 33051 h 495760"/>
              <a:gd name="connsiteX2" fmla="*/ 837669 w 3689883"/>
              <a:gd name="connsiteY2" fmla="*/ 55085 h 495760"/>
              <a:gd name="connsiteX3" fmla="*/ 881736 w 3689883"/>
              <a:gd name="connsiteY3" fmla="*/ 66101 h 495760"/>
              <a:gd name="connsiteX4" fmla="*/ 1663934 w 3689883"/>
              <a:gd name="connsiteY4" fmla="*/ 33051 h 495760"/>
              <a:gd name="connsiteX5" fmla="*/ 2501216 w 3689883"/>
              <a:gd name="connsiteY5" fmla="*/ 44068 h 495760"/>
              <a:gd name="connsiteX6" fmla="*/ 2633418 w 3689883"/>
              <a:gd name="connsiteY6" fmla="*/ 66101 h 495760"/>
              <a:gd name="connsiteX7" fmla="*/ 2721553 w 3689883"/>
              <a:gd name="connsiteY7" fmla="*/ 88135 h 495760"/>
              <a:gd name="connsiteX8" fmla="*/ 2754604 w 3689883"/>
              <a:gd name="connsiteY8" fmla="*/ 110169 h 495760"/>
              <a:gd name="connsiteX9" fmla="*/ 2798671 w 3689883"/>
              <a:gd name="connsiteY9" fmla="*/ 121186 h 495760"/>
              <a:gd name="connsiteX10" fmla="*/ 2831722 w 3689883"/>
              <a:gd name="connsiteY10" fmla="*/ 132203 h 495760"/>
              <a:gd name="connsiteX11" fmla="*/ 2908840 w 3689883"/>
              <a:gd name="connsiteY11" fmla="*/ 165253 h 495760"/>
              <a:gd name="connsiteX12" fmla="*/ 3019009 w 3689883"/>
              <a:gd name="connsiteY12" fmla="*/ 176270 h 495760"/>
              <a:gd name="connsiteX13" fmla="*/ 3118160 w 3689883"/>
              <a:gd name="connsiteY13" fmla="*/ 198304 h 495760"/>
              <a:gd name="connsiteX14" fmla="*/ 3151211 w 3689883"/>
              <a:gd name="connsiteY14" fmla="*/ 209321 h 495760"/>
              <a:gd name="connsiteX15" fmla="*/ 3206295 w 3689883"/>
              <a:gd name="connsiteY15" fmla="*/ 220338 h 495760"/>
              <a:gd name="connsiteX16" fmla="*/ 3272396 w 3689883"/>
              <a:gd name="connsiteY16" fmla="*/ 253388 h 495760"/>
              <a:gd name="connsiteX17" fmla="*/ 3316464 w 3689883"/>
              <a:gd name="connsiteY17" fmla="*/ 275422 h 495760"/>
              <a:gd name="connsiteX18" fmla="*/ 3382565 w 3689883"/>
              <a:gd name="connsiteY18" fmla="*/ 286439 h 495760"/>
              <a:gd name="connsiteX19" fmla="*/ 3569852 w 3689883"/>
              <a:gd name="connsiteY19" fmla="*/ 319489 h 495760"/>
              <a:gd name="connsiteX20" fmla="*/ 3613919 w 3689883"/>
              <a:gd name="connsiteY20" fmla="*/ 341523 h 495760"/>
              <a:gd name="connsiteX21" fmla="*/ 3635953 w 3689883"/>
              <a:gd name="connsiteY21" fmla="*/ 374574 h 495760"/>
              <a:gd name="connsiteX22" fmla="*/ 3591886 w 3689883"/>
              <a:gd name="connsiteY22" fmla="*/ 396607 h 495760"/>
              <a:gd name="connsiteX23" fmla="*/ 3437649 w 3689883"/>
              <a:gd name="connsiteY23" fmla="*/ 407624 h 495760"/>
              <a:gd name="connsiteX24" fmla="*/ 639365 w 3689883"/>
              <a:gd name="connsiteY24" fmla="*/ 495760 h 495760"/>
              <a:gd name="connsiteX25" fmla="*/ 110555 w 3689883"/>
              <a:gd name="connsiteY25" fmla="*/ 363557 h 495760"/>
              <a:gd name="connsiteX26" fmla="*/ 387 w 3689883"/>
              <a:gd name="connsiteY26" fmla="*/ 363557 h 495760"/>
              <a:gd name="connsiteX27" fmla="*/ 387 w 3689883"/>
              <a:gd name="connsiteY27" fmla="*/ 99152 h 495760"/>
              <a:gd name="connsiteX28" fmla="*/ 11404 w 3689883"/>
              <a:gd name="connsiteY28" fmla="*/ 66101 h 495760"/>
              <a:gd name="connsiteX29" fmla="*/ 33437 w 3689883"/>
              <a:gd name="connsiteY29" fmla="*/ 0 h 495760"/>
              <a:gd name="connsiteX30" fmla="*/ 22421 w 3689883"/>
              <a:gd name="connsiteY30" fmla="*/ 0 h 495760"/>
              <a:gd name="connsiteX0" fmla="*/ 22421 w 3689883"/>
              <a:gd name="connsiteY0" fmla="*/ 0 h 503782"/>
              <a:gd name="connsiteX1" fmla="*/ 694449 w 3689883"/>
              <a:gd name="connsiteY1" fmla="*/ 33051 h 503782"/>
              <a:gd name="connsiteX2" fmla="*/ 837669 w 3689883"/>
              <a:gd name="connsiteY2" fmla="*/ 55085 h 503782"/>
              <a:gd name="connsiteX3" fmla="*/ 881736 w 3689883"/>
              <a:gd name="connsiteY3" fmla="*/ 66101 h 503782"/>
              <a:gd name="connsiteX4" fmla="*/ 1663934 w 3689883"/>
              <a:gd name="connsiteY4" fmla="*/ 33051 h 503782"/>
              <a:gd name="connsiteX5" fmla="*/ 2501216 w 3689883"/>
              <a:gd name="connsiteY5" fmla="*/ 44068 h 503782"/>
              <a:gd name="connsiteX6" fmla="*/ 2633418 w 3689883"/>
              <a:gd name="connsiteY6" fmla="*/ 66101 h 503782"/>
              <a:gd name="connsiteX7" fmla="*/ 2721553 w 3689883"/>
              <a:gd name="connsiteY7" fmla="*/ 88135 h 503782"/>
              <a:gd name="connsiteX8" fmla="*/ 2754604 w 3689883"/>
              <a:gd name="connsiteY8" fmla="*/ 110169 h 503782"/>
              <a:gd name="connsiteX9" fmla="*/ 2798671 w 3689883"/>
              <a:gd name="connsiteY9" fmla="*/ 121186 h 503782"/>
              <a:gd name="connsiteX10" fmla="*/ 2831722 w 3689883"/>
              <a:gd name="connsiteY10" fmla="*/ 132203 h 503782"/>
              <a:gd name="connsiteX11" fmla="*/ 2908840 w 3689883"/>
              <a:gd name="connsiteY11" fmla="*/ 165253 h 503782"/>
              <a:gd name="connsiteX12" fmla="*/ 3019009 w 3689883"/>
              <a:gd name="connsiteY12" fmla="*/ 176270 h 503782"/>
              <a:gd name="connsiteX13" fmla="*/ 3118160 w 3689883"/>
              <a:gd name="connsiteY13" fmla="*/ 198304 h 503782"/>
              <a:gd name="connsiteX14" fmla="*/ 3151211 w 3689883"/>
              <a:gd name="connsiteY14" fmla="*/ 209321 h 503782"/>
              <a:gd name="connsiteX15" fmla="*/ 3206295 w 3689883"/>
              <a:gd name="connsiteY15" fmla="*/ 220338 h 503782"/>
              <a:gd name="connsiteX16" fmla="*/ 3272396 w 3689883"/>
              <a:gd name="connsiteY16" fmla="*/ 253388 h 503782"/>
              <a:gd name="connsiteX17" fmla="*/ 3316464 w 3689883"/>
              <a:gd name="connsiteY17" fmla="*/ 275422 h 503782"/>
              <a:gd name="connsiteX18" fmla="*/ 3382565 w 3689883"/>
              <a:gd name="connsiteY18" fmla="*/ 286439 h 503782"/>
              <a:gd name="connsiteX19" fmla="*/ 3569852 w 3689883"/>
              <a:gd name="connsiteY19" fmla="*/ 319489 h 503782"/>
              <a:gd name="connsiteX20" fmla="*/ 3613919 w 3689883"/>
              <a:gd name="connsiteY20" fmla="*/ 341523 h 503782"/>
              <a:gd name="connsiteX21" fmla="*/ 3635953 w 3689883"/>
              <a:gd name="connsiteY21" fmla="*/ 374574 h 503782"/>
              <a:gd name="connsiteX22" fmla="*/ 3591886 w 3689883"/>
              <a:gd name="connsiteY22" fmla="*/ 396607 h 503782"/>
              <a:gd name="connsiteX23" fmla="*/ 3437649 w 3689883"/>
              <a:gd name="connsiteY23" fmla="*/ 407624 h 503782"/>
              <a:gd name="connsiteX24" fmla="*/ 639365 w 3689883"/>
              <a:gd name="connsiteY24" fmla="*/ 495760 h 503782"/>
              <a:gd name="connsiteX25" fmla="*/ 551232 w 3689883"/>
              <a:gd name="connsiteY25" fmla="*/ 484742 h 503782"/>
              <a:gd name="connsiteX26" fmla="*/ 110555 w 3689883"/>
              <a:gd name="connsiteY26" fmla="*/ 363557 h 503782"/>
              <a:gd name="connsiteX27" fmla="*/ 387 w 3689883"/>
              <a:gd name="connsiteY27" fmla="*/ 363557 h 503782"/>
              <a:gd name="connsiteX28" fmla="*/ 387 w 3689883"/>
              <a:gd name="connsiteY28" fmla="*/ 99152 h 503782"/>
              <a:gd name="connsiteX29" fmla="*/ 11404 w 3689883"/>
              <a:gd name="connsiteY29" fmla="*/ 66101 h 503782"/>
              <a:gd name="connsiteX30" fmla="*/ 33437 w 3689883"/>
              <a:gd name="connsiteY30" fmla="*/ 0 h 503782"/>
              <a:gd name="connsiteX31" fmla="*/ 22421 w 3689883"/>
              <a:gd name="connsiteY31" fmla="*/ 0 h 503782"/>
              <a:gd name="connsiteX0" fmla="*/ 22421 w 3689883"/>
              <a:gd name="connsiteY0" fmla="*/ 0 h 496325"/>
              <a:gd name="connsiteX1" fmla="*/ 694449 w 3689883"/>
              <a:gd name="connsiteY1" fmla="*/ 33051 h 496325"/>
              <a:gd name="connsiteX2" fmla="*/ 837669 w 3689883"/>
              <a:gd name="connsiteY2" fmla="*/ 55085 h 496325"/>
              <a:gd name="connsiteX3" fmla="*/ 881736 w 3689883"/>
              <a:gd name="connsiteY3" fmla="*/ 66101 h 496325"/>
              <a:gd name="connsiteX4" fmla="*/ 1663934 w 3689883"/>
              <a:gd name="connsiteY4" fmla="*/ 33051 h 496325"/>
              <a:gd name="connsiteX5" fmla="*/ 2501216 w 3689883"/>
              <a:gd name="connsiteY5" fmla="*/ 44068 h 496325"/>
              <a:gd name="connsiteX6" fmla="*/ 2633418 w 3689883"/>
              <a:gd name="connsiteY6" fmla="*/ 66101 h 496325"/>
              <a:gd name="connsiteX7" fmla="*/ 2721553 w 3689883"/>
              <a:gd name="connsiteY7" fmla="*/ 88135 h 496325"/>
              <a:gd name="connsiteX8" fmla="*/ 2754604 w 3689883"/>
              <a:gd name="connsiteY8" fmla="*/ 110169 h 496325"/>
              <a:gd name="connsiteX9" fmla="*/ 2798671 w 3689883"/>
              <a:gd name="connsiteY9" fmla="*/ 121186 h 496325"/>
              <a:gd name="connsiteX10" fmla="*/ 2831722 w 3689883"/>
              <a:gd name="connsiteY10" fmla="*/ 132203 h 496325"/>
              <a:gd name="connsiteX11" fmla="*/ 2908840 w 3689883"/>
              <a:gd name="connsiteY11" fmla="*/ 165253 h 496325"/>
              <a:gd name="connsiteX12" fmla="*/ 3019009 w 3689883"/>
              <a:gd name="connsiteY12" fmla="*/ 176270 h 496325"/>
              <a:gd name="connsiteX13" fmla="*/ 3118160 w 3689883"/>
              <a:gd name="connsiteY13" fmla="*/ 198304 h 496325"/>
              <a:gd name="connsiteX14" fmla="*/ 3151211 w 3689883"/>
              <a:gd name="connsiteY14" fmla="*/ 209321 h 496325"/>
              <a:gd name="connsiteX15" fmla="*/ 3206295 w 3689883"/>
              <a:gd name="connsiteY15" fmla="*/ 220338 h 496325"/>
              <a:gd name="connsiteX16" fmla="*/ 3272396 w 3689883"/>
              <a:gd name="connsiteY16" fmla="*/ 253388 h 496325"/>
              <a:gd name="connsiteX17" fmla="*/ 3316464 w 3689883"/>
              <a:gd name="connsiteY17" fmla="*/ 275422 h 496325"/>
              <a:gd name="connsiteX18" fmla="*/ 3382565 w 3689883"/>
              <a:gd name="connsiteY18" fmla="*/ 286439 h 496325"/>
              <a:gd name="connsiteX19" fmla="*/ 3569852 w 3689883"/>
              <a:gd name="connsiteY19" fmla="*/ 319489 h 496325"/>
              <a:gd name="connsiteX20" fmla="*/ 3613919 w 3689883"/>
              <a:gd name="connsiteY20" fmla="*/ 341523 h 496325"/>
              <a:gd name="connsiteX21" fmla="*/ 3635953 w 3689883"/>
              <a:gd name="connsiteY21" fmla="*/ 374574 h 496325"/>
              <a:gd name="connsiteX22" fmla="*/ 3591886 w 3689883"/>
              <a:gd name="connsiteY22" fmla="*/ 396607 h 496325"/>
              <a:gd name="connsiteX23" fmla="*/ 3437649 w 3689883"/>
              <a:gd name="connsiteY23" fmla="*/ 407624 h 496325"/>
              <a:gd name="connsiteX24" fmla="*/ 639365 w 3689883"/>
              <a:gd name="connsiteY24" fmla="*/ 495760 h 496325"/>
              <a:gd name="connsiteX25" fmla="*/ 110555 w 3689883"/>
              <a:gd name="connsiteY25" fmla="*/ 363557 h 496325"/>
              <a:gd name="connsiteX26" fmla="*/ 387 w 3689883"/>
              <a:gd name="connsiteY26" fmla="*/ 363557 h 496325"/>
              <a:gd name="connsiteX27" fmla="*/ 387 w 3689883"/>
              <a:gd name="connsiteY27" fmla="*/ 99152 h 496325"/>
              <a:gd name="connsiteX28" fmla="*/ 11404 w 3689883"/>
              <a:gd name="connsiteY28" fmla="*/ 66101 h 496325"/>
              <a:gd name="connsiteX29" fmla="*/ 33437 w 3689883"/>
              <a:gd name="connsiteY29" fmla="*/ 0 h 496325"/>
              <a:gd name="connsiteX30" fmla="*/ 22421 w 3689883"/>
              <a:gd name="connsiteY30" fmla="*/ 0 h 496325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8294"/>
              <a:gd name="connsiteY0" fmla="*/ 0 h 496240"/>
              <a:gd name="connsiteX1" fmla="*/ 694449 w 3688294"/>
              <a:gd name="connsiteY1" fmla="*/ 33051 h 496240"/>
              <a:gd name="connsiteX2" fmla="*/ 837669 w 3688294"/>
              <a:gd name="connsiteY2" fmla="*/ 55085 h 496240"/>
              <a:gd name="connsiteX3" fmla="*/ 881736 w 3688294"/>
              <a:gd name="connsiteY3" fmla="*/ 66101 h 496240"/>
              <a:gd name="connsiteX4" fmla="*/ 1663934 w 3688294"/>
              <a:gd name="connsiteY4" fmla="*/ 33051 h 496240"/>
              <a:gd name="connsiteX5" fmla="*/ 2501216 w 3688294"/>
              <a:gd name="connsiteY5" fmla="*/ 44068 h 496240"/>
              <a:gd name="connsiteX6" fmla="*/ 2633418 w 3688294"/>
              <a:gd name="connsiteY6" fmla="*/ 66101 h 496240"/>
              <a:gd name="connsiteX7" fmla="*/ 2721553 w 3688294"/>
              <a:gd name="connsiteY7" fmla="*/ 88135 h 496240"/>
              <a:gd name="connsiteX8" fmla="*/ 2754604 w 3688294"/>
              <a:gd name="connsiteY8" fmla="*/ 110169 h 496240"/>
              <a:gd name="connsiteX9" fmla="*/ 2798671 w 3688294"/>
              <a:gd name="connsiteY9" fmla="*/ 121186 h 496240"/>
              <a:gd name="connsiteX10" fmla="*/ 2831722 w 3688294"/>
              <a:gd name="connsiteY10" fmla="*/ 132203 h 496240"/>
              <a:gd name="connsiteX11" fmla="*/ 2908840 w 3688294"/>
              <a:gd name="connsiteY11" fmla="*/ 165253 h 496240"/>
              <a:gd name="connsiteX12" fmla="*/ 3019009 w 3688294"/>
              <a:gd name="connsiteY12" fmla="*/ 176270 h 496240"/>
              <a:gd name="connsiteX13" fmla="*/ 3118160 w 3688294"/>
              <a:gd name="connsiteY13" fmla="*/ 198304 h 496240"/>
              <a:gd name="connsiteX14" fmla="*/ 3151211 w 3688294"/>
              <a:gd name="connsiteY14" fmla="*/ 209321 h 496240"/>
              <a:gd name="connsiteX15" fmla="*/ 3206295 w 3688294"/>
              <a:gd name="connsiteY15" fmla="*/ 220338 h 496240"/>
              <a:gd name="connsiteX16" fmla="*/ 3272396 w 3688294"/>
              <a:gd name="connsiteY16" fmla="*/ 253388 h 496240"/>
              <a:gd name="connsiteX17" fmla="*/ 3316464 w 3688294"/>
              <a:gd name="connsiteY17" fmla="*/ 275422 h 496240"/>
              <a:gd name="connsiteX18" fmla="*/ 3382565 w 3688294"/>
              <a:gd name="connsiteY18" fmla="*/ 286439 h 496240"/>
              <a:gd name="connsiteX19" fmla="*/ 3569852 w 3688294"/>
              <a:gd name="connsiteY19" fmla="*/ 319489 h 496240"/>
              <a:gd name="connsiteX20" fmla="*/ 3613919 w 3688294"/>
              <a:gd name="connsiteY20" fmla="*/ 341523 h 496240"/>
              <a:gd name="connsiteX21" fmla="*/ 3635953 w 3688294"/>
              <a:gd name="connsiteY21" fmla="*/ 374574 h 496240"/>
              <a:gd name="connsiteX22" fmla="*/ 3591886 w 3688294"/>
              <a:gd name="connsiteY22" fmla="*/ 396607 h 496240"/>
              <a:gd name="connsiteX23" fmla="*/ 3437649 w 3688294"/>
              <a:gd name="connsiteY23" fmla="*/ 407624 h 496240"/>
              <a:gd name="connsiteX24" fmla="*/ 661398 w 3688294"/>
              <a:gd name="connsiteY24" fmla="*/ 495760 h 496240"/>
              <a:gd name="connsiteX25" fmla="*/ 110555 w 3688294"/>
              <a:gd name="connsiteY25" fmla="*/ 363557 h 496240"/>
              <a:gd name="connsiteX26" fmla="*/ 387 w 3688294"/>
              <a:gd name="connsiteY26" fmla="*/ 363557 h 496240"/>
              <a:gd name="connsiteX27" fmla="*/ 387 w 3688294"/>
              <a:gd name="connsiteY27" fmla="*/ 99152 h 496240"/>
              <a:gd name="connsiteX28" fmla="*/ 11404 w 3688294"/>
              <a:gd name="connsiteY28" fmla="*/ 66101 h 496240"/>
              <a:gd name="connsiteX29" fmla="*/ 33437 w 3688294"/>
              <a:gd name="connsiteY29" fmla="*/ 0 h 496240"/>
              <a:gd name="connsiteX30" fmla="*/ 22421 w 3688294"/>
              <a:gd name="connsiteY30" fmla="*/ 0 h 496240"/>
              <a:gd name="connsiteX0" fmla="*/ 22421 w 3687500"/>
              <a:gd name="connsiteY0" fmla="*/ 0 h 409432"/>
              <a:gd name="connsiteX1" fmla="*/ 694449 w 3687500"/>
              <a:gd name="connsiteY1" fmla="*/ 33051 h 409432"/>
              <a:gd name="connsiteX2" fmla="*/ 837669 w 3687500"/>
              <a:gd name="connsiteY2" fmla="*/ 55085 h 409432"/>
              <a:gd name="connsiteX3" fmla="*/ 881736 w 3687500"/>
              <a:gd name="connsiteY3" fmla="*/ 66101 h 409432"/>
              <a:gd name="connsiteX4" fmla="*/ 1663934 w 3687500"/>
              <a:gd name="connsiteY4" fmla="*/ 33051 h 409432"/>
              <a:gd name="connsiteX5" fmla="*/ 2501216 w 3687500"/>
              <a:gd name="connsiteY5" fmla="*/ 44068 h 409432"/>
              <a:gd name="connsiteX6" fmla="*/ 2633418 w 3687500"/>
              <a:gd name="connsiteY6" fmla="*/ 66101 h 409432"/>
              <a:gd name="connsiteX7" fmla="*/ 2721553 w 3687500"/>
              <a:gd name="connsiteY7" fmla="*/ 88135 h 409432"/>
              <a:gd name="connsiteX8" fmla="*/ 2754604 w 3687500"/>
              <a:gd name="connsiteY8" fmla="*/ 110169 h 409432"/>
              <a:gd name="connsiteX9" fmla="*/ 2798671 w 3687500"/>
              <a:gd name="connsiteY9" fmla="*/ 121186 h 409432"/>
              <a:gd name="connsiteX10" fmla="*/ 2831722 w 3687500"/>
              <a:gd name="connsiteY10" fmla="*/ 132203 h 409432"/>
              <a:gd name="connsiteX11" fmla="*/ 2908840 w 3687500"/>
              <a:gd name="connsiteY11" fmla="*/ 165253 h 409432"/>
              <a:gd name="connsiteX12" fmla="*/ 3019009 w 3687500"/>
              <a:gd name="connsiteY12" fmla="*/ 176270 h 409432"/>
              <a:gd name="connsiteX13" fmla="*/ 3118160 w 3687500"/>
              <a:gd name="connsiteY13" fmla="*/ 198304 h 409432"/>
              <a:gd name="connsiteX14" fmla="*/ 3151211 w 3687500"/>
              <a:gd name="connsiteY14" fmla="*/ 209321 h 409432"/>
              <a:gd name="connsiteX15" fmla="*/ 3206295 w 3687500"/>
              <a:gd name="connsiteY15" fmla="*/ 220338 h 409432"/>
              <a:gd name="connsiteX16" fmla="*/ 3272396 w 3687500"/>
              <a:gd name="connsiteY16" fmla="*/ 253388 h 409432"/>
              <a:gd name="connsiteX17" fmla="*/ 3316464 w 3687500"/>
              <a:gd name="connsiteY17" fmla="*/ 275422 h 409432"/>
              <a:gd name="connsiteX18" fmla="*/ 3382565 w 3687500"/>
              <a:gd name="connsiteY18" fmla="*/ 286439 h 409432"/>
              <a:gd name="connsiteX19" fmla="*/ 3569852 w 3687500"/>
              <a:gd name="connsiteY19" fmla="*/ 319489 h 409432"/>
              <a:gd name="connsiteX20" fmla="*/ 3613919 w 3687500"/>
              <a:gd name="connsiteY20" fmla="*/ 341523 h 409432"/>
              <a:gd name="connsiteX21" fmla="*/ 3635953 w 3687500"/>
              <a:gd name="connsiteY21" fmla="*/ 374574 h 409432"/>
              <a:gd name="connsiteX22" fmla="*/ 3591886 w 3687500"/>
              <a:gd name="connsiteY22" fmla="*/ 396607 h 409432"/>
              <a:gd name="connsiteX23" fmla="*/ 3437649 w 3687500"/>
              <a:gd name="connsiteY23" fmla="*/ 407624 h 409432"/>
              <a:gd name="connsiteX24" fmla="*/ 672415 w 3687500"/>
              <a:gd name="connsiteY24" fmla="*/ 363557 h 409432"/>
              <a:gd name="connsiteX25" fmla="*/ 110555 w 3687500"/>
              <a:gd name="connsiteY25" fmla="*/ 363557 h 409432"/>
              <a:gd name="connsiteX26" fmla="*/ 387 w 3687500"/>
              <a:gd name="connsiteY26" fmla="*/ 363557 h 409432"/>
              <a:gd name="connsiteX27" fmla="*/ 387 w 3687500"/>
              <a:gd name="connsiteY27" fmla="*/ 99152 h 409432"/>
              <a:gd name="connsiteX28" fmla="*/ 11404 w 3687500"/>
              <a:gd name="connsiteY28" fmla="*/ 66101 h 409432"/>
              <a:gd name="connsiteX29" fmla="*/ 33437 w 3687500"/>
              <a:gd name="connsiteY29" fmla="*/ 0 h 409432"/>
              <a:gd name="connsiteX30" fmla="*/ 22421 w 3687500"/>
              <a:gd name="connsiteY30" fmla="*/ 0 h 409432"/>
              <a:gd name="connsiteX0" fmla="*/ 22421 w 3687500"/>
              <a:gd name="connsiteY0" fmla="*/ 0 h 409432"/>
              <a:gd name="connsiteX1" fmla="*/ 694449 w 3687500"/>
              <a:gd name="connsiteY1" fmla="*/ 33051 h 409432"/>
              <a:gd name="connsiteX2" fmla="*/ 837669 w 3687500"/>
              <a:gd name="connsiteY2" fmla="*/ 55085 h 409432"/>
              <a:gd name="connsiteX3" fmla="*/ 936820 w 3687500"/>
              <a:gd name="connsiteY3" fmla="*/ 44068 h 409432"/>
              <a:gd name="connsiteX4" fmla="*/ 1663934 w 3687500"/>
              <a:gd name="connsiteY4" fmla="*/ 33051 h 409432"/>
              <a:gd name="connsiteX5" fmla="*/ 2501216 w 3687500"/>
              <a:gd name="connsiteY5" fmla="*/ 44068 h 409432"/>
              <a:gd name="connsiteX6" fmla="*/ 2633418 w 3687500"/>
              <a:gd name="connsiteY6" fmla="*/ 66101 h 409432"/>
              <a:gd name="connsiteX7" fmla="*/ 2721553 w 3687500"/>
              <a:gd name="connsiteY7" fmla="*/ 88135 h 409432"/>
              <a:gd name="connsiteX8" fmla="*/ 2754604 w 3687500"/>
              <a:gd name="connsiteY8" fmla="*/ 110169 h 409432"/>
              <a:gd name="connsiteX9" fmla="*/ 2798671 w 3687500"/>
              <a:gd name="connsiteY9" fmla="*/ 121186 h 409432"/>
              <a:gd name="connsiteX10" fmla="*/ 2831722 w 3687500"/>
              <a:gd name="connsiteY10" fmla="*/ 132203 h 409432"/>
              <a:gd name="connsiteX11" fmla="*/ 2908840 w 3687500"/>
              <a:gd name="connsiteY11" fmla="*/ 165253 h 409432"/>
              <a:gd name="connsiteX12" fmla="*/ 3019009 w 3687500"/>
              <a:gd name="connsiteY12" fmla="*/ 176270 h 409432"/>
              <a:gd name="connsiteX13" fmla="*/ 3118160 w 3687500"/>
              <a:gd name="connsiteY13" fmla="*/ 198304 h 409432"/>
              <a:gd name="connsiteX14" fmla="*/ 3151211 w 3687500"/>
              <a:gd name="connsiteY14" fmla="*/ 209321 h 409432"/>
              <a:gd name="connsiteX15" fmla="*/ 3206295 w 3687500"/>
              <a:gd name="connsiteY15" fmla="*/ 220338 h 409432"/>
              <a:gd name="connsiteX16" fmla="*/ 3272396 w 3687500"/>
              <a:gd name="connsiteY16" fmla="*/ 253388 h 409432"/>
              <a:gd name="connsiteX17" fmla="*/ 3316464 w 3687500"/>
              <a:gd name="connsiteY17" fmla="*/ 275422 h 409432"/>
              <a:gd name="connsiteX18" fmla="*/ 3382565 w 3687500"/>
              <a:gd name="connsiteY18" fmla="*/ 286439 h 409432"/>
              <a:gd name="connsiteX19" fmla="*/ 3569852 w 3687500"/>
              <a:gd name="connsiteY19" fmla="*/ 319489 h 409432"/>
              <a:gd name="connsiteX20" fmla="*/ 3613919 w 3687500"/>
              <a:gd name="connsiteY20" fmla="*/ 341523 h 409432"/>
              <a:gd name="connsiteX21" fmla="*/ 3635953 w 3687500"/>
              <a:gd name="connsiteY21" fmla="*/ 374574 h 409432"/>
              <a:gd name="connsiteX22" fmla="*/ 3591886 w 3687500"/>
              <a:gd name="connsiteY22" fmla="*/ 396607 h 409432"/>
              <a:gd name="connsiteX23" fmla="*/ 3437649 w 3687500"/>
              <a:gd name="connsiteY23" fmla="*/ 407624 h 409432"/>
              <a:gd name="connsiteX24" fmla="*/ 672415 w 3687500"/>
              <a:gd name="connsiteY24" fmla="*/ 363557 h 409432"/>
              <a:gd name="connsiteX25" fmla="*/ 110555 w 3687500"/>
              <a:gd name="connsiteY25" fmla="*/ 363557 h 409432"/>
              <a:gd name="connsiteX26" fmla="*/ 387 w 3687500"/>
              <a:gd name="connsiteY26" fmla="*/ 363557 h 409432"/>
              <a:gd name="connsiteX27" fmla="*/ 387 w 3687500"/>
              <a:gd name="connsiteY27" fmla="*/ 99152 h 409432"/>
              <a:gd name="connsiteX28" fmla="*/ 11404 w 3687500"/>
              <a:gd name="connsiteY28" fmla="*/ 66101 h 409432"/>
              <a:gd name="connsiteX29" fmla="*/ 33437 w 3687500"/>
              <a:gd name="connsiteY29" fmla="*/ 0 h 409432"/>
              <a:gd name="connsiteX30" fmla="*/ 22421 w 3687500"/>
              <a:gd name="connsiteY30" fmla="*/ 0 h 409432"/>
              <a:gd name="connsiteX0" fmla="*/ 22421 w 3687500"/>
              <a:gd name="connsiteY0" fmla="*/ 0 h 409432"/>
              <a:gd name="connsiteX1" fmla="*/ 694449 w 3687500"/>
              <a:gd name="connsiteY1" fmla="*/ 33051 h 409432"/>
              <a:gd name="connsiteX2" fmla="*/ 837669 w 3687500"/>
              <a:gd name="connsiteY2" fmla="*/ 55085 h 409432"/>
              <a:gd name="connsiteX3" fmla="*/ 936820 w 3687500"/>
              <a:gd name="connsiteY3" fmla="*/ 44068 h 409432"/>
              <a:gd name="connsiteX4" fmla="*/ 1663934 w 3687500"/>
              <a:gd name="connsiteY4" fmla="*/ 33051 h 409432"/>
              <a:gd name="connsiteX5" fmla="*/ 2501216 w 3687500"/>
              <a:gd name="connsiteY5" fmla="*/ 44068 h 409432"/>
              <a:gd name="connsiteX6" fmla="*/ 2633418 w 3687500"/>
              <a:gd name="connsiteY6" fmla="*/ 66101 h 409432"/>
              <a:gd name="connsiteX7" fmla="*/ 2721553 w 3687500"/>
              <a:gd name="connsiteY7" fmla="*/ 88135 h 409432"/>
              <a:gd name="connsiteX8" fmla="*/ 2754604 w 3687500"/>
              <a:gd name="connsiteY8" fmla="*/ 110169 h 409432"/>
              <a:gd name="connsiteX9" fmla="*/ 2798671 w 3687500"/>
              <a:gd name="connsiteY9" fmla="*/ 121186 h 409432"/>
              <a:gd name="connsiteX10" fmla="*/ 2831722 w 3687500"/>
              <a:gd name="connsiteY10" fmla="*/ 132203 h 409432"/>
              <a:gd name="connsiteX11" fmla="*/ 2908840 w 3687500"/>
              <a:gd name="connsiteY11" fmla="*/ 165253 h 409432"/>
              <a:gd name="connsiteX12" fmla="*/ 3019009 w 3687500"/>
              <a:gd name="connsiteY12" fmla="*/ 176270 h 409432"/>
              <a:gd name="connsiteX13" fmla="*/ 3118160 w 3687500"/>
              <a:gd name="connsiteY13" fmla="*/ 198304 h 409432"/>
              <a:gd name="connsiteX14" fmla="*/ 3151211 w 3687500"/>
              <a:gd name="connsiteY14" fmla="*/ 209321 h 409432"/>
              <a:gd name="connsiteX15" fmla="*/ 3206295 w 3687500"/>
              <a:gd name="connsiteY15" fmla="*/ 220338 h 409432"/>
              <a:gd name="connsiteX16" fmla="*/ 3272396 w 3687500"/>
              <a:gd name="connsiteY16" fmla="*/ 253388 h 409432"/>
              <a:gd name="connsiteX17" fmla="*/ 3316464 w 3687500"/>
              <a:gd name="connsiteY17" fmla="*/ 275422 h 409432"/>
              <a:gd name="connsiteX18" fmla="*/ 3382565 w 3687500"/>
              <a:gd name="connsiteY18" fmla="*/ 286439 h 409432"/>
              <a:gd name="connsiteX19" fmla="*/ 3569852 w 3687500"/>
              <a:gd name="connsiteY19" fmla="*/ 319489 h 409432"/>
              <a:gd name="connsiteX20" fmla="*/ 3613919 w 3687500"/>
              <a:gd name="connsiteY20" fmla="*/ 341523 h 409432"/>
              <a:gd name="connsiteX21" fmla="*/ 3635953 w 3687500"/>
              <a:gd name="connsiteY21" fmla="*/ 374574 h 409432"/>
              <a:gd name="connsiteX22" fmla="*/ 3591886 w 3687500"/>
              <a:gd name="connsiteY22" fmla="*/ 396607 h 409432"/>
              <a:gd name="connsiteX23" fmla="*/ 3437649 w 3687500"/>
              <a:gd name="connsiteY23" fmla="*/ 407624 h 409432"/>
              <a:gd name="connsiteX24" fmla="*/ 672415 w 3687500"/>
              <a:gd name="connsiteY24" fmla="*/ 363557 h 409432"/>
              <a:gd name="connsiteX25" fmla="*/ 110555 w 3687500"/>
              <a:gd name="connsiteY25" fmla="*/ 363557 h 409432"/>
              <a:gd name="connsiteX26" fmla="*/ 387 w 3687500"/>
              <a:gd name="connsiteY26" fmla="*/ 363557 h 409432"/>
              <a:gd name="connsiteX27" fmla="*/ 387 w 3687500"/>
              <a:gd name="connsiteY27" fmla="*/ 99152 h 409432"/>
              <a:gd name="connsiteX28" fmla="*/ 11404 w 3687500"/>
              <a:gd name="connsiteY28" fmla="*/ 66101 h 409432"/>
              <a:gd name="connsiteX29" fmla="*/ 33437 w 3687500"/>
              <a:gd name="connsiteY29" fmla="*/ 0 h 409432"/>
              <a:gd name="connsiteX30" fmla="*/ 22421 w 3687500"/>
              <a:gd name="connsiteY30" fmla="*/ 0 h 40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87500" h="409432">
                <a:moveTo>
                  <a:pt x="22421" y="0"/>
                </a:moveTo>
                <a:cubicBezTo>
                  <a:pt x="912808" y="32378"/>
                  <a:pt x="400017" y="-12247"/>
                  <a:pt x="694449" y="33051"/>
                </a:cubicBezTo>
                <a:cubicBezTo>
                  <a:pt x="740319" y="40108"/>
                  <a:pt x="797274" y="53249"/>
                  <a:pt x="837669" y="55085"/>
                </a:cubicBezTo>
                <a:cubicBezTo>
                  <a:pt x="878064" y="56921"/>
                  <a:pt x="921679" y="44077"/>
                  <a:pt x="936820" y="44068"/>
                </a:cubicBezTo>
                <a:cubicBezTo>
                  <a:pt x="1499272" y="43728"/>
                  <a:pt x="1393879" y="123069"/>
                  <a:pt x="1663934" y="33051"/>
                </a:cubicBezTo>
                <a:lnTo>
                  <a:pt x="2501216" y="44068"/>
                </a:lnTo>
                <a:cubicBezTo>
                  <a:pt x="2571681" y="45746"/>
                  <a:pt x="2577348" y="53641"/>
                  <a:pt x="2633418" y="66101"/>
                </a:cubicBezTo>
                <a:cubicBezTo>
                  <a:pt x="2656045" y="71129"/>
                  <a:pt x="2697930" y="76323"/>
                  <a:pt x="2721553" y="88135"/>
                </a:cubicBezTo>
                <a:cubicBezTo>
                  <a:pt x="2733396" y="94056"/>
                  <a:pt x="2742434" y="104953"/>
                  <a:pt x="2754604" y="110169"/>
                </a:cubicBezTo>
                <a:cubicBezTo>
                  <a:pt x="2768521" y="116133"/>
                  <a:pt x="2784112" y="117026"/>
                  <a:pt x="2798671" y="121186"/>
                </a:cubicBezTo>
                <a:cubicBezTo>
                  <a:pt x="2809837" y="124376"/>
                  <a:pt x="2821048" y="127629"/>
                  <a:pt x="2831722" y="132203"/>
                </a:cubicBezTo>
                <a:cubicBezTo>
                  <a:pt x="2855401" y="142351"/>
                  <a:pt x="2881971" y="161119"/>
                  <a:pt x="2908840" y="165253"/>
                </a:cubicBezTo>
                <a:cubicBezTo>
                  <a:pt x="2945317" y="170865"/>
                  <a:pt x="2982286" y="172598"/>
                  <a:pt x="3019009" y="176270"/>
                </a:cubicBezTo>
                <a:cubicBezTo>
                  <a:pt x="3093408" y="201070"/>
                  <a:pt x="3001830" y="172453"/>
                  <a:pt x="3118160" y="198304"/>
                </a:cubicBezTo>
                <a:cubicBezTo>
                  <a:pt x="3129496" y="200823"/>
                  <a:pt x="3139945" y="206504"/>
                  <a:pt x="3151211" y="209321"/>
                </a:cubicBezTo>
                <a:cubicBezTo>
                  <a:pt x="3169377" y="213863"/>
                  <a:pt x="3187934" y="216666"/>
                  <a:pt x="3206295" y="220338"/>
                </a:cubicBezTo>
                <a:cubicBezTo>
                  <a:pt x="3269813" y="262681"/>
                  <a:pt x="3208539" y="226020"/>
                  <a:pt x="3272396" y="253388"/>
                </a:cubicBezTo>
                <a:cubicBezTo>
                  <a:pt x="3287491" y="259857"/>
                  <a:pt x="3300733" y="270703"/>
                  <a:pt x="3316464" y="275422"/>
                </a:cubicBezTo>
                <a:cubicBezTo>
                  <a:pt x="3337860" y="281841"/>
                  <a:pt x="3360531" y="282767"/>
                  <a:pt x="3382565" y="286439"/>
                </a:cubicBezTo>
                <a:cubicBezTo>
                  <a:pt x="3466696" y="342526"/>
                  <a:pt x="3370514" y="286267"/>
                  <a:pt x="3569852" y="319489"/>
                </a:cubicBezTo>
                <a:cubicBezTo>
                  <a:pt x="3586051" y="322189"/>
                  <a:pt x="3599230" y="334178"/>
                  <a:pt x="3613919" y="341523"/>
                </a:cubicBezTo>
                <a:cubicBezTo>
                  <a:pt x="3621264" y="352540"/>
                  <a:pt x="3640870" y="362280"/>
                  <a:pt x="3635953" y="374574"/>
                </a:cubicBezTo>
                <a:cubicBezTo>
                  <a:pt x="3629854" y="389822"/>
                  <a:pt x="3608085" y="393907"/>
                  <a:pt x="3591886" y="396607"/>
                </a:cubicBezTo>
                <a:cubicBezTo>
                  <a:pt x="3541044" y="405081"/>
                  <a:pt x="3924227" y="413132"/>
                  <a:pt x="3437649" y="407624"/>
                </a:cubicBezTo>
                <a:lnTo>
                  <a:pt x="672415" y="363557"/>
                </a:lnTo>
                <a:cubicBezTo>
                  <a:pt x="117899" y="356212"/>
                  <a:pt x="222560" y="363557"/>
                  <a:pt x="110555" y="363557"/>
                </a:cubicBezTo>
                <a:cubicBezTo>
                  <a:pt x="-1450" y="363557"/>
                  <a:pt x="44454" y="367229"/>
                  <a:pt x="387" y="363557"/>
                </a:cubicBezTo>
                <a:cubicBezTo>
                  <a:pt x="4059" y="286439"/>
                  <a:pt x="-1449" y="148728"/>
                  <a:pt x="387" y="99152"/>
                </a:cubicBezTo>
                <a:cubicBezTo>
                  <a:pt x="2223" y="49576"/>
                  <a:pt x="5896" y="82626"/>
                  <a:pt x="11404" y="66101"/>
                </a:cubicBezTo>
                <a:cubicBezTo>
                  <a:pt x="16912" y="49576"/>
                  <a:pt x="31601" y="11017"/>
                  <a:pt x="33437" y="0"/>
                </a:cubicBezTo>
                <a:lnTo>
                  <a:pt x="22421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74000">
                <a:schemeClr val="bg2">
                  <a:lumMod val="50000"/>
                  <a:tint val="44500"/>
                  <a:satMod val="160000"/>
                  <a:alpha val="6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grpSp>
        <p:nvGrpSpPr>
          <p:cNvPr id="88" name="Grupo 87"/>
          <p:cNvGrpSpPr/>
          <p:nvPr/>
        </p:nvGrpSpPr>
        <p:grpSpPr>
          <a:xfrm>
            <a:off x="3894625" y="5271666"/>
            <a:ext cx="436611" cy="555628"/>
            <a:chOff x="3209472" y="4617132"/>
            <a:chExt cx="396044" cy="504056"/>
          </a:xfrm>
        </p:grpSpPr>
        <p:sp>
          <p:nvSpPr>
            <p:cNvPr id="3" name="Fluxograma: Agrupar 2"/>
            <p:cNvSpPr/>
            <p:nvPr/>
          </p:nvSpPr>
          <p:spPr>
            <a:xfrm rot="5400000">
              <a:off x="3332675" y="4882450"/>
              <a:ext cx="144015" cy="329660"/>
            </a:xfrm>
            <a:prstGeom prst="flowChartCollate">
              <a:avLst/>
            </a:prstGeom>
            <a:gradFill flip="none" rotWithShape="1">
              <a:gsLst>
                <a:gs pos="39000">
                  <a:schemeClr val="accent2">
                    <a:shade val="30000"/>
                    <a:satMod val="115000"/>
                  </a:schemeClr>
                </a:gs>
                <a:gs pos="48000">
                  <a:schemeClr val="accent2">
                    <a:lumMod val="40000"/>
                    <a:lumOff val="60000"/>
                  </a:schemeClr>
                </a:gs>
                <a:gs pos="67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black"/>
                </a:solidFill>
              </a:endParaRPr>
            </a:p>
          </p:txBody>
        </p:sp>
        <p:cxnSp>
          <p:nvCxnSpPr>
            <p:cNvPr id="79" name="Conector reto 78"/>
            <p:cNvCxnSpPr/>
            <p:nvPr/>
          </p:nvCxnSpPr>
          <p:spPr>
            <a:xfrm>
              <a:off x="3405500" y="4617132"/>
              <a:ext cx="0" cy="45215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rco 80"/>
            <p:cNvSpPr/>
            <p:nvPr/>
          </p:nvSpPr>
          <p:spPr>
            <a:xfrm>
              <a:off x="3209472" y="4779064"/>
              <a:ext cx="396044" cy="128286"/>
            </a:xfrm>
            <a:prstGeom prst="arc">
              <a:avLst>
                <a:gd name="adj1" fmla="val 19661556"/>
                <a:gd name="adj2" fmla="val 12821408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black"/>
                </a:solidFill>
              </a:endParaRPr>
            </a:p>
          </p:txBody>
        </p:sp>
        <p:sp>
          <p:nvSpPr>
            <p:cNvPr id="84" name="Fluxograma: Agrupar 83"/>
            <p:cNvSpPr/>
            <p:nvPr/>
          </p:nvSpPr>
          <p:spPr>
            <a:xfrm rot="16200000">
              <a:off x="3333492" y="4977453"/>
              <a:ext cx="144016" cy="143453"/>
            </a:xfrm>
            <a:prstGeom prst="flowChartCollat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000">
                <a:solidFill>
                  <a:prstClr val="black"/>
                </a:solidFill>
              </a:endParaRPr>
            </a:p>
          </p:txBody>
        </p:sp>
      </p:grpSp>
      <p:sp>
        <p:nvSpPr>
          <p:cNvPr id="89" name="Cilindro 88"/>
          <p:cNvSpPr/>
          <p:nvPr/>
        </p:nvSpPr>
        <p:spPr>
          <a:xfrm>
            <a:off x="3921918" y="4601376"/>
            <a:ext cx="403119" cy="670291"/>
          </a:xfrm>
          <a:prstGeom prst="can">
            <a:avLst>
              <a:gd name="adj" fmla="val 40064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5000">
                <a:schemeClr val="bg1">
                  <a:lumMod val="7000"/>
                  <a:lumOff val="93000"/>
                </a:schemeClr>
              </a:gs>
              <a:gs pos="84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99" name="Forma livre 98"/>
          <p:cNvSpPr/>
          <p:nvPr/>
        </p:nvSpPr>
        <p:spPr>
          <a:xfrm>
            <a:off x="4352218" y="4177556"/>
            <a:ext cx="2704318" cy="582915"/>
          </a:xfrm>
          <a:custGeom>
            <a:avLst/>
            <a:gdLst>
              <a:gd name="connsiteX0" fmla="*/ 0 w 1189822"/>
              <a:gd name="connsiteY0" fmla="*/ 528810 h 528810"/>
              <a:gd name="connsiteX1" fmla="*/ 275422 w 1189822"/>
              <a:gd name="connsiteY1" fmla="*/ 429658 h 528810"/>
              <a:gd name="connsiteX2" fmla="*/ 440675 w 1189822"/>
              <a:gd name="connsiteY2" fmla="*/ 121186 h 528810"/>
              <a:gd name="connsiteX3" fmla="*/ 672029 w 1189822"/>
              <a:gd name="connsiteY3" fmla="*/ 22034 h 528810"/>
              <a:gd name="connsiteX4" fmla="*/ 1189822 w 1189822"/>
              <a:gd name="connsiteY4" fmla="*/ 0 h 5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822" h="528810">
                <a:moveTo>
                  <a:pt x="0" y="528810"/>
                </a:moveTo>
                <a:cubicBezTo>
                  <a:pt x="100988" y="513202"/>
                  <a:pt x="201976" y="497595"/>
                  <a:pt x="275422" y="429658"/>
                </a:cubicBezTo>
                <a:cubicBezTo>
                  <a:pt x="348868" y="361721"/>
                  <a:pt x="374574" y="189123"/>
                  <a:pt x="440675" y="121186"/>
                </a:cubicBezTo>
                <a:cubicBezTo>
                  <a:pt x="506776" y="53249"/>
                  <a:pt x="547171" y="42232"/>
                  <a:pt x="672029" y="22034"/>
                </a:cubicBezTo>
                <a:cubicBezTo>
                  <a:pt x="796887" y="1836"/>
                  <a:pt x="993354" y="918"/>
                  <a:pt x="1189822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100" name="Forma livre 99"/>
          <p:cNvSpPr/>
          <p:nvPr/>
        </p:nvSpPr>
        <p:spPr>
          <a:xfrm>
            <a:off x="4996583" y="4055294"/>
            <a:ext cx="757565" cy="397615"/>
          </a:xfrm>
          <a:custGeom>
            <a:avLst/>
            <a:gdLst>
              <a:gd name="connsiteX0" fmla="*/ 0 w 561861"/>
              <a:gd name="connsiteY0" fmla="*/ 308473 h 308473"/>
              <a:gd name="connsiteX1" fmla="*/ 77119 w 561861"/>
              <a:gd name="connsiteY1" fmla="*/ 154236 h 308473"/>
              <a:gd name="connsiteX2" fmla="*/ 341523 w 561861"/>
              <a:gd name="connsiteY2" fmla="*/ 33051 h 308473"/>
              <a:gd name="connsiteX3" fmla="*/ 561861 w 561861"/>
              <a:gd name="connsiteY3" fmla="*/ 0 h 308473"/>
              <a:gd name="connsiteX0" fmla="*/ 0 w 572877"/>
              <a:gd name="connsiteY0" fmla="*/ 281014 h 281014"/>
              <a:gd name="connsiteX1" fmla="*/ 77119 w 572877"/>
              <a:gd name="connsiteY1" fmla="*/ 126777 h 281014"/>
              <a:gd name="connsiteX2" fmla="*/ 341523 w 572877"/>
              <a:gd name="connsiteY2" fmla="*/ 5592 h 281014"/>
              <a:gd name="connsiteX3" fmla="*/ 572877 w 572877"/>
              <a:gd name="connsiteY3" fmla="*/ 16608 h 281014"/>
              <a:gd name="connsiteX0" fmla="*/ 0 w 572877"/>
              <a:gd name="connsiteY0" fmla="*/ 271809 h 271809"/>
              <a:gd name="connsiteX1" fmla="*/ 77119 w 572877"/>
              <a:gd name="connsiteY1" fmla="*/ 117572 h 271809"/>
              <a:gd name="connsiteX2" fmla="*/ 297456 w 572877"/>
              <a:gd name="connsiteY2" fmla="*/ 7404 h 271809"/>
              <a:gd name="connsiteX3" fmla="*/ 572877 w 572877"/>
              <a:gd name="connsiteY3" fmla="*/ 7403 h 271809"/>
              <a:gd name="connsiteX0" fmla="*/ 0 w 687177"/>
              <a:gd name="connsiteY0" fmla="*/ 360709 h 360709"/>
              <a:gd name="connsiteX1" fmla="*/ 191419 w 687177"/>
              <a:gd name="connsiteY1" fmla="*/ 117572 h 360709"/>
              <a:gd name="connsiteX2" fmla="*/ 411756 w 687177"/>
              <a:gd name="connsiteY2" fmla="*/ 7404 h 360709"/>
              <a:gd name="connsiteX3" fmla="*/ 687177 w 687177"/>
              <a:gd name="connsiteY3" fmla="*/ 7403 h 36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177" h="360709">
                <a:moveTo>
                  <a:pt x="0" y="360709"/>
                </a:moveTo>
                <a:cubicBezTo>
                  <a:pt x="10099" y="306542"/>
                  <a:pt x="122793" y="176456"/>
                  <a:pt x="191419" y="117572"/>
                </a:cubicBezTo>
                <a:cubicBezTo>
                  <a:pt x="260045" y="58688"/>
                  <a:pt x="329130" y="25765"/>
                  <a:pt x="411756" y="7404"/>
                </a:cubicBezTo>
                <a:cubicBezTo>
                  <a:pt x="494382" y="-10957"/>
                  <a:pt x="617403" y="11075"/>
                  <a:pt x="687177" y="740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cxnSp>
        <p:nvCxnSpPr>
          <p:cNvPr id="101" name="Conector de seta reta 100"/>
          <p:cNvCxnSpPr/>
          <p:nvPr/>
        </p:nvCxnSpPr>
        <p:spPr>
          <a:xfrm>
            <a:off x="3804045" y="5734817"/>
            <a:ext cx="876227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ixaDeTexto 101"/>
          <p:cNvSpPr txBox="1"/>
          <p:nvPr/>
        </p:nvSpPr>
        <p:spPr>
          <a:xfrm>
            <a:off x="4964489" y="3779837"/>
            <a:ext cx="343191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Lucida Handwriting" panose="03010101010101010101" pitchFamily="66" charset="0"/>
              </a:rPr>
              <a:t>I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3366699" y="3235938"/>
            <a:ext cx="3039937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Lucida Handwriting" panose="03010101010101010101" pitchFamily="66" charset="0"/>
              </a:rPr>
              <a:t>Corrente  elétrica  I</a:t>
            </a:r>
          </a:p>
        </p:txBody>
      </p:sp>
      <p:sp>
        <p:nvSpPr>
          <p:cNvPr id="109" name="CaixaDeTexto 108"/>
          <p:cNvSpPr txBox="1"/>
          <p:nvPr/>
        </p:nvSpPr>
        <p:spPr>
          <a:xfrm>
            <a:off x="4436776" y="5257035"/>
            <a:ext cx="889642" cy="37877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prstClr val="black"/>
                </a:solidFill>
                <a:latin typeface="Calibri"/>
              </a:rPr>
              <a:t>turbina</a:t>
            </a:r>
          </a:p>
        </p:txBody>
      </p:sp>
      <p:sp>
        <p:nvSpPr>
          <p:cNvPr id="110" name="CaixaDeTexto 109"/>
          <p:cNvSpPr txBox="1"/>
          <p:nvPr/>
        </p:nvSpPr>
        <p:spPr>
          <a:xfrm>
            <a:off x="3561509" y="4113447"/>
            <a:ext cx="935873" cy="37877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prstClr val="black"/>
                </a:solidFill>
                <a:latin typeface="Calibri"/>
              </a:rPr>
              <a:t>gerador</a:t>
            </a:r>
          </a:p>
        </p:txBody>
      </p:sp>
      <p:sp>
        <p:nvSpPr>
          <p:cNvPr id="111" name="CaixaDeTexto 110"/>
          <p:cNvSpPr txBox="1"/>
          <p:nvPr/>
        </p:nvSpPr>
        <p:spPr>
          <a:xfrm>
            <a:off x="657011" y="3205527"/>
            <a:ext cx="974152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Energia</a:t>
            </a:r>
          </a:p>
        </p:txBody>
      </p:sp>
      <p:sp>
        <p:nvSpPr>
          <p:cNvPr id="115" name="Forma livre 114"/>
          <p:cNvSpPr/>
          <p:nvPr/>
        </p:nvSpPr>
        <p:spPr>
          <a:xfrm>
            <a:off x="1615330" y="2513589"/>
            <a:ext cx="3400693" cy="741019"/>
          </a:xfrm>
          <a:custGeom>
            <a:avLst/>
            <a:gdLst>
              <a:gd name="connsiteX0" fmla="*/ 0 w 3084723"/>
              <a:gd name="connsiteY0" fmla="*/ 672239 h 672239"/>
              <a:gd name="connsiteX1" fmla="*/ 517793 w 3084723"/>
              <a:gd name="connsiteY1" fmla="*/ 154447 h 672239"/>
              <a:gd name="connsiteX2" fmla="*/ 1244906 w 3084723"/>
              <a:gd name="connsiteY2" fmla="*/ 211 h 672239"/>
              <a:gd name="connsiteX3" fmla="*/ 2148290 w 3084723"/>
              <a:gd name="connsiteY3" fmla="*/ 132413 h 672239"/>
              <a:gd name="connsiteX4" fmla="*/ 3084723 w 3084723"/>
              <a:gd name="connsiteY4" fmla="*/ 551054 h 67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4723" h="672239">
                <a:moveTo>
                  <a:pt x="0" y="672239"/>
                </a:moveTo>
                <a:cubicBezTo>
                  <a:pt x="155154" y="469345"/>
                  <a:pt x="310309" y="266452"/>
                  <a:pt x="517793" y="154447"/>
                </a:cubicBezTo>
                <a:cubicBezTo>
                  <a:pt x="725277" y="42442"/>
                  <a:pt x="973157" y="3883"/>
                  <a:pt x="1244906" y="211"/>
                </a:cubicBezTo>
                <a:cubicBezTo>
                  <a:pt x="1516655" y="-3461"/>
                  <a:pt x="1841654" y="40606"/>
                  <a:pt x="2148290" y="132413"/>
                </a:cubicBezTo>
                <a:cubicBezTo>
                  <a:pt x="2454926" y="224220"/>
                  <a:pt x="2769824" y="387637"/>
                  <a:pt x="3084723" y="551054"/>
                </a:cubicBezTo>
              </a:path>
            </a:pathLst>
          </a:custGeom>
          <a:noFill/>
          <a:ln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116" name="CaixaDeTexto 115"/>
          <p:cNvSpPr txBox="1"/>
          <p:nvPr/>
        </p:nvSpPr>
        <p:spPr>
          <a:xfrm>
            <a:off x="5978339" y="5734817"/>
            <a:ext cx="4048561" cy="1640651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Etapas da construção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Formar a represa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Instalar as turbinas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Instalar os geradores</a:t>
            </a:r>
          </a:p>
          <a:p>
            <a:pPr marL="314949" indent="-314949" defTabSz="10078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Construir a subestação elevadora</a:t>
            </a:r>
          </a:p>
        </p:txBody>
      </p:sp>
      <p:sp>
        <p:nvSpPr>
          <p:cNvPr id="83" name="Pizza 82"/>
          <p:cNvSpPr/>
          <p:nvPr/>
        </p:nvSpPr>
        <p:spPr>
          <a:xfrm>
            <a:off x="3140502" y="4302836"/>
            <a:ext cx="459650" cy="473149"/>
          </a:xfrm>
          <a:prstGeom prst="pie">
            <a:avLst>
              <a:gd name="adj1" fmla="val 15470827"/>
              <a:gd name="adj2" fmla="val 15507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7" name="Pizza 86"/>
          <p:cNvSpPr/>
          <p:nvPr/>
        </p:nvSpPr>
        <p:spPr>
          <a:xfrm rot="9247867">
            <a:off x="3538928" y="5387798"/>
            <a:ext cx="407725" cy="473149"/>
          </a:xfrm>
          <a:prstGeom prst="pie">
            <a:avLst>
              <a:gd name="adj1" fmla="val 17052333"/>
              <a:gd name="adj2" fmla="val 15507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0" name="Retângulo 89"/>
          <p:cNvSpPr/>
          <p:nvPr/>
        </p:nvSpPr>
        <p:spPr>
          <a:xfrm rot="21186048">
            <a:off x="3459128" y="4565893"/>
            <a:ext cx="204804" cy="1055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Retângulo 92"/>
          <p:cNvSpPr/>
          <p:nvPr/>
        </p:nvSpPr>
        <p:spPr>
          <a:xfrm>
            <a:off x="2380395" y="4300284"/>
            <a:ext cx="873782" cy="1276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400124" y="338909"/>
            <a:ext cx="2611117" cy="1025098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Parâmetros de projeto: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Desnível (h)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Vazão (z)</a:t>
            </a:r>
            <a:endParaRPr lang="pt-B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4236516" y="646685"/>
            <a:ext cx="1335254" cy="4095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P ~ z . h</a:t>
            </a:r>
            <a:endParaRPr lang="pt-BR" sz="2000" baseline="300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96" name="Seta para a direita 95"/>
          <p:cNvSpPr/>
          <p:nvPr/>
        </p:nvSpPr>
        <p:spPr>
          <a:xfrm>
            <a:off x="3168104" y="661906"/>
            <a:ext cx="735093" cy="422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7" name="Conector reto 96"/>
          <p:cNvCxnSpPr/>
          <p:nvPr/>
        </p:nvCxnSpPr>
        <p:spPr>
          <a:xfrm>
            <a:off x="1483018" y="5734816"/>
            <a:ext cx="2261150" cy="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/>
          <p:cNvCxnSpPr/>
          <p:nvPr/>
        </p:nvCxnSpPr>
        <p:spPr>
          <a:xfrm>
            <a:off x="2087984" y="2965792"/>
            <a:ext cx="0" cy="276902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/>
          <p:cNvSpPr txBox="1"/>
          <p:nvPr/>
        </p:nvSpPr>
        <p:spPr>
          <a:xfrm>
            <a:off x="1405513" y="4931965"/>
            <a:ext cx="394439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Lucida Handwriting" panose="03010101010101010101" pitchFamily="66" charset="0"/>
              </a:rPr>
              <a:t>h</a:t>
            </a:r>
          </a:p>
        </p:txBody>
      </p:sp>
      <p:cxnSp>
        <p:nvCxnSpPr>
          <p:cNvPr id="104" name="Conector reto 103"/>
          <p:cNvCxnSpPr/>
          <p:nvPr/>
        </p:nvCxnSpPr>
        <p:spPr>
          <a:xfrm>
            <a:off x="937895" y="2962604"/>
            <a:ext cx="2806273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/>
          <p:cNvSpPr txBox="1"/>
          <p:nvPr/>
        </p:nvSpPr>
        <p:spPr>
          <a:xfrm>
            <a:off x="4624943" y="5673414"/>
            <a:ext cx="362232" cy="409545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z</a:t>
            </a:r>
            <a:endParaRPr lang="pt-BR" sz="20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5040312" y="7020197"/>
            <a:ext cx="93802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CaixaDeTexto 105"/>
          <p:cNvSpPr txBox="1"/>
          <p:nvPr/>
        </p:nvSpPr>
        <p:spPr>
          <a:xfrm>
            <a:off x="2715702" y="6932573"/>
            <a:ext cx="1768899" cy="409545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Calibri"/>
              </a:rPr>
              <a:t>Próxima etapa:</a:t>
            </a:r>
          </a:p>
        </p:txBody>
      </p:sp>
    </p:spTree>
    <p:extLst>
      <p:ext uri="{BB962C8B-B14F-4D97-AF65-F5344CB8AC3E}">
        <p14:creationId xmlns:p14="http://schemas.microsoft.com/office/powerpoint/2010/main" val="3321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30000" decel="7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9" grpId="0" animBg="1"/>
      <p:bldP spid="100" grpId="0" animBg="1"/>
      <p:bldP spid="102" grpId="0"/>
      <p:bldP spid="108" grpId="0"/>
      <p:bldP spid="109" grpId="0"/>
      <p:bldP spid="110" grpId="0"/>
      <p:bldP spid="111" grpId="0"/>
      <p:bldP spid="115" grpId="0" animBg="1"/>
      <p:bldP spid="2" grpId="0" animBg="1"/>
      <p:bldP spid="1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8" y="233444"/>
            <a:ext cx="9241025" cy="69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467469"/>
            <a:ext cx="10058400" cy="63787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760" y="395461"/>
            <a:ext cx="2935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latin typeface="+mn-lt"/>
              </a:rPr>
              <a:t>Exemplo : Itaipu</a:t>
            </a:r>
            <a:endParaRPr lang="pt-BR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48" y="2843733"/>
            <a:ext cx="196521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+mn-lt"/>
              </a:rPr>
              <a:t>comportas</a:t>
            </a:r>
            <a:endParaRPr lang="pt-BR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76416" y="5219997"/>
            <a:ext cx="205152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+mn-lt"/>
              </a:rPr>
              <a:t>vertedouro</a:t>
            </a:r>
            <a:endParaRPr lang="pt-BR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97668" y="1221547"/>
            <a:ext cx="106952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+mn-lt"/>
              </a:rPr>
              <a:t>usina</a:t>
            </a:r>
            <a:endParaRPr lang="pt-BR" sz="3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5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" y="539478"/>
            <a:ext cx="9997485" cy="650254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64448" y="1892757"/>
            <a:ext cx="3723327" cy="1077218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+mn-lt"/>
              </a:rPr>
              <a:t>Geradores + Turbinas</a:t>
            </a:r>
          </a:p>
          <a:p>
            <a:r>
              <a:rPr lang="pt-BR" sz="3200" dirty="0" smtClean="0">
                <a:solidFill>
                  <a:srgbClr val="C00000"/>
                </a:solidFill>
                <a:latin typeface="+mn-lt"/>
              </a:rPr>
              <a:t>(casa de força)</a:t>
            </a:r>
            <a:endParaRPr lang="pt-BR" sz="32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503808" y="1076777"/>
            <a:ext cx="281023" cy="208765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>
            <a:stCxn id="10" idx="1"/>
          </p:cNvCxnSpPr>
          <p:nvPr/>
        </p:nvCxnSpPr>
        <p:spPr>
          <a:xfrm flipH="1">
            <a:off x="4392240" y="319098"/>
            <a:ext cx="792088" cy="115648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>
            <a:stCxn id="5" idx="1"/>
          </p:cNvCxnSpPr>
          <p:nvPr/>
        </p:nvCxnSpPr>
        <p:spPr>
          <a:xfrm flipH="1" flipV="1">
            <a:off x="4032201" y="1892757"/>
            <a:ext cx="2232247" cy="53860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184328" y="26710"/>
            <a:ext cx="4845429" cy="584775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Subestação</a:t>
            </a:r>
            <a:r>
              <a:rPr lang="pt-BR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da casa de força</a:t>
            </a:r>
            <a:endParaRPr lang="pt-BR" sz="3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38323"/>
            <a:ext cx="4176216" cy="1077218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Linhas de Transmissão</a:t>
            </a:r>
          </a:p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(saída da casa de força)</a:t>
            </a:r>
            <a:endParaRPr lang="pt-BR" sz="3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1139483" y="2461846"/>
            <a:ext cx="1336431" cy="1899139"/>
          </a:xfrm>
          <a:custGeom>
            <a:avLst/>
            <a:gdLst>
              <a:gd name="connsiteX0" fmla="*/ 1336431 w 1336431"/>
              <a:gd name="connsiteY0" fmla="*/ 0 h 1899139"/>
              <a:gd name="connsiteX1" fmla="*/ 759655 w 1336431"/>
              <a:gd name="connsiteY1" fmla="*/ 998806 h 1899139"/>
              <a:gd name="connsiteX2" fmla="*/ 0 w 1336431"/>
              <a:gd name="connsiteY2" fmla="*/ 1899139 h 189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6431" h="1899139">
                <a:moveTo>
                  <a:pt x="1336431" y="0"/>
                </a:moveTo>
                <a:cubicBezTo>
                  <a:pt x="1159412" y="341141"/>
                  <a:pt x="982393" y="682283"/>
                  <a:pt x="759655" y="998806"/>
                </a:cubicBezTo>
                <a:cubicBezTo>
                  <a:pt x="536917" y="1315329"/>
                  <a:pt x="268458" y="1607234"/>
                  <a:pt x="0" y="189913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647825" y="2431366"/>
            <a:ext cx="1617784" cy="2082019"/>
          </a:xfrm>
          <a:custGeom>
            <a:avLst/>
            <a:gdLst>
              <a:gd name="connsiteX0" fmla="*/ 1336431 w 1336431"/>
              <a:gd name="connsiteY0" fmla="*/ 0 h 1899139"/>
              <a:gd name="connsiteX1" fmla="*/ 759655 w 1336431"/>
              <a:gd name="connsiteY1" fmla="*/ 998806 h 1899139"/>
              <a:gd name="connsiteX2" fmla="*/ 0 w 1336431"/>
              <a:gd name="connsiteY2" fmla="*/ 1899139 h 1899139"/>
              <a:gd name="connsiteX0" fmla="*/ 1617784 w 1617784"/>
              <a:gd name="connsiteY0" fmla="*/ 0 h 2082019"/>
              <a:gd name="connsiteX1" fmla="*/ 759655 w 1617784"/>
              <a:gd name="connsiteY1" fmla="*/ 1181686 h 2082019"/>
              <a:gd name="connsiteX2" fmla="*/ 0 w 1617784"/>
              <a:gd name="connsiteY2" fmla="*/ 2082019 h 2082019"/>
              <a:gd name="connsiteX0" fmla="*/ 1617784 w 1617784"/>
              <a:gd name="connsiteY0" fmla="*/ 0 h 2082019"/>
              <a:gd name="connsiteX1" fmla="*/ 759655 w 1617784"/>
              <a:gd name="connsiteY1" fmla="*/ 1181686 h 2082019"/>
              <a:gd name="connsiteX2" fmla="*/ 0 w 1617784"/>
              <a:gd name="connsiteY2" fmla="*/ 2082019 h 2082019"/>
              <a:gd name="connsiteX0" fmla="*/ 1617784 w 1617784"/>
              <a:gd name="connsiteY0" fmla="*/ 0 h 2082019"/>
              <a:gd name="connsiteX1" fmla="*/ 815925 w 1617784"/>
              <a:gd name="connsiteY1" fmla="*/ 1237956 h 2082019"/>
              <a:gd name="connsiteX2" fmla="*/ 0 w 1617784"/>
              <a:gd name="connsiteY2" fmla="*/ 2082019 h 2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4" h="2082019">
                <a:moveTo>
                  <a:pt x="1617784" y="0"/>
                </a:moveTo>
                <a:cubicBezTo>
                  <a:pt x="1468901" y="411479"/>
                  <a:pt x="1085556" y="890953"/>
                  <a:pt x="815925" y="1237956"/>
                </a:cubicBezTo>
                <a:cubicBezTo>
                  <a:pt x="546294" y="1584959"/>
                  <a:pt x="268458" y="1790114"/>
                  <a:pt x="0" y="208201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647823" y="2467256"/>
            <a:ext cx="1716259" cy="2198530"/>
          </a:xfrm>
          <a:custGeom>
            <a:avLst/>
            <a:gdLst>
              <a:gd name="connsiteX0" fmla="*/ 1336431 w 1336431"/>
              <a:gd name="connsiteY0" fmla="*/ 0 h 1899139"/>
              <a:gd name="connsiteX1" fmla="*/ 759655 w 1336431"/>
              <a:gd name="connsiteY1" fmla="*/ 998806 h 1899139"/>
              <a:gd name="connsiteX2" fmla="*/ 0 w 1336431"/>
              <a:gd name="connsiteY2" fmla="*/ 1899139 h 1899139"/>
              <a:gd name="connsiteX0" fmla="*/ 1617784 w 1617784"/>
              <a:gd name="connsiteY0" fmla="*/ 0 h 2082019"/>
              <a:gd name="connsiteX1" fmla="*/ 759655 w 1617784"/>
              <a:gd name="connsiteY1" fmla="*/ 1181686 h 2082019"/>
              <a:gd name="connsiteX2" fmla="*/ 0 w 1617784"/>
              <a:gd name="connsiteY2" fmla="*/ 2082019 h 2082019"/>
              <a:gd name="connsiteX0" fmla="*/ 1617784 w 1617784"/>
              <a:gd name="connsiteY0" fmla="*/ 0 h 2082019"/>
              <a:gd name="connsiteX1" fmla="*/ 759655 w 1617784"/>
              <a:gd name="connsiteY1" fmla="*/ 1181686 h 2082019"/>
              <a:gd name="connsiteX2" fmla="*/ 0 w 1617784"/>
              <a:gd name="connsiteY2" fmla="*/ 2082019 h 2082019"/>
              <a:gd name="connsiteX0" fmla="*/ 1617784 w 1617784"/>
              <a:gd name="connsiteY0" fmla="*/ 0 h 2082019"/>
              <a:gd name="connsiteX1" fmla="*/ 815925 w 1617784"/>
              <a:gd name="connsiteY1" fmla="*/ 1237956 h 2082019"/>
              <a:gd name="connsiteX2" fmla="*/ 0 w 1617784"/>
              <a:gd name="connsiteY2" fmla="*/ 2082019 h 2082019"/>
              <a:gd name="connsiteX0" fmla="*/ 1716258 w 1716258"/>
              <a:gd name="connsiteY0" fmla="*/ 0 h 2179647"/>
              <a:gd name="connsiteX1" fmla="*/ 815925 w 1716258"/>
              <a:gd name="connsiteY1" fmla="*/ 1335584 h 2179647"/>
              <a:gd name="connsiteX2" fmla="*/ 0 w 1716258"/>
              <a:gd name="connsiteY2" fmla="*/ 2179647 h 2179647"/>
              <a:gd name="connsiteX0" fmla="*/ 1716258 w 1716258"/>
              <a:gd name="connsiteY0" fmla="*/ 0 h 2179647"/>
              <a:gd name="connsiteX1" fmla="*/ 1041008 w 1716258"/>
              <a:gd name="connsiteY1" fmla="*/ 1112435 h 2179647"/>
              <a:gd name="connsiteX2" fmla="*/ 0 w 1716258"/>
              <a:gd name="connsiteY2" fmla="*/ 2179647 h 2179647"/>
              <a:gd name="connsiteX0" fmla="*/ 1716258 w 1716258"/>
              <a:gd name="connsiteY0" fmla="*/ 0 h 2179647"/>
              <a:gd name="connsiteX1" fmla="*/ 998805 w 1716258"/>
              <a:gd name="connsiteY1" fmla="*/ 1112435 h 2179647"/>
              <a:gd name="connsiteX2" fmla="*/ 0 w 1716258"/>
              <a:gd name="connsiteY2" fmla="*/ 2179647 h 2179647"/>
              <a:gd name="connsiteX0" fmla="*/ 1716258 w 1716258"/>
              <a:gd name="connsiteY0" fmla="*/ 0 h 2179647"/>
              <a:gd name="connsiteX1" fmla="*/ 1026941 w 1716258"/>
              <a:gd name="connsiteY1" fmla="*/ 1140329 h 2179647"/>
              <a:gd name="connsiteX2" fmla="*/ 0 w 1716258"/>
              <a:gd name="connsiteY2" fmla="*/ 2179647 h 2179647"/>
              <a:gd name="connsiteX0" fmla="*/ 1716258 w 1716258"/>
              <a:gd name="connsiteY0" fmla="*/ 0 h 2179647"/>
              <a:gd name="connsiteX1" fmla="*/ 1209821 w 1716258"/>
              <a:gd name="connsiteY1" fmla="*/ 875339 h 2179647"/>
              <a:gd name="connsiteX2" fmla="*/ 0 w 1716258"/>
              <a:gd name="connsiteY2" fmla="*/ 2179647 h 2179647"/>
              <a:gd name="connsiteX0" fmla="*/ 1716258 w 1716258"/>
              <a:gd name="connsiteY0" fmla="*/ 0 h 2179647"/>
              <a:gd name="connsiteX1" fmla="*/ 1209821 w 1716258"/>
              <a:gd name="connsiteY1" fmla="*/ 875339 h 2179647"/>
              <a:gd name="connsiteX2" fmla="*/ 0 w 1716258"/>
              <a:gd name="connsiteY2" fmla="*/ 2179647 h 2179647"/>
              <a:gd name="connsiteX0" fmla="*/ 1716258 w 1716258"/>
              <a:gd name="connsiteY0" fmla="*/ 0 h 2179647"/>
              <a:gd name="connsiteX1" fmla="*/ 1209821 w 1716258"/>
              <a:gd name="connsiteY1" fmla="*/ 875339 h 2179647"/>
              <a:gd name="connsiteX2" fmla="*/ 0 w 1716258"/>
              <a:gd name="connsiteY2" fmla="*/ 2179647 h 2179647"/>
              <a:gd name="connsiteX0" fmla="*/ 1716258 w 1716258"/>
              <a:gd name="connsiteY0" fmla="*/ 0 h 2179647"/>
              <a:gd name="connsiteX1" fmla="*/ 1209821 w 1716258"/>
              <a:gd name="connsiteY1" fmla="*/ 875339 h 2179647"/>
              <a:gd name="connsiteX2" fmla="*/ 0 w 1716258"/>
              <a:gd name="connsiteY2" fmla="*/ 2179647 h 2179647"/>
              <a:gd name="connsiteX0" fmla="*/ 1716258 w 1716258"/>
              <a:gd name="connsiteY0" fmla="*/ 0 h 2179647"/>
              <a:gd name="connsiteX1" fmla="*/ 1209821 w 1716258"/>
              <a:gd name="connsiteY1" fmla="*/ 875339 h 2179647"/>
              <a:gd name="connsiteX2" fmla="*/ 0 w 1716258"/>
              <a:gd name="connsiteY2" fmla="*/ 2179647 h 217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6258" h="2179647">
                <a:moveTo>
                  <a:pt x="1716258" y="0"/>
                </a:moveTo>
                <a:cubicBezTo>
                  <a:pt x="1539240" y="397532"/>
                  <a:pt x="1580269" y="344702"/>
                  <a:pt x="1209821" y="875339"/>
                </a:cubicBezTo>
                <a:cubicBezTo>
                  <a:pt x="839373" y="1405976"/>
                  <a:pt x="268458" y="1887742"/>
                  <a:pt x="0" y="2179647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 17"/>
          <p:cNvSpPr/>
          <p:nvPr/>
        </p:nvSpPr>
        <p:spPr>
          <a:xfrm>
            <a:off x="-144264" y="2431366"/>
            <a:ext cx="1728192" cy="2234419"/>
          </a:xfrm>
          <a:custGeom>
            <a:avLst/>
            <a:gdLst>
              <a:gd name="connsiteX0" fmla="*/ 1336431 w 1336431"/>
              <a:gd name="connsiteY0" fmla="*/ 0 h 1899139"/>
              <a:gd name="connsiteX1" fmla="*/ 759655 w 1336431"/>
              <a:gd name="connsiteY1" fmla="*/ 998806 h 1899139"/>
              <a:gd name="connsiteX2" fmla="*/ 0 w 1336431"/>
              <a:gd name="connsiteY2" fmla="*/ 1899139 h 1899139"/>
              <a:gd name="connsiteX0" fmla="*/ 1617784 w 1617784"/>
              <a:gd name="connsiteY0" fmla="*/ 0 h 2082019"/>
              <a:gd name="connsiteX1" fmla="*/ 759655 w 1617784"/>
              <a:gd name="connsiteY1" fmla="*/ 1181686 h 2082019"/>
              <a:gd name="connsiteX2" fmla="*/ 0 w 1617784"/>
              <a:gd name="connsiteY2" fmla="*/ 2082019 h 2082019"/>
              <a:gd name="connsiteX0" fmla="*/ 1617784 w 1617784"/>
              <a:gd name="connsiteY0" fmla="*/ 0 h 2082019"/>
              <a:gd name="connsiteX1" fmla="*/ 759655 w 1617784"/>
              <a:gd name="connsiteY1" fmla="*/ 1181686 h 2082019"/>
              <a:gd name="connsiteX2" fmla="*/ 0 w 1617784"/>
              <a:gd name="connsiteY2" fmla="*/ 2082019 h 2082019"/>
              <a:gd name="connsiteX0" fmla="*/ 1617784 w 1617784"/>
              <a:gd name="connsiteY0" fmla="*/ 0 h 2082019"/>
              <a:gd name="connsiteX1" fmla="*/ 815925 w 1617784"/>
              <a:gd name="connsiteY1" fmla="*/ 1237956 h 2082019"/>
              <a:gd name="connsiteX2" fmla="*/ 0 w 1617784"/>
              <a:gd name="connsiteY2" fmla="*/ 2082019 h 2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4" h="2082019">
                <a:moveTo>
                  <a:pt x="1617784" y="0"/>
                </a:moveTo>
                <a:cubicBezTo>
                  <a:pt x="1468901" y="411479"/>
                  <a:pt x="1085556" y="890953"/>
                  <a:pt x="815925" y="1237956"/>
                </a:cubicBezTo>
                <a:cubicBezTo>
                  <a:pt x="546294" y="1584959"/>
                  <a:pt x="268458" y="1790114"/>
                  <a:pt x="0" y="208201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-432296" y="2431366"/>
            <a:ext cx="1728192" cy="2082020"/>
          </a:xfrm>
          <a:custGeom>
            <a:avLst/>
            <a:gdLst>
              <a:gd name="connsiteX0" fmla="*/ 1336431 w 1336431"/>
              <a:gd name="connsiteY0" fmla="*/ 0 h 1899139"/>
              <a:gd name="connsiteX1" fmla="*/ 759655 w 1336431"/>
              <a:gd name="connsiteY1" fmla="*/ 998806 h 1899139"/>
              <a:gd name="connsiteX2" fmla="*/ 0 w 1336431"/>
              <a:gd name="connsiteY2" fmla="*/ 1899139 h 1899139"/>
              <a:gd name="connsiteX0" fmla="*/ 1617784 w 1617784"/>
              <a:gd name="connsiteY0" fmla="*/ 0 h 2082019"/>
              <a:gd name="connsiteX1" fmla="*/ 759655 w 1617784"/>
              <a:gd name="connsiteY1" fmla="*/ 1181686 h 2082019"/>
              <a:gd name="connsiteX2" fmla="*/ 0 w 1617784"/>
              <a:gd name="connsiteY2" fmla="*/ 2082019 h 2082019"/>
              <a:gd name="connsiteX0" fmla="*/ 1617784 w 1617784"/>
              <a:gd name="connsiteY0" fmla="*/ 0 h 2082019"/>
              <a:gd name="connsiteX1" fmla="*/ 759655 w 1617784"/>
              <a:gd name="connsiteY1" fmla="*/ 1181686 h 2082019"/>
              <a:gd name="connsiteX2" fmla="*/ 0 w 1617784"/>
              <a:gd name="connsiteY2" fmla="*/ 2082019 h 2082019"/>
              <a:gd name="connsiteX0" fmla="*/ 1617784 w 1617784"/>
              <a:gd name="connsiteY0" fmla="*/ 0 h 2082019"/>
              <a:gd name="connsiteX1" fmla="*/ 815925 w 1617784"/>
              <a:gd name="connsiteY1" fmla="*/ 1237956 h 2082019"/>
              <a:gd name="connsiteX2" fmla="*/ 0 w 1617784"/>
              <a:gd name="connsiteY2" fmla="*/ 2082019 h 2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4" h="2082019">
                <a:moveTo>
                  <a:pt x="1617784" y="0"/>
                </a:moveTo>
                <a:cubicBezTo>
                  <a:pt x="1468901" y="411479"/>
                  <a:pt x="1085556" y="890953"/>
                  <a:pt x="815925" y="1237956"/>
                </a:cubicBezTo>
                <a:cubicBezTo>
                  <a:pt x="546294" y="1584959"/>
                  <a:pt x="268458" y="1790114"/>
                  <a:pt x="0" y="208201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>
            <a:off x="-360288" y="2583766"/>
            <a:ext cx="1728192" cy="2082020"/>
          </a:xfrm>
          <a:custGeom>
            <a:avLst/>
            <a:gdLst>
              <a:gd name="connsiteX0" fmla="*/ 1336431 w 1336431"/>
              <a:gd name="connsiteY0" fmla="*/ 0 h 1899139"/>
              <a:gd name="connsiteX1" fmla="*/ 759655 w 1336431"/>
              <a:gd name="connsiteY1" fmla="*/ 998806 h 1899139"/>
              <a:gd name="connsiteX2" fmla="*/ 0 w 1336431"/>
              <a:gd name="connsiteY2" fmla="*/ 1899139 h 1899139"/>
              <a:gd name="connsiteX0" fmla="*/ 1617784 w 1617784"/>
              <a:gd name="connsiteY0" fmla="*/ 0 h 2082019"/>
              <a:gd name="connsiteX1" fmla="*/ 759655 w 1617784"/>
              <a:gd name="connsiteY1" fmla="*/ 1181686 h 2082019"/>
              <a:gd name="connsiteX2" fmla="*/ 0 w 1617784"/>
              <a:gd name="connsiteY2" fmla="*/ 2082019 h 2082019"/>
              <a:gd name="connsiteX0" fmla="*/ 1617784 w 1617784"/>
              <a:gd name="connsiteY0" fmla="*/ 0 h 2082019"/>
              <a:gd name="connsiteX1" fmla="*/ 759655 w 1617784"/>
              <a:gd name="connsiteY1" fmla="*/ 1181686 h 2082019"/>
              <a:gd name="connsiteX2" fmla="*/ 0 w 1617784"/>
              <a:gd name="connsiteY2" fmla="*/ 2082019 h 2082019"/>
              <a:gd name="connsiteX0" fmla="*/ 1617784 w 1617784"/>
              <a:gd name="connsiteY0" fmla="*/ 0 h 2082019"/>
              <a:gd name="connsiteX1" fmla="*/ 815925 w 1617784"/>
              <a:gd name="connsiteY1" fmla="*/ 1237956 h 2082019"/>
              <a:gd name="connsiteX2" fmla="*/ 0 w 1617784"/>
              <a:gd name="connsiteY2" fmla="*/ 2082019 h 2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4" h="2082019">
                <a:moveTo>
                  <a:pt x="1617784" y="0"/>
                </a:moveTo>
                <a:cubicBezTo>
                  <a:pt x="1468901" y="411479"/>
                  <a:pt x="1085556" y="890953"/>
                  <a:pt x="815925" y="1237956"/>
                </a:cubicBezTo>
                <a:cubicBezTo>
                  <a:pt x="546294" y="1584959"/>
                  <a:pt x="268458" y="1790114"/>
                  <a:pt x="0" y="208201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5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engenharia?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835621"/>
            <a:ext cx="9074150" cy="5652046"/>
          </a:xfrm>
        </p:spPr>
        <p:txBody>
          <a:bodyPr/>
          <a:lstStyle/>
          <a:p>
            <a:r>
              <a:rPr lang="pt-BR" dirty="0" smtClean="0"/>
              <a:t>Engenheiro (etimologia)</a:t>
            </a:r>
          </a:p>
          <a:p>
            <a:pPr lvl="1"/>
            <a:r>
              <a:rPr lang="pt-BR" i="1" dirty="0" err="1" smtClean="0"/>
              <a:t>Ingenium</a:t>
            </a:r>
            <a:r>
              <a:rPr lang="pt-BR" dirty="0" smtClean="0"/>
              <a:t>: talento, qualidade nata</a:t>
            </a:r>
          </a:p>
          <a:p>
            <a:pPr lvl="1"/>
            <a:r>
              <a:rPr lang="pt-BR" i="1" dirty="0" err="1" smtClean="0"/>
              <a:t>Gen</a:t>
            </a:r>
            <a:r>
              <a:rPr lang="pt-BR" i="1" dirty="0" smtClean="0"/>
              <a:t>, </a:t>
            </a:r>
            <a:r>
              <a:rPr lang="pt-BR" i="1" dirty="0" err="1" smtClean="0"/>
              <a:t>gignere</a:t>
            </a:r>
            <a:r>
              <a:rPr lang="pt-BR" dirty="0" smtClean="0"/>
              <a:t>: produzir, gerar, criar, contribuir</a:t>
            </a:r>
            <a:endParaRPr lang="pt-BR" i="1" dirty="0" smtClean="0"/>
          </a:p>
          <a:p>
            <a:pPr lvl="1"/>
            <a:r>
              <a:rPr lang="pt-BR" dirty="0" smtClean="0"/>
              <a:t>Termo aplicado na revolução industrial aos sujeitos que cuidavam dos engenhos, artefatos mecânicos que convertiam a energia do vapor em energia mecânica</a:t>
            </a:r>
          </a:p>
          <a:p>
            <a:r>
              <a:rPr lang="pt-BR" dirty="0" smtClean="0"/>
              <a:t>Engenharia</a:t>
            </a:r>
          </a:p>
          <a:p>
            <a:pPr lvl="1"/>
            <a:r>
              <a:rPr lang="pt-BR" dirty="0" smtClean="0"/>
              <a:t>Ciência, arte e a profissão de aplicar princípios científicos e técnicos, individuais ou em conjunto, para o desenho, projeto e desenvolvimento de estruturas, máquinas, aparatos e processos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084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34" y="-2"/>
            <a:ext cx="7229891" cy="75596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37"/>
            <a:ext cx="4005959" cy="248369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061097" y="6444133"/>
            <a:ext cx="205152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vertedouro</a:t>
            </a:r>
            <a:endParaRPr lang="pt-BR" sz="3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16376" y="181003"/>
            <a:ext cx="106952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usina</a:t>
            </a:r>
            <a:endParaRPr lang="pt-BR" sz="3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24088" y="5922074"/>
            <a:ext cx="118173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500 kV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50 Hz</a:t>
            </a:r>
            <a:endParaRPr lang="pt-B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784728" y="473390"/>
            <a:ext cx="118173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+mn-lt"/>
              </a:rPr>
              <a:t>500 kV</a:t>
            </a:r>
          </a:p>
          <a:p>
            <a:r>
              <a:rPr lang="pt-BR" sz="2800" dirty="0" smtClean="0">
                <a:solidFill>
                  <a:srgbClr val="00FF00"/>
                </a:solidFill>
                <a:latin typeface="+mn-lt"/>
              </a:rPr>
              <a:t>60 Hz</a:t>
            </a:r>
            <a:endParaRPr lang="pt-BR" sz="2800" dirty="0">
              <a:solidFill>
                <a:srgbClr val="00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94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5461"/>
            <a:ext cx="10080625" cy="67162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1" y="38323"/>
            <a:ext cx="3723327" cy="1077218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Geradores + Turbinas</a:t>
            </a:r>
          </a:p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(casa de força)</a:t>
            </a:r>
            <a:endParaRPr lang="pt-BR" sz="32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1439912" y="1085737"/>
            <a:ext cx="591227" cy="183000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4737830" y="1400671"/>
            <a:ext cx="777697" cy="266719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896296" y="110331"/>
            <a:ext cx="2678747" cy="1077218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Subestação da </a:t>
            </a:r>
          </a:p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casa de força</a:t>
            </a:r>
            <a:endParaRPr lang="pt-BR" sz="3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604241" y="61550"/>
            <a:ext cx="2476384" cy="2062103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Linhas de </a:t>
            </a:r>
          </a:p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Transmissão</a:t>
            </a:r>
          </a:p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(saída da</a:t>
            </a:r>
          </a:p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casa de força)</a:t>
            </a:r>
            <a:endParaRPr lang="pt-BR" sz="32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4536256" y="2075384"/>
            <a:ext cx="4306177" cy="357666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ve direita 14"/>
          <p:cNvSpPr/>
          <p:nvPr/>
        </p:nvSpPr>
        <p:spPr>
          <a:xfrm rot="18268713">
            <a:off x="3987500" y="1485462"/>
            <a:ext cx="427465" cy="1742210"/>
          </a:xfrm>
          <a:prstGeom prst="rightBrace">
            <a:avLst>
              <a:gd name="adj1" fmla="val 8333"/>
              <a:gd name="adj2" fmla="val 16836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888184" y="1394862"/>
            <a:ext cx="11128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+mn-lt"/>
              </a:rPr>
              <a:t>50 Hz</a:t>
            </a:r>
            <a:endParaRPr lang="pt-BR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7" name="Chave direita 16"/>
          <p:cNvSpPr/>
          <p:nvPr/>
        </p:nvSpPr>
        <p:spPr>
          <a:xfrm rot="18268713">
            <a:off x="5998140" y="2271495"/>
            <a:ext cx="427465" cy="2907552"/>
          </a:xfrm>
          <a:prstGeom prst="rightBrace">
            <a:avLst>
              <a:gd name="adj1" fmla="val 0"/>
              <a:gd name="adj2" fmla="val 84969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272560" y="3275781"/>
            <a:ext cx="11128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+mn-lt"/>
              </a:rPr>
              <a:t>60 Hz</a:t>
            </a:r>
            <a:endParaRPr lang="pt-BR" sz="32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0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3" y="52853"/>
            <a:ext cx="9130159" cy="7453969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5544368" y="4720296"/>
            <a:ext cx="1008112" cy="2232248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256336" y="6922047"/>
            <a:ext cx="155484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6600"/>
                </a:solidFill>
                <a:latin typeface="+mn-lt"/>
              </a:rPr>
              <a:t>Gerador</a:t>
            </a:r>
            <a:endParaRPr lang="pt-BR" sz="32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05608" y="6660157"/>
            <a:ext cx="144321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+mn-lt"/>
              </a:rPr>
              <a:t>Turbina</a:t>
            </a:r>
            <a:endParaRPr lang="pt-BR" sz="32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7056536" y="5364013"/>
            <a:ext cx="1621796" cy="14401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28" y="52853"/>
            <a:ext cx="3625163" cy="27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4" y="-1"/>
            <a:ext cx="4346813" cy="75596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41" y="0"/>
            <a:ext cx="3903631" cy="755967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V="1">
            <a:off x="3744168" y="6372125"/>
            <a:ext cx="4536504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032200" y="5508029"/>
            <a:ext cx="409685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ve direita 8"/>
          <p:cNvSpPr/>
          <p:nvPr/>
        </p:nvSpPr>
        <p:spPr>
          <a:xfrm>
            <a:off x="3744168" y="2699717"/>
            <a:ext cx="288032" cy="2160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4032200" y="3779836"/>
            <a:ext cx="4248472" cy="1584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ve direita 11"/>
          <p:cNvSpPr/>
          <p:nvPr/>
        </p:nvSpPr>
        <p:spPr>
          <a:xfrm>
            <a:off x="3744168" y="395461"/>
            <a:ext cx="288032" cy="2160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>
            <a:stCxn id="12" idx="1"/>
          </p:cNvCxnSpPr>
          <p:nvPr/>
        </p:nvCxnSpPr>
        <p:spPr>
          <a:xfrm>
            <a:off x="4032200" y="1475581"/>
            <a:ext cx="4400872" cy="2880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0"/>
            <a:ext cx="10080625" cy="407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25" y="72702"/>
            <a:ext cx="6096000" cy="406717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" y="2364058"/>
            <a:ext cx="5688632" cy="5195617"/>
          </a:xfrm>
          <a:prstGeom prst="rect">
            <a:avLst/>
          </a:prstGeom>
        </p:spPr>
      </p:pic>
      <p:cxnSp>
        <p:nvCxnSpPr>
          <p:cNvPr id="6" name="Conector de seta reta 5"/>
          <p:cNvCxnSpPr>
            <a:stCxn id="8" idx="0"/>
          </p:cNvCxnSpPr>
          <p:nvPr/>
        </p:nvCxnSpPr>
        <p:spPr>
          <a:xfrm flipV="1">
            <a:off x="5501893" y="3707829"/>
            <a:ext cx="2058699" cy="3060389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079872" y="1522256"/>
            <a:ext cx="110838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+mn-lt"/>
              </a:rPr>
              <a:t>Rotor</a:t>
            </a:r>
            <a:endParaRPr lang="pt-BR" sz="32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821963" y="6768218"/>
            <a:ext cx="135985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6600"/>
                </a:solidFill>
                <a:latin typeface="+mn-lt"/>
              </a:rPr>
              <a:t>Estator</a:t>
            </a:r>
            <a:endParaRPr lang="pt-BR" sz="320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10" name="Conector de seta reta 9"/>
          <p:cNvCxnSpPr>
            <a:endCxn id="16" idx="1"/>
          </p:cNvCxnSpPr>
          <p:nvPr/>
        </p:nvCxnSpPr>
        <p:spPr>
          <a:xfrm flipH="1" flipV="1">
            <a:off x="3953824" y="6752902"/>
            <a:ext cx="790162" cy="33930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ve direita 12"/>
          <p:cNvSpPr/>
          <p:nvPr/>
        </p:nvSpPr>
        <p:spPr>
          <a:xfrm rot="15207508">
            <a:off x="1667534" y="3328516"/>
            <a:ext cx="504056" cy="1602178"/>
          </a:xfrm>
          <a:prstGeom prst="rightBrace">
            <a:avLst>
              <a:gd name="adj1" fmla="val 8333"/>
              <a:gd name="adj2" fmla="val 60100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634062" y="2107031"/>
            <a:ext cx="381913" cy="1744814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ve direita 15"/>
          <p:cNvSpPr/>
          <p:nvPr/>
        </p:nvSpPr>
        <p:spPr>
          <a:xfrm rot="6158230">
            <a:off x="3744208" y="6256732"/>
            <a:ext cx="376635" cy="596804"/>
          </a:xfrm>
          <a:prstGeom prst="rightBrace">
            <a:avLst>
              <a:gd name="adj1" fmla="val 0"/>
              <a:gd name="adj2" fmla="val 39268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8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6" y="-16970"/>
            <a:ext cx="9360792" cy="75760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26438" y="5219997"/>
            <a:ext cx="178202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+mn-lt"/>
              </a:rPr>
              <a:t>1270 ton.</a:t>
            </a:r>
            <a:endParaRPr lang="pt-BR" sz="3200" dirty="0">
              <a:solidFill>
                <a:srgbClr val="00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0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-36587"/>
            <a:ext cx="10058400" cy="75437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52" y="-36587"/>
            <a:ext cx="4032200" cy="334096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" y="-109179"/>
            <a:ext cx="3584754" cy="237684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7682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127138"/>
            <a:ext cx="7489513" cy="468094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" y="4715941"/>
            <a:ext cx="4723725" cy="29523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04" y="323453"/>
            <a:ext cx="3082888" cy="23121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90" y="4715941"/>
            <a:ext cx="2850675" cy="284373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626246" y="3131765"/>
            <a:ext cx="2226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seção dos condutores dos enrolamentos do gerador  depende da magnitude da corrente e de restrições mecânicas e geométricas</a:t>
            </a:r>
          </a:p>
        </p:txBody>
      </p:sp>
    </p:spTree>
    <p:extLst>
      <p:ext uri="{BB962C8B-B14F-4D97-AF65-F5344CB8AC3E}">
        <p14:creationId xmlns:p14="http://schemas.microsoft.com/office/powerpoint/2010/main" val="32233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lindro 6"/>
          <p:cNvSpPr/>
          <p:nvPr/>
        </p:nvSpPr>
        <p:spPr>
          <a:xfrm>
            <a:off x="4739015" y="4548969"/>
            <a:ext cx="360040" cy="1751147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ilindro 1"/>
          <p:cNvSpPr/>
          <p:nvPr/>
        </p:nvSpPr>
        <p:spPr>
          <a:xfrm>
            <a:off x="2808064" y="2843733"/>
            <a:ext cx="4176464" cy="2304256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3312120" y="2987749"/>
            <a:ext cx="3240360" cy="79208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ilindro 5"/>
          <p:cNvSpPr/>
          <p:nvPr/>
        </p:nvSpPr>
        <p:spPr>
          <a:xfrm>
            <a:off x="4752280" y="2627709"/>
            <a:ext cx="360040" cy="1152128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ilindro 3"/>
          <p:cNvSpPr/>
          <p:nvPr/>
        </p:nvSpPr>
        <p:spPr>
          <a:xfrm>
            <a:off x="3744168" y="2051645"/>
            <a:ext cx="2376264" cy="1368152"/>
          </a:xfrm>
          <a:prstGeom prst="can">
            <a:avLst>
              <a:gd name="adj" fmla="val 39140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rco 7"/>
          <p:cNvSpPr/>
          <p:nvPr/>
        </p:nvSpPr>
        <p:spPr>
          <a:xfrm>
            <a:off x="4439096" y="5652045"/>
            <a:ext cx="914400" cy="457200"/>
          </a:xfrm>
          <a:prstGeom prst="arc">
            <a:avLst>
              <a:gd name="adj1" fmla="val 19794234"/>
              <a:gd name="adj2" fmla="val 12667388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Arco 8"/>
          <p:cNvSpPr/>
          <p:nvPr/>
        </p:nvSpPr>
        <p:spPr>
          <a:xfrm>
            <a:off x="4475100" y="2718691"/>
            <a:ext cx="914400" cy="250081"/>
          </a:xfrm>
          <a:prstGeom prst="arc">
            <a:avLst>
              <a:gd name="adj1" fmla="val 567336"/>
              <a:gd name="adj2" fmla="val 10529956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6738425" y="2987749"/>
            <a:ext cx="1856935" cy="1044509"/>
          </a:xfrm>
          <a:custGeom>
            <a:avLst/>
            <a:gdLst>
              <a:gd name="connsiteX0" fmla="*/ 0 w 1856935"/>
              <a:gd name="connsiteY0" fmla="*/ 984738 h 1044509"/>
              <a:gd name="connsiteX1" fmla="*/ 647113 w 1856935"/>
              <a:gd name="connsiteY1" fmla="*/ 998806 h 1044509"/>
              <a:gd name="connsiteX2" fmla="*/ 759655 w 1856935"/>
              <a:gd name="connsiteY2" fmla="*/ 478301 h 1044509"/>
              <a:gd name="connsiteX3" fmla="*/ 1139483 w 1856935"/>
              <a:gd name="connsiteY3" fmla="*/ 196948 h 1044509"/>
              <a:gd name="connsiteX4" fmla="*/ 1856935 w 1856935"/>
              <a:gd name="connsiteY4" fmla="*/ 0 h 104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935" h="1044509">
                <a:moveTo>
                  <a:pt x="0" y="984738"/>
                </a:moveTo>
                <a:cubicBezTo>
                  <a:pt x="260252" y="1033975"/>
                  <a:pt x="520504" y="1083212"/>
                  <a:pt x="647113" y="998806"/>
                </a:cubicBezTo>
                <a:cubicBezTo>
                  <a:pt x="773722" y="914400"/>
                  <a:pt x="677593" y="611944"/>
                  <a:pt x="759655" y="478301"/>
                </a:cubicBezTo>
                <a:cubicBezTo>
                  <a:pt x="841717" y="344658"/>
                  <a:pt x="956603" y="276665"/>
                  <a:pt x="1139483" y="196948"/>
                </a:cubicBezTo>
                <a:cubicBezTo>
                  <a:pt x="1322363" y="117231"/>
                  <a:pt x="1856935" y="0"/>
                  <a:pt x="1856935" y="0"/>
                </a:cubicBezTo>
              </a:path>
            </a:pathLst>
          </a:custGeom>
          <a:noFill/>
          <a:ln w="5715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6768504" y="3455408"/>
            <a:ext cx="1856935" cy="1044509"/>
          </a:xfrm>
          <a:custGeom>
            <a:avLst/>
            <a:gdLst>
              <a:gd name="connsiteX0" fmla="*/ 0 w 1856935"/>
              <a:gd name="connsiteY0" fmla="*/ 984738 h 1044509"/>
              <a:gd name="connsiteX1" fmla="*/ 647113 w 1856935"/>
              <a:gd name="connsiteY1" fmla="*/ 998806 h 1044509"/>
              <a:gd name="connsiteX2" fmla="*/ 759655 w 1856935"/>
              <a:gd name="connsiteY2" fmla="*/ 478301 h 1044509"/>
              <a:gd name="connsiteX3" fmla="*/ 1139483 w 1856935"/>
              <a:gd name="connsiteY3" fmla="*/ 196948 h 1044509"/>
              <a:gd name="connsiteX4" fmla="*/ 1856935 w 1856935"/>
              <a:gd name="connsiteY4" fmla="*/ 0 h 104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935" h="1044509">
                <a:moveTo>
                  <a:pt x="0" y="984738"/>
                </a:moveTo>
                <a:cubicBezTo>
                  <a:pt x="260252" y="1033975"/>
                  <a:pt x="520504" y="1083212"/>
                  <a:pt x="647113" y="998806"/>
                </a:cubicBezTo>
                <a:cubicBezTo>
                  <a:pt x="773722" y="914400"/>
                  <a:pt x="677593" y="611944"/>
                  <a:pt x="759655" y="478301"/>
                </a:cubicBezTo>
                <a:cubicBezTo>
                  <a:pt x="841717" y="344658"/>
                  <a:pt x="956603" y="276665"/>
                  <a:pt x="1139483" y="196948"/>
                </a:cubicBezTo>
                <a:cubicBezTo>
                  <a:pt x="1322363" y="117231"/>
                  <a:pt x="1856935" y="0"/>
                  <a:pt x="1856935" y="0"/>
                </a:cubicBezTo>
              </a:path>
            </a:pathLst>
          </a:custGeom>
          <a:noFill/>
          <a:ln w="5715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7863840" y="2644726"/>
            <a:ext cx="900332" cy="239151"/>
          </a:xfrm>
          <a:custGeom>
            <a:avLst/>
            <a:gdLst>
              <a:gd name="connsiteX0" fmla="*/ 0 w 900332"/>
              <a:gd name="connsiteY0" fmla="*/ 239151 h 239151"/>
              <a:gd name="connsiteX1" fmla="*/ 323557 w 900332"/>
              <a:gd name="connsiteY1" fmla="*/ 126609 h 239151"/>
              <a:gd name="connsiteX2" fmla="*/ 900332 w 900332"/>
              <a:gd name="connsiteY2" fmla="*/ 0 h 23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332" h="239151">
                <a:moveTo>
                  <a:pt x="0" y="239151"/>
                </a:moveTo>
                <a:cubicBezTo>
                  <a:pt x="86751" y="202809"/>
                  <a:pt x="173502" y="166467"/>
                  <a:pt x="323557" y="126609"/>
                </a:cubicBezTo>
                <a:cubicBezTo>
                  <a:pt x="473612" y="86750"/>
                  <a:pt x="686972" y="43375"/>
                  <a:pt x="900332" y="0"/>
                </a:cubicBez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532449" y="6588149"/>
            <a:ext cx="4005857" cy="37876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Energia mecânica (rotação)</a:t>
            </a:r>
            <a:endParaRPr lang="pt-BR" sz="18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272560" y="1723762"/>
            <a:ext cx="2734677" cy="655766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Energia elétrica 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(corrente </a:t>
            </a:r>
            <a:r>
              <a:rPr lang="pt-BR" sz="1800" dirty="0" smtClean="0">
                <a:solidFill>
                  <a:prstClr val="black"/>
                </a:solidFill>
                <a:latin typeface="+mj-lt"/>
              </a:rPr>
              <a:t>x</a:t>
            </a:r>
            <a:r>
              <a:rPr lang="pt-BR" sz="18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 tensão)</a:t>
            </a:r>
            <a:endParaRPr lang="pt-BR" sz="18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76216" y="2155591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</a:t>
            </a: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09882" y="2011575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+mn-lt"/>
              </a:rPr>
              <a:t>S</a:t>
            </a:r>
            <a:endParaRPr lang="pt-BR" sz="20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4392240" y="2067614"/>
            <a:ext cx="1263669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ilindro 4"/>
          <p:cNvSpPr/>
          <p:nvPr/>
        </p:nvSpPr>
        <p:spPr>
          <a:xfrm>
            <a:off x="4752280" y="1187549"/>
            <a:ext cx="360040" cy="1152128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526665" y="1678058"/>
            <a:ext cx="865575" cy="37876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rotor</a:t>
            </a:r>
            <a:endParaRPr lang="pt-BR" sz="18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654950" y="5063845"/>
            <a:ext cx="1102820" cy="37876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estator</a:t>
            </a:r>
            <a:endParaRPr lang="pt-BR" sz="18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295896" y="6588148"/>
            <a:ext cx="1747227" cy="37876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Turbina   </a:t>
            </a:r>
            <a:r>
              <a:rPr lang="pt-BR" sz="1800" dirty="0" smtClean="0">
                <a:solidFill>
                  <a:prstClr val="black"/>
                </a:solidFill>
                <a:latin typeface="Lucida Handwriting" panose="03010101010101010101" pitchFamily="66" charset="0"/>
                <a:sym typeface="Wingdings" panose="05000000000000000000" pitchFamily="2" charset="2"/>
              </a:rPr>
              <a:t></a:t>
            </a:r>
            <a:endParaRPr lang="pt-BR" sz="18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8" name="Chave esquerda 27"/>
          <p:cNvSpPr/>
          <p:nvPr/>
        </p:nvSpPr>
        <p:spPr>
          <a:xfrm>
            <a:off x="1511920" y="1475581"/>
            <a:ext cx="432048" cy="41764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215737" y="3374429"/>
            <a:ext cx="1274340" cy="37876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gerador</a:t>
            </a:r>
            <a:endParaRPr lang="pt-BR" sz="18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611485"/>
            <a:ext cx="4003722" cy="2664295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4990282" y="539477"/>
            <a:ext cx="4645456" cy="1948428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Quanto maior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a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seção 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do condutor, 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tanto maior sua 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capacidade de condução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de 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corrente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  elétrica</a:t>
            </a:r>
          </a:p>
        </p:txBody>
      </p:sp>
      <p:grpSp>
        <p:nvGrpSpPr>
          <p:cNvPr id="50" name="Grupo 49"/>
          <p:cNvGrpSpPr/>
          <p:nvPr/>
        </p:nvGrpSpPr>
        <p:grpSpPr>
          <a:xfrm>
            <a:off x="791840" y="3807441"/>
            <a:ext cx="6120680" cy="2852716"/>
            <a:chOff x="1079872" y="3807441"/>
            <a:chExt cx="6120680" cy="2852716"/>
          </a:xfrm>
        </p:grpSpPr>
        <p:sp>
          <p:nvSpPr>
            <p:cNvPr id="3" name="Cilindro 2"/>
            <p:cNvSpPr/>
            <p:nvPr/>
          </p:nvSpPr>
          <p:spPr>
            <a:xfrm rot="16200000">
              <a:off x="4859139" y="2359684"/>
              <a:ext cx="777244" cy="3905582"/>
            </a:xfrm>
            <a:prstGeom prst="can">
              <a:avLst>
                <a:gd name="adj" fmla="val 59389"/>
              </a:avLst>
            </a:prstGeom>
            <a:gradFill flip="none" rotWithShape="1">
              <a:gsLst>
                <a:gs pos="0">
                  <a:srgbClr val="F79709">
                    <a:shade val="30000"/>
                    <a:satMod val="115000"/>
                    <a:lumMod val="39000"/>
                  </a:srgbClr>
                </a:gs>
                <a:gs pos="50000">
                  <a:srgbClr val="F79709">
                    <a:shade val="67500"/>
                    <a:satMod val="115000"/>
                    <a:lumMod val="53000"/>
                    <a:lumOff val="47000"/>
                  </a:srgbClr>
                </a:gs>
                <a:gs pos="100000">
                  <a:srgbClr val="F79709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ilindro 5"/>
            <p:cNvSpPr/>
            <p:nvPr/>
          </p:nvSpPr>
          <p:spPr>
            <a:xfrm rot="16200000">
              <a:off x="4455673" y="3915278"/>
              <a:ext cx="1584176" cy="3905582"/>
            </a:xfrm>
            <a:prstGeom prst="can">
              <a:avLst>
                <a:gd name="adj" fmla="val 35413"/>
              </a:avLst>
            </a:prstGeom>
            <a:gradFill flip="none" rotWithShape="1">
              <a:gsLst>
                <a:gs pos="0">
                  <a:srgbClr val="F79709">
                    <a:shade val="30000"/>
                    <a:satMod val="115000"/>
                    <a:lumMod val="39000"/>
                  </a:srgbClr>
                </a:gs>
                <a:gs pos="50000">
                  <a:srgbClr val="F79709">
                    <a:shade val="67500"/>
                    <a:satMod val="115000"/>
                    <a:lumMod val="53000"/>
                    <a:lumOff val="47000"/>
                  </a:srgbClr>
                </a:gs>
                <a:gs pos="100000">
                  <a:srgbClr val="F79709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1079872" y="3807441"/>
              <a:ext cx="2568000" cy="976167"/>
              <a:chOff x="884760" y="3923852"/>
              <a:chExt cx="2568000" cy="976167"/>
            </a:xfrm>
          </p:grpSpPr>
          <p:sp>
            <p:nvSpPr>
              <p:cNvPr id="19" name="Seta para a direita 18"/>
              <p:cNvSpPr/>
              <p:nvPr/>
            </p:nvSpPr>
            <p:spPr>
              <a:xfrm>
                <a:off x="2139634" y="4127354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  <a:alpha val="48000"/>
                    </a:srgb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8" name="Grupo 17"/>
              <p:cNvGrpSpPr/>
              <p:nvPr/>
            </p:nvGrpSpPr>
            <p:grpSpPr>
              <a:xfrm>
                <a:off x="884760" y="3923852"/>
                <a:ext cx="2568000" cy="976167"/>
                <a:chOff x="884760" y="3923852"/>
                <a:chExt cx="2568000" cy="976167"/>
              </a:xfrm>
            </p:grpSpPr>
            <p:sp>
              <p:nvSpPr>
                <p:cNvPr id="5" name="Elipse 4"/>
                <p:cNvSpPr/>
                <p:nvPr/>
              </p:nvSpPr>
              <p:spPr>
                <a:xfrm>
                  <a:off x="1583928" y="3923852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" name="Elipse 6"/>
                <p:cNvSpPr/>
                <p:nvPr/>
              </p:nvSpPr>
              <p:spPr>
                <a:xfrm>
                  <a:off x="1915120" y="4171987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" name="Elipse 7"/>
                <p:cNvSpPr/>
                <p:nvPr/>
              </p:nvSpPr>
              <p:spPr>
                <a:xfrm>
                  <a:off x="1487368" y="4308945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" name="Elipse 8"/>
                <p:cNvSpPr/>
                <p:nvPr/>
              </p:nvSpPr>
              <p:spPr>
                <a:xfrm>
                  <a:off x="2328725" y="3992484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" name="Elipse 9"/>
                <p:cNvSpPr/>
                <p:nvPr/>
              </p:nvSpPr>
              <p:spPr>
                <a:xfrm>
                  <a:off x="2173512" y="4467970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1" name="Elipse 10"/>
                <p:cNvSpPr/>
                <p:nvPr/>
              </p:nvSpPr>
              <p:spPr>
                <a:xfrm>
                  <a:off x="1079872" y="4467970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2" name="Elipse 11"/>
                <p:cNvSpPr/>
                <p:nvPr/>
              </p:nvSpPr>
              <p:spPr>
                <a:xfrm>
                  <a:off x="2836414" y="4596978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" name="Elipse 12"/>
                <p:cNvSpPr/>
                <p:nvPr/>
              </p:nvSpPr>
              <p:spPr>
                <a:xfrm>
                  <a:off x="1752438" y="4557080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5" name="Elipse 14"/>
                <p:cNvSpPr/>
                <p:nvPr/>
              </p:nvSpPr>
              <p:spPr>
                <a:xfrm>
                  <a:off x="3164728" y="4236097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" name="Elipse 15"/>
                <p:cNvSpPr/>
                <p:nvPr/>
              </p:nvSpPr>
              <p:spPr>
                <a:xfrm>
                  <a:off x="884760" y="4007492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" name="Elipse 16"/>
                <p:cNvSpPr/>
                <p:nvPr/>
              </p:nvSpPr>
              <p:spPr>
                <a:xfrm>
                  <a:off x="1392449" y="4611986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grpSp>
          <p:nvGrpSpPr>
            <p:cNvPr id="21" name="Grupo 20"/>
            <p:cNvGrpSpPr/>
            <p:nvPr/>
          </p:nvGrpSpPr>
          <p:grpSpPr>
            <a:xfrm>
              <a:off x="1176168" y="5379984"/>
              <a:ext cx="2568000" cy="976167"/>
              <a:chOff x="884760" y="3923852"/>
              <a:chExt cx="2568000" cy="976167"/>
            </a:xfrm>
          </p:grpSpPr>
          <p:sp>
            <p:nvSpPr>
              <p:cNvPr id="22" name="Seta para a direita 21"/>
              <p:cNvSpPr/>
              <p:nvPr/>
            </p:nvSpPr>
            <p:spPr>
              <a:xfrm>
                <a:off x="2139634" y="4127354"/>
                <a:ext cx="978408" cy="48463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  <a:alpha val="48000"/>
                    </a:srgb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23" name="Grupo 22"/>
              <p:cNvGrpSpPr/>
              <p:nvPr/>
            </p:nvGrpSpPr>
            <p:grpSpPr>
              <a:xfrm>
                <a:off x="884760" y="3923852"/>
                <a:ext cx="2568000" cy="976167"/>
                <a:chOff x="884760" y="3923852"/>
                <a:chExt cx="2568000" cy="976167"/>
              </a:xfrm>
            </p:grpSpPr>
            <p:sp>
              <p:nvSpPr>
                <p:cNvPr id="24" name="Elipse 23"/>
                <p:cNvSpPr/>
                <p:nvPr/>
              </p:nvSpPr>
              <p:spPr>
                <a:xfrm>
                  <a:off x="1583928" y="3923852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" name="Elipse 24"/>
                <p:cNvSpPr/>
                <p:nvPr/>
              </p:nvSpPr>
              <p:spPr>
                <a:xfrm>
                  <a:off x="1915120" y="4171987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6" name="Elipse 25"/>
                <p:cNvSpPr/>
                <p:nvPr/>
              </p:nvSpPr>
              <p:spPr>
                <a:xfrm>
                  <a:off x="1487368" y="4308945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7" name="Elipse 26"/>
                <p:cNvSpPr/>
                <p:nvPr/>
              </p:nvSpPr>
              <p:spPr>
                <a:xfrm>
                  <a:off x="2328725" y="3992484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Elipse 27"/>
                <p:cNvSpPr/>
                <p:nvPr/>
              </p:nvSpPr>
              <p:spPr>
                <a:xfrm>
                  <a:off x="2173512" y="4467970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9" name="Elipse 28"/>
                <p:cNvSpPr/>
                <p:nvPr/>
              </p:nvSpPr>
              <p:spPr>
                <a:xfrm>
                  <a:off x="1079872" y="4467970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0" name="Elipse 29"/>
                <p:cNvSpPr/>
                <p:nvPr/>
              </p:nvSpPr>
              <p:spPr>
                <a:xfrm>
                  <a:off x="2836414" y="4596978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1" name="Elipse 30"/>
                <p:cNvSpPr/>
                <p:nvPr/>
              </p:nvSpPr>
              <p:spPr>
                <a:xfrm>
                  <a:off x="1752438" y="4557080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2" name="Elipse 31"/>
                <p:cNvSpPr/>
                <p:nvPr/>
              </p:nvSpPr>
              <p:spPr>
                <a:xfrm>
                  <a:off x="3164728" y="4236097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3" name="Elipse 32"/>
                <p:cNvSpPr/>
                <p:nvPr/>
              </p:nvSpPr>
              <p:spPr>
                <a:xfrm>
                  <a:off x="884760" y="4007492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" name="Elipse 33"/>
                <p:cNvSpPr/>
                <p:nvPr/>
              </p:nvSpPr>
              <p:spPr>
                <a:xfrm>
                  <a:off x="1392449" y="4611986"/>
                  <a:ext cx="288032" cy="2880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lumMod val="0"/>
                      </a:schemeClr>
                    </a:gs>
                    <a:gs pos="52000">
                      <a:schemeClr val="accent5">
                        <a:lumMod val="100000"/>
                      </a:schemeClr>
                    </a:gs>
                    <a:gs pos="72000">
                      <a:schemeClr val="accent1">
                        <a:tint val="23500"/>
                        <a:satMod val="160000"/>
                        <a:lumMod val="25000"/>
                        <a:lumOff val="75000"/>
                      </a:scheme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37" name="Elipse 36"/>
            <p:cNvSpPr/>
            <p:nvPr/>
          </p:nvSpPr>
          <p:spPr>
            <a:xfrm>
              <a:off x="5031737" y="3910266"/>
              <a:ext cx="432048" cy="733667"/>
            </a:xfrm>
            <a:prstGeom prst="ellipse">
              <a:avLst/>
            </a:prstGeom>
            <a:gradFill flip="none" rotWithShape="1">
              <a:gsLst>
                <a:gs pos="28000">
                  <a:srgbClr val="00B050">
                    <a:shade val="30000"/>
                    <a:satMod val="115000"/>
                    <a:lumMod val="92000"/>
                    <a:lumOff val="8000"/>
                  </a:srgbClr>
                </a:gs>
                <a:gs pos="70000">
                  <a:srgbClr val="00B050">
                    <a:shade val="67500"/>
                    <a:satMod val="115000"/>
                    <a:lumMod val="92000"/>
                    <a:alpha val="27000"/>
                  </a:srgbClr>
                </a:gs>
                <a:gs pos="100000">
                  <a:srgbClr val="00B050">
                    <a:shade val="100000"/>
                    <a:satMod val="115000"/>
                    <a:alpha val="0"/>
                  </a:srgbClr>
                </a:gs>
              </a:gsLst>
              <a:lin ang="13500000" scaled="1"/>
              <a:tileRect/>
            </a:gradFill>
            <a:ln>
              <a:solidFill>
                <a:srgbClr val="00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/>
            <p:cNvSpPr/>
            <p:nvPr/>
          </p:nvSpPr>
          <p:spPr>
            <a:xfrm>
              <a:off x="4990282" y="5075981"/>
              <a:ext cx="482078" cy="1584176"/>
            </a:xfrm>
            <a:prstGeom prst="ellipse">
              <a:avLst/>
            </a:prstGeom>
            <a:gradFill flip="none" rotWithShape="1">
              <a:gsLst>
                <a:gs pos="28000">
                  <a:srgbClr val="00B050">
                    <a:shade val="30000"/>
                    <a:satMod val="115000"/>
                    <a:lumMod val="92000"/>
                    <a:lumOff val="8000"/>
                  </a:srgbClr>
                </a:gs>
                <a:gs pos="70000">
                  <a:srgbClr val="00B050">
                    <a:shade val="67500"/>
                    <a:satMod val="115000"/>
                    <a:lumMod val="92000"/>
                    <a:alpha val="27000"/>
                  </a:srgbClr>
                </a:gs>
                <a:gs pos="100000">
                  <a:srgbClr val="00B050">
                    <a:shade val="100000"/>
                    <a:satMod val="115000"/>
                    <a:alpha val="0"/>
                  </a:srgbClr>
                </a:gs>
              </a:gsLst>
              <a:lin ang="13500000" scaled="1"/>
              <a:tileRect/>
            </a:gradFill>
            <a:ln>
              <a:solidFill>
                <a:srgbClr val="00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7087271" y="4402682"/>
            <a:ext cx="2851856" cy="1148372"/>
            <a:chOff x="7045300" y="6356151"/>
            <a:chExt cx="2851856" cy="1148372"/>
          </a:xfrm>
        </p:grpSpPr>
        <p:sp>
          <p:nvSpPr>
            <p:cNvPr id="39" name="CaixaDeTexto 38"/>
            <p:cNvSpPr txBox="1"/>
            <p:nvPr/>
          </p:nvSpPr>
          <p:spPr>
            <a:xfrm>
              <a:off x="7045300" y="6751126"/>
              <a:ext cx="739043" cy="441047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200" dirty="0">
                  <a:solidFill>
                    <a:srgbClr val="FF0000"/>
                  </a:solidFill>
                  <a:latin typeface="Lucida Handwriting" panose="03010101010101010101" pitchFamily="66" charset="0"/>
                </a:rPr>
                <a:t>I = </a:t>
              </a: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7818849" y="6356151"/>
              <a:ext cx="612301" cy="471100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dirty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pt-BR" sz="2000" dirty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pt-BR" sz="2000" dirty="0">
                  <a:solidFill>
                    <a:srgbClr val="FF0000"/>
                  </a:solidFill>
                  <a:latin typeface="Lucida Handwriting" panose="03010101010101010101" pitchFamily="66" charset="0"/>
                </a:rPr>
                <a:t>q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7844471" y="7033423"/>
              <a:ext cx="561005" cy="471100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dirty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pt-BR" sz="2000" dirty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pt-BR" sz="2000" dirty="0">
                  <a:solidFill>
                    <a:srgbClr val="FF0000"/>
                  </a:solidFill>
                  <a:latin typeface="Lucida Handwriting" panose="03010101010101010101" pitchFamily="66" charset="0"/>
                </a:rPr>
                <a:t>t</a:t>
              </a:r>
            </a:p>
          </p:txBody>
        </p:sp>
        <p:cxnSp>
          <p:nvCxnSpPr>
            <p:cNvPr id="42" name="Conector reto 41"/>
            <p:cNvCxnSpPr/>
            <p:nvPr/>
          </p:nvCxnSpPr>
          <p:spPr>
            <a:xfrm>
              <a:off x="7958317" y="6954046"/>
              <a:ext cx="39691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/>
            <p:cNvSpPr txBox="1"/>
            <p:nvPr/>
          </p:nvSpPr>
          <p:spPr>
            <a:xfrm>
              <a:off x="8752053" y="6400654"/>
              <a:ext cx="1138430" cy="407120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>
                  <a:solidFill>
                    <a:srgbClr val="7030A0"/>
                  </a:solidFill>
                  <a:latin typeface="Calibri"/>
                </a:rPr>
                <a:t>Coulomb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8809975" y="6988612"/>
              <a:ext cx="1087181" cy="407120"/>
            </a:xfrm>
            <a:prstGeom prst="rect">
              <a:avLst/>
            </a:prstGeom>
            <a:noFill/>
          </p:spPr>
          <p:txBody>
            <a:bodyPr wrap="none" lIns="100783" tIns="50392" rIns="100783" bIns="50392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000" dirty="0">
                  <a:solidFill>
                    <a:srgbClr val="7030A0"/>
                  </a:solidFill>
                  <a:latin typeface="Calibri"/>
                </a:rPr>
                <a:t>segundo</a:t>
              </a:r>
            </a:p>
          </p:txBody>
        </p:sp>
      </p:grpSp>
      <p:sp>
        <p:nvSpPr>
          <p:cNvPr id="45" name="CaixaDeTexto 44"/>
          <p:cNvSpPr txBox="1"/>
          <p:nvPr/>
        </p:nvSpPr>
        <p:spPr>
          <a:xfrm>
            <a:off x="5926424" y="2741662"/>
            <a:ext cx="2773171" cy="37877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prstClr val="black"/>
                </a:solidFill>
                <a:latin typeface="Lucida Handwriting" panose="03010101010101010101" pitchFamily="66" charset="0"/>
              </a:rPr>
              <a:t>Intervalo de tempo 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8694454" y="2625969"/>
            <a:ext cx="561005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Lucida Handwriting" panose="03010101010101010101" pitchFamily="66" charset="0"/>
              </a:rPr>
              <a:t>t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409970" y="3297292"/>
            <a:ext cx="2107924" cy="37877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prstClr val="black"/>
                </a:solidFill>
                <a:latin typeface="Lucida Handwriting" panose="03010101010101010101" pitchFamily="66" charset="0"/>
              </a:rPr>
              <a:t>Carga elétrica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8694456" y="3185270"/>
            <a:ext cx="612301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Lucida Handwriting" panose="03010101010101010101" pitchFamily="66" charset="0"/>
              </a:rPr>
              <a:t>q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92416" y="4284507"/>
            <a:ext cx="612301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Lucida Handwriting" panose="03010101010101010101" pitchFamily="66" charset="0"/>
              </a:rPr>
              <a:t>q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62842" y="5961576"/>
            <a:ext cx="612301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Lucida Handwriting" panose="03010101010101010101" pitchFamily="66" charset="0"/>
              </a:rPr>
              <a:t>q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7360634" y="6136370"/>
            <a:ext cx="2173626" cy="409545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Seção  S</a:t>
            </a:r>
            <a:r>
              <a:rPr lang="pt-BR" sz="2000" baseline="-250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2 </a:t>
            </a:r>
            <a:r>
              <a:rPr lang="pt-BR" sz="20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&gt;  S</a:t>
            </a:r>
            <a:r>
              <a:rPr lang="pt-BR" sz="2000" baseline="-250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1</a:t>
            </a:r>
            <a:endParaRPr lang="pt-BR" sz="2000" baseline="-250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990282" y="3420820"/>
            <a:ext cx="463221" cy="409545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S</a:t>
            </a:r>
            <a:r>
              <a:rPr lang="pt-BR" sz="2000" baseline="-250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1</a:t>
            </a:r>
            <a:endParaRPr lang="pt-BR" sz="2000" baseline="-250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990282" y="6756231"/>
            <a:ext cx="607491" cy="409545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 S</a:t>
            </a:r>
            <a:r>
              <a:rPr lang="pt-BR" sz="2000" baseline="-25000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2 </a:t>
            </a:r>
            <a:endParaRPr lang="pt-BR" sz="2000" baseline="-250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engenharia elétrica?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652046"/>
          </a:xfrm>
        </p:spPr>
        <p:txBody>
          <a:bodyPr/>
          <a:lstStyle/>
          <a:p>
            <a:r>
              <a:rPr lang="pt-BR" dirty="0" smtClean="0"/>
              <a:t>Atividade de engenharia relacionada às práticas com eletricidade e eletromagnetismo, </a:t>
            </a:r>
            <a:r>
              <a:rPr lang="pt-BR" dirty="0"/>
              <a:t>em suas diversas </a:t>
            </a:r>
            <a:r>
              <a:rPr lang="pt-BR" dirty="0" smtClean="0"/>
              <a:t>expressões</a:t>
            </a:r>
          </a:p>
          <a:p>
            <a:pPr marL="0" indent="0" algn="r">
              <a:buNone/>
            </a:pPr>
            <a:r>
              <a:rPr lang="pt-BR" sz="2400" dirty="0" smtClean="0"/>
              <a:t>Fonte</a:t>
            </a:r>
            <a:r>
              <a:rPr lang="pt-BR" sz="2400" dirty="0"/>
              <a:t>: </a:t>
            </a:r>
            <a:r>
              <a:rPr lang="pt-BR" sz="2400" dirty="0" err="1"/>
              <a:t>Fink</a:t>
            </a:r>
            <a:r>
              <a:rPr lang="pt-BR" sz="2400" dirty="0"/>
              <a:t>, D. </a:t>
            </a:r>
            <a:r>
              <a:rPr lang="pt-BR" sz="2400" dirty="0" smtClean="0"/>
              <a:t>G., </a:t>
            </a:r>
            <a:r>
              <a:rPr lang="pt-BR" sz="2400" dirty="0" err="1" smtClean="0"/>
              <a:t>Britannica</a:t>
            </a:r>
            <a:r>
              <a:rPr lang="pt-BR" sz="2400" dirty="0" smtClean="0"/>
              <a:t> </a:t>
            </a:r>
            <a:r>
              <a:rPr lang="pt-BR" sz="2400" dirty="0" err="1"/>
              <a:t>Academic</a:t>
            </a:r>
            <a:r>
              <a:rPr lang="pt-BR" sz="2400" dirty="0"/>
              <a:t> </a:t>
            </a:r>
            <a:r>
              <a:rPr lang="pt-BR" sz="2400" dirty="0" err="1" smtClean="0"/>
              <a:t>Edition</a:t>
            </a:r>
            <a:endParaRPr lang="en-GB" sz="2400" dirty="0"/>
          </a:p>
          <a:p>
            <a:endParaRPr lang="pt-BR" dirty="0" smtClean="0"/>
          </a:p>
          <a:p>
            <a:r>
              <a:rPr lang="pt-BR" dirty="0" smtClean="0"/>
              <a:t>Expressões: eletricidade, eletrônica, magnetismo, eletromagnetismo, fotônica, radiofrequência, telecomunicações, máquinas elétricas, materiais elétricos, energia, sistemas digitais, informação,...</a:t>
            </a:r>
          </a:p>
          <a:p>
            <a:pPr marL="0" indent="0" algn="r">
              <a:buNone/>
            </a:pPr>
            <a:r>
              <a:rPr lang="pt-BR" sz="2400" dirty="0"/>
              <a:t>Fonte: </a:t>
            </a:r>
            <a:r>
              <a:rPr lang="pt-BR" sz="2400" dirty="0" smtClean="0"/>
              <a:t>Sociedades do IEEE</a:t>
            </a:r>
            <a:endParaRPr lang="en-GB" sz="2400" dirty="0"/>
          </a:p>
          <a:p>
            <a:pPr marL="0" indent="0" algn="r">
              <a:buNone/>
            </a:pPr>
            <a:endParaRPr lang="pt-BR" sz="2400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600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428349" y="2152640"/>
            <a:ext cx="0" cy="10318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8215665" y="2152640"/>
            <a:ext cx="0" cy="10318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428348" y="2668581"/>
            <a:ext cx="67873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93280" y="1517636"/>
            <a:ext cx="751413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usina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659980" y="1517636"/>
            <a:ext cx="1429665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consumidor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83899" y="2152640"/>
            <a:ext cx="2377308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Linha de transmissão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706192" y="2972965"/>
            <a:ext cx="6176843" cy="642445"/>
            <a:chOff x="1547664" y="2697019"/>
            <a:chExt cx="5602932" cy="582814"/>
          </a:xfrm>
        </p:grpSpPr>
        <p:cxnSp>
          <p:nvCxnSpPr>
            <p:cNvPr id="11" name="Conector de seta reta 10"/>
            <p:cNvCxnSpPr/>
            <p:nvPr/>
          </p:nvCxnSpPr>
          <p:spPr>
            <a:xfrm>
              <a:off x="1547664" y="2744924"/>
              <a:ext cx="50405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/>
            <p:cNvSpPr txBox="1"/>
            <p:nvPr/>
          </p:nvSpPr>
          <p:spPr>
            <a:xfrm>
              <a:off x="1547664" y="2888940"/>
              <a:ext cx="307098" cy="39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200" dirty="0">
                  <a:solidFill>
                    <a:srgbClr val="FF0000"/>
                  </a:solidFill>
                  <a:latin typeface="Lucida Handwriting" panose="03010101010101010101" pitchFamily="66" charset="0"/>
                </a:rPr>
                <a:t>I</a:t>
              </a:r>
            </a:p>
          </p:txBody>
        </p:sp>
        <p:cxnSp>
          <p:nvCxnSpPr>
            <p:cNvPr id="13" name="Conector de seta reta 12"/>
            <p:cNvCxnSpPr/>
            <p:nvPr/>
          </p:nvCxnSpPr>
          <p:spPr>
            <a:xfrm>
              <a:off x="6646540" y="2697019"/>
              <a:ext cx="50405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6646540" y="2841035"/>
              <a:ext cx="307098" cy="39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7838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2200" dirty="0">
                  <a:solidFill>
                    <a:srgbClr val="FF0000"/>
                  </a:solidFill>
                  <a:latin typeface="Lucida Handwriting" panose="03010101010101010101" pitchFamily="66" charset="0"/>
                </a:rPr>
                <a:t>I</a:t>
              </a: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2222188" y="3660774"/>
            <a:ext cx="2773171" cy="37877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prstClr val="black"/>
                </a:solidFill>
                <a:latin typeface="Lucida Handwriting" panose="03010101010101010101" pitchFamily="66" charset="0"/>
              </a:rPr>
              <a:t>Intervalo de tempo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90218" y="3545081"/>
            <a:ext cx="561005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Lucida Handwriting" panose="03010101010101010101" pitchFamily="66" charset="0"/>
              </a:rPr>
              <a:t>t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261879" y="4216404"/>
            <a:ext cx="2107924" cy="37877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prstClr val="black"/>
                </a:solidFill>
                <a:latin typeface="Lucida Handwriting" panose="03010101010101010101" pitchFamily="66" charset="0"/>
              </a:rPr>
              <a:t>Carga elétrica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90220" y="4104382"/>
            <a:ext cx="612301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Lucida Handwriting" panose="03010101010101010101" pitchFamily="66" charset="0"/>
              </a:rPr>
              <a:t>q</a:t>
            </a:r>
          </a:p>
        </p:txBody>
      </p:sp>
      <p:sp>
        <p:nvSpPr>
          <p:cNvPr id="19" name="Chave direita 18"/>
          <p:cNvSpPr/>
          <p:nvPr/>
        </p:nvSpPr>
        <p:spPr>
          <a:xfrm>
            <a:off x="5913534" y="3592901"/>
            <a:ext cx="198460" cy="9877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black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472908" y="3867385"/>
            <a:ext cx="2414098" cy="37877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prstClr val="black"/>
                </a:solidFill>
                <a:latin typeface="Lucida Handwriting" panose="03010101010101010101" pitchFamily="66" charset="0"/>
              </a:rPr>
              <a:t>Corrente elétrica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508913" y="4648487"/>
            <a:ext cx="739043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FF0000"/>
                </a:solidFill>
                <a:latin typeface="Lucida Handwriting" panose="03010101010101010101" pitchFamily="66" charset="0"/>
              </a:rPr>
              <a:t>I =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282462" y="4253512"/>
            <a:ext cx="612301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Lucida Handwriting" panose="03010101010101010101" pitchFamily="66" charset="0"/>
              </a:rPr>
              <a:t>q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308084" y="4930784"/>
            <a:ext cx="561005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7421930" y="4851407"/>
            <a:ext cx="3969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ta para a direita 25"/>
          <p:cNvSpPr/>
          <p:nvPr/>
        </p:nvSpPr>
        <p:spPr>
          <a:xfrm>
            <a:off x="396359" y="2668582"/>
            <a:ext cx="777465" cy="53421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bg1">
                  <a:alpha val="6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6998" y="3341521"/>
            <a:ext cx="1679194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Energia  E</a:t>
            </a:r>
          </a:p>
        </p:txBody>
      </p:sp>
      <p:sp>
        <p:nvSpPr>
          <p:cNvPr id="29" name="Forma livre 28"/>
          <p:cNvSpPr/>
          <p:nvPr/>
        </p:nvSpPr>
        <p:spPr>
          <a:xfrm>
            <a:off x="1190075" y="3723840"/>
            <a:ext cx="3724231" cy="1416882"/>
          </a:xfrm>
          <a:custGeom>
            <a:avLst/>
            <a:gdLst>
              <a:gd name="connsiteX0" fmla="*/ 0 w 3378200"/>
              <a:gd name="connsiteY0" fmla="*/ 0 h 1285370"/>
              <a:gd name="connsiteX1" fmla="*/ 419100 w 3378200"/>
              <a:gd name="connsiteY1" fmla="*/ 876300 h 1285370"/>
              <a:gd name="connsiteX2" fmla="*/ 1714500 w 3378200"/>
              <a:gd name="connsiteY2" fmla="*/ 1282700 h 1285370"/>
              <a:gd name="connsiteX3" fmla="*/ 3378200 w 3378200"/>
              <a:gd name="connsiteY3" fmla="*/ 698500 h 128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00" h="1285370">
                <a:moveTo>
                  <a:pt x="0" y="0"/>
                </a:moveTo>
                <a:cubicBezTo>
                  <a:pt x="66675" y="331258"/>
                  <a:pt x="133350" y="662517"/>
                  <a:pt x="419100" y="876300"/>
                </a:cubicBezTo>
                <a:cubicBezTo>
                  <a:pt x="704850" y="1090083"/>
                  <a:pt x="1221317" y="1312333"/>
                  <a:pt x="1714500" y="1282700"/>
                </a:cubicBezTo>
                <a:cubicBezTo>
                  <a:pt x="2207683" y="1253067"/>
                  <a:pt x="2792941" y="975783"/>
                  <a:pt x="3378200" y="698500"/>
                </a:cubicBezTo>
              </a:path>
            </a:pathLst>
          </a:custGeom>
          <a:noFill/>
          <a:ln w="127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54758" y="5439683"/>
            <a:ext cx="1854650" cy="932775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algn="r"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rgbClr val="0070C0"/>
                </a:solidFill>
                <a:latin typeface="Lucida Handwriting" panose="03010101010101010101" pitchFamily="66" charset="0"/>
              </a:rPr>
              <a:t>Energia</a:t>
            </a:r>
          </a:p>
          <a:p>
            <a:pPr algn="r"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rgbClr val="0070C0"/>
                </a:solidFill>
                <a:latin typeface="Lucida Handwriting" panose="03010101010101010101" pitchFamily="66" charset="0"/>
              </a:rPr>
              <a:t>por unidade</a:t>
            </a:r>
          </a:p>
          <a:p>
            <a:pPr algn="r"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rgbClr val="0070C0"/>
                </a:solidFill>
                <a:latin typeface="Lucida Handwriting" panose="03010101010101010101" pitchFamily="66" charset="0"/>
              </a:rPr>
              <a:t>de carga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412944" y="5505011"/>
            <a:ext cx="378535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0070C0"/>
                </a:solidFill>
                <a:latin typeface="Lucida Handwriting" panose="03010101010101010101" pitchFamily="66" charset="0"/>
              </a:rPr>
              <a:t>E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286591" y="6135178"/>
            <a:ext cx="612301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q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3420747" y="6081727"/>
            <a:ext cx="39691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4087708" y="5861203"/>
            <a:ext cx="774387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0070C0"/>
                </a:solidFill>
                <a:latin typeface="Lucida Handwriting" panose="03010101010101010101" pitchFamily="66" charset="0"/>
              </a:rPr>
              <a:t>=  V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8215666" y="4298015"/>
            <a:ext cx="1138430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7030A0"/>
                </a:solidFill>
                <a:latin typeface="Calibri"/>
              </a:rPr>
              <a:t>Coulomb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8273588" y="4885973"/>
            <a:ext cx="1087181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7030A0"/>
                </a:solidFill>
                <a:latin typeface="Calibri"/>
              </a:rPr>
              <a:t>segundo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406510" y="6825568"/>
            <a:ext cx="2661685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7030A0"/>
                </a:solidFill>
                <a:latin typeface="Calibri"/>
              </a:rPr>
              <a:t>Joule / Coulomb  =  Volt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068194" y="5861203"/>
            <a:ext cx="1150801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tensão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6864844" y="5547510"/>
            <a:ext cx="2826318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7030A0"/>
                </a:solidFill>
                <a:latin typeface="Calibri"/>
              </a:rPr>
              <a:t>Coulomb / </a:t>
            </a:r>
            <a:r>
              <a:rPr lang="pt-BR" sz="2000" dirty="0" err="1">
                <a:solidFill>
                  <a:srgbClr val="7030A0"/>
                </a:solidFill>
                <a:latin typeface="Calibri"/>
              </a:rPr>
              <a:t>seg</a:t>
            </a:r>
            <a:r>
              <a:rPr lang="pt-BR" sz="2000" dirty="0">
                <a:solidFill>
                  <a:srgbClr val="7030A0"/>
                </a:solidFill>
                <a:latin typeface="Calibri"/>
              </a:rPr>
              <a:t> =  Ampere</a:t>
            </a:r>
          </a:p>
        </p:txBody>
      </p:sp>
    </p:spTree>
    <p:extLst>
      <p:ext uri="{BB962C8B-B14F-4D97-AF65-F5344CB8AC3E}">
        <p14:creationId xmlns:p14="http://schemas.microsoft.com/office/powerpoint/2010/main" val="5340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9" grpId="0" animBg="1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43768" y="3748641"/>
            <a:ext cx="9793088" cy="3631596"/>
            <a:chOff x="143768" y="3748641"/>
            <a:chExt cx="9793088" cy="3631596"/>
          </a:xfrm>
        </p:grpSpPr>
        <p:sp>
          <p:nvSpPr>
            <p:cNvPr id="16" name="Retângulo 15"/>
            <p:cNvSpPr/>
            <p:nvPr/>
          </p:nvSpPr>
          <p:spPr>
            <a:xfrm>
              <a:off x="143768" y="5166334"/>
              <a:ext cx="6329140" cy="22139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472908" y="3748641"/>
              <a:ext cx="3463948" cy="363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" name="Conector reto 2"/>
          <p:cNvCxnSpPr/>
          <p:nvPr/>
        </p:nvCxnSpPr>
        <p:spPr>
          <a:xfrm>
            <a:off x="1428349" y="2152640"/>
            <a:ext cx="0" cy="10318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8215665" y="2152640"/>
            <a:ext cx="0" cy="10318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428348" y="2668581"/>
            <a:ext cx="67873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93280" y="1517636"/>
            <a:ext cx="751413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usina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659980" y="1517636"/>
            <a:ext cx="1429665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consumidor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83899" y="2152640"/>
            <a:ext cx="2377308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Linha de transmissão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706192" y="3025770"/>
            <a:ext cx="55568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706193" y="3184521"/>
            <a:ext cx="357329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FF0000"/>
                </a:solidFill>
                <a:latin typeface="Lucida Handwriting" panose="03010101010101010101" pitchFamily="66" charset="0"/>
              </a:rPr>
              <a:t>I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7327350" y="2972964"/>
            <a:ext cx="55568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327350" y="3131715"/>
            <a:ext cx="357329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FF0000"/>
                </a:solidFill>
                <a:latin typeface="Lucida Handwriting" panose="03010101010101010101" pitchFamily="66" charset="0"/>
              </a:rPr>
              <a:t>I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472908" y="3867385"/>
            <a:ext cx="2414098" cy="37877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prstClr val="black"/>
                </a:solidFill>
                <a:latin typeface="Lucida Handwriting" panose="03010101010101010101" pitchFamily="66" charset="0"/>
              </a:rPr>
              <a:t>Corrente elétrica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508913" y="4648487"/>
            <a:ext cx="739043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FF0000"/>
                </a:solidFill>
                <a:latin typeface="Lucida Handwriting" panose="03010101010101010101" pitchFamily="66" charset="0"/>
              </a:rPr>
              <a:t>I =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282462" y="4253512"/>
            <a:ext cx="612301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Lucida Handwriting" panose="03010101010101010101" pitchFamily="66" charset="0"/>
              </a:rPr>
              <a:t>q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308084" y="4930784"/>
            <a:ext cx="561005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7421930" y="4851407"/>
            <a:ext cx="3969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ta para a direita 25"/>
          <p:cNvSpPr/>
          <p:nvPr/>
        </p:nvSpPr>
        <p:spPr>
          <a:xfrm>
            <a:off x="396359" y="2668582"/>
            <a:ext cx="777465" cy="53421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bg1">
                  <a:alpha val="6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6998" y="3341521"/>
            <a:ext cx="1679194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Energia  E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54758" y="5439683"/>
            <a:ext cx="1854650" cy="932775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algn="r"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rgbClr val="0070C0"/>
                </a:solidFill>
                <a:latin typeface="Lucida Handwriting" panose="03010101010101010101" pitchFamily="66" charset="0"/>
              </a:rPr>
              <a:t>Energia</a:t>
            </a:r>
          </a:p>
          <a:p>
            <a:pPr algn="r"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rgbClr val="0070C0"/>
                </a:solidFill>
                <a:latin typeface="Lucida Handwriting" panose="03010101010101010101" pitchFamily="66" charset="0"/>
              </a:rPr>
              <a:t>por unidade</a:t>
            </a:r>
          </a:p>
          <a:p>
            <a:pPr algn="r"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rgbClr val="0070C0"/>
                </a:solidFill>
                <a:latin typeface="Lucida Handwriting" panose="03010101010101010101" pitchFamily="66" charset="0"/>
              </a:rPr>
              <a:t>de carga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412944" y="5505011"/>
            <a:ext cx="378535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0070C0"/>
                </a:solidFill>
                <a:latin typeface="Lucida Handwriting" panose="03010101010101010101" pitchFamily="66" charset="0"/>
              </a:rPr>
              <a:t>E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286591" y="6135178"/>
            <a:ext cx="612301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q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3420747" y="6081727"/>
            <a:ext cx="39691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4087708" y="5861203"/>
            <a:ext cx="774387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0070C0"/>
                </a:solidFill>
                <a:latin typeface="Lucida Handwriting" panose="03010101010101010101" pitchFamily="66" charset="0"/>
              </a:rPr>
              <a:t>=  V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8215666" y="4298015"/>
            <a:ext cx="1138430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7030A0"/>
                </a:solidFill>
                <a:latin typeface="Calibri"/>
              </a:rPr>
              <a:t>Coulomb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8273588" y="4885973"/>
            <a:ext cx="1087181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7030A0"/>
                </a:solidFill>
                <a:latin typeface="Calibri"/>
              </a:rPr>
              <a:t>segundo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406510" y="6825568"/>
            <a:ext cx="2661685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7030A0"/>
                </a:solidFill>
                <a:latin typeface="Calibri"/>
              </a:rPr>
              <a:t>Joule / Coulomb  =  Volt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56668" y="4251155"/>
            <a:ext cx="392673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0070C0"/>
                </a:solidFill>
                <a:latin typeface="Lucida Handwriting" panose="03010101010101010101" pitchFamily="66" charset="0"/>
              </a:rPr>
              <a:t>V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54410" y="4240578"/>
            <a:ext cx="313148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x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100960" y="4238676"/>
            <a:ext cx="357329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FF0000"/>
                </a:solidFill>
                <a:latin typeface="Lucida Handwriting" panose="03010101010101010101" pitchFamily="66" charset="0"/>
              </a:rPr>
              <a:t>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90513" y="4206652"/>
            <a:ext cx="344957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b="1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2964211" y="3824303"/>
            <a:ext cx="612301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Lucida Handwriting" panose="03010101010101010101" pitchFamily="66" charset="0"/>
              </a:rPr>
              <a:t>q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2989836" y="4501575"/>
            <a:ext cx="561005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3103679" y="4422199"/>
            <a:ext cx="3969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2061824" y="3871408"/>
            <a:ext cx="378535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0070C0"/>
                </a:solidFill>
                <a:latin typeface="Lucida Handwriting" panose="03010101010101010101" pitchFamily="66" charset="0"/>
              </a:rPr>
              <a:t>E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935471" y="4501574"/>
            <a:ext cx="612301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q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2069627" y="4448122"/>
            <a:ext cx="39691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2632120" y="4199482"/>
            <a:ext cx="313148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x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3843199" y="4211922"/>
            <a:ext cx="344957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b="1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4400359" y="3856969"/>
            <a:ext cx="378535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E</a:t>
            </a:r>
          </a:p>
        </p:txBody>
      </p:sp>
      <p:cxnSp>
        <p:nvCxnSpPr>
          <p:cNvPr id="49" name="Conector reto 48"/>
          <p:cNvCxnSpPr/>
          <p:nvPr/>
        </p:nvCxnSpPr>
        <p:spPr>
          <a:xfrm>
            <a:off x="4408162" y="4433683"/>
            <a:ext cx="396919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4316624" y="4501575"/>
            <a:ext cx="561005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9BBB59">
                    <a:lumMod val="50000"/>
                  </a:srgbClr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t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5131966" y="4227599"/>
            <a:ext cx="344957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b="1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48020" y="4211921"/>
            <a:ext cx="378535" cy="407120"/>
          </a:xfrm>
          <a:prstGeom prst="rect">
            <a:avLst/>
          </a:prstGeom>
          <a:noFill/>
          <a:ln>
            <a:noFill/>
          </a:ln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P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6864844" y="5954630"/>
            <a:ext cx="2927996" cy="1278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6938291" y="6141669"/>
            <a:ext cx="2670592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Potência elétrica</a:t>
            </a:r>
          </a:p>
        </p:txBody>
      </p:sp>
      <p:cxnSp>
        <p:nvCxnSpPr>
          <p:cNvPr id="52" name="Conector de seta reta 51"/>
          <p:cNvCxnSpPr/>
          <p:nvPr/>
        </p:nvCxnSpPr>
        <p:spPr>
          <a:xfrm flipH="1" flipV="1">
            <a:off x="6026554" y="4756026"/>
            <a:ext cx="998354" cy="137915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7327350" y="6677979"/>
            <a:ext cx="2245757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7030A0"/>
                </a:solidFill>
                <a:latin typeface="Calibri"/>
              </a:rPr>
              <a:t>Joule / </a:t>
            </a:r>
            <a:r>
              <a:rPr lang="pt-BR" sz="2000" dirty="0" err="1">
                <a:solidFill>
                  <a:srgbClr val="7030A0"/>
                </a:solidFill>
                <a:latin typeface="Calibri"/>
              </a:rPr>
              <a:t>seg</a:t>
            </a:r>
            <a:r>
              <a:rPr lang="pt-BR" sz="2000" dirty="0">
                <a:solidFill>
                  <a:srgbClr val="7030A0"/>
                </a:solidFill>
                <a:latin typeface="Calibri"/>
              </a:rPr>
              <a:t>  =  Watt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5068194" y="5861203"/>
            <a:ext cx="1150801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tensão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6864844" y="5547510"/>
            <a:ext cx="2826318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7030A0"/>
                </a:solidFill>
                <a:latin typeface="Calibri"/>
              </a:rPr>
              <a:t>Coulomb / </a:t>
            </a:r>
            <a:r>
              <a:rPr lang="pt-BR" sz="2000" dirty="0" err="1">
                <a:solidFill>
                  <a:srgbClr val="7030A0"/>
                </a:solidFill>
                <a:latin typeface="Calibri"/>
              </a:rPr>
              <a:t>seg</a:t>
            </a:r>
            <a:r>
              <a:rPr lang="pt-BR" sz="2000" dirty="0">
                <a:solidFill>
                  <a:srgbClr val="7030A0"/>
                </a:solidFill>
                <a:latin typeface="Calibri"/>
              </a:rPr>
              <a:t> =  Ampere</a:t>
            </a:r>
          </a:p>
        </p:txBody>
      </p:sp>
    </p:spTree>
    <p:extLst>
      <p:ext uri="{BB962C8B-B14F-4D97-AF65-F5344CB8AC3E}">
        <p14:creationId xmlns:p14="http://schemas.microsoft.com/office/powerpoint/2010/main" val="6874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39" grpId="0"/>
      <p:bldP spid="5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50" grpId="0"/>
      <p:bldP spid="51" grpId="0"/>
      <p:bldP spid="10" grpId="0"/>
      <p:bldP spid="19" grpId="0" animBg="1"/>
      <p:bldP spid="24" grpId="0"/>
      <p:bldP spid="5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Pontos a considerar na geração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Tem-se uma potência gerada</a:t>
            </a:r>
            <a:endParaRPr lang="pt-BR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2"/>
            <a:r>
              <a:rPr lang="pt-B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800 MW /máquina</a:t>
            </a:r>
            <a:endParaRPr lang="pt-BR" b="1" dirty="0" smtClean="0">
              <a:solidFill>
                <a:srgbClr val="C00000"/>
              </a:solidFill>
            </a:endParaRPr>
          </a:p>
          <a:p>
            <a:r>
              <a:rPr lang="pt-BR" dirty="0" smtClean="0"/>
              <a:t>Potência = tensão x corrente</a:t>
            </a:r>
          </a:p>
          <a:p>
            <a:pPr lvl="2"/>
            <a:r>
              <a:rPr lang="pt-BR" dirty="0" smtClean="0">
                <a:solidFill>
                  <a:srgbClr val="0070C0"/>
                </a:solidFill>
              </a:rPr>
              <a:t>maior a corrente </a:t>
            </a:r>
            <a:r>
              <a:rPr lang="pt-BR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maior a seção condutora</a:t>
            </a:r>
          </a:p>
          <a:p>
            <a:pPr lvl="2"/>
            <a:r>
              <a:rPr lang="pt-BR" dirty="0" smtClean="0">
                <a:solidFill>
                  <a:srgbClr val="176346"/>
                </a:solidFill>
                <a:sym typeface="Wingdings" panose="05000000000000000000" pitchFamily="2" charset="2"/>
              </a:rPr>
              <a:t>maior a tensão  maior a isolação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  <a:sym typeface="Wingdings" panose="05000000000000000000" pitchFamily="2" charset="2"/>
              </a:rPr>
              <a:t>Proporção ideal de tensão x corrente           </a:t>
            </a:r>
            <a:r>
              <a:rPr lang="pt-BR" sz="2400" dirty="0" smtClean="0">
                <a:sym typeface="Wingdings" panose="05000000000000000000" pitchFamily="2" charset="2"/>
              </a:rPr>
              <a:t>(resultante do projeto eletromecânico do gerador)</a:t>
            </a:r>
          </a:p>
          <a:p>
            <a:pPr lvl="2"/>
            <a:r>
              <a:rPr lang="pt-BR" b="1" dirty="0" smtClean="0">
                <a:sym typeface="Wingdings" panose="05000000000000000000" pitchFamily="2" charset="2"/>
              </a:rPr>
              <a:t>Tensão  20 kV</a:t>
            </a:r>
          </a:p>
          <a:p>
            <a:pPr lvl="2"/>
            <a:r>
              <a:rPr lang="pt-BR" b="1" dirty="0" smtClean="0">
                <a:sym typeface="Wingdings" panose="05000000000000000000" pitchFamily="2" charset="2"/>
              </a:rPr>
              <a:t>Corrente   40 kA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609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216801" cy="1259946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Pontos a considerar na transmissão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Tem-se uma potência gerada</a:t>
            </a:r>
            <a:endParaRPr lang="pt-BR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2"/>
            <a:r>
              <a:rPr lang="pt-B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800 MW /máquina</a:t>
            </a:r>
            <a:endParaRPr lang="pt-BR" b="1" dirty="0" smtClean="0">
              <a:solidFill>
                <a:srgbClr val="C00000"/>
              </a:solidFill>
            </a:endParaRPr>
          </a:p>
          <a:p>
            <a:r>
              <a:rPr lang="pt-BR" dirty="0" smtClean="0"/>
              <a:t>São 20 máquinas </a:t>
            </a:r>
            <a:r>
              <a:rPr lang="pt-BR" dirty="0" smtClean="0">
                <a:sym typeface="Wingdings" panose="05000000000000000000" pitchFamily="2" charset="2"/>
              </a:rPr>
              <a:t> 800 MW x 20 = </a:t>
            </a:r>
            <a:r>
              <a:rPr lang="pt-BR" b="1" dirty="0" smtClean="0">
                <a:sym typeface="Wingdings" panose="05000000000000000000" pitchFamily="2" charset="2"/>
              </a:rPr>
              <a:t>16 GW</a:t>
            </a:r>
            <a:r>
              <a:rPr lang="pt-BR" b="1" dirty="0" smtClean="0"/>
              <a:t> </a:t>
            </a:r>
          </a:p>
          <a:p>
            <a:pPr lvl="1"/>
            <a:r>
              <a:rPr lang="pt-BR" dirty="0" smtClean="0">
                <a:solidFill>
                  <a:srgbClr val="0070C0"/>
                </a:solidFill>
              </a:rPr>
              <a:t>4 de 60 Hz </a:t>
            </a:r>
            <a:r>
              <a:rPr lang="pt-BR" dirty="0" smtClean="0"/>
              <a:t>e </a:t>
            </a:r>
            <a:r>
              <a:rPr lang="pt-BR" dirty="0" smtClean="0">
                <a:solidFill>
                  <a:srgbClr val="006600"/>
                </a:solidFill>
              </a:rPr>
              <a:t>16 de 50 Hz</a:t>
            </a:r>
          </a:p>
          <a:p>
            <a:r>
              <a:rPr lang="pt-BR" dirty="0" smtClean="0"/>
              <a:t>Agora  P = V x I = 16.000 MW </a:t>
            </a:r>
          </a:p>
          <a:p>
            <a:pPr lvl="1"/>
            <a:r>
              <a:rPr lang="pt-BR" dirty="0" smtClean="0"/>
              <a:t>A corrente é limitada pelo tamanho dos cabos</a:t>
            </a:r>
          </a:p>
          <a:p>
            <a:pPr lvl="1"/>
            <a:r>
              <a:rPr lang="pt-BR" dirty="0" smtClean="0"/>
              <a:t>Dividir a corrente em diversas linhas</a:t>
            </a:r>
          </a:p>
          <a:p>
            <a:pPr lvl="1"/>
            <a:r>
              <a:rPr lang="pt-BR" dirty="0" smtClean="0"/>
              <a:t>Elevar a tensão para diminuir a corrente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b="1" dirty="0" smtClean="0">
                <a:sym typeface="Wingdings" panose="05000000000000000000" pitchFamily="2" charset="2"/>
              </a:rPr>
              <a:t>subestação  elevadora</a:t>
            </a:r>
            <a:endParaRPr lang="pt-BR" b="1" dirty="0" smtClean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469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" y="467469"/>
            <a:ext cx="10027567" cy="6659976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H="1">
            <a:off x="4752280" y="1544687"/>
            <a:ext cx="288032" cy="25951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886260" y="467469"/>
            <a:ext cx="2678747" cy="1077218"/>
          </a:xfrm>
          <a:prstGeom prst="rect">
            <a:avLst/>
          </a:prstGeom>
          <a:solidFill>
            <a:schemeClr val="bg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+mn-lt"/>
              </a:rPr>
              <a:t>Subestação da </a:t>
            </a:r>
          </a:p>
          <a:p>
            <a:r>
              <a:rPr lang="pt-BR" sz="3200" dirty="0" smtClean="0">
                <a:solidFill>
                  <a:srgbClr val="C00000"/>
                </a:solidFill>
                <a:latin typeface="+mn-lt"/>
              </a:rPr>
              <a:t>casa de força</a:t>
            </a:r>
            <a:endParaRPr lang="pt-BR" sz="3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9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" y="595998"/>
            <a:ext cx="10057170" cy="664022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123" y="3241228"/>
            <a:ext cx="2678747" cy="1077218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99FF33"/>
                </a:solidFill>
                <a:latin typeface="+mn-lt"/>
              </a:rPr>
              <a:t>Subestação da </a:t>
            </a:r>
          </a:p>
          <a:p>
            <a:r>
              <a:rPr lang="pt-BR" sz="3200" dirty="0" smtClean="0">
                <a:solidFill>
                  <a:srgbClr val="99FF33"/>
                </a:solidFill>
                <a:latin typeface="+mn-lt"/>
              </a:rPr>
              <a:t>casa de força</a:t>
            </a:r>
            <a:endParaRPr lang="pt-BR" sz="3200" dirty="0">
              <a:solidFill>
                <a:srgbClr val="99FF33"/>
              </a:solidFill>
              <a:latin typeface="+mn-lt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359792" y="2843733"/>
            <a:ext cx="284625" cy="541510"/>
          </a:xfrm>
          <a:prstGeom prst="straightConnector1">
            <a:avLst/>
          </a:prstGeom>
          <a:ln w="28575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896296" y="5292005"/>
            <a:ext cx="2476384" cy="2062103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Linhas de </a:t>
            </a:r>
          </a:p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Transmissão</a:t>
            </a:r>
          </a:p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(saída da</a:t>
            </a:r>
          </a:p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casa de força)</a:t>
            </a:r>
            <a:endParaRPr lang="pt-BR" sz="32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6696496" y="4643933"/>
            <a:ext cx="1080120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3888184" y="4499917"/>
            <a:ext cx="1008112" cy="7920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234"/>
            <a:ext cx="10080625" cy="620194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673933" y="251445"/>
            <a:ext cx="2678747" cy="1077218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99FF33"/>
                </a:solidFill>
                <a:latin typeface="+mn-lt"/>
              </a:rPr>
              <a:t>Subestação da </a:t>
            </a:r>
          </a:p>
          <a:p>
            <a:r>
              <a:rPr lang="pt-BR" sz="3200" dirty="0" smtClean="0">
                <a:solidFill>
                  <a:srgbClr val="99FF33"/>
                </a:solidFill>
                <a:latin typeface="+mn-lt"/>
              </a:rPr>
              <a:t>casa de força</a:t>
            </a:r>
            <a:endParaRPr lang="pt-BR" sz="3200" dirty="0">
              <a:solidFill>
                <a:srgbClr val="99FF33"/>
              </a:solidFill>
              <a:latin typeface="+mn-lt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5673933" y="1328663"/>
            <a:ext cx="646368" cy="4323382"/>
          </a:xfrm>
          <a:prstGeom prst="straightConnector1">
            <a:avLst/>
          </a:prstGeom>
          <a:ln w="28575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1" y="683493"/>
            <a:ext cx="9968704" cy="65881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733325" y="1331565"/>
            <a:ext cx="2351349" cy="1077218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99FF33"/>
                </a:solidFill>
                <a:latin typeface="+mn-lt"/>
              </a:rPr>
              <a:t>Saídas da </a:t>
            </a:r>
          </a:p>
          <a:p>
            <a:r>
              <a:rPr lang="pt-BR" sz="3200" dirty="0" smtClean="0">
                <a:solidFill>
                  <a:srgbClr val="99FF33"/>
                </a:solidFill>
                <a:latin typeface="+mn-lt"/>
              </a:rPr>
              <a:t>casa de força</a:t>
            </a:r>
            <a:endParaRPr lang="pt-BR" sz="3200" dirty="0">
              <a:solidFill>
                <a:srgbClr val="99FF33"/>
              </a:solidFill>
              <a:latin typeface="+mn-lt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2808064" y="1870174"/>
            <a:ext cx="4824537" cy="109463"/>
          </a:xfrm>
          <a:prstGeom prst="straightConnector1">
            <a:avLst/>
          </a:prstGeom>
          <a:ln w="28575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1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43"/>
            <a:ext cx="6638925" cy="43910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5" y="4069373"/>
            <a:ext cx="4762500" cy="3467100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5665321" y="755501"/>
            <a:ext cx="2255311" cy="1240636"/>
          </a:xfrm>
          <a:prstGeom prst="straightConnector1">
            <a:avLst/>
          </a:prstGeom>
          <a:ln w="28575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920632" y="251445"/>
            <a:ext cx="1965218" cy="584775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99FF33"/>
                </a:solidFill>
                <a:latin typeface="+mn-lt"/>
              </a:rPr>
              <a:t>comportas</a:t>
            </a:r>
            <a:endParaRPr lang="pt-BR" sz="3200" dirty="0">
              <a:solidFill>
                <a:srgbClr val="99FF33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5816" y="5652045"/>
            <a:ext cx="3744936" cy="584775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99FF33"/>
                </a:solidFill>
                <a:latin typeface="+mn-lt"/>
              </a:rPr>
              <a:t>Linhas 500 kV / 50 Hz</a:t>
            </a:r>
            <a:endParaRPr lang="pt-BR" sz="3200" dirty="0">
              <a:solidFill>
                <a:srgbClr val="99FF33"/>
              </a:solidFill>
              <a:latin typeface="+mn-lt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1727944" y="1331565"/>
            <a:ext cx="1512168" cy="4320480"/>
          </a:xfrm>
          <a:prstGeom prst="straightConnector1">
            <a:avLst/>
          </a:prstGeom>
          <a:ln w="28575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4464248" y="5944432"/>
            <a:ext cx="720080" cy="0"/>
          </a:xfrm>
          <a:prstGeom prst="straightConnector1">
            <a:avLst/>
          </a:prstGeom>
          <a:ln w="28575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7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5018615" cy="376396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1" y="0"/>
            <a:ext cx="5040313" cy="37802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93" y="3779838"/>
            <a:ext cx="5497835" cy="37797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6" y="3779838"/>
            <a:ext cx="6043224" cy="377976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7784" y="211375"/>
            <a:ext cx="3450945" cy="40011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+mn-lt"/>
              </a:rPr>
              <a:t>Transformador da casa de força</a:t>
            </a:r>
            <a:endParaRPr lang="pt-BR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6456" y="3780234"/>
            <a:ext cx="3197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  <a:latin typeface="+mn-lt"/>
              </a:rPr>
              <a:t>Pátio de chaves e disjuntores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9268" y="3923853"/>
            <a:ext cx="2474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  <a:latin typeface="+mn-lt"/>
              </a:rPr>
              <a:t>Saída da casa de força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79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7581" y="1077501"/>
            <a:ext cx="4176464" cy="432048"/>
          </a:xfrm>
        </p:spPr>
        <p:txBody>
          <a:bodyPr/>
          <a:lstStyle/>
          <a:p>
            <a:r>
              <a:rPr lang="pt-BR" sz="2400" dirty="0" smtClean="0">
                <a:solidFill>
                  <a:srgbClr val="C00000"/>
                </a:solidFill>
              </a:rPr>
              <a:t>Interesses da Eng. Elétrica : </a:t>
            </a:r>
            <a:r>
              <a:rPr lang="pt-BR" sz="2400" dirty="0" smtClean="0">
                <a:solidFill>
                  <a:srgbClr val="00B050"/>
                </a:solidFill>
              </a:rPr>
              <a:t>Sociedades do </a:t>
            </a:r>
            <a:r>
              <a:rPr lang="pt-B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smtClean="0">
                <a:solidFill>
                  <a:srgbClr val="00B050"/>
                </a:solidFill>
              </a:rPr>
              <a:t>(2014)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t="9047" r="38326" b="47296"/>
          <a:stretch/>
        </p:blipFill>
        <p:spPr bwMode="auto">
          <a:xfrm>
            <a:off x="24795" y="1224135"/>
            <a:ext cx="4953526" cy="637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t="52995" r="41719" b="7304"/>
          <a:stretch/>
        </p:blipFill>
        <p:spPr bwMode="auto">
          <a:xfrm>
            <a:off x="4919479" y="1801653"/>
            <a:ext cx="4513321" cy="579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5112320" y="861477"/>
            <a:ext cx="4032448" cy="90213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0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71" y="-1"/>
            <a:ext cx="5453734" cy="363582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61" y="-1"/>
            <a:ext cx="4847764" cy="36358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3" y="3630061"/>
            <a:ext cx="5239484" cy="39296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24" y="3621677"/>
            <a:ext cx="5853779" cy="39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5720" cy="35638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812"/>
            <a:ext cx="5345720" cy="40092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83" y="0"/>
            <a:ext cx="5306648" cy="39799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48" y="3563813"/>
            <a:ext cx="5302283" cy="39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69756" cy="3779837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H="1" flipV="1">
            <a:off x="2923522" y="2762051"/>
            <a:ext cx="172575" cy="144983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66745" y="5580353"/>
            <a:ext cx="2172198" cy="1077218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Subestação </a:t>
            </a:r>
            <a:endParaRPr lang="pt-BR" sz="3200" dirty="0">
              <a:solidFill>
                <a:srgbClr val="00B0F0"/>
              </a:solidFill>
              <a:latin typeface="+mn-lt"/>
            </a:endParaRPr>
          </a:p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elevadora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91840" y="4211885"/>
            <a:ext cx="2999219" cy="584775"/>
          </a:xfrm>
          <a:prstGeom prst="rect">
            <a:avLst/>
          </a:prstGeom>
          <a:solidFill>
            <a:schemeClr val="tx1">
              <a:alpha val="5411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+mn-lt"/>
              </a:rPr>
              <a:t>Transformadores</a:t>
            </a:r>
            <a:endParaRPr lang="pt-BR" sz="32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528144" y="2645999"/>
            <a:ext cx="936104" cy="156588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45" y="0"/>
            <a:ext cx="5039784" cy="3779837"/>
          </a:xfrm>
          <a:prstGeom prst="rect">
            <a:avLst/>
          </a:prstGeom>
        </p:spPr>
      </p:pic>
      <p:cxnSp>
        <p:nvCxnSpPr>
          <p:cNvPr id="13" name="Conector de seta reta 12"/>
          <p:cNvCxnSpPr/>
          <p:nvPr/>
        </p:nvCxnSpPr>
        <p:spPr>
          <a:xfrm flipV="1">
            <a:off x="3791059" y="3275781"/>
            <a:ext cx="2617405" cy="10801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61" y="3815841"/>
            <a:ext cx="4970611" cy="37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428349" y="2152640"/>
            <a:ext cx="0" cy="10318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8215665" y="2152640"/>
            <a:ext cx="0" cy="10318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428348" y="2668581"/>
            <a:ext cx="67873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93280" y="1517636"/>
            <a:ext cx="751413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usina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659980" y="1517636"/>
            <a:ext cx="1429665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consumidor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83899" y="2152640"/>
            <a:ext cx="2377308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Linha de transmissão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706192" y="3025770"/>
            <a:ext cx="55568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706193" y="3184521"/>
            <a:ext cx="357329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FF0000"/>
                </a:solidFill>
                <a:latin typeface="Lucida Handwriting" panose="03010101010101010101" pitchFamily="66" charset="0"/>
              </a:rPr>
              <a:t>I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7327350" y="2972964"/>
            <a:ext cx="55568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327350" y="3131715"/>
            <a:ext cx="357329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FF0000"/>
                </a:solidFill>
                <a:latin typeface="Lucida Handwriting" panose="03010101010101010101" pitchFamily="66" charset="0"/>
              </a:rPr>
              <a:t>I</a:t>
            </a:r>
          </a:p>
        </p:txBody>
      </p:sp>
      <p:sp>
        <p:nvSpPr>
          <p:cNvPr id="26" name="Seta para a direita 25"/>
          <p:cNvSpPr/>
          <p:nvPr/>
        </p:nvSpPr>
        <p:spPr>
          <a:xfrm>
            <a:off x="396359" y="2668582"/>
            <a:ext cx="777465" cy="53421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bg1">
                  <a:alpha val="6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defTabSz="1007838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prstClr val="white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6998" y="3341521"/>
            <a:ext cx="1679194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Energia  E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990376" y="3869792"/>
            <a:ext cx="392673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0070C0"/>
                </a:solidFill>
                <a:latin typeface="Lucida Handwriting" panose="03010101010101010101" pitchFamily="66" charset="0"/>
              </a:rPr>
              <a:t>V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388118" y="3859213"/>
            <a:ext cx="313148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Calibri"/>
              </a:rPr>
              <a:t>x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734668" y="3857313"/>
            <a:ext cx="357329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FF0000"/>
                </a:solidFill>
                <a:latin typeface="Lucida Handwriting" panose="03010101010101010101" pitchFamily="66" charset="0"/>
              </a:rPr>
              <a:t>I</a:t>
            </a:r>
          </a:p>
        </p:txBody>
      </p:sp>
      <p:cxnSp>
        <p:nvCxnSpPr>
          <p:cNvPr id="49" name="Conector reto 48"/>
          <p:cNvCxnSpPr/>
          <p:nvPr/>
        </p:nvCxnSpPr>
        <p:spPr>
          <a:xfrm>
            <a:off x="3856359" y="4202494"/>
            <a:ext cx="396919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3806649" y="4262575"/>
            <a:ext cx="561005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9BBB59">
                    <a:lumMod val="50000"/>
                  </a:srgbClr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t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5534957" y="3946030"/>
            <a:ext cx="344957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b="1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974282" y="3848236"/>
            <a:ext cx="567417" cy="471100"/>
          </a:xfrm>
          <a:prstGeom prst="rect">
            <a:avLst/>
          </a:prstGeom>
          <a:noFill/>
          <a:ln>
            <a:noFill/>
          </a:ln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9BBB59">
                    <a:lumMod val="50000"/>
                  </a:srgbClr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P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822224" y="4415243"/>
            <a:ext cx="1590834" cy="71246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Perda de 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potência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679588" y="1955049"/>
            <a:ext cx="392673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0070C0"/>
                </a:solidFill>
                <a:latin typeface="Lucida Handwriting" panose="03010101010101010101" pitchFamily="66" charset="0"/>
              </a:rPr>
              <a:t>V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8138668" y="3233078"/>
            <a:ext cx="1764881" cy="409555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Energia  E’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3302139" y="3172300"/>
            <a:ext cx="3239630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Perda de Energia  </a:t>
            </a:r>
            <a:r>
              <a:rPr lang="pt-BR" sz="2200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E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1675691" y="1507831"/>
            <a:ext cx="1150801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tensão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3779926" y="3737575"/>
            <a:ext cx="1574125" cy="440333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E = E – E’</a:t>
            </a:r>
          </a:p>
        </p:txBody>
      </p:sp>
      <p:cxnSp>
        <p:nvCxnSpPr>
          <p:cNvPr id="61" name="Conector reto 60"/>
          <p:cNvCxnSpPr/>
          <p:nvPr/>
        </p:nvCxnSpPr>
        <p:spPr>
          <a:xfrm flipV="1">
            <a:off x="4674424" y="4222205"/>
            <a:ext cx="527569" cy="1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4621996" y="4262575"/>
            <a:ext cx="561005" cy="47110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9BBB59">
                    <a:lumMod val="50000"/>
                  </a:srgbClr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t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225411" y="3869791"/>
            <a:ext cx="723138" cy="407120"/>
          </a:xfrm>
          <a:prstGeom prst="rect">
            <a:avLst/>
          </a:prstGeom>
          <a:noFill/>
          <a:ln>
            <a:noFill/>
          </a:ln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P = 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990375" y="4915402"/>
            <a:ext cx="1901115" cy="471100"/>
          </a:xfrm>
          <a:prstGeom prst="rect">
            <a:avLst/>
          </a:prstGeom>
          <a:noFill/>
          <a:ln>
            <a:noFill/>
          </a:ln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9BBB59">
                    <a:lumMod val="50000"/>
                  </a:srgbClr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P =  P – P’  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990375" y="5496868"/>
            <a:ext cx="2587200" cy="471100"/>
          </a:xfrm>
          <a:prstGeom prst="rect">
            <a:avLst/>
          </a:prstGeom>
          <a:noFill/>
          <a:ln>
            <a:noFill/>
          </a:ln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9BBB59">
                    <a:lumMod val="50000"/>
                  </a:srgbClr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P =  V . I –  V’. I’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46749" y="6082366"/>
            <a:ext cx="899858" cy="40712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FF0000"/>
                </a:solidFill>
                <a:latin typeface="Lucida Handwriting" panose="03010101010101010101" pitchFamily="66" charset="0"/>
              </a:rPr>
              <a:t>I = I’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3856361" y="5980588"/>
            <a:ext cx="4302413" cy="471100"/>
          </a:xfrm>
          <a:prstGeom prst="rect">
            <a:avLst/>
          </a:prstGeom>
          <a:noFill/>
          <a:ln>
            <a:noFill/>
          </a:ln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9BBB59">
                    <a:lumMod val="50000"/>
                  </a:srgbClr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P =  ( </a:t>
            </a: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V –  V’ 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). </a:t>
            </a:r>
            <a:r>
              <a:rPr lang="pt-BR" sz="2000" dirty="0">
                <a:solidFill>
                  <a:srgbClr val="FF0000"/>
                </a:solidFill>
                <a:latin typeface="Lucida Handwriting" panose="03010101010101010101" pitchFamily="66" charset="0"/>
              </a:rPr>
              <a:t>I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    =   </a:t>
            </a:r>
            <a:r>
              <a:rPr lang="pt-BR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V</a:t>
            </a:r>
            <a:r>
              <a:rPr lang="pt-BR" sz="2000" dirty="0">
                <a:solidFill>
                  <a:srgbClr val="9BBB59">
                    <a:lumMod val="50000"/>
                  </a:srgbClr>
                </a:solidFill>
                <a:latin typeface="Lucida Handwriting" panose="03010101010101010101" pitchFamily="66" charset="0"/>
              </a:rPr>
              <a:t>  .  </a:t>
            </a:r>
            <a:r>
              <a:rPr lang="pt-BR" sz="2000" dirty="0">
                <a:solidFill>
                  <a:srgbClr val="FF0000"/>
                </a:solidFill>
                <a:latin typeface="Lucida Handwriting" panose="03010101010101010101" pitchFamily="66" charset="0"/>
              </a:rPr>
              <a:t>I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6617642" y="5287972"/>
            <a:ext cx="486650" cy="692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6243408" y="6489488"/>
            <a:ext cx="1638547" cy="71246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queda de </a:t>
            </a:r>
          </a:p>
          <a:p>
            <a:pPr defTabSz="10078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Lucida Handwriting" panose="03010101010101010101" pitchFamily="66" charset="0"/>
              </a:rPr>
              <a:t>tensão</a:t>
            </a:r>
          </a:p>
        </p:txBody>
      </p:sp>
    </p:spTree>
    <p:extLst>
      <p:ext uri="{BB962C8B-B14F-4D97-AF65-F5344CB8AC3E}">
        <p14:creationId xmlns:p14="http://schemas.microsoft.com/office/powerpoint/2010/main" val="5456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10" grpId="0"/>
      <p:bldP spid="24" grpId="0"/>
      <p:bldP spid="56" grpId="0"/>
      <p:bldP spid="59" grpId="0"/>
      <p:bldP spid="62" grpId="0"/>
      <p:bldP spid="64" grpId="0"/>
      <p:bldP spid="65" grpId="0"/>
      <p:bldP spid="18" grpId="0"/>
      <p:bldP spid="66" grpId="0"/>
      <p:bldP spid="6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riângulo isósceles 50"/>
          <p:cNvSpPr/>
          <p:nvPr/>
        </p:nvSpPr>
        <p:spPr>
          <a:xfrm>
            <a:off x="7359416" y="5436021"/>
            <a:ext cx="152400" cy="172819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riângulo isósceles 51"/>
          <p:cNvSpPr/>
          <p:nvPr/>
        </p:nvSpPr>
        <p:spPr>
          <a:xfrm flipV="1">
            <a:off x="7359416" y="5580037"/>
            <a:ext cx="152400" cy="20764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en-GB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/>
          <a:p>
            <a:r>
              <a:rPr lang="pt-BR" sz="2800" dirty="0" err="1" smtClean="0"/>
              <a:t>Extra-alta</a:t>
            </a:r>
            <a:r>
              <a:rPr lang="pt-BR" sz="2800" dirty="0" smtClean="0"/>
              <a:t> tensão. </a:t>
            </a:r>
            <a:r>
              <a:rPr lang="pt-BR" sz="2800" dirty="0" err="1" smtClean="0"/>
              <a:t>Ex</a:t>
            </a:r>
            <a:r>
              <a:rPr lang="pt-BR" sz="2800" dirty="0" smtClean="0"/>
              <a:t>: 750kV em AC e 500kV em DC.</a:t>
            </a:r>
          </a:p>
          <a:p>
            <a:r>
              <a:rPr lang="pt-BR" sz="2800" dirty="0" smtClean="0">
                <a:effectLst/>
              </a:rPr>
              <a:t>Torres de 50 metros de altura, para vãos de até 500 metros de extensão.</a:t>
            </a:r>
          </a:p>
          <a:p>
            <a:r>
              <a:rPr lang="pt-BR" sz="2800" dirty="0" smtClean="0"/>
              <a:t>Suportam o peso de mais de 10 toneladas de cabos e isoladores.</a:t>
            </a:r>
          </a:p>
          <a:p>
            <a:r>
              <a:rPr lang="pt-BR" sz="2800" dirty="0" smtClean="0">
                <a:effectLst/>
              </a:rPr>
              <a:t>Suportam trações e outros esforços devido a </a:t>
            </a:r>
            <a:r>
              <a:rPr lang="pt-BR" sz="2800" dirty="0" smtClean="0"/>
              <a:t>oscilações ocasionadas por ventos e outr</a:t>
            </a:r>
            <a:r>
              <a:rPr lang="pt-BR" sz="2800" dirty="0" smtClean="0">
                <a:effectLst/>
              </a:rPr>
              <a:t>os fatores.</a:t>
            </a:r>
            <a:endParaRPr lang="pt-BR" sz="2800" dirty="0">
              <a:effectLst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1079872" y="7164213"/>
            <a:ext cx="74168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1079872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>
            <a:off x="1232272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1384672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>
            <a:off x="1537072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H="1">
            <a:off x="1689472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H="1">
            <a:off x="1841872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1994272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H="1">
            <a:off x="2146672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2299072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2451472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iângulo isósceles 18"/>
          <p:cNvSpPr/>
          <p:nvPr/>
        </p:nvSpPr>
        <p:spPr>
          <a:xfrm>
            <a:off x="1833488" y="5436021"/>
            <a:ext cx="152400" cy="172819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28" y="5868069"/>
            <a:ext cx="5562600" cy="70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riângulo isósceles 35"/>
          <p:cNvSpPr/>
          <p:nvPr/>
        </p:nvSpPr>
        <p:spPr>
          <a:xfrm flipV="1">
            <a:off x="1833488" y="5580037"/>
            <a:ext cx="152400" cy="20764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cxnSp>
        <p:nvCxnSpPr>
          <p:cNvPr id="41" name="Conector reto 40"/>
          <p:cNvCxnSpPr/>
          <p:nvPr/>
        </p:nvCxnSpPr>
        <p:spPr>
          <a:xfrm flipH="1">
            <a:off x="6605800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H="1">
            <a:off x="6758200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H="1">
            <a:off x="6910600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H="1">
            <a:off x="7063000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H="1">
            <a:off x="7215400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H="1">
            <a:off x="7367800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H="1">
            <a:off x="7520200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H="1">
            <a:off x="7672600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7825000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H="1">
            <a:off x="7977400" y="71642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984" y="5868069"/>
            <a:ext cx="5562600" cy="70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80" y="5866446"/>
            <a:ext cx="5562600" cy="70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ector de seta reta 21"/>
          <p:cNvCxnSpPr/>
          <p:nvPr/>
        </p:nvCxnSpPr>
        <p:spPr>
          <a:xfrm>
            <a:off x="1906885" y="7452245"/>
            <a:ext cx="5542543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3573441" y="7171833"/>
            <a:ext cx="2444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Distância do vão</a:t>
            </a:r>
            <a:endParaRPr lang="en-GB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0" name="Conector de seta reta 59"/>
          <p:cNvCxnSpPr/>
          <p:nvPr/>
        </p:nvCxnSpPr>
        <p:spPr>
          <a:xfrm>
            <a:off x="7750724" y="5436021"/>
            <a:ext cx="0" cy="1728192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4457291" y="6732165"/>
            <a:ext cx="2444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Altura do condutor na torre</a:t>
            </a:r>
            <a:endParaRPr lang="en-GB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4" name="Conector de seta reta 63"/>
          <p:cNvCxnSpPr/>
          <p:nvPr/>
        </p:nvCxnSpPr>
        <p:spPr>
          <a:xfrm>
            <a:off x="7071040" y="5866446"/>
            <a:ext cx="0" cy="1305387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Conector reto 2058"/>
          <p:cNvCxnSpPr/>
          <p:nvPr/>
        </p:nvCxnSpPr>
        <p:spPr>
          <a:xfrm>
            <a:off x="7215400" y="5436021"/>
            <a:ext cx="83400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6724788" y="5878650"/>
            <a:ext cx="83400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V="1">
            <a:off x="1906885" y="6588149"/>
            <a:ext cx="0" cy="97152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7435045" y="6554179"/>
            <a:ext cx="0" cy="97152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792" y="3567115"/>
            <a:ext cx="1799977" cy="4320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Alguns tipos de torre</a:t>
            </a:r>
            <a:endParaRPr lang="en-GB" dirty="0"/>
          </a:p>
        </p:txBody>
      </p:sp>
      <p:pic>
        <p:nvPicPr>
          <p:cNvPr id="6146" name="Picture 2" descr="http://i00.i.aliimg.com/photo/v0/107110132/Transmission_Line_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-252612"/>
            <a:ext cx="7704609" cy="79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579"/>
            <a:ext cx="10080872" cy="67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Detalhes de algumas geometrias</a:t>
            </a:r>
            <a:endParaRPr lang="en-GB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/>
          <a:p>
            <a:r>
              <a:rPr lang="pt-BR" sz="2800" dirty="0" smtClean="0"/>
              <a:t>Detalhes de algumas geometrias.</a:t>
            </a:r>
            <a:endParaRPr lang="pt-BR" sz="2800" dirty="0">
              <a:effectLst/>
            </a:endParaRPr>
          </a:p>
        </p:txBody>
      </p:sp>
      <p:pic>
        <p:nvPicPr>
          <p:cNvPr id="2052" name="Picture 4" descr="http://www.scielo.br/img/revistas/ca/v20n3/08f0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4"/>
          <a:stretch/>
        </p:blipFill>
        <p:spPr bwMode="auto">
          <a:xfrm>
            <a:off x="5549651" y="5087000"/>
            <a:ext cx="3667125" cy="15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822320" y="4715941"/>
            <a:ext cx="3168352" cy="20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www.scielo.br/img/revistas/ca/v20n3/08f06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1"/>
          <a:stretch/>
        </p:blipFill>
        <p:spPr bwMode="auto">
          <a:xfrm>
            <a:off x="5405635" y="2851297"/>
            <a:ext cx="3667125" cy="164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scielo.br/img/revistas/ca/v20n3/08f04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 bwMode="auto">
          <a:xfrm>
            <a:off x="575816" y="2555701"/>
            <a:ext cx="3667125" cy="200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320232" y="6804173"/>
            <a:ext cx="514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+mn-lt"/>
              </a:rPr>
              <a:t>Fonte: </a:t>
            </a:r>
            <a:r>
              <a:rPr lang="pt-BR" sz="1200" dirty="0" err="1" smtClean="0">
                <a:solidFill>
                  <a:schemeClr val="tx1"/>
                </a:solidFill>
                <a:latin typeface="+mn-lt"/>
              </a:rPr>
              <a:t>Zevallos</a:t>
            </a:r>
            <a:r>
              <a:rPr lang="pt-BR" sz="1200" dirty="0" smtClean="0">
                <a:solidFill>
                  <a:schemeClr val="tx1"/>
                </a:solidFill>
                <a:latin typeface="+mn-lt"/>
              </a:rPr>
              <a:t>, M. E. e Tavares, M. C., Redução das correntes de arco secundário em sistemas de transmissão típicos, SBA Controle &amp; Automação, vol. 20, n. 3, Set. 2009.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5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767580"/>
          </a:xfrm>
        </p:spPr>
        <p:txBody>
          <a:bodyPr/>
          <a:lstStyle/>
          <a:p>
            <a:pPr algn="r"/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9074150" cy="55446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Caracterização da </a:t>
            </a:r>
            <a:r>
              <a:rPr lang="pt-BR" dirty="0">
                <a:solidFill>
                  <a:schemeClr val="tx1"/>
                </a:solidFill>
              </a:rPr>
              <a:t>Engenharia </a:t>
            </a:r>
            <a:r>
              <a:rPr lang="pt-BR" dirty="0" smtClean="0">
                <a:solidFill>
                  <a:schemeClr val="tx1"/>
                </a:solidFill>
              </a:rPr>
              <a:t>Elétrica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Conceitos fundamentais</a:t>
            </a:r>
          </a:p>
          <a:p>
            <a:pPr marL="514350" indent="-514350">
              <a:buFont typeface="+mj-lt"/>
              <a:buAutoNum type="arabicPeriod"/>
            </a:pPr>
            <a:endParaRPr lang="pt-BR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pt-BR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Atividade prática de projeto</a:t>
            </a:r>
          </a:p>
          <a:p>
            <a:pPr marL="514350" indent="-514350">
              <a:buFont typeface="+mj-lt"/>
              <a:buAutoNum type="arabicPeriod"/>
            </a:pPr>
            <a:endParaRPr lang="pt-BR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pt-BR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pt-BR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176346"/>
                </a:solidFill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22619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Preparação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6696744" cy="4733606"/>
          </a:xfrm>
        </p:spPr>
        <p:txBody>
          <a:bodyPr/>
          <a:lstStyle/>
          <a:p>
            <a:r>
              <a:rPr lang="pt-BR" sz="2800" dirty="0" smtClean="0"/>
              <a:t>Dividir a sala em grupos de 4 a 5 alunos.</a:t>
            </a:r>
          </a:p>
          <a:p>
            <a:r>
              <a:rPr lang="pt-BR" sz="2800" dirty="0" smtClean="0">
                <a:effectLst/>
              </a:rPr>
              <a:t>Os alunos de um mesmo grupo devem preencher o nome, número USP na lista disponibilizada pelo professor.</a:t>
            </a:r>
          </a:p>
          <a:p>
            <a:r>
              <a:rPr lang="pt-BR" sz="2800" dirty="0" smtClean="0"/>
              <a:t>Tais grupos poderão ser modificados a critério do professor durante o semestre.</a:t>
            </a:r>
            <a:endParaRPr lang="pt-BR" sz="2400" dirty="0">
              <a:effectLst/>
            </a:endParaRPr>
          </a:p>
        </p:txBody>
      </p:sp>
      <p:pic>
        <p:nvPicPr>
          <p:cNvPr id="4" name="Picture 2" descr="C:\Users\Elpellini\AppData\Local\Microsoft\Windows\Temporary Internet Files\Content.IE5\5F0VG7FA\MC9002170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96" y="3059757"/>
            <a:ext cx="1260475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pellini\AppData\Local\Microsoft\Windows\Temporary Internet Files\Content.IE5\GQSCGOER\MC9002169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5292004"/>
            <a:ext cx="1397000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pellini\AppData\Local\Microsoft\Windows\Temporary Internet Files\Content.IE5\7XS4IT64\MC9002293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96" y="4956175"/>
            <a:ext cx="1019175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lpellini\AppData\Local\Microsoft\Windows\Temporary Internet Files\Content.IE5\90ZDG2MO\MC90021704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81" y="5147989"/>
            <a:ext cx="1062037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lpellini\AppData\Local\Microsoft\Windows\Temporary Internet Files\Content.IE5\5F0VG7FA\MC90029423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74" y="3563813"/>
            <a:ext cx="1739900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B</a:t>
            </a:r>
            <a:r>
              <a:rPr lang="pt-BR" sz="3200" dirty="0" smtClean="0"/>
              <a:t>reve história da eletricidade e eletromagnetismo</a:t>
            </a:r>
            <a:endParaRPr lang="en-GB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763613"/>
            <a:ext cx="9433048" cy="5652046"/>
          </a:xfrm>
        </p:spPr>
        <p:txBody>
          <a:bodyPr/>
          <a:lstStyle/>
          <a:p>
            <a:r>
              <a:rPr lang="pt-BR" sz="2400" dirty="0" smtClean="0"/>
              <a:t>Linha do tempo até 1870</a:t>
            </a:r>
          </a:p>
          <a:p>
            <a:pPr lvl="1"/>
            <a:r>
              <a:rPr lang="pt-BR" sz="2000" dirty="0" smtClean="0"/>
              <a:t>600 A.C. – Thales de Mileto observa a eletricidade estática</a:t>
            </a:r>
          </a:p>
          <a:p>
            <a:pPr lvl="1"/>
            <a:r>
              <a:rPr lang="pt-BR" sz="2000" dirty="0" smtClean="0"/>
              <a:t>100 A.C. – </a:t>
            </a:r>
            <a:r>
              <a:rPr lang="pt-BR" sz="2000" dirty="0" err="1" smtClean="0"/>
              <a:t>Lucretius</a:t>
            </a:r>
            <a:r>
              <a:rPr lang="pt-BR" sz="2000" dirty="0" smtClean="0"/>
              <a:t> e Plínio relatam a pedra Magnetita</a:t>
            </a:r>
          </a:p>
          <a:p>
            <a:pPr lvl="1"/>
            <a:r>
              <a:rPr lang="pt-BR" sz="2000" dirty="0" smtClean="0"/>
              <a:t>1600 – De Magnete – William Gilbert (compilação dos conhecimentos)</a:t>
            </a:r>
          </a:p>
          <a:p>
            <a:pPr lvl="1"/>
            <a:r>
              <a:rPr lang="pt-BR" sz="2000" dirty="0" smtClean="0"/>
              <a:t>1752 – Benjamin Franklin (eletricidade nos raios – </a:t>
            </a:r>
            <a:r>
              <a:rPr lang="pt-BR" sz="2000" dirty="0" err="1" smtClean="0"/>
              <a:t>pára-raios</a:t>
            </a:r>
            <a:r>
              <a:rPr lang="pt-BR" sz="2000" dirty="0" smtClean="0"/>
              <a:t> )</a:t>
            </a:r>
            <a:endParaRPr lang="pt-BR" sz="2000" dirty="0"/>
          </a:p>
          <a:p>
            <a:pPr lvl="1"/>
            <a:r>
              <a:rPr lang="pt-BR" sz="2000" dirty="0" smtClean="0"/>
              <a:t>1790 a 1800 – Alessandro </a:t>
            </a:r>
            <a:r>
              <a:rPr lang="pt-BR" sz="2000" b="1" dirty="0" smtClean="0"/>
              <a:t>Volta</a:t>
            </a:r>
            <a:r>
              <a:rPr lang="pt-BR" sz="2000" dirty="0" smtClean="0"/>
              <a:t> (pilha eletroquímica) </a:t>
            </a:r>
          </a:p>
          <a:p>
            <a:pPr lvl="1"/>
            <a:r>
              <a:rPr lang="pt-BR" sz="2000" dirty="0" smtClean="0"/>
              <a:t>1820 – Hans </a:t>
            </a:r>
            <a:r>
              <a:rPr lang="en-GB" sz="2000" dirty="0" err="1" smtClean="0"/>
              <a:t>Ørsted</a:t>
            </a:r>
            <a:r>
              <a:rPr lang="en-GB" sz="2000" dirty="0" smtClean="0"/>
              <a:t> (campo </a:t>
            </a:r>
            <a:r>
              <a:rPr lang="en-GB" sz="2000" dirty="0" err="1" smtClean="0"/>
              <a:t>elétrico</a:t>
            </a:r>
            <a:r>
              <a:rPr lang="en-GB" sz="2000" dirty="0" smtClean="0"/>
              <a:t> vs. campo </a:t>
            </a:r>
            <a:r>
              <a:rPr lang="en-GB" sz="2000" dirty="0" err="1" smtClean="0"/>
              <a:t>magnético</a:t>
            </a:r>
            <a:r>
              <a:rPr lang="en-GB" sz="2000" dirty="0" smtClean="0"/>
              <a:t>)</a:t>
            </a:r>
          </a:p>
          <a:p>
            <a:pPr lvl="1"/>
            <a:r>
              <a:rPr lang="pt-BR" sz="2000" dirty="0" smtClean="0"/>
              <a:t>1820 – André-Marie </a:t>
            </a:r>
            <a:r>
              <a:rPr lang="pt-BR" sz="2000" b="1" dirty="0" smtClean="0"/>
              <a:t>Ampère</a:t>
            </a:r>
            <a:r>
              <a:rPr lang="pt-BR" sz="2000" dirty="0" smtClean="0"/>
              <a:t> (corrente e campo mag.)</a:t>
            </a:r>
          </a:p>
          <a:p>
            <a:pPr lvl="1"/>
            <a:r>
              <a:rPr lang="pt-BR" sz="2000" dirty="0" smtClean="0"/>
              <a:t>1827 – George </a:t>
            </a:r>
            <a:r>
              <a:rPr lang="pt-BR" sz="2000" b="1" dirty="0" smtClean="0"/>
              <a:t>Ohm</a:t>
            </a:r>
            <a:r>
              <a:rPr lang="pt-BR" sz="2000" dirty="0" smtClean="0"/>
              <a:t> (resistência elétrica)</a:t>
            </a:r>
          </a:p>
          <a:p>
            <a:pPr lvl="1"/>
            <a:r>
              <a:rPr lang="pt-BR" sz="2000" dirty="0" smtClean="0"/>
              <a:t>1831 – Michael Faraday e Joseph Henry (indução)</a:t>
            </a:r>
          </a:p>
          <a:p>
            <a:pPr lvl="1"/>
            <a:r>
              <a:rPr lang="pt-BR" sz="2000" dirty="0"/>
              <a:t>1839 – William </a:t>
            </a:r>
            <a:r>
              <a:rPr lang="pt-BR" sz="2000" dirty="0" err="1"/>
              <a:t>Cooke</a:t>
            </a:r>
            <a:r>
              <a:rPr lang="pt-BR" sz="2000" dirty="0"/>
              <a:t> e Charles </a:t>
            </a:r>
            <a:r>
              <a:rPr lang="pt-BR" sz="2000" dirty="0" err="1"/>
              <a:t>Wheatstone</a:t>
            </a:r>
            <a:r>
              <a:rPr lang="pt-BR" sz="2000" dirty="0"/>
              <a:t> (telégrafo)</a:t>
            </a:r>
          </a:p>
          <a:p>
            <a:pPr lvl="1"/>
            <a:r>
              <a:rPr lang="pt-BR" sz="2000" dirty="0" err="1"/>
              <a:t>Déc</a:t>
            </a:r>
            <a:r>
              <a:rPr lang="pt-BR" sz="2000" dirty="0"/>
              <a:t>. 1830 – Primeiros motores elétricos (Clarke, </a:t>
            </a:r>
            <a:r>
              <a:rPr lang="pt-BR" sz="2000" dirty="0" err="1"/>
              <a:t>Pixii</a:t>
            </a:r>
            <a:r>
              <a:rPr lang="pt-BR" sz="2000" dirty="0"/>
              <a:t> e Henry)</a:t>
            </a:r>
          </a:p>
          <a:p>
            <a:pPr lvl="1"/>
            <a:r>
              <a:rPr lang="pt-BR" sz="2000" dirty="0"/>
              <a:t>1854 – Leis de Gustav Robert </a:t>
            </a:r>
            <a:r>
              <a:rPr lang="pt-BR" sz="2000" b="1" dirty="0" err="1"/>
              <a:t>Kirchhoff</a:t>
            </a:r>
            <a:endParaRPr lang="pt-BR" sz="2000" b="1" dirty="0"/>
          </a:p>
          <a:p>
            <a:pPr lvl="1"/>
            <a:r>
              <a:rPr lang="pt-BR" sz="2000" dirty="0" smtClean="0"/>
              <a:t>1862 – James C. Maxwell (tece as quatro equações)</a:t>
            </a:r>
          </a:p>
        </p:txBody>
      </p:sp>
      <p:sp>
        <p:nvSpPr>
          <p:cNvPr id="4" name="Retângulo 3"/>
          <p:cNvSpPr/>
          <p:nvPr/>
        </p:nvSpPr>
        <p:spPr>
          <a:xfrm rot="16200000">
            <a:off x="-792336" y="4787949"/>
            <a:ext cx="266429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Revolução</a:t>
            </a:r>
            <a:r>
              <a:rPr lang="pt-BR" sz="2000" dirty="0" smtClean="0"/>
              <a:t> </a:t>
            </a:r>
            <a:r>
              <a:rPr lang="pt-BR" sz="2000" b="1" dirty="0" smtClean="0"/>
              <a:t>industrial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182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senchufados.net/wp-content/uploads/2011/05/HVD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74" y="5003973"/>
            <a:ext cx="3589469" cy="2555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6696744" cy="4733606"/>
          </a:xfrm>
        </p:spPr>
        <p:txBody>
          <a:bodyPr/>
          <a:lstStyle/>
          <a:p>
            <a:r>
              <a:rPr lang="pt-BR" sz="2800" dirty="0" smtClean="0"/>
              <a:t>Criar uma estrutura representativa de uma torre de transmissão de energia, capaz de sustentar 2 condutores, a uma certa altura do chão, utilizando os materiais disponíveis, respeitando-se as distâncias mínimas de cada condutor:</a:t>
            </a:r>
          </a:p>
          <a:p>
            <a:pPr lvl="1"/>
            <a:r>
              <a:rPr lang="pt-BR" sz="2400" dirty="0" smtClean="0"/>
              <a:t>com relação ao chão;</a:t>
            </a:r>
          </a:p>
          <a:p>
            <a:pPr lvl="1"/>
            <a:r>
              <a:rPr lang="pt-BR" sz="2400" dirty="0" smtClean="0"/>
              <a:t>com relação a qualquer elemento da estrutura;</a:t>
            </a:r>
          </a:p>
          <a:p>
            <a:pPr lvl="1"/>
            <a:r>
              <a:rPr lang="pt-BR" sz="2400" dirty="0" smtClean="0">
                <a:effectLst/>
              </a:rPr>
              <a:t>com relação aos demais condutores.</a:t>
            </a:r>
            <a:endParaRPr lang="pt-B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40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Recursos disponíveis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19597"/>
            <a:ext cx="6840760" cy="5832648"/>
          </a:xfrm>
        </p:spPr>
        <p:txBody>
          <a:bodyPr/>
          <a:lstStyle/>
          <a:p>
            <a:r>
              <a:rPr lang="pt-BR" sz="2400" dirty="0" smtClean="0"/>
              <a:t>Quatro a cinco integrantes</a:t>
            </a:r>
            <a:endParaRPr lang="pt-BR" sz="2400" dirty="0" smtClean="0">
              <a:effectLst/>
            </a:endParaRPr>
          </a:p>
          <a:p>
            <a:r>
              <a:rPr lang="pt-BR" sz="2400" dirty="0" smtClean="0">
                <a:effectLst/>
              </a:rPr>
              <a:t>Uma mesa</a:t>
            </a:r>
          </a:p>
          <a:p>
            <a:r>
              <a:rPr lang="pt-BR" sz="2400" dirty="0"/>
              <a:t>Correntes metálicas para representar os cabos condutores</a:t>
            </a:r>
          </a:p>
          <a:p>
            <a:r>
              <a:rPr lang="pt-BR" sz="2400" dirty="0" smtClean="0"/>
              <a:t>Para elaboração e fixação da estrutura:</a:t>
            </a:r>
          </a:p>
          <a:p>
            <a:pPr lvl="1"/>
            <a:r>
              <a:rPr lang="pt-BR" sz="2000" dirty="0" smtClean="0"/>
              <a:t>Palitos de madeira</a:t>
            </a:r>
          </a:p>
          <a:p>
            <a:pPr lvl="1"/>
            <a:r>
              <a:rPr lang="pt-BR" sz="2000" dirty="0" smtClean="0"/>
              <a:t>Canudinhos de plástico</a:t>
            </a:r>
          </a:p>
          <a:p>
            <a:pPr lvl="1"/>
            <a:r>
              <a:rPr lang="pt-BR" sz="2000" dirty="0" smtClean="0"/>
              <a:t>Fita crepe</a:t>
            </a:r>
          </a:p>
          <a:p>
            <a:pPr lvl="1"/>
            <a:r>
              <a:rPr lang="pt-BR" sz="2000" dirty="0" smtClean="0">
                <a:effectLst/>
              </a:rPr>
              <a:t>Clipes para a fixação das correntes</a:t>
            </a:r>
          </a:p>
          <a:p>
            <a:pPr lvl="1"/>
            <a:r>
              <a:rPr lang="pt-BR" sz="2000" dirty="0" smtClean="0"/>
              <a:t>Alicate torquês e tesoura</a:t>
            </a:r>
          </a:p>
          <a:p>
            <a:pPr lvl="1"/>
            <a:r>
              <a:rPr lang="pt-BR" sz="2000" dirty="0" smtClean="0"/>
              <a:t>Base de isopor para fixação da estrutura</a:t>
            </a:r>
          </a:p>
          <a:p>
            <a:pPr lvl="1"/>
            <a:r>
              <a:rPr lang="pt-BR" sz="2000" dirty="0" smtClean="0"/>
              <a:t>Esquadros e réguas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34" y="971525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02" y="3995861"/>
            <a:ext cx="2605218" cy="347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54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88" y="899517"/>
            <a:ext cx="2542657" cy="190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Restrições básicas do projeto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6264696" cy="5652046"/>
          </a:xfrm>
        </p:spPr>
        <p:txBody>
          <a:bodyPr/>
          <a:lstStyle/>
          <a:p>
            <a:r>
              <a:rPr lang="pt-BR" sz="2400" dirty="0" smtClean="0"/>
              <a:t>A estrutura só pode ser construída com os materiais fornecidos (palitos, canudos, fita crepe, clipes).</a:t>
            </a:r>
          </a:p>
          <a:p>
            <a:r>
              <a:rPr lang="pt-BR" sz="2400" dirty="0"/>
              <a:t>A estrutura deve permanecer estável até o final da </a:t>
            </a:r>
            <a:r>
              <a:rPr lang="pt-BR" sz="2400" dirty="0" smtClean="0"/>
              <a:t>atividade.</a:t>
            </a:r>
            <a:endParaRPr lang="pt-BR" sz="2400" dirty="0"/>
          </a:p>
          <a:p>
            <a:r>
              <a:rPr lang="pt-BR" sz="2400" dirty="0" smtClean="0">
                <a:effectLst/>
              </a:rPr>
              <a:t>A estrutura deve ser fixada na base de isopor.</a:t>
            </a:r>
          </a:p>
          <a:p>
            <a:r>
              <a:rPr lang="pt-BR" sz="2400" dirty="0" smtClean="0">
                <a:effectLst/>
              </a:rPr>
              <a:t>Deve atender as distâncias de isolamento dos condutores.</a:t>
            </a:r>
            <a:endParaRPr lang="pt-BR" sz="2400" dirty="0">
              <a:effectLst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67" y="2411685"/>
            <a:ext cx="2542657" cy="190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52" y="4139877"/>
            <a:ext cx="2416634" cy="322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Restrição de engenharia – condutores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dois condutores (correntes)</a:t>
            </a:r>
            <a:endParaRPr lang="pt-BR" dirty="0"/>
          </a:p>
          <a:p>
            <a:pPr lvl="1"/>
            <a:r>
              <a:rPr lang="pt-BR" sz="2400" dirty="0" smtClean="0"/>
              <a:t>Deve estar suspensos na estrutura, de forma a permanecer a uma distância mínima de 20,0 [cm] do chão, com relação ao pé da torre.</a:t>
            </a:r>
          </a:p>
          <a:p>
            <a:pPr lvl="1"/>
            <a:r>
              <a:rPr lang="pt-BR" sz="2400" dirty="0" smtClean="0"/>
              <a:t>Deve guardar uma distância mínima de 4,0 [cm] de qualquer parte da estrutura da torre.</a:t>
            </a:r>
          </a:p>
          <a:p>
            <a:pPr lvl="1"/>
            <a:r>
              <a:rPr lang="pt-BR" sz="2400" dirty="0" smtClean="0"/>
              <a:t>Cada condutor deve ser fixado na </a:t>
            </a:r>
            <a:r>
              <a:rPr lang="pt-BR" sz="2400" dirty="0"/>
              <a:t>estrutura </a:t>
            </a:r>
            <a:r>
              <a:rPr lang="pt-BR" sz="2400" dirty="0" smtClean="0"/>
              <a:t>da torre através de um clips.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116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 de apresentação e avaliação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Ao final da execução do exercício</a:t>
            </a:r>
          </a:p>
          <a:p>
            <a:pPr lvl="1"/>
            <a:r>
              <a:rPr lang="pt-BR" dirty="0" smtClean="0"/>
              <a:t>O grupo deve apresentar sua solução em menos de 2 minutos para a sala</a:t>
            </a:r>
          </a:p>
          <a:p>
            <a:r>
              <a:rPr lang="pt-BR" dirty="0" smtClean="0"/>
              <a:t>A torre de cada grupo será submetida a esforços para testar seu equilíbrio e rigidez.</a:t>
            </a:r>
          </a:p>
          <a:p>
            <a:r>
              <a:rPr lang="pt-BR" dirty="0" smtClean="0"/>
              <a:t>A sala irá escolher o melhor projeto de torre.</a:t>
            </a:r>
          </a:p>
        </p:txBody>
      </p:sp>
    </p:spTree>
    <p:extLst>
      <p:ext uri="{BB962C8B-B14F-4D97-AF65-F5344CB8AC3E}">
        <p14:creationId xmlns:p14="http://schemas.microsoft.com/office/powerpoint/2010/main" val="9034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Restrição de cronograma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Os alunos tem 45 minutos para executar o projeto.</a:t>
            </a:r>
          </a:p>
          <a:p>
            <a:pPr marL="0" indent="0" algn="ctr">
              <a:buNone/>
            </a:pPr>
            <a:r>
              <a:rPr lang="pt-BR" dirty="0" smtClean="0"/>
              <a:t>BOM PROJETO!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32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767580"/>
          </a:xfrm>
        </p:spPr>
        <p:txBody>
          <a:bodyPr/>
          <a:lstStyle/>
          <a:p>
            <a:pPr algn="r"/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475581"/>
            <a:ext cx="9074150" cy="583264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Caracterização da </a:t>
            </a:r>
            <a:r>
              <a:rPr lang="pt-BR" dirty="0">
                <a:solidFill>
                  <a:schemeClr val="tx1"/>
                </a:solidFill>
              </a:rPr>
              <a:t>Engenharia </a:t>
            </a:r>
            <a:r>
              <a:rPr lang="pt-BR" dirty="0" smtClean="0">
                <a:solidFill>
                  <a:schemeClr val="tx1"/>
                </a:solidFill>
              </a:rPr>
              <a:t>Elétrica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Conceitos fundamentais</a:t>
            </a:r>
            <a:endParaRPr lang="pt-BR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Atividade prática de projeto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Discussão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Discussão dos resultados da atividade prática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Informações sobre o </a:t>
            </a:r>
            <a:r>
              <a:rPr lang="pt-BR" dirty="0" err="1" smtClean="0">
                <a:solidFill>
                  <a:srgbClr val="002060"/>
                </a:solidFill>
              </a:rPr>
              <a:t>Moodle</a:t>
            </a:r>
            <a:endParaRPr lang="pt-BR" dirty="0" smtClean="0">
              <a:solidFill>
                <a:srgbClr val="002060"/>
              </a:solidFill>
            </a:endParaRPr>
          </a:p>
          <a:p>
            <a:pPr lvl="1"/>
            <a:r>
              <a:rPr lang="pt-BR" dirty="0">
                <a:solidFill>
                  <a:srgbClr val="002060"/>
                </a:solidFill>
              </a:rPr>
              <a:t>Atividades para a próxima aula</a:t>
            </a:r>
          </a:p>
          <a:p>
            <a:pPr lvl="1"/>
            <a:endParaRPr lang="pt-BR" dirty="0" smtClean="0">
              <a:solidFill>
                <a:srgbClr val="002060"/>
              </a:solidFill>
            </a:endParaRPr>
          </a:p>
          <a:p>
            <a:pPr lvl="1"/>
            <a:endParaRPr lang="pt-B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2.bp.blogspot.com/_dI0zVQRZT_8/TGiW0240RHI/AAAAAAAApsY/iHyVumoTypM/s1600/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40" y="3443360"/>
            <a:ext cx="44577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3.bp.blogspot.com/_dI0zVQRZT_8/TGiWyhq-QiI/AAAAAAAApsI/9Hykd2LNEhU/s1600/5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953" l="3000" r="90000">
                        <a14:foregroundMark x1="16200" y1="14600" x2="16200" y2="14600"/>
                        <a14:foregroundMark x1="24400" y1="21507" x2="24400" y2="21507"/>
                        <a14:foregroundMark x1="35100" y1="32496" x2="35100" y2="32496"/>
                        <a14:foregroundMark x1="44400" y1="38305" x2="44400" y2="38305"/>
                        <a14:foregroundMark x1="55500" y1="50706" x2="55500" y2="50706"/>
                        <a14:foregroundMark x1="70300" y1="58242" x2="70300" y2="58242"/>
                        <a14:foregroundMark x1="57500" y1="75353" x2="57500" y2="75353"/>
                        <a14:foregroundMark x1="60000" y1="73940" x2="60000" y2="73940"/>
                        <a14:foregroundMark x1="60600" y1="75667" x2="60600" y2="75667"/>
                        <a14:foregroundMark x1="66000" y1="71429" x2="66000" y2="71429"/>
                        <a14:foregroundMark x1="68200" y1="70644" x2="68200" y2="70644"/>
                        <a14:foregroundMark x1="65200" y1="68446" x2="65200" y2="68446"/>
                        <a14:foregroundMark x1="66500" y1="67818" x2="66500" y2="67818"/>
                        <a14:foregroundMark x1="77200" y1="83673" x2="77200" y2="83673"/>
                        <a14:foregroundMark x1="78700" y1="84615" x2="78700" y2="84615"/>
                        <a14:foregroundMark x1="37200" y1="59027" x2="49800" y2="68760"/>
                        <a14:foregroundMark x1="3800" y1="27002" x2="3000" y2="32182"/>
                        <a14:foregroundMark x1="6800" y1="24333" x2="79800" y2="87912"/>
                        <a14:foregroundMark x1="43300" y1="55573" x2="35200" y2="64992"/>
                        <a14:foregroundMark x1="72000" y1="86185" x2="82800" y2="81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344" y="2982708"/>
            <a:ext cx="7920880" cy="504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dos resultados da atividade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Projeto atende a todos os requisitos?</a:t>
            </a:r>
          </a:p>
          <a:p>
            <a:pPr lvl="1"/>
            <a:r>
              <a:rPr lang="pt-BR" dirty="0" smtClean="0"/>
              <a:t>Projetos tem documentação? Memorial de cálculo?</a:t>
            </a:r>
          </a:p>
          <a:p>
            <a:pPr lvl="1"/>
            <a:r>
              <a:rPr lang="pt-BR" dirty="0" smtClean="0"/>
              <a:t>Qual o custo de cada torre em materiais?</a:t>
            </a:r>
          </a:p>
          <a:p>
            <a:pPr lvl="1"/>
            <a:r>
              <a:rPr lang="pt-BR" dirty="0" smtClean="0"/>
              <a:t>O projeto é reprodutível?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 o descarte?</a:t>
            </a: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520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Mais informações da disciplina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328592"/>
          </a:xfrm>
        </p:spPr>
        <p:txBody>
          <a:bodyPr/>
          <a:lstStyle/>
          <a:p>
            <a:pPr marL="0" indent="0" algn="ctr">
              <a:buNone/>
            </a:pPr>
            <a:endParaRPr lang="pt-BR" sz="2800" dirty="0" smtClean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r>
              <a:rPr lang="pt-BR" sz="4400" b="1" dirty="0" err="1" smtClean="0"/>
              <a:t>eDisci</a:t>
            </a:r>
            <a:r>
              <a:rPr lang="pt-BR" sz="4400" b="1" dirty="0" err="1" smtClean="0"/>
              <a:t>plinas</a:t>
            </a:r>
            <a:r>
              <a:rPr lang="pt-BR" sz="4400" b="1" dirty="0" smtClean="0"/>
              <a:t> USP</a:t>
            </a:r>
            <a:endParaRPr lang="pt-BR" sz="4400" b="1" dirty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r>
              <a:rPr lang="pt-BR" sz="28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pt-BR" sz="2800" dirty="0" smtClean="0">
                <a:solidFill>
                  <a:srgbClr val="002060"/>
                </a:solidFill>
                <a:hlinkClick r:id="rId3"/>
              </a:rPr>
              <a:t>edisciplinas.usp.br/course/view.php?id=50789</a:t>
            </a:r>
            <a:endParaRPr lang="pt-BR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ou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Procurar pela disciplina no </a:t>
            </a:r>
            <a:r>
              <a:rPr lang="pt-BR" sz="2800" dirty="0" err="1" smtClean="0">
                <a:solidFill>
                  <a:srgbClr val="002060"/>
                </a:solidFill>
              </a:rPr>
              <a:t>eDisciplinas</a:t>
            </a:r>
            <a:r>
              <a:rPr lang="pt-BR" sz="2800" dirty="0" smtClean="0">
                <a:solidFill>
                  <a:srgbClr val="002060"/>
                </a:solidFill>
              </a:rPr>
              <a:t>:</a:t>
            </a: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105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rgbClr val="002060"/>
                </a:solidFill>
              </a:rPr>
              <a:t>0323100 </a:t>
            </a:r>
            <a:endParaRPr lang="pt-BR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002060"/>
                </a:solidFill>
              </a:rPr>
              <a:t>Introdução </a:t>
            </a:r>
            <a:r>
              <a:rPr lang="pt-BR" dirty="0">
                <a:solidFill>
                  <a:srgbClr val="002060"/>
                </a:solidFill>
              </a:rPr>
              <a:t>à Engenharia Elétrica (Ed. </a:t>
            </a:r>
            <a:r>
              <a:rPr lang="pt-BR" dirty="0" smtClean="0">
                <a:solidFill>
                  <a:srgbClr val="002060"/>
                </a:solidFill>
              </a:rPr>
              <a:t>2017)</a:t>
            </a:r>
            <a:endParaRPr lang="pt-BR" dirty="0" smtClean="0">
              <a:solidFill>
                <a:srgbClr val="002060"/>
              </a:solidFill>
            </a:endParaRPr>
          </a:p>
          <a:p>
            <a:endParaRPr lang="pt-B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4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próxima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Acessar o </a:t>
            </a:r>
            <a:r>
              <a:rPr lang="pt-BR" dirty="0" err="1" smtClean="0">
                <a:solidFill>
                  <a:srgbClr val="002060"/>
                </a:solidFill>
              </a:rPr>
              <a:t>eDisciplinas</a:t>
            </a:r>
            <a:endParaRPr lang="pt-BR" dirty="0" smtClean="0">
              <a:solidFill>
                <a:srgbClr val="002060"/>
              </a:solidFill>
            </a:endParaRPr>
          </a:p>
          <a:p>
            <a:r>
              <a:rPr lang="pt-BR" dirty="0" smtClean="0">
                <a:solidFill>
                  <a:srgbClr val="002060"/>
                </a:solidFill>
              </a:rPr>
              <a:t>Descobrir o tema do projeto para a edição </a:t>
            </a:r>
            <a:r>
              <a:rPr lang="pt-BR" dirty="0" smtClean="0">
                <a:solidFill>
                  <a:srgbClr val="002060"/>
                </a:solidFill>
              </a:rPr>
              <a:t>2017.</a:t>
            </a:r>
            <a:endParaRPr lang="pt-BR" dirty="0" smtClean="0">
              <a:solidFill>
                <a:srgbClr val="002060"/>
              </a:solidFill>
            </a:endParaRPr>
          </a:p>
          <a:p>
            <a:r>
              <a:rPr lang="pt-BR" dirty="0" smtClean="0">
                <a:solidFill>
                  <a:srgbClr val="002060"/>
                </a:solidFill>
              </a:rPr>
              <a:t>Cada grupo deve submeter um arquivo descrevendo seu </a:t>
            </a:r>
            <a:r>
              <a:rPr lang="pt-BR" dirty="0" err="1" smtClean="0">
                <a:solidFill>
                  <a:srgbClr val="002060"/>
                </a:solidFill>
              </a:rPr>
              <a:t>mini-projeto</a:t>
            </a:r>
            <a:r>
              <a:rPr lang="pt-BR" dirty="0" smtClean="0">
                <a:solidFill>
                  <a:srgbClr val="002060"/>
                </a:solidFill>
              </a:rPr>
              <a:t> executado, com informações diversas, fotos do design de sua torre, e fotos sobre a forma como os materiais foram descartados e jogados no lixo após a atividade</a:t>
            </a:r>
            <a:r>
              <a:rPr lang="pt-BR" dirty="0" smtClean="0">
                <a:solidFill>
                  <a:srgbClr val="002060"/>
                </a:solidFill>
              </a:rPr>
              <a:t>.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Há um </a:t>
            </a:r>
            <a:r>
              <a:rPr lang="pt-BR" dirty="0" err="1" smtClean="0">
                <a:solidFill>
                  <a:srgbClr val="002060"/>
                </a:solidFill>
              </a:rPr>
              <a:t>testinho</a:t>
            </a:r>
            <a:r>
              <a:rPr lang="pt-BR" dirty="0" smtClean="0">
                <a:solidFill>
                  <a:srgbClr val="002060"/>
                </a:solidFill>
              </a:rPr>
              <a:t> para </a:t>
            </a:r>
            <a:r>
              <a:rPr lang="pt-BR" smtClean="0">
                <a:solidFill>
                  <a:srgbClr val="002060"/>
                </a:solidFill>
              </a:rPr>
              <a:t>fazer online, sobre </a:t>
            </a:r>
            <a:r>
              <a:rPr lang="pt-BR" dirty="0" smtClean="0">
                <a:solidFill>
                  <a:srgbClr val="002060"/>
                </a:solidFill>
              </a:rPr>
              <a:t>o manual de segurança de uso de laboratórios didáticos </a:t>
            </a:r>
            <a:r>
              <a:rPr lang="pt-BR" smtClean="0">
                <a:solidFill>
                  <a:srgbClr val="002060"/>
                </a:solidFill>
              </a:rPr>
              <a:t>com eletricidade!</a:t>
            </a:r>
            <a:endParaRPr lang="pt-BR" dirty="0" smtClean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16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827509"/>
            <a:ext cx="9074150" cy="983604"/>
          </a:xfrm>
        </p:spPr>
        <p:txBody>
          <a:bodyPr/>
          <a:lstStyle/>
          <a:p>
            <a:r>
              <a:rPr lang="pt-BR" sz="3200" dirty="0"/>
              <a:t>B</a:t>
            </a:r>
            <a:r>
              <a:rPr lang="pt-BR" sz="3200" dirty="0" smtClean="0"/>
              <a:t>reve história da engenharia elétrica</a:t>
            </a:r>
            <a:endParaRPr lang="en-GB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1920" y="1835621"/>
            <a:ext cx="8280920" cy="5724056"/>
          </a:xfrm>
        </p:spPr>
        <p:txBody>
          <a:bodyPr/>
          <a:lstStyle/>
          <a:p>
            <a:r>
              <a:rPr lang="pt-BR" sz="2400" dirty="0" smtClean="0"/>
              <a:t>Linha do tempo entre 1870 e 1900</a:t>
            </a:r>
          </a:p>
          <a:p>
            <a:pPr lvl="1"/>
            <a:r>
              <a:rPr lang="pt-BR" sz="2000" dirty="0" smtClean="0"/>
              <a:t>1876 – Graham Bell (telefone)</a:t>
            </a:r>
          </a:p>
          <a:p>
            <a:pPr lvl="1"/>
            <a:r>
              <a:rPr lang="pt-BR" sz="2000" dirty="0" smtClean="0"/>
              <a:t>1878/79 – Joseph </a:t>
            </a:r>
            <a:r>
              <a:rPr lang="pt-BR" sz="2000" dirty="0" err="1" smtClean="0"/>
              <a:t>Swan</a:t>
            </a:r>
            <a:r>
              <a:rPr lang="pt-BR" sz="2000" dirty="0" smtClean="0"/>
              <a:t> e  Thomas Edison (lâmpada)</a:t>
            </a:r>
          </a:p>
          <a:p>
            <a:pPr lvl="1"/>
            <a:r>
              <a:rPr lang="pt-BR" sz="2000" dirty="0" smtClean="0"/>
              <a:t>1881 – Thomas Edison (distribuição de energia)</a:t>
            </a:r>
          </a:p>
          <a:p>
            <a:pPr lvl="1"/>
            <a:r>
              <a:rPr lang="pt-BR" sz="2000" dirty="0" smtClean="0"/>
              <a:t>1881 – W. Siemens (bonde/trem de passageiros)</a:t>
            </a:r>
          </a:p>
          <a:p>
            <a:pPr lvl="1"/>
            <a:r>
              <a:rPr lang="pt-BR" sz="2000" b="1" u="sng" dirty="0" smtClean="0"/>
              <a:t>1882 – Primeira escola de engenharia elétrica (Alemanha)</a:t>
            </a:r>
          </a:p>
          <a:p>
            <a:pPr lvl="1"/>
            <a:r>
              <a:rPr lang="pt-BR" sz="2000" dirty="0" smtClean="0"/>
              <a:t>1885 – </a:t>
            </a:r>
            <a:r>
              <a:rPr lang="pt-BR" sz="2000" dirty="0" err="1" smtClean="0"/>
              <a:t>Galileo</a:t>
            </a:r>
            <a:r>
              <a:rPr lang="pt-BR" sz="2000" dirty="0" smtClean="0"/>
              <a:t> </a:t>
            </a:r>
            <a:r>
              <a:rPr lang="pt-BR" sz="2000" dirty="0" err="1" smtClean="0"/>
              <a:t>Ferraris</a:t>
            </a:r>
            <a:r>
              <a:rPr lang="pt-BR" sz="2000" dirty="0" smtClean="0"/>
              <a:t> (motor de indução em CA)</a:t>
            </a:r>
          </a:p>
          <a:p>
            <a:pPr lvl="1"/>
            <a:r>
              <a:rPr lang="pt-BR" sz="2000" dirty="0" smtClean="0"/>
              <a:t>1887 – Nicola Tesla (popularização de CA)</a:t>
            </a:r>
          </a:p>
          <a:p>
            <a:pPr lvl="1"/>
            <a:r>
              <a:rPr lang="pt-BR" sz="2000" dirty="0" smtClean="0"/>
              <a:t>1888 – Heinrich R. Hertz (ondas de rádio)</a:t>
            </a:r>
          </a:p>
          <a:p>
            <a:pPr lvl="1"/>
            <a:r>
              <a:rPr lang="pt-BR" sz="2000" dirty="0" smtClean="0"/>
              <a:t>1889 – G. </a:t>
            </a:r>
            <a:r>
              <a:rPr lang="pt-BR" sz="2000" dirty="0" err="1" smtClean="0"/>
              <a:t>Westinghouse</a:t>
            </a:r>
            <a:r>
              <a:rPr lang="pt-BR" sz="2000" dirty="0" smtClean="0"/>
              <a:t> (corrente alternada)</a:t>
            </a:r>
          </a:p>
          <a:p>
            <a:pPr lvl="1"/>
            <a:r>
              <a:rPr lang="pt-BR" sz="2000" dirty="0" smtClean="0"/>
              <a:t>1896 – </a:t>
            </a:r>
            <a:r>
              <a:rPr lang="pt-BR" sz="2000" dirty="0" err="1" smtClean="0"/>
              <a:t>Guglielmo</a:t>
            </a:r>
            <a:r>
              <a:rPr lang="pt-BR" sz="2000" dirty="0" smtClean="0"/>
              <a:t> Marconi (radio broadcast)</a:t>
            </a:r>
          </a:p>
          <a:p>
            <a:pPr lvl="1"/>
            <a:r>
              <a:rPr lang="pt-BR" sz="2000" dirty="0" smtClean="0"/>
              <a:t>1897 – Ferdinand </a:t>
            </a:r>
            <a:r>
              <a:rPr lang="pt-BR" sz="2000" dirty="0" err="1" smtClean="0"/>
              <a:t>Braun</a:t>
            </a:r>
            <a:r>
              <a:rPr lang="pt-BR" sz="2000" dirty="0" smtClean="0"/>
              <a:t> (tubo de raios catódicos)</a:t>
            </a:r>
          </a:p>
          <a:p>
            <a:pPr lvl="1"/>
            <a:endParaRPr lang="pt-BR" sz="2000" b="1" u="sng" dirty="0" smtClean="0"/>
          </a:p>
          <a:p>
            <a:pPr marL="503238" lvl="1" indent="0">
              <a:buNone/>
            </a:pPr>
            <a:r>
              <a:rPr lang="pt-BR" sz="2000" dirty="0" err="1" smtClean="0"/>
              <a:t>Obs</a:t>
            </a:r>
            <a:r>
              <a:rPr lang="pt-BR" sz="2000" dirty="0" smtClean="0"/>
              <a:t>:</a:t>
            </a:r>
            <a:endParaRPr lang="pt-BR" sz="2000" dirty="0"/>
          </a:p>
          <a:p>
            <a:pPr lvl="1"/>
            <a:r>
              <a:rPr lang="pt-BR" sz="2000" dirty="0" smtClean="0"/>
              <a:t>1901 – Cadeira de Eletrotécnica na POLI </a:t>
            </a:r>
          </a:p>
          <a:p>
            <a:pPr lvl="1"/>
            <a:endParaRPr lang="pt-BR" sz="2000" dirty="0" smtClean="0"/>
          </a:p>
        </p:txBody>
      </p:sp>
      <p:sp>
        <p:nvSpPr>
          <p:cNvPr id="4" name="Retângulo 3"/>
          <p:cNvSpPr/>
          <p:nvPr/>
        </p:nvSpPr>
        <p:spPr>
          <a:xfrm rot="16200000">
            <a:off x="-2193836" y="4179352"/>
            <a:ext cx="4891239" cy="360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b="1" dirty="0" smtClean="0"/>
              <a:t>Geração, Transmissão, Distribuição de Energia</a:t>
            </a:r>
            <a:endParaRPr lang="en-GB" sz="1800" b="1" dirty="0"/>
          </a:p>
        </p:txBody>
      </p:sp>
      <p:sp>
        <p:nvSpPr>
          <p:cNvPr id="6" name="Retângulo 5"/>
          <p:cNvSpPr/>
          <p:nvPr/>
        </p:nvSpPr>
        <p:spPr>
          <a:xfrm rot="16200000">
            <a:off x="-1764443" y="4175881"/>
            <a:ext cx="4896544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b="1" dirty="0" smtClean="0"/>
              <a:t>Iluminação</a:t>
            </a:r>
            <a:r>
              <a:rPr lang="en-GB" sz="1800" b="1" dirty="0" smtClean="0"/>
              <a:t>, </a:t>
            </a:r>
            <a:r>
              <a:rPr lang="en-GB" sz="1800" b="1" dirty="0" err="1" smtClean="0"/>
              <a:t>Manufatura</a:t>
            </a:r>
            <a:r>
              <a:rPr lang="en-GB" sz="1800" b="1" dirty="0" smtClean="0"/>
              <a:t>, </a:t>
            </a:r>
            <a:r>
              <a:rPr lang="pt-BR" sz="1800" b="1" dirty="0" smtClean="0"/>
              <a:t>Transporte, Utilidades</a:t>
            </a:r>
            <a:endParaRPr lang="en-GB" sz="1800" b="1" dirty="0"/>
          </a:p>
        </p:txBody>
      </p:sp>
      <p:sp>
        <p:nvSpPr>
          <p:cNvPr id="7" name="Retângulo 6"/>
          <p:cNvSpPr/>
          <p:nvPr/>
        </p:nvSpPr>
        <p:spPr>
          <a:xfrm rot="16200000">
            <a:off x="-1329741" y="4179353"/>
            <a:ext cx="4891238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b="1" dirty="0" smtClean="0"/>
              <a:t>Telégrafo, Telefonia, Rádio, Áudio</a:t>
            </a:r>
            <a:endParaRPr lang="en-GB" sz="1800" dirty="0"/>
          </a:p>
        </p:txBody>
      </p:sp>
      <p:sp>
        <p:nvSpPr>
          <p:cNvPr id="8" name="Retângulo 7"/>
          <p:cNvSpPr/>
          <p:nvPr/>
        </p:nvSpPr>
        <p:spPr>
          <a:xfrm rot="16200000">
            <a:off x="178230" y="6777370"/>
            <a:ext cx="152399" cy="360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9" name="Retângulo 8"/>
          <p:cNvSpPr/>
          <p:nvPr/>
        </p:nvSpPr>
        <p:spPr>
          <a:xfrm rot="16200000">
            <a:off x="178230" y="7005969"/>
            <a:ext cx="152399" cy="360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0" name="Retângulo 9"/>
          <p:cNvSpPr/>
          <p:nvPr/>
        </p:nvSpPr>
        <p:spPr>
          <a:xfrm rot="16200000">
            <a:off x="178230" y="7234568"/>
            <a:ext cx="152399" cy="360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1" name="Retângulo 10"/>
          <p:cNvSpPr/>
          <p:nvPr/>
        </p:nvSpPr>
        <p:spPr>
          <a:xfrm rot="16200000">
            <a:off x="607630" y="6777370"/>
            <a:ext cx="152399" cy="3600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2" name="Retângulo 11"/>
          <p:cNvSpPr/>
          <p:nvPr/>
        </p:nvSpPr>
        <p:spPr>
          <a:xfrm rot="16200000">
            <a:off x="607630" y="7005969"/>
            <a:ext cx="152399" cy="3600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3" name="Retângulo 12"/>
          <p:cNvSpPr/>
          <p:nvPr/>
        </p:nvSpPr>
        <p:spPr>
          <a:xfrm rot="16200000">
            <a:off x="607630" y="7234568"/>
            <a:ext cx="152399" cy="3600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4" name="Retângulo 13"/>
          <p:cNvSpPr/>
          <p:nvPr/>
        </p:nvSpPr>
        <p:spPr>
          <a:xfrm rot="16200000">
            <a:off x="1039677" y="6777370"/>
            <a:ext cx="152399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5" name="Retângulo 14"/>
          <p:cNvSpPr/>
          <p:nvPr/>
        </p:nvSpPr>
        <p:spPr>
          <a:xfrm rot="16200000">
            <a:off x="1039677" y="7005969"/>
            <a:ext cx="152399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6" name="Retângulo 15"/>
          <p:cNvSpPr/>
          <p:nvPr/>
        </p:nvSpPr>
        <p:spPr>
          <a:xfrm rot="16200000">
            <a:off x="1039677" y="7234568"/>
            <a:ext cx="152399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214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Cunha, A. G., “Dicionário Etimológico da Língua Portuguesa”, Editora </a:t>
            </a:r>
            <a:r>
              <a:rPr lang="pt-BR" dirty="0" err="1" smtClean="0"/>
              <a:t>Lexikon</a:t>
            </a:r>
            <a:r>
              <a:rPr lang="pt-BR" dirty="0" smtClean="0"/>
              <a:t>, 2012.</a:t>
            </a:r>
          </a:p>
          <a:p>
            <a:r>
              <a:rPr lang="pt-BR" dirty="0" err="1" smtClean="0"/>
              <a:t>Brittanica</a:t>
            </a:r>
            <a:r>
              <a:rPr lang="pt-BR" dirty="0" smtClean="0"/>
              <a:t> </a:t>
            </a:r>
            <a:r>
              <a:rPr lang="pt-BR" dirty="0" err="1" smtClean="0"/>
              <a:t>Academic</a:t>
            </a:r>
            <a:r>
              <a:rPr lang="pt-BR" dirty="0" smtClean="0"/>
              <a:t> </a:t>
            </a:r>
            <a:r>
              <a:rPr lang="pt-BR" dirty="0" err="1" smtClean="0"/>
              <a:t>Edition</a:t>
            </a:r>
            <a:r>
              <a:rPr lang="pt-BR" dirty="0"/>
              <a:t>, Science </a:t>
            </a:r>
            <a:r>
              <a:rPr lang="pt-BR" dirty="0" err="1"/>
              <a:t>and</a:t>
            </a:r>
            <a:r>
              <a:rPr lang="pt-BR" dirty="0"/>
              <a:t> Technology </a:t>
            </a:r>
            <a:r>
              <a:rPr lang="pt-BR" dirty="0" err="1" smtClean="0"/>
              <a:t>articles</a:t>
            </a:r>
            <a:r>
              <a:rPr lang="pt-BR" dirty="0" smtClean="0"/>
              <a:t>, www.britannica.com, 2014.</a:t>
            </a:r>
          </a:p>
          <a:p>
            <a:r>
              <a:rPr lang="pt-BR" dirty="0" smtClean="0"/>
              <a:t>IEEE, Instituto de Engenheiros Elétricos e Eletrônicos, www.ieee.org, 2014.</a:t>
            </a:r>
          </a:p>
          <a:p>
            <a:r>
              <a:rPr lang="pt-BR" dirty="0" err="1" smtClean="0"/>
              <a:t>Engineering</a:t>
            </a:r>
            <a:r>
              <a:rPr lang="pt-BR" dirty="0" smtClean="0"/>
              <a:t> </a:t>
            </a:r>
            <a:r>
              <a:rPr lang="pt-BR" dirty="0" err="1" smtClean="0"/>
              <a:t>timelines</a:t>
            </a:r>
            <a:r>
              <a:rPr lang="pt-BR" dirty="0" smtClean="0"/>
              <a:t>, “</a:t>
            </a:r>
            <a:r>
              <a:rPr lang="pt-BR" dirty="0" err="1" smtClean="0"/>
              <a:t>Electrical</a:t>
            </a:r>
            <a:r>
              <a:rPr lang="pt-BR" dirty="0" smtClean="0"/>
              <a:t> </a:t>
            </a:r>
            <a:r>
              <a:rPr lang="pt-BR" dirty="0" err="1" smtClean="0"/>
              <a:t>timeline</a:t>
            </a:r>
            <a:r>
              <a:rPr lang="pt-BR" dirty="0" smtClean="0"/>
              <a:t>”, www.engineering–timelines.com, 2014.</a:t>
            </a:r>
          </a:p>
          <a:p>
            <a:r>
              <a:rPr lang="pt-BR" dirty="0" smtClean="0"/>
              <a:t>Goldemberg, C., “As </a:t>
            </a:r>
            <a:r>
              <a:rPr lang="pt-BR" dirty="0" err="1" smtClean="0"/>
              <a:t>máquians</a:t>
            </a:r>
            <a:r>
              <a:rPr lang="pt-BR" dirty="0" smtClean="0"/>
              <a:t> elétricas do século XIX”, PEA, EPUSP, 2007.</a:t>
            </a:r>
          </a:p>
        </p:txBody>
      </p:sp>
    </p:spTree>
    <p:extLst>
      <p:ext uri="{BB962C8B-B14F-4D97-AF65-F5344CB8AC3E}">
        <p14:creationId xmlns:p14="http://schemas.microsoft.com/office/powerpoint/2010/main" val="23594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Escelsa, “História da Energia Elétrica </a:t>
            </a:r>
            <a:r>
              <a:rPr lang="pt-BR" dirty="0"/>
              <a:t>no Brasil”, http://</a:t>
            </a:r>
            <a:r>
              <a:rPr lang="pt-BR" dirty="0" smtClean="0"/>
              <a:t>www.escelsa.com.br/aescelsa/historia-ee-brasil.asp, 2014.</a:t>
            </a:r>
          </a:p>
          <a:p>
            <a:r>
              <a:rPr lang="pt-BR" dirty="0" smtClean="0"/>
              <a:t>Escola Politécnica da USP – 120 anos 1893/2013, Editora </a:t>
            </a:r>
            <a:r>
              <a:rPr lang="pt-BR" dirty="0" err="1" smtClean="0"/>
              <a:t>Riemma</a:t>
            </a:r>
            <a:r>
              <a:rPr lang="pt-BR" dirty="0" smtClean="0"/>
              <a:t>, 2013.</a:t>
            </a:r>
          </a:p>
          <a:p>
            <a:r>
              <a:rPr lang="pt-BR" dirty="0" smtClean="0"/>
              <a:t>Poli – Elétrica, 100 Anos de Liderança, Editora </a:t>
            </a:r>
            <a:r>
              <a:rPr lang="pt-BR" dirty="0" err="1" smtClean="0"/>
              <a:t>Riemma</a:t>
            </a:r>
            <a:r>
              <a:rPr lang="pt-BR" dirty="0" smtClean="0"/>
              <a:t>, 2013.</a:t>
            </a:r>
          </a:p>
          <a:p>
            <a:r>
              <a:rPr lang="pt-BR" dirty="0" smtClean="0"/>
              <a:t>Escola Politécnica da USP, www.poli.usp.br, 2014.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809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Cardoso, J. R., “Uma breve história da engenharia Elétrica”, Material didático desenvolvido para disciplinas da Escola Politécnica da USP.</a:t>
            </a:r>
          </a:p>
          <a:p>
            <a:r>
              <a:rPr lang="pt-BR" dirty="0" smtClean="0"/>
              <a:t>Hughes, T. P., “Networks </a:t>
            </a:r>
            <a:r>
              <a:rPr lang="pt-BR" dirty="0" err="1" smtClean="0"/>
              <a:t>of</a:t>
            </a:r>
            <a:r>
              <a:rPr lang="pt-BR" dirty="0" smtClean="0"/>
              <a:t> Power – </a:t>
            </a:r>
            <a:r>
              <a:rPr lang="pt-BR" dirty="0" err="1" smtClean="0"/>
              <a:t>Electrification</a:t>
            </a:r>
            <a:r>
              <a:rPr lang="pt-BR" dirty="0" smtClean="0"/>
              <a:t> in Western </a:t>
            </a:r>
            <a:r>
              <a:rPr lang="pt-BR" dirty="0" err="1" smtClean="0"/>
              <a:t>Society</a:t>
            </a:r>
            <a:r>
              <a:rPr lang="pt-BR" dirty="0" smtClean="0"/>
              <a:t>, 1880-1930”,  The </a:t>
            </a:r>
            <a:r>
              <a:rPr lang="pt-BR" dirty="0" err="1" smtClean="0"/>
              <a:t>Johns</a:t>
            </a:r>
            <a:r>
              <a:rPr lang="pt-BR" dirty="0" smtClean="0"/>
              <a:t> Hopkins </a:t>
            </a:r>
            <a:r>
              <a:rPr lang="pt-BR" dirty="0" err="1" smtClean="0"/>
              <a:t>University</a:t>
            </a:r>
            <a:r>
              <a:rPr lang="pt-BR" dirty="0" smtClean="0"/>
              <a:t> Press, 1993.</a:t>
            </a:r>
          </a:p>
          <a:p>
            <a:r>
              <a:rPr lang="pt-BR" dirty="0" err="1" smtClean="0"/>
              <a:t>Manassero</a:t>
            </a:r>
            <a:r>
              <a:rPr lang="pt-BR" dirty="0" smtClean="0"/>
              <a:t> Jr. G., “História da Engenharia Elétrica”, Slides de palestra sobre a história da engenharia elétrica no mundo.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3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 engenharia elétrica contemporânea</a:t>
            </a:r>
            <a:endParaRPr lang="en-GB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1920" y="1547589"/>
            <a:ext cx="8280920" cy="5724056"/>
          </a:xfrm>
        </p:spPr>
        <p:txBody>
          <a:bodyPr/>
          <a:lstStyle/>
          <a:p>
            <a:r>
              <a:rPr lang="pt-BR" sz="2400" dirty="0" smtClean="0"/>
              <a:t>Linha do tempo a partir de 1900</a:t>
            </a:r>
          </a:p>
          <a:p>
            <a:pPr lvl="1"/>
            <a:r>
              <a:rPr lang="pt-BR" sz="2000" dirty="0" smtClean="0"/>
              <a:t>1904 – John A. Fleming (diodo)</a:t>
            </a:r>
          </a:p>
          <a:p>
            <a:pPr lvl="1"/>
            <a:r>
              <a:rPr lang="pt-BR" sz="2000" dirty="0" smtClean="0"/>
              <a:t>1906 – R. von </a:t>
            </a:r>
            <a:r>
              <a:rPr lang="pt-BR" sz="2000" dirty="0" err="1" smtClean="0"/>
              <a:t>Lieben</a:t>
            </a:r>
            <a:r>
              <a:rPr lang="pt-BR" sz="2000" dirty="0" smtClean="0"/>
              <a:t>/L. De Forest (amplificador – </a:t>
            </a:r>
            <a:r>
              <a:rPr lang="pt-BR" sz="2000" dirty="0" err="1" smtClean="0"/>
              <a:t>triodo</a:t>
            </a:r>
            <a:r>
              <a:rPr lang="pt-BR" sz="2000" dirty="0" smtClean="0"/>
              <a:t>)</a:t>
            </a:r>
          </a:p>
          <a:p>
            <a:pPr lvl="1"/>
            <a:r>
              <a:rPr lang="pt-BR" sz="2000" dirty="0" smtClean="0"/>
              <a:t>1912/19 – E. </a:t>
            </a:r>
            <a:r>
              <a:rPr lang="pt-BR" sz="2000" dirty="0" err="1" smtClean="0"/>
              <a:t>Amstrong</a:t>
            </a:r>
            <a:r>
              <a:rPr lang="pt-BR" sz="2000" dirty="0" smtClean="0"/>
              <a:t> (oscilador eletrônico e radio AM)</a:t>
            </a:r>
          </a:p>
          <a:p>
            <a:pPr lvl="1"/>
            <a:r>
              <a:rPr lang="pt-BR" sz="2000" dirty="0" smtClean="0"/>
              <a:t>1920 – A. Hull (</a:t>
            </a:r>
            <a:r>
              <a:rPr lang="pt-BR" sz="2000" dirty="0" err="1" smtClean="0"/>
              <a:t>magnetron</a:t>
            </a:r>
            <a:r>
              <a:rPr lang="pt-BR" sz="2000" dirty="0" smtClean="0"/>
              <a:t> – </a:t>
            </a:r>
            <a:r>
              <a:rPr lang="pt-BR" sz="2000" dirty="0" err="1" smtClean="0"/>
              <a:t>microondas</a:t>
            </a:r>
            <a:r>
              <a:rPr lang="pt-BR" sz="2000" dirty="0" smtClean="0"/>
              <a:t>)</a:t>
            </a:r>
          </a:p>
          <a:p>
            <a:pPr lvl="1"/>
            <a:r>
              <a:rPr lang="pt-BR" sz="2000" dirty="0" smtClean="0"/>
              <a:t>1928 – Primeira transmissão de vídeo</a:t>
            </a:r>
          </a:p>
          <a:p>
            <a:pPr lvl="1"/>
            <a:r>
              <a:rPr lang="pt-BR" sz="2000" dirty="0" smtClean="0"/>
              <a:t>1934 – </a:t>
            </a:r>
            <a:r>
              <a:rPr lang="pt-BR" sz="2000" dirty="0" err="1" smtClean="0"/>
              <a:t>Wimperis</a:t>
            </a:r>
            <a:r>
              <a:rPr lang="pt-BR" sz="2000" dirty="0" smtClean="0"/>
              <a:t> (radar militar)</a:t>
            </a:r>
          </a:p>
          <a:p>
            <a:pPr lvl="1"/>
            <a:r>
              <a:rPr lang="pt-BR" sz="2000" dirty="0" smtClean="0"/>
              <a:t>1941 – Konrad </a:t>
            </a:r>
            <a:r>
              <a:rPr lang="pt-BR" sz="2000" dirty="0" err="1" smtClean="0"/>
              <a:t>Zuse</a:t>
            </a:r>
            <a:r>
              <a:rPr lang="pt-BR" sz="2000" dirty="0" smtClean="0"/>
              <a:t> (Z3) – computador eletromecânico</a:t>
            </a:r>
          </a:p>
          <a:p>
            <a:pPr lvl="1"/>
            <a:r>
              <a:rPr lang="pt-BR" sz="2000" dirty="0" smtClean="0"/>
              <a:t>1943/46 – </a:t>
            </a:r>
            <a:r>
              <a:rPr lang="pt-BR" sz="2000" dirty="0" err="1" smtClean="0"/>
              <a:t>Colossus</a:t>
            </a:r>
            <a:r>
              <a:rPr lang="pt-BR" sz="2000" dirty="0" smtClean="0"/>
              <a:t> / ENIAC – era da computação</a:t>
            </a:r>
          </a:p>
          <a:p>
            <a:pPr lvl="1"/>
            <a:r>
              <a:rPr lang="pt-BR" sz="2000" dirty="0" smtClean="0"/>
              <a:t>1947 – </a:t>
            </a:r>
            <a:r>
              <a:rPr lang="pt-BR" sz="2000" dirty="0" err="1" smtClean="0"/>
              <a:t>W.B.Shockley</a:t>
            </a:r>
            <a:r>
              <a:rPr lang="pt-BR" sz="2000" dirty="0" smtClean="0"/>
              <a:t>, J. Bardeen, W. Brattain (transistor)</a:t>
            </a:r>
          </a:p>
          <a:p>
            <a:pPr lvl="1"/>
            <a:r>
              <a:rPr lang="pt-BR" sz="2000" dirty="0" smtClean="0"/>
              <a:t>1948 – Claude Shannon – teoria das comunicações</a:t>
            </a:r>
          </a:p>
          <a:p>
            <a:pPr lvl="1"/>
            <a:r>
              <a:rPr lang="pt-BR" sz="2000" dirty="0" smtClean="0"/>
              <a:t>1958/59 – Jack Kilby / Robert </a:t>
            </a:r>
            <a:r>
              <a:rPr lang="pt-BR" sz="2000" dirty="0" err="1" smtClean="0"/>
              <a:t>Noyce</a:t>
            </a:r>
            <a:r>
              <a:rPr lang="pt-BR" sz="2000" dirty="0" smtClean="0"/>
              <a:t> (circuito integrado)</a:t>
            </a:r>
          </a:p>
          <a:p>
            <a:pPr lvl="1"/>
            <a:r>
              <a:rPr lang="pt-BR" sz="2000" dirty="0" smtClean="0"/>
              <a:t>1968 – Ted </a:t>
            </a:r>
            <a:r>
              <a:rPr lang="pt-BR" sz="2000" dirty="0" err="1" smtClean="0"/>
              <a:t>Hoff</a:t>
            </a:r>
            <a:r>
              <a:rPr lang="pt-BR" sz="2000" dirty="0" smtClean="0"/>
              <a:t> da Intel (microprocessador)</a:t>
            </a:r>
          </a:p>
          <a:p>
            <a:pPr lvl="1"/>
            <a:r>
              <a:rPr lang="pt-BR" sz="2000" dirty="0" smtClean="0"/>
              <a:t>1969 – Início da ARPANET (precursora da INTERNET)</a:t>
            </a:r>
          </a:p>
          <a:p>
            <a:pPr lvl="1"/>
            <a:r>
              <a:rPr lang="pt-BR" sz="2000" dirty="0" smtClean="0"/>
              <a:t>1973 – Primeiro computador pessoal (Altair 8800)</a:t>
            </a:r>
          </a:p>
          <a:p>
            <a:pPr lvl="1"/>
            <a:r>
              <a:rPr lang="pt-BR" sz="2000" dirty="0" smtClean="0"/>
              <a:t>1973 – R. </a:t>
            </a:r>
            <a:r>
              <a:rPr lang="pt-BR" sz="2000" dirty="0" err="1" smtClean="0"/>
              <a:t>Metcalf</a:t>
            </a:r>
            <a:r>
              <a:rPr lang="pt-BR" sz="2000" dirty="0" smtClean="0"/>
              <a:t> – Ethernet </a:t>
            </a:r>
          </a:p>
          <a:p>
            <a:pPr lvl="1"/>
            <a:endParaRPr lang="pt-BR" sz="2000" dirty="0" smtClean="0"/>
          </a:p>
        </p:txBody>
      </p:sp>
      <p:sp>
        <p:nvSpPr>
          <p:cNvPr id="4" name="Retângulo 3"/>
          <p:cNvSpPr/>
          <p:nvPr/>
        </p:nvSpPr>
        <p:spPr>
          <a:xfrm rot="16200000">
            <a:off x="-2013196" y="4314284"/>
            <a:ext cx="4529960" cy="360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Geração, Transmissão, Distribuição de Energia</a:t>
            </a:r>
            <a:endParaRPr lang="en-GB" sz="1600" b="1" dirty="0"/>
          </a:p>
        </p:txBody>
      </p:sp>
      <p:sp>
        <p:nvSpPr>
          <p:cNvPr id="6" name="Retângulo 5"/>
          <p:cNvSpPr/>
          <p:nvPr/>
        </p:nvSpPr>
        <p:spPr>
          <a:xfrm rot="16200000">
            <a:off x="-1583608" y="4311086"/>
            <a:ext cx="4534873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Iluminação</a:t>
            </a:r>
            <a:r>
              <a:rPr lang="en-GB" sz="1600" b="1" dirty="0" smtClean="0"/>
              <a:t>, </a:t>
            </a:r>
            <a:r>
              <a:rPr lang="en-GB" sz="1600" b="1" dirty="0" err="1" smtClean="0"/>
              <a:t>Manufatura</a:t>
            </a:r>
            <a:r>
              <a:rPr lang="en-GB" sz="1600" b="1" dirty="0" smtClean="0"/>
              <a:t>, </a:t>
            </a:r>
            <a:r>
              <a:rPr lang="pt-BR" sz="1600" b="1" dirty="0" smtClean="0"/>
              <a:t>Transporte, Utilidades</a:t>
            </a:r>
            <a:endParaRPr lang="en-GB" sz="1600" b="1" dirty="0"/>
          </a:p>
        </p:txBody>
      </p:sp>
      <p:sp>
        <p:nvSpPr>
          <p:cNvPr id="7" name="Retângulo 6"/>
          <p:cNvSpPr/>
          <p:nvPr/>
        </p:nvSpPr>
        <p:spPr>
          <a:xfrm rot="16200000">
            <a:off x="-1149102" y="4314284"/>
            <a:ext cx="4529959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Telecomunicações, Áudio, Vídeo, Eletrônica</a:t>
            </a:r>
            <a:endParaRPr lang="en-GB" sz="1600" dirty="0"/>
          </a:p>
        </p:txBody>
      </p:sp>
      <p:sp>
        <p:nvSpPr>
          <p:cNvPr id="8" name="Retângulo 7"/>
          <p:cNvSpPr/>
          <p:nvPr/>
        </p:nvSpPr>
        <p:spPr>
          <a:xfrm rot="16200000">
            <a:off x="472688" y="5233620"/>
            <a:ext cx="2448275" cy="6015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Sistemas digitais e computação</a:t>
            </a:r>
            <a:endParaRPr lang="en-GB" sz="1600" dirty="0"/>
          </a:p>
        </p:txBody>
      </p:sp>
      <p:sp>
        <p:nvSpPr>
          <p:cNvPr id="9" name="Retângulo 8"/>
          <p:cNvSpPr/>
          <p:nvPr/>
        </p:nvSpPr>
        <p:spPr>
          <a:xfrm rot="16200000">
            <a:off x="1039677" y="6738827"/>
            <a:ext cx="152399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0" name="Retângulo 9"/>
          <p:cNvSpPr/>
          <p:nvPr/>
        </p:nvSpPr>
        <p:spPr>
          <a:xfrm rot="16200000">
            <a:off x="1039677" y="6967426"/>
            <a:ext cx="152399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1" name="Retângulo 10"/>
          <p:cNvSpPr/>
          <p:nvPr/>
        </p:nvSpPr>
        <p:spPr>
          <a:xfrm rot="16200000">
            <a:off x="1039677" y="7196025"/>
            <a:ext cx="152399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2" name="Retângulo 11"/>
          <p:cNvSpPr/>
          <p:nvPr/>
        </p:nvSpPr>
        <p:spPr>
          <a:xfrm rot="16200000">
            <a:off x="607628" y="6738827"/>
            <a:ext cx="152399" cy="3600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3" name="Retângulo 12"/>
          <p:cNvSpPr/>
          <p:nvPr/>
        </p:nvSpPr>
        <p:spPr>
          <a:xfrm rot="16200000">
            <a:off x="607628" y="6967426"/>
            <a:ext cx="152399" cy="3600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4" name="Retângulo 13"/>
          <p:cNvSpPr/>
          <p:nvPr/>
        </p:nvSpPr>
        <p:spPr>
          <a:xfrm rot="16200000">
            <a:off x="607628" y="7196025"/>
            <a:ext cx="152399" cy="3600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5" name="Retângulo 14"/>
          <p:cNvSpPr/>
          <p:nvPr/>
        </p:nvSpPr>
        <p:spPr>
          <a:xfrm rot="16200000">
            <a:off x="175585" y="6738827"/>
            <a:ext cx="152399" cy="360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6" name="Retângulo 15"/>
          <p:cNvSpPr/>
          <p:nvPr/>
        </p:nvSpPr>
        <p:spPr>
          <a:xfrm rot="16200000">
            <a:off x="175585" y="6967426"/>
            <a:ext cx="152399" cy="360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7" name="Retângulo 16"/>
          <p:cNvSpPr/>
          <p:nvPr/>
        </p:nvSpPr>
        <p:spPr>
          <a:xfrm rot="16200000">
            <a:off x="175585" y="7196025"/>
            <a:ext cx="152399" cy="360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8" name="Retângulo 17"/>
          <p:cNvSpPr/>
          <p:nvPr/>
        </p:nvSpPr>
        <p:spPr>
          <a:xfrm rot="16200000">
            <a:off x="1630883" y="6628318"/>
            <a:ext cx="152401" cy="581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19" name="Retângulo 18"/>
          <p:cNvSpPr/>
          <p:nvPr/>
        </p:nvSpPr>
        <p:spPr>
          <a:xfrm rot="16200000">
            <a:off x="1630883" y="6856917"/>
            <a:ext cx="152401" cy="581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20" name="Retângulo 19"/>
          <p:cNvSpPr/>
          <p:nvPr/>
        </p:nvSpPr>
        <p:spPr>
          <a:xfrm rot="16200000">
            <a:off x="1630883" y="7085516"/>
            <a:ext cx="152401" cy="581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22" name="Retângulo 21"/>
          <p:cNvSpPr/>
          <p:nvPr/>
        </p:nvSpPr>
        <p:spPr>
          <a:xfrm rot="16200000">
            <a:off x="175584" y="1686169"/>
            <a:ext cx="152399" cy="360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23" name="Retângulo 22"/>
          <p:cNvSpPr/>
          <p:nvPr/>
        </p:nvSpPr>
        <p:spPr>
          <a:xfrm rot="16200000">
            <a:off x="175584" y="1914768"/>
            <a:ext cx="152399" cy="360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24" name="Retângulo 23"/>
          <p:cNvSpPr/>
          <p:nvPr/>
        </p:nvSpPr>
        <p:spPr>
          <a:xfrm rot="16200000">
            <a:off x="607630" y="1685865"/>
            <a:ext cx="152399" cy="3600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25" name="Retângulo 24"/>
          <p:cNvSpPr/>
          <p:nvPr/>
        </p:nvSpPr>
        <p:spPr>
          <a:xfrm rot="16200000">
            <a:off x="607630" y="1914464"/>
            <a:ext cx="152399" cy="3600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26" name="Retângulo 25"/>
          <p:cNvSpPr/>
          <p:nvPr/>
        </p:nvSpPr>
        <p:spPr>
          <a:xfrm rot="16200000">
            <a:off x="1039676" y="1685561"/>
            <a:ext cx="152399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  <p:sp>
        <p:nvSpPr>
          <p:cNvPr id="27" name="Retângulo 26"/>
          <p:cNvSpPr/>
          <p:nvPr/>
        </p:nvSpPr>
        <p:spPr>
          <a:xfrm rot="16200000">
            <a:off x="1039676" y="1914160"/>
            <a:ext cx="152399" cy="36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5174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6006</TotalTime>
  <Words>3511</Words>
  <Application>Microsoft Office PowerPoint</Application>
  <PresentationFormat>Personalizar</PresentationFormat>
  <Paragraphs>694</Paragraphs>
  <Slides>82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82</vt:i4>
      </vt:variant>
    </vt:vector>
  </HeadingPairs>
  <TitlesOfParts>
    <vt:vector size="84" baseType="lpstr">
      <vt:lpstr>Tema do Office</vt:lpstr>
      <vt:lpstr>1_Tema do Office</vt:lpstr>
      <vt:lpstr>Introdução a Engenharia Elétrica - 323100</vt:lpstr>
      <vt:lpstr>Preliminares</vt:lpstr>
      <vt:lpstr>Sumário</vt:lpstr>
      <vt:lpstr>O que é engenharia?</vt:lpstr>
      <vt:lpstr>O que é engenharia elétrica?</vt:lpstr>
      <vt:lpstr>Interesses da Eng. Elétrica : Sociedades do IEEE (2014)</vt:lpstr>
      <vt:lpstr>Breve história da eletricidade e eletromagnetismo</vt:lpstr>
      <vt:lpstr>Breve história da engenharia elétrica</vt:lpstr>
      <vt:lpstr>A engenharia elétrica contemporânea</vt:lpstr>
      <vt:lpstr>História da eletrificação no Brasil</vt:lpstr>
      <vt:lpstr>Breve história da Escola Politécnica da USP</vt:lpstr>
      <vt:lpstr>Alguns marcos da engenharia elétrica na EPUSP</vt:lpstr>
      <vt:lpstr>O Curso de Engenharia da Elétrica da POLI</vt:lpstr>
      <vt:lpstr>Estrutura curricular da Eng. Elétrica – EC3</vt:lpstr>
      <vt:lpstr>EC3 – Disciplinas da formação básica</vt:lpstr>
      <vt:lpstr>EC3 – Disciplinas da Eng. e Ciência da Eng. Elétrica</vt:lpstr>
      <vt:lpstr>Sumário</vt:lpstr>
      <vt:lpstr>Linguagem da Engenharia Elétrica</vt:lpstr>
      <vt:lpstr>Atividade do engenheiro</vt:lpstr>
      <vt:lpstr>Atividades exercidas</vt:lpstr>
      <vt:lpstr>Projeto</vt:lpstr>
      <vt:lpstr>Projeto</vt:lpstr>
      <vt:lpstr>Categorias de problemas</vt:lpstr>
      <vt:lpstr>Categorias de problemas</vt:lpstr>
      <vt:lpstr>Processo de Solução de Problemas</vt:lpstr>
      <vt:lpstr>Estudo de um caso de  solução de problema</vt:lpstr>
      <vt:lpstr>Problema: Transmissão de Energia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Pontos a considerar na geração</vt:lpstr>
      <vt:lpstr>Pontos a considerar na transmissão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Características</vt:lpstr>
      <vt:lpstr>Alguns tipos de torre</vt:lpstr>
      <vt:lpstr>Apresentação do PowerPoint</vt:lpstr>
      <vt:lpstr>Detalhes de algumas geometrias</vt:lpstr>
      <vt:lpstr>Sumário</vt:lpstr>
      <vt:lpstr>Preparação</vt:lpstr>
      <vt:lpstr>Objetivos</vt:lpstr>
      <vt:lpstr>Recursos disponíveis</vt:lpstr>
      <vt:lpstr>Restrições básicas do projeto</vt:lpstr>
      <vt:lpstr>Restrição de engenharia – condutores</vt:lpstr>
      <vt:lpstr>Forma de apresentação e avaliação</vt:lpstr>
      <vt:lpstr>Restrição de cronograma</vt:lpstr>
      <vt:lpstr>Sumário</vt:lpstr>
      <vt:lpstr>Avaliação dos resultados da atividade</vt:lpstr>
      <vt:lpstr>Mais informações da disciplina</vt:lpstr>
      <vt:lpstr>Para próxima aula</vt:lpstr>
      <vt:lpstr>Referências</vt:lpstr>
      <vt:lpstr>Referências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Recepção 2o ano Elétrica 2005 Apresentação do Departamento</dc:title>
  <dc:creator>Wilson Komatsu;Eduardo Lorenzetti Pellini</dc:creator>
  <cp:keywords>PEA EPUSP</cp:keywords>
  <cp:lastModifiedBy>Eduardo Lorenzetti Pellini</cp:lastModifiedBy>
  <cp:revision>506</cp:revision>
  <cp:lastPrinted>2015-08-04T16:34:26Z</cp:lastPrinted>
  <dcterms:modified xsi:type="dcterms:W3CDTF">2017-07-31T11:08:10Z</dcterms:modified>
</cp:coreProperties>
</file>