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9" r:id="rId3"/>
  </p:sldMasterIdLst>
  <p:notesMasterIdLst>
    <p:notesMasterId r:id="rId4"/>
  </p:notesMasterIdLst>
  <p:sldIdLst>
    <p:sldId id="256" r:id="rId5"/>
  </p:sldIdLst>
  <p:sldSz cy="36002900" cx="3240405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2" name="Shape 2"/>
        <p:cNvGrpSpPr/>
        <p:nvPr/>
      </p:nvGrpSpPr>
      <p:grpSpPr>
        <a:xfrm>
          <a:off x="0" y="0"/>
          <a:ext cx="0" cy="0"/>
          <a:chOff x="0" y="0"/>
          <a:chExt cx="0" cy="0"/>
        </a:xfrm>
      </p:grpSpPr>
      <p:sp>
        <p:nvSpPr>
          <p:cNvPr id="3" name="Shape 3"/>
          <p:cNvSpPr txBox="1"/>
          <p:nvPr>
            <p:ph idx="12" type="sldNum"/>
          </p:nvPr>
        </p:nvSpPr>
        <p:spPr>
          <a:xfrm>
            <a:off x="3884612" y="8685212"/>
            <a:ext cx="2970212" cy="455612"/>
          </a:xfrm>
          <a:prstGeom prst="rect">
            <a:avLst/>
          </a:prstGeom>
          <a:noFill/>
          <a:ln>
            <a:noFill/>
          </a:ln>
        </p:spPr>
        <p:txBody>
          <a:bodyPr anchorCtr="0" anchor="b" bIns="46800" lIns="90000" spcFirstLastPara="1" rIns="90000" wrap="square" tIns="46800">
            <a:noAutofit/>
          </a:bodyPr>
          <a:lstStyle/>
          <a:p>
            <a:pPr indent="0" lvl="0" marL="0" marR="0" rtl="0" algn="l">
              <a:lnSpc>
                <a:spcPct val="100000"/>
              </a:lnSpc>
              <a:spcBef>
                <a:spcPts val="0"/>
              </a:spcBef>
              <a:spcAft>
                <a:spcPts val="0"/>
              </a:spcAft>
              <a:buClr>
                <a:srgbClr val="000000"/>
              </a:buClr>
              <a:buSzPts val="18900"/>
              <a:buFont typeface="Arial"/>
              <a:buNone/>
            </a:pPr>
            <a:fld id="{00000000-1234-1234-1234-123412341234}" type="slidenum">
              <a:rPr b="0" i="0" lang="en-US" sz="189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4" name="Shape 4"/>
          <p:cNvSpPr/>
          <p:nvPr/>
        </p:nvSpPr>
        <p:spPr>
          <a:xfrm>
            <a:off x="0" y="0"/>
            <a:ext cx="6858000" cy="9144000"/>
          </a:xfrm>
          <a:prstGeom prst="roundRect">
            <a:avLst>
              <a:gd fmla="val 5" name="adj"/>
            </a:avLst>
          </a:prstGeom>
          <a:solidFill>
            <a:srgbClr val="FFF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900"/>
              <a:buFont typeface="Arial"/>
              <a:buNone/>
            </a:pPr>
            <a:r>
              <a:t/>
            </a:r>
            <a:endParaRPr b="0" i="0" sz="18900" u="none" cap="none" strike="noStrike">
              <a:solidFill>
                <a:srgbClr val="000000"/>
              </a:solidFill>
              <a:latin typeface="Arial"/>
              <a:ea typeface="Arial"/>
              <a:cs typeface="Arial"/>
              <a:sym typeface="Arial"/>
            </a:endParaRPr>
          </a:p>
        </p:txBody>
      </p:sp>
      <p:sp>
        <p:nvSpPr>
          <p:cNvPr id="5" name="Shape 5"/>
          <p:cNvSpPr/>
          <p:nvPr/>
        </p:nvSpPr>
        <p:spPr>
          <a:xfrm>
            <a:off x="0" y="0"/>
            <a:ext cx="2971800" cy="457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900"/>
              <a:buFont typeface="Arial"/>
              <a:buNone/>
            </a:pPr>
            <a:r>
              <a:t/>
            </a:r>
            <a:endParaRPr b="0" i="0" sz="18900" u="none" cap="none" strike="noStrike">
              <a:solidFill>
                <a:srgbClr val="000000"/>
              </a:solidFill>
              <a:latin typeface="Arial"/>
              <a:ea typeface="Arial"/>
              <a:cs typeface="Arial"/>
              <a:sym typeface="Arial"/>
            </a:endParaRPr>
          </a:p>
        </p:txBody>
      </p:sp>
      <p:sp>
        <p:nvSpPr>
          <p:cNvPr id="6" name="Shape 6"/>
          <p:cNvSpPr/>
          <p:nvPr/>
        </p:nvSpPr>
        <p:spPr>
          <a:xfrm>
            <a:off x="3884612" y="0"/>
            <a:ext cx="2971800" cy="457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900"/>
              <a:buFont typeface="Arial"/>
              <a:buNone/>
            </a:pPr>
            <a:r>
              <a:t/>
            </a:r>
            <a:endParaRPr b="0" i="0" sz="18900" u="none" cap="none" strike="noStrike">
              <a:solidFill>
                <a:srgbClr val="000000"/>
              </a:solidFill>
              <a:latin typeface="Arial"/>
              <a:ea typeface="Arial"/>
              <a:cs typeface="Arial"/>
              <a:sym typeface="Arial"/>
            </a:endParaRPr>
          </a:p>
        </p:txBody>
      </p:sp>
      <p:sp>
        <p:nvSpPr>
          <p:cNvPr id="7" name="Shape 7"/>
          <p:cNvSpPr/>
          <p:nvPr>
            <p:ph idx="2" type="sldImg"/>
          </p:nvPr>
        </p:nvSpPr>
        <p:spPr>
          <a:xfrm>
            <a:off x="1885950" y="685800"/>
            <a:ext cx="3084512" cy="3427412"/>
          </a:xfrm>
          <a:custGeom>
            <a:pathLst>
              <a:path extrusionOk="0" h="120000" w="120000">
                <a:moveTo>
                  <a:pt x="0" y="0"/>
                </a:moveTo>
                <a:lnTo>
                  <a:pt x="120000" y="0"/>
                </a:lnTo>
                <a:lnTo>
                  <a:pt x="120000" y="120000"/>
                </a:lnTo>
                <a:lnTo>
                  <a:pt x="0" y="120000"/>
                </a:lnTo>
                <a:close/>
              </a:path>
            </a:pathLst>
          </a:custGeom>
          <a:noFill/>
          <a:ln cap="sq" cmpd="sng" w="9525">
            <a:solidFill>
              <a:srgbClr val="000000"/>
            </a:solidFill>
            <a:prstDash val="solid"/>
            <a:miter lim="800000"/>
            <a:headEnd len="sm" w="sm" type="none"/>
            <a:tailEnd len="sm" w="sm" type="none"/>
          </a:ln>
        </p:spPr>
      </p:sp>
      <p:sp>
        <p:nvSpPr>
          <p:cNvPr id="8" name="Shape 8"/>
          <p:cNvSpPr txBox="1"/>
          <p:nvPr>
            <p:ph idx="1" type="body"/>
          </p:nvPr>
        </p:nvSpPr>
        <p:spPr>
          <a:xfrm>
            <a:off x="685800" y="4343400"/>
            <a:ext cx="5484812" cy="4113212"/>
          </a:xfrm>
          <a:prstGeom prst="rect">
            <a:avLst/>
          </a:prstGeom>
          <a:noFill/>
          <a:ln>
            <a:noFill/>
          </a:ln>
        </p:spPr>
        <p:txBody>
          <a:bodyPr anchorCtr="0" anchor="t" bIns="91425" lIns="91425" spcFirstLastPara="1" rIns="91425" wrap="square" tIns="91425"/>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Shape 9"/>
          <p:cNvSpPr/>
          <p:nvPr/>
        </p:nvSpPr>
        <p:spPr>
          <a:xfrm>
            <a:off x="0" y="8685212"/>
            <a:ext cx="2971800" cy="457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900"/>
              <a:buFont typeface="Arial"/>
              <a:buNone/>
            </a:pPr>
            <a:r>
              <a:t/>
            </a:r>
            <a:endParaRPr b="0" i="0" sz="18900" u="none" cap="none" strike="noStrike">
              <a:solidFill>
                <a:srgbClr val="000000"/>
              </a:solidFill>
              <a:latin typeface="Arial"/>
              <a:ea typeface="Arial"/>
              <a:cs typeface="Arial"/>
              <a:sym typeface="Arial"/>
            </a:endParaRPr>
          </a:p>
        </p:txBody>
      </p:sp>
      <p:sp>
        <p:nvSpPr>
          <p:cNvPr id="10" name="Shape 10"/>
          <p:cNvSpPr txBox="1"/>
          <p:nvPr>
            <p:ph idx="3" type="sldNum"/>
          </p:nvPr>
        </p:nvSpPr>
        <p:spPr>
          <a:xfrm>
            <a:off x="3884612" y="8685212"/>
            <a:ext cx="2970212" cy="455612"/>
          </a:xfrm>
          <a:prstGeom prst="rect">
            <a:avLst/>
          </a:prstGeom>
          <a:noFill/>
          <a:ln>
            <a:noFill/>
          </a:ln>
        </p:spPr>
        <p:txBody>
          <a:bodyPr anchorCtr="0" anchor="b" bIns="46800" lIns="90000" spcFirstLastPara="1" rIns="90000" wrap="square" tIns="468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 name="Shape 21"/>
        <p:cNvGrpSpPr/>
        <p:nvPr/>
      </p:nvGrpSpPr>
      <p:grpSpPr>
        <a:xfrm>
          <a:off x="0" y="0"/>
          <a:ext cx="0" cy="0"/>
          <a:chOff x="0" y="0"/>
          <a:chExt cx="0" cy="0"/>
        </a:xfrm>
      </p:grpSpPr>
      <p:sp>
        <p:nvSpPr>
          <p:cNvPr id="22" name="Shape 22"/>
          <p:cNvSpPr txBox="1"/>
          <p:nvPr/>
        </p:nvSpPr>
        <p:spPr>
          <a:xfrm>
            <a:off x="3884612" y="8685212"/>
            <a:ext cx="2971800" cy="457200"/>
          </a:xfrm>
          <a:prstGeom prst="rect">
            <a:avLst/>
          </a:prstGeom>
          <a:noFill/>
          <a:ln>
            <a:noFill/>
          </a:ln>
        </p:spPr>
        <p:txBody>
          <a:bodyPr anchorCtr="0" anchor="b" bIns="46800" lIns="90000" spcFirstLastPara="1" rIns="90000" wrap="square" tIns="468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23" name="Shape 23"/>
          <p:cNvSpPr/>
          <p:nvPr>
            <p:ph idx="2" type="sldImg"/>
          </p:nvPr>
        </p:nvSpPr>
        <p:spPr>
          <a:xfrm>
            <a:off x="1885950" y="685800"/>
            <a:ext cx="3086100" cy="34290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24" name="Shape 24"/>
          <p:cNvSpPr/>
          <p:nvPr/>
        </p:nvSpPr>
        <p:spPr>
          <a:xfrm>
            <a:off x="685800" y="4343400"/>
            <a:ext cx="5486400" cy="4114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900"/>
              <a:buFont typeface="Arial"/>
              <a:buNone/>
            </a:pPr>
            <a:r>
              <a:t/>
            </a:r>
            <a:endParaRPr b="0" i="0" sz="18900" u="none" cap="none" strike="noStrike">
              <a:solidFill>
                <a:srgbClr val="000000"/>
              </a:solidFill>
              <a:latin typeface="Arial"/>
              <a:ea typeface="Arial"/>
              <a:cs typeface="Arial"/>
              <a:sym typeface="Arial"/>
            </a:endParaRPr>
          </a:p>
        </p:txBody>
      </p:sp>
      <p:sp>
        <p:nvSpPr>
          <p:cNvPr id="25" name="Shape 25"/>
          <p:cNvSpPr txBox="1"/>
          <p:nvPr>
            <p:ph idx="1" type="body"/>
          </p:nvPr>
        </p:nvSpPr>
        <p:spPr>
          <a:xfrm>
            <a:off x="685800" y="4343400"/>
            <a:ext cx="5484812" cy="4113212"/>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800" u="none" cap="none" strike="noStrik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7" name="Shape 17"/>
        <p:cNvGrpSpPr/>
        <p:nvPr/>
      </p:nvGrpSpPr>
      <p:grpSpPr>
        <a:xfrm>
          <a:off x="0" y="0"/>
          <a:ext cx="0" cy="0"/>
          <a:chOff x="0" y="0"/>
          <a:chExt cx="0" cy="0"/>
        </a:xfrm>
      </p:grpSpPr>
      <p:sp>
        <p:nvSpPr>
          <p:cNvPr id="18" name="Shape 18"/>
          <p:cNvSpPr txBox="1"/>
          <p:nvPr>
            <p:ph idx="10" type="dt"/>
          </p:nvPr>
        </p:nvSpPr>
        <p:spPr>
          <a:xfrm>
            <a:off x="0" y="0"/>
            <a:ext cx="3000000" cy="30000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Clr>
                <a:srgbClr val="000000"/>
              </a:buClr>
              <a:buSzPts val="1400"/>
              <a:buFont typeface="Arial"/>
              <a:buNone/>
              <a:defRPr b="0" i="0" sz="189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9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9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9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9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9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9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9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900" u="none" cap="none" strike="noStrike">
                <a:solidFill>
                  <a:srgbClr val="000000"/>
                </a:solidFill>
                <a:latin typeface="Arial"/>
                <a:ea typeface="Arial"/>
                <a:cs typeface="Arial"/>
                <a:sym typeface="Arial"/>
              </a:defRPr>
            </a:lvl9pPr>
          </a:lstStyle>
          <a:p/>
        </p:txBody>
      </p:sp>
      <p:sp>
        <p:nvSpPr>
          <p:cNvPr id="19" name="Shape 19"/>
          <p:cNvSpPr txBox="1"/>
          <p:nvPr>
            <p:ph idx="11" type="ftr"/>
          </p:nvPr>
        </p:nvSpPr>
        <p:spPr>
          <a:xfrm>
            <a:off x="0" y="0"/>
            <a:ext cx="3000000" cy="30000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Clr>
                <a:srgbClr val="000000"/>
              </a:buClr>
              <a:buSzPts val="1400"/>
              <a:buFont typeface="Arial"/>
              <a:buNone/>
              <a:defRPr b="0" i="0" sz="189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9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9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9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9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9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9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9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900" u="none" cap="none" strike="noStrike">
                <a:solidFill>
                  <a:srgbClr val="000000"/>
                </a:solidFill>
                <a:latin typeface="Arial"/>
                <a:ea typeface="Arial"/>
                <a:cs typeface="Arial"/>
                <a:sym typeface="Arial"/>
              </a:defRPr>
            </a:lvl9pPr>
          </a:lstStyle>
          <a:p/>
        </p:txBody>
      </p:sp>
      <p:sp>
        <p:nvSpPr>
          <p:cNvPr id="20" name="Shape 20"/>
          <p:cNvSpPr txBox="1"/>
          <p:nvPr>
            <p:ph idx="12" type="sldNum"/>
          </p:nvPr>
        </p:nvSpPr>
        <p:spPr>
          <a:xfrm>
            <a:off x="23223538" y="32786638"/>
            <a:ext cx="7558087" cy="2498725"/>
          </a:xfrm>
          <a:prstGeom prst="rect">
            <a:avLst/>
          </a:prstGeom>
          <a:noFill/>
          <a:ln>
            <a:noFill/>
          </a:ln>
        </p:spPr>
        <p:txBody>
          <a:bodyPr anchorCtr="0" anchor="t" bIns="216000" lIns="432000" spcFirstLastPara="1" rIns="432000" wrap="square" tIns="216000">
            <a:noAutofit/>
          </a:bodyPr>
          <a:lstStyle>
            <a:lvl1pPr indent="0" lvl="0" marL="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11" name="Shape 11"/>
        <p:cNvGrpSpPr/>
        <p:nvPr/>
      </p:nvGrpSpPr>
      <p:grpSpPr>
        <a:xfrm>
          <a:off x="0" y="0"/>
          <a:ext cx="0" cy="0"/>
          <a:chOff x="0" y="0"/>
          <a:chExt cx="0" cy="0"/>
        </a:xfrm>
      </p:grpSpPr>
      <p:sp>
        <p:nvSpPr>
          <p:cNvPr id="12" name="Shape 12"/>
          <p:cNvSpPr txBox="1"/>
          <p:nvPr>
            <p:ph type="title"/>
          </p:nvPr>
        </p:nvSpPr>
        <p:spPr>
          <a:xfrm>
            <a:off x="1620837" y="1441450"/>
            <a:ext cx="29160788" cy="5999162"/>
          </a:xfrm>
          <a:prstGeom prst="rect">
            <a:avLst/>
          </a:prstGeom>
          <a:noFill/>
          <a:ln>
            <a:noFill/>
          </a:ln>
        </p:spPr>
        <p:txBody>
          <a:bodyPr anchorCtr="0" anchor="ctr" bIns="91425" lIns="91425" spcFirstLastPara="1" rIns="91425" wrap="square" tIns="91425"/>
          <a:lstStyle>
            <a:lvl1pPr lvl="0" marR="0" rtl="0" algn="ctr">
              <a:lnSpc>
                <a:spcPct val="100000"/>
              </a:lnSpc>
              <a:spcBef>
                <a:spcPts val="0"/>
              </a:spcBef>
              <a:spcAft>
                <a:spcPts val="0"/>
              </a:spcAft>
              <a:buClr>
                <a:srgbClr val="000000"/>
              </a:buClr>
              <a:buSzPts val="1400"/>
              <a:buFont typeface="Arial"/>
              <a:buNone/>
              <a:defRPr b="0" i="0" sz="20800" u="none" cap="none" strike="noStrike">
                <a:solidFill>
                  <a:srgbClr val="00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0" i="0" sz="20800" u="none" cap="none" strike="noStrike">
                <a:solidFill>
                  <a:srgbClr val="00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0" i="0" sz="20800" u="none" cap="none" strike="noStrike">
                <a:solidFill>
                  <a:srgbClr val="00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0" i="0" sz="20800" u="none" cap="none" strike="noStrike">
                <a:solidFill>
                  <a:srgbClr val="00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0" i="0" sz="20800" u="none" cap="none" strike="noStrike">
                <a:solidFill>
                  <a:srgbClr val="00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0" i="0" sz="20800" u="none" cap="none" strike="noStrike">
                <a:solidFill>
                  <a:srgbClr val="00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0" i="0" sz="20800" u="none" cap="none" strike="noStrike">
                <a:solidFill>
                  <a:srgbClr val="00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0" i="0" sz="20800" u="none" cap="none" strike="noStrike">
                <a:solidFill>
                  <a:srgbClr val="00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0" i="0" sz="20800" u="none" cap="none" strike="noStrike">
                <a:solidFill>
                  <a:srgbClr val="000000"/>
                </a:solidFill>
                <a:latin typeface="Arial"/>
                <a:ea typeface="Arial"/>
                <a:cs typeface="Arial"/>
                <a:sym typeface="Arial"/>
              </a:defRPr>
            </a:lvl9pPr>
          </a:lstStyle>
          <a:p/>
        </p:txBody>
      </p:sp>
      <p:sp>
        <p:nvSpPr>
          <p:cNvPr id="13" name="Shape 13"/>
          <p:cNvSpPr txBox="1"/>
          <p:nvPr>
            <p:ph idx="1" type="body"/>
          </p:nvPr>
        </p:nvSpPr>
        <p:spPr>
          <a:xfrm>
            <a:off x="1620837" y="8401050"/>
            <a:ext cx="29160788" cy="23760112"/>
          </a:xfrm>
          <a:prstGeom prst="rect">
            <a:avLst/>
          </a:prstGeom>
          <a:noFill/>
          <a:ln>
            <a:noFill/>
          </a:ln>
        </p:spPr>
        <p:txBody>
          <a:bodyPr anchorCtr="0" anchor="t" bIns="91425" lIns="91425" spcFirstLastPara="1" rIns="91425" wrap="square" tIns="91425"/>
          <a:lstStyle>
            <a:lvl1pPr indent="-228600" lvl="0" marL="457200" marR="0" rtl="0" algn="l">
              <a:lnSpc>
                <a:spcPct val="100000"/>
              </a:lnSpc>
              <a:spcBef>
                <a:spcPts val="3700"/>
              </a:spcBef>
              <a:spcAft>
                <a:spcPts val="0"/>
              </a:spcAft>
              <a:buClr>
                <a:srgbClr val="000000"/>
              </a:buClr>
              <a:buSzPts val="1400"/>
              <a:buFont typeface="Arial"/>
              <a:buNone/>
              <a:defRPr b="0" i="0" sz="15100" u="none" cap="none" strike="noStrike">
                <a:solidFill>
                  <a:srgbClr val="000000"/>
                </a:solidFill>
                <a:latin typeface="Arial"/>
                <a:ea typeface="Arial"/>
                <a:cs typeface="Arial"/>
                <a:sym typeface="Arial"/>
              </a:defRPr>
            </a:lvl1pPr>
            <a:lvl2pPr indent="-228600" lvl="1" marL="914400" marR="0" rtl="0" algn="l">
              <a:lnSpc>
                <a:spcPct val="100000"/>
              </a:lnSpc>
              <a:spcBef>
                <a:spcPts val="3300"/>
              </a:spcBef>
              <a:spcAft>
                <a:spcPts val="0"/>
              </a:spcAft>
              <a:buClr>
                <a:srgbClr val="000000"/>
              </a:buClr>
              <a:buSzPts val="1400"/>
              <a:buFont typeface="Arial"/>
              <a:buNone/>
              <a:defRPr b="0" i="0" sz="13200" u="none" cap="none" strike="noStrike">
                <a:solidFill>
                  <a:srgbClr val="000000"/>
                </a:solidFill>
                <a:latin typeface="Arial"/>
                <a:ea typeface="Arial"/>
                <a:cs typeface="Arial"/>
                <a:sym typeface="Arial"/>
              </a:defRPr>
            </a:lvl2pPr>
            <a:lvl3pPr indent="-228600" lvl="2" marL="1371600" marR="0" rtl="0" algn="l">
              <a:lnSpc>
                <a:spcPct val="100000"/>
              </a:lnSpc>
              <a:spcBef>
                <a:spcPts val="2800"/>
              </a:spcBef>
              <a:spcAft>
                <a:spcPts val="0"/>
              </a:spcAft>
              <a:buClr>
                <a:srgbClr val="000000"/>
              </a:buClr>
              <a:buSzPts val="1400"/>
              <a:buFont typeface="Arial"/>
              <a:buNone/>
              <a:defRPr b="0" i="0" sz="11300" u="none" cap="none" strike="noStrike">
                <a:solidFill>
                  <a:srgbClr val="000000"/>
                </a:solidFill>
                <a:latin typeface="Arial"/>
                <a:ea typeface="Arial"/>
                <a:cs typeface="Arial"/>
                <a:sym typeface="Arial"/>
              </a:defRPr>
            </a:lvl3pPr>
            <a:lvl4pPr indent="-228600" lvl="3" marL="1828800" marR="0" rtl="0" algn="l">
              <a:lnSpc>
                <a:spcPct val="100000"/>
              </a:lnSpc>
              <a:spcBef>
                <a:spcPts val="2300"/>
              </a:spcBef>
              <a:spcAft>
                <a:spcPts val="0"/>
              </a:spcAft>
              <a:buClr>
                <a:srgbClr val="000000"/>
              </a:buClr>
              <a:buSzPts val="1400"/>
              <a:buFont typeface="Arial"/>
              <a:buNone/>
              <a:defRPr b="0" i="0" sz="9500" u="none" cap="none" strike="noStrike">
                <a:solidFill>
                  <a:srgbClr val="000000"/>
                </a:solidFill>
                <a:latin typeface="Arial"/>
                <a:ea typeface="Arial"/>
                <a:cs typeface="Arial"/>
                <a:sym typeface="Arial"/>
              </a:defRPr>
            </a:lvl4pPr>
            <a:lvl5pPr indent="-228600" lvl="4" marL="2286000" marR="0" rtl="0" algn="l">
              <a:lnSpc>
                <a:spcPct val="100000"/>
              </a:lnSpc>
              <a:spcBef>
                <a:spcPts val="2300"/>
              </a:spcBef>
              <a:spcAft>
                <a:spcPts val="0"/>
              </a:spcAft>
              <a:buClr>
                <a:srgbClr val="000000"/>
              </a:buClr>
              <a:buSzPts val="1400"/>
              <a:buFont typeface="Arial"/>
              <a:buNone/>
              <a:defRPr b="0" i="0" sz="9500" u="none" cap="none" strike="noStrike">
                <a:solidFill>
                  <a:srgbClr val="000000"/>
                </a:solidFill>
                <a:latin typeface="Arial"/>
                <a:ea typeface="Arial"/>
                <a:cs typeface="Arial"/>
                <a:sym typeface="Arial"/>
              </a:defRPr>
            </a:lvl5pPr>
            <a:lvl6pPr indent="-228600" lvl="5" marL="2743200" marR="0" rtl="0" algn="l">
              <a:lnSpc>
                <a:spcPct val="100000"/>
              </a:lnSpc>
              <a:spcBef>
                <a:spcPts val="2300"/>
              </a:spcBef>
              <a:spcAft>
                <a:spcPts val="0"/>
              </a:spcAft>
              <a:buClr>
                <a:srgbClr val="000000"/>
              </a:buClr>
              <a:buSzPts val="1400"/>
              <a:buFont typeface="Arial"/>
              <a:buNone/>
              <a:defRPr b="0" i="0" sz="9500" u="none" cap="none" strike="noStrike">
                <a:solidFill>
                  <a:srgbClr val="000000"/>
                </a:solidFill>
                <a:latin typeface="Arial"/>
                <a:ea typeface="Arial"/>
                <a:cs typeface="Arial"/>
                <a:sym typeface="Arial"/>
              </a:defRPr>
            </a:lvl6pPr>
            <a:lvl7pPr indent="-228600" lvl="6" marL="3200400" marR="0" rtl="0" algn="l">
              <a:lnSpc>
                <a:spcPct val="100000"/>
              </a:lnSpc>
              <a:spcBef>
                <a:spcPts val="2300"/>
              </a:spcBef>
              <a:spcAft>
                <a:spcPts val="0"/>
              </a:spcAft>
              <a:buClr>
                <a:srgbClr val="000000"/>
              </a:buClr>
              <a:buSzPts val="1400"/>
              <a:buFont typeface="Arial"/>
              <a:buNone/>
              <a:defRPr b="0" i="0" sz="9500" u="none" cap="none" strike="noStrike">
                <a:solidFill>
                  <a:srgbClr val="000000"/>
                </a:solidFill>
                <a:latin typeface="Arial"/>
                <a:ea typeface="Arial"/>
                <a:cs typeface="Arial"/>
                <a:sym typeface="Arial"/>
              </a:defRPr>
            </a:lvl7pPr>
            <a:lvl8pPr indent="-228600" lvl="7" marL="3657600" marR="0" rtl="0" algn="l">
              <a:lnSpc>
                <a:spcPct val="100000"/>
              </a:lnSpc>
              <a:spcBef>
                <a:spcPts val="2300"/>
              </a:spcBef>
              <a:spcAft>
                <a:spcPts val="0"/>
              </a:spcAft>
              <a:buClr>
                <a:srgbClr val="000000"/>
              </a:buClr>
              <a:buSzPts val="1400"/>
              <a:buFont typeface="Arial"/>
              <a:buNone/>
              <a:defRPr b="0" i="0" sz="9500" u="none" cap="none" strike="noStrike">
                <a:solidFill>
                  <a:srgbClr val="000000"/>
                </a:solidFill>
                <a:latin typeface="Arial"/>
                <a:ea typeface="Arial"/>
                <a:cs typeface="Arial"/>
                <a:sym typeface="Arial"/>
              </a:defRPr>
            </a:lvl8pPr>
            <a:lvl9pPr indent="-228600" lvl="8" marL="4114800" marR="0" rtl="0" algn="l">
              <a:lnSpc>
                <a:spcPct val="100000"/>
              </a:lnSpc>
              <a:spcBef>
                <a:spcPts val="2300"/>
              </a:spcBef>
              <a:spcAft>
                <a:spcPts val="0"/>
              </a:spcAft>
              <a:buClr>
                <a:srgbClr val="000000"/>
              </a:buClr>
              <a:buSzPts val="1400"/>
              <a:buFont typeface="Arial"/>
              <a:buNone/>
              <a:defRPr b="0" i="0" sz="9500" u="none" cap="none" strike="noStrike">
                <a:solidFill>
                  <a:srgbClr val="000000"/>
                </a:solidFill>
                <a:latin typeface="Arial"/>
                <a:ea typeface="Arial"/>
                <a:cs typeface="Arial"/>
                <a:sym typeface="Arial"/>
              </a:defRPr>
            </a:lvl9pPr>
          </a:lstStyle>
          <a:p/>
        </p:txBody>
      </p:sp>
      <p:sp>
        <p:nvSpPr>
          <p:cNvPr id="14" name="Shape 14"/>
          <p:cNvSpPr/>
          <p:nvPr/>
        </p:nvSpPr>
        <p:spPr>
          <a:xfrm>
            <a:off x="1620837" y="32786638"/>
            <a:ext cx="7559675" cy="2500312"/>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900"/>
              <a:buFont typeface="Arial"/>
              <a:buNone/>
            </a:pPr>
            <a:r>
              <a:t/>
            </a:r>
            <a:endParaRPr b="0" i="0" sz="18900" u="none" cap="none" strike="noStrike">
              <a:solidFill>
                <a:srgbClr val="000000"/>
              </a:solidFill>
              <a:latin typeface="Arial"/>
              <a:ea typeface="Arial"/>
              <a:cs typeface="Arial"/>
              <a:sym typeface="Arial"/>
            </a:endParaRPr>
          </a:p>
        </p:txBody>
      </p:sp>
      <p:sp>
        <p:nvSpPr>
          <p:cNvPr id="15" name="Shape 15"/>
          <p:cNvSpPr/>
          <p:nvPr/>
        </p:nvSpPr>
        <p:spPr>
          <a:xfrm>
            <a:off x="11071225" y="32786638"/>
            <a:ext cx="10261600" cy="2500312"/>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900"/>
              <a:buFont typeface="Arial"/>
              <a:buNone/>
            </a:pPr>
            <a:r>
              <a:t/>
            </a:r>
            <a:endParaRPr b="0" i="0" sz="18900" u="none" cap="none" strike="noStrike">
              <a:solidFill>
                <a:srgbClr val="000000"/>
              </a:solidFill>
              <a:latin typeface="Arial"/>
              <a:ea typeface="Arial"/>
              <a:cs typeface="Arial"/>
              <a:sym typeface="Arial"/>
            </a:endParaRPr>
          </a:p>
        </p:txBody>
      </p:sp>
      <p:sp>
        <p:nvSpPr>
          <p:cNvPr id="16" name="Shape 16"/>
          <p:cNvSpPr txBox="1"/>
          <p:nvPr>
            <p:ph idx="12" type="sldNum"/>
          </p:nvPr>
        </p:nvSpPr>
        <p:spPr>
          <a:xfrm>
            <a:off x="23223538" y="32786638"/>
            <a:ext cx="7558087" cy="2498725"/>
          </a:xfrm>
          <a:prstGeom prst="rect">
            <a:avLst/>
          </a:prstGeom>
          <a:noFill/>
          <a:ln>
            <a:noFill/>
          </a:ln>
        </p:spPr>
        <p:txBody>
          <a:bodyPr anchorCtr="0" anchor="t" bIns="216000" lIns="432000" spcFirstLastPara="1" rIns="432000" wrap="square" tIns="216000">
            <a:noAutofit/>
          </a:bodyPr>
          <a:lstStyle>
            <a:lvl1pPr indent="0" lvl="0" marL="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sz="1400"/>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 Id="rId9" Type="http://schemas.openxmlformats.org/officeDocument/2006/relationships/image" Target="../media/image4.png"/><Relationship Id="rId5" Type="http://schemas.openxmlformats.org/officeDocument/2006/relationships/image" Target="../media/image3.png"/><Relationship Id="rId6" Type="http://schemas.openxmlformats.org/officeDocument/2006/relationships/image" Target="../media/image6.png"/><Relationship Id="rId7" Type="http://schemas.openxmlformats.org/officeDocument/2006/relationships/image" Target="../media/image5.png"/><Relationship Id="rId8"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bg>
      <p:bgPr>
        <a:solidFill>
          <a:srgbClr val="FFFFFF"/>
        </a:solidFill>
      </p:bgPr>
    </p:bg>
    <p:spTree>
      <p:nvGrpSpPr>
        <p:cNvPr id="26" name="Shape 26"/>
        <p:cNvGrpSpPr/>
        <p:nvPr/>
      </p:nvGrpSpPr>
      <p:grpSpPr>
        <a:xfrm>
          <a:off x="0" y="0"/>
          <a:ext cx="0" cy="0"/>
          <a:chOff x="0" y="0"/>
          <a:chExt cx="0" cy="0"/>
        </a:xfrm>
      </p:grpSpPr>
      <p:sp>
        <p:nvSpPr>
          <p:cNvPr id="27" name="Shape 27"/>
          <p:cNvSpPr txBox="1"/>
          <p:nvPr/>
        </p:nvSpPr>
        <p:spPr>
          <a:xfrm>
            <a:off x="492125" y="7013625"/>
            <a:ext cx="11317200" cy="17436300"/>
          </a:xfrm>
          <a:prstGeom prst="rect">
            <a:avLst/>
          </a:prstGeom>
          <a:noFill/>
          <a:ln>
            <a:noFill/>
          </a:ln>
        </p:spPr>
        <p:txBody>
          <a:bodyPr anchorCtr="0" anchor="t" bIns="216000" lIns="432000" spcFirstLastPara="1" rIns="432000" wrap="square" tIns="216000">
            <a:noAutofit/>
          </a:bodyPr>
          <a:lstStyle/>
          <a:p>
            <a:pPr indent="0" lvl="0" marL="0" marR="0" rtl="0" algn="l">
              <a:lnSpc>
                <a:spcPct val="100000"/>
              </a:lnSpc>
              <a:spcBef>
                <a:spcPts val="0"/>
              </a:spcBef>
              <a:spcAft>
                <a:spcPts val="0"/>
              </a:spcAft>
              <a:buClr>
                <a:srgbClr val="000000"/>
              </a:buClr>
              <a:buSzPts val="4000"/>
              <a:buFont typeface="Arial"/>
              <a:buNone/>
            </a:pPr>
            <a:r>
              <a:rPr lang="en-US" sz="3600"/>
              <a:t>A RENISUS, ou Relação Nacional de Plantas Medicinais de Interesse ao SUS, é constituída de espécies vegetais com potencial de avançar nas etapas da cadeia produtiva e de gerar produtos de interesse ao SUS.</a:t>
            </a:r>
            <a:endParaRPr sz="3600"/>
          </a:p>
          <a:p>
            <a:pPr indent="0" lvl="0" marL="0" marR="0" rtl="0" algn="l">
              <a:lnSpc>
                <a:spcPct val="100000"/>
              </a:lnSpc>
              <a:spcBef>
                <a:spcPts val="0"/>
              </a:spcBef>
              <a:spcAft>
                <a:spcPts val="0"/>
              </a:spcAft>
              <a:buClr>
                <a:srgbClr val="000000"/>
              </a:buClr>
              <a:buSzPts val="4000"/>
              <a:buFont typeface="Arial"/>
              <a:buNone/>
            </a:pPr>
            <a:r>
              <a:t/>
            </a:r>
            <a:endParaRPr sz="3600"/>
          </a:p>
          <a:p>
            <a:pPr indent="0" lvl="0" marL="0" marR="0" rtl="0" algn="l">
              <a:lnSpc>
                <a:spcPct val="100000"/>
              </a:lnSpc>
              <a:spcBef>
                <a:spcPts val="0"/>
              </a:spcBef>
              <a:spcAft>
                <a:spcPts val="0"/>
              </a:spcAft>
              <a:buClr>
                <a:srgbClr val="000000"/>
              </a:buClr>
              <a:buSzPts val="4000"/>
              <a:buFont typeface="Arial"/>
              <a:buNone/>
            </a:pPr>
            <a:r>
              <a:rPr lang="en-US" sz="3600"/>
              <a:t>A RENISUS tem como finalidade</a:t>
            </a:r>
            <a:br>
              <a:rPr lang="en-US" sz="3600"/>
            </a:br>
            <a:r>
              <a:rPr lang="en-US" sz="3600"/>
              <a:t>subsidiar o desenvolvimento de toda cadeia produtiva,inclusive nas ações que serão desenvolvidas também pelos outros ministérios participantes do programa, além do ministério da saúde, e influencia na Farmacopeia Brasileira que é o Código Oficial Farmacêutico seguido no Brasil.</a:t>
            </a:r>
            <a:br>
              <a:rPr lang="en-US" sz="3600"/>
            </a:br>
            <a:endParaRPr sz="3600"/>
          </a:p>
          <a:p>
            <a:pPr indent="0" lvl="0" marL="0" marR="0" rtl="0" algn="l">
              <a:lnSpc>
                <a:spcPct val="100000"/>
              </a:lnSpc>
              <a:spcBef>
                <a:spcPts val="0"/>
              </a:spcBef>
              <a:spcAft>
                <a:spcPts val="0"/>
              </a:spcAft>
              <a:buClr>
                <a:srgbClr val="000000"/>
              </a:buClr>
              <a:buSzPts val="4000"/>
              <a:buFont typeface="Arial"/>
              <a:buNone/>
            </a:pPr>
            <a:r>
              <a:rPr lang="en-US" sz="3600"/>
              <a:t>Tem também a função de orientar estudos e pesquisas que possam subsidiar a elaboração da Renafito (Relação nacional de </a:t>
            </a:r>
            <a:r>
              <a:rPr lang="en-US" sz="3600"/>
              <a:t>fitoterápicos</a:t>
            </a:r>
            <a:r>
              <a:rPr lang="en-US" sz="3600"/>
              <a:t>), o desenvolvimento e a</a:t>
            </a:r>
            <a:br>
              <a:rPr lang="en-US" sz="3600"/>
            </a:br>
            <a:r>
              <a:rPr lang="en-US" sz="3600"/>
              <a:t>inovação na área de plantas medicinais e fitoterápicos.</a:t>
            </a:r>
            <a:endParaRPr sz="3600"/>
          </a:p>
        </p:txBody>
      </p:sp>
      <p:pic>
        <p:nvPicPr>
          <p:cNvPr id="28" name="Shape 28"/>
          <p:cNvPicPr preferRelativeResize="0"/>
          <p:nvPr/>
        </p:nvPicPr>
        <p:blipFill rotWithShape="1">
          <a:blip r:embed="rId3">
            <a:alphaModFix/>
          </a:blip>
          <a:srcRect b="0" l="0" r="0" t="0"/>
          <a:stretch/>
        </p:blipFill>
        <p:spPr>
          <a:xfrm>
            <a:off x="28803600" y="619125"/>
            <a:ext cx="2728912" cy="3513137"/>
          </a:xfrm>
          <a:prstGeom prst="rect">
            <a:avLst/>
          </a:prstGeom>
          <a:noFill/>
          <a:ln>
            <a:noFill/>
          </a:ln>
        </p:spPr>
      </p:pic>
      <p:pic>
        <p:nvPicPr>
          <p:cNvPr id="29" name="Shape 29"/>
          <p:cNvPicPr preferRelativeResize="0"/>
          <p:nvPr/>
        </p:nvPicPr>
        <p:blipFill rotWithShape="1">
          <a:blip r:embed="rId4">
            <a:alphaModFix/>
          </a:blip>
          <a:srcRect b="0" l="0" r="0" t="0"/>
          <a:stretch/>
        </p:blipFill>
        <p:spPr>
          <a:xfrm>
            <a:off x="485775" y="420687"/>
            <a:ext cx="3259137" cy="4365625"/>
          </a:xfrm>
          <a:prstGeom prst="rect">
            <a:avLst/>
          </a:prstGeom>
          <a:noFill/>
          <a:ln>
            <a:noFill/>
          </a:ln>
        </p:spPr>
      </p:pic>
      <p:sp>
        <p:nvSpPr>
          <p:cNvPr id="30" name="Shape 30"/>
          <p:cNvSpPr txBox="1"/>
          <p:nvPr/>
        </p:nvSpPr>
        <p:spPr>
          <a:xfrm>
            <a:off x="0" y="25411638"/>
            <a:ext cx="11612400" cy="4850100"/>
          </a:xfrm>
          <a:prstGeom prst="rect">
            <a:avLst/>
          </a:prstGeom>
          <a:noFill/>
          <a:ln>
            <a:noFill/>
          </a:ln>
        </p:spPr>
        <p:txBody>
          <a:bodyPr anchorCtr="0" anchor="t" bIns="216000" lIns="432000" spcFirstLastPara="1" rIns="432000" wrap="square" tIns="216000">
            <a:noAutofit/>
          </a:bodyPr>
          <a:lstStyle/>
          <a:p>
            <a:pPr indent="0" lvl="0" marL="0" marR="0" rtl="0" algn="just">
              <a:lnSpc>
                <a:spcPct val="100000"/>
              </a:lnSpc>
              <a:spcBef>
                <a:spcPts val="0"/>
              </a:spcBef>
              <a:spcAft>
                <a:spcPts val="0"/>
              </a:spcAft>
              <a:buClr>
                <a:srgbClr val="000000"/>
              </a:buClr>
              <a:buSzPts val="4800"/>
              <a:buFont typeface="Times New Roman"/>
              <a:buNone/>
            </a:pPr>
            <a:r>
              <a:rPr lang="en-US" sz="3600"/>
              <a:t>A Relação Nacional de Plantas Medicinais de Interesse ao SUS se concentra em plantas nativas ou exóticas adaptadas, amplamente utilizadas pela população brasileira, e que já tem algumas evidências para indicação de uso na atenção básica de saúde.</a:t>
            </a:r>
            <a:endParaRPr i="0" sz="3600" u="none" cap="none" strike="noStrike">
              <a:solidFill>
                <a:srgbClr val="000000"/>
              </a:solidFill>
            </a:endParaRPr>
          </a:p>
        </p:txBody>
      </p:sp>
      <p:sp>
        <p:nvSpPr>
          <p:cNvPr id="31" name="Shape 31"/>
          <p:cNvSpPr txBox="1"/>
          <p:nvPr/>
        </p:nvSpPr>
        <p:spPr>
          <a:xfrm>
            <a:off x="700087" y="5561012"/>
            <a:ext cx="11109300" cy="1346100"/>
          </a:xfrm>
          <a:prstGeom prst="rect">
            <a:avLst/>
          </a:prstGeom>
          <a:solidFill>
            <a:srgbClr val="008000">
              <a:alpha val="13333"/>
            </a:srgbClr>
          </a:solidFill>
          <a:ln>
            <a:noFill/>
          </a:ln>
        </p:spPr>
        <p:txBody>
          <a:bodyPr anchorCtr="0" anchor="t" bIns="216000" lIns="432000" spcFirstLastPara="1" rIns="432000" wrap="square" tIns="216000">
            <a:noAutofit/>
          </a:bodyPr>
          <a:lstStyle/>
          <a:p>
            <a:pPr indent="0" lvl="0" marL="0" marR="0" rtl="0" algn="ctr">
              <a:lnSpc>
                <a:spcPct val="100000"/>
              </a:lnSpc>
              <a:spcBef>
                <a:spcPts val="0"/>
              </a:spcBef>
              <a:spcAft>
                <a:spcPts val="0"/>
              </a:spcAft>
              <a:buClr>
                <a:srgbClr val="000000"/>
              </a:buClr>
              <a:buSzPts val="6000"/>
              <a:buFont typeface="Times New Roman"/>
              <a:buNone/>
            </a:pPr>
            <a:r>
              <a:rPr b="0" i="0" lang="en-US" sz="6000" u="none" cap="none" strike="noStrike">
                <a:solidFill>
                  <a:srgbClr val="000000"/>
                </a:solidFill>
                <a:latin typeface="Times New Roman"/>
                <a:ea typeface="Times New Roman"/>
                <a:cs typeface="Times New Roman"/>
                <a:sym typeface="Times New Roman"/>
              </a:rPr>
              <a:t>Introdução</a:t>
            </a:r>
            <a:endParaRPr b="0" i="0" sz="1400" u="none" cap="none" strike="noStrike">
              <a:solidFill>
                <a:srgbClr val="000000"/>
              </a:solidFill>
              <a:latin typeface="Arial"/>
              <a:ea typeface="Arial"/>
              <a:cs typeface="Arial"/>
              <a:sym typeface="Arial"/>
            </a:endParaRPr>
          </a:p>
        </p:txBody>
      </p:sp>
      <p:sp>
        <p:nvSpPr>
          <p:cNvPr id="32" name="Shape 32"/>
          <p:cNvSpPr txBox="1"/>
          <p:nvPr/>
        </p:nvSpPr>
        <p:spPr>
          <a:xfrm>
            <a:off x="249150" y="23661300"/>
            <a:ext cx="11114100" cy="1438200"/>
          </a:xfrm>
          <a:prstGeom prst="rect">
            <a:avLst/>
          </a:prstGeom>
          <a:solidFill>
            <a:srgbClr val="008000">
              <a:alpha val="13333"/>
            </a:srgbClr>
          </a:solidFill>
          <a:ln>
            <a:noFill/>
          </a:ln>
        </p:spPr>
        <p:txBody>
          <a:bodyPr anchorCtr="0" anchor="t" bIns="216000" lIns="432000" spcFirstLastPara="1" rIns="432000" wrap="square" tIns="216000">
            <a:noAutofit/>
          </a:bodyPr>
          <a:lstStyle/>
          <a:p>
            <a:pPr indent="0" lvl="0" marL="0" marR="0" rtl="0" algn="ctr">
              <a:lnSpc>
                <a:spcPct val="100000"/>
              </a:lnSpc>
              <a:spcBef>
                <a:spcPts val="0"/>
              </a:spcBef>
              <a:spcAft>
                <a:spcPts val="0"/>
              </a:spcAft>
              <a:buClr>
                <a:srgbClr val="000000"/>
              </a:buClr>
              <a:buSzPts val="6600"/>
              <a:buFont typeface="Times New Roman"/>
              <a:buNone/>
            </a:pPr>
            <a:r>
              <a:rPr lang="en-US" sz="6600">
                <a:latin typeface="Times New Roman"/>
                <a:ea typeface="Times New Roman"/>
                <a:cs typeface="Times New Roman"/>
                <a:sym typeface="Times New Roman"/>
              </a:rPr>
              <a:t>Espécies da Renisus</a:t>
            </a:r>
            <a:endParaRPr b="0" i="0" sz="1400" u="none" cap="none" strike="noStrike">
              <a:solidFill>
                <a:srgbClr val="000000"/>
              </a:solidFill>
              <a:latin typeface="Arial"/>
              <a:ea typeface="Arial"/>
              <a:cs typeface="Arial"/>
              <a:sym typeface="Arial"/>
            </a:endParaRPr>
          </a:p>
        </p:txBody>
      </p:sp>
      <p:sp>
        <p:nvSpPr>
          <p:cNvPr id="33" name="Shape 33"/>
          <p:cNvSpPr txBox="1"/>
          <p:nvPr/>
        </p:nvSpPr>
        <p:spPr>
          <a:xfrm>
            <a:off x="12746025" y="5564176"/>
            <a:ext cx="18786600" cy="2228700"/>
          </a:xfrm>
          <a:prstGeom prst="rect">
            <a:avLst/>
          </a:prstGeom>
          <a:solidFill>
            <a:srgbClr val="008000">
              <a:alpha val="13333"/>
            </a:srgbClr>
          </a:solidFill>
          <a:ln>
            <a:noFill/>
          </a:ln>
        </p:spPr>
        <p:txBody>
          <a:bodyPr anchorCtr="0" anchor="t" bIns="216000" lIns="432000" spcFirstLastPara="1" rIns="432000" wrap="square" tIns="216000">
            <a:noAutofit/>
          </a:bodyPr>
          <a:lstStyle/>
          <a:p>
            <a:pPr indent="0" lvl="0" marL="0" marR="0" rtl="0" algn="ctr">
              <a:lnSpc>
                <a:spcPct val="100000"/>
              </a:lnSpc>
              <a:spcBef>
                <a:spcPts val="0"/>
              </a:spcBef>
              <a:spcAft>
                <a:spcPts val="0"/>
              </a:spcAft>
              <a:buClr>
                <a:srgbClr val="000000"/>
              </a:buClr>
              <a:buSzPts val="6000"/>
              <a:buFont typeface="Times New Roman"/>
              <a:buNone/>
            </a:pPr>
            <a:r>
              <a:rPr lang="en-US" sz="6000">
                <a:latin typeface="Times New Roman"/>
                <a:ea typeface="Times New Roman"/>
                <a:cs typeface="Times New Roman"/>
                <a:sym typeface="Times New Roman"/>
              </a:rPr>
              <a:t>Plantas do Continente Americano empregadas no RENISUS</a:t>
            </a:r>
            <a:endParaRPr b="0" i="0" sz="1400" u="none" cap="none" strike="noStrike">
              <a:solidFill>
                <a:srgbClr val="000000"/>
              </a:solidFill>
              <a:latin typeface="Arial"/>
              <a:ea typeface="Arial"/>
              <a:cs typeface="Arial"/>
              <a:sym typeface="Arial"/>
            </a:endParaRPr>
          </a:p>
        </p:txBody>
      </p:sp>
      <p:sp>
        <p:nvSpPr>
          <p:cNvPr id="34" name="Shape 34"/>
          <p:cNvSpPr txBox="1"/>
          <p:nvPr/>
        </p:nvSpPr>
        <p:spPr>
          <a:xfrm>
            <a:off x="12241212" y="21220450"/>
            <a:ext cx="19291200" cy="1438200"/>
          </a:xfrm>
          <a:prstGeom prst="rect">
            <a:avLst/>
          </a:prstGeom>
          <a:solidFill>
            <a:srgbClr val="008000">
              <a:alpha val="13333"/>
            </a:srgbClr>
          </a:solidFill>
          <a:ln>
            <a:noFill/>
          </a:ln>
        </p:spPr>
        <p:txBody>
          <a:bodyPr anchorCtr="0" anchor="t" bIns="216000" lIns="432000" spcFirstLastPara="1" rIns="432000" wrap="square" tIns="216000">
            <a:noAutofit/>
          </a:bodyPr>
          <a:lstStyle/>
          <a:p>
            <a:pPr indent="0" lvl="0" marL="0" marR="0" rtl="0" algn="ctr">
              <a:lnSpc>
                <a:spcPct val="100000"/>
              </a:lnSpc>
              <a:spcBef>
                <a:spcPts val="0"/>
              </a:spcBef>
              <a:spcAft>
                <a:spcPts val="0"/>
              </a:spcAft>
              <a:buClr>
                <a:srgbClr val="000000"/>
              </a:buClr>
              <a:buSzPts val="6600"/>
              <a:buFont typeface="Times New Roman"/>
              <a:buNone/>
            </a:pPr>
            <a:r>
              <a:rPr b="0" i="0" lang="en-US" sz="6600" u="none" cap="none" strike="noStrike">
                <a:solidFill>
                  <a:srgbClr val="000000"/>
                </a:solidFill>
                <a:latin typeface="Times New Roman"/>
                <a:ea typeface="Times New Roman"/>
                <a:cs typeface="Times New Roman"/>
                <a:sym typeface="Times New Roman"/>
              </a:rPr>
              <a:t>Discussão e Conclusão</a:t>
            </a:r>
            <a:endParaRPr b="0" i="0" sz="6600" u="none" cap="none" strike="noStrike">
              <a:solidFill>
                <a:srgbClr val="000000"/>
              </a:solidFill>
              <a:latin typeface="Times New Roman"/>
              <a:ea typeface="Times New Roman"/>
              <a:cs typeface="Times New Roman"/>
              <a:sym typeface="Times New Roman"/>
            </a:endParaRPr>
          </a:p>
        </p:txBody>
      </p:sp>
      <p:sp>
        <p:nvSpPr>
          <p:cNvPr id="35" name="Shape 35"/>
          <p:cNvSpPr txBox="1"/>
          <p:nvPr/>
        </p:nvSpPr>
        <p:spPr>
          <a:xfrm flipH="1">
            <a:off x="12245850" y="22999363"/>
            <a:ext cx="19281900" cy="7463400"/>
          </a:xfrm>
          <a:prstGeom prst="rect">
            <a:avLst/>
          </a:prstGeom>
          <a:noFill/>
          <a:ln>
            <a:noFill/>
          </a:ln>
        </p:spPr>
        <p:txBody>
          <a:bodyPr anchorCtr="0" anchor="t" bIns="216000" lIns="432000" spcFirstLastPara="1" rIns="432000" wrap="square" tIns="216000">
            <a:noAutofit/>
          </a:bodyPr>
          <a:lstStyle/>
          <a:p>
            <a:pPr indent="0" lvl="0" marL="0" marR="0" rtl="0" algn="l">
              <a:lnSpc>
                <a:spcPct val="100000"/>
              </a:lnSpc>
              <a:spcBef>
                <a:spcPts val="0"/>
              </a:spcBef>
              <a:spcAft>
                <a:spcPts val="0"/>
              </a:spcAft>
              <a:buNone/>
            </a:pPr>
            <a:r>
              <a:rPr lang="en-US" sz="3600">
                <a:solidFill>
                  <a:schemeClr val="dk1"/>
                </a:solidFill>
              </a:rPr>
              <a:t>As plantas medicinais possuem muitas vezes diversos usos terapêuticos, como anti-inflamatório, </a:t>
            </a:r>
            <a:r>
              <a:rPr lang="en-US" sz="3600">
                <a:solidFill>
                  <a:schemeClr val="dk1"/>
                </a:solidFill>
              </a:rPr>
              <a:t>antiespasmódico</a:t>
            </a:r>
            <a:r>
              <a:rPr lang="en-US" sz="3600">
                <a:solidFill>
                  <a:schemeClr val="dk1"/>
                </a:solidFill>
              </a:rPr>
              <a:t>, anti-helmíntico, antiofídico, antimicrobiano, antifúngico, e até antiparasitário. </a:t>
            </a:r>
            <a:r>
              <a:rPr lang="en-US" sz="3600">
                <a:solidFill>
                  <a:schemeClr val="dk1"/>
                </a:solidFill>
              </a:rPr>
              <a:t>Às</a:t>
            </a:r>
            <a:r>
              <a:rPr lang="en-US" sz="3600">
                <a:solidFill>
                  <a:schemeClr val="dk1"/>
                </a:solidFill>
              </a:rPr>
              <a:t> vezes possuem riscos de toxicidade, como no caso Schinus terebinthifolius Raddi que é contra indicado para mulheres grávidas, </a:t>
            </a:r>
            <a:r>
              <a:rPr lang="en-US" sz="3600">
                <a:solidFill>
                  <a:schemeClr val="dk1"/>
                </a:solidFill>
              </a:rPr>
              <a:t>às</a:t>
            </a:r>
            <a:r>
              <a:rPr lang="en-US" sz="3600">
                <a:solidFill>
                  <a:schemeClr val="dk1"/>
                </a:solidFill>
              </a:rPr>
              <a:t> vezes se mostram seguros na dosagem certa, como no caso de Cordia verbenacea, que houveram </a:t>
            </a:r>
            <a:r>
              <a:rPr lang="en-US" sz="3600">
                <a:solidFill>
                  <a:schemeClr val="dk1"/>
                </a:solidFill>
              </a:rPr>
              <a:t>raríssimos relatos de reação alérgica.</a:t>
            </a:r>
            <a:endParaRPr sz="3600">
              <a:solidFill>
                <a:schemeClr val="dk1"/>
              </a:solidFill>
            </a:endParaRPr>
          </a:p>
          <a:p>
            <a:pPr indent="0" lvl="0" marL="0" marR="0" rtl="0" algn="l">
              <a:lnSpc>
                <a:spcPct val="100000"/>
              </a:lnSpc>
              <a:spcBef>
                <a:spcPts val="0"/>
              </a:spcBef>
              <a:spcAft>
                <a:spcPts val="0"/>
              </a:spcAft>
              <a:buNone/>
            </a:pPr>
            <a:r>
              <a:t/>
            </a:r>
            <a:endParaRPr sz="3600">
              <a:solidFill>
                <a:schemeClr val="dk1"/>
              </a:solidFill>
            </a:endParaRPr>
          </a:p>
          <a:p>
            <a:pPr indent="0" lvl="0" marL="0" marR="0" rtl="0" algn="l">
              <a:lnSpc>
                <a:spcPct val="100000"/>
              </a:lnSpc>
              <a:spcBef>
                <a:spcPts val="0"/>
              </a:spcBef>
              <a:spcAft>
                <a:spcPts val="0"/>
              </a:spcAft>
              <a:buNone/>
            </a:pPr>
            <a:r>
              <a:rPr lang="en-US" sz="3600">
                <a:solidFill>
                  <a:schemeClr val="dk1"/>
                </a:solidFill>
              </a:rPr>
              <a:t>De forma geral não podemos negar a importância da Renisus, tanto como orientação dos estudos e pesquisas quanto como auxílio para regulamentações de quais fitoterápicos são seguros para população em geral. Também não podemos deixar de notar o valor das plantas medicinais e dos fitoterápicos para medicina e para a saúde e sua eficácia.</a:t>
            </a:r>
            <a:endParaRPr b="0" i="0" sz="3600" u="none" cap="none" strike="noStrike">
              <a:solidFill>
                <a:schemeClr val="dk1"/>
              </a:solidFill>
              <a:latin typeface="Arial"/>
              <a:ea typeface="Arial"/>
              <a:cs typeface="Arial"/>
              <a:sym typeface="Arial"/>
            </a:endParaRPr>
          </a:p>
        </p:txBody>
      </p:sp>
      <p:sp>
        <p:nvSpPr>
          <p:cNvPr id="36" name="Shape 36"/>
          <p:cNvSpPr txBox="1"/>
          <p:nvPr/>
        </p:nvSpPr>
        <p:spPr>
          <a:xfrm>
            <a:off x="485768" y="29853800"/>
            <a:ext cx="30212400" cy="1163700"/>
          </a:xfrm>
          <a:prstGeom prst="rect">
            <a:avLst/>
          </a:prstGeom>
          <a:solidFill>
            <a:srgbClr val="008000">
              <a:alpha val="13333"/>
            </a:srgbClr>
          </a:solidFill>
          <a:ln>
            <a:noFill/>
          </a:ln>
        </p:spPr>
        <p:txBody>
          <a:bodyPr anchorCtr="0" anchor="t" bIns="216000" lIns="432000" spcFirstLastPara="1" rIns="432000" wrap="square" tIns="216000">
            <a:noAutofit/>
          </a:bodyPr>
          <a:lstStyle/>
          <a:p>
            <a:pPr indent="0" lvl="0" marL="0" marR="0" rtl="0" algn="ctr">
              <a:lnSpc>
                <a:spcPct val="100000"/>
              </a:lnSpc>
              <a:spcBef>
                <a:spcPts val="0"/>
              </a:spcBef>
              <a:spcAft>
                <a:spcPts val="0"/>
              </a:spcAft>
              <a:buClr>
                <a:srgbClr val="000000"/>
              </a:buClr>
              <a:buSzPts val="4800"/>
              <a:buFont typeface="Times New Roman"/>
              <a:buNone/>
            </a:pPr>
            <a:r>
              <a:rPr b="0" i="0" lang="en-US" sz="4800" u="none" cap="none" strike="noStrike">
                <a:solidFill>
                  <a:srgbClr val="000000"/>
                </a:solidFill>
                <a:latin typeface="Times New Roman"/>
                <a:ea typeface="Times New Roman"/>
                <a:cs typeface="Times New Roman"/>
                <a:sym typeface="Times New Roman"/>
              </a:rPr>
              <a:t>Bibliografia</a:t>
            </a:r>
            <a:endParaRPr b="0" i="0" sz="1400" u="none" cap="none" strike="noStrike">
              <a:solidFill>
                <a:srgbClr val="000000"/>
              </a:solidFill>
              <a:latin typeface="Arial"/>
              <a:ea typeface="Arial"/>
              <a:cs typeface="Arial"/>
              <a:sym typeface="Arial"/>
            </a:endParaRPr>
          </a:p>
        </p:txBody>
      </p:sp>
      <p:sp>
        <p:nvSpPr>
          <p:cNvPr id="37" name="Shape 37"/>
          <p:cNvSpPr txBox="1"/>
          <p:nvPr/>
        </p:nvSpPr>
        <p:spPr>
          <a:xfrm flipH="1">
            <a:off x="520125" y="31223450"/>
            <a:ext cx="30143700" cy="3924300"/>
          </a:xfrm>
          <a:prstGeom prst="rect">
            <a:avLst/>
          </a:prstGeom>
          <a:noFill/>
          <a:ln>
            <a:noFill/>
          </a:ln>
        </p:spPr>
        <p:txBody>
          <a:bodyPr anchorCtr="0" anchor="t" bIns="216000" lIns="432000" spcFirstLastPara="1" rIns="432000" wrap="square" tIns="216000">
            <a:noAutofit/>
          </a:bodyPr>
          <a:lstStyle/>
          <a:p>
            <a:pPr indent="0" lvl="0" marL="0" marR="0" rtl="0" algn="just">
              <a:lnSpc>
                <a:spcPct val="115000"/>
              </a:lnSpc>
              <a:spcBef>
                <a:spcPts val="0"/>
              </a:spcBef>
              <a:spcAft>
                <a:spcPts val="0"/>
              </a:spcAft>
              <a:buClr>
                <a:schemeClr val="dk1"/>
              </a:buClr>
              <a:buSzPts val="1100"/>
              <a:buFont typeface="Arial"/>
              <a:buNone/>
            </a:pPr>
            <a:r>
              <a:rPr b="1" lang="en-US" sz="1800">
                <a:solidFill>
                  <a:srgbClr val="333333"/>
                </a:solidFill>
                <a:latin typeface="Times New Roman"/>
                <a:ea typeface="Times New Roman"/>
                <a:cs typeface="Times New Roman"/>
                <a:sym typeface="Times New Roman"/>
              </a:rPr>
              <a:t>Chandler, R. F., S. N. Hooper, and M. J. Harvey. 1982. Ethnobotany and phytochemistry of yarrow, Achillea millefolium, Compositae. Economic Botany.</a:t>
            </a:r>
            <a:endParaRPr b="1" sz="1800">
              <a:solidFill>
                <a:srgbClr val="333333"/>
              </a:solidFill>
              <a:latin typeface="Times New Roman"/>
              <a:ea typeface="Times New Roman"/>
              <a:cs typeface="Times New Roman"/>
              <a:sym typeface="Times New Roman"/>
            </a:endParaRPr>
          </a:p>
          <a:p>
            <a:pPr indent="0" lvl="0" marL="0" marR="0" rtl="0" algn="just">
              <a:lnSpc>
                <a:spcPct val="115000"/>
              </a:lnSpc>
              <a:spcBef>
                <a:spcPts val="0"/>
              </a:spcBef>
              <a:spcAft>
                <a:spcPts val="0"/>
              </a:spcAft>
              <a:buClr>
                <a:schemeClr val="dk1"/>
              </a:buClr>
              <a:buSzPts val="1100"/>
              <a:buFont typeface="Arial"/>
              <a:buNone/>
            </a:pPr>
            <a:r>
              <a:rPr b="1" lang="en-US" sz="1800">
                <a:solidFill>
                  <a:srgbClr val="333333"/>
                </a:solidFill>
                <a:latin typeface="Times New Roman"/>
                <a:ea typeface="Times New Roman"/>
                <a:cs typeface="Times New Roman"/>
                <a:sym typeface="Times New Roman"/>
              </a:rPr>
              <a:t>Leroi-Gourhan, A. 1975. The flowers found with Shanidar IV, a Neanderthal burial in Iraq. Science.</a:t>
            </a:r>
            <a:endParaRPr b="1" sz="1800">
              <a:solidFill>
                <a:srgbClr val="333333"/>
              </a:solidFill>
              <a:latin typeface="Times New Roman"/>
              <a:ea typeface="Times New Roman"/>
              <a:cs typeface="Times New Roman"/>
              <a:sym typeface="Times New Roman"/>
            </a:endParaRPr>
          </a:p>
          <a:p>
            <a:pPr indent="0" lvl="0" marL="0" marR="0" rtl="0" algn="just">
              <a:lnSpc>
                <a:spcPct val="115000"/>
              </a:lnSpc>
              <a:spcBef>
                <a:spcPts val="0"/>
              </a:spcBef>
              <a:spcAft>
                <a:spcPts val="0"/>
              </a:spcAft>
              <a:buClr>
                <a:schemeClr val="dk1"/>
              </a:buClr>
              <a:buSzPts val="1100"/>
              <a:buFont typeface="Arial"/>
              <a:buNone/>
            </a:pPr>
            <a:r>
              <a:rPr b="1" lang="en-US" sz="1800">
                <a:solidFill>
                  <a:srgbClr val="333333"/>
                </a:solidFill>
                <a:latin typeface="Times New Roman"/>
                <a:ea typeface="Times New Roman"/>
                <a:cs typeface="Times New Roman"/>
                <a:sym typeface="Times New Roman"/>
              </a:rPr>
              <a:t>Solecki, R. S. 1975. Shanidar IV, a Neanderthal flower burial in northern Iraq. Science.</a:t>
            </a:r>
            <a:endParaRPr b="1" sz="1800">
              <a:solidFill>
                <a:srgbClr val="333333"/>
              </a:solidFill>
              <a:latin typeface="Times New Roman"/>
              <a:ea typeface="Times New Roman"/>
              <a:cs typeface="Times New Roman"/>
              <a:sym typeface="Times New Roman"/>
            </a:endParaRPr>
          </a:p>
          <a:p>
            <a:pPr indent="0" lvl="0" marL="0" marR="0" rtl="0" algn="just">
              <a:lnSpc>
                <a:spcPct val="115000"/>
              </a:lnSpc>
              <a:spcBef>
                <a:spcPts val="0"/>
              </a:spcBef>
              <a:spcAft>
                <a:spcPts val="0"/>
              </a:spcAft>
              <a:buClr>
                <a:schemeClr val="dk1"/>
              </a:buClr>
              <a:buSzPts val="1100"/>
              <a:buFont typeface="Arial"/>
              <a:buNone/>
            </a:pPr>
            <a:r>
              <a:rPr b="1" lang="en-US" sz="1800">
                <a:solidFill>
                  <a:srgbClr val="333333"/>
                </a:solidFill>
                <a:latin typeface="Times New Roman"/>
                <a:ea typeface="Times New Roman"/>
                <a:cs typeface="Times New Roman"/>
                <a:sym typeface="Times New Roman"/>
              </a:rPr>
              <a:t>Allen, D. E. and G. Hatfield. 2004. Medicinal plants in folk tradition. Timber Press, Portland, Oregon.</a:t>
            </a:r>
            <a:endParaRPr b="1" sz="1800">
              <a:solidFill>
                <a:srgbClr val="333333"/>
              </a:solidFill>
              <a:latin typeface="Times New Roman"/>
              <a:ea typeface="Times New Roman"/>
              <a:cs typeface="Times New Roman"/>
              <a:sym typeface="Times New Roman"/>
            </a:endParaRPr>
          </a:p>
          <a:p>
            <a:pPr indent="0" lvl="0" marL="0" marR="0" rtl="0" algn="just">
              <a:lnSpc>
                <a:spcPct val="115000"/>
              </a:lnSpc>
              <a:spcBef>
                <a:spcPts val="0"/>
              </a:spcBef>
              <a:spcAft>
                <a:spcPts val="0"/>
              </a:spcAft>
              <a:buClr>
                <a:schemeClr val="dk1"/>
              </a:buClr>
              <a:buSzPts val="1100"/>
              <a:buFont typeface="Arial"/>
              <a:buNone/>
            </a:pPr>
            <a:r>
              <a:rPr b="1" lang="en-US" sz="1800">
                <a:solidFill>
                  <a:srgbClr val="333333"/>
                </a:solidFill>
                <a:latin typeface="Times New Roman"/>
                <a:ea typeface="Times New Roman"/>
                <a:cs typeface="Times New Roman"/>
                <a:sym typeface="Times New Roman"/>
              </a:rPr>
              <a:t>Duke, J. A. 1986. Isthmian ethnobotanical dictionary. Scientific Publishers, Jodhpur, India.</a:t>
            </a:r>
            <a:endParaRPr b="1" sz="1800">
              <a:solidFill>
                <a:srgbClr val="333333"/>
              </a:solidFill>
              <a:latin typeface="Times New Roman"/>
              <a:ea typeface="Times New Roman"/>
              <a:cs typeface="Times New Roman"/>
              <a:sym typeface="Times New Roman"/>
            </a:endParaRPr>
          </a:p>
          <a:p>
            <a:pPr indent="0" lvl="0" marL="0" marR="0" rtl="0" algn="just">
              <a:lnSpc>
                <a:spcPct val="115000"/>
              </a:lnSpc>
              <a:spcBef>
                <a:spcPts val="0"/>
              </a:spcBef>
              <a:spcAft>
                <a:spcPts val="0"/>
              </a:spcAft>
              <a:buClr>
                <a:schemeClr val="dk1"/>
              </a:buClr>
              <a:buSzPts val="1100"/>
              <a:buFont typeface="Arial"/>
              <a:buNone/>
            </a:pPr>
            <a:r>
              <a:rPr b="1" lang="en-US" sz="1800">
                <a:solidFill>
                  <a:srgbClr val="333333"/>
                </a:solidFill>
                <a:latin typeface="Times New Roman"/>
                <a:ea typeface="Times New Roman"/>
                <a:cs typeface="Times New Roman"/>
                <a:sym typeface="Times New Roman"/>
              </a:rPr>
              <a:t>Moerman, D. E. 1998. Native American ethnobotany. Timber Press, Portland, Oregon.               	</a:t>
            </a:r>
            <a:endParaRPr b="1" sz="1800">
              <a:solidFill>
                <a:srgbClr val="333333"/>
              </a:solidFill>
              <a:latin typeface="Times New Roman"/>
              <a:ea typeface="Times New Roman"/>
              <a:cs typeface="Times New Roman"/>
              <a:sym typeface="Times New Roman"/>
            </a:endParaRPr>
          </a:p>
          <a:p>
            <a:pPr indent="0" lvl="0" marL="0" marR="0" rtl="0" algn="just">
              <a:lnSpc>
                <a:spcPct val="115000"/>
              </a:lnSpc>
              <a:spcBef>
                <a:spcPts val="0"/>
              </a:spcBef>
              <a:spcAft>
                <a:spcPts val="0"/>
              </a:spcAft>
              <a:buClr>
                <a:schemeClr val="dk1"/>
              </a:buClr>
              <a:buSzPts val="1100"/>
              <a:buFont typeface="Arial"/>
              <a:buNone/>
            </a:pPr>
            <a:r>
              <a:rPr b="1" lang="en-US" sz="1800">
                <a:solidFill>
                  <a:srgbClr val="333333"/>
                </a:solidFill>
                <a:latin typeface="Times New Roman"/>
                <a:ea typeface="Times New Roman"/>
                <a:cs typeface="Times New Roman"/>
                <a:sym typeface="Times New Roman"/>
              </a:rPr>
              <a:t>Stojanovi, G., N. Radulovi, T. Hashimoto, and R. Pali. 2005. In vitro antimicrobial activity of extracts of four Achillea species: The composition of Achillea clavennae L. (Asteraceae) extract. Journal of Ethnopharmacology.</a:t>
            </a:r>
            <a:endParaRPr b="1" sz="1800">
              <a:solidFill>
                <a:srgbClr val="333333"/>
              </a:solidFill>
              <a:latin typeface="Times New Roman"/>
              <a:ea typeface="Times New Roman"/>
              <a:cs typeface="Times New Roman"/>
              <a:sym typeface="Times New Roman"/>
            </a:endParaRPr>
          </a:p>
          <a:p>
            <a:pPr indent="0" lvl="0" marL="0" marR="0" rtl="0" algn="just">
              <a:lnSpc>
                <a:spcPct val="115000"/>
              </a:lnSpc>
              <a:spcBef>
                <a:spcPts val="0"/>
              </a:spcBef>
              <a:spcAft>
                <a:spcPts val="0"/>
              </a:spcAft>
              <a:buClr>
                <a:schemeClr val="dk1"/>
              </a:buClr>
              <a:buSzPts val="1100"/>
              <a:buFont typeface="Arial"/>
              <a:buNone/>
            </a:pPr>
            <a:r>
              <a:rPr b="1" lang="en-US" sz="1800">
                <a:solidFill>
                  <a:srgbClr val="333333"/>
                </a:solidFill>
                <a:latin typeface="Times New Roman"/>
                <a:ea typeface="Times New Roman"/>
                <a:cs typeface="Times New Roman"/>
                <a:sym typeface="Times New Roman"/>
              </a:rPr>
              <a:t>Lorenzi, H. Árvores brasileiras: manual de identificação e cultivo de plantas arbóreas do Brasil, v.1. 5.ed. Nova Odessa: Instituto Plantarum, 2008.</a:t>
            </a:r>
            <a:br>
              <a:rPr b="1" lang="en-US" sz="1800">
                <a:solidFill>
                  <a:srgbClr val="333333"/>
                </a:solidFill>
                <a:latin typeface="Times New Roman"/>
                <a:ea typeface="Times New Roman"/>
                <a:cs typeface="Times New Roman"/>
                <a:sym typeface="Times New Roman"/>
              </a:rPr>
            </a:br>
            <a:r>
              <a:rPr b="1" lang="en-US" sz="1800">
                <a:solidFill>
                  <a:srgbClr val="333333"/>
                </a:solidFill>
                <a:latin typeface="Times New Roman"/>
                <a:ea typeface="Times New Roman"/>
                <a:cs typeface="Times New Roman"/>
                <a:sym typeface="Times New Roman"/>
              </a:rPr>
              <a:t>Lorena de Lima Glória, Mariana Barreto de Souza Arantes, Silvia Menezes de Faria Pereira, Guilherme de Souza Vieira, Camilla Xavier Martins, Almir Ribeiro de Carvalho Junior, Fernanda Antunes, Raimundo Braz-Filho, Ivo José Curcino Vieira, Larissa Leandro da Cruz, Douglas Siqueira de Almeida Chaves, Silvério de Paiva Freitas and Daniela Barros de Oliveira. Phenolic Compounds Present Schinus terebinthifolius Raddi Influence the Lowering of Blood Pressure in Rats. Molecules 2017, 22(10), 1792; doi:10.3390/molecules22101792.</a:t>
            </a:r>
            <a:br>
              <a:rPr b="1" lang="en-US" sz="1800">
                <a:solidFill>
                  <a:srgbClr val="333333"/>
                </a:solidFill>
                <a:latin typeface="Times New Roman"/>
                <a:ea typeface="Times New Roman"/>
                <a:cs typeface="Times New Roman"/>
                <a:sym typeface="Times New Roman"/>
              </a:rPr>
            </a:br>
            <a:r>
              <a:rPr b="1" lang="en-US" sz="1800">
                <a:solidFill>
                  <a:srgbClr val="333333"/>
                </a:solidFill>
                <a:latin typeface="Times New Roman"/>
                <a:ea typeface="Times New Roman"/>
                <a:cs typeface="Times New Roman"/>
                <a:sym typeface="Times New Roman"/>
              </a:rPr>
              <a:t>Ministério da saúde monografia da espécie Schinus terebinthifolius Raddi (aroeira-da-praia). Organização: Ministério da Saúde e Anvisa. Fonte do Recurso: Ação 20K5 (DAF/ SCTIE/ MS)/2012. Brasília. 2014.</a:t>
            </a:r>
            <a:br>
              <a:rPr b="1" lang="en-US" sz="1800">
                <a:solidFill>
                  <a:srgbClr val="333333"/>
                </a:solidFill>
                <a:latin typeface="Times New Roman"/>
                <a:ea typeface="Times New Roman"/>
                <a:cs typeface="Times New Roman"/>
                <a:sym typeface="Times New Roman"/>
              </a:rPr>
            </a:br>
            <a:r>
              <a:rPr b="1" lang="en-US" sz="1800">
                <a:solidFill>
                  <a:srgbClr val="333333"/>
                </a:solidFill>
                <a:latin typeface="Times New Roman"/>
                <a:ea typeface="Times New Roman"/>
                <a:cs typeface="Times New Roman"/>
                <a:sym typeface="Times New Roman"/>
              </a:rPr>
              <a:t>Brasil. Agência Nacional de Vigilância Sanitária. Formulário de Fitoterápicos da Farmacopéia Brasileira / Agência Nacional de Vigilância Sanitária. Brasília: Anvisa, 2011. 126p.</a:t>
            </a:r>
            <a:br>
              <a:rPr b="1" lang="en-US" sz="1800">
                <a:solidFill>
                  <a:srgbClr val="333333"/>
                </a:solidFill>
                <a:latin typeface="Times New Roman"/>
                <a:ea typeface="Times New Roman"/>
                <a:cs typeface="Times New Roman"/>
                <a:sym typeface="Times New Roman"/>
              </a:rPr>
            </a:br>
            <a:r>
              <a:rPr b="1" lang="en-US" sz="1800">
                <a:solidFill>
                  <a:srgbClr val="333333"/>
                </a:solidFill>
                <a:latin typeface="Times New Roman"/>
                <a:ea typeface="Times New Roman"/>
                <a:cs typeface="Times New Roman"/>
                <a:sym typeface="Times New Roman"/>
              </a:rPr>
              <a:t>Silva-Júnior, E. F., et al. "Phytochemical compounds and pharmacological properties from Schinus molle Linnaeus and Schinus terebinthifolius Raddi (Anacardiaceae)." J Chem Pharm Res 7</a:t>
            </a:r>
            <a:br>
              <a:rPr b="1" lang="en-US" sz="1800">
                <a:solidFill>
                  <a:srgbClr val="333333"/>
                </a:solidFill>
                <a:latin typeface="Times New Roman"/>
                <a:ea typeface="Times New Roman"/>
                <a:cs typeface="Times New Roman"/>
                <a:sym typeface="Times New Roman"/>
              </a:rPr>
            </a:br>
            <a:r>
              <a:rPr b="1" lang="en-US" sz="1800">
                <a:solidFill>
                  <a:srgbClr val="333333"/>
                </a:solidFill>
                <a:latin typeface="Times New Roman"/>
                <a:ea typeface="Times New Roman"/>
                <a:cs typeface="Times New Roman"/>
                <a:sym typeface="Times New Roman"/>
              </a:rPr>
              <a:t>B Gilbert, R Favoreto. Cordia verbenacea DC Boraginaceae. Revista Fitos Eletrônica, 2013 - revistafitos.far.fiocruz.br</a:t>
            </a:r>
            <a:endParaRPr b="1" sz="1800">
              <a:solidFill>
                <a:srgbClr val="333333"/>
              </a:solidFill>
              <a:latin typeface="Times New Roman"/>
              <a:ea typeface="Times New Roman"/>
              <a:cs typeface="Times New Roman"/>
              <a:sym typeface="Times New Roman"/>
            </a:endParaRPr>
          </a:p>
          <a:p>
            <a:pPr indent="457200" lvl="0" marL="0" marR="0" rtl="0" algn="just">
              <a:lnSpc>
                <a:spcPct val="115000"/>
              </a:lnSpc>
              <a:spcBef>
                <a:spcPts val="0"/>
              </a:spcBef>
              <a:spcAft>
                <a:spcPts val="0"/>
              </a:spcAft>
              <a:buClr>
                <a:schemeClr val="dk1"/>
              </a:buClr>
              <a:buSzPts val="1100"/>
              <a:buFont typeface="Arial"/>
              <a:buNone/>
            </a:pPr>
            <a:r>
              <a:t/>
            </a:r>
            <a:endParaRPr b="1" sz="1800">
              <a:solidFill>
                <a:srgbClr val="333333"/>
              </a:solidFill>
              <a:latin typeface="Times New Roman"/>
              <a:ea typeface="Times New Roman"/>
              <a:cs typeface="Times New Roman"/>
              <a:sym typeface="Times New Roman"/>
            </a:endParaRPr>
          </a:p>
        </p:txBody>
      </p:sp>
      <p:sp>
        <p:nvSpPr>
          <p:cNvPr id="38" name="Shape 38"/>
          <p:cNvSpPr txBox="1"/>
          <p:nvPr/>
        </p:nvSpPr>
        <p:spPr>
          <a:xfrm>
            <a:off x="3744912" y="288925"/>
            <a:ext cx="24266524" cy="4605337"/>
          </a:xfrm>
          <a:prstGeom prst="rect">
            <a:avLst/>
          </a:prstGeom>
          <a:noFill/>
          <a:ln>
            <a:noFill/>
          </a:ln>
        </p:spPr>
        <p:txBody>
          <a:bodyPr anchorCtr="0" anchor="t" bIns="46800" lIns="90000" spcFirstLastPara="1" rIns="90000" wrap="square" tIns="46800">
            <a:noAutofit/>
          </a:bodyPr>
          <a:lstStyle/>
          <a:p>
            <a:pPr indent="0" lvl="0" marL="0" marR="0" rtl="0" algn="ctr">
              <a:lnSpc>
                <a:spcPct val="100000"/>
              </a:lnSpc>
              <a:spcBef>
                <a:spcPts val="0"/>
              </a:spcBef>
              <a:spcAft>
                <a:spcPts val="0"/>
              </a:spcAft>
              <a:buClr>
                <a:srgbClr val="000000"/>
              </a:buClr>
              <a:buSzPts val="7200"/>
              <a:buFont typeface="Times New Roman"/>
              <a:buNone/>
            </a:pPr>
            <a:r>
              <a:rPr b="1" i="0" lang="en-US" sz="7200" u="none" cap="none" strike="noStrike">
                <a:solidFill>
                  <a:srgbClr val="000000"/>
                </a:solidFill>
                <a:latin typeface="Times New Roman"/>
                <a:ea typeface="Times New Roman"/>
                <a:cs typeface="Times New Roman"/>
                <a:sym typeface="Times New Roman"/>
              </a:rPr>
              <a:t>Espécies do continente  Americano  </a:t>
            </a:r>
            <a:r>
              <a:rPr b="1" i="0" lang="en-US" sz="7200" u="none" cap="none" strike="noStrike">
                <a:solidFill>
                  <a:srgbClr val="000000"/>
                </a:solidFill>
                <a:latin typeface="Arial"/>
                <a:ea typeface="Arial"/>
                <a:cs typeface="Arial"/>
                <a:sym typeface="Arial"/>
              </a:rPr>
              <a:t>empregadas</a:t>
            </a:r>
            <a:r>
              <a:rPr b="1" i="0" lang="en-US" sz="7200" u="none" cap="none" strike="noStrike">
                <a:solidFill>
                  <a:srgbClr val="000000"/>
                </a:solidFill>
                <a:latin typeface="Times New Roman"/>
                <a:ea typeface="Times New Roman"/>
                <a:cs typeface="Times New Roman"/>
                <a:sym typeface="Times New Roman"/>
              </a:rPr>
              <a:t> no RENISUS.</a:t>
            </a:r>
            <a:endParaRPr/>
          </a:p>
          <a:p>
            <a:pPr indent="0" lvl="0" marL="0" marR="0" rtl="0" algn="ctr">
              <a:lnSpc>
                <a:spcPct val="100000"/>
              </a:lnSpc>
              <a:spcBef>
                <a:spcPts val="0"/>
              </a:spcBef>
              <a:spcAft>
                <a:spcPts val="0"/>
              </a:spcAft>
              <a:buClr>
                <a:srgbClr val="000000"/>
              </a:buClr>
              <a:buSzPts val="7200"/>
              <a:buFont typeface="Times New Roman"/>
              <a:buNone/>
            </a:pPr>
            <a:r>
              <a:t/>
            </a:r>
            <a:endParaRPr b="1" i="0" sz="7200" u="none" cap="none" strike="noStrike">
              <a:solidFill>
                <a:srgbClr val="0000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7200"/>
              <a:buFont typeface="Times New Roman"/>
              <a:buNone/>
            </a:pPr>
            <a:r>
              <a:rPr b="0" i="1" lang="en-US" sz="4000" u="none" cap="none" strike="noStrike">
                <a:solidFill>
                  <a:srgbClr val="000000"/>
                </a:solidFill>
                <a:latin typeface="Times New Roman"/>
                <a:ea typeface="Times New Roman"/>
                <a:cs typeface="Times New Roman"/>
                <a:sym typeface="Times New Roman"/>
              </a:rPr>
              <a:t>André </a:t>
            </a:r>
            <a:r>
              <a:rPr i="1" lang="en-US" sz="4000">
                <a:latin typeface="Times New Roman"/>
                <a:ea typeface="Times New Roman"/>
                <a:cs typeface="Times New Roman"/>
                <a:sym typeface="Times New Roman"/>
              </a:rPr>
              <a:t>G. R. Castillo, David Scarpa Katz, Yuuki Yamamoto</a:t>
            </a:r>
            <a:r>
              <a:rPr b="0" i="1" lang="en-US" sz="4000" u="none" cap="none" strike="noStrike">
                <a:solidFill>
                  <a:srgbClr val="000000"/>
                </a:solidFill>
                <a:latin typeface="Times New Roman"/>
                <a:ea typeface="Times New Roman"/>
                <a:cs typeface="Times New Roman"/>
                <a:sym typeface="Times New Roman"/>
              </a:rPr>
              <a:t>, Raquel Montes.</a:t>
            </a:r>
            <a:endParaRPr/>
          </a:p>
          <a:p>
            <a:pPr indent="0" lvl="0" marL="0" marR="0" rtl="0" algn="ctr">
              <a:lnSpc>
                <a:spcPct val="100000"/>
              </a:lnSpc>
              <a:spcBef>
                <a:spcPts val="0"/>
              </a:spcBef>
              <a:spcAft>
                <a:spcPts val="0"/>
              </a:spcAft>
              <a:buClr>
                <a:srgbClr val="000000"/>
              </a:buClr>
              <a:buSzPts val="7200"/>
              <a:buFont typeface="Times New Roman"/>
              <a:buNone/>
            </a:pPr>
            <a:r>
              <a:rPr b="0" i="0" lang="en-US" sz="3600" u="none" cap="none" strike="noStrike">
                <a:solidFill>
                  <a:srgbClr val="000000"/>
                </a:solidFill>
                <a:latin typeface="Times New Roman"/>
                <a:ea typeface="Times New Roman"/>
                <a:cs typeface="Times New Roman"/>
                <a:sym typeface="Times New Roman"/>
              </a:rPr>
              <a:t>BIB0143-2018 Recursos Econômicos Vegetais </a:t>
            </a:r>
            <a:r>
              <a:rPr b="0" i="0" lang="en-US" sz="4000" u="none" cap="none" strike="noStrike">
                <a:solidFill>
                  <a:srgbClr val="000000"/>
                </a:solidFill>
                <a:latin typeface="Times New Roman"/>
                <a:ea typeface="Times New Roman"/>
                <a:cs typeface="Times New Roman"/>
                <a:sym typeface="Times New Roman"/>
              </a:rPr>
              <a:t>- Instituto de Biociências - Universidade de São Paulo</a:t>
            </a:r>
            <a:endParaRPr b="0" i="0" sz="1400" u="none" cap="none" strike="noStrike">
              <a:solidFill>
                <a:srgbClr val="000000"/>
              </a:solidFill>
              <a:latin typeface="Arial"/>
              <a:ea typeface="Arial"/>
              <a:cs typeface="Arial"/>
              <a:sym typeface="Arial"/>
            </a:endParaRPr>
          </a:p>
        </p:txBody>
      </p:sp>
      <p:pic>
        <p:nvPicPr>
          <p:cNvPr id="39" name="Shape 39"/>
          <p:cNvPicPr preferRelativeResize="0"/>
          <p:nvPr/>
        </p:nvPicPr>
        <p:blipFill>
          <a:blip r:embed="rId5">
            <a:alphaModFix/>
          </a:blip>
          <a:stretch>
            <a:fillRect/>
          </a:stretch>
        </p:blipFill>
        <p:spPr>
          <a:xfrm>
            <a:off x="13542300" y="8133512"/>
            <a:ext cx="6013500" cy="4522156"/>
          </a:xfrm>
          <a:prstGeom prst="rect">
            <a:avLst/>
          </a:prstGeom>
          <a:noFill/>
          <a:ln>
            <a:noFill/>
          </a:ln>
        </p:spPr>
      </p:pic>
      <p:sp>
        <p:nvSpPr>
          <p:cNvPr id="40" name="Shape 40"/>
          <p:cNvSpPr txBox="1"/>
          <p:nvPr/>
        </p:nvSpPr>
        <p:spPr>
          <a:xfrm>
            <a:off x="13301100" y="12996300"/>
            <a:ext cx="6495900" cy="12801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lang="en-US" sz="3600"/>
              <a:t>Schinus terebinthifolius Raddi</a:t>
            </a:r>
            <a:endParaRPr sz="3600"/>
          </a:p>
        </p:txBody>
      </p:sp>
      <p:pic>
        <p:nvPicPr>
          <p:cNvPr id="41" name="Shape 41"/>
          <p:cNvPicPr preferRelativeResize="0"/>
          <p:nvPr/>
        </p:nvPicPr>
        <p:blipFill>
          <a:blip r:embed="rId6">
            <a:alphaModFix/>
          </a:blip>
          <a:stretch>
            <a:fillRect/>
          </a:stretch>
        </p:blipFill>
        <p:spPr>
          <a:xfrm>
            <a:off x="23927311" y="8102325"/>
            <a:ext cx="6124077" cy="4605325"/>
          </a:xfrm>
          <a:prstGeom prst="rect">
            <a:avLst/>
          </a:prstGeom>
          <a:noFill/>
          <a:ln>
            <a:noFill/>
          </a:ln>
        </p:spPr>
      </p:pic>
      <p:sp>
        <p:nvSpPr>
          <p:cNvPr id="42" name="Shape 42"/>
          <p:cNvSpPr txBox="1"/>
          <p:nvPr/>
        </p:nvSpPr>
        <p:spPr>
          <a:xfrm>
            <a:off x="24963013" y="13017100"/>
            <a:ext cx="4052700" cy="12801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US" sz="3600"/>
              <a:t>Cordia verbenacea</a:t>
            </a:r>
            <a:endParaRPr sz="3600"/>
          </a:p>
        </p:txBody>
      </p:sp>
      <p:pic>
        <p:nvPicPr>
          <p:cNvPr id="43" name="Shape 43"/>
          <p:cNvPicPr preferRelativeResize="0"/>
          <p:nvPr/>
        </p:nvPicPr>
        <p:blipFill>
          <a:blip r:embed="rId7">
            <a:alphaModFix/>
          </a:blip>
          <a:stretch>
            <a:fillRect/>
          </a:stretch>
        </p:blipFill>
        <p:spPr>
          <a:xfrm>
            <a:off x="13481150" y="14536225"/>
            <a:ext cx="5441751" cy="3837701"/>
          </a:xfrm>
          <a:prstGeom prst="rect">
            <a:avLst/>
          </a:prstGeom>
          <a:noFill/>
          <a:ln>
            <a:noFill/>
          </a:ln>
        </p:spPr>
      </p:pic>
      <p:sp>
        <p:nvSpPr>
          <p:cNvPr id="44" name="Shape 44"/>
          <p:cNvSpPr txBox="1"/>
          <p:nvPr/>
        </p:nvSpPr>
        <p:spPr>
          <a:xfrm>
            <a:off x="13195275" y="18633738"/>
            <a:ext cx="6013500" cy="12801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US" sz="3600"/>
              <a:t>Chenopodium ambrosioides</a:t>
            </a:r>
            <a:endParaRPr sz="3600"/>
          </a:p>
        </p:txBody>
      </p:sp>
      <p:pic>
        <p:nvPicPr>
          <p:cNvPr id="45" name="Shape 45"/>
          <p:cNvPicPr preferRelativeResize="0"/>
          <p:nvPr/>
        </p:nvPicPr>
        <p:blipFill>
          <a:blip r:embed="rId8">
            <a:alphaModFix/>
          </a:blip>
          <a:stretch>
            <a:fillRect/>
          </a:stretch>
        </p:blipFill>
        <p:spPr>
          <a:xfrm>
            <a:off x="23741350" y="14610888"/>
            <a:ext cx="6496050" cy="3837700"/>
          </a:xfrm>
          <a:prstGeom prst="rect">
            <a:avLst/>
          </a:prstGeom>
          <a:noFill/>
          <a:ln>
            <a:noFill/>
          </a:ln>
        </p:spPr>
      </p:pic>
      <p:sp>
        <p:nvSpPr>
          <p:cNvPr id="46" name="Shape 46"/>
          <p:cNvSpPr txBox="1"/>
          <p:nvPr/>
        </p:nvSpPr>
        <p:spPr>
          <a:xfrm>
            <a:off x="24920850" y="18762275"/>
            <a:ext cx="4137000" cy="1280100"/>
          </a:xfrm>
          <a:prstGeom prst="rect">
            <a:avLst/>
          </a:prstGeom>
          <a:noFill/>
          <a:ln>
            <a:noFill/>
          </a:ln>
        </p:spPr>
        <p:txBody>
          <a:bodyPr anchorCtr="0" anchor="t" bIns="91425" lIns="91425" spcFirstLastPara="1" rIns="91425" wrap="square" tIns="91425">
            <a:noAutofit/>
          </a:bodyPr>
          <a:lstStyle/>
          <a:p>
            <a:pPr indent="0" lvl="0" marL="0" rtl="0">
              <a:lnSpc>
                <a:spcPct val="130000"/>
              </a:lnSpc>
              <a:spcBef>
                <a:spcPts val="0"/>
              </a:spcBef>
              <a:spcAft>
                <a:spcPts val="600"/>
              </a:spcAft>
              <a:buNone/>
            </a:pPr>
            <a:r>
              <a:rPr i="1" lang="en-US" sz="3600">
                <a:solidFill>
                  <a:schemeClr val="dk1"/>
                </a:solidFill>
              </a:rPr>
              <a:t>Achillea millefolium</a:t>
            </a:r>
            <a:endParaRPr sz="3600"/>
          </a:p>
        </p:txBody>
      </p:sp>
      <p:pic>
        <p:nvPicPr>
          <p:cNvPr id="47" name="Shape 47"/>
          <p:cNvPicPr preferRelativeResize="0"/>
          <p:nvPr/>
        </p:nvPicPr>
        <p:blipFill>
          <a:blip r:embed="rId9">
            <a:alphaModFix/>
          </a:blip>
          <a:stretch>
            <a:fillRect/>
          </a:stretch>
        </p:blipFill>
        <p:spPr>
          <a:xfrm>
            <a:off x="249150" y="18633749"/>
            <a:ext cx="11114101" cy="4365625"/>
          </a:xfrm>
          <a:prstGeom prst="rect">
            <a:avLst/>
          </a:prstGeom>
          <a:noFill/>
          <a:ln>
            <a:noFill/>
          </a:ln>
        </p:spPr>
      </p:pic>
    </p:spTree>
  </p:cSld>
  <p:clrMapOvr>
    <a:masterClrMapping/>
  </p:clrMapOvr>
  <p:transition spd="med">
    <p:fade thruBlk="1"/>
  </p:transition>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OI_THEME_TEMPLATE_DESIGN">
  <a:themeElements>
    <a:clrScheme name="POI_THEME_TEMPLATE_DESIGN">
      <a:dk1>
        <a:srgbClr val="000000"/>
      </a:dk1>
      <a:lt1>
        <a:srgbClr val="FFFFFF"/>
      </a:lt1>
      <a:dk2>
        <a:srgbClr val="000000"/>
      </a:dk2>
      <a:lt2>
        <a:srgbClr val="808080"/>
      </a:lt2>
      <a:accent1>
        <a:srgbClr val="00CC99"/>
      </a:accent1>
      <a:accent2>
        <a:srgbClr val="3333CC"/>
      </a:accent2>
      <a:accent3>
        <a:srgbClr val="FFFFFF"/>
      </a:accent3>
      <a:accent4>
        <a:srgbClr val="00CC99"/>
      </a:accent4>
      <a:accent5>
        <a:srgbClr val="3333CC"/>
      </a:accent5>
      <a:accent6>
        <a:srgbClr val="FFFFFF"/>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