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13A71D1-DE24-4D77-AE90-9EDDBDF32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705" y="1206980"/>
            <a:ext cx="9677195" cy="4469920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Objetivo geral: Compreender como o Turismo, Lazer e Patrimônio estão inserido no cotidiano da comunidade.</a:t>
            </a:r>
          </a:p>
          <a:p>
            <a:pPr algn="just"/>
            <a:r>
              <a:rPr lang="pt-BR" sz="2800" dirty="0"/>
              <a:t>Objetivos específicos:</a:t>
            </a:r>
          </a:p>
          <a:p>
            <a:pPr algn="just"/>
            <a:r>
              <a:rPr lang="pt-BR" sz="2800" dirty="0"/>
              <a:t>a)</a:t>
            </a:r>
            <a:r>
              <a:rPr lang="pt-BR" sz="2800" dirty="0">
                <a:solidFill>
                  <a:srgbClr val="FF0000"/>
                </a:solidFill>
              </a:rPr>
              <a:t> Compreender o valor do tempo de lazer e as possibilidades que estão ao alcance da comunidade; </a:t>
            </a:r>
          </a:p>
          <a:p>
            <a:pPr algn="just"/>
            <a:r>
              <a:rPr lang="pt-BR" sz="2800" dirty="0"/>
              <a:t>b)</a:t>
            </a:r>
            <a:r>
              <a:rPr lang="pt-BR" sz="2800" dirty="0">
                <a:solidFill>
                  <a:srgbClr val="FF0000"/>
                </a:solidFill>
              </a:rPr>
              <a:t> Identificar os impactos socioculturais, econômicos e ambientais decorrentes do turismo;</a:t>
            </a:r>
          </a:p>
          <a:p>
            <a:pPr algn="just"/>
            <a:r>
              <a:rPr lang="pt-BR" sz="2800" dirty="0"/>
              <a:t>c) </a:t>
            </a:r>
            <a:r>
              <a:rPr lang="pt-BR" sz="2800" dirty="0">
                <a:solidFill>
                  <a:srgbClr val="FF0000"/>
                </a:solidFill>
              </a:rPr>
              <a:t>Verificar a percepção e as relações que a comunidade de Queluz tem com o seu patrimônio cultural e ambiental.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661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E1915-B1A2-48D5-AC2C-5793741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A9F345-8963-4BE9-BD4D-8334EAE8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LAZER: Compreender o valor do tempo de lazer na vida do </a:t>
            </a:r>
            <a:r>
              <a:rPr lang="pt-BR" sz="3200" dirty="0" err="1"/>
              <a:t>queluzense</a:t>
            </a:r>
            <a:r>
              <a:rPr lang="pt-BR" sz="3200" dirty="0"/>
              <a:t>; </a:t>
            </a:r>
          </a:p>
          <a:p>
            <a:r>
              <a:rPr lang="pt-BR" sz="3200" dirty="0"/>
              <a:t>LAZER: Entender o quão acessível é o lazer a partir da noção de gratuidade das atividades na cidade;</a:t>
            </a:r>
          </a:p>
          <a:p>
            <a:r>
              <a:rPr lang="pt-BR" sz="3200" dirty="0">
                <a:solidFill>
                  <a:srgbClr val="FF0000"/>
                </a:solidFill>
              </a:rPr>
              <a:t>Compreender o valor do tempo de lazer e as possibilidades de que estão ao alcance da comunidade; </a:t>
            </a:r>
          </a:p>
          <a:p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19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E1915-B1A2-48D5-AC2C-5793741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A9F345-8963-4BE9-BD4D-8334EAE8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TURISMO: Analisar como o turismo influencia na atividade econômica local;</a:t>
            </a:r>
          </a:p>
          <a:p>
            <a:r>
              <a:rPr lang="pt-BR" sz="3200" dirty="0"/>
              <a:t>TURISMO : Como o turismo afeta (impacto) os espaços, as atividades e o patrimônio ambiental de Queluz? </a:t>
            </a:r>
          </a:p>
          <a:p>
            <a:r>
              <a:rPr lang="pt-BR" sz="3200" dirty="0">
                <a:solidFill>
                  <a:srgbClr val="FF0000"/>
                </a:solidFill>
              </a:rPr>
              <a:t>Identificar os impactos socioculturais, econômicos e ambientais decorrentes turismo</a:t>
            </a:r>
          </a:p>
        </p:txBody>
      </p:sp>
    </p:spTree>
    <p:extLst>
      <p:ext uri="{BB962C8B-B14F-4D97-AF65-F5344CB8AC3E}">
        <p14:creationId xmlns:p14="http://schemas.microsoft.com/office/powerpoint/2010/main" val="263885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E1915-B1A2-48D5-AC2C-5793741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A9F345-8963-4BE9-BD4D-8334EAE8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/>
              <a:t>PATRIMÔNIO: Descobrir se as pessoas frequentam os locais que elas consideram importantes para a história e cultura da cidade </a:t>
            </a:r>
          </a:p>
          <a:p>
            <a:r>
              <a:rPr lang="pt-BR" sz="3200" dirty="0">
                <a:solidFill>
                  <a:schemeClr val="tx1"/>
                </a:solidFill>
              </a:rPr>
              <a:t>Entender a importância, a visão e o relacionamento da comunidade de Queluz com o patrimônio (cultural e ambiental)</a:t>
            </a:r>
          </a:p>
          <a:p>
            <a:r>
              <a:rPr lang="pt-BR" sz="3200" dirty="0">
                <a:solidFill>
                  <a:srgbClr val="FF0000"/>
                </a:solidFill>
              </a:rPr>
              <a:t>Verificar a percepção e as relações que a comunidade de Queluz tem com o seu patrimônio cultural e ambiental</a:t>
            </a:r>
          </a:p>
        </p:txBody>
      </p:sp>
    </p:spTree>
    <p:extLst>
      <p:ext uri="{BB962C8B-B14F-4D97-AF65-F5344CB8AC3E}">
        <p14:creationId xmlns:p14="http://schemas.microsoft.com/office/powerpoint/2010/main" val="1447876182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85</TotalTime>
  <Words>240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Franklin Gothic Book</vt:lpstr>
      <vt:lpstr>Cortar</vt:lpstr>
      <vt:lpstr>Apresentação do PowerPoint</vt:lpstr>
      <vt:lpstr>OBJETIVOS ESPECÍFICOS:</vt:lpstr>
      <vt:lpstr>OBJETIVOS ESPECÍFICOS:</vt:lpstr>
      <vt:lpstr>OBJETIVOS ESPECÍFICOS: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geral:</dc:title>
  <dc:creator>aluno7</dc:creator>
  <cp:lastModifiedBy>aluno7</cp:lastModifiedBy>
  <cp:revision>4</cp:revision>
  <dcterms:created xsi:type="dcterms:W3CDTF">2018-04-27T23:47:13Z</dcterms:created>
  <dcterms:modified xsi:type="dcterms:W3CDTF">2018-04-28T01:12:33Z</dcterms:modified>
</cp:coreProperties>
</file>