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1.png"/><Relationship Id="rId6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Shape 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87050" y="1333825"/>
            <a:ext cx="3134750" cy="3097149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Shape 5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20600" y="179075"/>
            <a:ext cx="2804700" cy="3268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Shape 5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-437969">
            <a:off x="747116" y="2517541"/>
            <a:ext cx="1653893" cy="1653893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Shape 5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 rot="215252">
            <a:off x="770276" y="359500"/>
            <a:ext cx="2256700" cy="1991025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Shape 58"/>
          <p:cNvSpPr txBox="1"/>
          <p:nvPr/>
        </p:nvSpPr>
        <p:spPr>
          <a:xfrm rot="-340">
            <a:off x="536654" y="4394248"/>
            <a:ext cx="3030900" cy="32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/>
              <a:t>“ O essencial é </a:t>
            </a:r>
            <a:r>
              <a:rPr lang="pt-BR" sz="1200"/>
              <a:t>invisível</a:t>
            </a:r>
            <a:r>
              <a:rPr lang="pt-BR" sz="1200"/>
              <a:t> aos olhos”</a:t>
            </a:r>
            <a:endParaRPr sz="1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