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C3F1F-BD65-421A-8A42-7A8A54AA7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Sistematizando....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F7D5A7-5467-4814-9D6C-FE18DAAAC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Do capital social à articulação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388651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9CD3E-22E2-410C-B1F2-C3F27603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Comunicação, capital social e planejamento turístico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5C389C-1B7C-47AD-B4EC-A84C339D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Considerando os aspectos discutidos na palestra, o que você apontaria como princípios norteadores para promover o efetivo engajamento social da comunidade e implementação do Plano de Turismo de </a:t>
            </a:r>
            <a:r>
              <a:rPr lang="pt-BR" sz="3600" dirty="0" err="1"/>
              <a:t>Silveiras</a:t>
            </a:r>
            <a:r>
              <a:rPr lang="pt-BR" sz="3600" dirty="0"/>
              <a:t>? Cite e descreva brevemente. </a:t>
            </a:r>
          </a:p>
        </p:txBody>
      </p:sp>
    </p:spTree>
    <p:extLst>
      <p:ext uri="{BB962C8B-B14F-4D97-AF65-F5344CB8AC3E}">
        <p14:creationId xmlns:p14="http://schemas.microsoft.com/office/powerpoint/2010/main" val="351723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776BD-DB7D-4BC3-B709-63110E034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jogo da política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17C649-48B5-4321-B4BF-6422E5CC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/>
              <a:t>Considerando as questões levantadas a partir da proposta do “Jogo da Política”, o que você apontaria como princípios norteadores para garantir uma melhor representação dos interesses da comunidade nas várias instâncias políticas?</a:t>
            </a:r>
          </a:p>
        </p:txBody>
      </p:sp>
    </p:spTree>
    <p:extLst>
      <p:ext uri="{BB962C8B-B14F-4D97-AF65-F5344CB8AC3E}">
        <p14:creationId xmlns:p14="http://schemas.microsoft.com/office/powerpoint/2010/main" val="25097668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8</TotalTime>
  <Words>90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Dividendo</vt:lpstr>
      <vt:lpstr>Sistematizando....</vt:lpstr>
      <vt:lpstr>Comunicação, capital social e planejamento turístico</vt:lpstr>
      <vt:lpstr>O jogo da política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Sistematizando....</dc:title>
  <dc:creator>karina solha</dc:creator>
  <cp:lastModifiedBy>karina solha</cp:lastModifiedBy>
  <cp:revision>1</cp:revision>
  <dcterms:created xsi:type="dcterms:W3CDTF">2018-04-04T19:52:33Z</dcterms:created>
  <dcterms:modified xsi:type="dcterms:W3CDTF">2018-04-04T20:01:04Z</dcterms:modified>
</cp:coreProperties>
</file>