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32" r:id="rId3"/>
    <p:sldMasterId id="2147483744" r:id="rId4"/>
    <p:sldMasterId id="2147483756" r:id="rId5"/>
    <p:sldMasterId id="2147483768" r:id="rId6"/>
    <p:sldMasterId id="2147483780" r:id="rId7"/>
    <p:sldMasterId id="2147483804" r:id="rId8"/>
    <p:sldMasterId id="2147483816" r:id="rId9"/>
    <p:sldMasterId id="2147483828" r:id="rId10"/>
    <p:sldMasterId id="2147483840" r:id="rId11"/>
    <p:sldMasterId id="2147483852" r:id="rId12"/>
    <p:sldMasterId id="2147483864" r:id="rId13"/>
    <p:sldMasterId id="2147483876" r:id="rId14"/>
    <p:sldMasterId id="2147483888" r:id="rId15"/>
  </p:sldMasterIdLst>
  <p:notesMasterIdLst>
    <p:notesMasterId r:id="rId53"/>
  </p:notesMasterIdLst>
  <p:sldIdLst>
    <p:sldId id="256" r:id="rId16"/>
    <p:sldId id="389" r:id="rId17"/>
    <p:sldId id="277" r:id="rId18"/>
    <p:sldId id="373" r:id="rId19"/>
    <p:sldId id="374" r:id="rId20"/>
    <p:sldId id="376" r:id="rId21"/>
    <p:sldId id="278" r:id="rId22"/>
    <p:sldId id="281" r:id="rId23"/>
    <p:sldId id="285" r:id="rId24"/>
    <p:sldId id="366" r:id="rId25"/>
    <p:sldId id="291" r:id="rId26"/>
    <p:sldId id="383" r:id="rId27"/>
    <p:sldId id="293" r:id="rId28"/>
    <p:sldId id="358" r:id="rId29"/>
    <p:sldId id="380" r:id="rId30"/>
    <p:sldId id="299" r:id="rId31"/>
    <p:sldId id="385" r:id="rId32"/>
    <p:sldId id="390" r:id="rId33"/>
    <p:sldId id="397" r:id="rId34"/>
    <p:sldId id="259" r:id="rId35"/>
    <p:sldId id="371" r:id="rId36"/>
    <p:sldId id="362" r:id="rId37"/>
    <p:sldId id="379" r:id="rId38"/>
    <p:sldId id="331" r:id="rId39"/>
    <p:sldId id="378" r:id="rId40"/>
    <p:sldId id="391" r:id="rId41"/>
    <p:sldId id="388" r:id="rId42"/>
    <p:sldId id="396" r:id="rId43"/>
    <p:sldId id="382" r:id="rId44"/>
    <p:sldId id="392" r:id="rId45"/>
    <p:sldId id="316" r:id="rId46"/>
    <p:sldId id="393" r:id="rId47"/>
    <p:sldId id="375" r:id="rId48"/>
    <p:sldId id="377" r:id="rId49"/>
    <p:sldId id="384" r:id="rId50"/>
    <p:sldId id="387" r:id="rId51"/>
    <p:sldId id="266" r:id="rId5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107"/>
    <a:srgbClr val="D8EBCD"/>
    <a:srgbClr val="A6D18B"/>
    <a:srgbClr val="8AC662"/>
    <a:srgbClr val="5F953D"/>
    <a:srgbClr val="517D33"/>
    <a:srgbClr val="385723"/>
    <a:srgbClr val="2E471D"/>
    <a:srgbClr val="588838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4662" autoAdjust="0"/>
  </p:normalViewPr>
  <p:slideViewPr>
    <p:cSldViewPr snapToGrid="0">
      <p:cViewPr varScale="1">
        <p:scale>
          <a:sx n="110" d="100"/>
          <a:sy n="110" d="100"/>
        </p:scale>
        <p:origin x="486" y="108"/>
      </p:cViewPr>
      <p:guideLst>
        <p:guide orient="horz" pos="2160"/>
        <p:guide pos="3840"/>
        <p:guide pos="3841"/>
      </p:guideLst>
    </p:cSldViewPr>
  </p:slideViewPr>
  <p:outlineViewPr>
    <p:cViewPr>
      <p:scale>
        <a:sx n="33" d="100"/>
        <a:sy n="33" d="100"/>
      </p:scale>
      <p:origin x="0" y="55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ron\Gest&#227;o%20da%20Informa&#231;&#227;o\RELATORIOS_GERENCIAIS\2017\12.RELATORIO_GERENCIAL_Dezembro_2017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41298145024707E-2"/>
          <c:y val="0.12269508626292121"/>
          <c:w val="0.94470269897911041"/>
          <c:h val="0.75365596677376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'RESUMO GRÁFICOS'!$Q$91</c:f>
              <c:strCache>
                <c:ptCount val="1"/>
                <c:pt idx="0">
                  <c:v>Especialidade solicitada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'RESUMO GRÁFICOS'!$Q$92:$Q$97</c:f>
              <c:strCache>
                <c:ptCount val="6"/>
                <c:pt idx="0">
                  <c:v>Dermatologia</c:v>
                </c:pt>
                <c:pt idx="1">
                  <c:v>Ginecologia/Obstetrícia</c:v>
                </c:pt>
                <c:pt idx="2">
                  <c:v>Enfermagem</c:v>
                </c:pt>
                <c:pt idx="3">
                  <c:v>Clínica Médica</c:v>
                </c:pt>
                <c:pt idx="4">
                  <c:v>Cardiologia</c:v>
                </c:pt>
                <c:pt idx="5">
                  <c:v>Pediatria</c:v>
                </c:pt>
              </c:strCache>
            </c:strRef>
          </c:cat>
          <c:val>
            <c:numRef>
              <c:f>'RESUMO GRÁFICOS'!$V$92:$V$97</c:f>
              <c:numCache>
                <c:formatCode>#,##0</c:formatCode>
                <c:ptCount val="6"/>
                <c:pt idx="0">
                  <c:v>1688</c:v>
                </c:pt>
                <c:pt idx="1">
                  <c:v>1470</c:v>
                </c:pt>
                <c:pt idx="2">
                  <c:v>1395</c:v>
                </c:pt>
                <c:pt idx="3">
                  <c:v>1077</c:v>
                </c:pt>
                <c:pt idx="4">
                  <c:v>937</c:v>
                </c:pt>
                <c:pt idx="5">
                  <c:v>710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320218168"/>
        <c:axId val="320217384"/>
      </c:barChart>
      <c:valAx>
        <c:axId val="32021738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pt-BR"/>
          </a:p>
        </c:txPr>
        <c:crossAx val="320218168"/>
        <c:crosses val="max"/>
        <c:crossBetween val="between"/>
      </c:valAx>
      <c:catAx>
        <c:axId val="320218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pt-BR"/>
          </a:p>
        </c:txPr>
        <c:crossAx val="32021738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200" b="1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831497148688885E-2"/>
          <c:y val="0.21764367454068242"/>
          <c:w val="0.85473146672375921"/>
          <c:h val="0.61938604505516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resumo!$D$5</c:f>
              <c:strCache>
                <c:ptCount val="1"/>
                <c:pt idx="0">
                  <c:v>CATEGORIA SOLICITANTE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resumo!$D$6:$D$11</c:f>
              <c:strCache>
                <c:ptCount val="6"/>
                <c:pt idx="0">
                  <c:v>Enfermeiro</c:v>
                </c:pt>
                <c:pt idx="1">
                  <c:v>Médico</c:v>
                </c:pt>
                <c:pt idx="2">
                  <c:v>Dentista</c:v>
                </c:pt>
                <c:pt idx="3">
                  <c:v>Agente Comunitário de Saúde (ACS Técnico)</c:v>
                </c:pt>
                <c:pt idx="4">
                  <c:v>Nutricionista</c:v>
                </c:pt>
                <c:pt idx="5">
                  <c:v>Técnico Enfermagem</c:v>
                </c:pt>
              </c:strCache>
            </c:strRef>
          </c:cat>
          <c:val>
            <c:numRef>
              <c:f>resumo!$E$6:$E$11</c:f>
              <c:numCache>
                <c:formatCode>General</c:formatCode>
                <c:ptCount val="6"/>
                <c:pt idx="0">
                  <c:v>9240</c:v>
                </c:pt>
                <c:pt idx="1">
                  <c:v>4825</c:v>
                </c:pt>
                <c:pt idx="2">
                  <c:v>2167</c:v>
                </c:pt>
                <c:pt idx="3">
                  <c:v>792</c:v>
                </c:pt>
                <c:pt idx="4">
                  <c:v>614</c:v>
                </c:pt>
                <c:pt idx="5">
                  <c:v>449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320218952"/>
        <c:axId val="320217776"/>
      </c:barChart>
      <c:catAx>
        <c:axId val="320218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0217776"/>
        <c:crosses val="autoZero"/>
        <c:auto val="1"/>
        <c:lblAlgn val="ctr"/>
        <c:lblOffset val="100"/>
        <c:noMultiLvlLbl val="0"/>
      </c:catAx>
      <c:valAx>
        <c:axId val="320217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20218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pt-B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739032-F5BC-41CD-9241-9811FA65BA40}" type="doc">
      <dgm:prSet loTypeId="urn:microsoft.com/office/officeart/2008/layout/SquareAccent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F66763D7-1E1C-4468-973C-AC0531337FF3}">
      <dgm:prSet phldrT="[Texto]"/>
      <dgm:spPr/>
      <dgm:t>
        <a:bodyPr/>
        <a:lstStyle/>
        <a:p>
          <a:pPr algn="ctr"/>
          <a:r>
            <a:rPr lang="pt-BR" dirty="0" smtClean="0"/>
            <a:t>2000 - 2004</a:t>
          </a:r>
          <a:endParaRPr lang="pt-BR" dirty="0"/>
        </a:p>
      </dgm:t>
    </dgm:pt>
    <dgm:pt modelId="{1CB5D49B-925C-4CE7-8B12-6ECC460AC021}" type="parTrans" cxnId="{DDEE6524-5CDA-4E3A-BF22-76EDB15EB22C}">
      <dgm:prSet/>
      <dgm:spPr/>
      <dgm:t>
        <a:bodyPr/>
        <a:lstStyle/>
        <a:p>
          <a:endParaRPr lang="pt-BR"/>
        </a:p>
      </dgm:t>
    </dgm:pt>
    <dgm:pt modelId="{D99A429F-9167-4691-BECC-01DC730552AD}" type="sibTrans" cxnId="{DDEE6524-5CDA-4E3A-BF22-76EDB15EB22C}">
      <dgm:prSet/>
      <dgm:spPr/>
      <dgm:t>
        <a:bodyPr/>
        <a:lstStyle/>
        <a:p>
          <a:endParaRPr lang="pt-BR"/>
        </a:p>
      </dgm:t>
    </dgm:pt>
    <dgm:pt modelId="{93FA1FB0-AA6E-4D06-804C-132AA4FEC5D2}">
      <dgm:prSet phldrT="[Texto]"/>
      <dgm:spPr/>
      <dgm:t>
        <a:bodyPr/>
        <a:lstStyle/>
        <a:p>
          <a:r>
            <a:rPr lang="pt-BR" dirty="0" smtClean="0"/>
            <a:t>Primeira experiência em BH</a:t>
          </a:r>
          <a:endParaRPr lang="pt-BR" dirty="0"/>
        </a:p>
      </dgm:t>
    </dgm:pt>
    <dgm:pt modelId="{C39273C4-597C-4F2A-9F7E-EEF77D449D3C}" type="parTrans" cxnId="{0E61DDAB-4CE9-493F-BBD0-BA803765A0D5}">
      <dgm:prSet/>
      <dgm:spPr/>
      <dgm:t>
        <a:bodyPr/>
        <a:lstStyle/>
        <a:p>
          <a:endParaRPr lang="pt-BR"/>
        </a:p>
      </dgm:t>
    </dgm:pt>
    <dgm:pt modelId="{E84068CD-EC17-4061-B67A-999307EF4321}" type="sibTrans" cxnId="{0E61DDAB-4CE9-493F-BBD0-BA803765A0D5}">
      <dgm:prSet/>
      <dgm:spPr/>
      <dgm:t>
        <a:bodyPr/>
        <a:lstStyle/>
        <a:p>
          <a:endParaRPr lang="pt-BR"/>
        </a:p>
      </dgm:t>
    </dgm:pt>
    <dgm:pt modelId="{E8F64DA2-F068-4849-8547-63BB2DA34450}">
      <dgm:prSet phldrT="[Texto]"/>
      <dgm:spPr/>
      <dgm:t>
        <a:bodyPr/>
        <a:lstStyle/>
        <a:p>
          <a:r>
            <a:rPr lang="pt-BR" dirty="0" smtClean="0"/>
            <a:t>Financiamento Projeto @LIS</a:t>
          </a:r>
          <a:endParaRPr lang="pt-BR" dirty="0"/>
        </a:p>
      </dgm:t>
    </dgm:pt>
    <dgm:pt modelId="{D4291DBD-9E05-4949-BACC-E5D853DBCC15}" type="parTrans" cxnId="{415CA0D1-5A0E-4AC0-9ED6-2472653301A3}">
      <dgm:prSet/>
      <dgm:spPr/>
      <dgm:t>
        <a:bodyPr/>
        <a:lstStyle/>
        <a:p>
          <a:endParaRPr lang="pt-BR"/>
        </a:p>
      </dgm:t>
    </dgm:pt>
    <dgm:pt modelId="{F588C27C-208E-4132-B888-44329B3D6FEC}" type="sibTrans" cxnId="{415CA0D1-5A0E-4AC0-9ED6-2472653301A3}">
      <dgm:prSet/>
      <dgm:spPr/>
      <dgm:t>
        <a:bodyPr/>
        <a:lstStyle/>
        <a:p>
          <a:endParaRPr lang="pt-BR"/>
        </a:p>
      </dgm:t>
    </dgm:pt>
    <dgm:pt modelId="{C4264E78-D78E-4178-B359-295538754967}">
      <dgm:prSet phldrT="[Texto]"/>
      <dgm:spPr/>
      <dgm:t>
        <a:bodyPr/>
        <a:lstStyle/>
        <a:p>
          <a:r>
            <a:rPr lang="pt-BR" dirty="0" smtClean="0">
              <a:solidFill>
                <a:srgbClr val="0B1107"/>
              </a:solidFill>
            </a:rPr>
            <a:t>30 Unidades Básicas de Saúde</a:t>
          </a:r>
          <a:endParaRPr lang="pt-BR" dirty="0">
            <a:solidFill>
              <a:srgbClr val="0B1107"/>
            </a:solidFill>
          </a:endParaRPr>
        </a:p>
      </dgm:t>
    </dgm:pt>
    <dgm:pt modelId="{AA13AA73-01A3-42C8-9979-E29B5643AE59}" type="parTrans" cxnId="{C08B225B-0B77-4433-809F-36F2DBC7DFBC}">
      <dgm:prSet/>
      <dgm:spPr/>
      <dgm:t>
        <a:bodyPr/>
        <a:lstStyle/>
        <a:p>
          <a:endParaRPr lang="pt-BR"/>
        </a:p>
      </dgm:t>
    </dgm:pt>
    <dgm:pt modelId="{E8567CDD-F6D3-48AF-B177-F865C386CC0C}" type="sibTrans" cxnId="{C08B225B-0B77-4433-809F-36F2DBC7DFBC}">
      <dgm:prSet/>
      <dgm:spPr/>
      <dgm:t>
        <a:bodyPr/>
        <a:lstStyle/>
        <a:p>
          <a:endParaRPr lang="pt-BR"/>
        </a:p>
      </dgm:t>
    </dgm:pt>
    <dgm:pt modelId="{17E3081A-09C6-4EF6-8186-4731B89B263C}">
      <dgm:prSet phldrT="[Texto]"/>
      <dgm:spPr/>
      <dgm:t>
        <a:bodyPr/>
        <a:lstStyle/>
        <a:p>
          <a:pPr algn="ctr"/>
          <a:r>
            <a:rPr lang="pt-BR" dirty="0" smtClean="0"/>
            <a:t>2005</a:t>
          </a:r>
          <a:endParaRPr lang="pt-BR" dirty="0"/>
        </a:p>
      </dgm:t>
    </dgm:pt>
    <dgm:pt modelId="{56346A55-2166-41A8-B1F9-8809943D3DA3}" type="parTrans" cxnId="{3E84ECAC-6E01-4959-97AC-E064680E714F}">
      <dgm:prSet/>
      <dgm:spPr/>
      <dgm:t>
        <a:bodyPr/>
        <a:lstStyle/>
        <a:p>
          <a:endParaRPr lang="pt-BR"/>
        </a:p>
      </dgm:t>
    </dgm:pt>
    <dgm:pt modelId="{24279C4F-4622-445E-8E48-251722E418D0}" type="sibTrans" cxnId="{3E84ECAC-6E01-4959-97AC-E064680E714F}">
      <dgm:prSet/>
      <dgm:spPr/>
      <dgm:t>
        <a:bodyPr/>
        <a:lstStyle/>
        <a:p>
          <a:endParaRPr lang="pt-BR"/>
        </a:p>
      </dgm:t>
    </dgm:pt>
    <dgm:pt modelId="{ED922439-F84A-4BE9-802D-6085852D8295}">
      <dgm:prSet phldrT="[Texto]" custT="1"/>
      <dgm:spPr/>
      <dgm:t>
        <a:bodyPr/>
        <a:lstStyle/>
        <a:p>
          <a:r>
            <a:rPr lang="pt-BR" sz="1800" dirty="0" smtClean="0"/>
            <a:t>Projeto Pesquisa </a:t>
          </a:r>
          <a:r>
            <a:rPr lang="pt-BR" sz="1800" dirty="0" err="1" smtClean="0"/>
            <a:t>Telecardiologia</a:t>
          </a:r>
          <a:endParaRPr lang="pt-BR" sz="1800" dirty="0"/>
        </a:p>
      </dgm:t>
    </dgm:pt>
    <dgm:pt modelId="{DEE0ACEB-888A-4A50-A316-8141BAA0EE81}" type="parTrans" cxnId="{A858BD9D-F775-4C88-8778-02A9837548D4}">
      <dgm:prSet/>
      <dgm:spPr/>
      <dgm:t>
        <a:bodyPr/>
        <a:lstStyle/>
        <a:p>
          <a:endParaRPr lang="pt-BR"/>
        </a:p>
      </dgm:t>
    </dgm:pt>
    <dgm:pt modelId="{6AF378EB-29EB-440A-96B4-44B032751AEF}" type="sibTrans" cxnId="{A858BD9D-F775-4C88-8778-02A9837548D4}">
      <dgm:prSet/>
      <dgm:spPr/>
      <dgm:t>
        <a:bodyPr/>
        <a:lstStyle/>
        <a:p>
          <a:endParaRPr lang="pt-BR"/>
        </a:p>
      </dgm:t>
    </dgm:pt>
    <dgm:pt modelId="{8321E653-5C88-4EFC-A5AE-B240E89FCD4D}">
      <dgm:prSet phldrT="[Texto]"/>
      <dgm:spPr/>
      <dgm:t>
        <a:bodyPr/>
        <a:lstStyle/>
        <a:p>
          <a:r>
            <a:rPr lang="pt-BR" dirty="0" smtClean="0"/>
            <a:t>Financiamento FAPEMIG</a:t>
          </a:r>
          <a:endParaRPr lang="pt-BR" dirty="0"/>
        </a:p>
      </dgm:t>
    </dgm:pt>
    <dgm:pt modelId="{CA5ECA5D-7E23-4772-AE6F-4E715E0BD390}" type="parTrans" cxnId="{68B35E81-0E95-42ED-AEDB-7B2089974793}">
      <dgm:prSet/>
      <dgm:spPr/>
      <dgm:t>
        <a:bodyPr/>
        <a:lstStyle/>
        <a:p>
          <a:endParaRPr lang="pt-BR"/>
        </a:p>
      </dgm:t>
    </dgm:pt>
    <dgm:pt modelId="{FDEBF916-E638-425B-B3E5-BBB3B1D8C32A}" type="sibTrans" cxnId="{68B35E81-0E95-42ED-AEDB-7B2089974793}">
      <dgm:prSet/>
      <dgm:spPr/>
      <dgm:t>
        <a:bodyPr/>
        <a:lstStyle/>
        <a:p>
          <a:endParaRPr lang="pt-BR"/>
        </a:p>
      </dgm:t>
    </dgm:pt>
    <dgm:pt modelId="{CA2502AE-C903-4229-A67B-3FA2041AD155}">
      <dgm:prSet phldrT="[Texto]"/>
      <dgm:spPr/>
      <dgm:t>
        <a:bodyPr/>
        <a:lstStyle/>
        <a:p>
          <a:r>
            <a:rPr lang="pt-BR" dirty="0" smtClean="0"/>
            <a:t>82 municípios</a:t>
          </a:r>
          <a:endParaRPr lang="pt-BR" dirty="0"/>
        </a:p>
      </dgm:t>
    </dgm:pt>
    <dgm:pt modelId="{E4176197-CE70-444C-89CB-9D156C831554}" type="parTrans" cxnId="{D4B8E146-A281-4987-852F-3C418103F8E8}">
      <dgm:prSet/>
      <dgm:spPr/>
      <dgm:t>
        <a:bodyPr/>
        <a:lstStyle/>
        <a:p>
          <a:endParaRPr lang="pt-BR"/>
        </a:p>
      </dgm:t>
    </dgm:pt>
    <dgm:pt modelId="{1A44C2AF-14B1-48E3-92E8-802B970BD1F8}" type="sibTrans" cxnId="{D4B8E146-A281-4987-852F-3C418103F8E8}">
      <dgm:prSet/>
      <dgm:spPr/>
      <dgm:t>
        <a:bodyPr/>
        <a:lstStyle/>
        <a:p>
          <a:endParaRPr lang="pt-BR"/>
        </a:p>
      </dgm:t>
    </dgm:pt>
    <dgm:pt modelId="{87746DF0-E011-4CA6-945A-8AC964F14E93}">
      <dgm:prSet phldrT="[Texto]"/>
      <dgm:spPr/>
      <dgm:t>
        <a:bodyPr/>
        <a:lstStyle/>
        <a:p>
          <a:pPr algn="ctr"/>
          <a:r>
            <a:rPr lang="pt-BR" dirty="0" smtClean="0"/>
            <a:t>2006 – 2007</a:t>
          </a:r>
          <a:endParaRPr lang="pt-BR" dirty="0"/>
        </a:p>
      </dgm:t>
    </dgm:pt>
    <dgm:pt modelId="{BA28D62A-8CB3-4488-9645-C93AA76DBBA2}" type="parTrans" cxnId="{D978FFDE-8958-4AFF-8489-CA6D0F76B9A2}">
      <dgm:prSet/>
      <dgm:spPr/>
      <dgm:t>
        <a:bodyPr/>
        <a:lstStyle/>
        <a:p>
          <a:endParaRPr lang="pt-BR"/>
        </a:p>
      </dgm:t>
    </dgm:pt>
    <dgm:pt modelId="{22821A5C-1CCB-428D-B91C-DA3D3D74159A}" type="sibTrans" cxnId="{D978FFDE-8958-4AFF-8489-CA6D0F76B9A2}">
      <dgm:prSet/>
      <dgm:spPr/>
      <dgm:t>
        <a:bodyPr/>
        <a:lstStyle/>
        <a:p>
          <a:endParaRPr lang="pt-BR"/>
        </a:p>
      </dgm:t>
    </dgm:pt>
    <dgm:pt modelId="{FC628EC7-AB65-4A42-BD92-BF81F42BF895}">
      <dgm:prSet phldrT="[Texto]"/>
      <dgm:spPr/>
      <dgm:t>
        <a:bodyPr/>
        <a:lstStyle/>
        <a:p>
          <a:r>
            <a:rPr lang="pt-BR" b="1" dirty="0" smtClean="0"/>
            <a:t>Projeto RUTE</a:t>
          </a:r>
          <a:endParaRPr lang="pt-BR" b="1" dirty="0"/>
        </a:p>
      </dgm:t>
    </dgm:pt>
    <dgm:pt modelId="{E5259F10-666E-42BA-AC50-7587393AA755}" type="parTrans" cxnId="{077267E3-FF27-43FE-B905-56FA998D0E13}">
      <dgm:prSet/>
      <dgm:spPr/>
      <dgm:t>
        <a:bodyPr/>
        <a:lstStyle/>
        <a:p>
          <a:endParaRPr lang="pt-BR"/>
        </a:p>
      </dgm:t>
    </dgm:pt>
    <dgm:pt modelId="{B41DDF20-BD88-4E44-A6DE-96C2056BFDED}" type="sibTrans" cxnId="{077267E3-FF27-43FE-B905-56FA998D0E13}">
      <dgm:prSet/>
      <dgm:spPr/>
      <dgm:t>
        <a:bodyPr/>
        <a:lstStyle/>
        <a:p>
          <a:endParaRPr lang="pt-BR"/>
        </a:p>
      </dgm:t>
    </dgm:pt>
    <dgm:pt modelId="{C19C3B5D-78C7-4ECC-A741-3EAFE171D224}">
      <dgm:prSet phldrT="[Texto]"/>
      <dgm:spPr/>
      <dgm:t>
        <a:bodyPr/>
        <a:lstStyle/>
        <a:p>
          <a:r>
            <a:rPr lang="pt-BR" dirty="0" smtClean="0"/>
            <a:t>Projeto Nacional de </a:t>
          </a:r>
          <a:r>
            <a:rPr lang="pt-BR" dirty="0" err="1" smtClean="0"/>
            <a:t>Telessaúde</a:t>
          </a:r>
          <a:endParaRPr lang="pt-BR" dirty="0"/>
        </a:p>
      </dgm:t>
    </dgm:pt>
    <dgm:pt modelId="{82CCFEC9-4BE2-43FE-BCD3-B93A455D6F6B}" type="parTrans" cxnId="{DDADBF72-D7B4-4060-A272-3002646F121B}">
      <dgm:prSet/>
      <dgm:spPr/>
      <dgm:t>
        <a:bodyPr/>
        <a:lstStyle/>
        <a:p>
          <a:endParaRPr lang="pt-BR"/>
        </a:p>
      </dgm:t>
    </dgm:pt>
    <dgm:pt modelId="{A094BB17-0D71-49DD-8B0B-FE3110B62AF8}" type="sibTrans" cxnId="{DDADBF72-D7B4-4060-A272-3002646F121B}">
      <dgm:prSet/>
      <dgm:spPr/>
      <dgm:t>
        <a:bodyPr/>
        <a:lstStyle/>
        <a:p>
          <a:endParaRPr lang="pt-BR"/>
        </a:p>
      </dgm:t>
    </dgm:pt>
    <dgm:pt modelId="{5536C6D6-41F3-4AC1-8568-B7105C593EAF}">
      <dgm:prSet phldrT="[Texto]"/>
      <dgm:spPr/>
      <dgm:t>
        <a:bodyPr/>
        <a:lstStyle/>
        <a:p>
          <a:r>
            <a:rPr lang="pt-BR" dirty="0" smtClean="0"/>
            <a:t>100 municípios</a:t>
          </a:r>
          <a:endParaRPr lang="pt-BR" dirty="0"/>
        </a:p>
      </dgm:t>
    </dgm:pt>
    <dgm:pt modelId="{3BA3A127-AA27-42E1-A1A1-41FDD456B121}" type="parTrans" cxnId="{BEF335AD-E1DC-4E7D-9644-A0630AA6F95C}">
      <dgm:prSet/>
      <dgm:spPr/>
      <dgm:t>
        <a:bodyPr/>
        <a:lstStyle/>
        <a:p>
          <a:endParaRPr lang="pt-BR"/>
        </a:p>
      </dgm:t>
    </dgm:pt>
    <dgm:pt modelId="{1A6C8DDA-BEB1-43C6-B182-3A8D201CDB83}" type="sibTrans" cxnId="{BEF335AD-E1DC-4E7D-9644-A0630AA6F95C}">
      <dgm:prSet/>
      <dgm:spPr/>
      <dgm:t>
        <a:bodyPr/>
        <a:lstStyle/>
        <a:p>
          <a:endParaRPr lang="pt-BR"/>
        </a:p>
      </dgm:t>
    </dgm:pt>
    <dgm:pt modelId="{903D354F-105D-4828-855D-8A5B8259EBCC}" type="pres">
      <dgm:prSet presAssocID="{7C739032-F5BC-41CD-9241-9811FA65BA40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79DAF241-43A5-4E23-B5A4-78110D306F57}" type="pres">
      <dgm:prSet presAssocID="{F66763D7-1E1C-4468-973C-AC0531337FF3}" presName="root" presStyleCnt="0">
        <dgm:presLayoutVars>
          <dgm:chMax/>
          <dgm:chPref/>
        </dgm:presLayoutVars>
      </dgm:prSet>
      <dgm:spPr/>
    </dgm:pt>
    <dgm:pt modelId="{68A34E74-84C1-4EC3-BC41-6E748C1D1335}" type="pres">
      <dgm:prSet presAssocID="{F66763D7-1E1C-4468-973C-AC0531337FF3}" presName="rootComposite" presStyleCnt="0">
        <dgm:presLayoutVars/>
      </dgm:prSet>
      <dgm:spPr/>
    </dgm:pt>
    <dgm:pt modelId="{CEBD8D93-B6AD-4D4D-A1A4-2B137EBF51E1}" type="pres">
      <dgm:prSet presAssocID="{F66763D7-1E1C-4468-973C-AC0531337FF3}" presName="ParentAccent" presStyleLbl="alignNode1" presStyleIdx="0" presStyleCnt="3"/>
      <dgm:spPr/>
    </dgm:pt>
    <dgm:pt modelId="{4037F6B9-B437-498B-9044-28B91CB4AE33}" type="pres">
      <dgm:prSet presAssocID="{F66763D7-1E1C-4468-973C-AC0531337FF3}" presName="ParentSmallAccent" presStyleLbl="fgAcc1" presStyleIdx="0" presStyleCnt="3"/>
      <dgm:spPr/>
    </dgm:pt>
    <dgm:pt modelId="{ACAE51E9-0590-48CA-A330-84E75F3C3423}" type="pres">
      <dgm:prSet presAssocID="{F66763D7-1E1C-4468-973C-AC0531337FF3}" presName="Parent" presStyleLbl="revTx" presStyleIdx="0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FE336C-F665-45FC-B923-E313973DD318}" type="pres">
      <dgm:prSet presAssocID="{F66763D7-1E1C-4468-973C-AC0531337FF3}" presName="childShape" presStyleCnt="0">
        <dgm:presLayoutVars>
          <dgm:chMax val="0"/>
          <dgm:chPref val="0"/>
        </dgm:presLayoutVars>
      </dgm:prSet>
      <dgm:spPr/>
    </dgm:pt>
    <dgm:pt modelId="{88C199CD-DB75-43C2-BC56-5DF5A9EF25EC}" type="pres">
      <dgm:prSet presAssocID="{93FA1FB0-AA6E-4D06-804C-132AA4FEC5D2}" presName="childComposite" presStyleCnt="0">
        <dgm:presLayoutVars>
          <dgm:chMax val="0"/>
          <dgm:chPref val="0"/>
        </dgm:presLayoutVars>
      </dgm:prSet>
      <dgm:spPr/>
    </dgm:pt>
    <dgm:pt modelId="{0212DC94-86F1-4A18-B3BC-8BFFE5520616}" type="pres">
      <dgm:prSet presAssocID="{93FA1FB0-AA6E-4D06-804C-132AA4FEC5D2}" presName="ChildAccent" presStyleLbl="solidFgAcc1" presStyleIdx="0" presStyleCnt="9"/>
      <dgm:spPr/>
    </dgm:pt>
    <dgm:pt modelId="{0BB152E3-93B4-43D5-9BFD-776A4C65829E}" type="pres">
      <dgm:prSet presAssocID="{93FA1FB0-AA6E-4D06-804C-132AA4FEC5D2}" presName="Child" presStyleLbl="revTx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0A6596-8588-419E-BCDF-9A27C827E6BC}" type="pres">
      <dgm:prSet presAssocID="{E8F64DA2-F068-4849-8547-63BB2DA34450}" presName="childComposite" presStyleCnt="0">
        <dgm:presLayoutVars>
          <dgm:chMax val="0"/>
          <dgm:chPref val="0"/>
        </dgm:presLayoutVars>
      </dgm:prSet>
      <dgm:spPr/>
    </dgm:pt>
    <dgm:pt modelId="{FDA0E1BB-B9C4-4706-9478-91CDDEA4968B}" type="pres">
      <dgm:prSet presAssocID="{E8F64DA2-F068-4849-8547-63BB2DA34450}" presName="ChildAccent" presStyleLbl="solidFgAcc1" presStyleIdx="1" presStyleCnt="9"/>
      <dgm:spPr/>
    </dgm:pt>
    <dgm:pt modelId="{1BEB070D-491C-43DA-8AA8-1DA44317ABC8}" type="pres">
      <dgm:prSet presAssocID="{E8F64DA2-F068-4849-8547-63BB2DA34450}" presName="Child" presStyleLbl="revTx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83F1BC-4106-4B9B-B157-325A5217A6F8}" type="pres">
      <dgm:prSet presAssocID="{C4264E78-D78E-4178-B359-295538754967}" presName="childComposite" presStyleCnt="0">
        <dgm:presLayoutVars>
          <dgm:chMax val="0"/>
          <dgm:chPref val="0"/>
        </dgm:presLayoutVars>
      </dgm:prSet>
      <dgm:spPr/>
    </dgm:pt>
    <dgm:pt modelId="{3DDA0F62-C43C-4408-B1FF-4CD428DB48EF}" type="pres">
      <dgm:prSet presAssocID="{C4264E78-D78E-4178-B359-295538754967}" presName="ChildAccent" presStyleLbl="solidFgAcc1" presStyleIdx="2" presStyleCnt="9"/>
      <dgm:spPr/>
    </dgm:pt>
    <dgm:pt modelId="{329C61EB-EFE7-4BD1-BE31-7D994000D729}" type="pres">
      <dgm:prSet presAssocID="{C4264E78-D78E-4178-B359-295538754967}" presName="Child" presStyleLbl="revTx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BA824F-B391-44E4-9B84-A500C981A042}" type="pres">
      <dgm:prSet presAssocID="{17E3081A-09C6-4EF6-8186-4731B89B263C}" presName="root" presStyleCnt="0">
        <dgm:presLayoutVars>
          <dgm:chMax/>
          <dgm:chPref/>
        </dgm:presLayoutVars>
      </dgm:prSet>
      <dgm:spPr/>
    </dgm:pt>
    <dgm:pt modelId="{CC0C0C0E-F76D-40F5-AB16-6F0B99E5C178}" type="pres">
      <dgm:prSet presAssocID="{17E3081A-09C6-4EF6-8186-4731B89B263C}" presName="rootComposite" presStyleCnt="0">
        <dgm:presLayoutVars/>
      </dgm:prSet>
      <dgm:spPr/>
    </dgm:pt>
    <dgm:pt modelId="{DF49AB36-926B-462D-859C-1AFBB29744A2}" type="pres">
      <dgm:prSet presAssocID="{17E3081A-09C6-4EF6-8186-4731B89B263C}" presName="ParentAccent" presStyleLbl="alignNode1" presStyleIdx="1" presStyleCnt="3"/>
      <dgm:spPr/>
    </dgm:pt>
    <dgm:pt modelId="{2D2DA571-4F02-4AA1-9360-3B69FE6B7C3A}" type="pres">
      <dgm:prSet presAssocID="{17E3081A-09C6-4EF6-8186-4731B89B263C}" presName="ParentSmallAccent" presStyleLbl="fgAcc1" presStyleIdx="1" presStyleCnt="3"/>
      <dgm:spPr/>
    </dgm:pt>
    <dgm:pt modelId="{961587E9-5E10-4B0C-AA30-39FC48019842}" type="pres">
      <dgm:prSet presAssocID="{17E3081A-09C6-4EF6-8186-4731B89B263C}" presName="Parent" presStyleLbl="revTx" presStyleIdx="4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A1D273-90D1-4B97-BC4F-76A47BC27B1D}" type="pres">
      <dgm:prSet presAssocID="{17E3081A-09C6-4EF6-8186-4731B89B263C}" presName="childShape" presStyleCnt="0">
        <dgm:presLayoutVars>
          <dgm:chMax val="0"/>
          <dgm:chPref val="0"/>
        </dgm:presLayoutVars>
      </dgm:prSet>
      <dgm:spPr/>
    </dgm:pt>
    <dgm:pt modelId="{2C71C686-94A8-4DF5-B992-F0EECECCD6B7}" type="pres">
      <dgm:prSet presAssocID="{ED922439-F84A-4BE9-802D-6085852D8295}" presName="childComposite" presStyleCnt="0">
        <dgm:presLayoutVars>
          <dgm:chMax val="0"/>
          <dgm:chPref val="0"/>
        </dgm:presLayoutVars>
      </dgm:prSet>
      <dgm:spPr/>
    </dgm:pt>
    <dgm:pt modelId="{93716809-A5B7-4210-AD01-5B652C47ECEF}" type="pres">
      <dgm:prSet presAssocID="{ED922439-F84A-4BE9-802D-6085852D8295}" presName="ChildAccent" presStyleLbl="solidFgAcc1" presStyleIdx="3" presStyleCnt="9"/>
      <dgm:spPr/>
    </dgm:pt>
    <dgm:pt modelId="{38738035-90B8-40AA-A435-77FC71EA0EDF}" type="pres">
      <dgm:prSet presAssocID="{ED922439-F84A-4BE9-802D-6085852D8295}" presName="Child" presStyleLbl="revTx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190A3A-2F28-4C80-BA92-1826F9410BD7}" type="pres">
      <dgm:prSet presAssocID="{8321E653-5C88-4EFC-A5AE-B240E89FCD4D}" presName="childComposite" presStyleCnt="0">
        <dgm:presLayoutVars>
          <dgm:chMax val="0"/>
          <dgm:chPref val="0"/>
        </dgm:presLayoutVars>
      </dgm:prSet>
      <dgm:spPr/>
    </dgm:pt>
    <dgm:pt modelId="{05C21469-BC09-4FA6-A69F-A3ED16C331DE}" type="pres">
      <dgm:prSet presAssocID="{8321E653-5C88-4EFC-A5AE-B240E89FCD4D}" presName="ChildAccent" presStyleLbl="solidFgAcc1" presStyleIdx="4" presStyleCnt="9"/>
      <dgm:spPr/>
    </dgm:pt>
    <dgm:pt modelId="{DAC43B8A-9BF1-4D31-BEC9-4600D1FCFD62}" type="pres">
      <dgm:prSet presAssocID="{8321E653-5C88-4EFC-A5AE-B240E89FCD4D}" presName="Child" presStyleLbl="revTx" presStyleIdx="6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309717-DC5D-42A9-B036-E4DE77DCF0A7}" type="pres">
      <dgm:prSet presAssocID="{CA2502AE-C903-4229-A67B-3FA2041AD155}" presName="childComposite" presStyleCnt="0">
        <dgm:presLayoutVars>
          <dgm:chMax val="0"/>
          <dgm:chPref val="0"/>
        </dgm:presLayoutVars>
      </dgm:prSet>
      <dgm:spPr/>
    </dgm:pt>
    <dgm:pt modelId="{DF99F5EE-7F67-468B-8D87-237E1B3439E1}" type="pres">
      <dgm:prSet presAssocID="{CA2502AE-C903-4229-A67B-3FA2041AD155}" presName="ChildAccent" presStyleLbl="solidFgAcc1" presStyleIdx="5" presStyleCnt="9"/>
      <dgm:spPr/>
    </dgm:pt>
    <dgm:pt modelId="{52FD1E78-0B73-4A49-AFFE-9FCDEA2A72B1}" type="pres">
      <dgm:prSet presAssocID="{CA2502AE-C903-4229-A67B-3FA2041AD155}" presName="Child" presStyleLbl="revTx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05E83A-7D30-4053-81CC-D459BF446CC0}" type="pres">
      <dgm:prSet presAssocID="{87746DF0-E011-4CA6-945A-8AC964F14E93}" presName="root" presStyleCnt="0">
        <dgm:presLayoutVars>
          <dgm:chMax/>
          <dgm:chPref/>
        </dgm:presLayoutVars>
      </dgm:prSet>
      <dgm:spPr/>
    </dgm:pt>
    <dgm:pt modelId="{F2708ACB-0B36-4C25-93E7-73BE832F5B2D}" type="pres">
      <dgm:prSet presAssocID="{87746DF0-E011-4CA6-945A-8AC964F14E93}" presName="rootComposite" presStyleCnt="0">
        <dgm:presLayoutVars/>
      </dgm:prSet>
      <dgm:spPr/>
    </dgm:pt>
    <dgm:pt modelId="{21EAD2A9-D17C-4414-AB8E-B4E6829A741F}" type="pres">
      <dgm:prSet presAssocID="{87746DF0-E011-4CA6-945A-8AC964F14E93}" presName="ParentAccent" presStyleLbl="alignNode1" presStyleIdx="2" presStyleCnt="3"/>
      <dgm:spPr/>
    </dgm:pt>
    <dgm:pt modelId="{0ED022CD-01FF-41A2-9A11-A59209F00109}" type="pres">
      <dgm:prSet presAssocID="{87746DF0-E011-4CA6-945A-8AC964F14E93}" presName="ParentSmallAccent" presStyleLbl="fgAcc1" presStyleIdx="2" presStyleCnt="3"/>
      <dgm:spPr/>
    </dgm:pt>
    <dgm:pt modelId="{ABA12AFE-054A-4840-90AA-64FA00CD292F}" type="pres">
      <dgm:prSet presAssocID="{87746DF0-E011-4CA6-945A-8AC964F14E93}" presName="Parent" presStyleLbl="revTx" presStyleIdx="8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895D5A-9BD9-4A8C-B17E-8E97E8E1322A}" type="pres">
      <dgm:prSet presAssocID="{87746DF0-E011-4CA6-945A-8AC964F14E93}" presName="childShape" presStyleCnt="0">
        <dgm:presLayoutVars>
          <dgm:chMax val="0"/>
          <dgm:chPref val="0"/>
        </dgm:presLayoutVars>
      </dgm:prSet>
      <dgm:spPr/>
    </dgm:pt>
    <dgm:pt modelId="{81813956-628D-4F5A-9BD3-6006B8FE27AE}" type="pres">
      <dgm:prSet presAssocID="{FC628EC7-AB65-4A42-BD92-BF81F42BF895}" presName="childComposite" presStyleCnt="0">
        <dgm:presLayoutVars>
          <dgm:chMax val="0"/>
          <dgm:chPref val="0"/>
        </dgm:presLayoutVars>
      </dgm:prSet>
      <dgm:spPr/>
    </dgm:pt>
    <dgm:pt modelId="{50370340-1142-44FA-9144-2E4149E32B8B}" type="pres">
      <dgm:prSet presAssocID="{FC628EC7-AB65-4A42-BD92-BF81F42BF895}" presName="ChildAccent" presStyleLbl="solidFgAcc1" presStyleIdx="6" presStyleCnt="9"/>
      <dgm:spPr/>
    </dgm:pt>
    <dgm:pt modelId="{221F5E98-DDB6-4813-826F-5D96357423F9}" type="pres">
      <dgm:prSet presAssocID="{FC628EC7-AB65-4A42-BD92-BF81F42BF895}" presName="Child" presStyleLbl="revTx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FEF3DE-3DAD-42C5-BDBA-E73E55AE1E19}" type="pres">
      <dgm:prSet presAssocID="{C19C3B5D-78C7-4ECC-A741-3EAFE171D224}" presName="childComposite" presStyleCnt="0">
        <dgm:presLayoutVars>
          <dgm:chMax val="0"/>
          <dgm:chPref val="0"/>
        </dgm:presLayoutVars>
      </dgm:prSet>
      <dgm:spPr/>
    </dgm:pt>
    <dgm:pt modelId="{1A4CE916-2471-401A-B79B-680320FC828A}" type="pres">
      <dgm:prSet presAssocID="{C19C3B5D-78C7-4ECC-A741-3EAFE171D224}" presName="ChildAccent" presStyleLbl="solidFgAcc1" presStyleIdx="7" presStyleCnt="9"/>
      <dgm:spPr/>
    </dgm:pt>
    <dgm:pt modelId="{F8C886CC-FDC4-4193-870F-FF10E41E37FE}" type="pres">
      <dgm:prSet presAssocID="{C19C3B5D-78C7-4ECC-A741-3EAFE171D224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70E33B-18F9-42FA-B5A0-6E5F3B9B205C}" type="pres">
      <dgm:prSet presAssocID="{5536C6D6-41F3-4AC1-8568-B7105C593EAF}" presName="childComposite" presStyleCnt="0">
        <dgm:presLayoutVars>
          <dgm:chMax val="0"/>
          <dgm:chPref val="0"/>
        </dgm:presLayoutVars>
      </dgm:prSet>
      <dgm:spPr/>
    </dgm:pt>
    <dgm:pt modelId="{FE0720C4-2661-4CC4-9B27-A3BE8EDBD291}" type="pres">
      <dgm:prSet presAssocID="{5536C6D6-41F3-4AC1-8568-B7105C593EAF}" presName="ChildAccent" presStyleLbl="solidFgAcc1" presStyleIdx="8" presStyleCnt="9"/>
      <dgm:spPr/>
    </dgm:pt>
    <dgm:pt modelId="{AFDF5D62-4170-41A1-AD01-92CEE4B2311C}" type="pres">
      <dgm:prSet presAssocID="{5536C6D6-41F3-4AC1-8568-B7105C593EAF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DFBE400-DFEB-457B-940F-D36533C9924A}" type="presOf" srcId="{FC628EC7-AB65-4A42-BD92-BF81F42BF895}" destId="{221F5E98-DDB6-4813-826F-5D96357423F9}" srcOrd="0" destOrd="0" presId="urn:microsoft.com/office/officeart/2008/layout/SquareAccentList"/>
    <dgm:cxn modelId="{FD83EB7C-608E-4ABE-B1B4-F1DBEBBD5297}" type="presOf" srcId="{F66763D7-1E1C-4468-973C-AC0531337FF3}" destId="{ACAE51E9-0590-48CA-A330-84E75F3C3423}" srcOrd="0" destOrd="0" presId="urn:microsoft.com/office/officeart/2008/layout/SquareAccentList"/>
    <dgm:cxn modelId="{415CA0D1-5A0E-4AC0-9ED6-2472653301A3}" srcId="{F66763D7-1E1C-4468-973C-AC0531337FF3}" destId="{E8F64DA2-F068-4849-8547-63BB2DA34450}" srcOrd="1" destOrd="0" parTransId="{D4291DBD-9E05-4949-BACC-E5D853DBCC15}" sibTransId="{F588C27C-208E-4132-B888-44329B3D6FEC}"/>
    <dgm:cxn modelId="{E17F1337-584B-41D7-9D69-2FBC02F26ACB}" type="presOf" srcId="{93FA1FB0-AA6E-4D06-804C-132AA4FEC5D2}" destId="{0BB152E3-93B4-43D5-9BFD-776A4C65829E}" srcOrd="0" destOrd="0" presId="urn:microsoft.com/office/officeart/2008/layout/SquareAccentList"/>
    <dgm:cxn modelId="{0E61DDAB-4CE9-493F-BBD0-BA803765A0D5}" srcId="{F66763D7-1E1C-4468-973C-AC0531337FF3}" destId="{93FA1FB0-AA6E-4D06-804C-132AA4FEC5D2}" srcOrd="0" destOrd="0" parTransId="{C39273C4-597C-4F2A-9F7E-EEF77D449D3C}" sibTransId="{E84068CD-EC17-4061-B67A-999307EF4321}"/>
    <dgm:cxn modelId="{DF2E211A-5E06-4578-BAEF-0DDEF22EBDCE}" type="presOf" srcId="{ED922439-F84A-4BE9-802D-6085852D8295}" destId="{38738035-90B8-40AA-A435-77FC71EA0EDF}" srcOrd="0" destOrd="0" presId="urn:microsoft.com/office/officeart/2008/layout/SquareAccentList"/>
    <dgm:cxn modelId="{1FB3B3F1-0CB6-4100-8FFE-F59D0E41D5FD}" type="presOf" srcId="{7C739032-F5BC-41CD-9241-9811FA65BA40}" destId="{903D354F-105D-4828-855D-8A5B8259EBCC}" srcOrd="0" destOrd="0" presId="urn:microsoft.com/office/officeart/2008/layout/SquareAccentList"/>
    <dgm:cxn modelId="{8016A3E0-4D13-4C2B-8A86-FC9A95D7F829}" type="presOf" srcId="{17E3081A-09C6-4EF6-8186-4731B89B263C}" destId="{961587E9-5E10-4B0C-AA30-39FC48019842}" srcOrd="0" destOrd="0" presId="urn:microsoft.com/office/officeart/2008/layout/SquareAccentList"/>
    <dgm:cxn modelId="{3FFAF4F0-FD66-465A-ACC7-B03FB5976F7E}" type="presOf" srcId="{8321E653-5C88-4EFC-A5AE-B240E89FCD4D}" destId="{DAC43B8A-9BF1-4D31-BEC9-4600D1FCFD62}" srcOrd="0" destOrd="0" presId="urn:microsoft.com/office/officeart/2008/layout/SquareAccentList"/>
    <dgm:cxn modelId="{C2A05F46-A181-4CFA-B9D2-874DDD698B04}" type="presOf" srcId="{E8F64DA2-F068-4849-8547-63BB2DA34450}" destId="{1BEB070D-491C-43DA-8AA8-1DA44317ABC8}" srcOrd="0" destOrd="0" presId="urn:microsoft.com/office/officeart/2008/layout/SquareAccentList"/>
    <dgm:cxn modelId="{78C2F6F7-2D5B-4554-9C28-B886859C06AA}" type="presOf" srcId="{C4264E78-D78E-4178-B359-295538754967}" destId="{329C61EB-EFE7-4BD1-BE31-7D994000D729}" srcOrd="0" destOrd="0" presId="urn:microsoft.com/office/officeart/2008/layout/SquareAccentList"/>
    <dgm:cxn modelId="{A858BD9D-F775-4C88-8778-02A9837548D4}" srcId="{17E3081A-09C6-4EF6-8186-4731B89B263C}" destId="{ED922439-F84A-4BE9-802D-6085852D8295}" srcOrd="0" destOrd="0" parTransId="{DEE0ACEB-888A-4A50-A316-8141BAA0EE81}" sibTransId="{6AF378EB-29EB-440A-96B4-44B032751AEF}"/>
    <dgm:cxn modelId="{30DE0135-16BD-4B10-AD37-33B4CC9A0511}" type="presOf" srcId="{CA2502AE-C903-4229-A67B-3FA2041AD155}" destId="{52FD1E78-0B73-4A49-AFFE-9FCDEA2A72B1}" srcOrd="0" destOrd="0" presId="urn:microsoft.com/office/officeart/2008/layout/SquareAccentList"/>
    <dgm:cxn modelId="{DDEE6524-5CDA-4E3A-BF22-76EDB15EB22C}" srcId="{7C739032-F5BC-41CD-9241-9811FA65BA40}" destId="{F66763D7-1E1C-4468-973C-AC0531337FF3}" srcOrd="0" destOrd="0" parTransId="{1CB5D49B-925C-4CE7-8B12-6ECC460AC021}" sibTransId="{D99A429F-9167-4691-BECC-01DC730552AD}"/>
    <dgm:cxn modelId="{D4B8E146-A281-4987-852F-3C418103F8E8}" srcId="{17E3081A-09C6-4EF6-8186-4731B89B263C}" destId="{CA2502AE-C903-4229-A67B-3FA2041AD155}" srcOrd="2" destOrd="0" parTransId="{E4176197-CE70-444C-89CB-9D156C831554}" sibTransId="{1A44C2AF-14B1-48E3-92E8-802B970BD1F8}"/>
    <dgm:cxn modelId="{7755A895-A8D7-4DF3-86AF-ED4C223E6DCC}" type="presOf" srcId="{5536C6D6-41F3-4AC1-8568-B7105C593EAF}" destId="{AFDF5D62-4170-41A1-AD01-92CEE4B2311C}" srcOrd="0" destOrd="0" presId="urn:microsoft.com/office/officeart/2008/layout/SquareAccentList"/>
    <dgm:cxn modelId="{BEF335AD-E1DC-4E7D-9644-A0630AA6F95C}" srcId="{87746DF0-E011-4CA6-945A-8AC964F14E93}" destId="{5536C6D6-41F3-4AC1-8568-B7105C593EAF}" srcOrd="2" destOrd="0" parTransId="{3BA3A127-AA27-42E1-A1A1-41FDD456B121}" sibTransId="{1A6C8DDA-BEB1-43C6-B182-3A8D201CDB83}"/>
    <dgm:cxn modelId="{B1577C63-D026-4462-B38D-B0FB29899CFA}" type="presOf" srcId="{C19C3B5D-78C7-4ECC-A741-3EAFE171D224}" destId="{F8C886CC-FDC4-4193-870F-FF10E41E37FE}" srcOrd="0" destOrd="0" presId="urn:microsoft.com/office/officeart/2008/layout/SquareAccentList"/>
    <dgm:cxn modelId="{F36B77D9-A3DD-4F3E-BF4F-27174FB0AE12}" type="presOf" srcId="{87746DF0-E011-4CA6-945A-8AC964F14E93}" destId="{ABA12AFE-054A-4840-90AA-64FA00CD292F}" srcOrd="0" destOrd="0" presId="urn:microsoft.com/office/officeart/2008/layout/SquareAccentList"/>
    <dgm:cxn modelId="{C08B225B-0B77-4433-809F-36F2DBC7DFBC}" srcId="{F66763D7-1E1C-4468-973C-AC0531337FF3}" destId="{C4264E78-D78E-4178-B359-295538754967}" srcOrd="2" destOrd="0" parTransId="{AA13AA73-01A3-42C8-9979-E29B5643AE59}" sibTransId="{E8567CDD-F6D3-48AF-B177-F865C386CC0C}"/>
    <dgm:cxn modelId="{D978FFDE-8958-4AFF-8489-CA6D0F76B9A2}" srcId="{7C739032-F5BC-41CD-9241-9811FA65BA40}" destId="{87746DF0-E011-4CA6-945A-8AC964F14E93}" srcOrd="2" destOrd="0" parTransId="{BA28D62A-8CB3-4488-9645-C93AA76DBBA2}" sibTransId="{22821A5C-1CCB-428D-B91C-DA3D3D74159A}"/>
    <dgm:cxn modelId="{077267E3-FF27-43FE-B905-56FA998D0E13}" srcId="{87746DF0-E011-4CA6-945A-8AC964F14E93}" destId="{FC628EC7-AB65-4A42-BD92-BF81F42BF895}" srcOrd="0" destOrd="0" parTransId="{E5259F10-666E-42BA-AC50-7587393AA755}" sibTransId="{B41DDF20-BD88-4E44-A6DE-96C2056BFDED}"/>
    <dgm:cxn modelId="{68B35E81-0E95-42ED-AEDB-7B2089974793}" srcId="{17E3081A-09C6-4EF6-8186-4731B89B263C}" destId="{8321E653-5C88-4EFC-A5AE-B240E89FCD4D}" srcOrd="1" destOrd="0" parTransId="{CA5ECA5D-7E23-4772-AE6F-4E715E0BD390}" sibTransId="{FDEBF916-E638-425B-B3E5-BBB3B1D8C32A}"/>
    <dgm:cxn modelId="{3E84ECAC-6E01-4959-97AC-E064680E714F}" srcId="{7C739032-F5BC-41CD-9241-9811FA65BA40}" destId="{17E3081A-09C6-4EF6-8186-4731B89B263C}" srcOrd="1" destOrd="0" parTransId="{56346A55-2166-41A8-B1F9-8809943D3DA3}" sibTransId="{24279C4F-4622-445E-8E48-251722E418D0}"/>
    <dgm:cxn modelId="{DDADBF72-D7B4-4060-A272-3002646F121B}" srcId="{87746DF0-E011-4CA6-945A-8AC964F14E93}" destId="{C19C3B5D-78C7-4ECC-A741-3EAFE171D224}" srcOrd="1" destOrd="0" parTransId="{82CCFEC9-4BE2-43FE-BCD3-B93A455D6F6B}" sibTransId="{A094BB17-0D71-49DD-8B0B-FE3110B62AF8}"/>
    <dgm:cxn modelId="{DAE87F10-9834-4485-B103-CB93A72A1024}" type="presParOf" srcId="{903D354F-105D-4828-855D-8A5B8259EBCC}" destId="{79DAF241-43A5-4E23-B5A4-78110D306F57}" srcOrd="0" destOrd="0" presId="urn:microsoft.com/office/officeart/2008/layout/SquareAccentList"/>
    <dgm:cxn modelId="{DF2DFA19-25A4-4B3D-A719-79C2D0B71438}" type="presParOf" srcId="{79DAF241-43A5-4E23-B5A4-78110D306F57}" destId="{68A34E74-84C1-4EC3-BC41-6E748C1D1335}" srcOrd="0" destOrd="0" presId="urn:microsoft.com/office/officeart/2008/layout/SquareAccentList"/>
    <dgm:cxn modelId="{B949B5F9-1A37-402F-A042-70E305253393}" type="presParOf" srcId="{68A34E74-84C1-4EC3-BC41-6E748C1D1335}" destId="{CEBD8D93-B6AD-4D4D-A1A4-2B137EBF51E1}" srcOrd="0" destOrd="0" presId="urn:microsoft.com/office/officeart/2008/layout/SquareAccentList"/>
    <dgm:cxn modelId="{6F18A164-E634-4D5C-92E6-D4E90EA2CA1F}" type="presParOf" srcId="{68A34E74-84C1-4EC3-BC41-6E748C1D1335}" destId="{4037F6B9-B437-498B-9044-28B91CB4AE33}" srcOrd="1" destOrd="0" presId="urn:microsoft.com/office/officeart/2008/layout/SquareAccentList"/>
    <dgm:cxn modelId="{5C4CEC43-F0A9-4D5D-83B3-E7720453F186}" type="presParOf" srcId="{68A34E74-84C1-4EC3-BC41-6E748C1D1335}" destId="{ACAE51E9-0590-48CA-A330-84E75F3C3423}" srcOrd="2" destOrd="0" presId="urn:microsoft.com/office/officeart/2008/layout/SquareAccentList"/>
    <dgm:cxn modelId="{DCF40981-5249-4DEE-81A6-9802FB14712E}" type="presParOf" srcId="{79DAF241-43A5-4E23-B5A4-78110D306F57}" destId="{F5FE336C-F665-45FC-B923-E313973DD318}" srcOrd="1" destOrd="0" presId="urn:microsoft.com/office/officeart/2008/layout/SquareAccentList"/>
    <dgm:cxn modelId="{7524F2AC-6528-4CAE-AC4B-C701F5F99E9F}" type="presParOf" srcId="{F5FE336C-F665-45FC-B923-E313973DD318}" destId="{88C199CD-DB75-43C2-BC56-5DF5A9EF25EC}" srcOrd="0" destOrd="0" presId="urn:microsoft.com/office/officeart/2008/layout/SquareAccentList"/>
    <dgm:cxn modelId="{B4D8E93E-2DDE-46E6-B02C-036783C7C6E3}" type="presParOf" srcId="{88C199CD-DB75-43C2-BC56-5DF5A9EF25EC}" destId="{0212DC94-86F1-4A18-B3BC-8BFFE5520616}" srcOrd="0" destOrd="0" presId="urn:microsoft.com/office/officeart/2008/layout/SquareAccentList"/>
    <dgm:cxn modelId="{5007D80A-0FEA-4CE0-861F-38AA22A02923}" type="presParOf" srcId="{88C199CD-DB75-43C2-BC56-5DF5A9EF25EC}" destId="{0BB152E3-93B4-43D5-9BFD-776A4C65829E}" srcOrd="1" destOrd="0" presId="urn:microsoft.com/office/officeart/2008/layout/SquareAccentList"/>
    <dgm:cxn modelId="{A0B18B6F-D082-4606-BC88-E0032BCE48B6}" type="presParOf" srcId="{F5FE336C-F665-45FC-B923-E313973DD318}" destId="{920A6596-8588-419E-BCDF-9A27C827E6BC}" srcOrd="1" destOrd="0" presId="urn:microsoft.com/office/officeart/2008/layout/SquareAccentList"/>
    <dgm:cxn modelId="{325598FA-8E2D-46C8-9AD5-7BAB93967634}" type="presParOf" srcId="{920A6596-8588-419E-BCDF-9A27C827E6BC}" destId="{FDA0E1BB-B9C4-4706-9478-91CDDEA4968B}" srcOrd="0" destOrd="0" presId="urn:microsoft.com/office/officeart/2008/layout/SquareAccentList"/>
    <dgm:cxn modelId="{8745BA71-C0B7-4719-B787-0CFB2D6D3C29}" type="presParOf" srcId="{920A6596-8588-419E-BCDF-9A27C827E6BC}" destId="{1BEB070D-491C-43DA-8AA8-1DA44317ABC8}" srcOrd="1" destOrd="0" presId="urn:microsoft.com/office/officeart/2008/layout/SquareAccentList"/>
    <dgm:cxn modelId="{4FDE4A63-6B14-4A8A-91B9-56A700153E14}" type="presParOf" srcId="{F5FE336C-F665-45FC-B923-E313973DD318}" destId="{FD83F1BC-4106-4B9B-B157-325A5217A6F8}" srcOrd="2" destOrd="0" presId="urn:microsoft.com/office/officeart/2008/layout/SquareAccentList"/>
    <dgm:cxn modelId="{ECC35C46-F662-4C1E-B9CF-B96F6F7201FB}" type="presParOf" srcId="{FD83F1BC-4106-4B9B-B157-325A5217A6F8}" destId="{3DDA0F62-C43C-4408-B1FF-4CD428DB48EF}" srcOrd="0" destOrd="0" presId="urn:microsoft.com/office/officeart/2008/layout/SquareAccentList"/>
    <dgm:cxn modelId="{D68ED64B-D58F-4CF6-B444-B131F60C110A}" type="presParOf" srcId="{FD83F1BC-4106-4B9B-B157-325A5217A6F8}" destId="{329C61EB-EFE7-4BD1-BE31-7D994000D729}" srcOrd="1" destOrd="0" presId="urn:microsoft.com/office/officeart/2008/layout/SquareAccentList"/>
    <dgm:cxn modelId="{A5635B97-D144-4A3C-8E27-0129D69F2080}" type="presParOf" srcId="{903D354F-105D-4828-855D-8A5B8259EBCC}" destId="{13BA824F-B391-44E4-9B84-A500C981A042}" srcOrd="1" destOrd="0" presId="urn:microsoft.com/office/officeart/2008/layout/SquareAccentList"/>
    <dgm:cxn modelId="{E2972B94-504E-448F-AD86-199C15339439}" type="presParOf" srcId="{13BA824F-B391-44E4-9B84-A500C981A042}" destId="{CC0C0C0E-F76D-40F5-AB16-6F0B99E5C178}" srcOrd="0" destOrd="0" presId="urn:microsoft.com/office/officeart/2008/layout/SquareAccentList"/>
    <dgm:cxn modelId="{22A17342-1B90-4CB8-8CC8-000C3DF284AA}" type="presParOf" srcId="{CC0C0C0E-F76D-40F5-AB16-6F0B99E5C178}" destId="{DF49AB36-926B-462D-859C-1AFBB29744A2}" srcOrd="0" destOrd="0" presId="urn:microsoft.com/office/officeart/2008/layout/SquareAccentList"/>
    <dgm:cxn modelId="{FB6333EA-A3A8-4A00-AE58-AB059A5B9095}" type="presParOf" srcId="{CC0C0C0E-F76D-40F5-AB16-6F0B99E5C178}" destId="{2D2DA571-4F02-4AA1-9360-3B69FE6B7C3A}" srcOrd="1" destOrd="0" presId="urn:microsoft.com/office/officeart/2008/layout/SquareAccentList"/>
    <dgm:cxn modelId="{0830B82B-29CF-4D0D-87C8-35EF2B22F7A3}" type="presParOf" srcId="{CC0C0C0E-F76D-40F5-AB16-6F0B99E5C178}" destId="{961587E9-5E10-4B0C-AA30-39FC48019842}" srcOrd="2" destOrd="0" presId="urn:microsoft.com/office/officeart/2008/layout/SquareAccentList"/>
    <dgm:cxn modelId="{C85147AE-6DF3-42B2-947F-62A118B3C2B9}" type="presParOf" srcId="{13BA824F-B391-44E4-9B84-A500C981A042}" destId="{BAA1D273-90D1-4B97-BC4F-76A47BC27B1D}" srcOrd="1" destOrd="0" presId="urn:microsoft.com/office/officeart/2008/layout/SquareAccentList"/>
    <dgm:cxn modelId="{B3B292DA-995B-47FA-B19E-D17C44295E57}" type="presParOf" srcId="{BAA1D273-90D1-4B97-BC4F-76A47BC27B1D}" destId="{2C71C686-94A8-4DF5-B992-F0EECECCD6B7}" srcOrd="0" destOrd="0" presId="urn:microsoft.com/office/officeart/2008/layout/SquareAccentList"/>
    <dgm:cxn modelId="{47A62A2B-17FF-4460-98F2-030F6BBAA0D0}" type="presParOf" srcId="{2C71C686-94A8-4DF5-B992-F0EECECCD6B7}" destId="{93716809-A5B7-4210-AD01-5B652C47ECEF}" srcOrd="0" destOrd="0" presId="urn:microsoft.com/office/officeart/2008/layout/SquareAccentList"/>
    <dgm:cxn modelId="{2ECF990A-CBE0-4648-827E-46BD98127E77}" type="presParOf" srcId="{2C71C686-94A8-4DF5-B992-F0EECECCD6B7}" destId="{38738035-90B8-40AA-A435-77FC71EA0EDF}" srcOrd="1" destOrd="0" presId="urn:microsoft.com/office/officeart/2008/layout/SquareAccentList"/>
    <dgm:cxn modelId="{0236E9E0-C634-497E-AE88-1408D3BA0DDB}" type="presParOf" srcId="{BAA1D273-90D1-4B97-BC4F-76A47BC27B1D}" destId="{D0190A3A-2F28-4C80-BA92-1826F9410BD7}" srcOrd="1" destOrd="0" presId="urn:microsoft.com/office/officeart/2008/layout/SquareAccentList"/>
    <dgm:cxn modelId="{0CC1609C-CA97-4275-B874-2DB29E946094}" type="presParOf" srcId="{D0190A3A-2F28-4C80-BA92-1826F9410BD7}" destId="{05C21469-BC09-4FA6-A69F-A3ED16C331DE}" srcOrd="0" destOrd="0" presId="urn:microsoft.com/office/officeart/2008/layout/SquareAccentList"/>
    <dgm:cxn modelId="{0B061963-12A3-4D22-8904-1747535D73C9}" type="presParOf" srcId="{D0190A3A-2F28-4C80-BA92-1826F9410BD7}" destId="{DAC43B8A-9BF1-4D31-BEC9-4600D1FCFD62}" srcOrd="1" destOrd="0" presId="urn:microsoft.com/office/officeart/2008/layout/SquareAccentList"/>
    <dgm:cxn modelId="{62E31C65-B7C9-4627-94C2-8A9BE94EA366}" type="presParOf" srcId="{BAA1D273-90D1-4B97-BC4F-76A47BC27B1D}" destId="{77309717-DC5D-42A9-B036-E4DE77DCF0A7}" srcOrd="2" destOrd="0" presId="urn:microsoft.com/office/officeart/2008/layout/SquareAccentList"/>
    <dgm:cxn modelId="{998BB058-C60B-4C78-86D7-89912BA19895}" type="presParOf" srcId="{77309717-DC5D-42A9-B036-E4DE77DCF0A7}" destId="{DF99F5EE-7F67-468B-8D87-237E1B3439E1}" srcOrd="0" destOrd="0" presId="urn:microsoft.com/office/officeart/2008/layout/SquareAccentList"/>
    <dgm:cxn modelId="{32A0BC47-03D5-456E-92AD-38DC76B2A130}" type="presParOf" srcId="{77309717-DC5D-42A9-B036-E4DE77DCF0A7}" destId="{52FD1E78-0B73-4A49-AFFE-9FCDEA2A72B1}" srcOrd="1" destOrd="0" presId="urn:microsoft.com/office/officeart/2008/layout/SquareAccentList"/>
    <dgm:cxn modelId="{41B3D02E-AC29-4666-AE45-BEBB774B1422}" type="presParOf" srcId="{903D354F-105D-4828-855D-8A5B8259EBCC}" destId="{4E05E83A-7D30-4053-81CC-D459BF446CC0}" srcOrd="2" destOrd="0" presId="urn:microsoft.com/office/officeart/2008/layout/SquareAccentList"/>
    <dgm:cxn modelId="{EB30A066-EDB5-4661-BDBA-50A988963D19}" type="presParOf" srcId="{4E05E83A-7D30-4053-81CC-D459BF446CC0}" destId="{F2708ACB-0B36-4C25-93E7-73BE832F5B2D}" srcOrd="0" destOrd="0" presId="urn:microsoft.com/office/officeart/2008/layout/SquareAccentList"/>
    <dgm:cxn modelId="{B12202E0-6563-4434-B572-22CB6D3013C6}" type="presParOf" srcId="{F2708ACB-0B36-4C25-93E7-73BE832F5B2D}" destId="{21EAD2A9-D17C-4414-AB8E-B4E6829A741F}" srcOrd="0" destOrd="0" presId="urn:microsoft.com/office/officeart/2008/layout/SquareAccentList"/>
    <dgm:cxn modelId="{B0A427D3-2563-41C0-903F-6A9FE21214BF}" type="presParOf" srcId="{F2708ACB-0B36-4C25-93E7-73BE832F5B2D}" destId="{0ED022CD-01FF-41A2-9A11-A59209F00109}" srcOrd="1" destOrd="0" presId="urn:microsoft.com/office/officeart/2008/layout/SquareAccentList"/>
    <dgm:cxn modelId="{78F1B360-0049-411A-88D1-7791429BAC19}" type="presParOf" srcId="{F2708ACB-0B36-4C25-93E7-73BE832F5B2D}" destId="{ABA12AFE-054A-4840-90AA-64FA00CD292F}" srcOrd="2" destOrd="0" presId="urn:microsoft.com/office/officeart/2008/layout/SquareAccentList"/>
    <dgm:cxn modelId="{EA492D0F-D7AF-405B-9455-DDB52917C085}" type="presParOf" srcId="{4E05E83A-7D30-4053-81CC-D459BF446CC0}" destId="{F9895D5A-9BD9-4A8C-B17E-8E97E8E1322A}" srcOrd="1" destOrd="0" presId="urn:microsoft.com/office/officeart/2008/layout/SquareAccentList"/>
    <dgm:cxn modelId="{95A8E7DC-A0D9-43DA-AB61-2A3AB7C8A3EA}" type="presParOf" srcId="{F9895D5A-9BD9-4A8C-B17E-8E97E8E1322A}" destId="{81813956-628D-4F5A-9BD3-6006B8FE27AE}" srcOrd="0" destOrd="0" presId="urn:microsoft.com/office/officeart/2008/layout/SquareAccentList"/>
    <dgm:cxn modelId="{AF0868CA-0DC5-4922-B261-5AB5352D510D}" type="presParOf" srcId="{81813956-628D-4F5A-9BD3-6006B8FE27AE}" destId="{50370340-1142-44FA-9144-2E4149E32B8B}" srcOrd="0" destOrd="0" presId="urn:microsoft.com/office/officeart/2008/layout/SquareAccentList"/>
    <dgm:cxn modelId="{693B04CD-4DB2-4D9C-B3FF-04F4E28F6317}" type="presParOf" srcId="{81813956-628D-4F5A-9BD3-6006B8FE27AE}" destId="{221F5E98-DDB6-4813-826F-5D96357423F9}" srcOrd="1" destOrd="0" presId="urn:microsoft.com/office/officeart/2008/layout/SquareAccentList"/>
    <dgm:cxn modelId="{AAB43063-1633-47D7-A0CA-122D372BA52E}" type="presParOf" srcId="{F9895D5A-9BD9-4A8C-B17E-8E97E8E1322A}" destId="{24FEF3DE-3DAD-42C5-BDBA-E73E55AE1E19}" srcOrd="1" destOrd="0" presId="urn:microsoft.com/office/officeart/2008/layout/SquareAccentList"/>
    <dgm:cxn modelId="{A7759E63-1425-4352-9395-1EB370B1F668}" type="presParOf" srcId="{24FEF3DE-3DAD-42C5-BDBA-E73E55AE1E19}" destId="{1A4CE916-2471-401A-B79B-680320FC828A}" srcOrd="0" destOrd="0" presId="urn:microsoft.com/office/officeart/2008/layout/SquareAccentList"/>
    <dgm:cxn modelId="{D8B529BF-568D-4706-8BF8-89E75BA7869D}" type="presParOf" srcId="{24FEF3DE-3DAD-42C5-BDBA-E73E55AE1E19}" destId="{F8C886CC-FDC4-4193-870F-FF10E41E37FE}" srcOrd="1" destOrd="0" presId="urn:microsoft.com/office/officeart/2008/layout/SquareAccentList"/>
    <dgm:cxn modelId="{90FEF2E2-9850-4AE9-9C86-F1E935624980}" type="presParOf" srcId="{F9895D5A-9BD9-4A8C-B17E-8E97E8E1322A}" destId="{A170E33B-18F9-42FA-B5A0-6E5F3B9B205C}" srcOrd="2" destOrd="0" presId="urn:microsoft.com/office/officeart/2008/layout/SquareAccentList"/>
    <dgm:cxn modelId="{F4F79E7E-B770-4A60-B2AE-A7FC5F4776B8}" type="presParOf" srcId="{A170E33B-18F9-42FA-B5A0-6E5F3B9B205C}" destId="{FE0720C4-2661-4CC4-9B27-A3BE8EDBD291}" srcOrd="0" destOrd="0" presId="urn:microsoft.com/office/officeart/2008/layout/SquareAccentList"/>
    <dgm:cxn modelId="{A8BCDD82-6C33-4427-A481-47186D596A7B}" type="presParOf" srcId="{A170E33B-18F9-42FA-B5A0-6E5F3B9B205C}" destId="{AFDF5D62-4170-41A1-AD01-92CEE4B2311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2A3F95-6374-45F1-88B8-E037B8AB452A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8DDF9888-009D-4D02-9FB1-EF6CB40826E0}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 rtl="0"/>
          <a:r>
            <a:rPr lang="pt-BR" sz="2000" dirty="0" smtClean="0"/>
            <a:t>Telessaúde em doenças crônicas: telegeriatria, tele-reabilitação na IC, anticoagulação, obesidade </a:t>
          </a:r>
        </a:p>
      </dgm:t>
    </dgm:pt>
    <dgm:pt modelId="{A64AD740-B115-4667-9037-D0064EF9A113}" type="parTrans" cxnId="{0C1B2F6C-7320-48DE-B886-750AF4473A25}">
      <dgm:prSet/>
      <dgm:spPr/>
      <dgm:t>
        <a:bodyPr/>
        <a:lstStyle/>
        <a:p>
          <a:pPr algn="l"/>
          <a:endParaRPr lang="pt-BR" sz="2000"/>
        </a:p>
      </dgm:t>
    </dgm:pt>
    <dgm:pt modelId="{45D545BF-4A5A-40B8-AF44-3784D2EA8AC9}" type="sibTrans" cxnId="{0C1B2F6C-7320-48DE-B886-750AF4473A25}">
      <dgm:prSet/>
      <dgm:spPr/>
      <dgm:t>
        <a:bodyPr/>
        <a:lstStyle/>
        <a:p>
          <a:pPr algn="l"/>
          <a:endParaRPr lang="pt-BR" sz="2000"/>
        </a:p>
      </dgm:t>
    </dgm:pt>
    <dgm:pt modelId="{B78598EF-1F65-4350-8D95-DCC8BD41AC9A}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 rtl="0"/>
          <a:r>
            <a:rPr lang="pt-BR" sz="2000" dirty="0" smtClean="0"/>
            <a:t>Telecardiologia no atendimento do infarto agudo do miocárdio (IAM) em unidades de urgência móvel</a:t>
          </a:r>
          <a:endParaRPr lang="pt-BR" sz="2000" dirty="0"/>
        </a:p>
      </dgm:t>
    </dgm:pt>
    <dgm:pt modelId="{3F80F27C-11D3-47A1-A5F7-EC4F9160B042}" type="parTrans" cxnId="{942D873D-D0EC-4BD6-B767-00F2E9266F33}">
      <dgm:prSet/>
      <dgm:spPr/>
      <dgm:t>
        <a:bodyPr/>
        <a:lstStyle/>
        <a:p>
          <a:pPr algn="l"/>
          <a:endParaRPr lang="pt-BR" sz="2000"/>
        </a:p>
      </dgm:t>
    </dgm:pt>
    <dgm:pt modelId="{EF91C20A-6D1A-4D98-A229-297123E596C0}" type="sibTrans" cxnId="{942D873D-D0EC-4BD6-B767-00F2E9266F33}">
      <dgm:prSet/>
      <dgm:spPr/>
      <dgm:t>
        <a:bodyPr/>
        <a:lstStyle/>
        <a:p>
          <a:pPr algn="l"/>
          <a:endParaRPr lang="pt-BR" sz="2000"/>
        </a:p>
      </dgm:t>
    </dgm:pt>
    <dgm:pt modelId="{0ABB2C8A-35C4-4DCF-8010-C01D1F23278C}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pt-BR" sz="2000" dirty="0" smtClean="0"/>
            <a:t>Tele-ecocardiografia/rastreamento da febre reumática subclínica (projeto PROVAR)</a:t>
          </a:r>
        </a:p>
      </dgm:t>
    </dgm:pt>
    <dgm:pt modelId="{6FFC82EE-E729-47C0-82CF-D8E78EC6B69B}" type="parTrans" cxnId="{92F1297D-975C-4754-BF39-88CAFDEA950F}">
      <dgm:prSet/>
      <dgm:spPr/>
      <dgm:t>
        <a:bodyPr/>
        <a:lstStyle/>
        <a:p>
          <a:pPr algn="l"/>
          <a:endParaRPr lang="pt-BR" sz="2000"/>
        </a:p>
      </dgm:t>
    </dgm:pt>
    <dgm:pt modelId="{3EFB2BA5-DA56-4905-B7B5-8777C66E4D0D}" type="sibTrans" cxnId="{92F1297D-975C-4754-BF39-88CAFDEA950F}">
      <dgm:prSet/>
      <dgm:spPr/>
      <dgm:t>
        <a:bodyPr/>
        <a:lstStyle/>
        <a:p>
          <a:pPr algn="l"/>
          <a:endParaRPr lang="pt-BR" sz="2000"/>
        </a:p>
      </dgm:t>
    </dgm:pt>
    <dgm:pt modelId="{8C0009DB-6A06-4C97-9089-5EC4325C3AA1}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pt-BR" sz="2000" dirty="0" err="1" smtClean="0"/>
            <a:t>Telerretinografia</a:t>
          </a:r>
          <a:endParaRPr lang="pt-BR" sz="2000" dirty="0" smtClean="0"/>
        </a:p>
      </dgm:t>
    </dgm:pt>
    <dgm:pt modelId="{99B72473-29FB-432B-B455-95347137C927}" type="parTrans" cxnId="{84025F80-D3E5-45B3-88E4-3D32AF3762BD}">
      <dgm:prSet/>
      <dgm:spPr/>
      <dgm:t>
        <a:bodyPr/>
        <a:lstStyle/>
        <a:p>
          <a:pPr algn="l"/>
          <a:endParaRPr lang="pt-BR" sz="2000"/>
        </a:p>
      </dgm:t>
    </dgm:pt>
    <dgm:pt modelId="{2E4848CD-B7AC-4912-8251-AA2C9EA1EB35}" type="sibTrans" cxnId="{84025F80-D3E5-45B3-88E4-3D32AF3762BD}">
      <dgm:prSet/>
      <dgm:spPr/>
      <dgm:t>
        <a:bodyPr/>
        <a:lstStyle/>
        <a:p>
          <a:pPr algn="l"/>
          <a:endParaRPr lang="pt-BR" sz="2000"/>
        </a:p>
      </dgm:t>
    </dgm:pt>
    <dgm:pt modelId="{3AA7D405-15CC-490F-A702-14A2D0D24C54}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pt-BR" sz="2000" dirty="0" smtClean="0"/>
            <a:t>Rio Minas </a:t>
          </a:r>
          <a:r>
            <a:rPr lang="pt-BR" sz="2000" dirty="0" err="1" smtClean="0"/>
            <a:t>Telecardio</a:t>
          </a:r>
          <a:endParaRPr lang="pt-BR" sz="2000" dirty="0" smtClean="0"/>
        </a:p>
      </dgm:t>
    </dgm:pt>
    <dgm:pt modelId="{F29D6258-D29B-411E-9227-ED4CCE9CFFD5}" type="parTrans" cxnId="{846C42DC-309B-4B21-9CC0-0DBEC257D838}">
      <dgm:prSet/>
      <dgm:spPr/>
      <dgm:t>
        <a:bodyPr/>
        <a:lstStyle/>
        <a:p>
          <a:pPr algn="l"/>
          <a:endParaRPr lang="pt-BR" sz="2000"/>
        </a:p>
      </dgm:t>
    </dgm:pt>
    <dgm:pt modelId="{B08D282C-C57B-4E4A-AE01-D7F6E6734DCC}" type="sibTrans" cxnId="{846C42DC-309B-4B21-9CC0-0DBEC257D838}">
      <dgm:prSet/>
      <dgm:spPr/>
      <dgm:t>
        <a:bodyPr/>
        <a:lstStyle/>
        <a:p>
          <a:pPr algn="l"/>
          <a:endParaRPr lang="pt-BR" sz="2000"/>
        </a:p>
      </dgm:t>
    </dgm:pt>
    <dgm:pt modelId="{4510C4E5-F953-4EEB-A3CA-384EA0E0185B}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pt-BR" sz="2000" dirty="0" smtClean="0"/>
            <a:t>Estudos econômicos</a:t>
          </a:r>
        </a:p>
      </dgm:t>
    </dgm:pt>
    <dgm:pt modelId="{647AC5D9-4D39-4A5A-8309-973B611139D0}" type="parTrans" cxnId="{8BCC1E5E-253C-423B-9AEC-8B2D039336BE}">
      <dgm:prSet/>
      <dgm:spPr/>
      <dgm:t>
        <a:bodyPr/>
        <a:lstStyle/>
        <a:p>
          <a:pPr algn="l"/>
          <a:endParaRPr lang="pt-BR" sz="2000"/>
        </a:p>
      </dgm:t>
    </dgm:pt>
    <dgm:pt modelId="{5FDA0C48-4AAA-4628-9EF2-423B0407BC93}" type="sibTrans" cxnId="{8BCC1E5E-253C-423B-9AEC-8B2D039336BE}">
      <dgm:prSet/>
      <dgm:spPr/>
      <dgm:t>
        <a:bodyPr/>
        <a:lstStyle/>
        <a:p>
          <a:pPr algn="l"/>
          <a:endParaRPr lang="pt-BR" sz="2000"/>
        </a:p>
      </dgm:t>
    </dgm:pt>
    <dgm:pt modelId="{6D36E993-D18A-437F-95DD-8666D615784B}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pt-BR" sz="2000" dirty="0" smtClean="0"/>
            <a:t>Estudo de coorte da cardiopatia chagásica (projeto NIH-SaMiTrop)</a:t>
          </a:r>
        </a:p>
      </dgm:t>
    </dgm:pt>
    <dgm:pt modelId="{A930EBED-5C82-401F-AC36-349F3E8CD9B4}" type="parTrans" cxnId="{A5240A22-9CE7-4908-B853-C40961C9BC36}">
      <dgm:prSet/>
      <dgm:spPr/>
      <dgm:t>
        <a:bodyPr/>
        <a:lstStyle/>
        <a:p>
          <a:endParaRPr lang="pt-BR"/>
        </a:p>
      </dgm:t>
    </dgm:pt>
    <dgm:pt modelId="{A88176D4-548F-47C6-AF5F-689BA04A09A8}" type="sibTrans" cxnId="{A5240A22-9CE7-4908-B853-C40961C9BC36}">
      <dgm:prSet/>
      <dgm:spPr/>
      <dgm:t>
        <a:bodyPr/>
        <a:lstStyle/>
        <a:p>
          <a:endParaRPr lang="pt-BR"/>
        </a:p>
      </dgm:t>
    </dgm:pt>
    <dgm:pt modelId="{962FDA37-CCC3-4A96-894C-9F57F0EBA580}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pt-BR" sz="2000" dirty="0" err="1" smtClean="0"/>
            <a:t>HealthRise</a:t>
          </a:r>
          <a:r>
            <a:rPr lang="pt-BR" sz="2000" dirty="0" smtClean="0"/>
            <a:t> Brasil</a:t>
          </a:r>
        </a:p>
      </dgm:t>
    </dgm:pt>
    <dgm:pt modelId="{97AB3C06-CC09-495F-BDD9-BFE50AA6A091}" type="parTrans" cxnId="{9391BE25-47C6-4BBC-82FC-95C47A7E32D3}">
      <dgm:prSet/>
      <dgm:spPr/>
      <dgm:t>
        <a:bodyPr/>
        <a:lstStyle/>
        <a:p>
          <a:endParaRPr lang="pt-BR"/>
        </a:p>
      </dgm:t>
    </dgm:pt>
    <dgm:pt modelId="{C81C5CA0-4BF7-45E2-9CD3-3B33597A3940}" type="sibTrans" cxnId="{9391BE25-47C6-4BBC-82FC-95C47A7E32D3}">
      <dgm:prSet/>
      <dgm:spPr/>
      <dgm:t>
        <a:bodyPr/>
        <a:lstStyle/>
        <a:p>
          <a:endParaRPr lang="pt-BR"/>
        </a:p>
      </dgm:t>
    </dgm:pt>
    <dgm:pt modelId="{70A43538-71FA-47C5-B71D-7E702B7974F0}" type="pres">
      <dgm:prSet presAssocID="{262A3F95-6374-45F1-88B8-E037B8AB45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D04AA31-159C-415E-B278-8D618AA820F1}" type="pres">
      <dgm:prSet presAssocID="{8DDF9888-009D-4D02-9FB1-EF6CB40826E0}" presName="parentText" presStyleLbl="node1" presStyleIdx="0" presStyleCnt="8" custLinFactNeighborX="-316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3C0660-2B83-469B-9C75-38E3BE197BDA}" type="pres">
      <dgm:prSet presAssocID="{45D545BF-4A5A-40B8-AF44-3784D2EA8AC9}" presName="spacer" presStyleCnt="0"/>
      <dgm:spPr/>
    </dgm:pt>
    <dgm:pt modelId="{3DD78A26-F41B-451D-B5FE-4F929A73F090}" type="pres">
      <dgm:prSet presAssocID="{B78598EF-1F65-4350-8D95-DCC8BD41AC9A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AE5BC1-B692-416F-A64E-90721F579E85}" type="pres">
      <dgm:prSet presAssocID="{EF91C20A-6D1A-4D98-A229-297123E596C0}" presName="spacer" presStyleCnt="0"/>
      <dgm:spPr/>
    </dgm:pt>
    <dgm:pt modelId="{7B37F4EF-1849-410E-8DF0-5715CCE2813B}" type="pres">
      <dgm:prSet presAssocID="{0ABB2C8A-35C4-4DCF-8010-C01D1F23278C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87EBA6-F8FF-4E5D-AF4A-6A2D7CBA805F}" type="pres">
      <dgm:prSet presAssocID="{3EFB2BA5-DA56-4905-B7B5-8777C66E4D0D}" presName="spacer" presStyleCnt="0"/>
      <dgm:spPr/>
    </dgm:pt>
    <dgm:pt modelId="{222382E1-D01C-4634-9F2A-1D98D4BB5B0D}" type="pres">
      <dgm:prSet presAssocID="{6D36E993-D18A-437F-95DD-8666D615784B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04DD90-3E50-41D5-81DE-3FC1609523C9}" type="pres">
      <dgm:prSet presAssocID="{A88176D4-548F-47C6-AF5F-689BA04A09A8}" presName="spacer" presStyleCnt="0"/>
      <dgm:spPr/>
    </dgm:pt>
    <dgm:pt modelId="{A2B3D237-D73D-4580-8717-E95191D5184F}" type="pres">
      <dgm:prSet presAssocID="{8C0009DB-6A06-4C97-9089-5EC4325C3AA1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977C72-FB27-4D81-9E84-FE43405E1060}" type="pres">
      <dgm:prSet presAssocID="{2E4848CD-B7AC-4912-8251-AA2C9EA1EB35}" presName="spacer" presStyleCnt="0"/>
      <dgm:spPr/>
    </dgm:pt>
    <dgm:pt modelId="{C46B5DE2-41E1-406C-810A-88808BD7732F}" type="pres">
      <dgm:prSet presAssocID="{3AA7D405-15CC-490F-A702-14A2D0D24C54}" presName="parentText" presStyleLbl="node1" presStyleIdx="5" presStyleCnt="8" custLinFactNeighborY="1656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38AC48-4799-4DB9-8C0C-642553A7388C}" type="pres">
      <dgm:prSet presAssocID="{B08D282C-C57B-4E4A-AE01-D7F6E6734DCC}" presName="spacer" presStyleCnt="0"/>
      <dgm:spPr/>
    </dgm:pt>
    <dgm:pt modelId="{79F16A1E-023C-4CAA-9566-6EA81CD9D984}" type="pres">
      <dgm:prSet presAssocID="{4510C4E5-F953-4EEB-A3CA-384EA0E0185B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ED1D4E-86BF-49B6-A842-29DD7A0F6A9C}" type="pres">
      <dgm:prSet presAssocID="{5FDA0C48-4AAA-4628-9EF2-423B0407BC93}" presName="spacer" presStyleCnt="0"/>
      <dgm:spPr/>
    </dgm:pt>
    <dgm:pt modelId="{1B43F6D7-36B8-4FFB-A854-D6BFF166FC3F}" type="pres">
      <dgm:prSet presAssocID="{962FDA37-CCC3-4A96-894C-9F57F0EBA580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391BE25-47C6-4BBC-82FC-95C47A7E32D3}" srcId="{262A3F95-6374-45F1-88B8-E037B8AB452A}" destId="{962FDA37-CCC3-4A96-894C-9F57F0EBA580}" srcOrd="7" destOrd="0" parTransId="{97AB3C06-CC09-495F-BDD9-BFE50AA6A091}" sibTransId="{C81C5CA0-4BF7-45E2-9CD3-3B33597A3940}"/>
    <dgm:cxn modelId="{58C4FB00-C311-45B7-B8BD-AFC2D237A38B}" type="presOf" srcId="{0ABB2C8A-35C4-4DCF-8010-C01D1F23278C}" destId="{7B37F4EF-1849-410E-8DF0-5715CCE2813B}" srcOrd="0" destOrd="0" presId="urn:microsoft.com/office/officeart/2005/8/layout/vList2"/>
    <dgm:cxn modelId="{84025F80-D3E5-45B3-88E4-3D32AF3762BD}" srcId="{262A3F95-6374-45F1-88B8-E037B8AB452A}" destId="{8C0009DB-6A06-4C97-9089-5EC4325C3AA1}" srcOrd="4" destOrd="0" parTransId="{99B72473-29FB-432B-B455-95347137C927}" sibTransId="{2E4848CD-B7AC-4912-8251-AA2C9EA1EB35}"/>
    <dgm:cxn modelId="{92F1297D-975C-4754-BF39-88CAFDEA950F}" srcId="{262A3F95-6374-45F1-88B8-E037B8AB452A}" destId="{0ABB2C8A-35C4-4DCF-8010-C01D1F23278C}" srcOrd="2" destOrd="0" parTransId="{6FFC82EE-E729-47C0-82CF-D8E78EC6B69B}" sibTransId="{3EFB2BA5-DA56-4905-B7B5-8777C66E4D0D}"/>
    <dgm:cxn modelId="{D3E174AC-0655-451C-A362-8870059EDFE0}" type="presOf" srcId="{8C0009DB-6A06-4C97-9089-5EC4325C3AA1}" destId="{A2B3D237-D73D-4580-8717-E95191D5184F}" srcOrd="0" destOrd="0" presId="urn:microsoft.com/office/officeart/2005/8/layout/vList2"/>
    <dgm:cxn modelId="{591DE21F-AA18-474A-AAB7-2DF3D5A3FC4A}" type="presOf" srcId="{8DDF9888-009D-4D02-9FB1-EF6CB40826E0}" destId="{6D04AA31-159C-415E-B278-8D618AA820F1}" srcOrd="0" destOrd="0" presId="urn:microsoft.com/office/officeart/2005/8/layout/vList2"/>
    <dgm:cxn modelId="{A0FEA0A9-A77A-4F9D-B044-E47512E544A5}" type="presOf" srcId="{3AA7D405-15CC-490F-A702-14A2D0D24C54}" destId="{C46B5DE2-41E1-406C-810A-88808BD7732F}" srcOrd="0" destOrd="0" presId="urn:microsoft.com/office/officeart/2005/8/layout/vList2"/>
    <dgm:cxn modelId="{25F81EC8-528C-4BA4-9EA6-C68616C63825}" type="presOf" srcId="{962FDA37-CCC3-4A96-894C-9F57F0EBA580}" destId="{1B43F6D7-36B8-4FFB-A854-D6BFF166FC3F}" srcOrd="0" destOrd="0" presId="urn:microsoft.com/office/officeart/2005/8/layout/vList2"/>
    <dgm:cxn modelId="{846C42DC-309B-4B21-9CC0-0DBEC257D838}" srcId="{262A3F95-6374-45F1-88B8-E037B8AB452A}" destId="{3AA7D405-15CC-490F-A702-14A2D0D24C54}" srcOrd="5" destOrd="0" parTransId="{F29D6258-D29B-411E-9227-ED4CCE9CFFD5}" sibTransId="{B08D282C-C57B-4E4A-AE01-D7F6E6734DCC}"/>
    <dgm:cxn modelId="{F6A4323C-95FE-4BD1-B986-BE83DDC7F599}" type="presOf" srcId="{B78598EF-1F65-4350-8D95-DCC8BD41AC9A}" destId="{3DD78A26-F41B-451D-B5FE-4F929A73F090}" srcOrd="0" destOrd="0" presId="urn:microsoft.com/office/officeart/2005/8/layout/vList2"/>
    <dgm:cxn modelId="{0C1B2F6C-7320-48DE-B886-750AF4473A25}" srcId="{262A3F95-6374-45F1-88B8-E037B8AB452A}" destId="{8DDF9888-009D-4D02-9FB1-EF6CB40826E0}" srcOrd="0" destOrd="0" parTransId="{A64AD740-B115-4667-9037-D0064EF9A113}" sibTransId="{45D545BF-4A5A-40B8-AF44-3784D2EA8AC9}"/>
    <dgm:cxn modelId="{E9F95C5B-46E0-4D78-8AE8-B3EE3D08D743}" type="presOf" srcId="{6D36E993-D18A-437F-95DD-8666D615784B}" destId="{222382E1-D01C-4634-9F2A-1D98D4BB5B0D}" srcOrd="0" destOrd="0" presId="urn:microsoft.com/office/officeart/2005/8/layout/vList2"/>
    <dgm:cxn modelId="{942D873D-D0EC-4BD6-B767-00F2E9266F33}" srcId="{262A3F95-6374-45F1-88B8-E037B8AB452A}" destId="{B78598EF-1F65-4350-8D95-DCC8BD41AC9A}" srcOrd="1" destOrd="0" parTransId="{3F80F27C-11D3-47A1-A5F7-EC4F9160B042}" sibTransId="{EF91C20A-6D1A-4D98-A229-297123E596C0}"/>
    <dgm:cxn modelId="{030DDFEF-9B8B-4A60-928D-48C775A43FA6}" type="presOf" srcId="{4510C4E5-F953-4EEB-A3CA-384EA0E0185B}" destId="{79F16A1E-023C-4CAA-9566-6EA81CD9D984}" srcOrd="0" destOrd="0" presId="urn:microsoft.com/office/officeart/2005/8/layout/vList2"/>
    <dgm:cxn modelId="{8BCC1E5E-253C-423B-9AEC-8B2D039336BE}" srcId="{262A3F95-6374-45F1-88B8-E037B8AB452A}" destId="{4510C4E5-F953-4EEB-A3CA-384EA0E0185B}" srcOrd="6" destOrd="0" parTransId="{647AC5D9-4D39-4A5A-8309-973B611139D0}" sibTransId="{5FDA0C48-4AAA-4628-9EF2-423B0407BC93}"/>
    <dgm:cxn modelId="{632A449B-7BAF-461E-A8D6-944EA9C3503B}" type="presOf" srcId="{262A3F95-6374-45F1-88B8-E037B8AB452A}" destId="{70A43538-71FA-47C5-B71D-7E702B7974F0}" srcOrd="0" destOrd="0" presId="urn:microsoft.com/office/officeart/2005/8/layout/vList2"/>
    <dgm:cxn modelId="{A5240A22-9CE7-4908-B853-C40961C9BC36}" srcId="{262A3F95-6374-45F1-88B8-E037B8AB452A}" destId="{6D36E993-D18A-437F-95DD-8666D615784B}" srcOrd="3" destOrd="0" parTransId="{A930EBED-5C82-401F-AC36-349F3E8CD9B4}" sibTransId="{A88176D4-548F-47C6-AF5F-689BA04A09A8}"/>
    <dgm:cxn modelId="{E0E2CA98-6808-4756-B604-8BF9175D6077}" type="presParOf" srcId="{70A43538-71FA-47C5-B71D-7E702B7974F0}" destId="{6D04AA31-159C-415E-B278-8D618AA820F1}" srcOrd="0" destOrd="0" presId="urn:microsoft.com/office/officeart/2005/8/layout/vList2"/>
    <dgm:cxn modelId="{81636B11-7AB8-4CAB-BF67-938C8FF66CB1}" type="presParOf" srcId="{70A43538-71FA-47C5-B71D-7E702B7974F0}" destId="{F53C0660-2B83-469B-9C75-38E3BE197BDA}" srcOrd="1" destOrd="0" presId="urn:microsoft.com/office/officeart/2005/8/layout/vList2"/>
    <dgm:cxn modelId="{4ADF0C69-C3BD-4718-BC1B-ACF5139C3C7D}" type="presParOf" srcId="{70A43538-71FA-47C5-B71D-7E702B7974F0}" destId="{3DD78A26-F41B-451D-B5FE-4F929A73F090}" srcOrd="2" destOrd="0" presId="urn:microsoft.com/office/officeart/2005/8/layout/vList2"/>
    <dgm:cxn modelId="{21986AA0-DBDA-4A04-9BC8-E998BCAEB725}" type="presParOf" srcId="{70A43538-71FA-47C5-B71D-7E702B7974F0}" destId="{5DAE5BC1-B692-416F-A64E-90721F579E85}" srcOrd="3" destOrd="0" presId="urn:microsoft.com/office/officeart/2005/8/layout/vList2"/>
    <dgm:cxn modelId="{B7F4ABA5-75FA-4A6B-AE52-03EFC3F25352}" type="presParOf" srcId="{70A43538-71FA-47C5-B71D-7E702B7974F0}" destId="{7B37F4EF-1849-410E-8DF0-5715CCE2813B}" srcOrd="4" destOrd="0" presId="urn:microsoft.com/office/officeart/2005/8/layout/vList2"/>
    <dgm:cxn modelId="{DAFFF6BB-DB67-4C42-894F-E24725228CA6}" type="presParOf" srcId="{70A43538-71FA-47C5-B71D-7E702B7974F0}" destId="{C287EBA6-F8FF-4E5D-AF4A-6A2D7CBA805F}" srcOrd="5" destOrd="0" presId="urn:microsoft.com/office/officeart/2005/8/layout/vList2"/>
    <dgm:cxn modelId="{04551805-818A-40F1-921A-3711DB7303DF}" type="presParOf" srcId="{70A43538-71FA-47C5-B71D-7E702B7974F0}" destId="{222382E1-D01C-4634-9F2A-1D98D4BB5B0D}" srcOrd="6" destOrd="0" presId="urn:microsoft.com/office/officeart/2005/8/layout/vList2"/>
    <dgm:cxn modelId="{25316836-C9C5-4ED9-AB09-3C5599F01DDC}" type="presParOf" srcId="{70A43538-71FA-47C5-B71D-7E702B7974F0}" destId="{D104DD90-3E50-41D5-81DE-3FC1609523C9}" srcOrd="7" destOrd="0" presId="urn:microsoft.com/office/officeart/2005/8/layout/vList2"/>
    <dgm:cxn modelId="{7648402F-500D-483B-8710-97939313DD16}" type="presParOf" srcId="{70A43538-71FA-47C5-B71D-7E702B7974F0}" destId="{A2B3D237-D73D-4580-8717-E95191D5184F}" srcOrd="8" destOrd="0" presId="urn:microsoft.com/office/officeart/2005/8/layout/vList2"/>
    <dgm:cxn modelId="{CE1C1386-3399-4974-A129-9188EFDC97A9}" type="presParOf" srcId="{70A43538-71FA-47C5-B71D-7E702B7974F0}" destId="{E9977C72-FB27-4D81-9E84-FE43405E1060}" srcOrd="9" destOrd="0" presId="urn:microsoft.com/office/officeart/2005/8/layout/vList2"/>
    <dgm:cxn modelId="{5E56BFC1-4978-4684-BDC6-9284B03B4763}" type="presParOf" srcId="{70A43538-71FA-47C5-B71D-7E702B7974F0}" destId="{C46B5DE2-41E1-406C-810A-88808BD7732F}" srcOrd="10" destOrd="0" presId="urn:microsoft.com/office/officeart/2005/8/layout/vList2"/>
    <dgm:cxn modelId="{2A96E078-F554-4CA9-9563-04BE5BB6682D}" type="presParOf" srcId="{70A43538-71FA-47C5-B71D-7E702B7974F0}" destId="{9A38AC48-4799-4DB9-8C0C-642553A7388C}" srcOrd="11" destOrd="0" presId="urn:microsoft.com/office/officeart/2005/8/layout/vList2"/>
    <dgm:cxn modelId="{79BF52CB-740D-4D20-8623-8B5C2D63E70C}" type="presParOf" srcId="{70A43538-71FA-47C5-B71D-7E702B7974F0}" destId="{79F16A1E-023C-4CAA-9566-6EA81CD9D984}" srcOrd="12" destOrd="0" presId="urn:microsoft.com/office/officeart/2005/8/layout/vList2"/>
    <dgm:cxn modelId="{87A4FF0C-3935-4C3D-B9FD-8BE590E4D4D6}" type="presParOf" srcId="{70A43538-71FA-47C5-B71D-7E702B7974F0}" destId="{C0ED1D4E-86BF-49B6-A842-29DD7A0F6A9C}" srcOrd="13" destOrd="0" presId="urn:microsoft.com/office/officeart/2005/8/layout/vList2"/>
    <dgm:cxn modelId="{1EFAEF14-5A54-48C7-A38B-BD746B6B7B96}" type="presParOf" srcId="{70A43538-71FA-47C5-B71D-7E702B7974F0}" destId="{1B43F6D7-36B8-4FFB-A854-D6BFF166FC3F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2B099A-67F4-4AD7-AC44-20E1177052B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FB30FFD-6B82-4EBD-8965-8BFF4CA1E008}">
      <dgm:prSet phldrT="[Texto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b="1" dirty="0"/>
            <a:t>2015</a:t>
          </a:r>
        </a:p>
      </dgm:t>
    </dgm:pt>
    <dgm:pt modelId="{60D24F92-90B3-466F-ACCE-7825B54C818A}" type="parTrans" cxnId="{94A25FA8-5364-4F88-95D8-371FE2EB06C1}">
      <dgm:prSet/>
      <dgm:spPr/>
      <dgm:t>
        <a:bodyPr/>
        <a:lstStyle/>
        <a:p>
          <a:endParaRPr lang="pt-BR"/>
        </a:p>
      </dgm:t>
    </dgm:pt>
    <dgm:pt modelId="{64715987-38E7-4B00-80F3-70C725384A78}" type="sibTrans" cxnId="{94A25FA8-5364-4F88-95D8-371FE2EB06C1}">
      <dgm:prSet/>
      <dgm:spPr/>
      <dgm:t>
        <a:bodyPr/>
        <a:lstStyle/>
        <a:p>
          <a:endParaRPr lang="pt-BR"/>
        </a:p>
      </dgm:t>
    </dgm:pt>
    <dgm:pt modelId="{AE64FA58-DEEB-4063-8E77-036B9EB6561F}">
      <dgm:prSet phldrT="[Texto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b="1" dirty="0"/>
            <a:t>04 Cursos</a:t>
          </a:r>
        </a:p>
      </dgm:t>
    </dgm:pt>
    <dgm:pt modelId="{183F7C75-73A7-495B-A50B-781C021CFBD4}" type="parTrans" cxnId="{0AEFE789-C54D-4F9D-8917-FABDE232FF2D}">
      <dgm:prSet/>
      <dgm:spPr/>
      <dgm:t>
        <a:bodyPr/>
        <a:lstStyle/>
        <a:p>
          <a:endParaRPr lang="pt-BR"/>
        </a:p>
      </dgm:t>
    </dgm:pt>
    <dgm:pt modelId="{C144776A-5A6E-44DE-ADD4-5A417949C84B}" type="sibTrans" cxnId="{0AEFE789-C54D-4F9D-8917-FABDE232FF2D}">
      <dgm:prSet/>
      <dgm:spPr/>
      <dgm:t>
        <a:bodyPr/>
        <a:lstStyle/>
        <a:p>
          <a:endParaRPr lang="pt-BR"/>
        </a:p>
      </dgm:t>
    </dgm:pt>
    <dgm:pt modelId="{F148C4EE-2487-4C06-9647-7C32ABA88AF8}">
      <dgm:prSet phldrT="[Texto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b="1" dirty="0"/>
            <a:t>2017</a:t>
          </a:r>
        </a:p>
      </dgm:t>
    </dgm:pt>
    <dgm:pt modelId="{2A2AA664-AA5C-4C44-927F-6DBA8128B13C}" type="parTrans" cxnId="{FA424D9B-459A-4662-8574-67DD3A205241}">
      <dgm:prSet/>
      <dgm:spPr/>
      <dgm:t>
        <a:bodyPr/>
        <a:lstStyle/>
        <a:p>
          <a:endParaRPr lang="pt-BR"/>
        </a:p>
      </dgm:t>
    </dgm:pt>
    <dgm:pt modelId="{FC14F2CF-B770-447E-A5AE-ED6B77E54AD1}" type="sibTrans" cxnId="{FA424D9B-459A-4662-8574-67DD3A205241}">
      <dgm:prSet/>
      <dgm:spPr/>
      <dgm:t>
        <a:bodyPr/>
        <a:lstStyle/>
        <a:p>
          <a:endParaRPr lang="pt-BR"/>
        </a:p>
      </dgm:t>
    </dgm:pt>
    <dgm:pt modelId="{BAA4E220-7145-4D84-A56B-2914B6E45CB3}">
      <dgm:prSet phldrT="[Texto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b="1" dirty="0"/>
            <a:t>58 Objetos de aprendizagem</a:t>
          </a:r>
        </a:p>
      </dgm:t>
    </dgm:pt>
    <dgm:pt modelId="{11671E02-9389-402E-AE63-C07B7B06C209}" type="parTrans" cxnId="{5C0C297F-3FD0-484B-BA6B-63DACE48424A}">
      <dgm:prSet/>
      <dgm:spPr/>
      <dgm:t>
        <a:bodyPr/>
        <a:lstStyle/>
        <a:p>
          <a:endParaRPr lang="pt-BR"/>
        </a:p>
      </dgm:t>
    </dgm:pt>
    <dgm:pt modelId="{233C649B-E98A-4669-9917-B18627DC7F60}" type="sibTrans" cxnId="{5C0C297F-3FD0-484B-BA6B-63DACE48424A}">
      <dgm:prSet/>
      <dgm:spPr/>
      <dgm:t>
        <a:bodyPr/>
        <a:lstStyle/>
        <a:p>
          <a:endParaRPr lang="pt-BR"/>
        </a:p>
      </dgm:t>
    </dgm:pt>
    <dgm:pt modelId="{D6238595-ECE7-4A61-8420-5EEAF23FB327}">
      <dgm:prSet phldrT="[Texto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b="1" dirty="0"/>
            <a:t>28 </a:t>
          </a:r>
          <a:r>
            <a:rPr lang="pt-BR" b="1" dirty="0" err="1"/>
            <a:t>SOFs</a:t>
          </a:r>
          <a:endParaRPr lang="pt-BR" b="1" dirty="0"/>
        </a:p>
      </dgm:t>
    </dgm:pt>
    <dgm:pt modelId="{F58413D8-66DD-456B-93F4-6C59386D6DC3}" type="parTrans" cxnId="{BA43A52A-230A-4BC0-9E0B-10686A263BFA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E4486457-70FB-423F-8D81-8EDD2836CC07}" type="sibTrans" cxnId="{BA43A52A-230A-4BC0-9E0B-10686A263BFA}">
      <dgm:prSet/>
      <dgm:spPr/>
      <dgm:t>
        <a:bodyPr/>
        <a:lstStyle/>
        <a:p>
          <a:endParaRPr lang="pt-BR"/>
        </a:p>
      </dgm:t>
    </dgm:pt>
    <dgm:pt modelId="{309A1858-CCF2-471F-BA0A-FDD63FCD6AD5}">
      <dgm:prSet phldrT="[Texto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b="1" dirty="0"/>
            <a:t>2016</a:t>
          </a:r>
        </a:p>
      </dgm:t>
    </dgm:pt>
    <dgm:pt modelId="{AAFD3DFA-E464-4C10-86D5-9BD202580E4D}" type="parTrans" cxnId="{B46529CC-4244-4910-918D-54BD4FB1C3EE}">
      <dgm:prSet/>
      <dgm:spPr/>
      <dgm:t>
        <a:bodyPr/>
        <a:lstStyle/>
        <a:p>
          <a:endParaRPr lang="pt-BR"/>
        </a:p>
      </dgm:t>
    </dgm:pt>
    <dgm:pt modelId="{96F38C33-86A0-482D-A08A-C991B9CFFDC0}" type="sibTrans" cxnId="{B46529CC-4244-4910-918D-54BD4FB1C3EE}">
      <dgm:prSet/>
      <dgm:spPr/>
      <dgm:t>
        <a:bodyPr/>
        <a:lstStyle/>
        <a:p>
          <a:endParaRPr lang="pt-BR"/>
        </a:p>
      </dgm:t>
    </dgm:pt>
    <dgm:pt modelId="{095B084C-46E8-4343-AD71-E8FFE301AE55}">
      <dgm:prSet phldrT="[Texto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b="1" dirty="0"/>
            <a:t>07 Cursos</a:t>
          </a:r>
        </a:p>
      </dgm:t>
    </dgm:pt>
    <dgm:pt modelId="{1938269B-F412-445D-BCDD-6B358CC40C7D}" type="parTrans" cxnId="{D1C6C74E-A014-452A-9D1C-9BF8AC71374D}">
      <dgm:prSet/>
      <dgm:spPr/>
      <dgm:t>
        <a:bodyPr/>
        <a:lstStyle/>
        <a:p>
          <a:endParaRPr lang="pt-BR"/>
        </a:p>
      </dgm:t>
    </dgm:pt>
    <dgm:pt modelId="{FD35E4C4-5DA2-4963-8253-A5E63705C2C6}" type="sibTrans" cxnId="{D1C6C74E-A014-452A-9D1C-9BF8AC71374D}">
      <dgm:prSet/>
      <dgm:spPr/>
      <dgm:t>
        <a:bodyPr/>
        <a:lstStyle/>
        <a:p>
          <a:endParaRPr lang="pt-BR"/>
        </a:p>
      </dgm:t>
    </dgm:pt>
    <dgm:pt modelId="{52EF3A84-F2E0-413D-98AB-CA53E2548A23}">
      <dgm:prSet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b="1" dirty="0"/>
            <a:t>23 Objetos de aprendizagem</a:t>
          </a:r>
        </a:p>
      </dgm:t>
    </dgm:pt>
    <dgm:pt modelId="{ACA476EE-A25A-460B-91B1-C639D763778B}" type="parTrans" cxnId="{8579A78B-A925-43AB-81D7-229003A61F72}">
      <dgm:prSet/>
      <dgm:spPr/>
      <dgm:t>
        <a:bodyPr/>
        <a:lstStyle/>
        <a:p>
          <a:endParaRPr lang="pt-BR"/>
        </a:p>
      </dgm:t>
    </dgm:pt>
    <dgm:pt modelId="{38B08CF3-BD18-4156-A208-D6B5F1022B02}" type="sibTrans" cxnId="{8579A78B-A925-43AB-81D7-229003A61F72}">
      <dgm:prSet/>
      <dgm:spPr/>
      <dgm:t>
        <a:bodyPr/>
        <a:lstStyle/>
        <a:p>
          <a:endParaRPr lang="pt-BR"/>
        </a:p>
      </dgm:t>
    </dgm:pt>
    <dgm:pt modelId="{9E1CBB8F-D3A8-4B55-86D3-192AD0E84108}">
      <dgm:prSet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b="1" dirty="0"/>
            <a:t>14 </a:t>
          </a:r>
          <a:r>
            <a:rPr lang="pt-BR" b="1" dirty="0" err="1"/>
            <a:t>Webaulas</a:t>
          </a:r>
          <a:endParaRPr lang="pt-BR" b="1" dirty="0"/>
        </a:p>
      </dgm:t>
    </dgm:pt>
    <dgm:pt modelId="{936B7133-BDA2-426E-8810-76619CC5CD61}" type="parTrans" cxnId="{7023E308-5714-492D-9A6F-FD05D2BCB861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92719542-10E2-49C1-8761-BBD4A9CA8D9A}" type="sibTrans" cxnId="{7023E308-5714-492D-9A6F-FD05D2BCB861}">
      <dgm:prSet/>
      <dgm:spPr/>
      <dgm:t>
        <a:bodyPr/>
        <a:lstStyle/>
        <a:p>
          <a:endParaRPr lang="pt-BR"/>
        </a:p>
      </dgm:t>
    </dgm:pt>
    <dgm:pt modelId="{2CA0F084-F310-4526-9E2D-8AA8F9CD8D14}">
      <dgm:prSet phldrT="[Texto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b="1" dirty="0"/>
            <a:t>06 Cursos</a:t>
          </a:r>
        </a:p>
      </dgm:t>
    </dgm:pt>
    <dgm:pt modelId="{A619910E-D5C8-49CD-A260-8FFDCF5D0352}" type="parTrans" cxnId="{1C94CD51-9293-40C6-A9D3-3D5FAB5CDB40}">
      <dgm:prSet/>
      <dgm:spPr/>
      <dgm:t>
        <a:bodyPr/>
        <a:lstStyle/>
        <a:p>
          <a:endParaRPr lang="pt-BR"/>
        </a:p>
      </dgm:t>
    </dgm:pt>
    <dgm:pt modelId="{A1D1A32E-CD9A-4E2A-8CF0-586CA1D8386B}" type="sibTrans" cxnId="{1C94CD51-9293-40C6-A9D3-3D5FAB5CDB40}">
      <dgm:prSet/>
      <dgm:spPr/>
      <dgm:t>
        <a:bodyPr/>
        <a:lstStyle/>
        <a:p>
          <a:endParaRPr lang="pt-BR"/>
        </a:p>
      </dgm:t>
    </dgm:pt>
    <dgm:pt modelId="{8BA554FC-1E5B-4D0A-A929-C5E046D056F1}">
      <dgm:prSet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b="1" dirty="0"/>
            <a:t>48 Objetos de aprendizagem</a:t>
          </a:r>
        </a:p>
      </dgm:t>
    </dgm:pt>
    <dgm:pt modelId="{9BA9EAE5-9BB0-4A00-B3AD-43EDAE39DBA7}" type="parTrans" cxnId="{A8D67E25-87FE-436A-AD44-C647F1F5F4BC}">
      <dgm:prSet/>
      <dgm:spPr/>
      <dgm:t>
        <a:bodyPr/>
        <a:lstStyle/>
        <a:p>
          <a:endParaRPr lang="pt-BR"/>
        </a:p>
      </dgm:t>
    </dgm:pt>
    <dgm:pt modelId="{835F7E6E-A0C3-41C3-B3D9-3FFF641B5E53}" type="sibTrans" cxnId="{A8D67E25-87FE-436A-AD44-C647F1F5F4BC}">
      <dgm:prSet/>
      <dgm:spPr/>
      <dgm:t>
        <a:bodyPr/>
        <a:lstStyle/>
        <a:p>
          <a:endParaRPr lang="pt-BR"/>
        </a:p>
      </dgm:t>
    </dgm:pt>
    <dgm:pt modelId="{A971052C-3F26-4564-9E8A-86C6DF58BE69}">
      <dgm:prSet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b="1" dirty="0"/>
            <a:t>22 </a:t>
          </a:r>
          <a:r>
            <a:rPr lang="pt-BR" b="1" dirty="0" err="1"/>
            <a:t>Webaulas</a:t>
          </a:r>
          <a:endParaRPr lang="pt-BR" b="1" dirty="0"/>
        </a:p>
      </dgm:t>
    </dgm:pt>
    <dgm:pt modelId="{DDE942E1-836A-46EC-B5A4-D7B5313CAF1B}" type="parTrans" cxnId="{F4206040-9C79-4798-8746-7FB85D3F8E46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66202338-5662-4F5E-BCD6-83D1A39AF497}" type="sibTrans" cxnId="{F4206040-9C79-4798-8746-7FB85D3F8E46}">
      <dgm:prSet/>
      <dgm:spPr/>
      <dgm:t>
        <a:bodyPr/>
        <a:lstStyle/>
        <a:p>
          <a:endParaRPr lang="pt-BR"/>
        </a:p>
      </dgm:t>
    </dgm:pt>
    <dgm:pt modelId="{F20BE8AC-4330-496F-B97D-FD51FDA1097C}">
      <dgm:prSet phldrT="[Texto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b="1" dirty="0"/>
            <a:t>2018</a:t>
          </a:r>
        </a:p>
      </dgm:t>
    </dgm:pt>
    <dgm:pt modelId="{9AACAFF2-9CE8-4EE3-BF61-930DB843D82E}" type="parTrans" cxnId="{43FD0576-A720-417D-BFBB-E63752D88DDA}">
      <dgm:prSet/>
      <dgm:spPr/>
      <dgm:t>
        <a:bodyPr/>
        <a:lstStyle/>
        <a:p>
          <a:endParaRPr lang="pt-BR"/>
        </a:p>
      </dgm:t>
    </dgm:pt>
    <dgm:pt modelId="{5C0427C7-511D-44F8-B3BE-8CDB6BEFAE27}" type="sibTrans" cxnId="{43FD0576-A720-417D-BFBB-E63752D88DDA}">
      <dgm:prSet/>
      <dgm:spPr/>
      <dgm:t>
        <a:bodyPr/>
        <a:lstStyle/>
        <a:p>
          <a:endParaRPr lang="pt-BR"/>
        </a:p>
      </dgm:t>
    </dgm:pt>
    <dgm:pt modelId="{A9D73850-D365-4393-91BD-CF8419103969}">
      <dgm:prSet phldrT="[Texto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b="1" dirty="0"/>
            <a:t>01 Curso</a:t>
          </a:r>
        </a:p>
      </dgm:t>
    </dgm:pt>
    <dgm:pt modelId="{13A65BC7-1B43-431F-9ED8-E14719E3AE87}" type="parTrans" cxnId="{02C12CF4-7FA3-4F97-A210-816D2AA87B80}">
      <dgm:prSet/>
      <dgm:spPr/>
      <dgm:t>
        <a:bodyPr/>
        <a:lstStyle/>
        <a:p>
          <a:endParaRPr lang="pt-BR"/>
        </a:p>
      </dgm:t>
    </dgm:pt>
    <dgm:pt modelId="{7AE4067F-5517-4A56-90B8-421DDA8D3881}" type="sibTrans" cxnId="{02C12CF4-7FA3-4F97-A210-816D2AA87B80}">
      <dgm:prSet/>
      <dgm:spPr/>
      <dgm:t>
        <a:bodyPr/>
        <a:lstStyle/>
        <a:p>
          <a:endParaRPr lang="pt-BR"/>
        </a:p>
      </dgm:t>
    </dgm:pt>
    <dgm:pt modelId="{0688E46B-B462-4DD4-8D9B-667AC0D3B495}">
      <dgm:prSet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b="1" dirty="0"/>
            <a:t>20 Objetos de aprendizagem</a:t>
          </a:r>
        </a:p>
      </dgm:t>
    </dgm:pt>
    <dgm:pt modelId="{A8971305-130C-44C0-9528-FC8EBE3137EC}" type="parTrans" cxnId="{E3CF7F44-8BD2-4353-838E-7A1E103EEA3E}">
      <dgm:prSet/>
      <dgm:spPr/>
      <dgm:t>
        <a:bodyPr/>
        <a:lstStyle/>
        <a:p>
          <a:endParaRPr lang="pt-BR"/>
        </a:p>
      </dgm:t>
    </dgm:pt>
    <dgm:pt modelId="{D097DA1B-2305-45DD-ABA6-FC2C810E4297}" type="sibTrans" cxnId="{E3CF7F44-8BD2-4353-838E-7A1E103EEA3E}">
      <dgm:prSet/>
      <dgm:spPr/>
      <dgm:t>
        <a:bodyPr/>
        <a:lstStyle/>
        <a:p>
          <a:endParaRPr lang="pt-BR"/>
        </a:p>
      </dgm:t>
    </dgm:pt>
    <dgm:pt modelId="{C4020CE9-24F3-4AA6-8D5B-167C3AD8C156}">
      <dgm:prSet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b="1" dirty="0"/>
            <a:t>02 </a:t>
          </a:r>
          <a:r>
            <a:rPr lang="pt-BR" b="1" dirty="0" err="1"/>
            <a:t>Webaulas</a:t>
          </a:r>
          <a:endParaRPr lang="pt-BR" b="1" dirty="0"/>
        </a:p>
      </dgm:t>
    </dgm:pt>
    <dgm:pt modelId="{5D88FEDF-700E-4CB7-82C5-DB9A06EE5589}" type="parTrans" cxnId="{2DF1AB41-4918-4C30-AE0E-7E9932F83CA9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B632EC46-F9D5-4CE6-B0DB-5A5FEBE686DE}" type="sibTrans" cxnId="{2DF1AB41-4918-4C30-AE0E-7E9932F83CA9}">
      <dgm:prSet/>
      <dgm:spPr/>
      <dgm:t>
        <a:bodyPr/>
        <a:lstStyle/>
        <a:p>
          <a:endParaRPr lang="pt-BR"/>
        </a:p>
      </dgm:t>
    </dgm:pt>
    <dgm:pt modelId="{5279A54A-2970-413E-83B3-4D522199AD41}" type="pres">
      <dgm:prSet presAssocID="{0D2B099A-67F4-4AD7-AC44-20E1177052B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5F5902E0-B172-4CD2-BCEC-E64BF9B0D3B1}" type="pres">
      <dgm:prSet presAssocID="{EFB30FFD-6B82-4EBD-8965-8BFF4CA1E008}" presName="root" presStyleCnt="0"/>
      <dgm:spPr/>
    </dgm:pt>
    <dgm:pt modelId="{747DCBFD-6498-4CDE-8264-50995928D84B}" type="pres">
      <dgm:prSet presAssocID="{EFB30FFD-6B82-4EBD-8965-8BFF4CA1E008}" presName="rootComposite" presStyleCnt="0"/>
      <dgm:spPr/>
    </dgm:pt>
    <dgm:pt modelId="{55AA128F-057E-4094-9C0E-1955D0033C2A}" type="pres">
      <dgm:prSet presAssocID="{EFB30FFD-6B82-4EBD-8965-8BFF4CA1E008}" presName="rootText" presStyleLbl="node1" presStyleIdx="0" presStyleCnt="4" custScaleY="49656" custLinFactNeighborX="-822"/>
      <dgm:spPr/>
      <dgm:t>
        <a:bodyPr/>
        <a:lstStyle/>
        <a:p>
          <a:endParaRPr lang="pt-BR"/>
        </a:p>
      </dgm:t>
    </dgm:pt>
    <dgm:pt modelId="{1207DAD0-001D-4F7F-B726-B3DC6F689219}" type="pres">
      <dgm:prSet presAssocID="{EFB30FFD-6B82-4EBD-8965-8BFF4CA1E008}" presName="rootConnector" presStyleLbl="node1" presStyleIdx="0" presStyleCnt="4"/>
      <dgm:spPr/>
      <dgm:t>
        <a:bodyPr/>
        <a:lstStyle/>
        <a:p>
          <a:endParaRPr lang="pt-BR"/>
        </a:p>
      </dgm:t>
    </dgm:pt>
    <dgm:pt modelId="{565B06DA-7B91-4620-9770-09DFCCCCD59E}" type="pres">
      <dgm:prSet presAssocID="{EFB30FFD-6B82-4EBD-8965-8BFF4CA1E008}" presName="childShape" presStyleCnt="0"/>
      <dgm:spPr/>
    </dgm:pt>
    <dgm:pt modelId="{BC0FDAF1-13CF-43BF-B17E-B1131E25CC78}" type="pres">
      <dgm:prSet presAssocID="{183F7C75-73A7-495B-A50B-781C021CFBD4}" presName="Name13" presStyleLbl="parChTrans1D2" presStyleIdx="0" presStyleCnt="12"/>
      <dgm:spPr/>
      <dgm:t>
        <a:bodyPr/>
        <a:lstStyle/>
        <a:p>
          <a:endParaRPr lang="pt-BR"/>
        </a:p>
      </dgm:t>
    </dgm:pt>
    <dgm:pt modelId="{A6C5D561-9184-4B46-AECC-A6505E21A72A}" type="pres">
      <dgm:prSet presAssocID="{AE64FA58-DEEB-4063-8E77-036B9EB6561F}" presName="childText" presStyleLbl="bgAcc1" presStyleIdx="0" presStyleCnt="12" custLinFactNeighborX="-44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B9830A-5683-4ED7-B273-88B8C892F489}" type="pres">
      <dgm:prSet presAssocID="{11671E02-9389-402E-AE63-C07B7B06C209}" presName="Name13" presStyleLbl="parChTrans1D2" presStyleIdx="1" presStyleCnt="12"/>
      <dgm:spPr/>
      <dgm:t>
        <a:bodyPr/>
        <a:lstStyle/>
        <a:p>
          <a:endParaRPr lang="pt-BR"/>
        </a:p>
      </dgm:t>
    </dgm:pt>
    <dgm:pt modelId="{97D02C43-FBF5-4917-A66B-0E464A57EE01}" type="pres">
      <dgm:prSet presAssocID="{BAA4E220-7145-4D84-A56B-2914B6E45CB3}" presName="childText" presStyleLbl="bgAcc1" presStyleIdx="1" presStyleCnt="12" custLinFactNeighborX="-44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F0413A-5152-47F3-96E0-F718016D0C5E}" type="pres">
      <dgm:prSet presAssocID="{F58413D8-66DD-456B-93F4-6C59386D6DC3}" presName="Name13" presStyleLbl="parChTrans1D2" presStyleIdx="2" presStyleCnt="12"/>
      <dgm:spPr/>
      <dgm:t>
        <a:bodyPr/>
        <a:lstStyle/>
        <a:p>
          <a:endParaRPr lang="pt-BR"/>
        </a:p>
      </dgm:t>
    </dgm:pt>
    <dgm:pt modelId="{CDAC144B-FBE5-4B33-B88D-83887C608A86}" type="pres">
      <dgm:prSet presAssocID="{D6238595-ECE7-4A61-8420-5EEAF23FB327}" presName="childText" presStyleLbl="bgAcc1" presStyleIdx="2" presStyleCnt="12" custLinFactNeighborX="-44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492258-F966-4787-92B2-20B312D3B4C8}" type="pres">
      <dgm:prSet presAssocID="{309A1858-CCF2-471F-BA0A-FDD63FCD6AD5}" presName="root" presStyleCnt="0"/>
      <dgm:spPr/>
    </dgm:pt>
    <dgm:pt modelId="{51B8A165-F18E-42EC-8DE1-D94EBBFB7937}" type="pres">
      <dgm:prSet presAssocID="{309A1858-CCF2-471F-BA0A-FDD63FCD6AD5}" presName="rootComposite" presStyleCnt="0"/>
      <dgm:spPr/>
    </dgm:pt>
    <dgm:pt modelId="{E04A7D50-E02F-4CA8-B070-29691BEDCCA0}" type="pres">
      <dgm:prSet presAssocID="{309A1858-CCF2-471F-BA0A-FDD63FCD6AD5}" presName="rootText" presStyleLbl="node1" presStyleIdx="1" presStyleCnt="4" custScaleY="49656" custLinFactNeighborX="-10275"/>
      <dgm:spPr/>
      <dgm:t>
        <a:bodyPr/>
        <a:lstStyle/>
        <a:p>
          <a:endParaRPr lang="pt-BR"/>
        </a:p>
      </dgm:t>
    </dgm:pt>
    <dgm:pt modelId="{3AA9CEFC-4642-470A-AAAF-6A77D1BEC93C}" type="pres">
      <dgm:prSet presAssocID="{309A1858-CCF2-471F-BA0A-FDD63FCD6AD5}" presName="rootConnector" presStyleLbl="node1" presStyleIdx="1" presStyleCnt="4"/>
      <dgm:spPr/>
      <dgm:t>
        <a:bodyPr/>
        <a:lstStyle/>
        <a:p>
          <a:endParaRPr lang="pt-BR"/>
        </a:p>
      </dgm:t>
    </dgm:pt>
    <dgm:pt modelId="{41587C8C-7880-4811-A391-867C408C544C}" type="pres">
      <dgm:prSet presAssocID="{309A1858-CCF2-471F-BA0A-FDD63FCD6AD5}" presName="childShape" presStyleCnt="0"/>
      <dgm:spPr/>
    </dgm:pt>
    <dgm:pt modelId="{3FF08820-03D5-47B6-A24E-55BD9CB0A707}" type="pres">
      <dgm:prSet presAssocID="{1938269B-F412-445D-BCDD-6B358CC40C7D}" presName="Name13" presStyleLbl="parChTrans1D2" presStyleIdx="3" presStyleCnt="12"/>
      <dgm:spPr/>
      <dgm:t>
        <a:bodyPr/>
        <a:lstStyle/>
        <a:p>
          <a:endParaRPr lang="pt-BR"/>
        </a:p>
      </dgm:t>
    </dgm:pt>
    <dgm:pt modelId="{16B2450E-5ECA-49A9-AE11-A139D517504E}" type="pres">
      <dgm:prSet presAssocID="{095B084C-46E8-4343-AD71-E8FFE301AE55}" presName="childText" presStyleLbl="bgAcc1" presStyleIdx="3" presStyleCnt="12" custLinFactNeighborX="-128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A81158-B4E3-4AC3-B46E-E0D13469E456}" type="pres">
      <dgm:prSet presAssocID="{ACA476EE-A25A-460B-91B1-C639D763778B}" presName="Name13" presStyleLbl="parChTrans1D2" presStyleIdx="4" presStyleCnt="12"/>
      <dgm:spPr/>
      <dgm:t>
        <a:bodyPr/>
        <a:lstStyle/>
        <a:p>
          <a:endParaRPr lang="pt-BR"/>
        </a:p>
      </dgm:t>
    </dgm:pt>
    <dgm:pt modelId="{C6C56A95-8829-439F-9612-7F0907A765C1}" type="pres">
      <dgm:prSet presAssocID="{52EF3A84-F2E0-413D-98AB-CA53E2548A23}" presName="childText" presStyleLbl="bgAcc1" presStyleIdx="4" presStyleCnt="12" custLinFactNeighborX="-128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2ABBF7-37D4-46CD-B362-AB73181358E9}" type="pres">
      <dgm:prSet presAssocID="{936B7133-BDA2-426E-8810-76619CC5CD61}" presName="Name13" presStyleLbl="parChTrans1D2" presStyleIdx="5" presStyleCnt="12"/>
      <dgm:spPr/>
      <dgm:t>
        <a:bodyPr/>
        <a:lstStyle/>
        <a:p>
          <a:endParaRPr lang="pt-BR"/>
        </a:p>
      </dgm:t>
    </dgm:pt>
    <dgm:pt modelId="{A6F7B141-2BE7-42FE-BEB6-FB23338B3D4E}" type="pres">
      <dgm:prSet presAssocID="{9E1CBB8F-D3A8-4B55-86D3-192AD0E84108}" presName="childText" presStyleLbl="bgAcc1" presStyleIdx="5" presStyleCnt="12" custLinFactNeighborX="-128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FD98D2-8436-470A-BB6F-0F8C1204DDFB}" type="pres">
      <dgm:prSet presAssocID="{F148C4EE-2487-4C06-9647-7C32ABA88AF8}" presName="root" presStyleCnt="0"/>
      <dgm:spPr/>
    </dgm:pt>
    <dgm:pt modelId="{236E4C6C-1BE8-46AF-B31C-8C94E8C44F54}" type="pres">
      <dgm:prSet presAssocID="{F148C4EE-2487-4C06-9647-7C32ABA88AF8}" presName="rootComposite" presStyleCnt="0"/>
      <dgm:spPr/>
    </dgm:pt>
    <dgm:pt modelId="{A4C85A1F-709D-44D5-A7E4-2565ED54E477}" type="pres">
      <dgm:prSet presAssocID="{F148C4EE-2487-4C06-9647-7C32ABA88AF8}" presName="rootText" presStyleLbl="node1" presStyleIdx="2" presStyleCnt="4" custScaleY="49656" custLinFactNeighborX="-13002"/>
      <dgm:spPr/>
      <dgm:t>
        <a:bodyPr/>
        <a:lstStyle/>
        <a:p>
          <a:endParaRPr lang="pt-BR"/>
        </a:p>
      </dgm:t>
    </dgm:pt>
    <dgm:pt modelId="{BD1881B2-6D96-4FEF-94A0-3558FE26B122}" type="pres">
      <dgm:prSet presAssocID="{F148C4EE-2487-4C06-9647-7C32ABA88AF8}" presName="rootConnector" presStyleLbl="node1" presStyleIdx="2" presStyleCnt="4"/>
      <dgm:spPr/>
      <dgm:t>
        <a:bodyPr/>
        <a:lstStyle/>
        <a:p>
          <a:endParaRPr lang="pt-BR"/>
        </a:p>
      </dgm:t>
    </dgm:pt>
    <dgm:pt modelId="{4ACD78CA-F394-418B-9600-00A0FF363FD9}" type="pres">
      <dgm:prSet presAssocID="{F148C4EE-2487-4C06-9647-7C32ABA88AF8}" presName="childShape" presStyleCnt="0"/>
      <dgm:spPr/>
    </dgm:pt>
    <dgm:pt modelId="{C8269702-9CB1-42B9-BEDF-46885588BE8D}" type="pres">
      <dgm:prSet presAssocID="{A619910E-D5C8-49CD-A260-8FFDCF5D0352}" presName="Name13" presStyleLbl="parChTrans1D2" presStyleIdx="6" presStyleCnt="12"/>
      <dgm:spPr/>
      <dgm:t>
        <a:bodyPr/>
        <a:lstStyle/>
        <a:p>
          <a:endParaRPr lang="pt-BR"/>
        </a:p>
      </dgm:t>
    </dgm:pt>
    <dgm:pt modelId="{7D29C5FF-F90B-4604-8D49-4DFD10CE84C5}" type="pres">
      <dgm:prSet presAssocID="{2CA0F084-F310-4526-9E2D-8AA8F9CD8D14}" presName="childText" presStyleLbl="bgAcc1" presStyleIdx="6" presStyleCnt="12" custLinFactNeighborX="-196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C9DA81-19D7-4256-B798-9825B45F8856}" type="pres">
      <dgm:prSet presAssocID="{9BA9EAE5-9BB0-4A00-B3AD-43EDAE39DBA7}" presName="Name13" presStyleLbl="parChTrans1D2" presStyleIdx="7" presStyleCnt="12"/>
      <dgm:spPr/>
      <dgm:t>
        <a:bodyPr/>
        <a:lstStyle/>
        <a:p>
          <a:endParaRPr lang="pt-BR"/>
        </a:p>
      </dgm:t>
    </dgm:pt>
    <dgm:pt modelId="{0BAF02BC-1CA9-4391-BE76-0A1D62AD5DD0}" type="pres">
      <dgm:prSet presAssocID="{8BA554FC-1E5B-4D0A-A929-C5E046D056F1}" presName="childText" presStyleLbl="bgAcc1" presStyleIdx="7" presStyleCnt="12" custLinFactNeighborX="-205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59EAA8-5B63-4CE8-B1E2-FF308CC30F95}" type="pres">
      <dgm:prSet presAssocID="{DDE942E1-836A-46EC-B5A4-D7B5313CAF1B}" presName="Name13" presStyleLbl="parChTrans1D2" presStyleIdx="8" presStyleCnt="12"/>
      <dgm:spPr/>
      <dgm:t>
        <a:bodyPr/>
        <a:lstStyle/>
        <a:p>
          <a:endParaRPr lang="pt-BR"/>
        </a:p>
      </dgm:t>
    </dgm:pt>
    <dgm:pt modelId="{AC1DC399-2F63-41B2-B0EE-C00E447F4D93}" type="pres">
      <dgm:prSet presAssocID="{A971052C-3F26-4564-9E8A-86C6DF58BE69}" presName="childText" presStyleLbl="bgAcc1" presStyleIdx="8" presStyleCnt="12" custLinFactNeighborX="-205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05942C-F0A0-4F74-9692-889C004FE5A4}" type="pres">
      <dgm:prSet presAssocID="{F20BE8AC-4330-496F-B97D-FD51FDA1097C}" presName="root" presStyleCnt="0"/>
      <dgm:spPr/>
    </dgm:pt>
    <dgm:pt modelId="{84FC29BA-3602-40B2-B90A-91ACA163F19C}" type="pres">
      <dgm:prSet presAssocID="{F20BE8AC-4330-496F-B97D-FD51FDA1097C}" presName="rootComposite" presStyleCnt="0"/>
      <dgm:spPr/>
    </dgm:pt>
    <dgm:pt modelId="{BC95F528-FB06-4CC3-9431-03FEDB2C2407}" type="pres">
      <dgm:prSet presAssocID="{F20BE8AC-4330-496F-B97D-FD51FDA1097C}" presName="rootText" presStyleLbl="node1" presStyleIdx="3" presStyleCnt="4" custScaleY="49656" custLinFactNeighborX="-22320"/>
      <dgm:spPr/>
      <dgm:t>
        <a:bodyPr/>
        <a:lstStyle/>
        <a:p>
          <a:endParaRPr lang="pt-BR"/>
        </a:p>
      </dgm:t>
    </dgm:pt>
    <dgm:pt modelId="{D5A28D9D-DEEF-40C3-8274-77EB253AB6EA}" type="pres">
      <dgm:prSet presAssocID="{F20BE8AC-4330-496F-B97D-FD51FDA1097C}" presName="rootConnector" presStyleLbl="node1" presStyleIdx="3" presStyleCnt="4"/>
      <dgm:spPr/>
      <dgm:t>
        <a:bodyPr/>
        <a:lstStyle/>
        <a:p>
          <a:endParaRPr lang="pt-BR"/>
        </a:p>
      </dgm:t>
    </dgm:pt>
    <dgm:pt modelId="{96E69A8E-64AD-485E-B02F-0F0A6586E7F9}" type="pres">
      <dgm:prSet presAssocID="{F20BE8AC-4330-496F-B97D-FD51FDA1097C}" presName="childShape" presStyleCnt="0"/>
      <dgm:spPr/>
    </dgm:pt>
    <dgm:pt modelId="{4E5F0359-73F5-47B3-B280-2D4CC871B9FB}" type="pres">
      <dgm:prSet presAssocID="{13A65BC7-1B43-431F-9ED8-E14719E3AE87}" presName="Name13" presStyleLbl="parChTrans1D2" presStyleIdx="9" presStyleCnt="12"/>
      <dgm:spPr/>
      <dgm:t>
        <a:bodyPr/>
        <a:lstStyle/>
        <a:p>
          <a:endParaRPr lang="pt-BR"/>
        </a:p>
      </dgm:t>
    </dgm:pt>
    <dgm:pt modelId="{1086338D-5B06-4A23-86CC-163F82340D66}" type="pres">
      <dgm:prSet presAssocID="{A9D73850-D365-4393-91BD-CF8419103969}" presName="childText" presStyleLbl="bgAcc1" presStyleIdx="9" presStyleCnt="12" custLinFactNeighborX="-278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12AEDA-3872-42BC-BB05-33D635ECEE9E}" type="pres">
      <dgm:prSet presAssocID="{A8971305-130C-44C0-9528-FC8EBE3137EC}" presName="Name13" presStyleLbl="parChTrans1D2" presStyleIdx="10" presStyleCnt="12"/>
      <dgm:spPr/>
      <dgm:t>
        <a:bodyPr/>
        <a:lstStyle/>
        <a:p>
          <a:endParaRPr lang="pt-BR"/>
        </a:p>
      </dgm:t>
    </dgm:pt>
    <dgm:pt modelId="{1E0184F2-DB97-4F18-842F-C25E49A3A920}" type="pres">
      <dgm:prSet presAssocID="{0688E46B-B462-4DD4-8D9B-667AC0D3B495}" presName="childText" presStyleLbl="bgAcc1" presStyleIdx="10" presStyleCnt="12" custLinFactNeighborX="-278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B8926C-07FF-4909-88DA-CB15D7B38607}" type="pres">
      <dgm:prSet presAssocID="{5D88FEDF-700E-4CB7-82C5-DB9A06EE5589}" presName="Name13" presStyleLbl="parChTrans1D2" presStyleIdx="11" presStyleCnt="12"/>
      <dgm:spPr/>
      <dgm:t>
        <a:bodyPr/>
        <a:lstStyle/>
        <a:p>
          <a:endParaRPr lang="pt-BR"/>
        </a:p>
      </dgm:t>
    </dgm:pt>
    <dgm:pt modelId="{040A36AB-EFA9-402B-A792-7C73916192B8}" type="pres">
      <dgm:prSet presAssocID="{C4020CE9-24F3-4AA6-8D5B-167C3AD8C156}" presName="childText" presStyleLbl="bgAcc1" presStyleIdx="11" presStyleCnt="12" custLinFactNeighborX="-278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1C6C74E-A014-452A-9D1C-9BF8AC71374D}" srcId="{309A1858-CCF2-471F-BA0A-FDD63FCD6AD5}" destId="{095B084C-46E8-4343-AD71-E8FFE301AE55}" srcOrd="0" destOrd="0" parTransId="{1938269B-F412-445D-BCDD-6B358CC40C7D}" sibTransId="{FD35E4C4-5DA2-4963-8253-A5E63705C2C6}"/>
    <dgm:cxn modelId="{3C30A36F-3840-43D6-97FC-31F10CC62F3F}" type="presOf" srcId="{A971052C-3F26-4564-9E8A-86C6DF58BE69}" destId="{AC1DC399-2F63-41B2-B0EE-C00E447F4D93}" srcOrd="0" destOrd="0" presId="urn:microsoft.com/office/officeart/2005/8/layout/hierarchy3"/>
    <dgm:cxn modelId="{E83DDE61-EE9D-4F6D-B944-272EB8CB4FB5}" type="presOf" srcId="{DDE942E1-836A-46EC-B5A4-D7B5313CAF1B}" destId="{C259EAA8-5B63-4CE8-B1E2-FF308CC30F95}" srcOrd="0" destOrd="0" presId="urn:microsoft.com/office/officeart/2005/8/layout/hierarchy3"/>
    <dgm:cxn modelId="{B46529CC-4244-4910-918D-54BD4FB1C3EE}" srcId="{0D2B099A-67F4-4AD7-AC44-20E1177052BA}" destId="{309A1858-CCF2-471F-BA0A-FDD63FCD6AD5}" srcOrd="1" destOrd="0" parTransId="{AAFD3DFA-E464-4C10-86D5-9BD202580E4D}" sibTransId="{96F38C33-86A0-482D-A08A-C991B9CFFDC0}"/>
    <dgm:cxn modelId="{A066EC78-2A1C-472D-8522-72B56ECF9330}" type="presOf" srcId="{8BA554FC-1E5B-4D0A-A929-C5E046D056F1}" destId="{0BAF02BC-1CA9-4391-BE76-0A1D62AD5DD0}" srcOrd="0" destOrd="0" presId="urn:microsoft.com/office/officeart/2005/8/layout/hierarchy3"/>
    <dgm:cxn modelId="{F4206040-9C79-4798-8746-7FB85D3F8E46}" srcId="{F148C4EE-2487-4C06-9647-7C32ABA88AF8}" destId="{A971052C-3F26-4564-9E8A-86C6DF58BE69}" srcOrd="2" destOrd="0" parTransId="{DDE942E1-836A-46EC-B5A4-D7B5313CAF1B}" sibTransId="{66202338-5662-4F5E-BCD6-83D1A39AF497}"/>
    <dgm:cxn modelId="{02C12CF4-7FA3-4F97-A210-816D2AA87B80}" srcId="{F20BE8AC-4330-496F-B97D-FD51FDA1097C}" destId="{A9D73850-D365-4393-91BD-CF8419103969}" srcOrd="0" destOrd="0" parTransId="{13A65BC7-1B43-431F-9ED8-E14719E3AE87}" sibTransId="{7AE4067F-5517-4A56-90B8-421DDA8D3881}"/>
    <dgm:cxn modelId="{BA43A52A-230A-4BC0-9E0B-10686A263BFA}" srcId="{EFB30FFD-6B82-4EBD-8965-8BFF4CA1E008}" destId="{D6238595-ECE7-4A61-8420-5EEAF23FB327}" srcOrd="2" destOrd="0" parTransId="{F58413D8-66DD-456B-93F4-6C59386D6DC3}" sibTransId="{E4486457-70FB-423F-8D81-8EDD2836CC07}"/>
    <dgm:cxn modelId="{0AEFE789-C54D-4F9D-8917-FABDE232FF2D}" srcId="{EFB30FFD-6B82-4EBD-8965-8BFF4CA1E008}" destId="{AE64FA58-DEEB-4063-8E77-036B9EB6561F}" srcOrd="0" destOrd="0" parTransId="{183F7C75-73A7-495B-A50B-781C021CFBD4}" sibTransId="{C144776A-5A6E-44DE-ADD4-5A417949C84B}"/>
    <dgm:cxn modelId="{7023E308-5714-492D-9A6F-FD05D2BCB861}" srcId="{309A1858-CCF2-471F-BA0A-FDD63FCD6AD5}" destId="{9E1CBB8F-D3A8-4B55-86D3-192AD0E84108}" srcOrd="2" destOrd="0" parTransId="{936B7133-BDA2-426E-8810-76619CC5CD61}" sibTransId="{92719542-10E2-49C1-8761-BBD4A9CA8D9A}"/>
    <dgm:cxn modelId="{F300422D-D9E5-4CC4-9AA8-BFBC1C7DB138}" type="presOf" srcId="{13A65BC7-1B43-431F-9ED8-E14719E3AE87}" destId="{4E5F0359-73F5-47B3-B280-2D4CC871B9FB}" srcOrd="0" destOrd="0" presId="urn:microsoft.com/office/officeart/2005/8/layout/hierarchy3"/>
    <dgm:cxn modelId="{E3CD9558-1337-40CB-B1BE-2526BD59DD62}" type="presOf" srcId="{F148C4EE-2487-4C06-9647-7C32ABA88AF8}" destId="{BD1881B2-6D96-4FEF-94A0-3558FE26B122}" srcOrd="1" destOrd="0" presId="urn:microsoft.com/office/officeart/2005/8/layout/hierarchy3"/>
    <dgm:cxn modelId="{F955CFF9-A7D8-4A34-BEB0-A80B44DDD082}" type="presOf" srcId="{309A1858-CCF2-471F-BA0A-FDD63FCD6AD5}" destId="{E04A7D50-E02F-4CA8-B070-29691BEDCCA0}" srcOrd="0" destOrd="0" presId="urn:microsoft.com/office/officeart/2005/8/layout/hierarchy3"/>
    <dgm:cxn modelId="{2E880EC2-B20B-4913-98FC-A1B84B6463B8}" type="presOf" srcId="{A8971305-130C-44C0-9528-FC8EBE3137EC}" destId="{5112AEDA-3872-42BC-BB05-33D635ECEE9E}" srcOrd="0" destOrd="0" presId="urn:microsoft.com/office/officeart/2005/8/layout/hierarchy3"/>
    <dgm:cxn modelId="{552C3153-DEBC-4896-BA0A-4EBE1DB184A3}" type="presOf" srcId="{1938269B-F412-445D-BCDD-6B358CC40C7D}" destId="{3FF08820-03D5-47B6-A24E-55BD9CB0A707}" srcOrd="0" destOrd="0" presId="urn:microsoft.com/office/officeart/2005/8/layout/hierarchy3"/>
    <dgm:cxn modelId="{8579A78B-A925-43AB-81D7-229003A61F72}" srcId="{309A1858-CCF2-471F-BA0A-FDD63FCD6AD5}" destId="{52EF3A84-F2E0-413D-98AB-CA53E2548A23}" srcOrd="1" destOrd="0" parTransId="{ACA476EE-A25A-460B-91B1-C639D763778B}" sibTransId="{38B08CF3-BD18-4156-A208-D6B5F1022B02}"/>
    <dgm:cxn modelId="{2DF1AB41-4918-4C30-AE0E-7E9932F83CA9}" srcId="{F20BE8AC-4330-496F-B97D-FD51FDA1097C}" destId="{C4020CE9-24F3-4AA6-8D5B-167C3AD8C156}" srcOrd="2" destOrd="0" parTransId="{5D88FEDF-700E-4CB7-82C5-DB9A06EE5589}" sibTransId="{B632EC46-F9D5-4CE6-B0DB-5A5FEBE686DE}"/>
    <dgm:cxn modelId="{D3F9B6E6-DE72-43B5-B49B-5FB4C17F0B76}" type="presOf" srcId="{095B084C-46E8-4343-AD71-E8FFE301AE55}" destId="{16B2450E-5ECA-49A9-AE11-A139D517504E}" srcOrd="0" destOrd="0" presId="urn:microsoft.com/office/officeart/2005/8/layout/hierarchy3"/>
    <dgm:cxn modelId="{51CC3DD3-7CB7-4779-963A-F7B16B78BC2A}" type="presOf" srcId="{9BA9EAE5-9BB0-4A00-B3AD-43EDAE39DBA7}" destId="{3AC9DA81-19D7-4256-B798-9825B45F8856}" srcOrd="0" destOrd="0" presId="urn:microsoft.com/office/officeart/2005/8/layout/hierarchy3"/>
    <dgm:cxn modelId="{7B92705F-0F89-4832-B693-13512F4FD949}" type="presOf" srcId="{52EF3A84-F2E0-413D-98AB-CA53E2548A23}" destId="{C6C56A95-8829-439F-9612-7F0907A765C1}" srcOrd="0" destOrd="0" presId="urn:microsoft.com/office/officeart/2005/8/layout/hierarchy3"/>
    <dgm:cxn modelId="{A6EFEA0F-9E25-4077-9DBA-99BBBB8C98AD}" type="presOf" srcId="{A9D73850-D365-4393-91BD-CF8419103969}" destId="{1086338D-5B06-4A23-86CC-163F82340D66}" srcOrd="0" destOrd="0" presId="urn:microsoft.com/office/officeart/2005/8/layout/hierarchy3"/>
    <dgm:cxn modelId="{E3CF7F44-8BD2-4353-838E-7A1E103EEA3E}" srcId="{F20BE8AC-4330-496F-B97D-FD51FDA1097C}" destId="{0688E46B-B462-4DD4-8D9B-667AC0D3B495}" srcOrd="1" destOrd="0" parTransId="{A8971305-130C-44C0-9528-FC8EBE3137EC}" sibTransId="{D097DA1B-2305-45DD-ABA6-FC2C810E4297}"/>
    <dgm:cxn modelId="{A4A410D8-ADDF-49E6-A63F-0902DFC2D2EF}" type="presOf" srcId="{F20BE8AC-4330-496F-B97D-FD51FDA1097C}" destId="{BC95F528-FB06-4CC3-9431-03FEDB2C2407}" srcOrd="0" destOrd="0" presId="urn:microsoft.com/office/officeart/2005/8/layout/hierarchy3"/>
    <dgm:cxn modelId="{D14C0C5B-190C-4A9D-99A2-5D8FB2B4A5F1}" type="presOf" srcId="{BAA4E220-7145-4D84-A56B-2914B6E45CB3}" destId="{97D02C43-FBF5-4917-A66B-0E464A57EE01}" srcOrd="0" destOrd="0" presId="urn:microsoft.com/office/officeart/2005/8/layout/hierarchy3"/>
    <dgm:cxn modelId="{9BE46A8A-48F3-473F-8F67-CEC28EBBEE2E}" type="presOf" srcId="{0688E46B-B462-4DD4-8D9B-667AC0D3B495}" destId="{1E0184F2-DB97-4F18-842F-C25E49A3A920}" srcOrd="0" destOrd="0" presId="urn:microsoft.com/office/officeart/2005/8/layout/hierarchy3"/>
    <dgm:cxn modelId="{94A25FA8-5364-4F88-95D8-371FE2EB06C1}" srcId="{0D2B099A-67F4-4AD7-AC44-20E1177052BA}" destId="{EFB30FFD-6B82-4EBD-8965-8BFF4CA1E008}" srcOrd="0" destOrd="0" parTransId="{60D24F92-90B3-466F-ACCE-7825B54C818A}" sibTransId="{64715987-38E7-4B00-80F3-70C725384A78}"/>
    <dgm:cxn modelId="{0B43B87D-AAAB-4693-AB0A-E569669E07F9}" type="presOf" srcId="{D6238595-ECE7-4A61-8420-5EEAF23FB327}" destId="{CDAC144B-FBE5-4B33-B88D-83887C608A86}" srcOrd="0" destOrd="0" presId="urn:microsoft.com/office/officeart/2005/8/layout/hierarchy3"/>
    <dgm:cxn modelId="{CDE9D592-6B8A-41FD-9400-8B2982045972}" type="presOf" srcId="{EFB30FFD-6B82-4EBD-8965-8BFF4CA1E008}" destId="{1207DAD0-001D-4F7F-B726-B3DC6F689219}" srcOrd="1" destOrd="0" presId="urn:microsoft.com/office/officeart/2005/8/layout/hierarchy3"/>
    <dgm:cxn modelId="{1EFD63FE-9034-4EF2-9084-74E00E80F38E}" type="presOf" srcId="{936B7133-BDA2-426E-8810-76619CC5CD61}" destId="{1F2ABBF7-37D4-46CD-B362-AB73181358E9}" srcOrd="0" destOrd="0" presId="urn:microsoft.com/office/officeart/2005/8/layout/hierarchy3"/>
    <dgm:cxn modelId="{FA424D9B-459A-4662-8574-67DD3A205241}" srcId="{0D2B099A-67F4-4AD7-AC44-20E1177052BA}" destId="{F148C4EE-2487-4C06-9647-7C32ABA88AF8}" srcOrd="2" destOrd="0" parTransId="{2A2AA664-AA5C-4C44-927F-6DBA8128B13C}" sibTransId="{FC14F2CF-B770-447E-A5AE-ED6B77E54AD1}"/>
    <dgm:cxn modelId="{43FD0576-A720-417D-BFBB-E63752D88DDA}" srcId="{0D2B099A-67F4-4AD7-AC44-20E1177052BA}" destId="{F20BE8AC-4330-496F-B97D-FD51FDA1097C}" srcOrd="3" destOrd="0" parTransId="{9AACAFF2-9CE8-4EE3-BF61-930DB843D82E}" sibTransId="{5C0427C7-511D-44F8-B3BE-8CDB6BEFAE27}"/>
    <dgm:cxn modelId="{0DFADF1B-47E6-4D17-BFC6-D3ED63C5BB10}" type="presOf" srcId="{F58413D8-66DD-456B-93F4-6C59386D6DC3}" destId="{70F0413A-5152-47F3-96E0-F718016D0C5E}" srcOrd="0" destOrd="0" presId="urn:microsoft.com/office/officeart/2005/8/layout/hierarchy3"/>
    <dgm:cxn modelId="{A27AA5D2-48BC-4F74-813D-C2F36F787804}" type="presOf" srcId="{11671E02-9389-402E-AE63-C07B7B06C209}" destId="{DEB9830A-5683-4ED7-B273-88B8C892F489}" srcOrd="0" destOrd="0" presId="urn:microsoft.com/office/officeart/2005/8/layout/hierarchy3"/>
    <dgm:cxn modelId="{1EEA81D1-F366-4DA8-A32E-AD154EF74F01}" type="presOf" srcId="{183F7C75-73A7-495B-A50B-781C021CFBD4}" destId="{BC0FDAF1-13CF-43BF-B17E-B1131E25CC78}" srcOrd="0" destOrd="0" presId="urn:microsoft.com/office/officeart/2005/8/layout/hierarchy3"/>
    <dgm:cxn modelId="{CD6FC574-E2D9-4570-9096-2110AD35B631}" type="presOf" srcId="{2CA0F084-F310-4526-9E2D-8AA8F9CD8D14}" destId="{7D29C5FF-F90B-4604-8D49-4DFD10CE84C5}" srcOrd="0" destOrd="0" presId="urn:microsoft.com/office/officeart/2005/8/layout/hierarchy3"/>
    <dgm:cxn modelId="{25E30AEB-D5FC-464D-A389-3A81DDDAD005}" type="presOf" srcId="{A619910E-D5C8-49CD-A260-8FFDCF5D0352}" destId="{C8269702-9CB1-42B9-BEDF-46885588BE8D}" srcOrd="0" destOrd="0" presId="urn:microsoft.com/office/officeart/2005/8/layout/hierarchy3"/>
    <dgm:cxn modelId="{1C94CD51-9293-40C6-A9D3-3D5FAB5CDB40}" srcId="{F148C4EE-2487-4C06-9647-7C32ABA88AF8}" destId="{2CA0F084-F310-4526-9E2D-8AA8F9CD8D14}" srcOrd="0" destOrd="0" parTransId="{A619910E-D5C8-49CD-A260-8FFDCF5D0352}" sibTransId="{A1D1A32E-CD9A-4E2A-8CF0-586CA1D8386B}"/>
    <dgm:cxn modelId="{04FF12DC-8EC1-41A5-B11D-7D8128A6DC8D}" type="presOf" srcId="{C4020CE9-24F3-4AA6-8D5B-167C3AD8C156}" destId="{040A36AB-EFA9-402B-A792-7C73916192B8}" srcOrd="0" destOrd="0" presId="urn:microsoft.com/office/officeart/2005/8/layout/hierarchy3"/>
    <dgm:cxn modelId="{8F7957CF-4A1F-44AB-90C7-3502478B501C}" type="presOf" srcId="{F20BE8AC-4330-496F-B97D-FD51FDA1097C}" destId="{D5A28D9D-DEEF-40C3-8274-77EB253AB6EA}" srcOrd="1" destOrd="0" presId="urn:microsoft.com/office/officeart/2005/8/layout/hierarchy3"/>
    <dgm:cxn modelId="{38229187-2F45-40F5-9154-04BC20C400BE}" type="presOf" srcId="{AE64FA58-DEEB-4063-8E77-036B9EB6561F}" destId="{A6C5D561-9184-4B46-AECC-A6505E21A72A}" srcOrd="0" destOrd="0" presId="urn:microsoft.com/office/officeart/2005/8/layout/hierarchy3"/>
    <dgm:cxn modelId="{366CE228-5483-4B09-B7CD-504B3CB8A1CA}" type="presOf" srcId="{0D2B099A-67F4-4AD7-AC44-20E1177052BA}" destId="{5279A54A-2970-413E-83B3-4D522199AD41}" srcOrd="0" destOrd="0" presId="urn:microsoft.com/office/officeart/2005/8/layout/hierarchy3"/>
    <dgm:cxn modelId="{D960E8C3-F6EB-43C9-AFF4-6D0681F5B83C}" type="presOf" srcId="{EFB30FFD-6B82-4EBD-8965-8BFF4CA1E008}" destId="{55AA128F-057E-4094-9C0E-1955D0033C2A}" srcOrd="0" destOrd="0" presId="urn:microsoft.com/office/officeart/2005/8/layout/hierarchy3"/>
    <dgm:cxn modelId="{51217E05-D648-4776-B6F9-E634C12A4F27}" type="presOf" srcId="{5D88FEDF-700E-4CB7-82C5-DB9A06EE5589}" destId="{48B8926C-07FF-4909-88DA-CB15D7B38607}" srcOrd="0" destOrd="0" presId="urn:microsoft.com/office/officeart/2005/8/layout/hierarchy3"/>
    <dgm:cxn modelId="{D8718276-EB2E-41CF-B408-248A7CE6EB03}" type="presOf" srcId="{309A1858-CCF2-471F-BA0A-FDD63FCD6AD5}" destId="{3AA9CEFC-4642-470A-AAAF-6A77D1BEC93C}" srcOrd="1" destOrd="0" presId="urn:microsoft.com/office/officeart/2005/8/layout/hierarchy3"/>
    <dgm:cxn modelId="{A8D67E25-87FE-436A-AD44-C647F1F5F4BC}" srcId="{F148C4EE-2487-4C06-9647-7C32ABA88AF8}" destId="{8BA554FC-1E5B-4D0A-A929-C5E046D056F1}" srcOrd="1" destOrd="0" parTransId="{9BA9EAE5-9BB0-4A00-B3AD-43EDAE39DBA7}" sibTransId="{835F7E6E-A0C3-41C3-B3D9-3FFF641B5E53}"/>
    <dgm:cxn modelId="{1151C806-7D81-4A14-852D-912CBE3E350E}" type="presOf" srcId="{ACA476EE-A25A-460B-91B1-C639D763778B}" destId="{60A81158-B4E3-4AC3-B46E-E0D13469E456}" srcOrd="0" destOrd="0" presId="urn:microsoft.com/office/officeart/2005/8/layout/hierarchy3"/>
    <dgm:cxn modelId="{3ED794C8-EA0C-4E11-B97A-9D81FC61D6BA}" type="presOf" srcId="{F148C4EE-2487-4C06-9647-7C32ABA88AF8}" destId="{A4C85A1F-709D-44D5-A7E4-2565ED54E477}" srcOrd="0" destOrd="0" presId="urn:microsoft.com/office/officeart/2005/8/layout/hierarchy3"/>
    <dgm:cxn modelId="{5C0C297F-3FD0-484B-BA6B-63DACE48424A}" srcId="{EFB30FFD-6B82-4EBD-8965-8BFF4CA1E008}" destId="{BAA4E220-7145-4D84-A56B-2914B6E45CB3}" srcOrd="1" destOrd="0" parTransId="{11671E02-9389-402E-AE63-C07B7B06C209}" sibTransId="{233C649B-E98A-4669-9917-B18627DC7F60}"/>
    <dgm:cxn modelId="{C4E0EE0A-A40F-48FD-9D07-FDB6692D68D2}" type="presOf" srcId="{9E1CBB8F-D3A8-4B55-86D3-192AD0E84108}" destId="{A6F7B141-2BE7-42FE-BEB6-FB23338B3D4E}" srcOrd="0" destOrd="0" presId="urn:microsoft.com/office/officeart/2005/8/layout/hierarchy3"/>
    <dgm:cxn modelId="{7CD2C6C0-924B-41A2-95C0-DBA65459AD63}" type="presParOf" srcId="{5279A54A-2970-413E-83B3-4D522199AD41}" destId="{5F5902E0-B172-4CD2-BCEC-E64BF9B0D3B1}" srcOrd="0" destOrd="0" presId="urn:microsoft.com/office/officeart/2005/8/layout/hierarchy3"/>
    <dgm:cxn modelId="{F5F25551-AE31-41D8-9310-F6EBFD39A13F}" type="presParOf" srcId="{5F5902E0-B172-4CD2-BCEC-E64BF9B0D3B1}" destId="{747DCBFD-6498-4CDE-8264-50995928D84B}" srcOrd="0" destOrd="0" presId="urn:microsoft.com/office/officeart/2005/8/layout/hierarchy3"/>
    <dgm:cxn modelId="{BBC6E37D-F4C3-4DE3-8A7E-13F5C417FD53}" type="presParOf" srcId="{747DCBFD-6498-4CDE-8264-50995928D84B}" destId="{55AA128F-057E-4094-9C0E-1955D0033C2A}" srcOrd="0" destOrd="0" presId="urn:microsoft.com/office/officeart/2005/8/layout/hierarchy3"/>
    <dgm:cxn modelId="{A540CE99-67C5-49AE-A9AD-53018E9E800D}" type="presParOf" srcId="{747DCBFD-6498-4CDE-8264-50995928D84B}" destId="{1207DAD0-001D-4F7F-B726-B3DC6F689219}" srcOrd="1" destOrd="0" presId="urn:microsoft.com/office/officeart/2005/8/layout/hierarchy3"/>
    <dgm:cxn modelId="{A30E6FD9-E1B7-4F20-90FD-29AECB70D5EB}" type="presParOf" srcId="{5F5902E0-B172-4CD2-BCEC-E64BF9B0D3B1}" destId="{565B06DA-7B91-4620-9770-09DFCCCCD59E}" srcOrd="1" destOrd="0" presId="urn:microsoft.com/office/officeart/2005/8/layout/hierarchy3"/>
    <dgm:cxn modelId="{0C1B61B2-438C-4D89-8712-A745986B9DCC}" type="presParOf" srcId="{565B06DA-7B91-4620-9770-09DFCCCCD59E}" destId="{BC0FDAF1-13CF-43BF-B17E-B1131E25CC78}" srcOrd="0" destOrd="0" presId="urn:microsoft.com/office/officeart/2005/8/layout/hierarchy3"/>
    <dgm:cxn modelId="{478FB7C8-EDF6-4120-9405-09A85CF19EE2}" type="presParOf" srcId="{565B06DA-7B91-4620-9770-09DFCCCCD59E}" destId="{A6C5D561-9184-4B46-AECC-A6505E21A72A}" srcOrd="1" destOrd="0" presId="urn:microsoft.com/office/officeart/2005/8/layout/hierarchy3"/>
    <dgm:cxn modelId="{8129D471-2B9E-49F6-B203-C74F88125ED1}" type="presParOf" srcId="{565B06DA-7B91-4620-9770-09DFCCCCD59E}" destId="{DEB9830A-5683-4ED7-B273-88B8C892F489}" srcOrd="2" destOrd="0" presId="urn:microsoft.com/office/officeart/2005/8/layout/hierarchy3"/>
    <dgm:cxn modelId="{EFECA621-A38F-43D4-915E-D646F23F46DD}" type="presParOf" srcId="{565B06DA-7B91-4620-9770-09DFCCCCD59E}" destId="{97D02C43-FBF5-4917-A66B-0E464A57EE01}" srcOrd="3" destOrd="0" presId="urn:microsoft.com/office/officeart/2005/8/layout/hierarchy3"/>
    <dgm:cxn modelId="{5A21351D-E7E6-4BDD-8B4E-941CD88A0F71}" type="presParOf" srcId="{565B06DA-7B91-4620-9770-09DFCCCCD59E}" destId="{70F0413A-5152-47F3-96E0-F718016D0C5E}" srcOrd="4" destOrd="0" presId="urn:microsoft.com/office/officeart/2005/8/layout/hierarchy3"/>
    <dgm:cxn modelId="{715E21ED-A21D-4194-9FAF-76C9733EF0EE}" type="presParOf" srcId="{565B06DA-7B91-4620-9770-09DFCCCCD59E}" destId="{CDAC144B-FBE5-4B33-B88D-83887C608A86}" srcOrd="5" destOrd="0" presId="urn:microsoft.com/office/officeart/2005/8/layout/hierarchy3"/>
    <dgm:cxn modelId="{B2C94935-592E-40EC-A6AA-21386B2A70E3}" type="presParOf" srcId="{5279A54A-2970-413E-83B3-4D522199AD41}" destId="{C8492258-F966-4787-92B2-20B312D3B4C8}" srcOrd="1" destOrd="0" presId="urn:microsoft.com/office/officeart/2005/8/layout/hierarchy3"/>
    <dgm:cxn modelId="{B45DBBF0-A495-4C06-94AE-2B5B3882B242}" type="presParOf" srcId="{C8492258-F966-4787-92B2-20B312D3B4C8}" destId="{51B8A165-F18E-42EC-8DE1-D94EBBFB7937}" srcOrd="0" destOrd="0" presId="urn:microsoft.com/office/officeart/2005/8/layout/hierarchy3"/>
    <dgm:cxn modelId="{EA97D57D-702C-40B4-BF87-EB207566C5AC}" type="presParOf" srcId="{51B8A165-F18E-42EC-8DE1-D94EBBFB7937}" destId="{E04A7D50-E02F-4CA8-B070-29691BEDCCA0}" srcOrd="0" destOrd="0" presId="urn:microsoft.com/office/officeart/2005/8/layout/hierarchy3"/>
    <dgm:cxn modelId="{73870D4C-2150-40B1-B1DA-D3C8264A0FE8}" type="presParOf" srcId="{51B8A165-F18E-42EC-8DE1-D94EBBFB7937}" destId="{3AA9CEFC-4642-470A-AAAF-6A77D1BEC93C}" srcOrd="1" destOrd="0" presId="urn:microsoft.com/office/officeart/2005/8/layout/hierarchy3"/>
    <dgm:cxn modelId="{07D60B7C-5BEF-4E88-AFAA-713C3898DAA1}" type="presParOf" srcId="{C8492258-F966-4787-92B2-20B312D3B4C8}" destId="{41587C8C-7880-4811-A391-867C408C544C}" srcOrd="1" destOrd="0" presId="urn:microsoft.com/office/officeart/2005/8/layout/hierarchy3"/>
    <dgm:cxn modelId="{7BCA03C4-BCBD-4C8F-9F86-3CF3B9CA3164}" type="presParOf" srcId="{41587C8C-7880-4811-A391-867C408C544C}" destId="{3FF08820-03D5-47B6-A24E-55BD9CB0A707}" srcOrd="0" destOrd="0" presId="urn:microsoft.com/office/officeart/2005/8/layout/hierarchy3"/>
    <dgm:cxn modelId="{59C22770-4B8A-4979-BD74-6E6FF8FE5C2C}" type="presParOf" srcId="{41587C8C-7880-4811-A391-867C408C544C}" destId="{16B2450E-5ECA-49A9-AE11-A139D517504E}" srcOrd="1" destOrd="0" presId="urn:microsoft.com/office/officeart/2005/8/layout/hierarchy3"/>
    <dgm:cxn modelId="{7BFB8E59-AE67-4738-A8B0-7799F89987FC}" type="presParOf" srcId="{41587C8C-7880-4811-A391-867C408C544C}" destId="{60A81158-B4E3-4AC3-B46E-E0D13469E456}" srcOrd="2" destOrd="0" presId="urn:microsoft.com/office/officeart/2005/8/layout/hierarchy3"/>
    <dgm:cxn modelId="{7785BA2A-0368-4F7E-8E19-D25349861F77}" type="presParOf" srcId="{41587C8C-7880-4811-A391-867C408C544C}" destId="{C6C56A95-8829-439F-9612-7F0907A765C1}" srcOrd="3" destOrd="0" presId="urn:microsoft.com/office/officeart/2005/8/layout/hierarchy3"/>
    <dgm:cxn modelId="{5BD78635-9156-4CAB-B8C7-BDEBDCF18200}" type="presParOf" srcId="{41587C8C-7880-4811-A391-867C408C544C}" destId="{1F2ABBF7-37D4-46CD-B362-AB73181358E9}" srcOrd="4" destOrd="0" presId="urn:microsoft.com/office/officeart/2005/8/layout/hierarchy3"/>
    <dgm:cxn modelId="{73F2D663-70AC-4FFA-B8D3-CA8A8C4FE86E}" type="presParOf" srcId="{41587C8C-7880-4811-A391-867C408C544C}" destId="{A6F7B141-2BE7-42FE-BEB6-FB23338B3D4E}" srcOrd="5" destOrd="0" presId="urn:microsoft.com/office/officeart/2005/8/layout/hierarchy3"/>
    <dgm:cxn modelId="{AB06D70D-E1E7-4026-8142-1466144CF5DD}" type="presParOf" srcId="{5279A54A-2970-413E-83B3-4D522199AD41}" destId="{CBFD98D2-8436-470A-BB6F-0F8C1204DDFB}" srcOrd="2" destOrd="0" presId="urn:microsoft.com/office/officeart/2005/8/layout/hierarchy3"/>
    <dgm:cxn modelId="{F6047AE0-DE50-4D14-BBD5-86EB184B4050}" type="presParOf" srcId="{CBFD98D2-8436-470A-BB6F-0F8C1204DDFB}" destId="{236E4C6C-1BE8-46AF-B31C-8C94E8C44F54}" srcOrd="0" destOrd="0" presId="urn:microsoft.com/office/officeart/2005/8/layout/hierarchy3"/>
    <dgm:cxn modelId="{C4A3FEBC-E987-438B-B073-D8CDE88279CC}" type="presParOf" srcId="{236E4C6C-1BE8-46AF-B31C-8C94E8C44F54}" destId="{A4C85A1F-709D-44D5-A7E4-2565ED54E477}" srcOrd="0" destOrd="0" presId="urn:microsoft.com/office/officeart/2005/8/layout/hierarchy3"/>
    <dgm:cxn modelId="{043AE48C-29B3-4D5B-B5A0-4393CD3DD7EC}" type="presParOf" srcId="{236E4C6C-1BE8-46AF-B31C-8C94E8C44F54}" destId="{BD1881B2-6D96-4FEF-94A0-3558FE26B122}" srcOrd="1" destOrd="0" presId="urn:microsoft.com/office/officeart/2005/8/layout/hierarchy3"/>
    <dgm:cxn modelId="{D932F26D-1E93-4871-97AE-A1F8962DB826}" type="presParOf" srcId="{CBFD98D2-8436-470A-BB6F-0F8C1204DDFB}" destId="{4ACD78CA-F394-418B-9600-00A0FF363FD9}" srcOrd="1" destOrd="0" presId="urn:microsoft.com/office/officeart/2005/8/layout/hierarchy3"/>
    <dgm:cxn modelId="{916D220B-82F1-45BA-B4B4-5AA13A8C68EA}" type="presParOf" srcId="{4ACD78CA-F394-418B-9600-00A0FF363FD9}" destId="{C8269702-9CB1-42B9-BEDF-46885588BE8D}" srcOrd="0" destOrd="0" presId="urn:microsoft.com/office/officeart/2005/8/layout/hierarchy3"/>
    <dgm:cxn modelId="{E187A5C1-FD9F-42C4-9B68-A284E8FA6279}" type="presParOf" srcId="{4ACD78CA-F394-418B-9600-00A0FF363FD9}" destId="{7D29C5FF-F90B-4604-8D49-4DFD10CE84C5}" srcOrd="1" destOrd="0" presId="urn:microsoft.com/office/officeart/2005/8/layout/hierarchy3"/>
    <dgm:cxn modelId="{1FEDD732-6D87-4577-93C4-0BB074DF7724}" type="presParOf" srcId="{4ACD78CA-F394-418B-9600-00A0FF363FD9}" destId="{3AC9DA81-19D7-4256-B798-9825B45F8856}" srcOrd="2" destOrd="0" presId="urn:microsoft.com/office/officeart/2005/8/layout/hierarchy3"/>
    <dgm:cxn modelId="{252C75F6-6515-44CF-BAE9-0E26320257D8}" type="presParOf" srcId="{4ACD78CA-F394-418B-9600-00A0FF363FD9}" destId="{0BAF02BC-1CA9-4391-BE76-0A1D62AD5DD0}" srcOrd="3" destOrd="0" presId="urn:microsoft.com/office/officeart/2005/8/layout/hierarchy3"/>
    <dgm:cxn modelId="{DA51F096-B310-49F5-8E6C-10358F59FB1B}" type="presParOf" srcId="{4ACD78CA-F394-418B-9600-00A0FF363FD9}" destId="{C259EAA8-5B63-4CE8-B1E2-FF308CC30F95}" srcOrd="4" destOrd="0" presId="urn:microsoft.com/office/officeart/2005/8/layout/hierarchy3"/>
    <dgm:cxn modelId="{889A85BA-0FA4-4AAF-86B6-8E08FBBBD7A5}" type="presParOf" srcId="{4ACD78CA-F394-418B-9600-00A0FF363FD9}" destId="{AC1DC399-2F63-41B2-B0EE-C00E447F4D93}" srcOrd="5" destOrd="0" presId="urn:microsoft.com/office/officeart/2005/8/layout/hierarchy3"/>
    <dgm:cxn modelId="{641A71AE-B355-40A5-BA5F-D519464D0B71}" type="presParOf" srcId="{5279A54A-2970-413E-83B3-4D522199AD41}" destId="{B205942C-F0A0-4F74-9692-889C004FE5A4}" srcOrd="3" destOrd="0" presId="urn:microsoft.com/office/officeart/2005/8/layout/hierarchy3"/>
    <dgm:cxn modelId="{DB32269B-388F-4742-A99E-EB85663AA8DE}" type="presParOf" srcId="{B205942C-F0A0-4F74-9692-889C004FE5A4}" destId="{84FC29BA-3602-40B2-B90A-91ACA163F19C}" srcOrd="0" destOrd="0" presId="urn:microsoft.com/office/officeart/2005/8/layout/hierarchy3"/>
    <dgm:cxn modelId="{2B1AEDDA-0654-4436-A978-F9C879EC5293}" type="presParOf" srcId="{84FC29BA-3602-40B2-B90A-91ACA163F19C}" destId="{BC95F528-FB06-4CC3-9431-03FEDB2C2407}" srcOrd="0" destOrd="0" presId="urn:microsoft.com/office/officeart/2005/8/layout/hierarchy3"/>
    <dgm:cxn modelId="{5DBFCC05-BB07-4A1D-99FA-329906761C27}" type="presParOf" srcId="{84FC29BA-3602-40B2-B90A-91ACA163F19C}" destId="{D5A28D9D-DEEF-40C3-8274-77EB253AB6EA}" srcOrd="1" destOrd="0" presId="urn:microsoft.com/office/officeart/2005/8/layout/hierarchy3"/>
    <dgm:cxn modelId="{69CF2F26-5B23-4206-A8DF-D7B84F2D20C7}" type="presParOf" srcId="{B205942C-F0A0-4F74-9692-889C004FE5A4}" destId="{96E69A8E-64AD-485E-B02F-0F0A6586E7F9}" srcOrd="1" destOrd="0" presId="urn:microsoft.com/office/officeart/2005/8/layout/hierarchy3"/>
    <dgm:cxn modelId="{A7322FEC-5232-4B2C-9E8F-5E6F58AF5C40}" type="presParOf" srcId="{96E69A8E-64AD-485E-B02F-0F0A6586E7F9}" destId="{4E5F0359-73F5-47B3-B280-2D4CC871B9FB}" srcOrd="0" destOrd="0" presId="urn:microsoft.com/office/officeart/2005/8/layout/hierarchy3"/>
    <dgm:cxn modelId="{5C4157B9-ED39-4E6F-AE08-11101899B7C4}" type="presParOf" srcId="{96E69A8E-64AD-485E-B02F-0F0A6586E7F9}" destId="{1086338D-5B06-4A23-86CC-163F82340D66}" srcOrd="1" destOrd="0" presId="urn:microsoft.com/office/officeart/2005/8/layout/hierarchy3"/>
    <dgm:cxn modelId="{2119622D-5D4B-4F19-A585-7EC8C3551CE0}" type="presParOf" srcId="{96E69A8E-64AD-485E-B02F-0F0A6586E7F9}" destId="{5112AEDA-3872-42BC-BB05-33D635ECEE9E}" srcOrd="2" destOrd="0" presId="urn:microsoft.com/office/officeart/2005/8/layout/hierarchy3"/>
    <dgm:cxn modelId="{D6277E2E-EC76-4A87-8739-030F81C1DBF1}" type="presParOf" srcId="{96E69A8E-64AD-485E-B02F-0F0A6586E7F9}" destId="{1E0184F2-DB97-4F18-842F-C25E49A3A920}" srcOrd="3" destOrd="0" presId="urn:microsoft.com/office/officeart/2005/8/layout/hierarchy3"/>
    <dgm:cxn modelId="{0F91CEDD-208D-4A87-A261-770C930DABC3}" type="presParOf" srcId="{96E69A8E-64AD-485E-B02F-0F0A6586E7F9}" destId="{48B8926C-07FF-4909-88DA-CB15D7B38607}" srcOrd="4" destOrd="0" presId="urn:microsoft.com/office/officeart/2005/8/layout/hierarchy3"/>
    <dgm:cxn modelId="{A1BAD32A-611D-45B4-9D00-74240C74220E}" type="presParOf" srcId="{96E69A8E-64AD-485E-B02F-0F0A6586E7F9}" destId="{040A36AB-EFA9-402B-A792-7C73916192B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CD891CA-D241-4DA0-B1C2-ED8E3EDBBC16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0D1B7358-2B74-458B-8B23-6B12A1336610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400" b="1" dirty="0" err="1" smtClean="0">
              <a:solidFill>
                <a:schemeClr val="tx1"/>
              </a:solidFill>
            </a:rPr>
            <a:t>Teleconsultorias</a:t>
          </a:r>
          <a:endParaRPr lang="pt-BR" sz="2400" b="1" dirty="0">
            <a:solidFill>
              <a:schemeClr val="tx1"/>
            </a:solidFill>
          </a:endParaRPr>
        </a:p>
      </dgm:t>
    </dgm:pt>
    <dgm:pt modelId="{A1D4B630-D440-46C5-8B15-1182A928B56E}" type="parTrans" cxnId="{A1769F87-BA98-46B3-ACAF-B4BF736FF440}">
      <dgm:prSet/>
      <dgm:spPr/>
      <dgm:t>
        <a:bodyPr/>
        <a:lstStyle/>
        <a:p>
          <a:endParaRPr lang="pt-BR" sz="2000"/>
        </a:p>
      </dgm:t>
    </dgm:pt>
    <dgm:pt modelId="{906C6922-46AE-4C52-B896-A1BE45798B66}" type="sibTrans" cxnId="{A1769F87-BA98-46B3-ACAF-B4BF736FF440}">
      <dgm:prSet/>
      <dgm:spPr/>
      <dgm:t>
        <a:bodyPr/>
        <a:lstStyle/>
        <a:p>
          <a:endParaRPr lang="pt-BR" sz="2000"/>
        </a:p>
      </dgm:t>
    </dgm:pt>
    <dgm:pt modelId="{C3DB14AD-A138-4B3C-B09E-95F3E0BD9A4D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400" dirty="0" smtClean="0"/>
            <a:t>Profissionais</a:t>
          </a:r>
          <a:endParaRPr lang="pt-BR" sz="2400" dirty="0"/>
        </a:p>
      </dgm:t>
    </dgm:pt>
    <dgm:pt modelId="{29E5F51A-9588-4FE2-8E1C-4F3A5BB543EF}" type="parTrans" cxnId="{9EAAEBFB-2DA8-4CAA-B514-BAD17649B15F}">
      <dgm:prSet/>
      <dgm:spPr/>
      <dgm:t>
        <a:bodyPr/>
        <a:lstStyle/>
        <a:p>
          <a:endParaRPr lang="pt-BR" sz="2000"/>
        </a:p>
      </dgm:t>
    </dgm:pt>
    <dgm:pt modelId="{E5236787-2156-4F2F-A12F-8F5CF8E01251}" type="sibTrans" cxnId="{9EAAEBFB-2DA8-4CAA-B514-BAD17649B15F}">
      <dgm:prSet/>
      <dgm:spPr/>
      <dgm:t>
        <a:bodyPr/>
        <a:lstStyle/>
        <a:p>
          <a:endParaRPr lang="pt-BR" sz="2000"/>
        </a:p>
      </dgm:t>
    </dgm:pt>
    <dgm:pt modelId="{4CD53BDE-95F9-428B-B8C1-BC2070177AD6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400" dirty="0" smtClean="0"/>
            <a:t>Gestores</a:t>
          </a:r>
          <a:endParaRPr lang="pt-BR" sz="2400" dirty="0"/>
        </a:p>
      </dgm:t>
    </dgm:pt>
    <dgm:pt modelId="{17DDFBCB-A64F-4718-BA8B-95B8157548A4}" type="parTrans" cxnId="{D19560F9-EE62-4D38-B5C9-BE82B0092775}">
      <dgm:prSet/>
      <dgm:spPr/>
      <dgm:t>
        <a:bodyPr/>
        <a:lstStyle/>
        <a:p>
          <a:endParaRPr lang="pt-BR" sz="2000"/>
        </a:p>
      </dgm:t>
    </dgm:pt>
    <dgm:pt modelId="{5D4F613C-A058-4460-9F2D-1D31B1C9F3AB}" type="sibTrans" cxnId="{D19560F9-EE62-4D38-B5C9-BE82B0092775}">
      <dgm:prSet/>
      <dgm:spPr/>
      <dgm:t>
        <a:bodyPr/>
        <a:lstStyle/>
        <a:p>
          <a:endParaRPr lang="pt-BR" sz="2000"/>
        </a:p>
      </dgm:t>
    </dgm:pt>
    <dgm:pt modelId="{ED24BB16-3E87-411D-9A50-81D97C510FFB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</a:rPr>
            <a:t>Telediagnóstico</a:t>
          </a:r>
          <a:endParaRPr lang="pt-BR" sz="2400" b="1" dirty="0">
            <a:solidFill>
              <a:schemeClr val="tx1"/>
            </a:solidFill>
          </a:endParaRPr>
        </a:p>
      </dgm:t>
    </dgm:pt>
    <dgm:pt modelId="{42A88653-5745-4DF1-95CC-88FC9143E752}" type="parTrans" cxnId="{9FC15B5D-DBD2-4B18-87F9-9EF301CB378C}">
      <dgm:prSet/>
      <dgm:spPr/>
      <dgm:t>
        <a:bodyPr/>
        <a:lstStyle/>
        <a:p>
          <a:endParaRPr lang="pt-BR" sz="2000"/>
        </a:p>
      </dgm:t>
    </dgm:pt>
    <dgm:pt modelId="{8EC4EC5D-61F6-4FC5-A996-62449175F3F7}" type="sibTrans" cxnId="{9FC15B5D-DBD2-4B18-87F9-9EF301CB378C}">
      <dgm:prSet/>
      <dgm:spPr/>
      <dgm:t>
        <a:bodyPr/>
        <a:lstStyle/>
        <a:p>
          <a:endParaRPr lang="pt-BR" sz="2000"/>
        </a:p>
      </dgm:t>
    </dgm:pt>
    <dgm:pt modelId="{FCA14489-F548-49AA-A07D-E83B06CBD5E0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400" dirty="0" smtClean="0"/>
            <a:t>Equipamentos</a:t>
          </a:r>
          <a:endParaRPr lang="pt-BR" sz="2400" dirty="0"/>
        </a:p>
      </dgm:t>
    </dgm:pt>
    <dgm:pt modelId="{23DAF4C8-F3D4-402D-A242-0B5B81D35630}" type="parTrans" cxnId="{E242A993-4903-491D-AF37-B2AE4A2836B5}">
      <dgm:prSet/>
      <dgm:spPr/>
      <dgm:t>
        <a:bodyPr/>
        <a:lstStyle/>
        <a:p>
          <a:endParaRPr lang="pt-BR" sz="2000"/>
        </a:p>
      </dgm:t>
    </dgm:pt>
    <dgm:pt modelId="{E457E967-EF82-4CB2-B3BB-3796B4E6329B}" type="sibTrans" cxnId="{E242A993-4903-491D-AF37-B2AE4A2836B5}">
      <dgm:prSet/>
      <dgm:spPr/>
      <dgm:t>
        <a:bodyPr/>
        <a:lstStyle/>
        <a:p>
          <a:endParaRPr lang="pt-BR" sz="2000"/>
        </a:p>
      </dgm:t>
    </dgm:pt>
    <dgm:pt modelId="{318B508B-9792-4172-823D-862C0576899A}" type="pres">
      <dgm:prSet presAssocID="{9CD891CA-D241-4DA0-B1C2-ED8E3EDBBC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342ABB1-6965-4DB1-B11E-BF370FCC16DD}" type="pres">
      <dgm:prSet presAssocID="{0D1B7358-2B74-458B-8B23-6B12A1336610}" presName="linNode" presStyleCnt="0"/>
      <dgm:spPr/>
      <dgm:t>
        <a:bodyPr/>
        <a:lstStyle/>
        <a:p>
          <a:endParaRPr lang="pt-BR"/>
        </a:p>
      </dgm:t>
    </dgm:pt>
    <dgm:pt modelId="{4528DF84-A34B-4BC5-9F90-F9F8DAC88025}" type="pres">
      <dgm:prSet presAssocID="{0D1B7358-2B74-458B-8B23-6B12A1336610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BE3087-A4F0-45AA-B38B-A337535C4232}" type="pres">
      <dgm:prSet presAssocID="{0D1B7358-2B74-458B-8B23-6B12A133661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D9F1A5-D80E-4CA4-A071-CAE70FF965AD}" type="pres">
      <dgm:prSet presAssocID="{906C6922-46AE-4C52-B896-A1BE45798B66}" presName="sp" presStyleCnt="0"/>
      <dgm:spPr/>
      <dgm:t>
        <a:bodyPr/>
        <a:lstStyle/>
        <a:p>
          <a:endParaRPr lang="pt-BR"/>
        </a:p>
      </dgm:t>
    </dgm:pt>
    <dgm:pt modelId="{64A4F328-CC9E-480C-97F4-66D7A9E0D6F5}" type="pres">
      <dgm:prSet presAssocID="{ED24BB16-3E87-411D-9A50-81D97C510FFB}" presName="linNode" presStyleCnt="0"/>
      <dgm:spPr/>
      <dgm:t>
        <a:bodyPr/>
        <a:lstStyle/>
        <a:p>
          <a:endParaRPr lang="pt-BR"/>
        </a:p>
      </dgm:t>
    </dgm:pt>
    <dgm:pt modelId="{6EA1BC1B-4492-4EB6-8C08-09D0DA39724E}" type="pres">
      <dgm:prSet presAssocID="{ED24BB16-3E87-411D-9A50-81D97C510FF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469F66-DD78-4D54-B59D-8B9661CCCC9D}" type="pres">
      <dgm:prSet presAssocID="{ED24BB16-3E87-411D-9A50-81D97C510FF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6D15CCC-2EC1-4E85-8DD1-BF1BEF66A2C7}" type="presOf" srcId="{4CD53BDE-95F9-428B-B8C1-BC2070177AD6}" destId="{16BE3087-A4F0-45AA-B38B-A337535C4232}" srcOrd="0" destOrd="1" presId="urn:microsoft.com/office/officeart/2005/8/layout/vList5"/>
    <dgm:cxn modelId="{A1769F87-BA98-46B3-ACAF-B4BF736FF440}" srcId="{9CD891CA-D241-4DA0-B1C2-ED8E3EDBBC16}" destId="{0D1B7358-2B74-458B-8B23-6B12A1336610}" srcOrd="0" destOrd="0" parTransId="{A1D4B630-D440-46C5-8B15-1182A928B56E}" sibTransId="{906C6922-46AE-4C52-B896-A1BE45798B66}"/>
    <dgm:cxn modelId="{AF4FBC1A-F25C-4F00-ABA2-6A7DB60FB25E}" type="presOf" srcId="{9CD891CA-D241-4DA0-B1C2-ED8E3EDBBC16}" destId="{318B508B-9792-4172-823D-862C0576899A}" srcOrd="0" destOrd="0" presId="urn:microsoft.com/office/officeart/2005/8/layout/vList5"/>
    <dgm:cxn modelId="{DF684882-EF07-4A39-872A-7ED9F53C47C3}" type="presOf" srcId="{FCA14489-F548-49AA-A07D-E83B06CBD5E0}" destId="{EE469F66-DD78-4D54-B59D-8B9661CCCC9D}" srcOrd="0" destOrd="0" presId="urn:microsoft.com/office/officeart/2005/8/layout/vList5"/>
    <dgm:cxn modelId="{9FC15B5D-DBD2-4B18-87F9-9EF301CB378C}" srcId="{9CD891CA-D241-4DA0-B1C2-ED8E3EDBBC16}" destId="{ED24BB16-3E87-411D-9A50-81D97C510FFB}" srcOrd="1" destOrd="0" parTransId="{42A88653-5745-4DF1-95CC-88FC9143E752}" sibTransId="{8EC4EC5D-61F6-4FC5-A996-62449175F3F7}"/>
    <dgm:cxn modelId="{88EBB0A1-FC69-4B3D-A900-18870611CC0B}" type="presOf" srcId="{0D1B7358-2B74-458B-8B23-6B12A1336610}" destId="{4528DF84-A34B-4BC5-9F90-F9F8DAC88025}" srcOrd="0" destOrd="0" presId="urn:microsoft.com/office/officeart/2005/8/layout/vList5"/>
    <dgm:cxn modelId="{5594CF1F-01C9-4B40-AECC-75E2D139D368}" type="presOf" srcId="{C3DB14AD-A138-4B3C-B09E-95F3E0BD9A4D}" destId="{16BE3087-A4F0-45AA-B38B-A337535C4232}" srcOrd="0" destOrd="0" presId="urn:microsoft.com/office/officeart/2005/8/layout/vList5"/>
    <dgm:cxn modelId="{D19560F9-EE62-4D38-B5C9-BE82B0092775}" srcId="{0D1B7358-2B74-458B-8B23-6B12A1336610}" destId="{4CD53BDE-95F9-428B-B8C1-BC2070177AD6}" srcOrd="1" destOrd="0" parTransId="{17DDFBCB-A64F-4718-BA8B-95B8157548A4}" sibTransId="{5D4F613C-A058-4460-9F2D-1D31B1C9F3AB}"/>
    <dgm:cxn modelId="{C2DAD40E-4542-4C77-87DD-B8EFC4AB4BBE}" type="presOf" srcId="{ED24BB16-3E87-411D-9A50-81D97C510FFB}" destId="{6EA1BC1B-4492-4EB6-8C08-09D0DA39724E}" srcOrd="0" destOrd="0" presId="urn:microsoft.com/office/officeart/2005/8/layout/vList5"/>
    <dgm:cxn modelId="{9EAAEBFB-2DA8-4CAA-B514-BAD17649B15F}" srcId="{0D1B7358-2B74-458B-8B23-6B12A1336610}" destId="{C3DB14AD-A138-4B3C-B09E-95F3E0BD9A4D}" srcOrd="0" destOrd="0" parTransId="{29E5F51A-9588-4FE2-8E1C-4F3A5BB543EF}" sibTransId="{E5236787-2156-4F2F-A12F-8F5CF8E01251}"/>
    <dgm:cxn modelId="{E242A993-4903-491D-AF37-B2AE4A2836B5}" srcId="{ED24BB16-3E87-411D-9A50-81D97C510FFB}" destId="{FCA14489-F548-49AA-A07D-E83B06CBD5E0}" srcOrd="0" destOrd="0" parTransId="{23DAF4C8-F3D4-402D-A242-0B5B81D35630}" sibTransId="{E457E967-EF82-4CB2-B3BB-3796B4E6329B}"/>
    <dgm:cxn modelId="{9C1DE7C8-1E62-49A0-B529-1AE779DF2CC2}" type="presParOf" srcId="{318B508B-9792-4172-823D-862C0576899A}" destId="{2342ABB1-6965-4DB1-B11E-BF370FCC16DD}" srcOrd="0" destOrd="0" presId="urn:microsoft.com/office/officeart/2005/8/layout/vList5"/>
    <dgm:cxn modelId="{0501AAE0-5F25-44F9-AEF8-1BEC1C9C7476}" type="presParOf" srcId="{2342ABB1-6965-4DB1-B11E-BF370FCC16DD}" destId="{4528DF84-A34B-4BC5-9F90-F9F8DAC88025}" srcOrd="0" destOrd="0" presId="urn:microsoft.com/office/officeart/2005/8/layout/vList5"/>
    <dgm:cxn modelId="{77B6FD40-D2B7-4C2D-90A0-C9AECB9E9392}" type="presParOf" srcId="{2342ABB1-6965-4DB1-B11E-BF370FCC16DD}" destId="{16BE3087-A4F0-45AA-B38B-A337535C4232}" srcOrd="1" destOrd="0" presId="urn:microsoft.com/office/officeart/2005/8/layout/vList5"/>
    <dgm:cxn modelId="{15EA36B1-E950-4822-89B1-CE82D0B38817}" type="presParOf" srcId="{318B508B-9792-4172-823D-862C0576899A}" destId="{F7D9F1A5-D80E-4CA4-A071-CAE70FF965AD}" srcOrd="1" destOrd="0" presId="urn:microsoft.com/office/officeart/2005/8/layout/vList5"/>
    <dgm:cxn modelId="{3BA64008-D831-45F1-9E19-2653BC0CBE72}" type="presParOf" srcId="{318B508B-9792-4172-823D-862C0576899A}" destId="{64A4F328-CC9E-480C-97F4-66D7A9E0D6F5}" srcOrd="2" destOrd="0" presId="urn:microsoft.com/office/officeart/2005/8/layout/vList5"/>
    <dgm:cxn modelId="{A2A00991-9970-4F30-BC53-869B9DC99261}" type="presParOf" srcId="{64A4F328-CC9E-480C-97F4-66D7A9E0D6F5}" destId="{6EA1BC1B-4492-4EB6-8C08-09D0DA39724E}" srcOrd="0" destOrd="0" presId="urn:microsoft.com/office/officeart/2005/8/layout/vList5"/>
    <dgm:cxn modelId="{841F17F0-34CB-4258-9BE5-9C3B543D39F1}" type="presParOf" srcId="{64A4F328-CC9E-480C-97F4-66D7A9E0D6F5}" destId="{EE469F66-DD78-4D54-B59D-8B9661CCCC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F762D64-3327-4860-A9BB-92B26F5487C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461D9A2-8744-4240-A976-A54DE4A71E19}">
      <dgm:prSet phldrT="[Texto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800" b="1" dirty="0" smtClean="0"/>
            <a:t>12 </a:t>
          </a:r>
          <a:r>
            <a:rPr lang="pt-BR" sz="1800" b="1" dirty="0" smtClean="0"/>
            <a:t>Capítulos de livro</a:t>
          </a:r>
          <a:endParaRPr lang="pt-BR" sz="1800" b="1" dirty="0"/>
        </a:p>
      </dgm:t>
    </dgm:pt>
    <dgm:pt modelId="{327820C6-772A-4094-BD0C-565C1F5C56E4}" type="parTrans" cxnId="{29F5052E-CBEA-4450-86DE-E3B58A3AED48}">
      <dgm:prSet/>
      <dgm:spPr/>
      <dgm:t>
        <a:bodyPr/>
        <a:lstStyle/>
        <a:p>
          <a:endParaRPr lang="pt-BR"/>
        </a:p>
      </dgm:t>
    </dgm:pt>
    <dgm:pt modelId="{226E511E-C1B8-466B-A6F9-9E0C94A8903A}" type="sibTrans" cxnId="{29F5052E-CBEA-4450-86DE-E3B58A3AED48}">
      <dgm:prSet/>
      <dgm:spPr/>
      <dgm:t>
        <a:bodyPr/>
        <a:lstStyle/>
        <a:p>
          <a:endParaRPr lang="pt-BR"/>
        </a:p>
      </dgm:t>
    </dgm:pt>
    <dgm:pt modelId="{0C07F8F2-2524-4D93-85E3-6338D9307D64}">
      <dgm:prSet phldrT="[Texto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800" b="1" dirty="0" smtClean="0"/>
            <a:t>02</a:t>
          </a:r>
          <a:r>
            <a:rPr lang="pt-BR" sz="2400" b="1" dirty="0" smtClean="0"/>
            <a:t> </a:t>
          </a:r>
          <a:r>
            <a:rPr lang="pt-BR" sz="1800" b="1" dirty="0" smtClean="0"/>
            <a:t>Livros completos</a:t>
          </a:r>
          <a:endParaRPr lang="pt-BR" sz="1800" b="1" dirty="0"/>
        </a:p>
      </dgm:t>
    </dgm:pt>
    <dgm:pt modelId="{DFB7715D-3621-411D-A634-A8DA62F98D57}" type="parTrans" cxnId="{371D0AAD-D459-4910-8F8C-B613E4D993AF}">
      <dgm:prSet/>
      <dgm:spPr/>
      <dgm:t>
        <a:bodyPr/>
        <a:lstStyle/>
        <a:p>
          <a:endParaRPr lang="pt-BR"/>
        </a:p>
      </dgm:t>
    </dgm:pt>
    <dgm:pt modelId="{960F5D1C-4841-4770-BB96-97839DBE2EA3}" type="sibTrans" cxnId="{371D0AAD-D459-4910-8F8C-B613E4D993AF}">
      <dgm:prSet/>
      <dgm:spPr/>
      <dgm:t>
        <a:bodyPr/>
        <a:lstStyle/>
        <a:p>
          <a:endParaRPr lang="pt-BR"/>
        </a:p>
      </dgm:t>
    </dgm:pt>
    <dgm:pt modelId="{16AEA947-A649-450B-8B81-42A55CE1DBCE}">
      <dgm:prSet phldrT="[Texto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800" b="1" dirty="0" smtClean="0"/>
            <a:t>11</a:t>
          </a:r>
          <a:r>
            <a:rPr lang="pt-BR" sz="1800" b="1" dirty="0" smtClean="0"/>
            <a:t> Organizações de Eventos</a:t>
          </a:r>
          <a:endParaRPr lang="pt-BR" sz="1800" b="1" dirty="0"/>
        </a:p>
      </dgm:t>
    </dgm:pt>
    <dgm:pt modelId="{9DB4B48E-DC1C-47F1-BF65-94A6B191A456}" type="parTrans" cxnId="{2F968843-8D61-447D-9472-86783F416449}">
      <dgm:prSet/>
      <dgm:spPr/>
      <dgm:t>
        <a:bodyPr/>
        <a:lstStyle/>
        <a:p>
          <a:endParaRPr lang="pt-BR"/>
        </a:p>
      </dgm:t>
    </dgm:pt>
    <dgm:pt modelId="{9FFF9CA8-CEDF-46D4-9340-291F435C5600}" type="sibTrans" cxnId="{2F968843-8D61-447D-9472-86783F416449}">
      <dgm:prSet/>
      <dgm:spPr/>
      <dgm:t>
        <a:bodyPr/>
        <a:lstStyle/>
        <a:p>
          <a:endParaRPr lang="pt-BR"/>
        </a:p>
      </dgm:t>
    </dgm:pt>
    <dgm:pt modelId="{0995B86E-4F2D-49F6-9A31-03996F320848}">
      <dgm:prSet phldrT="[Texto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800" b="1" dirty="0" smtClean="0"/>
            <a:t>21</a:t>
          </a:r>
          <a:r>
            <a:rPr lang="pt-BR" sz="1800" b="1" dirty="0" smtClean="0"/>
            <a:t> Prêmios</a:t>
          </a:r>
          <a:endParaRPr lang="pt-BR" sz="1800" b="1" dirty="0"/>
        </a:p>
      </dgm:t>
    </dgm:pt>
    <dgm:pt modelId="{79B54D79-B70C-4671-90F3-F68D98832CD8}" type="parTrans" cxnId="{1CB27545-FAC7-486E-B08E-0EFBA9CDF7B2}">
      <dgm:prSet/>
      <dgm:spPr/>
      <dgm:t>
        <a:bodyPr/>
        <a:lstStyle/>
        <a:p>
          <a:endParaRPr lang="pt-BR"/>
        </a:p>
      </dgm:t>
    </dgm:pt>
    <dgm:pt modelId="{CA2DE977-164A-460B-A589-8ADAB0243861}" type="sibTrans" cxnId="{1CB27545-FAC7-486E-B08E-0EFBA9CDF7B2}">
      <dgm:prSet/>
      <dgm:spPr/>
      <dgm:t>
        <a:bodyPr/>
        <a:lstStyle/>
        <a:p>
          <a:endParaRPr lang="pt-BR"/>
        </a:p>
      </dgm:t>
    </dgm:pt>
    <dgm:pt modelId="{73313F3F-6CE8-47E2-B077-B6A4D342693B}">
      <dgm:prSet phldrT="[Texto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800" b="1" dirty="0" smtClean="0"/>
            <a:t>07</a:t>
          </a:r>
          <a:r>
            <a:rPr lang="pt-BR" sz="1800" b="1" dirty="0" smtClean="0"/>
            <a:t> Trabalhos Científicos</a:t>
          </a:r>
          <a:endParaRPr lang="pt-BR" sz="1800" b="1" dirty="0"/>
        </a:p>
      </dgm:t>
    </dgm:pt>
    <dgm:pt modelId="{C175C7E4-1214-49DC-AD86-2797496F6446}" type="parTrans" cxnId="{02212A84-A8F3-4C0C-9E9D-8A837381590A}">
      <dgm:prSet/>
      <dgm:spPr/>
      <dgm:t>
        <a:bodyPr/>
        <a:lstStyle/>
        <a:p>
          <a:endParaRPr lang="pt-BR"/>
        </a:p>
      </dgm:t>
    </dgm:pt>
    <dgm:pt modelId="{A50986B3-42EE-4F69-BB66-D4E08281C384}" type="sibTrans" cxnId="{02212A84-A8F3-4C0C-9E9D-8A837381590A}">
      <dgm:prSet/>
      <dgm:spPr/>
      <dgm:t>
        <a:bodyPr/>
        <a:lstStyle/>
        <a:p>
          <a:endParaRPr lang="pt-BR"/>
        </a:p>
      </dgm:t>
    </dgm:pt>
    <dgm:pt modelId="{B50F65F5-EEB8-41B4-801D-DC6011A318D3}">
      <dgm:prSet phldrT="[Texto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800" b="1" dirty="0" smtClean="0"/>
            <a:t>01</a:t>
          </a:r>
          <a:r>
            <a:rPr lang="pt-BR" sz="1800" b="1" dirty="0" smtClean="0"/>
            <a:t> Demais Produções</a:t>
          </a:r>
          <a:endParaRPr lang="pt-BR" sz="1800" b="1" dirty="0"/>
        </a:p>
      </dgm:t>
    </dgm:pt>
    <dgm:pt modelId="{05DB1CE2-F9BA-406D-9CB3-90E6E663F83D}" type="parTrans" cxnId="{A5C041F8-448E-446F-92DC-8352ABD3CD73}">
      <dgm:prSet/>
      <dgm:spPr/>
      <dgm:t>
        <a:bodyPr/>
        <a:lstStyle/>
        <a:p>
          <a:endParaRPr lang="pt-BR"/>
        </a:p>
      </dgm:t>
    </dgm:pt>
    <dgm:pt modelId="{411FF673-1656-4A43-A30A-24F6D6E283A1}" type="sibTrans" cxnId="{A5C041F8-448E-446F-92DC-8352ABD3CD73}">
      <dgm:prSet/>
      <dgm:spPr/>
      <dgm:t>
        <a:bodyPr/>
        <a:lstStyle/>
        <a:p>
          <a:endParaRPr lang="pt-BR"/>
        </a:p>
      </dgm:t>
    </dgm:pt>
    <dgm:pt modelId="{826F0D22-C94E-43EA-A963-91626C9C7CFA}" type="pres">
      <dgm:prSet presAssocID="{1F762D64-3327-4860-A9BB-92B26F5487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AA03248-73A9-4962-B212-91700B9E952D}" type="pres">
      <dgm:prSet presAssocID="{A461D9A2-8744-4240-A976-A54DE4A71E19}" presName="parentLin" presStyleCnt="0"/>
      <dgm:spPr/>
    </dgm:pt>
    <dgm:pt modelId="{3F47B559-3C0E-4606-A2AD-883EFFC46CCB}" type="pres">
      <dgm:prSet presAssocID="{A461D9A2-8744-4240-A976-A54DE4A71E19}" presName="parentLeftMargin" presStyleLbl="node1" presStyleIdx="0" presStyleCnt="6"/>
      <dgm:spPr/>
      <dgm:t>
        <a:bodyPr/>
        <a:lstStyle/>
        <a:p>
          <a:endParaRPr lang="pt-BR"/>
        </a:p>
      </dgm:t>
    </dgm:pt>
    <dgm:pt modelId="{B9B38ACB-D841-4FCF-ADBA-5CD437AB9F76}" type="pres">
      <dgm:prSet presAssocID="{A461D9A2-8744-4240-A976-A54DE4A71E19}" presName="parentText" presStyleLbl="node1" presStyleIdx="0" presStyleCnt="6" custScaleX="10645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98F2A8-AAC4-4E32-834E-74894162E655}" type="pres">
      <dgm:prSet presAssocID="{A461D9A2-8744-4240-A976-A54DE4A71E19}" presName="negativeSpace" presStyleCnt="0"/>
      <dgm:spPr/>
    </dgm:pt>
    <dgm:pt modelId="{0E1B5EB2-A505-4835-A82D-40CC0AAB19A3}" type="pres">
      <dgm:prSet presAssocID="{A461D9A2-8744-4240-A976-A54DE4A71E19}" presName="childText" presStyleLbl="conFgAcc1" presStyleIdx="0" presStyleCnt="6">
        <dgm:presLayoutVars>
          <dgm:bulletEnabled val="1"/>
        </dgm:presLayoutVars>
      </dgm:prSet>
      <dgm:spPr>
        <a:ln>
          <a:solidFill>
            <a:srgbClr val="1B5732"/>
          </a:solidFill>
        </a:ln>
      </dgm:spPr>
    </dgm:pt>
    <dgm:pt modelId="{6DFFDF91-3148-47F6-A9B9-DE2ED77EB41E}" type="pres">
      <dgm:prSet presAssocID="{226E511E-C1B8-466B-A6F9-9E0C94A8903A}" presName="spaceBetweenRectangles" presStyleCnt="0"/>
      <dgm:spPr/>
    </dgm:pt>
    <dgm:pt modelId="{8C997425-3297-440A-A6F6-B8A71C6C474A}" type="pres">
      <dgm:prSet presAssocID="{0C07F8F2-2524-4D93-85E3-6338D9307D64}" presName="parentLin" presStyleCnt="0"/>
      <dgm:spPr/>
    </dgm:pt>
    <dgm:pt modelId="{ED635F0C-5EE2-465F-B3A3-B2F1EE4F5641}" type="pres">
      <dgm:prSet presAssocID="{0C07F8F2-2524-4D93-85E3-6338D9307D64}" presName="parentLeftMargin" presStyleLbl="node1" presStyleIdx="0" presStyleCnt="6"/>
      <dgm:spPr/>
      <dgm:t>
        <a:bodyPr/>
        <a:lstStyle/>
        <a:p>
          <a:endParaRPr lang="pt-BR"/>
        </a:p>
      </dgm:t>
    </dgm:pt>
    <dgm:pt modelId="{1786D577-DA1A-4ED2-A404-3D722537EEED}" type="pres">
      <dgm:prSet presAssocID="{0C07F8F2-2524-4D93-85E3-6338D9307D64}" presName="parentText" presStyleLbl="node1" presStyleIdx="1" presStyleCnt="6" custScaleX="10740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A661FF-2B43-4A87-9E71-946EFADF809A}" type="pres">
      <dgm:prSet presAssocID="{0C07F8F2-2524-4D93-85E3-6338D9307D64}" presName="negativeSpace" presStyleCnt="0"/>
      <dgm:spPr/>
    </dgm:pt>
    <dgm:pt modelId="{1D27E05F-DE06-4127-9F8E-12CE38BAFB4F}" type="pres">
      <dgm:prSet presAssocID="{0C07F8F2-2524-4D93-85E3-6338D9307D64}" presName="childText" presStyleLbl="conFgAcc1" presStyleIdx="1" presStyleCnt="6">
        <dgm:presLayoutVars>
          <dgm:bulletEnabled val="1"/>
        </dgm:presLayoutVars>
      </dgm:prSet>
      <dgm:spPr>
        <a:ln>
          <a:solidFill>
            <a:srgbClr val="1B5732"/>
          </a:solidFill>
        </a:ln>
      </dgm:spPr>
    </dgm:pt>
    <dgm:pt modelId="{A38C025E-A550-4A53-8A47-EC21F46CF672}" type="pres">
      <dgm:prSet presAssocID="{960F5D1C-4841-4770-BB96-97839DBE2EA3}" presName="spaceBetweenRectangles" presStyleCnt="0"/>
      <dgm:spPr/>
    </dgm:pt>
    <dgm:pt modelId="{2C2B2A99-FF6C-42F7-9479-30DE5D7E5FD2}" type="pres">
      <dgm:prSet presAssocID="{16AEA947-A649-450B-8B81-42A55CE1DBCE}" presName="parentLin" presStyleCnt="0"/>
      <dgm:spPr/>
    </dgm:pt>
    <dgm:pt modelId="{87C91208-C2E4-43B5-B03D-84AB5879C756}" type="pres">
      <dgm:prSet presAssocID="{16AEA947-A649-450B-8B81-42A55CE1DBCE}" presName="parentLeftMargin" presStyleLbl="node1" presStyleIdx="1" presStyleCnt="6"/>
      <dgm:spPr/>
      <dgm:t>
        <a:bodyPr/>
        <a:lstStyle/>
        <a:p>
          <a:endParaRPr lang="pt-BR"/>
        </a:p>
      </dgm:t>
    </dgm:pt>
    <dgm:pt modelId="{21520444-934F-4470-B1F9-34745AD71C32}" type="pres">
      <dgm:prSet presAssocID="{16AEA947-A649-450B-8B81-42A55CE1DBCE}" presName="parentText" presStyleLbl="node1" presStyleIdx="2" presStyleCnt="6" custScaleX="10764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F16534-C00C-4FDC-B159-DC6EE2A7D2D9}" type="pres">
      <dgm:prSet presAssocID="{16AEA947-A649-450B-8B81-42A55CE1DBCE}" presName="negativeSpace" presStyleCnt="0"/>
      <dgm:spPr/>
    </dgm:pt>
    <dgm:pt modelId="{69FE9DF8-05B0-415C-981E-48FFBDC1E929}" type="pres">
      <dgm:prSet presAssocID="{16AEA947-A649-450B-8B81-42A55CE1DBCE}" presName="childText" presStyleLbl="conFgAcc1" presStyleIdx="2" presStyleCnt="6">
        <dgm:presLayoutVars>
          <dgm:bulletEnabled val="1"/>
        </dgm:presLayoutVars>
      </dgm:prSet>
      <dgm:spPr>
        <a:ln>
          <a:solidFill>
            <a:srgbClr val="1B5732"/>
          </a:solidFill>
        </a:ln>
      </dgm:spPr>
    </dgm:pt>
    <dgm:pt modelId="{FB6C0097-8E88-4200-8B7B-E966B4043DF5}" type="pres">
      <dgm:prSet presAssocID="{9FFF9CA8-CEDF-46D4-9340-291F435C5600}" presName="spaceBetweenRectangles" presStyleCnt="0"/>
      <dgm:spPr/>
    </dgm:pt>
    <dgm:pt modelId="{77805809-E80E-4AAD-88AF-D70BBC362133}" type="pres">
      <dgm:prSet presAssocID="{0995B86E-4F2D-49F6-9A31-03996F320848}" presName="parentLin" presStyleCnt="0"/>
      <dgm:spPr/>
    </dgm:pt>
    <dgm:pt modelId="{C1C3F205-E553-4E85-8866-05A461BBFCC1}" type="pres">
      <dgm:prSet presAssocID="{0995B86E-4F2D-49F6-9A31-03996F320848}" presName="parentLeftMargin" presStyleLbl="node1" presStyleIdx="2" presStyleCnt="6"/>
      <dgm:spPr/>
      <dgm:t>
        <a:bodyPr/>
        <a:lstStyle/>
        <a:p>
          <a:endParaRPr lang="pt-BR"/>
        </a:p>
      </dgm:t>
    </dgm:pt>
    <dgm:pt modelId="{42E74D41-F68D-4E3B-8EB4-4319857418CC}" type="pres">
      <dgm:prSet presAssocID="{0995B86E-4F2D-49F6-9A31-03996F320848}" presName="parentText" presStyleLbl="node1" presStyleIdx="3" presStyleCnt="6" custScaleX="1086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F62E7E-5319-4CB4-88D3-76E9387AF711}" type="pres">
      <dgm:prSet presAssocID="{0995B86E-4F2D-49F6-9A31-03996F320848}" presName="negativeSpace" presStyleCnt="0"/>
      <dgm:spPr/>
    </dgm:pt>
    <dgm:pt modelId="{6B621A27-6467-4CF9-B2A1-F0B8AF931F21}" type="pres">
      <dgm:prSet presAssocID="{0995B86E-4F2D-49F6-9A31-03996F320848}" presName="childText" presStyleLbl="conFgAcc1" presStyleIdx="3" presStyleCnt="6">
        <dgm:presLayoutVars>
          <dgm:bulletEnabled val="1"/>
        </dgm:presLayoutVars>
      </dgm:prSet>
      <dgm:spPr>
        <a:ln>
          <a:solidFill>
            <a:srgbClr val="1B5732"/>
          </a:solidFill>
        </a:ln>
      </dgm:spPr>
    </dgm:pt>
    <dgm:pt modelId="{C44B788F-0CE8-4D2D-80DB-D8733AD76108}" type="pres">
      <dgm:prSet presAssocID="{CA2DE977-164A-460B-A589-8ADAB0243861}" presName="spaceBetweenRectangles" presStyleCnt="0"/>
      <dgm:spPr/>
    </dgm:pt>
    <dgm:pt modelId="{36C23746-D278-4F40-8BC9-CA15ED62B24D}" type="pres">
      <dgm:prSet presAssocID="{73313F3F-6CE8-47E2-B077-B6A4D342693B}" presName="parentLin" presStyleCnt="0"/>
      <dgm:spPr/>
    </dgm:pt>
    <dgm:pt modelId="{2D800D86-28F5-428F-BABA-21DEBA75DB6A}" type="pres">
      <dgm:prSet presAssocID="{73313F3F-6CE8-47E2-B077-B6A4D342693B}" presName="parentLeftMargin" presStyleLbl="node1" presStyleIdx="3" presStyleCnt="6"/>
      <dgm:spPr/>
      <dgm:t>
        <a:bodyPr/>
        <a:lstStyle/>
        <a:p>
          <a:endParaRPr lang="pt-BR"/>
        </a:p>
      </dgm:t>
    </dgm:pt>
    <dgm:pt modelId="{151B364A-06A0-46FC-926E-A477C745CD87}" type="pres">
      <dgm:prSet presAssocID="{73313F3F-6CE8-47E2-B077-B6A4D342693B}" presName="parentText" presStyleLbl="node1" presStyleIdx="4" presStyleCnt="6" custScaleX="10931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07CD75-ED9A-4BBE-8CD0-8AE5E0128002}" type="pres">
      <dgm:prSet presAssocID="{73313F3F-6CE8-47E2-B077-B6A4D342693B}" presName="negativeSpace" presStyleCnt="0"/>
      <dgm:spPr/>
    </dgm:pt>
    <dgm:pt modelId="{2863D160-4CF7-4017-93B6-4061DB5A9CBE}" type="pres">
      <dgm:prSet presAssocID="{73313F3F-6CE8-47E2-B077-B6A4D342693B}" presName="childText" presStyleLbl="conFgAcc1" presStyleIdx="4" presStyleCnt="6">
        <dgm:presLayoutVars>
          <dgm:bulletEnabled val="1"/>
        </dgm:presLayoutVars>
      </dgm:prSet>
      <dgm:spPr>
        <a:ln>
          <a:solidFill>
            <a:srgbClr val="1B5732"/>
          </a:solidFill>
        </a:ln>
      </dgm:spPr>
    </dgm:pt>
    <dgm:pt modelId="{A7EB89FC-A2EC-410F-8FBB-AB596AB895A0}" type="pres">
      <dgm:prSet presAssocID="{A50986B3-42EE-4F69-BB66-D4E08281C384}" presName="spaceBetweenRectangles" presStyleCnt="0"/>
      <dgm:spPr/>
    </dgm:pt>
    <dgm:pt modelId="{A833D690-87E7-4A40-A37D-DD71D5BCBDF5}" type="pres">
      <dgm:prSet presAssocID="{B50F65F5-EEB8-41B4-801D-DC6011A318D3}" presName="parentLin" presStyleCnt="0"/>
      <dgm:spPr/>
    </dgm:pt>
    <dgm:pt modelId="{AED7A55C-B9E3-44F3-9FEC-CCE654A14C84}" type="pres">
      <dgm:prSet presAssocID="{B50F65F5-EEB8-41B4-801D-DC6011A318D3}" presName="parentLeftMargin" presStyleLbl="node1" presStyleIdx="4" presStyleCnt="6"/>
      <dgm:spPr/>
      <dgm:t>
        <a:bodyPr/>
        <a:lstStyle/>
        <a:p>
          <a:endParaRPr lang="pt-BR"/>
        </a:p>
      </dgm:t>
    </dgm:pt>
    <dgm:pt modelId="{8F320810-B3CB-45F0-BD05-73DC603B13AF}" type="pres">
      <dgm:prSet presAssocID="{B50F65F5-EEB8-41B4-801D-DC6011A318D3}" presName="parentText" presStyleLbl="node1" presStyleIdx="5" presStyleCnt="6" custScaleX="10740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B75A8F-C080-4007-BD83-CDD467243636}" type="pres">
      <dgm:prSet presAssocID="{B50F65F5-EEB8-41B4-801D-DC6011A318D3}" presName="negativeSpace" presStyleCnt="0"/>
      <dgm:spPr/>
    </dgm:pt>
    <dgm:pt modelId="{0A295221-173A-4421-8FDF-CF5A1103FBB0}" type="pres">
      <dgm:prSet presAssocID="{B50F65F5-EEB8-41B4-801D-DC6011A318D3}" presName="childText" presStyleLbl="conFgAcc1" presStyleIdx="5" presStyleCnt="6">
        <dgm:presLayoutVars>
          <dgm:bulletEnabled val="1"/>
        </dgm:presLayoutVars>
      </dgm:prSet>
      <dgm:spPr>
        <a:ln>
          <a:solidFill>
            <a:srgbClr val="1B5732"/>
          </a:solidFill>
        </a:ln>
      </dgm:spPr>
    </dgm:pt>
  </dgm:ptLst>
  <dgm:cxnLst>
    <dgm:cxn modelId="{89EAF77D-9FA0-4C26-B99B-A475EF933C1F}" type="presOf" srcId="{16AEA947-A649-450B-8B81-42A55CE1DBCE}" destId="{21520444-934F-4470-B1F9-34745AD71C32}" srcOrd="1" destOrd="0" presId="urn:microsoft.com/office/officeart/2005/8/layout/list1"/>
    <dgm:cxn modelId="{AEC9BD98-4D3D-42F1-8F47-9873DC588975}" type="presOf" srcId="{B50F65F5-EEB8-41B4-801D-DC6011A318D3}" destId="{AED7A55C-B9E3-44F3-9FEC-CCE654A14C84}" srcOrd="0" destOrd="0" presId="urn:microsoft.com/office/officeart/2005/8/layout/list1"/>
    <dgm:cxn modelId="{E0068F4C-E226-4B21-95BD-C85F20E23D71}" type="presOf" srcId="{0995B86E-4F2D-49F6-9A31-03996F320848}" destId="{C1C3F205-E553-4E85-8866-05A461BBFCC1}" srcOrd="0" destOrd="0" presId="urn:microsoft.com/office/officeart/2005/8/layout/list1"/>
    <dgm:cxn modelId="{29F5052E-CBEA-4450-86DE-E3B58A3AED48}" srcId="{1F762D64-3327-4860-A9BB-92B26F5487CB}" destId="{A461D9A2-8744-4240-A976-A54DE4A71E19}" srcOrd="0" destOrd="0" parTransId="{327820C6-772A-4094-BD0C-565C1F5C56E4}" sibTransId="{226E511E-C1B8-466B-A6F9-9E0C94A8903A}"/>
    <dgm:cxn modelId="{1E20C76D-7655-4E62-8A46-CAA1EF3B4E7B}" type="presOf" srcId="{1F762D64-3327-4860-A9BB-92B26F5487CB}" destId="{826F0D22-C94E-43EA-A963-91626C9C7CFA}" srcOrd="0" destOrd="0" presId="urn:microsoft.com/office/officeart/2005/8/layout/list1"/>
    <dgm:cxn modelId="{497E6A41-FE2F-428C-9771-95887E568DD1}" type="presOf" srcId="{16AEA947-A649-450B-8B81-42A55CE1DBCE}" destId="{87C91208-C2E4-43B5-B03D-84AB5879C756}" srcOrd="0" destOrd="0" presId="urn:microsoft.com/office/officeart/2005/8/layout/list1"/>
    <dgm:cxn modelId="{21F3E618-0B7B-4ADE-BF08-3DD9AC2F8E66}" type="presOf" srcId="{0C07F8F2-2524-4D93-85E3-6338D9307D64}" destId="{1786D577-DA1A-4ED2-A404-3D722537EEED}" srcOrd="1" destOrd="0" presId="urn:microsoft.com/office/officeart/2005/8/layout/list1"/>
    <dgm:cxn modelId="{D1264DA4-DDCC-48A1-8094-BE091A4FBD6B}" type="presOf" srcId="{73313F3F-6CE8-47E2-B077-B6A4D342693B}" destId="{151B364A-06A0-46FC-926E-A477C745CD87}" srcOrd="1" destOrd="0" presId="urn:microsoft.com/office/officeart/2005/8/layout/list1"/>
    <dgm:cxn modelId="{02212A84-A8F3-4C0C-9E9D-8A837381590A}" srcId="{1F762D64-3327-4860-A9BB-92B26F5487CB}" destId="{73313F3F-6CE8-47E2-B077-B6A4D342693B}" srcOrd="4" destOrd="0" parTransId="{C175C7E4-1214-49DC-AD86-2797496F6446}" sibTransId="{A50986B3-42EE-4F69-BB66-D4E08281C384}"/>
    <dgm:cxn modelId="{371D0AAD-D459-4910-8F8C-B613E4D993AF}" srcId="{1F762D64-3327-4860-A9BB-92B26F5487CB}" destId="{0C07F8F2-2524-4D93-85E3-6338D9307D64}" srcOrd="1" destOrd="0" parTransId="{DFB7715D-3621-411D-A634-A8DA62F98D57}" sibTransId="{960F5D1C-4841-4770-BB96-97839DBE2EA3}"/>
    <dgm:cxn modelId="{3D378B74-3BBD-4A51-A1CB-6A8B45F257B8}" type="presOf" srcId="{A461D9A2-8744-4240-A976-A54DE4A71E19}" destId="{3F47B559-3C0E-4606-A2AD-883EFFC46CCB}" srcOrd="0" destOrd="0" presId="urn:microsoft.com/office/officeart/2005/8/layout/list1"/>
    <dgm:cxn modelId="{1CB27545-FAC7-486E-B08E-0EFBA9CDF7B2}" srcId="{1F762D64-3327-4860-A9BB-92B26F5487CB}" destId="{0995B86E-4F2D-49F6-9A31-03996F320848}" srcOrd="3" destOrd="0" parTransId="{79B54D79-B70C-4671-90F3-F68D98832CD8}" sibTransId="{CA2DE977-164A-460B-A589-8ADAB0243861}"/>
    <dgm:cxn modelId="{B5EF4459-679B-402F-800A-F1EC633462ED}" type="presOf" srcId="{B50F65F5-EEB8-41B4-801D-DC6011A318D3}" destId="{8F320810-B3CB-45F0-BD05-73DC603B13AF}" srcOrd="1" destOrd="0" presId="urn:microsoft.com/office/officeart/2005/8/layout/list1"/>
    <dgm:cxn modelId="{187F77E2-022A-4CDD-9C84-168C7EED5388}" type="presOf" srcId="{0995B86E-4F2D-49F6-9A31-03996F320848}" destId="{42E74D41-F68D-4E3B-8EB4-4319857418CC}" srcOrd="1" destOrd="0" presId="urn:microsoft.com/office/officeart/2005/8/layout/list1"/>
    <dgm:cxn modelId="{7302066E-13F7-422E-9E76-46FDF0D1269D}" type="presOf" srcId="{73313F3F-6CE8-47E2-B077-B6A4D342693B}" destId="{2D800D86-28F5-428F-BABA-21DEBA75DB6A}" srcOrd="0" destOrd="0" presId="urn:microsoft.com/office/officeart/2005/8/layout/list1"/>
    <dgm:cxn modelId="{2F968843-8D61-447D-9472-86783F416449}" srcId="{1F762D64-3327-4860-A9BB-92B26F5487CB}" destId="{16AEA947-A649-450B-8B81-42A55CE1DBCE}" srcOrd="2" destOrd="0" parTransId="{9DB4B48E-DC1C-47F1-BF65-94A6B191A456}" sibTransId="{9FFF9CA8-CEDF-46D4-9340-291F435C5600}"/>
    <dgm:cxn modelId="{F9AD2610-ADF9-4010-93DA-42F85AEA95CF}" type="presOf" srcId="{0C07F8F2-2524-4D93-85E3-6338D9307D64}" destId="{ED635F0C-5EE2-465F-B3A3-B2F1EE4F5641}" srcOrd="0" destOrd="0" presId="urn:microsoft.com/office/officeart/2005/8/layout/list1"/>
    <dgm:cxn modelId="{A5C041F8-448E-446F-92DC-8352ABD3CD73}" srcId="{1F762D64-3327-4860-A9BB-92B26F5487CB}" destId="{B50F65F5-EEB8-41B4-801D-DC6011A318D3}" srcOrd="5" destOrd="0" parTransId="{05DB1CE2-F9BA-406D-9CB3-90E6E663F83D}" sibTransId="{411FF673-1656-4A43-A30A-24F6D6E283A1}"/>
    <dgm:cxn modelId="{CAF7085B-6A02-4444-8005-91EFE8644C7C}" type="presOf" srcId="{A461D9A2-8744-4240-A976-A54DE4A71E19}" destId="{B9B38ACB-D841-4FCF-ADBA-5CD437AB9F76}" srcOrd="1" destOrd="0" presId="urn:microsoft.com/office/officeart/2005/8/layout/list1"/>
    <dgm:cxn modelId="{2EC9FF2E-B005-4494-9E06-82280880BF92}" type="presParOf" srcId="{826F0D22-C94E-43EA-A963-91626C9C7CFA}" destId="{BAA03248-73A9-4962-B212-91700B9E952D}" srcOrd="0" destOrd="0" presId="urn:microsoft.com/office/officeart/2005/8/layout/list1"/>
    <dgm:cxn modelId="{01FB179D-9D0B-4C63-AA73-87D3AEBDA003}" type="presParOf" srcId="{BAA03248-73A9-4962-B212-91700B9E952D}" destId="{3F47B559-3C0E-4606-A2AD-883EFFC46CCB}" srcOrd="0" destOrd="0" presId="urn:microsoft.com/office/officeart/2005/8/layout/list1"/>
    <dgm:cxn modelId="{C3356FD7-D1EE-4A60-B6D3-C0FE26133895}" type="presParOf" srcId="{BAA03248-73A9-4962-B212-91700B9E952D}" destId="{B9B38ACB-D841-4FCF-ADBA-5CD437AB9F76}" srcOrd="1" destOrd="0" presId="urn:microsoft.com/office/officeart/2005/8/layout/list1"/>
    <dgm:cxn modelId="{96071DB0-F00B-4494-B2C2-15E0ED84DBE4}" type="presParOf" srcId="{826F0D22-C94E-43EA-A963-91626C9C7CFA}" destId="{F098F2A8-AAC4-4E32-834E-74894162E655}" srcOrd="1" destOrd="0" presId="urn:microsoft.com/office/officeart/2005/8/layout/list1"/>
    <dgm:cxn modelId="{F94E9C47-610A-4FC9-B367-5FDF93DA40AE}" type="presParOf" srcId="{826F0D22-C94E-43EA-A963-91626C9C7CFA}" destId="{0E1B5EB2-A505-4835-A82D-40CC0AAB19A3}" srcOrd="2" destOrd="0" presId="urn:microsoft.com/office/officeart/2005/8/layout/list1"/>
    <dgm:cxn modelId="{054FEFA5-0481-4B6D-9F88-4BE6ADD15BB4}" type="presParOf" srcId="{826F0D22-C94E-43EA-A963-91626C9C7CFA}" destId="{6DFFDF91-3148-47F6-A9B9-DE2ED77EB41E}" srcOrd="3" destOrd="0" presId="urn:microsoft.com/office/officeart/2005/8/layout/list1"/>
    <dgm:cxn modelId="{8EB18F34-1424-4B49-BADB-D7400BD1CCA0}" type="presParOf" srcId="{826F0D22-C94E-43EA-A963-91626C9C7CFA}" destId="{8C997425-3297-440A-A6F6-B8A71C6C474A}" srcOrd="4" destOrd="0" presId="urn:microsoft.com/office/officeart/2005/8/layout/list1"/>
    <dgm:cxn modelId="{782967DD-62E7-40ED-AAE4-E799557C57D1}" type="presParOf" srcId="{8C997425-3297-440A-A6F6-B8A71C6C474A}" destId="{ED635F0C-5EE2-465F-B3A3-B2F1EE4F5641}" srcOrd="0" destOrd="0" presId="urn:microsoft.com/office/officeart/2005/8/layout/list1"/>
    <dgm:cxn modelId="{15038F2C-A29F-4CD3-95E8-377682B9562D}" type="presParOf" srcId="{8C997425-3297-440A-A6F6-B8A71C6C474A}" destId="{1786D577-DA1A-4ED2-A404-3D722537EEED}" srcOrd="1" destOrd="0" presId="urn:microsoft.com/office/officeart/2005/8/layout/list1"/>
    <dgm:cxn modelId="{5F0DEA20-532B-4FD2-BAE9-D4E06F3A179F}" type="presParOf" srcId="{826F0D22-C94E-43EA-A963-91626C9C7CFA}" destId="{23A661FF-2B43-4A87-9E71-946EFADF809A}" srcOrd="5" destOrd="0" presId="urn:microsoft.com/office/officeart/2005/8/layout/list1"/>
    <dgm:cxn modelId="{3DA537A3-0276-4C44-B679-8908BAB0E57A}" type="presParOf" srcId="{826F0D22-C94E-43EA-A963-91626C9C7CFA}" destId="{1D27E05F-DE06-4127-9F8E-12CE38BAFB4F}" srcOrd="6" destOrd="0" presId="urn:microsoft.com/office/officeart/2005/8/layout/list1"/>
    <dgm:cxn modelId="{EE9261C0-5FCE-4328-AC42-DDEE58137082}" type="presParOf" srcId="{826F0D22-C94E-43EA-A963-91626C9C7CFA}" destId="{A38C025E-A550-4A53-8A47-EC21F46CF672}" srcOrd="7" destOrd="0" presId="urn:microsoft.com/office/officeart/2005/8/layout/list1"/>
    <dgm:cxn modelId="{411C2622-F443-4B58-B175-458CD0D4BFFE}" type="presParOf" srcId="{826F0D22-C94E-43EA-A963-91626C9C7CFA}" destId="{2C2B2A99-FF6C-42F7-9479-30DE5D7E5FD2}" srcOrd="8" destOrd="0" presId="urn:microsoft.com/office/officeart/2005/8/layout/list1"/>
    <dgm:cxn modelId="{AEFD262C-74FA-419E-932C-1A5E6F19C586}" type="presParOf" srcId="{2C2B2A99-FF6C-42F7-9479-30DE5D7E5FD2}" destId="{87C91208-C2E4-43B5-B03D-84AB5879C756}" srcOrd="0" destOrd="0" presId="urn:microsoft.com/office/officeart/2005/8/layout/list1"/>
    <dgm:cxn modelId="{065FC903-AF55-4BBF-A9B0-5B6CBD1BE507}" type="presParOf" srcId="{2C2B2A99-FF6C-42F7-9479-30DE5D7E5FD2}" destId="{21520444-934F-4470-B1F9-34745AD71C32}" srcOrd="1" destOrd="0" presId="urn:microsoft.com/office/officeart/2005/8/layout/list1"/>
    <dgm:cxn modelId="{5532B886-DF18-4321-8524-3255C21E8880}" type="presParOf" srcId="{826F0D22-C94E-43EA-A963-91626C9C7CFA}" destId="{43F16534-C00C-4FDC-B159-DC6EE2A7D2D9}" srcOrd="9" destOrd="0" presId="urn:microsoft.com/office/officeart/2005/8/layout/list1"/>
    <dgm:cxn modelId="{C2DEDFDE-0FF3-4CAE-8AAE-2BDFCACFA616}" type="presParOf" srcId="{826F0D22-C94E-43EA-A963-91626C9C7CFA}" destId="{69FE9DF8-05B0-415C-981E-48FFBDC1E929}" srcOrd="10" destOrd="0" presId="urn:microsoft.com/office/officeart/2005/8/layout/list1"/>
    <dgm:cxn modelId="{4EFEACAA-AF65-428F-81F6-707D17F9FA84}" type="presParOf" srcId="{826F0D22-C94E-43EA-A963-91626C9C7CFA}" destId="{FB6C0097-8E88-4200-8B7B-E966B4043DF5}" srcOrd="11" destOrd="0" presId="urn:microsoft.com/office/officeart/2005/8/layout/list1"/>
    <dgm:cxn modelId="{91BB7125-31EE-4A68-A3B1-0F0ED76D9764}" type="presParOf" srcId="{826F0D22-C94E-43EA-A963-91626C9C7CFA}" destId="{77805809-E80E-4AAD-88AF-D70BBC362133}" srcOrd="12" destOrd="0" presId="urn:microsoft.com/office/officeart/2005/8/layout/list1"/>
    <dgm:cxn modelId="{46BAC725-2E38-409E-8754-05F12AC9FDF6}" type="presParOf" srcId="{77805809-E80E-4AAD-88AF-D70BBC362133}" destId="{C1C3F205-E553-4E85-8866-05A461BBFCC1}" srcOrd="0" destOrd="0" presId="urn:microsoft.com/office/officeart/2005/8/layout/list1"/>
    <dgm:cxn modelId="{3A6259D7-B5E1-4217-8B77-A524A694E013}" type="presParOf" srcId="{77805809-E80E-4AAD-88AF-D70BBC362133}" destId="{42E74D41-F68D-4E3B-8EB4-4319857418CC}" srcOrd="1" destOrd="0" presId="urn:microsoft.com/office/officeart/2005/8/layout/list1"/>
    <dgm:cxn modelId="{4BFBE4A0-04DB-4FF2-B60D-ABA1E177804A}" type="presParOf" srcId="{826F0D22-C94E-43EA-A963-91626C9C7CFA}" destId="{43F62E7E-5319-4CB4-88D3-76E9387AF711}" srcOrd="13" destOrd="0" presId="urn:microsoft.com/office/officeart/2005/8/layout/list1"/>
    <dgm:cxn modelId="{F0124381-25E3-42BB-A2D4-EED53DF1FA21}" type="presParOf" srcId="{826F0D22-C94E-43EA-A963-91626C9C7CFA}" destId="{6B621A27-6467-4CF9-B2A1-F0B8AF931F21}" srcOrd="14" destOrd="0" presId="urn:microsoft.com/office/officeart/2005/8/layout/list1"/>
    <dgm:cxn modelId="{B79DC6B1-F905-40BE-8585-8E643563A919}" type="presParOf" srcId="{826F0D22-C94E-43EA-A963-91626C9C7CFA}" destId="{C44B788F-0CE8-4D2D-80DB-D8733AD76108}" srcOrd="15" destOrd="0" presId="urn:microsoft.com/office/officeart/2005/8/layout/list1"/>
    <dgm:cxn modelId="{5ECBF5ED-4DAD-4FB5-BC88-28AA37D18B52}" type="presParOf" srcId="{826F0D22-C94E-43EA-A963-91626C9C7CFA}" destId="{36C23746-D278-4F40-8BC9-CA15ED62B24D}" srcOrd="16" destOrd="0" presId="urn:microsoft.com/office/officeart/2005/8/layout/list1"/>
    <dgm:cxn modelId="{BD50B2EE-99B1-4EC4-BA3E-AA5EC8E0A8CC}" type="presParOf" srcId="{36C23746-D278-4F40-8BC9-CA15ED62B24D}" destId="{2D800D86-28F5-428F-BABA-21DEBA75DB6A}" srcOrd="0" destOrd="0" presId="urn:microsoft.com/office/officeart/2005/8/layout/list1"/>
    <dgm:cxn modelId="{950B9811-8D02-426C-9A2E-AE6B5D810027}" type="presParOf" srcId="{36C23746-D278-4F40-8BC9-CA15ED62B24D}" destId="{151B364A-06A0-46FC-926E-A477C745CD87}" srcOrd="1" destOrd="0" presId="urn:microsoft.com/office/officeart/2005/8/layout/list1"/>
    <dgm:cxn modelId="{6CE2329D-B221-4D05-8C5E-79B2003DEAB8}" type="presParOf" srcId="{826F0D22-C94E-43EA-A963-91626C9C7CFA}" destId="{3107CD75-ED9A-4BBE-8CD0-8AE5E0128002}" srcOrd="17" destOrd="0" presId="urn:microsoft.com/office/officeart/2005/8/layout/list1"/>
    <dgm:cxn modelId="{890946A6-78DB-4DB2-864A-28A530B4334E}" type="presParOf" srcId="{826F0D22-C94E-43EA-A963-91626C9C7CFA}" destId="{2863D160-4CF7-4017-93B6-4061DB5A9CBE}" srcOrd="18" destOrd="0" presId="urn:microsoft.com/office/officeart/2005/8/layout/list1"/>
    <dgm:cxn modelId="{E08C8B5B-BE41-4CC7-BF9C-6941614C00C8}" type="presParOf" srcId="{826F0D22-C94E-43EA-A963-91626C9C7CFA}" destId="{A7EB89FC-A2EC-410F-8FBB-AB596AB895A0}" srcOrd="19" destOrd="0" presId="urn:microsoft.com/office/officeart/2005/8/layout/list1"/>
    <dgm:cxn modelId="{AD6495BC-DCB4-4868-8E95-FA722BE126E8}" type="presParOf" srcId="{826F0D22-C94E-43EA-A963-91626C9C7CFA}" destId="{A833D690-87E7-4A40-A37D-DD71D5BCBDF5}" srcOrd="20" destOrd="0" presId="urn:microsoft.com/office/officeart/2005/8/layout/list1"/>
    <dgm:cxn modelId="{D381ED2E-87CB-4FD2-B115-63D7F86EA960}" type="presParOf" srcId="{A833D690-87E7-4A40-A37D-DD71D5BCBDF5}" destId="{AED7A55C-B9E3-44F3-9FEC-CCE654A14C84}" srcOrd="0" destOrd="0" presId="urn:microsoft.com/office/officeart/2005/8/layout/list1"/>
    <dgm:cxn modelId="{EF5733C1-4209-4CB2-8BDA-3C847F19B081}" type="presParOf" srcId="{A833D690-87E7-4A40-A37D-DD71D5BCBDF5}" destId="{8F320810-B3CB-45F0-BD05-73DC603B13AF}" srcOrd="1" destOrd="0" presId="urn:microsoft.com/office/officeart/2005/8/layout/list1"/>
    <dgm:cxn modelId="{661A3CB0-0DD2-4E0A-91A9-1E66D08A5934}" type="presParOf" srcId="{826F0D22-C94E-43EA-A963-91626C9C7CFA}" destId="{D5B75A8F-C080-4007-BD83-CDD467243636}" srcOrd="21" destOrd="0" presId="urn:microsoft.com/office/officeart/2005/8/layout/list1"/>
    <dgm:cxn modelId="{FC98B9D9-7C9F-43B4-B50B-5BFC94CEBF46}" type="presParOf" srcId="{826F0D22-C94E-43EA-A963-91626C9C7CFA}" destId="{0A295221-173A-4421-8FDF-CF5A1103FBB0}" srcOrd="22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1229D2D-3C8C-4D7D-AC20-8A36A624713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8739C84-371D-4467-BE18-7955654AD18D}">
      <dgm:prSet phldrT="[Texto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800" b="1" dirty="0" smtClean="0"/>
            <a:t>44 </a:t>
          </a:r>
          <a:r>
            <a:rPr lang="pt-BR" sz="1800" b="1" dirty="0" smtClean="0"/>
            <a:t> Artigos </a:t>
          </a:r>
          <a:endParaRPr lang="pt-BR" sz="1800" b="1" dirty="0"/>
        </a:p>
      </dgm:t>
    </dgm:pt>
    <dgm:pt modelId="{8B15097E-106C-49A0-B399-15FC78328360}" type="parTrans" cxnId="{22AA7086-CBFB-4033-AC3D-D4E3C2EF5BD5}">
      <dgm:prSet/>
      <dgm:spPr/>
      <dgm:t>
        <a:bodyPr/>
        <a:lstStyle/>
        <a:p>
          <a:endParaRPr lang="pt-BR"/>
        </a:p>
      </dgm:t>
    </dgm:pt>
    <dgm:pt modelId="{32AE9496-D8BC-44F4-8D24-90EB601FD102}" type="sibTrans" cxnId="{22AA7086-CBFB-4033-AC3D-D4E3C2EF5BD5}">
      <dgm:prSet/>
      <dgm:spPr/>
      <dgm:t>
        <a:bodyPr/>
        <a:lstStyle/>
        <a:p>
          <a:endParaRPr lang="pt-BR"/>
        </a:p>
      </dgm:t>
    </dgm:pt>
    <dgm:pt modelId="{13A42548-F598-47AB-A338-6B20F1EE0069}">
      <dgm:prSet phldrT="[Texto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800" b="1" dirty="0" smtClean="0"/>
            <a:t>50</a:t>
          </a:r>
          <a:r>
            <a:rPr lang="pt-BR" sz="1800" b="1" dirty="0" smtClean="0"/>
            <a:t> Resumos Expandidos</a:t>
          </a:r>
          <a:endParaRPr lang="pt-BR" sz="1800" b="1" dirty="0"/>
        </a:p>
      </dgm:t>
    </dgm:pt>
    <dgm:pt modelId="{FE039E38-6926-4F33-9656-B3FED4AA9CAE}" type="parTrans" cxnId="{511F3356-B984-4759-B779-7E04D3A135A3}">
      <dgm:prSet/>
      <dgm:spPr/>
      <dgm:t>
        <a:bodyPr/>
        <a:lstStyle/>
        <a:p>
          <a:endParaRPr lang="pt-BR"/>
        </a:p>
      </dgm:t>
    </dgm:pt>
    <dgm:pt modelId="{B7D16619-BC7C-48D1-A599-C9D9BC610594}" type="sibTrans" cxnId="{511F3356-B984-4759-B779-7E04D3A135A3}">
      <dgm:prSet/>
      <dgm:spPr/>
      <dgm:t>
        <a:bodyPr/>
        <a:lstStyle/>
        <a:p>
          <a:endParaRPr lang="pt-BR"/>
        </a:p>
      </dgm:t>
    </dgm:pt>
    <dgm:pt modelId="{D80EE55F-29D7-4E66-A8E9-1771F09F1148}">
      <dgm:prSet phldrT="[Texto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800" b="1" smtClean="0"/>
            <a:t>06</a:t>
          </a:r>
          <a:r>
            <a:rPr lang="pt-BR" sz="1800" b="1" smtClean="0"/>
            <a:t> </a:t>
          </a:r>
          <a:r>
            <a:rPr lang="pt-BR" sz="1800" b="1" dirty="0" smtClean="0"/>
            <a:t>Trabalhos em Congressos</a:t>
          </a:r>
          <a:endParaRPr lang="pt-BR" sz="1800" b="1" dirty="0"/>
        </a:p>
      </dgm:t>
    </dgm:pt>
    <dgm:pt modelId="{3502D5AE-17C1-4C16-9C6C-CE423E4754C5}" type="parTrans" cxnId="{7526ADA8-8995-4DB0-A5F7-CFB8EE79DC2C}">
      <dgm:prSet/>
      <dgm:spPr/>
      <dgm:t>
        <a:bodyPr/>
        <a:lstStyle/>
        <a:p>
          <a:endParaRPr lang="pt-BR"/>
        </a:p>
      </dgm:t>
    </dgm:pt>
    <dgm:pt modelId="{5A777810-60EA-40F3-96E2-DED7B01638B6}" type="sibTrans" cxnId="{7526ADA8-8995-4DB0-A5F7-CFB8EE79DC2C}">
      <dgm:prSet/>
      <dgm:spPr/>
      <dgm:t>
        <a:bodyPr/>
        <a:lstStyle/>
        <a:p>
          <a:endParaRPr lang="pt-BR"/>
        </a:p>
      </dgm:t>
    </dgm:pt>
    <dgm:pt modelId="{76556585-B8A6-4B52-A301-425B9CBD6E1E}">
      <dgm:prSet phldrT="[Texto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800" b="1" smtClean="0"/>
            <a:t>124</a:t>
          </a:r>
          <a:r>
            <a:rPr lang="pt-BR" sz="1800" b="1" smtClean="0"/>
            <a:t> </a:t>
          </a:r>
          <a:r>
            <a:rPr lang="pt-BR" sz="1800" b="1" dirty="0" smtClean="0"/>
            <a:t>Resumos em Congressos </a:t>
          </a:r>
          <a:endParaRPr lang="pt-BR" sz="1800" b="1" dirty="0"/>
        </a:p>
      </dgm:t>
    </dgm:pt>
    <dgm:pt modelId="{6E66E73A-D0C0-4BE4-9B75-77220EE19BCB}" type="parTrans" cxnId="{A788446A-5771-49AB-B8C2-F6B298E75BD0}">
      <dgm:prSet/>
      <dgm:spPr/>
      <dgm:t>
        <a:bodyPr/>
        <a:lstStyle/>
        <a:p>
          <a:endParaRPr lang="pt-BR"/>
        </a:p>
      </dgm:t>
    </dgm:pt>
    <dgm:pt modelId="{D373EDE1-FC4C-4B2C-9205-8BB2D7F01B7C}" type="sibTrans" cxnId="{A788446A-5771-49AB-B8C2-F6B298E75BD0}">
      <dgm:prSet/>
      <dgm:spPr/>
      <dgm:t>
        <a:bodyPr/>
        <a:lstStyle/>
        <a:p>
          <a:endParaRPr lang="pt-BR"/>
        </a:p>
      </dgm:t>
    </dgm:pt>
    <dgm:pt modelId="{F760AF92-5FEE-4B50-8D96-2318849C33B4}">
      <dgm:prSet phldrT="[Texto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800" b="1" dirty="0" smtClean="0"/>
            <a:t>212</a:t>
          </a:r>
          <a:r>
            <a:rPr lang="pt-BR" sz="1800" b="1" dirty="0" smtClean="0"/>
            <a:t> Apresentações em Congresso</a:t>
          </a:r>
          <a:endParaRPr lang="pt-BR" sz="1800" b="1" dirty="0"/>
        </a:p>
      </dgm:t>
    </dgm:pt>
    <dgm:pt modelId="{FE88BF85-B1D8-4EEB-8F41-EE65327C21FA}" type="parTrans" cxnId="{07506100-125F-44C5-AD1B-3245C4E6D227}">
      <dgm:prSet/>
      <dgm:spPr/>
      <dgm:t>
        <a:bodyPr/>
        <a:lstStyle/>
        <a:p>
          <a:endParaRPr lang="pt-BR"/>
        </a:p>
      </dgm:t>
    </dgm:pt>
    <dgm:pt modelId="{85637D2A-9028-4CCA-9597-8A7C53261D5C}" type="sibTrans" cxnId="{07506100-125F-44C5-AD1B-3245C4E6D227}">
      <dgm:prSet/>
      <dgm:spPr/>
      <dgm:t>
        <a:bodyPr/>
        <a:lstStyle/>
        <a:p>
          <a:endParaRPr lang="pt-BR"/>
        </a:p>
      </dgm:t>
    </dgm:pt>
    <dgm:pt modelId="{3148815B-D3EB-4FE3-9B4B-2073BA1DBAFC}">
      <dgm:prSet phldrT="[Texto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800" b="1" dirty="0" smtClean="0"/>
            <a:t>20</a:t>
          </a:r>
          <a:r>
            <a:rPr lang="pt-BR" sz="1800" b="1" dirty="0" smtClean="0"/>
            <a:t> Semana do Conhecimento</a:t>
          </a:r>
          <a:endParaRPr lang="pt-BR" sz="1800" b="1" dirty="0"/>
        </a:p>
      </dgm:t>
    </dgm:pt>
    <dgm:pt modelId="{F17EF49B-F6D0-4433-8158-0CFA7AEED671}" type="parTrans" cxnId="{7A58161E-6A2B-44A6-BE27-DAED66DE8681}">
      <dgm:prSet/>
      <dgm:spPr/>
      <dgm:t>
        <a:bodyPr/>
        <a:lstStyle/>
        <a:p>
          <a:endParaRPr lang="pt-BR"/>
        </a:p>
      </dgm:t>
    </dgm:pt>
    <dgm:pt modelId="{D47A52DB-16AA-477F-A032-FB9648B01028}" type="sibTrans" cxnId="{7A58161E-6A2B-44A6-BE27-DAED66DE8681}">
      <dgm:prSet/>
      <dgm:spPr/>
      <dgm:t>
        <a:bodyPr/>
        <a:lstStyle/>
        <a:p>
          <a:endParaRPr lang="pt-BR"/>
        </a:p>
      </dgm:t>
    </dgm:pt>
    <dgm:pt modelId="{007B6BFF-5F1E-4599-BA6D-6EE1F640BA85}" type="pres">
      <dgm:prSet presAssocID="{11229D2D-3C8C-4D7D-AC20-8A36A62471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585F6CD-0791-413A-807C-22A7891F5162}" type="pres">
      <dgm:prSet presAssocID="{B8739C84-371D-4467-BE18-7955654AD18D}" presName="parentLin" presStyleCnt="0"/>
      <dgm:spPr/>
    </dgm:pt>
    <dgm:pt modelId="{645233C2-7FE5-49C0-849D-8FA46A0E7993}" type="pres">
      <dgm:prSet presAssocID="{B8739C84-371D-4467-BE18-7955654AD18D}" presName="parentLeftMargin" presStyleLbl="node1" presStyleIdx="0" presStyleCnt="6"/>
      <dgm:spPr/>
      <dgm:t>
        <a:bodyPr/>
        <a:lstStyle/>
        <a:p>
          <a:endParaRPr lang="pt-BR"/>
        </a:p>
      </dgm:t>
    </dgm:pt>
    <dgm:pt modelId="{DCD1BF3D-7905-40C3-AAB4-418636A2401F}" type="pres">
      <dgm:prSet presAssocID="{B8739C84-371D-4467-BE18-7955654AD18D}" presName="parentText" presStyleLbl="node1" presStyleIdx="0" presStyleCnt="6" custScaleX="10531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6D986C-71A2-4777-BD18-33FF61706F16}" type="pres">
      <dgm:prSet presAssocID="{B8739C84-371D-4467-BE18-7955654AD18D}" presName="negativeSpace" presStyleCnt="0"/>
      <dgm:spPr/>
    </dgm:pt>
    <dgm:pt modelId="{D4CB142C-730F-4C78-8BD5-85C25B7B12DD}" type="pres">
      <dgm:prSet presAssocID="{B8739C84-371D-4467-BE18-7955654AD18D}" presName="childText" presStyleLbl="conFgAcc1" presStyleIdx="0" presStyleCnt="6">
        <dgm:presLayoutVars>
          <dgm:bulletEnabled val="1"/>
        </dgm:presLayoutVars>
      </dgm:prSet>
      <dgm:spPr>
        <a:solidFill>
          <a:schemeClr val="bg1"/>
        </a:solidFill>
        <a:ln>
          <a:solidFill>
            <a:srgbClr val="1B5732"/>
          </a:solidFill>
        </a:ln>
      </dgm:spPr>
    </dgm:pt>
    <dgm:pt modelId="{22541B3B-2D02-48EA-86C2-F1C34C6C961F}" type="pres">
      <dgm:prSet presAssocID="{32AE9496-D8BC-44F4-8D24-90EB601FD102}" presName="spaceBetweenRectangles" presStyleCnt="0"/>
      <dgm:spPr/>
    </dgm:pt>
    <dgm:pt modelId="{5A719BCC-2564-4A32-AEDA-B203D9333674}" type="pres">
      <dgm:prSet presAssocID="{13A42548-F598-47AB-A338-6B20F1EE0069}" presName="parentLin" presStyleCnt="0"/>
      <dgm:spPr/>
    </dgm:pt>
    <dgm:pt modelId="{7488A797-05E4-438A-BD61-D4B1A0C36A32}" type="pres">
      <dgm:prSet presAssocID="{13A42548-F598-47AB-A338-6B20F1EE0069}" presName="parentLeftMargin" presStyleLbl="node1" presStyleIdx="0" presStyleCnt="6"/>
      <dgm:spPr/>
      <dgm:t>
        <a:bodyPr/>
        <a:lstStyle/>
        <a:p>
          <a:endParaRPr lang="pt-BR"/>
        </a:p>
      </dgm:t>
    </dgm:pt>
    <dgm:pt modelId="{8B909149-7ECA-434C-AB26-C36CBEB89604}" type="pres">
      <dgm:prSet presAssocID="{13A42548-F598-47AB-A338-6B20F1EE0069}" presName="parentText" presStyleLbl="node1" presStyleIdx="1" presStyleCnt="6" custScaleX="10607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CA9488-7E24-46F2-914B-CDCA34B57D10}" type="pres">
      <dgm:prSet presAssocID="{13A42548-F598-47AB-A338-6B20F1EE0069}" presName="negativeSpace" presStyleCnt="0"/>
      <dgm:spPr/>
    </dgm:pt>
    <dgm:pt modelId="{428B4A36-26C4-49A1-8B49-3A42C0380ECC}" type="pres">
      <dgm:prSet presAssocID="{13A42548-F598-47AB-A338-6B20F1EE0069}" presName="childText" presStyleLbl="conFgAcc1" presStyleIdx="1" presStyleCnt="6">
        <dgm:presLayoutVars>
          <dgm:bulletEnabled val="1"/>
        </dgm:presLayoutVars>
      </dgm:prSet>
      <dgm:spPr>
        <a:solidFill>
          <a:schemeClr val="bg1"/>
        </a:solidFill>
        <a:ln>
          <a:solidFill>
            <a:srgbClr val="1B5732"/>
          </a:solidFill>
        </a:ln>
      </dgm:spPr>
      <dgm:t>
        <a:bodyPr/>
        <a:lstStyle/>
        <a:p>
          <a:endParaRPr lang="pt-BR"/>
        </a:p>
      </dgm:t>
    </dgm:pt>
    <dgm:pt modelId="{C4C8D077-FF57-4EBC-AE97-F968FCB8E70D}" type="pres">
      <dgm:prSet presAssocID="{B7D16619-BC7C-48D1-A599-C9D9BC610594}" presName="spaceBetweenRectangles" presStyleCnt="0"/>
      <dgm:spPr/>
    </dgm:pt>
    <dgm:pt modelId="{68710FD4-14B8-4EEE-8800-FC0E6DE50314}" type="pres">
      <dgm:prSet presAssocID="{D80EE55F-29D7-4E66-A8E9-1771F09F1148}" presName="parentLin" presStyleCnt="0"/>
      <dgm:spPr/>
    </dgm:pt>
    <dgm:pt modelId="{C6A346BD-52EE-4E0C-905B-E6937AA6BD23}" type="pres">
      <dgm:prSet presAssocID="{D80EE55F-29D7-4E66-A8E9-1771F09F1148}" presName="parentLeftMargin" presStyleLbl="node1" presStyleIdx="1" presStyleCnt="6" custScaleY="337995"/>
      <dgm:spPr/>
      <dgm:t>
        <a:bodyPr/>
        <a:lstStyle/>
        <a:p>
          <a:endParaRPr lang="pt-BR"/>
        </a:p>
      </dgm:t>
    </dgm:pt>
    <dgm:pt modelId="{BEFD4B8D-496D-4A28-A6B2-F5D79D6BF255}" type="pres">
      <dgm:prSet presAssocID="{D80EE55F-29D7-4E66-A8E9-1771F09F1148}" presName="parentText" presStyleLbl="node1" presStyleIdx="2" presStyleCnt="6" custScaleX="10684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FF5A2B-2A0F-49D3-89B9-26EA4B99103C}" type="pres">
      <dgm:prSet presAssocID="{D80EE55F-29D7-4E66-A8E9-1771F09F1148}" presName="negativeSpace" presStyleCnt="0"/>
      <dgm:spPr/>
    </dgm:pt>
    <dgm:pt modelId="{20292115-FAFE-4AF7-B00A-44D18494A783}" type="pres">
      <dgm:prSet presAssocID="{D80EE55F-29D7-4E66-A8E9-1771F09F1148}" presName="childText" presStyleLbl="conFgAcc1" presStyleIdx="2" presStyleCnt="6">
        <dgm:presLayoutVars>
          <dgm:bulletEnabled val="1"/>
        </dgm:presLayoutVars>
      </dgm:prSet>
      <dgm:spPr>
        <a:solidFill>
          <a:schemeClr val="bg1"/>
        </a:solidFill>
        <a:ln>
          <a:solidFill>
            <a:srgbClr val="1B5732"/>
          </a:solidFill>
        </a:ln>
      </dgm:spPr>
    </dgm:pt>
    <dgm:pt modelId="{DB61F9FA-5A64-4A41-AA4C-621C126036B9}" type="pres">
      <dgm:prSet presAssocID="{5A777810-60EA-40F3-96E2-DED7B01638B6}" presName="spaceBetweenRectangles" presStyleCnt="0"/>
      <dgm:spPr/>
    </dgm:pt>
    <dgm:pt modelId="{D298BF0C-16FF-4196-8724-C5E96849678F}" type="pres">
      <dgm:prSet presAssocID="{76556585-B8A6-4B52-A301-425B9CBD6E1E}" presName="parentLin" presStyleCnt="0"/>
      <dgm:spPr/>
    </dgm:pt>
    <dgm:pt modelId="{F685F612-0149-4A80-B08A-3D535847A66B}" type="pres">
      <dgm:prSet presAssocID="{76556585-B8A6-4B52-A301-425B9CBD6E1E}" presName="parentLeftMargin" presStyleLbl="node1" presStyleIdx="2" presStyleCnt="6"/>
      <dgm:spPr/>
      <dgm:t>
        <a:bodyPr/>
        <a:lstStyle/>
        <a:p>
          <a:endParaRPr lang="pt-BR"/>
        </a:p>
      </dgm:t>
    </dgm:pt>
    <dgm:pt modelId="{65ACDF3B-4692-46B3-A2BF-A5B3C77991EF}" type="pres">
      <dgm:prSet presAssocID="{76556585-B8A6-4B52-A301-425B9CBD6E1E}" presName="parentText" presStyleLbl="node1" presStyleIdx="3" presStyleCnt="6" custScaleX="10607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E53911-841F-41AF-BC95-DA6728444F51}" type="pres">
      <dgm:prSet presAssocID="{76556585-B8A6-4B52-A301-425B9CBD6E1E}" presName="negativeSpace" presStyleCnt="0"/>
      <dgm:spPr/>
    </dgm:pt>
    <dgm:pt modelId="{E5FEAC15-C01C-46B8-9A5B-BB7F5D1A49FE}" type="pres">
      <dgm:prSet presAssocID="{76556585-B8A6-4B52-A301-425B9CBD6E1E}" presName="childText" presStyleLbl="conFgAcc1" presStyleIdx="3" presStyleCnt="6">
        <dgm:presLayoutVars>
          <dgm:bulletEnabled val="1"/>
        </dgm:presLayoutVars>
      </dgm:prSet>
      <dgm:spPr>
        <a:solidFill>
          <a:schemeClr val="bg1"/>
        </a:solidFill>
        <a:ln>
          <a:solidFill>
            <a:srgbClr val="1B5732"/>
          </a:solidFill>
        </a:ln>
      </dgm:spPr>
    </dgm:pt>
    <dgm:pt modelId="{F25D4FDE-AF49-4D48-BEAE-81F9F6D177D2}" type="pres">
      <dgm:prSet presAssocID="{D373EDE1-FC4C-4B2C-9205-8BB2D7F01B7C}" presName="spaceBetweenRectangles" presStyleCnt="0"/>
      <dgm:spPr/>
    </dgm:pt>
    <dgm:pt modelId="{61919AC0-B8BE-4057-81AD-34969BD693C7}" type="pres">
      <dgm:prSet presAssocID="{F760AF92-5FEE-4B50-8D96-2318849C33B4}" presName="parentLin" presStyleCnt="0"/>
      <dgm:spPr/>
    </dgm:pt>
    <dgm:pt modelId="{CE9E21A2-FF61-4A7D-B6E1-EDABC9B88556}" type="pres">
      <dgm:prSet presAssocID="{F760AF92-5FEE-4B50-8D96-2318849C33B4}" presName="parentLeftMargin" presStyleLbl="node1" presStyleIdx="3" presStyleCnt="6"/>
      <dgm:spPr/>
      <dgm:t>
        <a:bodyPr/>
        <a:lstStyle/>
        <a:p>
          <a:endParaRPr lang="pt-BR"/>
        </a:p>
      </dgm:t>
    </dgm:pt>
    <dgm:pt modelId="{4283D480-8620-40EC-A31D-2C51637F7AF6}" type="pres">
      <dgm:prSet presAssocID="{F760AF92-5FEE-4B50-8D96-2318849C33B4}" presName="parentText" presStyleLbl="node1" presStyleIdx="4" presStyleCnt="6" custScaleX="10759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941EC0-8A4C-4A5E-92A0-3DD5E795F48D}" type="pres">
      <dgm:prSet presAssocID="{F760AF92-5FEE-4B50-8D96-2318849C33B4}" presName="negativeSpace" presStyleCnt="0"/>
      <dgm:spPr/>
    </dgm:pt>
    <dgm:pt modelId="{2485128B-6A89-4839-A5C1-29EEE1B5E74D}" type="pres">
      <dgm:prSet presAssocID="{F760AF92-5FEE-4B50-8D96-2318849C33B4}" presName="childText" presStyleLbl="conFgAcc1" presStyleIdx="4" presStyleCnt="6">
        <dgm:presLayoutVars>
          <dgm:bulletEnabled val="1"/>
        </dgm:presLayoutVars>
      </dgm:prSet>
      <dgm:spPr>
        <a:solidFill>
          <a:schemeClr val="bg1"/>
        </a:solidFill>
        <a:ln>
          <a:solidFill>
            <a:srgbClr val="1B5732"/>
          </a:solidFill>
        </a:ln>
      </dgm:spPr>
    </dgm:pt>
    <dgm:pt modelId="{B0841C58-D22F-4E43-8A71-D6633EAAFCEA}" type="pres">
      <dgm:prSet presAssocID="{85637D2A-9028-4CCA-9597-8A7C53261D5C}" presName="spaceBetweenRectangles" presStyleCnt="0"/>
      <dgm:spPr/>
    </dgm:pt>
    <dgm:pt modelId="{F50C677E-4632-43BB-8469-E433E614DD94}" type="pres">
      <dgm:prSet presAssocID="{3148815B-D3EB-4FE3-9B4B-2073BA1DBAFC}" presName="parentLin" presStyleCnt="0"/>
      <dgm:spPr/>
    </dgm:pt>
    <dgm:pt modelId="{0E33B55F-A428-4ADC-BD83-B929F6CD8C17}" type="pres">
      <dgm:prSet presAssocID="{3148815B-D3EB-4FE3-9B4B-2073BA1DBAFC}" presName="parentLeftMargin" presStyleLbl="node1" presStyleIdx="4" presStyleCnt="6"/>
      <dgm:spPr/>
      <dgm:t>
        <a:bodyPr/>
        <a:lstStyle/>
        <a:p>
          <a:endParaRPr lang="pt-BR"/>
        </a:p>
      </dgm:t>
    </dgm:pt>
    <dgm:pt modelId="{119AEEC5-07BE-4BA0-9B81-69E2B453EE37}" type="pres">
      <dgm:prSet presAssocID="{3148815B-D3EB-4FE3-9B4B-2073BA1DBAFC}" presName="parentText" presStyleLbl="node1" presStyleIdx="5" presStyleCnt="6" custScaleX="10759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6ECBA5-6780-4416-8AB8-48E1EF7E234E}" type="pres">
      <dgm:prSet presAssocID="{3148815B-D3EB-4FE3-9B4B-2073BA1DBAFC}" presName="negativeSpace" presStyleCnt="0"/>
      <dgm:spPr/>
    </dgm:pt>
    <dgm:pt modelId="{13FE096E-BCC2-41FA-9230-ABE868F64E40}" type="pres">
      <dgm:prSet presAssocID="{3148815B-D3EB-4FE3-9B4B-2073BA1DBAFC}" presName="childText" presStyleLbl="conFgAcc1" presStyleIdx="5" presStyleCnt="6">
        <dgm:presLayoutVars>
          <dgm:bulletEnabled val="1"/>
        </dgm:presLayoutVars>
      </dgm:prSet>
      <dgm:spPr>
        <a:solidFill>
          <a:schemeClr val="bg1"/>
        </a:solidFill>
        <a:ln>
          <a:solidFill>
            <a:srgbClr val="1B5732"/>
          </a:solidFill>
        </a:ln>
      </dgm:spPr>
    </dgm:pt>
  </dgm:ptLst>
  <dgm:cxnLst>
    <dgm:cxn modelId="{697F07BB-9BC7-4D7B-BA53-D59DBF90E38B}" type="presOf" srcId="{F760AF92-5FEE-4B50-8D96-2318849C33B4}" destId="{CE9E21A2-FF61-4A7D-B6E1-EDABC9B88556}" srcOrd="0" destOrd="0" presId="urn:microsoft.com/office/officeart/2005/8/layout/list1"/>
    <dgm:cxn modelId="{7A58161E-6A2B-44A6-BE27-DAED66DE8681}" srcId="{11229D2D-3C8C-4D7D-AC20-8A36A6247134}" destId="{3148815B-D3EB-4FE3-9B4B-2073BA1DBAFC}" srcOrd="5" destOrd="0" parTransId="{F17EF49B-F6D0-4433-8158-0CFA7AEED671}" sibTransId="{D47A52DB-16AA-477F-A032-FB9648B01028}"/>
    <dgm:cxn modelId="{A54DAF14-9EE7-4BD1-8D26-75ACBDFCA75E}" type="presOf" srcId="{D80EE55F-29D7-4E66-A8E9-1771F09F1148}" destId="{C6A346BD-52EE-4E0C-905B-E6937AA6BD23}" srcOrd="0" destOrd="0" presId="urn:microsoft.com/office/officeart/2005/8/layout/list1"/>
    <dgm:cxn modelId="{633AE822-F0DF-4219-9A49-E8823B07D3C8}" type="presOf" srcId="{13A42548-F598-47AB-A338-6B20F1EE0069}" destId="{7488A797-05E4-438A-BD61-D4B1A0C36A32}" srcOrd="0" destOrd="0" presId="urn:microsoft.com/office/officeart/2005/8/layout/list1"/>
    <dgm:cxn modelId="{7526ADA8-8995-4DB0-A5F7-CFB8EE79DC2C}" srcId="{11229D2D-3C8C-4D7D-AC20-8A36A6247134}" destId="{D80EE55F-29D7-4E66-A8E9-1771F09F1148}" srcOrd="2" destOrd="0" parTransId="{3502D5AE-17C1-4C16-9C6C-CE423E4754C5}" sibTransId="{5A777810-60EA-40F3-96E2-DED7B01638B6}"/>
    <dgm:cxn modelId="{BF7062A2-DD5F-49D0-B261-885A7EF0AE2A}" type="presOf" srcId="{76556585-B8A6-4B52-A301-425B9CBD6E1E}" destId="{65ACDF3B-4692-46B3-A2BF-A5B3C77991EF}" srcOrd="1" destOrd="0" presId="urn:microsoft.com/office/officeart/2005/8/layout/list1"/>
    <dgm:cxn modelId="{B24C1314-A754-4726-B5D8-D4D0A087B229}" type="presOf" srcId="{D80EE55F-29D7-4E66-A8E9-1771F09F1148}" destId="{BEFD4B8D-496D-4A28-A6B2-F5D79D6BF255}" srcOrd="1" destOrd="0" presId="urn:microsoft.com/office/officeart/2005/8/layout/list1"/>
    <dgm:cxn modelId="{AE9D3FB3-DD9E-4CEE-8959-7F717DFF4852}" type="presOf" srcId="{13A42548-F598-47AB-A338-6B20F1EE0069}" destId="{8B909149-7ECA-434C-AB26-C36CBEB89604}" srcOrd="1" destOrd="0" presId="urn:microsoft.com/office/officeart/2005/8/layout/list1"/>
    <dgm:cxn modelId="{B46D78E5-527B-49F2-9381-ACC0AB1F40F7}" type="presOf" srcId="{F760AF92-5FEE-4B50-8D96-2318849C33B4}" destId="{4283D480-8620-40EC-A31D-2C51637F7AF6}" srcOrd="1" destOrd="0" presId="urn:microsoft.com/office/officeart/2005/8/layout/list1"/>
    <dgm:cxn modelId="{511F3356-B984-4759-B779-7E04D3A135A3}" srcId="{11229D2D-3C8C-4D7D-AC20-8A36A6247134}" destId="{13A42548-F598-47AB-A338-6B20F1EE0069}" srcOrd="1" destOrd="0" parTransId="{FE039E38-6926-4F33-9656-B3FED4AA9CAE}" sibTransId="{B7D16619-BC7C-48D1-A599-C9D9BC610594}"/>
    <dgm:cxn modelId="{22AA7086-CBFB-4033-AC3D-D4E3C2EF5BD5}" srcId="{11229D2D-3C8C-4D7D-AC20-8A36A6247134}" destId="{B8739C84-371D-4467-BE18-7955654AD18D}" srcOrd="0" destOrd="0" parTransId="{8B15097E-106C-49A0-B399-15FC78328360}" sibTransId="{32AE9496-D8BC-44F4-8D24-90EB601FD102}"/>
    <dgm:cxn modelId="{912BEB08-51B4-4CB7-A05E-D3105AC70484}" type="presOf" srcId="{11229D2D-3C8C-4D7D-AC20-8A36A6247134}" destId="{007B6BFF-5F1E-4599-BA6D-6EE1F640BA85}" srcOrd="0" destOrd="0" presId="urn:microsoft.com/office/officeart/2005/8/layout/list1"/>
    <dgm:cxn modelId="{FFA5EB4F-517F-40D3-B943-9D3B6546EC56}" type="presOf" srcId="{B8739C84-371D-4467-BE18-7955654AD18D}" destId="{DCD1BF3D-7905-40C3-AAB4-418636A2401F}" srcOrd="1" destOrd="0" presId="urn:microsoft.com/office/officeart/2005/8/layout/list1"/>
    <dgm:cxn modelId="{6197A1C1-A368-4B35-917E-9A53E700B7B1}" type="presOf" srcId="{3148815B-D3EB-4FE3-9B4B-2073BA1DBAFC}" destId="{119AEEC5-07BE-4BA0-9B81-69E2B453EE37}" srcOrd="1" destOrd="0" presId="urn:microsoft.com/office/officeart/2005/8/layout/list1"/>
    <dgm:cxn modelId="{A788446A-5771-49AB-B8C2-F6B298E75BD0}" srcId="{11229D2D-3C8C-4D7D-AC20-8A36A6247134}" destId="{76556585-B8A6-4B52-A301-425B9CBD6E1E}" srcOrd="3" destOrd="0" parTransId="{6E66E73A-D0C0-4BE4-9B75-77220EE19BCB}" sibTransId="{D373EDE1-FC4C-4B2C-9205-8BB2D7F01B7C}"/>
    <dgm:cxn modelId="{07506100-125F-44C5-AD1B-3245C4E6D227}" srcId="{11229D2D-3C8C-4D7D-AC20-8A36A6247134}" destId="{F760AF92-5FEE-4B50-8D96-2318849C33B4}" srcOrd="4" destOrd="0" parTransId="{FE88BF85-B1D8-4EEB-8F41-EE65327C21FA}" sibTransId="{85637D2A-9028-4CCA-9597-8A7C53261D5C}"/>
    <dgm:cxn modelId="{A63E46E8-77BA-4593-A833-6F1A867A1DFC}" type="presOf" srcId="{76556585-B8A6-4B52-A301-425B9CBD6E1E}" destId="{F685F612-0149-4A80-B08A-3D535847A66B}" srcOrd="0" destOrd="0" presId="urn:microsoft.com/office/officeart/2005/8/layout/list1"/>
    <dgm:cxn modelId="{3B18C139-B797-4ADC-909D-FA9E155FBE78}" type="presOf" srcId="{3148815B-D3EB-4FE3-9B4B-2073BA1DBAFC}" destId="{0E33B55F-A428-4ADC-BD83-B929F6CD8C17}" srcOrd="0" destOrd="0" presId="urn:microsoft.com/office/officeart/2005/8/layout/list1"/>
    <dgm:cxn modelId="{D31DF3E2-9D0A-4E33-A827-D5A626409E6C}" type="presOf" srcId="{B8739C84-371D-4467-BE18-7955654AD18D}" destId="{645233C2-7FE5-49C0-849D-8FA46A0E7993}" srcOrd="0" destOrd="0" presId="urn:microsoft.com/office/officeart/2005/8/layout/list1"/>
    <dgm:cxn modelId="{31A75785-05F9-4CBB-86C2-FCC47FAD892A}" type="presParOf" srcId="{007B6BFF-5F1E-4599-BA6D-6EE1F640BA85}" destId="{7585F6CD-0791-413A-807C-22A7891F5162}" srcOrd="0" destOrd="0" presId="urn:microsoft.com/office/officeart/2005/8/layout/list1"/>
    <dgm:cxn modelId="{678E44E2-D8B3-4E59-890B-9119F492441C}" type="presParOf" srcId="{7585F6CD-0791-413A-807C-22A7891F5162}" destId="{645233C2-7FE5-49C0-849D-8FA46A0E7993}" srcOrd="0" destOrd="0" presId="urn:microsoft.com/office/officeart/2005/8/layout/list1"/>
    <dgm:cxn modelId="{F91B23A1-1DB1-47B3-8B1A-914D65031344}" type="presParOf" srcId="{7585F6CD-0791-413A-807C-22A7891F5162}" destId="{DCD1BF3D-7905-40C3-AAB4-418636A2401F}" srcOrd="1" destOrd="0" presId="urn:microsoft.com/office/officeart/2005/8/layout/list1"/>
    <dgm:cxn modelId="{6E7BEE7A-9EBA-445B-8A67-226157686A25}" type="presParOf" srcId="{007B6BFF-5F1E-4599-BA6D-6EE1F640BA85}" destId="{E26D986C-71A2-4777-BD18-33FF61706F16}" srcOrd="1" destOrd="0" presId="urn:microsoft.com/office/officeart/2005/8/layout/list1"/>
    <dgm:cxn modelId="{A17494B5-1F5B-4A15-A48E-B06949AF6667}" type="presParOf" srcId="{007B6BFF-5F1E-4599-BA6D-6EE1F640BA85}" destId="{D4CB142C-730F-4C78-8BD5-85C25B7B12DD}" srcOrd="2" destOrd="0" presId="urn:microsoft.com/office/officeart/2005/8/layout/list1"/>
    <dgm:cxn modelId="{8149F609-A978-40F2-ACD6-9AE4F29DC496}" type="presParOf" srcId="{007B6BFF-5F1E-4599-BA6D-6EE1F640BA85}" destId="{22541B3B-2D02-48EA-86C2-F1C34C6C961F}" srcOrd="3" destOrd="0" presId="urn:microsoft.com/office/officeart/2005/8/layout/list1"/>
    <dgm:cxn modelId="{76A0A964-07C3-4BCE-AFDC-80BAF0498DE3}" type="presParOf" srcId="{007B6BFF-5F1E-4599-BA6D-6EE1F640BA85}" destId="{5A719BCC-2564-4A32-AEDA-B203D9333674}" srcOrd="4" destOrd="0" presId="urn:microsoft.com/office/officeart/2005/8/layout/list1"/>
    <dgm:cxn modelId="{A33701E8-FB19-4358-A3DD-37BA885134D7}" type="presParOf" srcId="{5A719BCC-2564-4A32-AEDA-B203D9333674}" destId="{7488A797-05E4-438A-BD61-D4B1A0C36A32}" srcOrd="0" destOrd="0" presId="urn:microsoft.com/office/officeart/2005/8/layout/list1"/>
    <dgm:cxn modelId="{310A2D61-675E-47AF-98A8-B7B4E5174C3C}" type="presParOf" srcId="{5A719BCC-2564-4A32-AEDA-B203D9333674}" destId="{8B909149-7ECA-434C-AB26-C36CBEB89604}" srcOrd="1" destOrd="0" presId="urn:microsoft.com/office/officeart/2005/8/layout/list1"/>
    <dgm:cxn modelId="{A307185A-CD17-42FE-BC7A-FA8DCE8C7E40}" type="presParOf" srcId="{007B6BFF-5F1E-4599-BA6D-6EE1F640BA85}" destId="{C9CA9488-7E24-46F2-914B-CDCA34B57D10}" srcOrd="5" destOrd="0" presId="urn:microsoft.com/office/officeart/2005/8/layout/list1"/>
    <dgm:cxn modelId="{C9FD8A97-94F1-4E14-9223-8196F94AE027}" type="presParOf" srcId="{007B6BFF-5F1E-4599-BA6D-6EE1F640BA85}" destId="{428B4A36-26C4-49A1-8B49-3A42C0380ECC}" srcOrd="6" destOrd="0" presId="urn:microsoft.com/office/officeart/2005/8/layout/list1"/>
    <dgm:cxn modelId="{59C6A1FC-3465-40F8-BFBD-A2D62F1C55DE}" type="presParOf" srcId="{007B6BFF-5F1E-4599-BA6D-6EE1F640BA85}" destId="{C4C8D077-FF57-4EBC-AE97-F968FCB8E70D}" srcOrd="7" destOrd="0" presId="urn:microsoft.com/office/officeart/2005/8/layout/list1"/>
    <dgm:cxn modelId="{E45C4016-6E8C-49EE-AB1E-F516E3B7A325}" type="presParOf" srcId="{007B6BFF-5F1E-4599-BA6D-6EE1F640BA85}" destId="{68710FD4-14B8-4EEE-8800-FC0E6DE50314}" srcOrd="8" destOrd="0" presId="urn:microsoft.com/office/officeart/2005/8/layout/list1"/>
    <dgm:cxn modelId="{883D8C4B-0879-44B6-9752-7ADBDAD9961B}" type="presParOf" srcId="{68710FD4-14B8-4EEE-8800-FC0E6DE50314}" destId="{C6A346BD-52EE-4E0C-905B-E6937AA6BD23}" srcOrd="0" destOrd="0" presId="urn:microsoft.com/office/officeart/2005/8/layout/list1"/>
    <dgm:cxn modelId="{46916B75-30D7-4F05-86CF-2283DF0AF39D}" type="presParOf" srcId="{68710FD4-14B8-4EEE-8800-FC0E6DE50314}" destId="{BEFD4B8D-496D-4A28-A6B2-F5D79D6BF255}" srcOrd="1" destOrd="0" presId="urn:microsoft.com/office/officeart/2005/8/layout/list1"/>
    <dgm:cxn modelId="{3642069F-C90B-4E71-8E92-21BECFDD2D3F}" type="presParOf" srcId="{007B6BFF-5F1E-4599-BA6D-6EE1F640BA85}" destId="{FEFF5A2B-2A0F-49D3-89B9-26EA4B99103C}" srcOrd="9" destOrd="0" presId="urn:microsoft.com/office/officeart/2005/8/layout/list1"/>
    <dgm:cxn modelId="{25890EEE-4577-4892-8D38-5C7E0E2D2BF3}" type="presParOf" srcId="{007B6BFF-5F1E-4599-BA6D-6EE1F640BA85}" destId="{20292115-FAFE-4AF7-B00A-44D18494A783}" srcOrd="10" destOrd="0" presId="urn:microsoft.com/office/officeart/2005/8/layout/list1"/>
    <dgm:cxn modelId="{E1A98D3E-9620-4B5B-B473-528ACE0A26BB}" type="presParOf" srcId="{007B6BFF-5F1E-4599-BA6D-6EE1F640BA85}" destId="{DB61F9FA-5A64-4A41-AA4C-621C126036B9}" srcOrd="11" destOrd="0" presId="urn:microsoft.com/office/officeart/2005/8/layout/list1"/>
    <dgm:cxn modelId="{64620910-C4CC-479B-90A7-0E8F3CDB5AF6}" type="presParOf" srcId="{007B6BFF-5F1E-4599-BA6D-6EE1F640BA85}" destId="{D298BF0C-16FF-4196-8724-C5E96849678F}" srcOrd="12" destOrd="0" presId="urn:microsoft.com/office/officeart/2005/8/layout/list1"/>
    <dgm:cxn modelId="{D60D4EAF-3DE2-4948-8E24-6D6B33D084F0}" type="presParOf" srcId="{D298BF0C-16FF-4196-8724-C5E96849678F}" destId="{F685F612-0149-4A80-B08A-3D535847A66B}" srcOrd="0" destOrd="0" presId="urn:microsoft.com/office/officeart/2005/8/layout/list1"/>
    <dgm:cxn modelId="{2470331F-CFE1-416B-BC2D-14BBBD916A9B}" type="presParOf" srcId="{D298BF0C-16FF-4196-8724-C5E96849678F}" destId="{65ACDF3B-4692-46B3-A2BF-A5B3C77991EF}" srcOrd="1" destOrd="0" presId="urn:microsoft.com/office/officeart/2005/8/layout/list1"/>
    <dgm:cxn modelId="{589F67F7-F0F0-42A4-8D54-310233A25811}" type="presParOf" srcId="{007B6BFF-5F1E-4599-BA6D-6EE1F640BA85}" destId="{61E53911-841F-41AF-BC95-DA6728444F51}" srcOrd="13" destOrd="0" presId="urn:microsoft.com/office/officeart/2005/8/layout/list1"/>
    <dgm:cxn modelId="{D9425357-D910-4639-A33B-0671C0149301}" type="presParOf" srcId="{007B6BFF-5F1E-4599-BA6D-6EE1F640BA85}" destId="{E5FEAC15-C01C-46B8-9A5B-BB7F5D1A49FE}" srcOrd="14" destOrd="0" presId="urn:microsoft.com/office/officeart/2005/8/layout/list1"/>
    <dgm:cxn modelId="{113B943F-D069-4FA5-9DAA-EC41DB0C1BF7}" type="presParOf" srcId="{007B6BFF-5F1E-4599-BA6D-6EE1F640BA85}" destId="{F25D4FDE-AF49-4D48-BEAE-81F9F6D177D2}" srcOrd="15" destOrd="0" presId="urn:microsoft.com/office/officeart/2005/8/layout/list1"/>
    <dgm:cxn modelId="{CF835B48-0A6C-405F-B1A0-50E3BB4E5868}" type="presParOf" srcId="{007B6BFF-5F1E-4599-BA6D-6EE1F640BA85}" destId="{61919AC0-B8BE-4057-81AD-34969BD693C7}" srcOrd="16" destOrd="0" presId="urn:microsoft.com/office/officeart/2005/8/layout/list1"/>
    <dgm:cxn modelId="{E41E291E-1054-4599-9E81-B9D60AFAC5D6}" type="presParOf" srcId="{61919AC0-B8BE-4057-81AD-34969BD693C7}" destId="{CE9E21A2-FF61-4A7D-B6E1-EDABC9B88556}" srcOrd="0" destOrd="0" presId="urn:microsoft.com/office/officeart/2005/8/layout/list1"/>
    <dgm:cxn modelId="{03FE7BE3-8437-49BA-BEF9-437CAF6F4E23}" type="presParOf" srcId="{61919AC0-B8BE-4057-81AD-34969BD693C7}" destId="{4283D480-8620-40EC-A31D-2C51637F7AF6}" srcOrd="1" destOrd="0" presId="urn:microsoft.com/office/officeart/2005/8/layout/list1"/>
    <dgm:cxn modelId="{BA54481C-0737-4336-B8D8-13AF620955C8}" type="presParOf" srcId="{007B6BFF-5F1E-4599-BA6D-6EE1F640BA85}" destId="{1B941EC0-8A4C-4A5E-92A0-3DD5E795F48D}" srcOrd="17" destOrd="0" presId="urn:microsoft.com/office/officeart/2005/8/layout/list1"/>
    <dgm:cxn modelId="{E7EDB062-F3A9-4E26-B6AE-665501FF6B4E}" type="presParOf" srcId="{007B6BFF-5F1E-4599-BA6D-6EE1F640BA85}" destId="{2485128B-6A89-4839-A5C1-29EEE1B5E74D}" srcOrd="18" destOrd="0" presId="urn:microsoft.com/office/officeart/2005/8/layout/list1"/>
    <dgm:cxn modelId="{8E8400C4-3EA2-4965-AFA5-6FBE6C33F767}" type="presParOf" srcId="{007B6BFF-5F1E-4599-BA6D-6EE1F640BA85}" destId="{B0841C58-D22F-4E43-8A71-D6633EAAFCEA}" srcOrd="19" destOrd="0" presId="urn:microsoft.com/office/officeart/2005/8/layout/list1"/>
    <dgm:cxn modelId="{1B433E5A-DAC9-43F4-934F-9C9870E57BA1}" type="presParOf" srcId="{007B6BFF-5F1E-4599-BA6D-6EE1F640BA85}" destId="{F50C677E-4632-43BB-8469-E433E614DD94}" srcOrd="20" destOrd="0" presId="urn:microsoft.com/office/officeart/2005/8/layout/list1"/>
    <dgm:cxn modelId="{F860341D-64C0-4CE5-AE37-F14776F34335}" type="presParOf" srcId="{F50C677E-4632-43BB-8469-E433E614DD94}" destId="{0E33B55F-A428-4ADC-BD83-B929F6CD8C17}" srcOrd="0" destOrd="0" presId="urn:microsoft.com/office/officeart/2005/8/layout/list1"/>
    <dgm:cxn modelId="{D6EDA067-9004-4AA1-97C7-402CB3383A86}" type="presParOf" srcId="{F50C677E-4632-43BB-8469-E433E614DD94}" destId="{119AEEC5-07BE-4BA0-9B81-69E2B453EE37}" srcOrd="1" destOrd="0" presId="urn:microsoft.com/office/officeart/2005/8/layout/list1"/>
    <dgm:cxn modelId="{DEF7683A-953F-446F-96E7-D5F516C32A06}" type="presParOf" srcId="{007B6BFF-5F1E-4599-BA6D-6EE1F640BA85}" destId="{F96ECBA5-6780-4416-8AB8-48E1EF7E234E}" srcOrd="21" destOrd="0" presId="urn:microsoft.com/office/officeart/2005/8/layout/list1"/>
    <dgm:cxn modelId="{E480DAC3-A1F8-4874-A61E-92ACE0720660}" type="presParOf" srcId="{007B6BFF-5F1E-4599-BA6D-6EE1F640BA85}" destId="{13FE096E-BCC2-41FA-9230-ABE868F64E4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739032-F5BC-41CD-9241-9811FA65BA40}" type="doc">
      <dgm:prSet loTypeId="urn:microsoft.com/office/officeart/2008/layout/SquareAccentList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F66763D7-1E1C-4468-973C-AC0531337FF3}">
      <dgm:prSet phldrT="[Texto]"/>
      <dgm:spPr/>
      <dgm:t>
        <a:bodyPr/>
        <a:lstStyle/>
        <a:p>
          <a:pPr algn="ctr"/>
          <a:r>
            <a:rPr lang="pt-BR" dirty="0" smtClean="0"/>
            <a:t>2008 - 2018</a:t>
          </a:r>
          <a:endParaRPr lang="pt-BR" dirty="0"/>
        </a:p>
      </dgm:t>
    </dgm:pt>
    <dgm:pt modelId="{1CB5D49B-925C-4CE7-8B12-6ECC460AC021}" type="parTrans" cxnId="{DDEE6524-5CDA-4E3A-BF22-76EDB15EB22C}">
      <dgm:prSet/>
      <dgm:spPr/>
      <dgm:t>
        <a:bodyPr/>
        <a:lstStyle/>
        <a:p>
          <a:endParaRPr lang="pt-BR"/>
        </a:p>
      </dgm:t>
    </dgm:pt>
    <dgm:pt modelId="{D99A429F-9167-4691-BECC-01DC730552AD}" type="sibTrans" cxnId="{DDEE6524-5CDA-4E3A-BF22-76EDB15EB22C}">
      <dgm:prSet/>
      <dgm:spPr/>
      <dgm:t>
        <a:bodyPr/>
        <a:lstStyle/>
        <a:p>
          <a:endParaRPr lang="pt-BR"/>
        </a:p>
      </dgm:t>
    </dgm:pt>
    <dgm:pt modelId="{93FA1FB0-AA6E-4D06-804C-132AA4FEC5D2}">
      <dgm:prSet phldrT="[Texto]"/>
      <dgm:spPr/>
      <dgm:t>
        <a:bodyPr/>
        <a:lstStyle/>
        <a:p>
          <a:r>
            <a:rPr lang="pt-BR" dirty="0" smtClean="0"/>
            <a:t>Expansões pela SES-MG</a:t>
          </a:r>
          <a:endParaRPr lang="pt-BR" dirty="0"/>
        </a:p>
      </dgm:t>
    </dgm:pt>
    <dgm:pt modelId="{C39273C4-597C-4F2A-9F7E-EEF77D449D3C}" type="parTrans" cxnId="{0E61DDAB-4CE9-493F-BBD0-BA803765A0D5}">
      <dgm:prSet/>
      <dgm:spPr/>
      <dgm:t>
        <a:bodyPr/>
        <a:lstStyle/>
        <a:p>
          <a:endParaRPr lang="pt-BR"/>
        </a:p>
      </dgm:t>
    </dgm:pt>
    <dgm:pt modelId="{E84068CD-EC17-4061-B67A-999307EF4321}" type="sibTrans" cxnId="{0E61DDAB-4CE9-493F-BBD0-BA803765A0D5}">
      <dgm:prSet/>
      <dgm:spPr/>
      <dgm:t>
        <a:bodyPr/>
        <a:lstStyle/>
        <a:p>
          <a:endParaRPr lang="pt-BR"/>
        </a:p>
      </dgm:t>
    </dgm:pt>
    <dgm:pt modelId="{E8F64DA2-F068-4849-8547-63BB2DA34450}">
      <dgm:prSet phldrT="[Texto]"/>
      <dgm:spPr/>
      <dgm:t>
        <a:bodyPr/>
        <a:lstStyle/>
        <a:p>
          <a:r>
            <a:rPr lang="pt-BR" dirty="0" smtClean="0"/>
            <a:t>Prefeitura de Belo Horizonte</a:t>
          </a:r>
          <a:endParaRPr lang="pt-BR" dirty="0"/>
        </a:p>
      </dgm:t>
    </dgm:pt>
    <dgm:pt modelId="{D4291DBD-9E05-4949-BACC-E5D853DBCC15}" type="parTrans" cxnId="{415CA0D1-5A0E-4AC0-9ED6-2472653301A3}">
      <dgm:prSet/>
      <dgm:spPr/>
      <dgm:t>
        <a:bodyPr/>
        <a:lstStyle/>
        <a:p>
          <a:endParaRPr lang="pt-BR"/>
        </a:p>
      </dgm:t>
    </dgm:pt>
    <dgm:pt modelId="{F588C27C-208E-4132-B888-44329B3D6FEC}" type="sibTrans" cxnId="{415CA0D1-5A0E-4AC0-9ED6-2472653301A3}">
      <dgm:prSet/>
      <dgm:spPr/>
      <dgm:t>
        <a:bodyPr/>
        <a:lstStyle/>
        <a:p>
          <a:endParaRPr lang="pt-BR"/>
        </a:p>
      </dgm:t>
    </dgm:pt>
    <dgm:pt modelId="{C4264E78-D78E-4178-B359-295538754967}">
      <dgm:prSet phldrT="[Texto]"/>
      <dgm:spPr/>
      <dgm:t>
        <a:bodyPr/>
        <a:lstStyle/>
        <a:p>
          <a:r>
            <a:rPr lang="pt-BR" dirty="0" smtClean="0"/>
            <a:t>Oferta Nacional de Telediagnóstico - MS</a:t>
          </a:r>
        </a:p>
      </dgm:t>
    </dgm:pt>
    <dgm:pt modelId="{AA13AA73-01A3-42C8-9979-E29B5643AE59}" type="parTrans" cxnId="{C08B225B-0B77-4433-809F-36F2DBC7DFBC}">
      <dgm:prSet/>
      <dgm:spPr/>
      <dgm:t>
        <a:bodyPr/>
        <a:lstStyle/>
        <a:p>
          <a:endParaRPr lang="pt-BR"/>
        </a:p>
      </dgm:t>
    </dgm:pt>
    <dgm:pt modelId="{E8567CDD-F6D3-48AF-B177-F865C386CC0C}" type="sibTrans" cxnId="{C08B225B-0B77-4433-809F-36F2DBC7DFBC}">
      <dgm:prSet/>
      <dgm:spPr/>
      <dgm:t>
        <a:bodyPr/>
        <a:lstStyle/>
        <a:p>
          <a:endParaRPr lang="pt-BR"/>
        </a:p>
      </dgm:t>
    </dgm:pt>
    <dgm:pt modelId="{401350A7-5C0A-4818-9987-7ED152E9EB24}">
      <dgm:prSet phldrT="[Texto]"/>
      <dgm:spPr/>
      <dgm:t>
        <a:bodyPr/>
        <a:lstStyle/>
        <a:p>
          <a:r>
            <a:rPr lang="pt-BR" dirty="0" smtClean="0"/>
            <a:t>+ de 1.000 pontos de atendimento</a:t>
          </a:r>
        </a:p>
      </dgm:t>
    </dgm:pt>
    <dgm:pt modelId="{1110569D-904C-4ECB-BB51-A5A01C9D0BEB}" type="parTrans" cxnId="{BAC1E6E5-D9DA-4D7B-8B73-85E0B2844C7E}">
      <dgm:prSet/>
      <dgm:spPr/>
      <dgm:t>
        <a:bodyPr/>
        <a:lstStyle/>
        <a:p>
          <a:endParaRPr lang="pt-BR"/>
        </a:p>
      </dgm:t>
    </dgm:pt>
    <dgm:pt modelId="{EA3E56D3-C06D-4C45-AECD-AF8468227102}" type="sibTrans" cxnId="{BAC1E6E5-D9DA-4D7B-8B73-85E0B2844C7E}">
      <dgm:prSet/>
      <dgm:spPr/>
      <dgm:t>
        <a:bodyPr/>
        <a:lstStyle/>
        <a:p>
          <a:endParaRPr lang="pt-BR"/>
        </a:p>
      </dgm:t>
    </dgm:pt>
    <dgm:pt modelId="{D164A09A-B434-4CB5-887C-498EFA2F75AB}">
      <dgm:prSet phldrT="[Texto]"/>
      <dgm:spPr/>
      <dgm:t>
        <a:bodyPr/>
        <a:lstStyle/>
        <a:p>
          <a:r>
            <a:rPr lang="pt-BR" dirty="0" smtClean="0"/>
            <a:t>Tele-educação</a:t>
          </a:r>
        </a:p>
      </dgm:t>
    </dgm:pt>
    <dgm:pt modelId="{4B79118B-3673-4FAE-B710-59989B24B0F4}" type="parTrans" cxnId="{D162B721-3829-4A3F-A310-BE9286687CFF}">
      <dgm:prSet/>
      <dgm:spPr/>
      <dgm:t>
        <a:bodyPr/>
        <a:lstStyle/>
        <a:p>
          <a:endParaRPr lang="pt-BR"/>
        </a:p>
      </dgm:t>
    </dgm:pt>
    <dgm:pt modelId="{4E6571FC-A6F1-4F46-981D-61C422A8E893}" type="sibTrans" cxnId="{D162B721-3829-4A3F-A310-BE9286687CFF}">
      <dgm:prSet/>
      <dgm:spPr/>
      <dgm:t>
        <a:bodyPr/>
        <a:lstStyle/>
        <a:p>
          <a:endParaRPr lang="pt-BR"/>
        </a:p>
      </dgm:t>
    </dgm:pt>
    <dgm:pt modelId="{1D4411CF-704B-4C00-81F6-E94E19C13D46}">
      <dgm:prSet phldrT="[Texto]"/>
      <dgm:spPr/>
      <dgm:t>
        <a:bodyPr/>
        <a:lstStyle/>
        <a:p>
          <a:r>
            <a:rPr lang="pt-BR" smtClean="0"/>
            <a:t>Múltiplas </a:t>
          </a:r>
          <a:r>
            <a:rPr lang="pt-BR" dirty="0" smtClean="0"/>
            <a:t>pesquisas em </a:t>
          </a:r>
          <a:r>
            <a:rPr lang="pt-BR" dirty="0" err="1" smtClean="0"/>
            <a:t>telessaúde</a:t>
          </a:r>
          <a:endParaRPr lang="pt-BR" dirty="0" smtClean="0"/>
        </a:p>
      </dgm:t>
    </dgm:pt>
    <dgm:pt modelId="{7228A126-8730-4149-8E2A-202F6E3E3885}" type="parTrans" cxnId="{EEBF28D7-AC5A-459D-B853-47AE798A3DDC}">
      <dgm:prSet/>
      <dgm:spPr/>
      <dgm:t>
        <a:bodyPr/>
        <a:lstStyle/>
        <a:p>
          <a:endParaRPr lang="pt-BR"/>
        </a:p>
      </dgm:t>
    </dgm:pt>
    <dgm:pt modelId="{E50B88DC-36E4-4EDA-B3C0-0B18F43892D3}" type="sibTrans" cxnId="{EEBF28D7-AC5A-459D-B853-47AE798A3DDC}">
      <dgm:prSet/>
      <dgm:spPr/>
      <dgm:t>
        <a:bodyPr/>
        <a:lstStyle/>
        <a:p>
          <a:endParaRPr lang="pt-BR"/>
        </a:p>
      </dgm:t>
    </dgm:pt>
    <dgm:pt modelId="{903D354F-105D-4828-855D-8A5B8259EBCC}" type="pres">
      <dgm:prSet presAssocID="{7C739032-F5BC-41CD-9241-9811FA65BA40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79DAF241-43A5-4E23-B5A4-78110D306F57}" type="pres">
      <dgm:prSet presAssocID="{F66763D7-1E1C-4468-973C-AC0531337FF3}" presName="root" presStyleCnt="0">
        <dgm:presLayoutVars>
          <dgm:chMax/>
          <dgm:chPref/>
        </dgm:presLayoutVars>
      </dgm:prSet>
      <dgm:spPr/>
    </dgm:pt>
    <dgm:pt modelId="{68A34E74-84C1-4EC3-BC41-6E748C1D1335}" type="pres">
      <dgm:prSet presAssocID="{F66763D7-1E1C-4468-973C-AC0531337FF3}" presName="rootComposite" presStyleCnt="0">
        <dgm:presLayoutVars/>
      </dgm:prSet>
      <dgm:spPr/>
    </dgm:pt>
    <dgm:pt modelId="{CEBD8D93-B6AD-4D4D-A1A4-2B137EBF51E1}" type="pres">
      <dgm:prSet presAssocID="{F66763D7-1E1C-4468-973C-AC0531337FF3}" presName="ParentAccent" presStyleLbl="alignNode1" presStyleIdx="0" presStyleCnt="1"/>
      <dgm:spPr/>
    </dgm:pt>
    <dgm:pt modelId="{4037F6B9-B437-498B-9044-28B91CB4AE33}" type="pres">
      <dgm:prSet presAssocID="{F66763D7-1E1C-4468-973C-AC0531337FF3}" presName="ParentSmallAccent" presStyleLbl="fgAcc1" presStyleIdx="0" presStyleCnt="1"/>
      <dgm:spPr/>
    </dgm:pt>
    <dgm:pt modelId="{ACAE51E9-0590-48CA-A330-84E75F3C3423}" type="pres">
      <dgm:prSet presAssocID="{F66763D7-1E1C-4468-973C-AC0531337FF3}" presName="Parent" presStyleLbl="revTx" presStyleIdx="0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FE336C-F665-45FC-B923-E313973DD318}" type="pres">
      <dgm:prSet presAssocID="{F66763D7-1E1C-4468-973C-AC0531337FF3}" presName="childShape" presStyleCnt="0">
        <dgm:presLayoutVars>
          <dgm:chMax val="0"/>
          <dgm:chPref val="0"/>
        </dgm:presLayoutVars>
      </dgm:prSet>
      <dgm:spPr/>
    </dgm:pt>
    <dgm:pt modelId="{88C199CD-DB75-43C2-BC56-5DF5A9EF25EC}" type="pres">
      <dgm:prSet presAssocID="{93FA1FB0-AA6E-4D06-804C-132AA4FEC5D2}" presName="childComposite" presStyleCnt="0">
        <dgm:presLayoutVars>
          <dgm:chMax val="0"/>
          <dgm:chPref val="0"/>
        </dgm:presLayoutVars>
      </dgm:prSet>
      <dgm:spPr/>
    </dgm:pt>
    <dgm:pt modelId="{0212DC94-86F1-4A18-B3BC-8BFFE5520616}" type="pres">
      <dgm:prSet presAssocID="{93FA1FB0-AA6E-4D06-804C-132AA4FEC5D2}" presName="ChildAccent" presStyleLbl="solidFgAcc1" presStyleIdx="0" presStyleCnt="6"/>
      <dgm:spPr/>
    </dgm:pt>
    <dgm:pt modelId="{0BB152E3-93B4-43D5-9BFD-776A4C65829E}" type="pres">
      <dgm:prSet presAssocID="{93FA1FB0-AA6E-4D06-804C-132AA4FEC5D2}" presName="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0A6596-8588-419E-BCDF-9A27C827E6BC}" type="pres">
      <dgm:prSet presAssocID="{E8F64DA2-F068-4849-8547-63BB2DA34450}" presName="childComposite" presStyleCnt="0">
        <dgm:presLayoutVars>
          <dgm:chMax val="0"/>
          <dgm:chPref val="0"/>
        </dgm:presLayoutVars>
      </dgm:prSet>
      <dgm:spPr/>
    </dgm:pt>
    <dgm:pt modelId="{FDA0E1BB-B9C4-4706-9478-91CDDEA4968B}" type="pres">
      <dgm:prSet presAssocID="{E8F64DA2-F068-4849-8547-63BB2DA34450}" presName="ChildAccent" presStyleLbl="solidFgAcc1" presStyleIdx="1" presStyleCnt="6"/>
      <dgm:spPr/>
    </dgm:pt>
    <dgm:pt modelId="{1BEB070D-491C-43DA-8AA8-1DA44317ABC8}" type="pres">
      <dgm:prSet presAssocID="{E8F64DA2-F068-4849-8547-63BB2DA34450}" presName="Child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83F1BC-4106-4B9B-B157-325A5217A6F8}" type="pres">
      <dgm:prSet presAssocID="{C4264E78-D78E-4178-B359-295538754967}" presName="childComposite" presStyleCnt="0">
        <dgm:presLayoutVars>
          <dgm:chMax val="0"/>
          <dgm:chPref val="0"/>
        </dgm:presLayoutVars>
      </dgm:prSet>
      <dgm:spPr/>
    </dgm:pt>
    <dgm:pt modelId="{3DDA0F62-C43C-4408-B1FF-4CD428DB48EF}" type="pres">
      <dgm:prSet presAssocID="{C4264E78-D78E-4178-B359-295538754967}" presName="ChildAccent" presStyleLbl="solidFgAcc1" presStyleIdx="2" presStyleCnt="6"/>
      <dgm:spPr/>
    </dgm:pt>
    <dgm:pt modelId="{329C61EB-EFE7-4BD1-BE31-7D994000D729}" type="pres">
      <dgm:prSet presAssocID="{C4264E78-D78E-4178-B359-295538754967}" presName="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DBF0A3-B83F-4D66-9511-455C6B34E139}" type="pres">
      <dgm:prSet presAssocID="{401350A7-5C0A-4818-9987-7ED152E9EB24}" presName="childComposite" presStyleCnt="0">
        <dgm:presLayoutVars>
          <dgm:chMax val="0"/>
          <dgm:chPref val="0"/>
        </dgm:presLayoutVars>
      </dgm:prSet>
      <dgm:spPr/>
    </dgm:pt>
    <dgm:pt modelId="{3657545A-2FF7-4795-8590-1F24FEBDE054}" type="pres">
      <dgm:prSet presAssocID="{401350A7-5C0A-4818-9987-7ED152E9EB24}" presName="ChildAccent" presStyleLbl="solidFgAcc1" presStyleIdx="3" presStyleCnt="6"/>
      <dgm:spPr/>
    </dgm:pt>
    <dgm:pt modelId="{3DB7AECC-4DB6-4527-BF61-4C3AAB9DD90D}" type="pres">
      <dgm:prSet presAssocID="{401350A7-5C0A-4818-9987-7ED152E9EB24}" presName="Child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A4B809-E256-46D5-9E24-9E0ACEAA9117}" type="pres">
      <dgm:prSet presAssocID="{D164A09A-B434-4CB5-887C-498EFA2F75AB}" presName="childComposite" presStyleCnt="0">
        <dgm:presLayoutVars>
          <dgm:chMax val="0"/>
          <dgm:chPref val="0"/>
        </dgm:presLayoutVars>
      </dgm:prSet>
      <dgm:spPr/>
    </dgm:pt>
    <dgm:pt modelId="{B56A7DED-07DC-461F-A5B4-72635B32F786}" type="pres">
      <dgm:prSet presAssocID="{D164A09A-B434-4CB5-887C-498EFA2F75AB}" presName="ChildAccent" presStyleLbl="solidFgAcc1" presStyleIdx="4" presStyleCnt="6"/>
      <dgm:spPr/>
    </dgm:pt>
    <dgm:pt modelId="{F7158119-89E4-4B51-B57F-344A1631EBE8}" type="pres">
      <dgm:prSet presAssocID="{D164A09A-B434-4CB5-887C-498EFA2F75AB}" presName="Child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EFB309-2821-4EF2-8E63-189400F86882}" type="pres">
      <dgm:prSet presAssocID="{1D4411CF-704B-4C00-81F6-E94E19C13D46}" presName="childComposite" presStyleCnt="0">
        <dgm:presLayoutVars>
          <dgm:chMax val="0"/>
          <dgm:chPref val="0"/>
        </dgm:presLayoutVars>
      </dgm:prSet>
      <dgm:spPr/>
    </dgm:pt>
    <dgm:pt modelId="{8AA39745-839F-4B1F-A93A-473E358E5389}" type="pres">
      <dgm:prSet presAssocID="{1D4411CF-704B-4C00-81F6-E94E19C13D46}" presName="ChildAccent" presStyleLbl="solidFgAcc1" presStyleIdx="5" presStyleCnt="6"/>
      <dgm:spPr/>
    </dgm:pt>
    <dgm:pt modelId="{7133A726-D630-4386-9D28-783724998365}" type="pres">
      <dgm:prSet presAssocID="{1D4411CF-704B-4C00-81F6-E94E19C13D46}" presName="Child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C21BF77-DFAC-4950-A4E9-7BF18E6468CE}" type="presOf" srcId="{93FA1FB0-AA6E-4D06-804C-132AA4FEC5D2}" destId="{0BB152E3-93B4-43D5-9BFD-776A4C65829E}" srcOrd="0" destOrd="0" presId="urn:microsoft.com/office/officeart/2008/layout/SquareAccentList"/>
    <dgm:cxn modelId="{11A36E08-B52F-42FB-9FEC-9DB599F434AB}" type="presOf" srcId="{F66763D7-1E1C-4468-973C-AC0531337FF3}" destId="{ACAE51E9-0590-48CA-A330-84E75F3C3423}" srcOrd="0" destOrd="0" presId="urn:microsoft.com/office/officeart/2008/layout/SquareAccentList"/>
    <dgm:cxn modelId="{6F23D8EE-B54F-4D60-AE37-88F5E284CB14}" type="presOf" srcId="{7C739032-F5BC-41CD-9241-9811FA65BA40}" destId="{903D354F-105D-4828-855D-8A5B8259EBCC}" srcOrd="0" destOrd="0" presId="urn:microsoft.com/office/officeart/2008/layout/SquareAccentList"/>
    <dgm:cxn modelId="{0E61DDAB-4CE9-493F-BBD0-BA803765A0D5}" srcId="{F66763D7-1E1C-4468-973C-AC0531337FF3}" destId="{93FA1FB0-AA6E-4D06-804C-132AA4FEC5D2}" srcOrd="0" destOrd="0" parTransId="{C39273C4-597C-4F2A-9F7E-EEF77D449D3C}" sibTransId="{E84068CD-EC17-4061-B67A-999307EF4321}"/>
    <dgm:cxn modelId="{7BA3A747-E193-48BA-B069-52BED41ABB7D}" type="presOf" srcId="{D164A09A-B434-4CB5-887C-498EFA2F75AB}" destId="{F7158119-89E4-4B51-B57F-344A1631EBE8}" srcOrd="0" destOrd="0" presId="urn:microsoft.com/office/officeart/2008/layout/SquareAccentList"/>
    <dgm:cxn modelId="{DDEE6524-5CDA-4E3A-BF22-76EDB15EB22C}" srcId="{7C739032-F5BC-41CD-9241-9811FA65BA40}" destId="{F66763D7-1E1C-4468-973C-AC0531337FF3}" srcOrd="0" destOrd="0" parTransId="{1CB5D49B-925C-4CE7-8B12-6ECC460AC021}" sibTransId="{D99A429F-9167-4691-BECC-01DC730552AD}"/>
    <dgm:cxn modelId="{5CB62BC4-D568-4B90-BF88-926AD2C4BB7C}" type="presOf" srcId="{C4264E78-D78E-4178-B359-295538754967}" destId="{329C61EB-EFE7-4BD1-BE31-7D994000D729}" srcOrd="0" destOrd="0" presId="urn:microsoft.com/office/officeart/2008/layout/SquareAccentList"/>
    <dgm:cxn modelId="{732649A1-C770-4496-B327-39AD982F8D15}" type="presOf" srcId="{1D4411CF-704B-4C00-81F6-E94E19C13D46}" destId="{7133A726-D630-4386-9D28-783724998365}" srcOrd="0" destOrd="0" presId="urn:microsoft.com/office/officeart/2008/layout/SquareAccentList"/>
    <dgm:cxn modelId="{D162B721-3829-4A3F-A310-BE9286687CFF}" srcId="{F66763D7-1E1C-4468-973C-AC0531337FF3}" destId="{D164A09A-B434-4CB5-887C-498EFA2F75AB}" srcOrd="4" destOrd="0" parTransId="{4B79118B-3673-4FAE-B710-59989B24B0F4}" sibTransId="{4E6571FC-A6F1-4F46-981D-61C422A8E893}"/>
    <dgm:cxn modelId="{0CB56DAB-8D01-459A-B485-FE4B3ED6224D}" type="presOf" srcId="{E8F64DA2-F068-4849-8547-63BB2DA34450}" destId="{1BEB070D-491C-43DA-8AA8-1DA44317ABC8}" srcOrd="0" destOrd="0" presId="urn:microsoft.com/office/officeart/2008/layout/SquareAccentList"/>
    <dgm:cxn modelId="{EEBF28D7-AC5A-459D-B853-47AE798A3DDC}" srcId="{F66763D7-1E1C-4468-973C-AC0531337FF3}" destId="{1D4411CF-704B-4C00-81F6-E94E19C13D46}" srcOrd="5" destOrd="0" parTransId="{7228A126-8730-4149-8E2A-202F6E3E3885}" sibTransId="{E50B88DC-36E4-4EDA-B3C0-0B18F43892D3}"/>
    <dgm:cxn modelId="{C08B225B-0B77-4433-809F-36F2DBC7DFBC}" srcId="{F66763D7-1E1C-4468-973C-AC0531337FF3}" destId="{C4264E78-D78E-4178-B359-295538754967}" srcOrd="2" destOrd="0" parTransId="{AA13AA73-01A3-42C8-9979-E29B5643AE59}" sibTransId="{E8567CDD-F6D3-48AF-B177-F865C386CC0C}"/>
    <dgm:cxn modelId="{642CED10-8EC6-4606-95B1-C81B1641610B}" type="presOf" srcId="{401350A7-5C0A-4818-9987-7ED152E9EB24}" destId="{3DB7AECC-4DB6-4527-BF61-4C3AAB9DD90D}" srcOrd="0" destOrd="0" presId="urn:microsoft.com/office/officeart/2008/layout/SquareAccentList"/>
    <dgm:cxn modelId="{415CA0D1-5A0E-4AC0-9ED6-2472653301A3}" srcId="{F66763D7-1E1C-4468-973C-AC0531337FF3}" destId="{E8F64DA2-F068-4849-8547-63BB2DA34450}" srcOrd="1" destOrd="0" parTransId="{D4291DBD-9E05-4949-BACC-E5D853DBCC15}" sibTransId="{F588C27C-208E-4132-B888-44329B3D6FEC}"/>
    <dgm:cxn modelId="{BAC1E6E5-D9DA-4D7B-8B73-85E0B2844C7E}" srcId="{F66763D7-1E1C-4468-973C-AC0531337FF3}" destId="{401350A7-5C0A-4818-9987-7ED152E9EB24}" srcOrd="3" destOrd="0" parTransId="{1110569D-904C-4ECB-BB51-A5A01C9D0BEB}" sibTransId="{EA3E56D3-C06D-4C45-AECD-AF8468227102}"/>
    <dgm:cxn modelId="{2EAD4C70-D04E-4B9E-A4D3-53762ED387B0}" type="presParOf" srcId="{903D354F-105D-4828-855D-8A5B8259EBCC}" destId="{79DAF241-43A5-4E23-B5A4-78110D306F57}" srcOrd="0" destOrd="0" presId="urn:microsoft.com/office/officeart/2008/layout/SquareAccentList"/>
    <dgm:cxn modelId="{678AD915-4B1E-4A2E-9C0C-FA7AA2499F3D}" type="presParOf" srcId="{79DAF241-43A5-4E23-B5A4-78110D306F57}" destId="{68A34E74-84C1-4EC3-BC41-6E748C1D1335}" srcOrd="0" destOrd="0" presId="urn:microsoft.com/office/officeart/2008/layout/SquareAccentList"/>
    <dgm:cxn modelId="{4B9A6E06-7919-4B20-B7EF-2132F060F566}" type="presParOf" srcId="{68A34E74-84C1-4EC3-BC41-6E748C1D1335}" destId="{CEBD8D93-B6AD-4D4D-A1A4-2B137EBF51E1}" srcOrd="0" destOrd="0" presId="urn:microsoft.com/office/officeart/2008/layout/SquareAccentList"/>
    <dgm:cxn modelId="{7845B73E-63C3-4983-951D-081242E10C30}" type="presParOf" srcId="{68A34E74-84C1-4EC3-BC41-6E748C1D1335}" destId="{4037F6B9-B437-498B-9044-28B91CB4AE33}" srcOrd="1" destOrd="0" presId="urn:microsoft.com/office/officeart/2008/layout/SquareAccentList"/>
    <dgm:cxn modelId="{8D96AFD4-704E-47FD-B20A-FD1CF40D98F1}" type="presParOf" srcId="{68A34E74-84C1-4EC3-BC41-6E748C1D1335}" destId="{ACAE51E9-0590-48CA-A330-84E75F3C3423}" srcOrd="2" destOrd="0" presId="urn:microsoft.com/office/officeart/2008/layout/SquareAccentList"/>
    <dgm:cxn modelId="{406B8320-774A-49E3-BBB5-F39320B49A99}" type="presParOf" srcId="{79DAF241-43A5-4E23-B5A4-78110D306F57}" destId="{F5FE336C-F665-45FC-B923-E313973DD318}" srcOrd="1" destOrd="0" presId="urn:microsoft.com/office/officeart/2008/layout/SquareAccentList"/>
    <dgm:cxn modelId="{9E564D7E-CE0B-4FD8-B649-0297BD87CCB6}" type="presParOf" srcId="{F5FE336C-F665-45FC-B923-E313973DD318}" destId="{88C199CD-DB75-43C2-BC56-5DF5A9EF25EC}" srcOrd="0" destOrd="0" presId="urn:microsoft.com/office/officeart/2008/layout/SquareAccentList"/>
    <dgm:cxn modelId="{EA4CAFBA-FD1C-405C-9AC6-D90BC4CA5351}" type="presParOf" srcId="{88C199CD-DB75-43C2-BC56-5DF5A9EF25EC}" destId="{0212DC94-86F1-4A18-B3BC-8BFFE5520616}" srcOrd="0" destOrd="0" presId="urn:microsoft.com/office/officeart/2008/layout/SquareAccentList"/>
    <dgm:cxn modelId="{C1C2DB9F-5E6D-44B6-AA14-2A544868260B}" type="presParOf" srcId="{88C199CD-DB75-43C2-BC56-5DF5A9EF25EC}" destId="{0BB152E3-93B4-43D5-9BFD-776A4C65829E}" srcOrd="1" destOrd="0" presId="urn:microsoft.com/office/officeart/2008/layout/SquareAccentList"/>
    <dgm:cxn modelId="{F13EBE10-2C69-4ACC-A514-AC7D73432A28}" type="presParOf" srcId="{F5FE336C-F665-45FC-B923-E313973DD318}" destId="{920A6596-8588-419E-BCDF-9A27C827E6BC}" srcOrd="1" destOrd="0" presId="urn:microsoft.com/office/officeart/2008/layout/SquareAccentList"/>
    <dgm:cxn modelId="{AF22FBF8-141F-4A23-BE2E-EE4A8BD9053F}" type="presParOf" srcId="{920A6596-8588-419E-BCDF-9A27C827E6BC}" destId="{FDA0E1BB-B9C4-4706-9478-91CDDEA4968B}" srcOrd="0" destOrd="0" presId="urn:microsoft.com/office/officeart/2008/layout/SquareAccentList"/>
    <dgm:cxn modelId="{6C80AD44-F359-4B92-90D1-02852A332F9E}" type="presParOf" srcId="{920A6596-8588-419E-BCDF-9A27C827E6BC}" destId="{1BEB070D-491C-43DA-8AA8-1DA44317ABC8}" srcOrd="1" destOrd="0" presId="urn:microsoft.com/office/officeart/2008/layout/SquareAccentList"/>
    <dgm:cxn modelId="{45E5B7A7-0DAE-4C88-941E-9339F70158CC}" type="presParOf" srcId="{F5FE336C-F665-45FC-B923-E313973DD318}" destId="{FD83F1BC-4106-4B9B-B157-325A5217A6F8}" srcOrd="2" destOrd="0" presId="urn:microsoft.com/office/officeart/2008/layout/SquareAccentList"/>
    <dgm:cxn modelId="{7A496537-8F8C-44AC-AFCE-408FF35A06F6}" type="presParOf" srcId="{FD83F1BC-4106-4B9B-B157-325A5217A6F8}" destId="{3DDA0F62-C43C-4408-B1FF-4CD428DB48EF}" srcOrd="0" destOrd="0" presId="urn:microsoft.com/office/officeart/2008/layout/SquareAccentList"/>
    <dgm:cxn modelId="{C907F0A6-3007-4517-846C-248DA588E496}" type="presParOf" srcId="{FD83F1BC-4106-4B9B-B157-325A5217A6F8}" destId="{329C61EB-EFE7-4BD1-BE31-7D994000D729}" srcOrd="1" destOrd="0" presId="urn:microsoft.com/office/officeart/2008/layout/SquareAccentList"/>
    <dgm:cxn modelId="{826C5A83-2493-4DB1-A27F-A8DE84D08283}" type="presParOf" srcId="{F5FE336C-F665-45FC-B923-E313973DD318}" destId="{73DBF0A3-B83F-4D66-9511-455C6B34E139}" srcOrd="3" destOrd="0" presId="urn:microsoft.com/office/officeart/2008/layout/SquareAccentList"/>
    <dgm:cxn modelId="{3805ECE2-9869-4D44-ABA8-D94631D017CA}" type="presParOf" srcId="{73DBF0A3-B83F-4D66-9511-455C6B34E139}" destId="{3657545A-2FF7-4795-8590-1F24FEBDE054}" srcOrd="0" destOrd="0" presId="urn:microsoft.com/office/officeart/2008/layout/SquareAccentList"/>
    <dgm:cxn modelId="{2D0FFB45-6336-4C31-84B9-5B3E1A9F428F}" type="presParOf" srcId="{73DBF0A3-B83F-4D66-9511-455C6B34E139}" destId="{3DB7AECC-4DB6-4527-BF61-4C3AAB9DD90D}" srcOrd="1" destOrd="0" presId="urn:microsoft.com/office/officeart/2008/layout/SquareAccentList"/>
    <dgm:cxn modelId="{D9BE65D0-5930-4382-AD95-1099D15C3105}" type="presParOf" srcId="{F5FE336C-F665-45FC-B923-E313973DD318}" destId="{47A4B809-E256-46D5-9E24-9E0ACEAA9117}" srcOrd="4" destOrd="0" presId="urn:microsoft.com/office/officeart/2008/layout/SquareAccentList"/>
    <dgm:cxn modelId="{6AD62DB0-F5A3-4011-8B08-6A8F21BAD063}" type="presParOf" srcId="{47A4B809-E256-46D5-9E24-9E0ACEAA9117}" destId="{B56A7DED-07DC-461F-A5B4-72635B32F786}" srcOrd="0" destOrd="0" presId="urn:microsoft.com/office/officeart/2008/layout/SquareAccentList"/>
    <dgm:cxn modelId="{297DA87D-4F60-46CD-8B9D-E6D08BEE16E0}" type="presParOf" srcId="{47A4B809-E256-46D5-9E24-9E0ACEAA9117}" destId="{F7158119-89E4-4B51-B57F-344A1631EBE8}" srcOrd="1" destOrd="0" presId="urn:microsoft.com/office/officeart/2008/layout/SquareAccentList"/>
    <dgm:cxn modelId="{D125AE0A-C8E0-4143-B83C-AD051B27E166}" type="presParOf" srcId="{F5FE336C-F665-45FC-B923-E313973DD318}" destId="{EDEFB309-2821-4EF2-8E63-189400F86882}" srcOrd="5" destOrd="0" presId="urn:microsoft.com/office/officeart/2008/layout/SquareAccentList"/>
    <dgm:cxn modelId="{614551AE-4FF5-4A68-8C8E-6789F3C877E4}" type="presParOf" srcId="{EDEFB309-2821-4EF2-8E63-189400F86882}" destId="{8AA39745-839F-4B1F-A93A-473E358E5389}" srcOrd="0" destOrd="0" presId="urn:microsoft.com/office/officeart/2008/layout/SquareAccentList"/>
    <dgm:cxn modelId="{559AEB72-FC17-4887-A005-4563A4C85E1C}" type="presParOf" srcId="{EDEFB309-2821-4EF2-8E63-189400F86882}" destId="{7133A726-D630-4386-9D28-78372499836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CBD201-591F-4F6A-8E49-F7B9C2C22046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0CC70539-4B81-4FA1-8550-0A7D1D1EBC54}">
      <dgm:prSet/>
      <dgm:spPr/>
      <dgm:t>
        <a:bodyPr/>
        <a:lstStyle/>
        <a:p>
          <a:pPr rtl="0"/>
          <a:r>
            <a:rPr lang="pt-BR" b="1" dirty="0" smtClean="0"/>
            <a:t>Suporte clínico</a:t>
          </a:r>
          <a:endParaRPr lang="pt-BR" dirty="0"/>
        </a:p>
      </dgm:t>
    </dgm:pt>
    <dgm:pt modelId="{6FD95676-D671-4413-8CC8-E9C000266788}" type="parTrans" cxnId="{7B18C0BA-7905-4AE3-B9D3-7FDD37653DDA}">
      <dgm:prSet/>
      <dgm:spPr/>
      <dgm:t>
        <a:bodyPr/>
        <a:lstStyle/>
        <a:p>
          <a:endParaRPr lang="pt-BR"/>
        </a:p>
      </dgm:t>
    </dgm:pt>
    <dgm:pt modelId="{9F32D114-EE9B-43C1-9A0E-FB1BD93D889B}" type="sibTrans" cxnId="{7B18C0BA-7905-4AE3-B9D3-7FDD37653DDA}">
      <dgm:prSet/>
      <dgm:spPr/>
      <dgm:t>
        <a:bodyPr/>
        <a:lstStyle/>
        <a:p>
          <a:endParaRPr lang="pt-BR"/>
        </a:p>
      </dgm:t>
    </dgm:pt>
    <dgm:pt modelId="{3E405634-1BD9-4713-AA06-02C4E247D7B6}">
      <dgm:prSet/>
      <dgm:spPr/>
      <dgm:t>
        <a:bodyPr/>
        <a:lstStyle/>
        <a:p>
          <a:pPr rtl="0"/>
          <a:r>
            <a:rPr lang="pt-BR" dirty="0" smtClean="0"/>
            <a:t>Teleconsultorias </a:t>
          </a:r>
          <a:r>
            <a:rPr lang="pt-BR" i="1" dirty="0" smtClean="0"/>
            <a:t>online e off-line</a:t>
          </a:r>
          <a:endParaRPr lang="pt-BR" i="1" dirty="0"/>
        </a:p>
      </dgm:t>
    </dgm:pt>
    <dgm:pt modelId="{FCD7D29A-9568-48CE-842A-F5C178C7C3C6}" type="parTrans" cxnId="{8BDF5D80-4F1F-4BED-A636-6ECC29E18619}">
      <dgm:prSet/>
      <dgm:spPr/>
      <dgm:t>
        <a:bodyPr/>
        <a:lstStyle/>
        <a:p>
          <a:endParaRPr lang="pt-BR"/>
        </a:p>
      </dgm:t>
    </dgm:pt>
    <dgm:pt modelId="{E1564CDC-F791-4C4F-B8F0-731B5160FA13}" type="sibTrans" cxnId="{8BDF5D80-4F1F-4BED-A636-6ECC29E18619}">
      <dgm:prSet/>
      <dgm:spPr/>
      <dgm:t>
        <a:bodyPr/>
        <a:lstStyle/>
        <a:p>
          <a:endParaRPr lang="pt-BR"/>
        </a:p>
      </dgm:t>
    </dgm:pt>
    <dgm:pt modelId="{7202D765-3584-4578-91A4-6DBD51554A57}">
      <dgm:prSet/>
      <dgm:spPr/>
      <dgm:t>
        <a:bodyPr/>
        <a:lstStyle/>
        <a:p>
          <a:pPr rtl="0"/>
          <a:r>
            <a:rPr lang="pt-BR" dirty="0" smtClean="0"/>
            <a:t>Telediagnóstico </a:t>
          </a:r>
          <a:endParaRPr lang="pt-BR" dirty="0"/>
        </a:p>
      </dgm:t>
    </dgm:pt>
    <dgm:pt modelId="{A38D4513-66ED-481D-9FEF-EBB4B7CE7EB0}" type="parTrans" cxnId="{3AE50F79-B04A-43F4-A673-9145DD842DCA}">
      <dgm:prSet/>
      <dgm:spPr/>
      <dgm:t>
        <a:bodyPr/>
        <a:lstStyle/>
        <a:p>
          <a:endParaRPr lang="pt-BR"/>
        </a:p>
      </dgm:t>
    </dgm:pt>
    <dgm:pt modelId="{E975FEDC-BE79-4EFE-9AAD-13F99CC96438}" type="sibTrans" cxnId="{3AE50F79-B04A-43F4-A673-9145DD842DCA}">
      <dgm:prSet/>
      <dgm:spPr/>
      <dgm:t>
        <a:bodyPr/>
        <a:lstStyle/>
        <a:p>
          <a:endParaRPr lang="pt-BR"/>
        </a:p>
      </dgm:t>
    </dgm:pt>
    <dgm:pt modelId="{762A51C0-2AD0-4A73-BF11-8E4CC3ABC00D}">
      <dgm:prSet/>
      <dgm:spPr/>
      <dgm:t>
        <a:bodyPr/>
        <a:lstStyle/>
        <a:p>
          <a:pPr rtl="0"/>
          <a:r>
            <a:rPr lang="pt-BR" dirty="0" smtClean="0"/>
            <a:t>Aplicativos</a:t>
          </a:r>
          <a:endParaRPr lang="pt-BR" dirty="0"/>
        </a:p>
      </dgm:t>
    </dgm:pt>
    <dgm:pt modelId="{30B8FEA1-38A5-49D6-9C10-CCD1D6D54F29}" type="parTrans" cxnId="{2FAFD183-A453-48B4-8105-769D4EF707D9}">
      <dgm:prSet/>
      <dgm:spPr/>
      <dgm:t>
        <a:bodyPr/>
        <a:lstStyle/>
        <a:p>
          <a:endParaRPr lang="pt-BR"/>
        </a:p>
      </dgm:t>
    </dgm:pt>
    <dgm:pt modelId="{69896C8C-DF6C-449A-A93E-52E8C00D8028}" type="sibTrans" cxnId="{2FAFD183-A453-48B4-8105-769D4EF707D9}">
      <dgm:prSet/>
      <dgm:spPr/>
      <dgm:t>
        <a:bodyPr/>
        <a:lstStyle/>
        <a:p>
          <a:endParaRPr lang="pt-BR"/>
        </a:p>
      </dgm:t>
    </dgm:pt>
    <dgm:pt modelId="{B8EC6D0D-43DB-447E-B97D-38B54B79B49A}">
      <dgm:prSet/>
      <dgm:spPr/>
      <dgm:t>
        <a:bodyPr/>
        <a:lstStyle/>
        <a:p>
          <a:pPr rtl="0"/>
          <a:r>
            <a:rPr lang="pt-BR" b="1" dirty="0" smtClean="0"/>
            <a:t>Tele-educação</a:t>
          </a:r>
          <a:endParaRPr lang="pt-BR" dirty="0"/>
        </a:p>
      </dgm:t>
    </dgm:pt>
    <dgm:pt modelId="{DC686D6B-739A-45D0-AAC5-FBF12B28FB55}" type="parTrans" cxnId="{2D8B0D89-3E16-4CC3-A63D-7C41A4C8AD46}">
      <dgm:prSet/>
      <dgm:spPr/>
      <dgm:t>
        <a:bodyPr/>
        <a:lstStyle/>
        <a:p>
          <a:endParaRPr lang="pt-BR"/>
        </a:p>
      </dgm:t>
    </dgm:pt>
    <dgm:pt modelId="{9369AF31-94FF-4613-892B-1E2E458718E8}" type="sibTrans" cxnId="{2D8B0D89-3E16-4CC3-A63D-7C41A4C8AD46}">
      <dgm:prSet/>
      <dgm:spPr/>
      <dgm:t>
        <a:bodyPr/>
        <a:lstStyle/>
        <a:p>
          <a:endParaRPr lang="pt-BR"/>
        </a:p>
      </dgm:t>
    </dgm:pt>
    <dgm:pt modelId="{BC7CEB6C-485C-4BE2-B43B-134D35DFBF8C}">
      <dgm:prSet/>
      <dgm:spPr/>
      <dgm:t>
        <a:bodyPr/>
        <a:lstStyle/>
        <a:p>
          <a:pPr rtl="0"/>
          <a:r>
            <a:rPr lang="pt-BR" dirty="0" smtClean="0"/>
            <a:t>Vídeoaulas e cursos</a:t>
          </a:r>
          <a:endParaRPr lang="pt-BR" dirty="0"/>
        </a:p>
      </dgm:t>
    </dgm:pt>
    <dgm:pt modelId="{33D97027-909A-48CD-A194-698C4CDDA311}" type="parTrans" cxnId="{E8946179-09AB-4F20-B100-A49B57C814FA}">
      <dgm:prSet/>
      <dgm:spPr/>
      <dgm:t>
        <a:bodyPr/>
        <a:lstStyle/>
        <a:p>
          <a:endParaRPr lang="pt-BR"/>
        </a:p>
      </dgm:t>
    </dgm:pt>
    <dgm:pt modelId="{396915C9-3105-4835-A16C-1A1C58F5D771}" type="sibTrans" cxnId="{E8946179-09AB-4F20-B100-A49B57C814FA}">
      <dgm:prSet/>
      <dgm:spPr/>
      <dgm:t>
        <a:bodyPr/>
        <a:lstStyle/>
        <a:p>
          <a:endParaRPr lang="pt-BR"/>
        </a:p>
      </dgm:t>
    </dgm:pt>
    <dgm:pt modelId="{FF5DD353-A0D8-45A2-BFB2-66FB370F043C}">
      <dgm:prSet/>
      <dgm:spPr/>
      <dgm:t>
        <a:bodyPr/>
        <a:lstStyle/>
        <a:p>
          <a:pPr rtl="0"/>
          <a:r>
            <a:rPr lang="pt-BR" dirty="0" smtClean="0"/>
            <a:t>Segunda Opinião formativa</a:t>
          </a:r>
          <a:endParaRPr lang="pt-BR" dirty="0"/>
        </a:p>
      </dgm:t>
    </dgm:pt>
    <dgm:pt modelId="{9E338B67-E949-4692-8BBA-4AEDA58CACCE}" type="parTrans" cxnId="{1FEC02F2-0E9C-488A-B994-F494780E6C6E}">
      <dgm:prSet/>
      <dgm:spPr/>
      <dgm:t>
        <a:bodyPr/>
        <a:lstStyle/>
        <a:p>
          <a:endParaRPr lang="pt-BR"/>
        </a:p>
      </dgm:t>
    </dgm:pt>
    <dgm:pt modelId="{9106BF5E-2561-48D2-A453-3C0E62C8506C}" type="sibTrans" cxnId="{1FEC02F2-0E9C-488A-B994-F494780E6C6E}">
      <dgm:prSet/>
      <dgm:spPr/>
      <dgm:t>
        <a:bodyPr/>
        <a:lstStyle/>
        <a:p>
          <a:endParaRPr lang="pt-BR"/>
        </a:p>
      </dgm:t>
    </dgm:pt>
    <dgm:pt modelId="{9098F218-8A2A-455B-BB7C-7C1B74FBE23C}">
      <dgm:prSet/>
      <dgm:spPr/>
      <dgm:t>
        <a:bodyPr/>
        <a:lstStyle/>
        <a:p>
          <a:pPr rtl="0"/>
          <a:r>
            <a:rPr lang="pt-BR" dirty="0" smtClean="0"/>
            <a:t>Objetos de aprendizagem: livros digitais, infográficos e jogos</a:t>
          </a:r>
          <a:endParaRPr lang="pt-BR" dirty="0"/>
        </a:p>
      </dgm:t>
    </dgm:pt>
    <dgm:pt modelId="{BAD0A4A8-D259-4305-9EC5-2F335838FCB4}" type="parTrans" cxnId="{B2CF9218-BB2B-491B-81B5-75F8AE870590}">
      <dgm:prSet/>
      <dgm:spPr/>
      <dgm:t>
        <a:bodyPr/>
        <a:lstStyle/>
        <a:p>
          <a:endParaRPr lang="pt-BR"/>
        </a:p>
      </dgm:t>
    </dgm:pt>
    <dgm:pt modelId="{3CBCBF01-F12D-4A5F-815D-45BF4CBC9D9A}" type="sibTrans" cxnId="{B2CF9218-BB2B-491B-81B5-75F8AE870590}">
      <dgm:prSet/>
      <dgm:spPr/>
      <dgm:t>
        <a:bodyPr/>
        <a:lstStyle/>
        <a:p>
          <a:endParaRPr lang="pt-BR"/>
        </a:p>
      </dgm:t>
    </dgm:pt>
    <dgm:pt modelId="{FC935ADB-CF37-4D04-97E0-DC086C129453}">
      <dgm:prSet/>
      <dgm:spPr/>
      <dgm:t>
        <a:bodyPr/>
        <a:lstStyle/>
        <a:p>
          <a:pPr rtl="0"/>
          <a:r>
            <a:rPr lang="pt-BR" b="1" dirty="0" smtClean="0"/>
            <a:t>Serviços complementares</a:t>
          </a:r>
          <a:endParaRPr lang="pt-BR" dirty="0"/>
        </a:p>
      </dgm:t>
    </dgm:pt>
    <dgm:pt modelId="{83CB0550-D42E-4478-A165-0B24DF1D2B0A}" type="parTrans" cxnId="{97AEFBDE-91B0-4166-B1F6-5CEAECBD214F}">
      <dgm:prSet/>
      <dgm:spPr/>
      <dgm:t>
        <a:bodyPr/>
        <a:lstStyle/>
        <a:p>
          <a:endParaRPr lang="pt-BR"/>
        </a:p>
      </dgm:t>
    </dgm:pt>
    <dgm:pt modelId="{3A739150-EB05-4A8C-9600-20956DF731BB}" type="sibTrans" cxnId="{97AEFBDE-91B0-4166-B1F6-5CEAECBD214F}">
      <dgm:prSet/>
      <dgm:spPr/>
      <dgm:t>
        <a:bodyPr/>
        <a:lstStyle/>
        <a:p>
          <a:endParaRPr lang="pt-BR"/>
        </a:p>
      </dgm:t>
    </dgm:pt>
    <dgm:pt modelId="{6B52CF69-837D-4A59-B7A8-F96D8D93DC4C}">
      <dgm:prSet/>
      <dgm:spPr/>
      <dgm:t>
        <a:bodyPr/>
        <a:lstStyle/>
        <a:p>
          <a:pPr rtl="0"/>
          <a:r>
            <a:rPr lang="pt-BR" dirty="0" smtClean="0"/>
            <a:t>Auditoria Clínica</a:t>
          </a:r>
          <a:endParaRPr lang="pt-BR" dirty="0"/>
        </a:p>
      </dgm:t>
    </dgm:pt>
    <dgm:pt modelId="{A5F20108-B3C4-44C8-B146-02EA7BECB5E1}" type="parTrans" cxnId="{D1EB5287-AB84-4E1E-9AA1-98D5D594C603}">
      <dgm:prSet/>
      <dgm:spPr/>
      <dgm:t>
        <a:bodyPr/>
        <a:lstStyle/>
        <a:p>
          <a:endParaRPr lang="pt-BR"/>
        </a:p>
      </dgm:t>
    </dgm:pt>
    <dgm:pt modelId="{2E516E88-4D86-45AE-A09D-CE29510A99AC}" type="sibTrans" cxnId="{D1EB5287-AB84-4E1E-9AA1-98D5D594C603}">
      <dgm:prSet/>
      <dgm:spPr/>
      <dgm:t>
        <a:bodyPr/>
        <a:lstStyle/>
        <a:p>
          <a:endParaRPr lang="pt-BR"/>
        </a:p>
      </dgm:t>
    </dgm:pt>
    <dgm:pt modelId="{0439EDEE-A648-4BB9-AA93-8850187441BE}">
      <dgm:prSet/>
      <dgm:spPr/>
      <dgm:t>
        <a:bodyPr/>
        <a:lstStyle/>
        <a:p>
          <a:pPr rtl="0"/>
          <a:r>
            <a:rPr lang="pt-BR" dirty="0" smtClean="0"/>
            <a:t>Manutenção e monitoramento</a:t>
          </a:r>
          <a:endParaRPr lang="pt-BR" dirty="0"/>
        </a:p>
      </dgm:t>
    </dgm:pt>
    <dgm:pt modelId="{9DE4EBBC-DE99-4962-AC90-23A862F7466D}" type="parTrans" cxnId="{A83AE95C-55DD-4769-B269-E0D775673E7A}">
      <dgm:prSet/>
      <dgm:spPr/>
      <dgm:t>
        <a:bodyPr/>
        <a:lstStyle/>
        <a:p>
          <a:endParaRPr lang="pt-BR"/>
        </a:p>
      </dgm:t>
    </dgm:pt>
    <dgm:pt modelId="{30858A0F-B159-4404-8BC9-10345029DEA5}" type="sibTrans" cxnId="{A83AE95C-55DD-4769-B269-E0D775673E7A}">
      <dgm:prSet/>
      <dgm:spPr/>
      <dgm:t>
        <a:bodyPr/>
        <a:lstStyle/>
        <a:p>
          <a:endParaRPr lang="pt-BR"/>
        </a:p>
      </dgm:t>
    </dgm:pt>
    <dgm:pt modelId="{A48167EA-B14C-4CEE-8CF5-AFA164429FE2}">
      <dgm:prSet/>
      <dgm:spPr/>
      <dgm:t>
        <a:bodyPr/>
        <a:lstStyle/>
        <a:p>
          <a:pPr rtl="0"/>
          <a:r>
            <a:rPr lang="pt-BR" dirty="0" smtClean="0"/>
            <a:t>Suporte técnico</a:t>
          </a:r>
          <a:endParaRPr lang="pt-BR" dirty="0"/>
        </a:p>
      </dgm:t>
    </dgm:pt>
    <dgm:pt modelId="{016F284C-66FC-4C60-9313-72D7B31E07F1}" type="parTrans" cxnId="{E8B6857C-47E1-45BE-92FD-3C34E53D1C2E}">
      <dgm:prSet/>
      <dgm:spPr/>
      <dgm:t>
        <a:bodyPr/>
        <a:lstStyle/>
        <a:p>
          <a:endParaRPr lang="pt-BR"/>
        </a:p>
      </dgm:t>
    </dgm:pt>
    <dgm:pt modelId="{CE66DB95-3392-4F63-942A-89CAD14A2BCE}" type="sibTrans" cxnId="{E8B6857C-47E1-45BE-92FD-3C34E53D1C2E}">
      <dgm:prSet/>
      <dgm:spPr/>
      <dgm:t>
        <a:bodyPr/>
        <a:lstStyle/>
        <a:p>
          <a:endParaRPr lang="pt-BR"/>
        </a:p>
      </dgm:t>
    </dgm:pt>
    <dgm:pt modelId="{148B1F83-FA5A-4B90-91BD-BC5ACC74C387}" type="pres">
      <dgm:prSet presAssocID="{61CBD201-591F-4F6A-8E49-F7B9C2C220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9B84BB8-83FC-461F-A7C1-E2E7285B5E3D}" type="pres">
      <dgm:prSet presAssocID="{0CC70539-4B81-4FA1-8550-0A7D1D1EBC5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F5E4B6-3C2E-48A7-8C70-A1EFB8B8A7A7}" type="pres">
      <dgm:prSet presAssocID="{0CC70539-4B81-4FA1-8550-0A7D1D1EBC5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D1EC6D-690F-4631-B855-A4D19F64A53E}" type="pres">
      <dgm:prSet presAssocID="{B8EC6D0D-43DB-447E-B97D-38B54B79B49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469C2C-60EE-4912-9E40-8CB6F9B44C19}" type="pres">
      <dgm:prSet presAssocID="{B8EC6D0D-43DB-447E-B97D-38B54B79B49A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4DAA94-A8CC-4E8C-AE7F-3086A7B89AFA}" type="pres">
      <dgm:prSet presAssocID="{FC935ADB-CF37-4D04-97E0-DC086C12945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6C5B56-D82E-4F80-BC47-6D910224FE4E}" type="pres">
      <dgm:prSet presAssocID="{FC935ADB-CF37-4D04-97E0-DC086C12945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2FA7542-590A-4637-AE0C-6A13B8480A2C}" type="presOf" srcId="{FF5DD353-A0D8-45A2-BFB2-66FB370F043C}" destId="{23469C2C-60EE-4912-9E40-8CB6F9B44C19}" srcOrd="0" destOrd="1" presId="urn:microsoft.com/office/officeart/2005/8/layout/vList2"/>
    <dgm:cxn modelId="{5BD3D637-71AE-4907-B46E-1278DBA57656}" type="presOf" srcId="{A48167EA-B14C-4CEE-8CF5-AFA164429FE2}" destId="{D96C5B56-D82E-4F80-BC47-6D910224FE4E}" srcOrd="0" destOrd="2" presId="urn:microsoft.com/office/officeart/2005/8/layout/vList2"/>
    <dgm:cxn modelId="{2D8B0D89-3E16-4CC3-A63D-7C41A4C8AD46}" srcId="{61CBD201-591F-4F6A-8E49-F7B9C2C22046}" destId="{B8EC6D0D-43DB-447E-B97D-38B54B79B49A}" srcOrd="1" destOrd="0" parTransId="{DC686D6B-739A-45D0-AAC5-FBF12B28FB55}" sibTransId="{9369AF31-94FF-4613-892B-1E2E458718E8}"/>
    <dgm:cxn modelId="{1FFDAFC4-12FD-4A4B-94D9-791C0DBBCE70}" type="presOf" srcId="{61CBD201-591F-4F6A-8E49-F7B9C2C22046}" destId="{148B1F83-FA5A-4B90-91BD-BC5ACC74C387}" srcOrd="0" destOrd="0" presId="urn:microsoft.com/office/officeart/2005/8/layout/vList2"/>
    <dgm:cxn modelId="{B583EAEF-226C-4BED-97BE-C1DF00850ED5}" type="presOf" srcId="{3E405634-1BD9-4713-AA06-02C4E247D7B6}" destId="{39F5E4B6-3C2E-48A7-8C70-A1EFB8B8A7A7}" srcOrd="0" destOrd="0" presId="urn:microsoft.com/office/officeart/2005/8/layout/vList2"/>
    <dgm:cxn modelId="{D1EB5287-AB84-4E1E-9AA1-98D5D594C603}" srcId="{FC935ADB-CF37-4D04-97E0-DC086C129453}" destId="{6B52CF69-837D-4A59-B7A8-F96D8D93DC4C}" srcOrd="0" destOrd="0" parTransId="{A5F20108-B3C4-44C8-B146-02EA7BECB5E1}" sibTransId="{2E516E88-4D86-45AE-A09D-CE29510A99AC}"/>
    <dgm:cxn modelId="{6CE34DA9-B502-43FE-887C-5C380938A3E4}" type="presOf" srcId="{6B52CF69-837D-4A59-B7A8-F96D8D93DC4C}" destId="{D96C5B56-D82E-4F80-BC47-6D910224FE4E}" srcOrd="0" destOrd="0" presId="urn:microsoft.com/office/officeart/2005/8/layout/vList2"/>
    <dgm:cxn modelId="{0C4B5443-4B61-4FFE-B8C4-C27280379832}" type="presOf" srcId="{762A51C0-2AD0-4A73-BF11-8E4CC3ABC00D}" destId="{39F5E4B6-3C2E-48A7-8C70-A1EFB8B8A7A7}" srcOrd="0" destOrd="2" presId="urn:microsoft.com/office/officeart/2005/8/layout/vList2"/>
    <dgm:cxn modelId="{A83AE95C-55DD-4769-B269-E0D775673E7A}" srcId="{FC935ADB-CF37-4D04-97E0-DC086C129453}" destId="{0439EDEE-A648-4BB9-AA93-8850187441BE}" srcOrd="1" destOrd="0" parTransId="{9DE4EBBC-DE99-4962-AC90-23A862F7466D}" sibTransId="{30858A0F-B159-4404-8BC9-10345029DEA5}"/>
    <dgm:cxn modelId="{E8B6857C-47E1-45BE-92FD-3C34E53D1C2E}" srcId="{FC935ADB-CF37-4D04-97E0-DC086C129453}" destId="{A48167EA-B14C-4CEE-8CF5-AFA164429FE2}" srcOrd="2" destOrd="0" parTransId="{016F284C-66FC-4C60-9313-72D7B31E07F1}" sibTransId="{CE66DB95-3392-4F63-942A-89CAD14A2BCE}"/>
    <dgm:cxn modelId="{E2AD4F85-1109-4FD0-9C6F-D821215A4A91}" type="presOf" srcId="{BC7CEB6C-485C-4BE2-B43B-134D35DFBF8C}" destId="{23469C2C-60EE-4912-9E40-8CB6F9B44C19}" srcOrd="0" destOrd="0" presId="urn:microsoft.com/office/officeart/2005/8/layout/vList2"/>
    <dgm:cxn modelId="{066781AC-0956-46A8-8A06-62A9469D0A2B}" type="presOf" srcId="{0CC70539-4B81-4FA1-8550-0A7D1D1EBC54}" destId="{99B84BB8-83FC-461F-A7C1-E2E7285B5E3D}" srcOrd="0" destOrd="0" presId="urn:microsoft.com/office/officeart/2005/8/layout/vList2"/>
    <dgm:cxn modelId="{8BDF5D80-4F1F-4BED-A636-6ECC29E18619}" srcId="{0CC70539-4B81-4FA1-8550-0A7D1D1EBC54}" destId="{3E405634-1BD9-4713-AA06-02C4E247D7B6}" srcOrd="0" destOrd="0" parTransId="{FCD7D29A-9568-48CE-842A-F5C178C7C3C6}" sibTransId="{E1564CDC-F791-4C4F-B8F0-731B5160FA13}"/>
    <dgm:cxn modelId="{97AEFBDE-91B0-4166-B1F6-5CEAECBD214F}" srcId="{61CBD201-591F-4F6A-8E49-F7B9C2C22046}" destId="{FC935ADB-CF37-4D04-97E0-DC086C129453}" srcOrd="2" destOrd="0" parTransId="{83CB0550-D42E-4478-A165-0B24DF1D2B0A}" sibTransId="{3A739150-EB05-4A8C-9600-20956DF731BB}"/>
    <dgm:cxn modelId="{3AE50F79-B04A-43F4-A673-9145DD842DCA}" srcId="{0CC70539-4B81-4FA1-8550-0A7D1D1EBC54}" destId="{7202D765-3584-4578-91A4-6DBD51554A57}" srcOrd="1" destOrd="0" parTransId="{A38D4513-66ED-481D-9FEF-EBB4B7CE7EB0}" sibTransId="{E975FEDC-BE79-4EFE-9AAD-13F99CC96438}"/>
    <dgm:cxn modelId="{57E42E4D-C482-45FC-9841-05F6BE4218E9}" type="presOf" srcId="{9098F218-8A2A-455B-BB7C-7C1B74FBE23C}" destId="{23469C2C-60EE-4912-9E40-8CB6F9B44C19}" srcOrd="0" destOrd="2" presId="urn:microsoft.com/office/officeart/2005/8/layout/vList2"/>
    <dgm:cxn modelId="{1FEC02F2-0E9C-488A-B994-F494780E6C6E}" srcId="{B8EC6D0D-43DB-447E-B97D-38B54B79B49A}" destId="{FF5DD353-A0D8-45A2-BFB2-66FB370F043C}" srcOrd="1" destOrd="0" parTransId="{9E338B67-E949-4692-8BBA-4AEDA58CACCE}" sibTransId="{9106BF5E-2561-48D2-A453-3C0E62C8506C}"/>
    <dgm:cxn modelId="{7B18C0BA-7905-4AE3-B9D3-7FDD37653DDA}" srcId="{61CBD201-591F-4F6A-8E49-F7B9C2C22046}" destId="{0CC70539-4B81-4FA1-8550-0A7D1D1EBC54}" srcOrd="0" destOrd="0" parTransId="{6FD95676-D671-4413-8CC8-E9C000266788}" sibTransId="{9F32D114-EE9B-43C1-9A0E-FB1BD93D889B}"/>
    <dgm:cxn modelId="{C203920F-E528-4D4C-A1A5-2347A480F9DD}" type="presOf" srcId="{B8EC6D0D-43DB-447E-B97D-38B54B79B49A}" destId="{77D1EC6D-690F-4631-B855-A4D19F64A53E}" srcOrd="0" destOrd="0" presId="urn:microsoft.com/office/officeart/2005/8/layout/vList2"/>
    <dgm:cxn modelId="{FF7073B3-E806-4A49-8ABD-6F889F8A8B2B}" type="presOf" srcId="{7202D765-3584-4578-91A4-6DBD51554A57}" destId="{39F5E4B6-3C2E-48A7-8C70-A1EFB8B8A7A7}" srcOrd="0" destOrd="1" presId="urn:microsoft.com/office/officeart/2005/8/layout/vList2"/>
    <dgm:cxn modelId="{2FAFD183-A453-48B4-8105-769D4EF707D9}" srcId="{0CC70539-4B81-4FA1-8550-0A7D1D1EBC54}" destId="{762A51C0-2AD0-4A73-BF11-8E4CC3ABC00D}" srcOrd="2" destOrd="0" parTransId="{30B8FEA1-38A5-49D6-9C10-CCD1D6D54F29}" sibTransId="{69896C8C-DF6C-449A-A93E-52E8C00D8028}"/>
    <dgm:cxn modelId="{E8946179-09AB-4F20-B100-A49B57C814FA}" srcId="{B8EC6D0D-43DB-447E-B97D-38B54B79B49A}" destId="{BC7CEB6C-485C-4BE2-B43B-134D35DFBF8C}" srcOrd="0" destOrd="0" parTransId="{33D97027-909A-48CD-A194-698C4CDDA311}" sibTransId="{396915C9-3105-4835-A16C-1A1C58F5D771}"/>
    <dgm:cxn modelId="{B2CF9218-BB2B-491B-81B5-75F8AE870590}" srcId="{B8EC6D0D-43DB-447E-B97D-38B54B79B49A}" destId="{9098F218-8A2A-455B-BB7C-7C1B74FBE23C}" srcOrd="2" destOrd="0" parTransId="{BAD0A4A8-D259-4305-9EC5-2F335838FCB4}" sibTransId="{3CBCBF01-F12D-4A5F-815D-45BF4CBC9D9A}"/>
    <dgm:cxn modelId="{975EC1E1-4E9A-487E-9AB0-E86CEE2D4720}" type="presOf" srcId="{0439EDEE-A648-4BB9-AA93-8850187441BE}" destId="{D96C5B56-D82E-4F80-BC47-6D910224FE4E}" srcOrd="0" destOrd="1" presId="urn:microsoft.com/office/officeart/2005/8/layout/vList2"/>
    <dgm:cxn modelId="{5C8CE677-18F0-4062-B90D-1A9E8058E061}" type="presOf" srcId="{FC935ADB-CF37-4D04-97E0-DC086C129453}" destId="{434DAA94-A8CC-4E8C-AE7F-3086A7B89AFA}" srcOrd="0" destOrd="0" presId="urn:microsoft.com/office/officeart/2005/8/layout/vList2"/>
    <dgm:cxn modelId="{A34D0EEA-90E0-4933-A095-6EDF6C9A9308}" type="presParOf" srcId="{148B1F83-FA5A-4B90-91BD-BC5ACC74C387}" destId="{99B84BB8-83FC-461F-A7C1-E2E7285B5E3D}" srcOrd="0" destOrd="0" presId="urn:microsoft.com/office/officeart/2005/8/layout/vList2"/>
    <dgm:cxn modelId="{F9A03FCC-DE43-4A45-932D-301A1F4A3839}" type="presParOf" srcId="{148B1F83-FA5A-4B90-91BD-BC5ACC74C387}" destId="{39F5E4B6-3C2E-48A7-8C70-A1EFB8B8A7A7}" srcOrd="1" destOrd="0" presId="urn:microsoft.com/office/officeart/2005/8/layout/vList2"/>
    <dgm:cxn modelId="{62C2C486-5025-4DCA-85AF-E1C6518F3709}" type="presParOf" srcId="{148B1F83-FA5A-4B90-91BD-BC5ACC74C387}" destId="{77D1EC6D-690F-4631-B855-A4D19F64A53E}" srcOrd="2" destOrd="0" presId="urn:microsoft.com/office/officeart/2005/8/layout/vList2"/>
    <dgm:cxn modelId="{E0C110DD-B610-46DB-B823-14A2FDF67E6B}" type="presParOf" srcId="{148B1F83-FA5A-4B90-91BD-BC5ACC74C387}" destId="{23469C2C-60EE-4912-9E40-8CB6F9B44C19}" srcOrd="3" destOrd="0" presId="urn:microsoft.com/office/officeart/2005/8/layout/vList2"/>
    <dgm:cxn modelId="{2BF15829-F71F-4998-BE5E-9D1F1D80866C}" type="presParOf" srcId="{148B1F83-FA5A-4B90-91BD-BC5ACC74C387}" destId="{434DAA94-A8CC-4E8C-AE7F-3086A7B89AFA}" srcOrd="4" destOrd="0" presId="urn:microsoft.com/office/officeart/2005/8/layout/vList2"/>
    <dgm:cxn modelId="{13FAE5D1-1D34-411E-A561-9B6CF05BF826}" type="presParOf" srcId="{148B1F83-FA5A-4B90-91BD-BC5ACC74C387}" destId="{D96C5B56-D82E-4F80-BC47-6D910224FE4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AEDE4F-5ECB-446B-84C0-17CD02582B19}" type="doc">
      <dgm:prSet loTypeId="urn:microsoft.com/office/officeart/2005/8/layout/hierarchy3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D0F37422-C3E2-402A-A151-6D53F748285A}">
      <dgm:prSet phldrT="[Texto]" custT="1"/>
      <dgm:spPr/>
      <dgm:t>
        <a:bodyPr/>
        <a:lstStyle/>
        <a:p>
          <a:r>
            <a:rPr lang="pt-BR" sz="1600" b="1" dirty="0" smtClean="0"/>
            <a:t>Telediagnóstico</a:t>
          </a:r>
          <a:endParaRPr lang="pt-BR" sz="1600" b="1" dirty="0"/>
        </a:p>
      </dgm:t>
    </dgm:pt>
    <dgm:pt modelId="{C9159A11-7CBD-4F21-8E43-4262763DA67D}" type="parTrans" cxnId="{0FC5B8B7-D455-4E05-9522-7F97E32CD5C2}">
      <dgm:prSet/>
      <dgm:spPr/>
      <dgm:t>
        <a:bodyPr/>
        <a:lstStyle/>
        <a:p>
          <a:endParaRPr lang="pt-BR" sz="1400" b="1"/>
        </a:p>
      </dgm:t>
    </dgm:pt>
    <dgm:pt modelId="{91A93E45-378F-4D52-9466-740BC94A58AB}" type="sibTrans" cxnId="{0FC5B8B7-D455-4E05-9522-7F97E32CD5C2}">
      <dgm:prSet/>
      <dgm:spPr/>
      <dgm:t>
        <a:bodyPr/>
        <a:lstStyle/>
        <a:p>
          <a:endParaRPr lang="pt-BR" sz="1400" b="1"/>
        </a:p>
      </dgm:t>
    </dgm:pt>
    <dgm:pt modelId="{E2ABF21B-98D9-4F7D-BCD6-9C5CFEC1D39A}">
      <dgm:prSet phldrT="[Texto]" custT="1"/>
      <dgm:spPr/>
      <dgm:t>
        <a:bodyPr/>
        <a:lstStyle/>
        <a:p>
          <a:r>
            <a:rPr lang="pt-BR" sz="1400" b="1" dirty="0" smtClean="0"/>
            <a:t>ECG</a:t>
          </a:r>
          <a:endParaRPr lang="pt-BR" sz="1400" b="1" dirty="0"/>
        </a:p>
      </dgm:t>
    </dgm:pt>
    <dgm:pt modelId="{A2F5C750-5DE1-4874-A1ED-AFD3262E10AC}" type="parTrans" cxnId="{4ED978DB-AAA0-42E8-BFE1-B432EE5EB313}">
      <dgm:prSet/>
      <dgm:spPr/>
      <dgm:t>
        <a:bodyPr/>
        <a:lstStyle/>
        <a:p>
          <a:endParaRPr lang="pt-BR" sz="1400" b="1"/>
        </a:p>
      </dgm:t>
    </dgm:pt>
    <dgm:pt modelId="{47CAA5B8-B79A-4307-BF72-BA2850BA77B0}" type="sibTrans" cxnId="{4ED978DB-AAA0-42E8-BFE1-B432EE5EB313}">
      <dgm:prSet/>
      <dgm:spPr/>
      <dgm:t>
        <a:bodyPr/>
        <a:lstStyle/>
        <a:p>
          <a:endParaRPr lang="pt-BR" sz="1400" b="1"/>
        </a:p>
      </dgm:t>
    </dgm:pt>
    <dgm:pt modelId="{2CF714A8-DC60-465D-8C11-41CF1A965BA9}">
      <dgm:prSet phldrT="[Texto]" custT="1"/>
      <dgm:spPr/>
      <dgm:t>
        <a:bodyPr/>
        <a:lstStyle/>
        <a:p>
          <a:r>
            <a:rPr lang="pt-BR" sz="1400" b="1" dirty="0" err="1" smtClean="0"/>
            <a:t>Holter</a:t>
          </a:r>
          <a:endParaRPr lang="pt-BR" sz="1400" b="1" dirty="0"/>
        </a:p>
      </dgm:t>
    </dgm:pt>
    <dgm:pt modelId="{5F8F0801-8825-452C-8E88-02C066F71119}" type="parTrans" cxnId="{E5DF6D4C-AC46-40DC-B02B-247BFE606F6F}">
      <dgm:prSet/>
      <dgm:spPr/>
      <dgm:t>
        <a:bodyPr/>
        <a:lstStyle/>
        <a:p>
          <a:endParaRPr lang="pt-BR" sz="1400" b="1"/>
        </a:p>
      </dgm:t>
    </dgm:pt>
    <dgm:pt modelId="{CA9ED488-0577-43BC-B4C5-C97FE9B7996A}" type="sibTrans" cxnId="{E5DF6D4C-AC46-40DC-B02B-247BFE606F6F}">
      <dgm:prSet/>
      <dgm:spPr/>
      <dgm:t>
        <a:bodyPr/>
        <a:lstStyle/>
        <a:p>
          <a:endParaRPr lang="pt-BR" sz="1400" b="1"/>
        </a:p>
      </dgm:t>
    </dgm:pt>
    <dgm:pt modelId="{43391556-35DE-4565-8D27-29B135CD0424}">
      <dgm:prSet phldrT="[Texto]" custT="1"/>
      <dgm:spPr/>
      <dgm:t>
        <a:bodyPr/>
        <a:lstStyle/>
        <a:p>
          <a:r>
            <a:rPr lang="pt-BR" sz="1600" b="1" dirty="0" err="1" smtClean="0"/>
            <a:t>Teleconsultoria</a:t>
          </a:r>
          <a:endParaRPr lang="pt-BR" sz="1600" b="1" dirty="0"/>
        </a:p>
      </dgm:t>
    </dgm:pt>
    <dgm:pt modelId="{AD514772-EA28-4012-BE8F-59F4F1F510A2}" type="parTrans" cxnId="{AC5EB84E-FA0B-4AEB-A680-8CE4D26ADE6B}">
      <dgm:prSet/>
      <dgm:spPr/>
      <dgm:t>
        <a:bodyPr/>
        <a:lstStyle/>
        <a:p>
          <a:endParaRPr lang="pt-BR" sz="1400" b="1"/>
        </a:p>
      </dgm:t>
    </dgm:pt>
    <dgm:pt modelId="{BD7141F2-68C7-4480-9A19-31F02800E2A2}" type="sibTrans" cxnId="{AC5EB84E-FA0B-4AEB-A680-8CE4D26ADE6B}">
      <dgm:prSet/>
      <dgm:spPr/>
      <dgm:t>
        <a:bodyPr/>
        <a:lstStyle/>
        <a:p>
          <a:endParaRPr lang="pt-BR" sz="1400" b="1"/>
        </a:p>
      </dgm:t>
    </dgm:pt>
    <dgm:pt modelId="{980A9CD3-66C3-48F7-B080-926BE0A0F533}">
      <dgm:prSet phldrT="[Texto]" custT="1"/>
      <dgm:spPr/>
      <dgm:t>
        <a:bodyPr/>
        <a:lstStyle/>
        <a:p>
          <a:r>
            <a:rPr lang="pt-BR" sz="1400" b="1" dirty="0" smtClean="0"/>
            <a:t>Assíncrona</a:t>
          </a:r>
          <a:endParaRPr lang="pt-BR" sz="1400" b="1" dirty="0"/>
        </a:p>
      </dgm:t>
    </dgm:pt>
    <dgm:pt modelId="{9219D494-01BB-4636-974A-4B3BA99541F0}" type="parTrans" cxnId="{552E7997-2C42-4965-A186-61453056F8C3}">
      <dgm:prSet/>
      <dgm:spPr/>
      <dgm:t>
        <a:bodyPr/>
        <a:lstStyle/>
        <a:p>
          <a:endParaRPr lang="pt-BR" sz="1400" b="1"/>
        </a:p>
      </dgm:t>
    </dgm:pt>
    <dgm:pt modelId="{D8932EC9-EFF6-408E-8F4E-A11CE5F97F96}" type="sibTrans" cxnId="{552E7997-2C42-4965-A186-61453056F8C3}">
      <dgm:prSet/>
      <dgm:spPr/>
      <dgm:t>
        <a:bodyPr/>
        <a:lstStyle/>
        <a:p>
          <a:endParaRPr lang="pt-BR" sz="1400" b="1"/>
        </a:p>
      </dgm:t>
    </dgm:pt>
    <dgm:pt modelId="{21F87264-ADF5-4556-9169-9733EB22DF98}">
      <dgm:prSet phldrT="[Texto]" custT="1"/>
      <dgm:spPr/>
      <dgm:t>
        <a:bodyPr/>
        <a:lstStyle/>
        <a:p>
          <a:r>
            <a:rPr lang="pt-BR" sz="1400" b="1" dirty="0" smtClean="0"/>
            <a:t>Síncrona (cardiologia)</a:t>
          </a:r>
          <a:endParaRPr lang="pt-BR" sz="1400" b="1" dirty="0"/>
        </a:p>
      </dgm:t>
    </dgm:pt>
    <dgm:pt modelId="{B225D0BD-4D89-49BF-9434-7A5EF12DAA1E}" type="parTrans" cxnId="{F6242F05-007F-4257-BEA9-81F5DA71515B}">
      <dgm:prSet/>
      <dgm:spPr/>
      <dgm:t>
        <a:bodyPr/>
        <a:lstStyle/>
        <a:p>
          <a:endParaRPr lang="pt-BR" sz="1400" b="1"/>
        </a:p>
      </dgm:t>
    </dgm:pt>
    <dgm:pt modelId="{66A8DB0F-DD9D-4F7A-8FB1-1B7EFFB00A3D}" type="sibTrans" cxnId="{F6242F05-007F-4257-BEA9-81F5DA71515B}">
      <dgm:prSet/>
      <dgm:spPr/>
      <dgm:t>
        <a:bodyPr/>
        <a:lstStyle/>
        <a:p>
          <a:endParaRPr lang="pt-BR" sz="1400" b="1"/>
        </a:p>
      </dgm:t>
    </dgm:pt>
    <dgm:pt modelId="{854E3FCB-CFA5-4FAF-B064-6DAA642030A5}">
      <dgm:prSet phldrT="[Texto]" custT="1"/>
      <dgm:spPr/>
      <dgm:t>
        <a:bodyPr/>
        <a:lstStyle/>
        <a:p>
          <a:r>
            <a:rPr lang="pt-BR" sz="1400" b="1" dirty="0" smtClean="0"/>
            <a:t>MAPA</a:t>
          </a:r>
          <a:endParaRPr lang="pt-BR" sz="1400" b="1" dirty="0"/>
        </a:p>
      </dgm:t>
    </dgm:pt>
    <dgm:pt modelId="{A45374C9-43C6-4926-8173-D07E65C183B2}" type="parTrans" cxnId="{13C386B0-8B20-4184-B85A-0A156AC2729C}">
      <dgm:prSet/>
      <dgm:spPr/>
      <dgm:t>
        <a:bodyPr/>
        <a:lstStyle/>
        <a:p>
          <a:endParaRPr lang="pt-BR" sz="1400" b="1"/>
        </a:p>
      </dgm:t>
    </dgm:pt>
    <dgm:pt modelId="{0938740A-94FD-4770-8EDF-9A7069924009}" type="sibTrans" cxnId="{13C386B0-8B20-4184-B85A-0A156AC2729C}">
      <dgm:prSet/>
      <dgm:spPr/>
      <dgm:t>
        <a:bodyPr/>
        <a:lstStyle/>
        <a:p>
          <a:endParaRPr lang="pt-BR" sz="1400" b="1"/>
        </a:p>
      </dgm:t>
    </dgm:pt>
    <dgm:pt modelId="{A0FBACA8-6CFB-4348-B21D-BAC90D2C9530}">
      <dgm:prSet phldrT="[Texto]" custT="1"/>
      <dgm:spPr/>
      <dgm:t>
        <a:bodyPr/>
        <a:lstStyle/>
        <a:p>
          <a:r>
            <a:rPr lang="pt-BR" sz="1400" b="1" dirty="0" err="1" smtClean="0"/>
            <a:t>Retinografia</a:t>
          </a:r>
          <a:endParaRPr lang="pt-BR" sz="1400" b="1" dirty="0"/>
        </a:p>
      </dgm:t>
    </dgm:pt>
    <dgm:pt modelId="{2CAD34EB-549D-46BA-9453-A169D6C2E965}" type="parTrans" cxnId="{C4B4F5FD-238F-4987-9875-65DC719FFD51}">
      <dgm:prSet/>
      <dgm:spPr/>
      <dgm:t>
        <a:bodyPr/>
        <a:lstStyle/>
        <a:p>
          <a:endParaRPr lang="pt-BR" sz="1400" b="1"/>
        </a:p>
      </dgm:t>
    </dgm:pt>
    <dgm:pt modelId="{DD2F9EA0-546C-4325-9BC3-1E2F16029A8E}" type="sibTrans" cxnId="{C4B4F5FD-238F-4987-9875-65DC719FFD51}">
      <dgm:prSet/>
      <dgm:spPr/>
      <dgm:t>
        <a:bodyPr/>
        <a:lstStyle/>
        <a:p>
          <a:endParaRPr lang="pt-BR" sz="1400" b="1"/>
        </a:p>
      </dgm:t>
    </dgm:pt>
    <dgm:pt modelId="{E5606861-D1B2-4ACE-8A1B-390C15EDCC32}">
      <dgm:prSet phldrT="[Texto]" custT="1"/>
      <dgm:spPr/>
      <dgm:t>
        <a:bodyPr/>
        <a:lstStyle/>
        <a:p>
          <a:r>
            <a:rPr lang="pt-BR" sz="1400" b="1" dirty="0" smtClean="0"/>
            <a:t>Espirometria</a:t>
          </a:r>
          <a:endParaRPr lang="pt-BR" sz="1400" b="1" dirty="0"/>
        </a:p>
      </dgm:t>
    </dgm:pt>
    <dgm:pt modelId="{4B177061-9591-40F3-9F99-984B2130D513}" type="parTrans" cxnId="{273F2BB9-F21C-49A1-9DA0-F94172047332}">
      <dgm:prSet/>
      <dgm:spPr/>
      <dgm:t>
        <a:bodyPr/>
        <a:lstStyle/>
        <a:p>
          <a:endParaRPr lang="pt-BR" sz="1400" b="1"/>
        </a:p>
      </dgm:t>
    </dgm:pt>
    <dgm:pt modelId="{66AB882A-CA5A-4A1F-9664-361B9F94EC67}" type="sibTrans" cxnId="{273F2BB9-F21C-49A1-9DA0-F94172047332}">
      <dgm:prSet/>
      <dgm:spPr/>
      <dgm:t>
        <a:bodyPr/>
        <a:lstStyle/>
        <a:p>
          <a:endParaRPr lang="pt-BR" sz="1400" b="1"/>
        </a:p>
      </dgm:t>
    </dgm:pt>
    <dgm:pt modelId="{A4E7476D-9A83-4DF3-B592-A8832D194140}">
      <dgm:prSet phldrT="[Texto]" custT="1"/>
      <dgm:spPr/>
      <dgm:t>
        <a:bodyPr/>
        <a:lstStyle/>
        <a:p>
          <a:r>
            <a:rPr lang="en-US" sz="1400" b="1" dirty="0" err="1" smtClean="0"/>
            <a:t>Aplicativos</a:t>
          </a:r>
          <a:endParaRPr lang="pt-BR" sz="1400" b="1" dirty="0"/>
        </a:p>
      </dgm:t>
    </dgm:pt>
    <dgm:pt modelId="{EF44CAA8-8AED-4BC0-84B0-CB0656CBB766}" type="parTrans" cxnId="{720105C8-B068-4953-9730-9AD692690B60}">
      <dgm:prSet/>
      <dgm:spPr/>
      <dgm:t>
        <a:bodyPr/>
        <a:lstStyle/>
        <a:p>
          <a:endParaRPr lang="pt-BR"/>
        </a:p>
      </dgm:t>
    </dgm:pt>
    <dgm:pt modelId="{0AA68617-CBCA-4CC1-986C-6AAFC4C40298}" type="sibTrans" cxnId="{720105C8-B068-4953-9730-9AD692690B60}">
      <dgm:prSet/>
      <dgm:spPr/>
      <dgm:t>
        <a:bodyPr/>
        <a:lstStyle/>
        <a:p>
          <a:endParaRPr lang="pt-BR"/>
        </a:p>
      </dgm:t>
    </dgm:pt>
    <dgm:pt modelId="{4D2898B7-F078-4028-9B87-675A75367B07}">
      <dgm:prSet phldrT="[Texto]" custT="1"/>
      <dgm:spPr/>
      <dgm:t>
        <a:bodyPr/>
        <a:lstStyle/>
        <a:p>
          <a:r>
            <a:rPr lang="en-US" sz="1400" b="1" dirty="0" err="1" smtClean="0"/>
            <a:t>Geriatria</a:t>
          </a:r>
          <a:endParaRPr lang="pt-BR" sz="1400" b="1" dirty="0"/>
        </a:p>
      </dgm:t>
    </dgm:pt>
    <dgm:pt modelId="{2E22CAA4-056B-48B8-9397-412154633058}" type="parTrans" cxnId="{E6397143-E50F-4515-B479-DA96A950E4D7}">
      <dgm:prSet/>
      <dgm:spPr/>
      <dgm:t>
        <a:bodyPr/>
        <a:lstStyle/>
        <a:p>
          <a:endParaRPr lang="pt-BR"/>
        </a:p>
      </dgm:t>
    </dgm:pt>
    <dgm:pt modelId="{1A4634E3-E112-4C9A-A48A-94A64A8057E4}" type="sibTrans" cxnId="{E6397143-E50F-4515-B479-DA96A950E4D7}">
      <dgm:prSet/>
      <dgm:spPr/>
      <dgm:t>
        <a:bodyPr/>
        <a:lstStyle/>
        <a:p>
          <a:endParaRPr lang="pt-BR"/>
        </a:p>
      </dgm:t>
    </dgm:pt>
    <dgm:pt modelId="{667F5AF2-5ACC-440F-9C80-66E58995FF4A}">
      <dgm:prSet phldrT="[Texto]" custT="1"/>
      <dgm:spPr/>
      <dgm:t>
        <a:bodyPr/>
        <a:lstStyle/>
        <a:p>
          <a:r>
            <a:rPr lang="en-US" sz="1400" b="1" dirty="0" smtClean="0"/>
            <a:t>Diabetes</a:t>
          </a:r>
          <a:endParaRPr lang="pt-BR" sz="1400" b="1" dirty="0"/>
        </a:p>
      </dgm:t>
    </dgm:pt>
    <dgm:pt modelId="{801AF9E1-FE18-41F9-8382-56AA3F4317A3}" type="parTrans" cxnId="{B15F5192-8284-4F8B-BCA4-F72F6FD0430D}">
      <dgm:prSet/>
      <dgm:spPr/>
      <dgm:t>
        <a:bodyPr/>
        <a:lstStyle/>
        <a:p>
          <a:endParaRPr lang="pt-BR"/>
        </a:p>
      </dgm:t>
    </dgm:pt>
    <dgm:pt modelId="{305AFC5C-B2D5-4BED-AF4D-54780E510BFC}" type="sibTrans" cxnId="{B15F5192-8284-4F8B-BCA4-F72F6FD0430D}">
      <dgm:prSet/>
      <dgm:spPr/>
      <dgm:t>
        <a:bodyPr/>
        <a:lstStyle/>
        <a:p>
          <a:endParaRPr lang="pt-BR"/>
        </a:p>
      </dgm:t>
    </dgm:pt>
    <dgm:pt modelId="{EDCE1996-D7BB-443B-BC38-862021B6BC17}">
      <dgm:prSet phldrT="[Texto]" custT="1"/>
      <dgm:spPr/>
      <dgm:t>
        <a:bodyPr/>
        <a:lstStyle/>
        <a:p>
          <a:r>
            <a:rPr lang="en-US" sz="1400" b="1" dirty="0" err="1" smtClean="0"/>
            <a:t>Hipertensão</a:t>
          </a:r>
          <a:endParaRPr lang="pt-BR" sz="1400" b="1" dirty="0"/>
        </a:p>
      </dgm:t>
    </dgm:pt>
    <dgm:pt modelId="{0128FF08-923A-48EB-859A-795B9DE637E1}" type="parTrans" cxnId="{288DBA7D-D28B-4EB1-ACF1-D9B657F9543E}">
      <dgm:prSet/>
      <dgm:spPr/>
      <dgm:t>
        <a:bodyPr/>
        <a:lstStyle/>
        <a:p>
          <a:endParaRPr lang="pt-BR"/>
        </a:p>
      </dgm:t>
    </dgm:pt>
    <dgm:pt modelId="{9F918E0A-7BF7-47A6-B26E-532B591252A0}" type="sibTrans" cxnId="{288DBA7D-D28B-4EB1-ACF1-D9B657F9543E}">
      <dgm:prSet/>
      <dgm:spPr/>
      <dgm:t>
        <a:bodyPr/>
        <a:lstStyle/>
        <a:p>
          <a:endParaRPr lang="pt-BR"/>
        </a:p>
      </dgm:t>
    </dgm:pt>
    <dgm:pt modelId="{FACBE68A-6065-4C25-96D8-3D9FBA2261EA}">
      <dgm:prSet phldrT="[Texto]" custT="1"/>
      <dgm:spPr/>
      <dgm:t>
        <a:bodyPr/>
        <a:lstStyle/>
        <a:p>
          <a:r>
            <a:rPr lang="en-US" sz="1400" b="1" dirty="0" err="1" smtClean="0"/>
            <a:t>Anticoagulação</a:t>
          </a:r>
          <a:endParaRPr lang="pt-BR" sz="1400" b="1" dirty="0"/>
        </a:p>
      </dgm:t>
    </dgm:pt>
    <dgm:pt modelId="{9F8E02F1-57A9-4440-9707-05F56D750275}" type="parTrans" cxnId="{76D253B7-266D-4488-BCEE-23FC602FF435}">
      <dgm:prSet/>
      <dgm:spPr/>
      <dgm:t>
        <a:bodyPr/>
        <a:lstStyle/>
        <a:p>
          <a:endParaRPr lang="pt-BR"/>
        </a:p>
      </dgm:t>
    </dgm:pt>
    <dgm:pt modelId="{8843A178-9E34-4DC6-B86C-40A400DC59C3}" type="sibTrans" cxnId="{76D253B7-266D-4488-BCEE-23FC602FF435}">
      <dgm:prSet/>
      <dgm:spPr/>
      <dgm:t>
        <a:bodyPr/>
        <a:lstStyle/>
        <a:p>
          <a:endParaRPr lang="pt-BR"/>
        </a:p>
      </dgm:t>
    </dgm:pt>
    <dgm:pt modelId="{8EAFB6F9-C08D-4E08-AF79-8354EEF4AB63}">
      <dgm:prSet phldrT="[Texto]" custT="1"/>
      <dgm:spPr/>
      <dgm:t>
        <a:bodyPr/>
        <a:lstStyle/>
        <a:p>
          <a:r>
            <a:rPr lang="en-US" sz="1400" b="1" dirty="0" err="1" smtClean="0"/>
            <a:t>Obesidade</a:t>
          </a:r>
          <a:endParaRPr lang="pt-BR" sz="1400" b="1" dirty="0"/>
        </a:p>
      </dgm:t>
    </dgm:pt>
    <dgm:pt modelId="{1827B7F8-A7FB-4785-B918-9C6AF766C75B}" type="parTrans" cxnId="{470C459F-9128-44C8-82E7-AFA94BE83F15}">
      <dgm:prSet/>
      <dgm:spPr/>
      <dgm:t>
        <a:bodyPr/>
        <a:lstStyle/>
        <a:p>
          <a:endParaRPr lang="pt-BR"/>
        </a:p>
      </dgm:t>
    </dgm:pt>
    <dgm:pt modelId="{9B95CF12-90A4-41DC-B5AD-616ED02384D2}" type="sibTrans" cxnId="{470C459F-9128-44C8-82E7-AFA94BE83F15}">
      <dgm:prSet/>
      <dgm:spPr/>
      <dgm:t>
        <a:bodyPr/>
        <a:lstStyle/>
        <a:p>
          <a:endParaRPr lang="pt-BR"/>
        </a:p>
      </dgm:t>
    </dgm:pt>
    <dgm:pt modelId="{0903B833-93FE-4E89-9F68-E1572D790F64}">
      <dgm:prSet phldrT="[Texto]" custT="1"/>
      <dgm:spPr/>
      <dgm:t>
        <a:bodyPr/>
        <a:lstStyle/>
        <a:p>
          <a:r>
            <a:rPr lang="en-US" sz="1400" b="1" dirty="0" smtClean="0"/>
            <a:t>Tele-</a:t>
          </a:r>
          <a:r>
            <a:rPr lang="en-US" sz="1400" b="1" dirty="0" err="1" smtClean="0"/>
            <a:t>regulação</a:t>
          </a:r>
          <a:endParaRPr lang="pt-BR" sz="1400" b="1" dirty="0"/>
        </a:p>
      </dgm:t>
    </dgm:pt>
    <dgm:pt modelId="{2251E2A2-924B-435D-A53C-1DF11812042E}" type="parTrans" cxnId="{8A9F18A5-8B52-48E3-BB7A-ABB8C49D18B6}">
      <dgm:prSet/>
      <dgm:spPr/>
      <dgm:t>
        <a:bodyPr/>
        <a:lstStyle/>
        <a:p>
          <a:endParaRPr lang="pt-BR"/>
        </a:p>
      </dgm:t>
    </dgm:pt>
    <dgm:pt modelId="{29802751-1E0A-4BBD-8001-C5093352885E}" type="sibTrans" cxnId="{8A9F18A5-8B52-48E3-BB7A-ABB8C49D18B6}">
      <dgm:prSet/>
      <dgm:spPr/>
      <dgm:t>
        <a:bodyPr/>
        <a:lstStyle/>
        <a:p>
          <a:endParaRPr lang="pt-BR"/>
        </a:p>
      </dgm:t>
    </dgm:pt>
    <dgm:pt modelId="{91AE1C99-5E85-4DF4-87B3-15428DB2AE86}" type="pres">
      <dgm:prSet presAssocID="{66AEDE4F-5ECB-446B-84C0-17CD02582B1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3573E746-50F4-4CF6-A2D6-5C93503820BE}" type="pres">
      <dgm:prSet presAssocID="{D0F37422-C3E2-402A-A151-6D53F748285A}" presName="root" presStyleCnt="0"/>
      <dgm:spPr/>
      <dgm:t>
        <a:bodyPr/>
        <a:lstStyle/>
        <a:p>
          <a:endParaRPr lang="pt-BR"/>
        </a:p>
      </dgm:t>
    </dgm:pt>
    <dgm:pt modelId="{00159EB8-45C1-459F-ABF3-9644CAC7C921}" type="pres">
      <dgm:prSet presAssocID="{D0F37422-C3E2-402A-A151-6D53F748285A}" presName="rootComposite" presStyleCnt="0"/>
      <dgm:spPr/>
      <dgm:t>
        <a:bodyPr/>
        <a:lstStyle/>
        <a:p>
          <a:endParaRPr lang="pt-BR"/>
        </a:p>
      </dgm:t>
    </dgm:pt>
    <dgm:pt modelId="{E4128242-CB9B-4BCD-B502-88FF704865F1}" type="pres">
      <dgm:prSet presAssocID="{D0F37422-C3E2-402A-A151-6D53F748285A}" presName="rootText" presStyleLbl="node1" presStyleIdx="0" presStyleCnt="3" custScaleX="119225" custScaleY="86450"/>
      <dgm:spPr/>
      <dgm:t>
        <a:bodyPr/>
        <a:lstStyle/>
        <a:p>
          <a:endParaRPr lang="pt-BR"/>
        </a:p>
      </dgm:t>
    </dgm:pt>
    <dgm:pt modelId="{AD65383C-5ECD-4AFF-AF6A-0C5E832F14EB}" type="pres">
      <dgm:prSet presAssocID="{D0F37422-C3E2-402A-A151-6D53F748285A}" presName="rootConnector" presStyleLbl="node1" presStyleIdx="0" presStyleCnt="3"/>
      <dgm:spPr/>
      <dgm:t>
        <a:bodyPr/>
        <a:lstStyle/>
        <a:p>
          <a:endParaRPr lang="pt-BR"/>
        </a:p>
      </dgm:t>
    </dgm:pt>
    <dgm:pt modelId="{4ED360A7-B3C7-43A5-8C34-7C2D297970D8}" type="pres">
      <dgm:prSet presAssocID="{D0F37422-C3E2-402A-A151-6D53F748285A}" presName="childShape" presStyleCnt="0"/>
      <dgm:spPr/>
      <dgm:t>
        <a:bodyPr/>
        <a:lstStyle/>
        <a:p>
          <a:endParaRPr lang="pt-BR"/>
        </a:p>
      </dgm:t>
    </dgm:pt>
    <dgm:pt modelId="{15C0C4A7-96C9-422D-9CAB-53724178E99C}" type="pres">
      <dgm:prSet presAssocID="{A2F5C750-5DE1-4874-A1ED-AFD3262E10AC}" presName="Name13" presStyleLbl="parChTrans1D2" presStyleIdx="0" presStyleCnt="13"/>
      <dgm:spPr/>
      <dgm:t>
        <a:bodyPr/>
        <a:lstStyle/>
        <a:p>
          <a:endParaRPr lang="pt-BR"/>
        </a:p>
      </dgm:t>
    </dgm:pt>
    <dgm:pt modelId="{1079F3E8-47C4-40B1-8204-3B31C209042D}" type="pres">
      <dgm:prSet presAssocID="{E2ABF21B-98D9-4F7D-BCD6-9C5CFEC1D39A}" presName="childText" presStyleLbl="bgAcc1" presStyleIdx="0" presStyleCnt="13" custScaleX="125837" custScaleY="1008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9FEB80-1C45-43AF-BD50-AB8721204A05}" type="pres">
      <dgm:prSet presAssocID="{5F8F0801-8825-452C-8E88-02C066F71119}" presName="Name13" presStyleLbl="parChTrans1D2" presStyleIdx="1" presStyleCnt="13"/>
      <dgm:spPr/>
      <dgm:t>
        <a:bodyPr/>
        <a:lstStyle/>
        <a:p>
          <a:endParaRPr lang="pt-BR"/>
        </a:p>
      </dgm:t>
    </dgm:pt>
    <dgm:pt modelId="{8434E399-170E-4507-9A57-3CFB4BEEEC40}" type="pres">
      <dgm:prSet presAssocID="{2CF714A8-DC60-465D-8C11-41CF1A965BA9}" presName="childText" presStyleLbl="bgAcc1" presStyleIdx="1" presStyleCnt="13" custScaleX="136148" custScaleY="1008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EFECBC-C2F6-4C9B-BB99-0BFADFCCD25D}" type="pres">
      <dgm:prSet presAssocID="{A45374C9-43C6-4926-8173-D07E65C183B2}" presName="Name13" presStyleLbl="parChTrans1D2" presStyleIdx="2" presStyleCnt="13"/>
      <dgm:spPr/>
      <dgm:t>
        <a:bodyPr/>
        <a:lstStyle/>
        <a:p>
          <a:endParaRPr lang="pt-BR"/>
        </a:p>
      </dgm:t>
    </dgm:pt>
    <dgm:pt modelId="{9C41DBD2-F876-4805-8517-91C721EEACE7}" type="pres">
      <dgm:prSet presAssocID="{854E3FCB-CFA5-4FAF-B064-6DAA642030A5}" presName="childText" presStyleLbl="bgAcc1" presStyleIdx="2" presStyleCnt="13" custScaleX="136148" custScaleY="1008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D1F3F2-49D5-4E96-86F6-7E6FAC8DAA50}" type="pres">
      <dgm:prSet presAssocID="{2CAD34EB-549D-46BA-9453-A169D6C2E965}" presName="Name13" presStyleLbl="parChTrans1D2" presStyleIdx="3" presStyleCnt="13"/>
      <dgm:spPr/>
      <dgm:t>
        <a:bodyPr/>
        <a:lstStyle/>
        <a:p>
          <a:endParaRPr lang="pt-BR"/>
        </a:p>
      </dgm:t>
    </dgm:pt>
    <dgm:pt modelId="{35DD538E-8C28-49BC-B74E-7F163FCD69DE}" type="pres">
      <dgm:prSet presAssocID="{A0FBACA8-6CFB-4348-B21D-BAC90D2C9530}" presName="childText" presStyleLbl="bgAcc1" presStyleIdx="3" presStyleCnt="13" custScaleX="136148" custScaleY="1008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237119-40C9-4EB8-B303-576783A3749F}" type="pres">
      <dgm:prSet presAssocID="{4B177061-9591-40F3-9F99-984B2130D513}" presName="Name13" presStyleLbl="parChTrans1D2" presStyleIdx="4" presStyleCnt="13"/>
      <dgm:spPr/>
      <dgm:t>
        <a:bodyPr/>
        <a:lstStyle/>
        <a:p>
          <a:endParaRPr lang="pt-BR"/>
        </a:p>
      </dgm:t>
    </dgm:pt>
    <dgm:pt modelId="{55358D02-A16E-4EEB-8D83-3887084EA0DF}" type="pres">
      <dgm:prSet presAssocID="{E5606861-D1B2-4ACE-8A1B-390C15EDCC32}" presName="childText" presStyleLbl="bgAcc1" presStyleIdx="4" presStyleCnt="13" custScaleX="136148" custScaleY="1008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946C53-EA95-4DC8-8782-EB104275F236}" type="pres">
      <dgm:prSet presAssocID="{43391556-35DE-4565-8D27-29B135CD0424}" presName="root" presStyleCnt="0"/>
      <dgm:spPr/>
      <dgm:t>
        <a:bodyPr/>
        <a:lstStyle/>
        <a:p>
          <a:endParaRPr lang="pt-BR"/>
        </a:p>
      </dgm:t>
    </dgm:pt>
    <dgm:pt modelId="{EEA405CF-4E78-46D3-8BCE-C959F5B8D58D}" type="pres">
      <dgm:prSet presAssocID="{43391556-35DE-4565-8D27-29B135CD0424}" presName="rootComposite" presStyleCnt="0"/>
      <dgm:spPr/>
      <dgm:t>
        <a:bodyPr/>
        <a:lstStyle/>
        <a:p>
          <a:endParaRPr lang="pt-BR"/>
        </a:p>
      </dgm:t>
    </dgm:pt>
    <dgm:pt modelId="{5ADBABC8-F9C1-4858-9334-AB4DE5809AA9}" type="pres">
      <dgm:prSet presAssocID="{43391556-35DE-4565-8D27-29B135CD0424}" presName="rootText" presStyleLbl="node1" presStyleIdx="1" presStyleCnt="3" custScaleX="119225" custScaleY="86450" custLinFactNeighborX="-1818" custLinFactNeighborY="2424"/>
      <dgm:spPr/>
      <dgm:t>
        <a:bodyPr/>
        <a:lstStyle/>
        <a:p>
          <a:endParaRPr lang="pt-BR"/>
        </a:p>
      </dgm:t>
    </dgm:pt>
    <dgm:pt modelId="{4B1E88FD-3458-4C07-A96C-989D9AFFF587}" type="pres">
      <dgm:prSet presAssocID="{43391556-35DE-4565-8D27-29B135CD0424}" presName="rootConnector" presStyleLbl="node1" presStyleIdx="1" presStyleCnt="3"/>
      <dgm:spPr/>
      <dgm:t>
        <a:bodyPr/>
        <a:lstStyle/>
        <a:p>
          <a:endParaRPr lang="pt-BR"/>
        </a:p>
      </dgm:t>
    </dgm:pt>
    <dgm:pt modelId="{A0EF7EF7-910A-48B8-B262-64D48ECD99D5}" type="pres">
      <dgm:prSet presAssocID="{43391556-35DE-4565-8D27-29B135CD0424}" presName="childShape" presStyleCnt="0"/>
      <dgm:spPr/>
      <dgm:t>
        <a:bodyPr/>
        <a:lstStyle/>
        <a:p>
          <a:endParaRPr lang="pt-BR"/>
        </a:p>
      </dgm:t>
    </dgm:pt>
    <dgm:pt modelId="{6ACA925E-BAF2-4402-A766-79DE604544EB}" type="pres">
      <dgm:prSet presAssocID="{9219D494-01BB-4636-974A-4B3BA99541F0}" presName="Name13" presStyleLbl="parChTrans1D2" presStyleIdx="5" presStyleCnt="13"/>
      <dgm:spPr/>
      <dgm:t>
        <a:bodyPr/>
        <a:lstStyle/>
        <a:p>
          <a:endParaRPr lang="pt-BR"/>
        </a:p>
      </dgm:t>
    </dgm:pt>
    <dgm:pt modelId="{9C558177-4727-419B-B6C9-BCF184D4751C}" type="pres">
      <dgm:prSet presAssocID="{980A9CD3-66C3-48F7-B080-926BE0A0F533}" presName="childText" presStyleLbl="bgAcc1" presStyleIdx="5" presStyleCnt="13" custScaleX="136148" custScaleY="1008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1E7F00-D1A7-400F-BCBA-505C43C44531}" type="pres">
      <dgm:prSet presAssocID="{B225D0BD-4D89-49BF-9434-7A5EF12DAA1E}" presName="Name13" presStyleLbl="parChTrans1D2" presStyleIdx="6" presStyleCnt="13"/>
      <dgm:spPr/>
      <dgm:t>
        <a:bodyPr/>
        <a:lstStyle/>
        <a:p>
          <a:endParaRPr lang="pt-BR"/>
        </a:p>
      </dgm:t>
    </dgm:pt>
    <dgm:pt modelId="{6674961B-3B42-4ED2-8DBA-6DC6FD19189B}" type="pres">
      <dgm:prSet presAssocID="{21F87264-ADF5-4556-9169-9733EB22DF98}" presName="childText" presStyleLbl="bgAcc1" presStyleIdx="6" presStyleCnt="13" custScaleX="136148" custScaleY="1008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C7BD24-E8C7-4841-9110-2F64E4D4FFFB}" type="pres">
      <dgm:prSet presAssocID="{2251E2A2-924B-435D-A53C-1DF11812042E}" presName="Name13" presStyleLbl="parChTrans1D2" presStyleIdx="7" presStyleCnt="13"/>
      <dgm:spPr/>
      <dgm:t>
        <a:bodyPr/>
        <a:lstStyle/>
        <a:p>
          <a:endParaRPr lang="pt-BR"/>
        </a:p>
      </dgm:t>
    </dgm:pt>
    <dgm:pt modelId="{F255E916-1A27-4E03-912D-46C8B3454B58}" type="pres">
      <dgm:prSet presAssocID="{0903B833-93FE-4E89-9F68-E1572D790F64}" presName="childText" presStyleLbl="bgAcc1" presStyleIdx="7" presStyleCnt="13" custScaleX="136148" custScaleY="100824" custLinFactNeighborX="-1177" custLinFactNeighborY="-59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B560C9-2A9D-4811-8744-3204AA5EA16C}" type="pres">
      <dgm:prSet presAssocID="{A4E7476D-9A83-4DF3-B592-A8832D194140}" presName="root" presStyleCnt="0"/>
      <dgm:spPr/>
    </dgm:pt>
    <dgm:pt modelId="{BF346CA6-9508-44EC-A563-0E2A55FD4659}" type="pres">
      <dgm:prSet presAssocID="{A4E7476D-9A83-4DF3-B592-A8832D194140}" presName="rootComposite" presStyleCnt="0"/>
      <dgm:spPr/>
    </dgm:pt>
    <dgm:pt modelId="{33D0155B-BE53-431F-B3C5-7EBC22081214}" type="pres">
      <dgm:prSet presAssocID="{A4E7476D-9A83-4DF3-B592-A8832D194140}" presName="rootText" presStyleLbl="node1" presStyleIdx="2" presStyleCnt="3" custScaleX="119225" custScaleY="86450"/>
      <dgm:spPr/>
      <dgm:t>
        <a:bodyPr/>
        <a:lstStyle/>
        <a:p>
          <a:endParaRPr lang="pt-BR"/>
        </a:p>
      </dgm:t>
    </dgm:pt>
    <dgm:pt modelId="{A7438EFB-3B3E-4413-BF0C-5EBBBC858D70}" type="pres">
      <dgm:prSet presAssocID="{A4E7476D-9A83-4DF3-B592-A8832D194140}" presName="rootConnector" presStyleLbl="node1" presStyleIdx="2" presStyleCnt="3"/>
      <dgm:spPr/>
      <dgm:t>
        <a:bodyPr/>
        <a:lstStyle/>
        <a:p>
          <a:endParaRPr lang="pt-BR"/>
        </a:p>
      </dgm:t>
    </dgm:pt>
    <dgm:pt modelId="{23AE4FBA-F9C5-4F6E-828C-D16A7F7B8008}" type="pres">
      <dgm:prSet presAssocID="{A4E7476D-9A83-4DF3-B592-A8832D194140}" presName="childShape" presStyleCnt="0"/>
      <dgm:spPr/>
    </dgm:pt>
    <dgm:pt modelId="{8FD88648-8AC4-4109-A61A-16A7B75F9132}" type="pres">
      <dgm:prSet presAssocID="{2E22CAA4-056B-48B8-9397-412154633058}" presName="Name13" presStyleLbl="parChTrans1D2" presStyleIdx="8" presStyleCnt="13"/>
      <dgm:spPr/>
      <dgm:t>
        <a:bodyPr/>
        <a:lstStyle/>
        <a:p>
          <a:endParaRPr lang="pt-BR"/>
        </a:p>
      </dgm:t>
    </dgm:pt>
    <dgm:pt modelId="{B8CB4524-F108-4A99-A87F-9F7A3FCA26CF}" type="pres">
      <dgm:prSet presAssocID="{4D2898B7-F078-4028-9B87-675A75367B07}" presName="childText" presStyleLbl="bgAcc1" presStyleIdx="8" presStyleCnt="13" custScaleX="136148" custScaleY="1008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90E51E-D954-471C-9F39-C239E2599554}" type="pres">
      <dgm:prSet presAssocID="{801AF9E1-FE18-41F9-8382-56AA3F4317A3}" presName="Name13" presStyleLbl="parChTrans1D2" presStyleIdx="9" presStyleCnt="13"/>
      <dgm:spPr/>
      <dgm:t>
        <a:bodyPr/>
        <a:lstStyle/>
        <a:p>
          <a:endParaRPr lang="pt-BR"/>
        </a:p>
      </dgm:t>
    </dgm:pt>
    <dgm:pt modelId="{896D1E23-925A-4AB8-B83E-96F8F66AB291}" type="pres">
      <dgm:prSet presAssocID="{667F5AF2-5ACC-440F-9C80-66E58995FF4A}" presName="childText" presStyleLbl="bgAcc1" presStyleIdx="9" presStyleCnt="13" custScaleX="136148" custScaleY="1008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FE4A46-FD4A-4DAD-933A-5D88B7025BEC}" type="pres">
      <dgm:prSet presAssocID="{0128FF08-923A-48EB-859A-795B9DE637E1}" presName="Name13" presStyleLbl="parChTrans1D2" presStyleIdx="10" presStyleCnt="13"/>
      <dgm:spPr/>
      <dgm:t>
        <a:bodyPr/>
        <a:lstStyle/>
        <a:p>
          <a:endParaRPr lang="pt-BR"/>
        </a:p>
      </dgm:t>
    </dgm:pt>
    <dgm:pt modelId="{B1932FB4-40C1-4C70-9385-7EEAD2D6065A}" type="pres">
      <dgm:prSet presAssocID="{EDCE1996-D7BB-443B-BC38-862021B6BC17}" presName="childText" presStyleLbl="bgAcc1" presStyleIdx="10" presStyleCnt="13" custScaleX="136148" custScaleY="1008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483C5F-431E-432F-9F29-A2C380FA5D2B}" type="pres">
      <dgm:prSet presAssocID="{9F8E02F1-57A9-4440-9707-05F56D750275}" presName="Name13" presStyleLbl="parChTrans1D2" presStyleIdx="11" presStyleCnt="13"/>
      <dgm:spPr/>
      <dgm:t>
        <a:bodyPr/>
        <a:lstStyle/>
        <a:p>
          <a:endParaRPr lang="pt-BR"/>
        </a:p>
      </dgm:t>
    </dgm:pt>
    <dgm:pt modelId="{80A067FB-486A-4143-B596-BDFFD4002F69}" type="pres">
      <dgm:prSet presAssocID="{FACBE68A-6065-4C25-96D8-3D9FBA2261EA}" presName="childText" presStyleLbl="bgAcc1" presStyleIdx="11" presStyleCnt="13" custScaleX="136148" custScaleY="1008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41792A-E019-482D-851D-76110779368C}" type="pres">
      <dgm:prSet presAssocID="{1827B7F8-A7FB-4785-B918-9C6AF766C75B}" presName="Name13" presStyleLbl="parChTrans1D2" presStyleIdx="12" presStyleCnt="13"/>
      <dgm:spPr/>
      <dgm:t>
        <a:bodyPr/>
        <a:lstStyle/>
        <a:p>
          <a:endParaRPr lang="pt-BR"/>
        </a:p>
      </dgm:t>
    </dgm:pt>
    <dgm:pt modelId="{A08AFA99-6310-4B9C-89F1-95C31E751B8E}" type="pres">
      <dgm:prSet presAssocID="{8EAFB6F9-C08D-4E08-AF79-8354EEF4AB63}" presName="childText" presStyleLbl="bgAcc1" presStyleIdx="12" presStyleCnt="13" custScaleX="136148" custScaleY="1008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5DF6D4C-AC46-40DC-B02B-247BFE606F6F}" srcId="{D0F37422-C3E2-402A-A151-6D53F748285A}" destId="{2CF714A8-DC60-465D-8C11-41CF1A965BA9}" srcOrd="1" destOrd="0" parTransId="{5F8F0801-8825-452C-8E88-02C066F71119}" sibTransId="{CA9ED488-0577-43BC-B4C5-C97FE9B7996A}"/>
    <dgm:cxn modelId="{85F3486B-DF2C-4197-A8A2-7F9CAFB0D56F}" type="presOf" srcId="{43391556-35DE-4565-8D27-29B135CD0424}" destId="{4B1E88FD-3458-4C07-A96C-989D9AFFF587}" srcOrd="1" destOrd="0" presId="urn:microsoft.com/office/officeart/2005/8/layout/hierarchy3"/>
    <dgm:cxn modelId="{62B9A64C-9D17-4A1F-9370-31912AE88690}" type="presOf" srcId="{EDCE1996-D7BB-443B-BC38-862021B6BC17}" destId="{B1932FB4-40C1-4C70-9385-7EEAD2D6065A}" srcOrd="0" destOrd="0" presId="urn:microsoft.com/office/officeart/2005/8/layout/hierarchy3"/>
    <dgm:cxn modelId="{520CC79B-144E-4663-9C72-F07211389477}" type="presOf" srcId="{4D2898B7-F078-4028-9B87-675A75367B07}" destId="{B8CB4524-F108-4A99-A87F-9F7A3FCA26CF}" srcOrd="0" destOrd="0" presId="urn:microsoft.com/office/officeart/2005/8/layout/hierarchy3"/>
    <dgm:cxn modelId="{B15F5192-8284-4F8B-BCA4-F72F6FD0430D}" srcId="{A4E7476D-9A83-4DF3-B592-A8832D194140}" destId="{667F5AF2-5ACC-440F-9C80-66E58995FF4A}" srcOrd="1" destOrd="0" parTransId="{801AF9E1-FE18-41F9-8382-56AA3F4317A3}" sibTransId="{305AFC5C-B2D5-4BED-AF4D-54780E510BFC}"/>
    <dgm:cxn modelId="{22B28A32-443D-497C-B40A-CB2EC9D268E4}" type="presOf" srcId="{E2ABF21B-98D9-4F7D-BCD6-9C5CFEC1D39A}" destId="{1079F3E8-47C4-40B1-8204-3B31C209042D}" srcOrd="0" destOrd="0" presId="urn:microsoft.com/office/officeart/2005/8/layout/hierarchy3"/>
    <dgm:cxn modelId="{B94AD59F-A261-4EB8-9267-A043E1E77729}" type="presOf" srcId="{E5606861-D1B2-4ACE-8A1B-390C15EDCC32}" destId="{55358D02-A16E-4EEB-8D83-3887084EA0DF}" srcOrd="0" destOrd="0" presId="urn:microsoft.com/office/officeart/2005/8/layout/hierarchy3"/>
    <dgm:cxn modelId="{F6242F05-007F-4257-BEA9-81F5DA71515B}" srcId="{43391556-35DE-4565-8D27-29B135CD0424}" destId="{21F87264-ADF5-4556-9169-9733EB22DF98}" srcOrd="1" destOrd="0" parTransId="{B225D0BD-4D89-49BF-9434-7A5EF12DAA1E}" sibTransId="{66A8DB0F-DD9D-4F7A-8FB1-1B7EFFB00A3D}"/>
    <dgm:cxn modelId="{288DBA7D-D28B-4EB1-ACF1-D9B657F9543E}" srcId="{A4E7476D-9A83-4DF3-B592-A8832D194140}" destId="{EDCE1996-D7BB-443B-BC38-862021B6BC17}" srcOrd="2" destOrd="0" parTransId="{0128FF08-923A-48EB-859A-795B9DE637E1}" sibTransId="{9F918E0A-7BF7-47A6-B26E-532B591252A0}"/>
    <dgm:cxn modelId="{AF438B73-A5DD-4627-9901-7F9BFD868DBB}" type="presOf" srcId="{FACBE68A-6065-4C25-96D8-3D9FBA2261EA}" destId="{80A067FB-486A-4143-B596-BDFFD4002F69}" srcOrd="0" destOrd="0" presId="urn:microsoft.com/office/officeart/2005/8/layout/hierarchy3"/>
    <dgm:cxn modelId="{86E8DCD3-1CA2-4C08-8B71-A9F360186B45}" type="presOf" srcId="{8EAFB6F9-C08D-4E08-AF79-8354EEF4AB63}" destId="{A08AFA99-6310-4B9C-89F1-95C31E751B8E}" srcOrd="0" destOrd="0" presId="urn:microsoft.com/office/officeart/2005/8/layout/hierarchy3"/>
    <dgm:cxn modelId="{720105C8-B068-4953-9730-9AD692690B60}" srcId="{66AEDE4F-5ECB-446B-84C0-17CD02582B19}" destId="{A4E7476D-9A83-4DF3-B592-A8832D194140}" srcOrd="2" destOrd="0" parTransId="{EF44CAA8-8AED-4BC0-84B0-CB0656CBB766}" sibTransId="{0AA68617-CBCA-4CC1-986C-6AAFC4C40298}"/>
    <dgm:cxn modelId="{84780973-C34D-4309-94BC-1EE4E0AA9A0C}" type="presOf" srcId="{801AF9E1-FE18-41F9-8382-56AA3F4317A3}" destId="{8690E51E-D954-471C-9F39-C239E2599554}" srcOrd="0" destOrd="0" presId="urn:microsoft.com/office/officeart/2005/8/layout/hierarchy3"/>
    <dgm:cxn modelId="{552E7997-2C42-4965-A186-61453056F8C3}" srcId="{43391556-35DE-4565-8D27-29B135CD0424}" destId="{980A9CD3-66C3-48F7-B080-926BE0A0F533}" srcOrd="0" destOrd="0" parTransId="{9219D494-01BB-4636-974A-4B3BA99541F0}" sibTransId="{D8932EC9-EFF6-408E-8F4E-A11CE5F97F96}"/>
    <dgm:cxn modelId="{16B6B762-F706-487E-997D-F0F7A302549A}" type="presOf" srcId="{D0F37422-C3E2-402A-A151-6D53F748285A}" destId="{E4128242-CB9B-4BCD-B502-88FF704865F1}" srcOrd="0" destOrd="0" presId="urn:microsoft.com/office/officeart/2005/8/layout/hierarchy3"/>
    <dgm:cxn modelId="{273F2BB9-F21C-49A1-9DA0-F94172047332}" srcId="{D0F37422-C3E2-402A-A151-6D53F748285A}" destId="{E5606861-D1B2-4ACE-8A1B-390C15EDCC32}" srcOrd="4" destOrd="0" parTransId="{4B177061-9591-40F3-9F99-984B2130D513}" sibTransId="{66AB882A-CA5A-4A1F-9664-361B9F94EC67}"/>
    <dgm:cxn modelId="{E6397143-E50F-4515-B479-DA96A950E4D7}" srcId="{A4E7476D-9A83-4DF3-B592-A8832D194140}" destId="{4D2898B7-F078-4028-9B87-675A75367B07}" srcOrd="0" destOrd="0" parTransId="{2E22CAA4-056B-48B8-9397-412154633058}" sibTransId="{1A4634E3-E112-4C9A-A48A-94A64A8057E4}"/>
    <dgm:cxn modelId="{5635F63E-C7E0-470E-94B4-58EDC65BF6CD}" type="presOf" srcId="{21F87264-ADF5-4556-9169-9733EB22DF98}" destId="{6674961B-3B42-4ED2-8DBA-6DC6FD19189B}" srcOrd="0" destOrd="0" presId="urn:microsoft.com/office/officeart/2005/8/layout/hierarchy3"/>
    <dgm:cxn modelId="{78101A67-CCBE-4096-86B0-F473C3FD9DCF}" type="presOf" srcId="{A0FBACA8-6CFB-4348-B21D-BAC90D2C9530}" destId="{35DD538E-8C28-49BC-B74E-7F163FCD69DE}" srcOrd="0" destOrd="0" presId="urn:microsoft.com/office/officeart/2005/8/layout/hierarchy3"/>
    <dgm:cxn modelId="{E19D25D1-82CE-4888-BC43-73D678C8CE0D}" type="presOf" srcId="{A4E7476D-9A83-4DF3-B592-A8832D194140}" destId="{A7438EFB-3B3E-4413-BF0C-5EBBBC858D70}" srcOrd="1" destOrd="0" presId="urn:microsoft.com/office/officeart/2005/8/layout/hierarchy3"/>
    <dgm:cxn modelId="{9C2075B6-92E4-4AAB-9209-70FABFBA7833}" type="presOf" srcId="{B225D0BD-4D89-49BF-9434-7A5EF12DAA1E}" destId="{001E7F00-D1A7-400F-BCBA-505C43C44531}" srcOrd="0" destOrd="0" presId="urn:microsoft.com/office/officeart/2005/8/layout/hierarchy3"/>
    <dgm:cxn modelId="{AC5EB84E-FA0B-4AEB-A680-8CE4D26ADE6B}" srcId="{66AEDE4F-5ECB-446B-84C0-17CD02582B19}" destId="{43391556-35DE-4565-8D27-29B135CD0424}" srcOrd="1" destOrd="0" parTransId="{AD514772-EA28-4012-BE8F-59F4F1F510A2}" sibTransId="{BD7141F2-68C7-4480-9A19-31F02800E2A2}"/>
    <dgm:cxn modelId="{7A2A4979-AF9F-4602-BA8A-F5C8A61BC383}" type="presOf" srcId="{A4E7476D-9A83-4DF3-B592-A8832D194140}" destId="{33D0155B-BE53-431F-B3C5-7EBC22081214}" srcOrd="0" destOrd="0" presId="urn:microsoft.com/office/officeart/2005/8/layout/hierarchy3"/>
    <dgm:cxn modelId="{4C1A7CC3-4C0D-4AEB-BAF1-7BD2ADB62A18}" type="presOf" srcId="{D0F37422-C3E2-402A-A151-6D53F748285A}" destId="{AD65383C-5ECD-4AFF-AF6A-0C5E832F14EB}" srcOrd="1" destOrd="0" presId="urn:microsoft.com/office/officeart/2005/8/layout/hierarchy3"/>
    <dgm:cxn modelId="{A2AB776F-ABDD-446E-89A7-B21BE473802D}" type="presOf" srcId="{1827B7F8-A7FB-4785-B918-9C6AF766C75B}" destId="{6241792A-E019-482D-851D-76110779368C}" srcOrd="0" destOrd="0" presId="urn:microsoft.com/office/officeart/2005/8/layout/hierarchy3"/>
    <dgm:cxn modelId="{00D58266-78C3-40D6-B004-BF954F78DFC0}" type="presOf" srcId="{4B177061-9591-40F3-9F99-984B2130D513}" destId="{12237119-40C9-4EB8-B303-576783A3749F}" srcOrd="0" destOrd="0" presId="urn:microsoft.com/office/officeart/2005/8/layout/hierarchy3"/>
    <dgm:cxn modelId="{8524AA3F-99D8-4405-AD42-D17BC10998A7}" type="presOf" srcId="{A45374C9-43C6-4926-8173-D07E65C183B2}" destId="{B2EFECBC-C2F6-4C9B-BB99-0BFADFCCD25D}" srcOrd="0" destOrd="0" presId="urn:microsoft.com/office/officeart/2005/8/layout/hierarchy3"/>
    <dgm:cxn modelId="{04C56B79-8598-4985-B56F-7D330E3D31D0}" type="presOf" srcId="{9F8E02F1-57A9-4440-9707-05F56D750275}" destId="{91483C5F-431E-432F-9F29-A2C380FA5D2B}" srcOrd="0" destOrd="0" presId="urn:microsoft.com/office/officeart/2005/8/layout/hierarchy3"/>
    <dgm:cxn modelId="{B6D2F4C6-E973-4439-92A1-4A91EA98D78E}" type="presOf" srcId="{980A9CD3-66C3-48F7-B080-926BE0A0F533}" destId="{9C558177-4727-419B-B6C9-BCF184D4751C}" srcOrd="0" destOrd="0" presId="urn:microsoft.com/office/officeart/2005/8/layout/hierarchy3"/>
    <dgm:cxn modelId="{A4B4CAFD-78E4-4771-9F62-FD05B0610CED}" type="presOf" srcId="{66AEDE4F-5ECB-446B-84C0-17CD02582B19}" destId="{91AE1C99-5E85-4DF4-87B3-15428DB2AE86}" srcOrd="0" destOrd="0" presId="urn:microsoft.com/office/officeart/2005/8/layout/hierarchy3"/>
    <dgm:cxn modelId="{470C459F-9128-44C8-82E7-AFA94BE83F15}" srcId="{A4E7476D-9A83-4DF3-B592-A8832D194140}" destId="{8EAFB6F9-C08D-4E08-AF79-8354EEF4AB63}" srcOrd="4" destOrd="0" parTransId="{1827B7F8-A7FB-4785-B918-9C6AF766C75B}" sibTransId="{9B95CF12-90A4-41DC-B5AD-616ED02384D2}"/>
    <dgm:cxn modelId="{C4B4F5FD-238F-4987-9875-65DC719FFD51}" srcId="{D0F37422-C3E2-402A-A151-6D53F748285A}" destId="{A0FBACA8-6CFB-4348-B21D-BAC90D2C9530}" srcOrd="3" destOrd="0" parTransId="{2CAD34EB-549D-46BA-9453-A169D6C2E965}" sibTransId="{DD2F9EA0-546C-4325-9BC3-1E2F16029A8E}"/>
    <dgm:cxn modelId="{7AE3EDE2-CAFA-4F10-8020-88EDFD02946D}" type="presOf" srcId="{43391556-35DE-4565-8D27-29B135CD0424}" destId="{5ADBABC8-F9C1-4858-9334-AB4DE5809AA9}" srcOrd="0" destOrd="0" presId="urn:microsoft.com/office/officeart/2005/8/layout/hierarchy3"/>
    <dgm:cxn modelId="{D570B3FD-51FA-424A-9A65-362E67912221}" type="presOf" srcId="{2CAD34EB-549D-46BA-9453-A169D6C2E965}" destId="{D9D1F3F2-49D5-4E96-86F6-7E6FAC8DAA50}" srcOrd="0" destOrd="0" presId="urn:microsoft.com/office/officeart/2005/8/layout/hierarchy3"/>
    <dgm:cxn modelId="{4ED978DB-AAA0-42E8-BFE1-B432EE5EB313}" srcId="{D0F37422-C3E2-402A-A151-6D53F748285A}" destId="{E2ABF21B-98D9-4F7D-BCD6-9C5CFEC1D39A}" srcOrd="0" destOrd="0" parTransId="{A2F5C750-5DE1-4874-A1ED-AFD3262E10AC}" sibTransId="{47CAA5B8-B79A-4307-BF72-BA2850BA77B0}"/>
    <dgm:cxn modelId="{ACD1F947-2470-4642-A91A-A19F51FC89E9}" type="presOf" srcId="{2CF714A8-DC60-465D-8C11-41CF1A965BA9}" destId="{8434E399-170E-4507-9A57-3CFB4BEEEC40}" srcOrd="0" destOrd="0" presId="urn:microsoft.com/office/officeart/2005/8/layout/hierarchy3"/>
    <dgm:cxn modelId="{8DA2BE98-14C1-4E44-9CD5-8DC3DFF05C11}" type="presOf" srcId="{2251E2A2-924B-435D-A53C-1DF11812042E}" destId="{39C7BD24-E8C7-4841-9110-2F64E4D4FFFB}" srcOrd="0" destOrd="0" presId="urn:microsoft.com/office/officeart/2005/8/layout/hierarchy3"/>
    <dgm:cxn modelId="{403BB8A6-9D9E-4232-B43B-363E72DD1BDF}" type="presOf" srcId="{9219D494-01BB-4636-974A-4B3BA99541F0}" destId="{6ACA925E-BAF2-4402-A766-79DE604544EB}" srcOrd="0" destOrd="0" presId="urn:microsoft.com/office/officeart/2005/8/layout/hierarchy3"/>
    <dgm:cxn modelId="{BD76398F-22B2-4BC6-AED5-72512F1042A1}" type="presOf" srcId="{A2F5C750-5DE1-4874-A1ED-AFD3262E10AC}" destId="{15C0C4A7-96C9-422D-9CAB-53724178E99C}" srcOrd="0" destOrd="0" presId="urn:microsoft.com/office/officeart/2005/8/layout/hierarchy3"/>
    <dgm:cxn modelId="{667212FE-DCFC-4E5B-AA4A-B0F386F44957}" type="presOf" srcId="{2E22CAA4-056B-48B8-9397-412154633058}" destId="{8FD88648-8AC4-4109-A61A-16A7B75F9132}" srcOrd="0" destOrd="0" presId="urn:microsoft.com/office/officeart/2005/8/layout/hierarchy3"/>
    <dgm:cxn modelId="{1483E2EC-3D76-4897-9CD7-FDB95D9373DB}" type="presOf" srcId="{0903B833-93FE-4E89-9F68-E1572D790F64}" destId="{F255E916-1A27-4E03-912D-46C8B3454B58}" srcOrd="0" destOrd="0" presId="urn:microsoft.com/office/officeart/2005/8/layout/hierarchy3"/>
    <dgm:cxn modelId="{13C386B0-8B20-4184-B85A-0A156AC2729C}" srcId="{D0F37422-C3E2-402A-A151-6D53F748285A}" destId="{854E3FCB-CFA5-4FAF-B064-6DAA642030A5}" srcOrd="2" destOrd="0" parTransId="{A45374C9-43C6-4926-8173-D07E65C183B2}" sibTransId="{0938740A-94FD-4770-8EDF-9A7069924009}"/>
    <dgm:cxn modelId="{30BEC886-AE74-4CE3-8B77-DD9A826A4DEF}" type="presOf" srcId="{854E3FCB-CFA5-4FAF-B064-6DAA642030A5}" destId="{9C41DBD2-F876-4805-8517-91C721EEACE7}" srcOrd="0" destOrd="0" presId="urn:microsoft.com/office/officeart/2005/8/layout/hierarchy3"/>
    <dgm:cxn modelId="{FE8A59FF-4489-43A8-AEA5-C4C6B3D6282C}" type="presOf" srcId="{5F8F0801-8825-452C-8E88-02C066F71119}" destId="{A39FEB80-1C45-43AF-BD50-AB8721204A05}" srcOrd="0" destOrd="0" presId="urn:microsoft.com/office/officeart/2005/8/layout/hierarchy3"/>
    <dgm:cxn modelId="{0FC5B8B7-D455-4E05-9522-7F97E32CD5C2}" srcId="{66AEDE4F-5ECB-446B-84C0-17CD02582B19}" destId="{D0F37422-C3E2-402A-A151-6D53F748285A}" srcOrd="0" destOrd="0" parTransId="{C9159A11-7CBD-4F21-8E43-4262763DA67D}" sibTransId="{91A93E45-378F-4D52-9466-740BC94A58AB}"/>
    <dgm:cxn modelId="{76D253B7-266D-4488-BCEE-23FC602FF435}" srcId="{A4E7476D-9A83-4DF3-B592-A8832D194140}" destId="{FACBE68A-6065-4C25-96D8-3D9FBA2261EA}" srcOrd="3" destOrd="0" parTransId="{9F8E02F1-57A9-4440-9707-05F56D750275}" sibTransId="{8843A178-9E34-4DC6-B86C-40A400DC59C3}"/>
    <dgm:cxn modelId="{2E9B9E4A-802B-4301-9622-4367411968A8}" type="presOf" srcId="{0128FF08-923A-48EB-859A-795B9DE637E1}" destId="{1FFE4A46-FD4A-4DAD-933A-5D88B7025BEC}" srcOrd="0" destOrd="0" presId="urn:microsoft.com/office/officeart/2005/8/layout/hierarchy3"/>
    <dgm:cxn modelId="{A2E59E05-D34D-43C5-BC2D-FA63D77E8FF4}" type="presOf" srcId="{667F5AF2-5ACC-440F-9C80-66E58995FF4A}" destId="{896D1E23-925A-4AB8-B83E-96F8F66AB291}" srcOrd="0" destOrd="0" presId="urn:microsoft.com/office/officeart/2005/8/layout/hierarchy3"/>
    <dgm:cxn modelId="{8A9F18A5-8B52-48E3-BB7A-ABB8C49D18B6}" srcId="{43391556-35DE-4565-8D27-29B135CD0424}" destId="{0903B833-93FE-4E89-9F68-E1572D790F64}" srcOrd="2" destOrd="0" parTransId="{2251E2A2-924B-435D-A53C-1DF11812042E}" sibTransId="{29802751-1E0A-4BBD-8001-C5093352885E}"/>
    <dgm:cxn modelId="{9F711731-F38A-4310-A41F-3F2E8949B30F}" type="presParOf" srcId="{91AE1C99-5E85-4DF4-87B3-15428DB2AE86}" destId="{3573E746-50F4-4CF6-A2D6-5C93503820BE}" srcOrd="0" destOrd="0" presId="urn:microsoft.com/office/officeart/2005/8/layout/hierarchy3"/>
    <dgm:cxn modelId="{57AB35C6-1FC4-4596-84D3-1ADDE4EDA5FC}" type="presParOf" srcId="{3573E746-50F4-4CF6-A2D6-5C93503820BE}" destId="{00159EB8-45C1-459F-ABF3-9644CAC7C921}" srcOrd="0" destOrd="0" presId="urn:microsoft.com/office/officeart/2005/8/layout/hierarchy3"/>
    <dgm:cxn modelId="{07A1BC66-D52F-4B3F-9D9B-D016972F886F}" type="presParOf" srcId="{00159EB8-45C1-459F-ABF3-9644CAC7C921}" destId="{E4128242-CB9B-4BCD-B502-88FF704865F1}" srcOrd="0" destOrd="0" presId="urn:microsoft.com/office/officeart/2005/8/layout/hierarchy3"/>
    <dgm:cxn modelId="{79B2444B-A11D-467D-9E24-CCF85FF92EBB}" type="presParOf" srcId="{00159EB8-45C1-459F-ABF3-9644CAC7C921}" destId="{AD65383C-5ECD-4AFF-AF6A-0C5E832F14EB}" srcOrd="1" destOrd="0" presId="urn:microsoft.com/office/officeart/2005/8/layout/hierarchy3"/>
    <dgm:cxn modelId="{D77D612C-8DCE-41F3-9211-0AF8E0E23195}" type="presParOf" srcId="{3573E746-50F4-4CF6-A2D6-5C93503820BE}" destId="{4ED360A7-B3C7-43A5-8C34-7C2D297970D8}" srcOrd="1" destOrd="0" presId="urn:microsoft.com/office/officeart/2005/8/layout/hierarchy3"/>
    <dgm:cxn modelId="{8CB07EE1-5650-4020-B2BA-A1168DC2A072}" type="presParOf" srcId="{4ED360A7-B3C7-43A5-8C34-7C2D297970D8}" destId="{15C0C4A7-96C9-422D-9CAB-53724178E99C}" srcOrd="0" destOrd="0" presId="urn:microsoft.com/office/officeart/2005/8/layout/hierarchy3"/>
    <dgm:cxn modelId="{FDB4AD0C-EDEA-47F4-A5B2-6DF1B46CF7C7}" type="presParOf" srcId="{4ED360A7-B3C7-43A5-8C34-7C2D297970D8}" destId="{1079F3E8-47C4-40B1-8204-3B31C209042D}" srcOrd="1" destOrd="0" presId="urn:microsoft.com/office/officeart/2005/8/layout/hierarchy3"/>
    <dgm:cxn modelId="{F0E460A2-8FD9-444F-9EAE-96E877733110}" type="presParOf" srcId="{4ED360A7-B3C7-43A5-8C34-7C2D297970D8}" destId="{A39FEB80-1C45-43AF-BD50-AB8721204A05}" srcOrd="2" destOrd="0" presId="urn:microsoft.com/office/officeart/2005/8/layout/hierarchy3"/>
    <dgm:cxn modelId="{E638F9D4-1ACA-4E16-A18B-5C73A0B11B81}" type="presParOf" srcId="{4ED360A7-B3C7-43A5-8C34-7C2D297970D8}" destId="{8434E399-170E-4507-9A57-3CFB4BEEEC40}" srcOrd="3" destOrd="0" presId="urn:microsoft.com/office/officeart/2005/8/layout/hierarchy3"/>
    <dgm:cxn modelId="{5641C415-309F-419D-AA91-4764641424B9}" type="presParOf" srcId="{4ED360A7-B3C7-43A5-8C34-7C2D297970D8}" destId="{B2EFECBC-C2F6-4C9B-BB99-0BFADFCCD25D}" srcOrd="4" destOrd="0" presId="urn:microsoft.com/office/officeart/2005/8/layout/hierarchy3"/>
    <dgm:cxn modelId="{E7F12DCA-7F6C-45A8-ABCC-24B54BB261C6}" type="presParOf" srcId="{4ED360A7-B3C7-43A5-8C34-7C2D297970D8}" destId="{9C41DBD2-F876-4805-8517-91C721EEACE7}" srcOrd="5" destOrd="0" presId="urn:microsoft.com/office/officeart/2005/8/layout/hierarchy3"/>
    <dgm:cxn modelId="{9F2C444D-4C54-4710-A3C4-9A9919EF50B9}" type="presParOf" srcId="{4ED360A7-B3C7-43A5-8C34-7C2D297970D8}" destId="{D9D1F3F2-49D5-4E96-86F6-7E6FAC8DAA50}" srcOrd="6" destOrd="0" presId="urn:microsoft.com/office/officeart/2005/8/layout/hierarchy3"/>
    <dgm:cxn modelId="{8FA43507-17E1-49F4-BE5A-DED42E28C789}" type="presParOf" srcId="{4ED360A7-B3C7-43A5-8C34-7C2D297970D8}" destId="{35DD538E-8C28-49BC-B74E-7F163FCD69DE}" srcOrd="7" destOrd="0" presId="urn:microsoft.com/office/officeart/2005/8/layout/hierarchy3"/>
    <dgm:cxn modelId="{98D31201-CAD7-4EF2-BE66-7A73A577C487}" type="presParOf" srcId="{4ED360A7-B3C7-43A5-8C34-7C2D297970D8}" destId="{12237119-40C9-4EB8-B303-576783A3749F}" srcOrd="8" destOrd="0" presId="urn:microsoft.com/office/officeart/2005/8/layout/hierarchy3"/>
    <dgm:cxn modelId="{F3A904A0-DC10-4C74-9F3C-0E1E3DF7D580}" type="presParOf" srcId="{4ED360A7-B3C7-43A5-8C34-7C2D297970D8}" destId="{55358D02-A16E-4EEB-8D83-3887084EA0DF}" srcOrd="9" destOrd="0" presId="urn:microsoft.com/office/officeart/2005/8/layout/hierarchy3"/>
    <dgm:cxn modelId="{5F0352D5-E5BB-4D06-BD63-3726D952CF78}" type="presParOf" srcId="{91AE1C99-5E85-4DF4-87B3-15428DB2AE86}" destId="{B3946C53-EA95-4DC8-8782-EB104275F236}" srcOrd="1" destOrd="0" presId="urn:microsoft.com/office/officeart/2005/8/layout/hierarchy3"/>
    <dgm:cxn modelId="{DB4F582A-A1EA-4A2C-B41B-8A64742C5DB3}" type="presParOf" srcId="{B3946C53-EA95-4DC8-8782-EB104275F236}" destId="{EEA405CF-4E78-46D3-8BCE-C959F5B8D58D}" srcOrd="0" destOrd="0" presId="urn:microsoft.com/office/officeart/2005/8/layout/hierarchy3"/>
    <dgm:cxn modelId="{EFBF49CD-A8A9-441F-A828-2FB71FD2C919}" type="presParOf" srcId="{EEA405CF-4E78-46D3-8BCE-C959F5B8D58D}" destId="{5ADBABC8-F9C1-4858-9334-AB4DE5809AA9}" srcOrd="0" destOrd="0" presId="urn:microsoft.com/office/officeart/2005/8/layout/hierarchy3"/>
    <dgm:cxn modelId="{D37445C0-9035-4658-B4EC-A88903B77EA2}" type="presParOf" srcId="{EEA405CF-4E78-46D3-8BCE-C959F5B8D58D}" destId="{4B1E88FD-3458-4C07-A96C-989D9AFFF587}" srcOrd="1" destOrd="0" presId="urn:microsoft.com/office/officeart/2005/8/layout/hierarchy3"/>
    <dgm:cxn modelId="{C187DE5F-9B60-484F-84EB-E2BC7EFC1556}" type="presParOf" srcId="{B3946C53-EA95-4DC8-8782-EB104275F236}" destId="{A0EF7EF7-910A-48B8-B262-64D48ECD99D5}" srcOrd="1" destOrd="0" presId="urn:microsoft.com/office/officeart/2005/8/layout/hierarchy3"/>
    <dgm:cxn modelId="{3FE947C8-7645-4542-AB10-557903BA7FF2}" type="presParOf" srcId="{A0EF7EF7-910A-48B8-B262-64D48ECD99D5}" destId="{6ACA925E-BAF2-4402-A766-79DE604544EB}" srcOrd="0" destOrd="0" presId="urn:microsoft.com/office/officeart/2005/8/layout/hierarchy3"/>
    <dgm:cxn modelId="{D0BC5D78-8020-4114-BEDF-81EFD09F273E}" type="presParOf" srcId="{A0EF7EF7-910A-48B8-B262-64D48ECD99D5}" destId="{9C558177-4727-419B-B6C9-BCF184D4751C}" srcOrd="1" destOrd="0" presId="urn:microsoft.com/office/officeart/2005/8/layout/hierarchy3"/>
    <dgm:cxn modelId="{25476F16-6A05-4B38-8CEF-0919AF6709B8}" type="presParOf" srcId="{A0EF7EF7-910A-48B8-B262-64D48ECD99D5}" destId="{001E7F00-D1A7-400F-BCBA-505C43C44531}" srcOrd="2" destOrd="0" presId="urn:microsoft.com/office/officeart/2005/8/layout/hierarchy3"/>
    <dgm:cxn modelId="{C619BC91-C033-4464-B6AA-582E177FCF35}" type="presParOf" srcId="{A0EF7EF7-910A-48B8-B262-64D48ECD99D5}" destId="{6674961B-3B42-4ED2-8DBA-6DC6FD19189B}" srcOrd="3" destOrd="0" presId="urn:microsoft.com/office/officeart/2005/8/layout/hierarchy3"/>
    <dgm:cxn modelId="{A6DC6042-D924-4973-98AA-58B17F08A36A}" type="presParOf" srcId="{A0EF7EF7-910A-48B8-B262-64D48ECD99D5}" destId="{39C7BD24-E8C7-4841-9110-2F64E4D4FFFB}" srcOrd="4" destOrd="0" presId="urn:microsoft.com/office/officeart/2005/8/layout/hierarchy3"/>
    <dgm:cxn modelId="{4700C1CB-E1CD-4A39-8608-E9C73C837E28}" type="presParOf" srcId="{A0EF7EF7-910A-48B8-B262-64D48ECD99D5}" destId="{F255E916-1A27-4E03-912D-46C8B3454B58}" srcOrd="5" destOrd="0" presId="urn:microsoft.com/office/officeart/2005/8/layout/hierarchy3"/>
    <dgm:cxn modelId="{86CAE753-C5C4-4B01-92FB-7159BD443969}" type="presParOf" srcId="{91AE1C99-5E85-4DF4-87B3-15428DB2AE86}" destId="{A4B560C9-2A9D-4811-8744-3204AA5EA16C}" srcOrd="2" destOrd="0" presId="urn:microsoft.com/office/officeart/2005/8/layout/hierarchy3"/>
    <dgm:cxn modelId="{2479B8AC-FA77-4531-95F9-ECEB6E2AF598}" type="presParOf" srcId="{A4B560C9-2A9D-4811-8744-3204AA5EA16C}" destId="{BF346CA6-9508-44EC-A563-0E2A55FD4659}" srcOrd="0" destOrd="0" presId="urn:microsoft.com/office/officeart/2005/8/layout/hierarchy3"/>
    <dgm:cxn modelId="{953C41ED-02B5-426D-BF96-C5D67263D653}" type="presParOf" srcId="{BF346CA6-9508-44EC-A563-0E2A55FD4659}" destId="{33D0155B-BE53-431F-B3C5-7EBC22081214}" srcOrd="0" destOrd="0" presId="urn:microsoft.com/office/officeart/2005/8/layout/hierarchy3"/>
    <dgm:cxn modelId="{98A7D4B7-74C6-443E-BA96-1CA8B1C29C1A}" type="presParOf" srcId="{BF346CA6-9508-44EC-A563-0E2A55FD4659}" destId="{A7438EFB-3B3E-4413-BF0C-5EBBBC858D70}" srcOrd="1" destOrd="0" presId="urn:microsoft.com/office/officeart/2005/8/layout/hierarchy3"/>
    <dgm:cxn modelId="{4871E1DD-A7CE-43EA-8503-B3BEEA9F3D50}" type="presParOf" srcId="{A4B560C9-2A9D-4811-8744-3204AA5EA16C}" destId="{23AE4FBA-F9C5-4F6E-828C-D16A7F7B8008}" srcOrd="1" destOrd="0" presId="urn:microsoft.com/office/officeart/2005/8/layout/hierarchy3"/>
    <dgm:cxn modelId="{16E545F4-E40A-444B-914B-1A54A3D8A2A1}" type="presParOf" srcId="{23AE4FBA-F9C5-4F6E-828C-D16A7F7B8008}" destId="{8FD88648-8AC4-4109-A61A-16A7B75F9132}" srcOrd="0" destOrd="0" presId="urn:microsoft.com/office/officeart/2005/8/layout/hierarchy3"/>
    <dgm:cxn modelId="{4A95FCF1-0674-47C2-ADBD-E0C8D520CB0C}" type="presParOf" srcId="{23AE4FBA-F9C5-4F6E-828C-D16A7F7B8008}" destId="{B8CB4524-F108-4A99-A87F-9F7A3FCA26CF}" srcOrd="1" destOrd="0" presId="urn:microsoft.com/office/officeart/2005/8/layout/hierarchy3"/>
    <dgm:cxn modelId="{33982CF6-A7B1-436C-9FF0-0B44D4EC65F6}" type="presParOf" srcId="{23AE4FBA-F9C5-4F6E-828C-D16A7F7B8008}" destId="{8690E51E-D954-471C-9F39-C239E2599554}" srcOrd="2" destOrd="0" presId="urn:microsoft.com/office/officeart/2005/8/layout/hierarchy3"/>
    <dgm:cxn modelId="{A379A06A-BCAF-4C48-8232-266D53DCDBB4}" type="presParOf" srcId="{23AE4FBA-F9C5-4F6E-828C-D16A7F7B8008}" destId="{896D1E23-925A-4AB8-B83E-96F8F66AB291}" srcOrd="3" destOrd="0" presId="urn:microsoft.com/office/officeart/2005/8/layout/hierarchy3"/>
    <dgm:cxn modelId="{07C8DF35-E479-4B54-9166-CD5BF69A24CE}" type="presParOf" srcId="{23AE4FBA-F9C5-4F6E-828C-D16A7F7B8008}" destId="{1FFE4A46-FD4A-4DAD-933A-5D88B7025BEC}" srcOrd="4" destOrd="0" presId="urn:microsoft.com/office/officeart/2005/8/layout/hierarchy3"/>
    <dgm:cxn modelId="{3B6BF322-D085-4F51-B67F-FE7CB57FF319}" type="presParOf" srcId="{23AE4FBA-F9C5-4F6E-828C-D16A7F7B8008}" destId="{B1932FB4-40C1-4C70-9385-7EEAD2D6065A}" srcOrd="5" destOrd="0" presId="urn:microsoft.com/office/officeart/2005/8/layout/hierarchy3"/>
    <dgm:cxn modelId="{3109CFCD-9A55-4A23-90B0-D37F3AD95995}" type="presParOf" srcId="{23AE4FBA-F9C5-4F6E-828C-D16A7F7B8008}" destId="{91483C5F-431E-432F-9F29-A2C380FA5D2B}" srcOrd="6" destOrd="0" presId="urn:microsoft.com/office/officeart/2005/8/layout/hierarchy3"/>
    <dgm:cxn modelId="{33557184-40B5-4610-9F84-7DC3DB4049DA}" type="presParOf" srcId="{23AE4FBA-F9C5-4F6E-828C-D16A7F7B8008}" destId="{80A067FB-486A-4143-B596-BDFFD4002F69}" srcOrd="7" destOrd="0" presId="urn:microsoft.com/office/officeart/2005/8/layout/hierarchy3"/>
    <dgm:cxn modelId="{180F37D9-E61E-4C73-B95D-09AFDE6833E8}" type="presParOf" srcId="{23AE4FBA-F9C5-4F6E-828C-D16A7F7B8008}" destId="{6241792A-E019-482D-851D-76110779368C}" srcOrd="8" destOrd="0" presId="urn:microsoft.com/office/officeart/2005/8/layout/hierarchy3"/>
    <dgm:cxn modelId="{DA2F6D57-15DE-445C-8907-36E1C0CA1EC0}" type="presParOf" srcId="{23AE4FBA-F9C5-4F6E-828C-D16A7F7B8008}" destId="{A08AFA99-6310-4B9C-89F1-95C31E751B8E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C78B19-5E4E-4098-9419-BF11C76BB63B}" type="doc">
      <dgm:prSet loTypeId="urn:microsoft.com/office/officeart/2005/8/layout/radial4" loCatId="relationship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8DE94005-400E-48AF-B8FC-6F7066B1E4C2}">
      <dgm:prSet phldrT="[Texto]"/>
      <dgm:spPr/>
      <dgm:t>
        <a:bodyPr/>
        <a:lstStyle/>
        <a:p>
          <a:r>
            <a:rPr lang="pt-BR" b="1" smtClean="0"/>
            <a:t>Qualidade Clínica</a:t>
          </a:r>
          <a:endParaRPr lang="pt-BR" b="1" dirty="0"/>
        </a:p>
      </dgm:t>
    </dgm:pt>
    <dgm:pt modelId="{886669A0-56B6-4AE1-98C2-C69E7E635BB6}" type="parTrans" cxnId="{850D5AB8-5FAE-4D3E-BEA1-05F5FF60F37B}">
      <dgm:prSet/>
      <dgm:spPr/>
      <dgm:t>
        <a:bodyPr/>
        <a:lstStyle/>
        <a:p>
          <a:endParaRPr lang="pt-BR" b="1"/>
        </a:p>
      </dgm:t>
    </dgm:pt>
    <dgm:pt modelId="{BB77D041-8E8D-4610-AE12-3D82808A3AAF}" type="sibTrans" cxnId="{850D5AB8-5FAE-4D3E-BEA1-05F5FF60F37B}">
      <dgm:prSet/>
      <dgm:spPr/>
      <dgm:t>
        <a:bodyPr/>
        <a:lstStyle/>
        <a:p>
          <a:endParaRPr lang="pt-BR" b="1"/>
        </a:p>
      </dgm:t>
    </dgm:pt>
    <dgm:pt modelId="{868D6333-165A-4318-9DED-E252145ED98D}">
      <dgm:prSet phldrT="[Texto]"/>
      <dgm:spPr/>
      <dgm:t>
        <a:bodyPr/>
        <a:lstStyle/>
        <a:p>
          <a:r>
            <a:rPr lang="pt-BR" b="1" smtClean="0"/>
            <a:t>Auditorias</a:t>
          </a:r>
          <a:endParaRPr lang="pt-BR" b="1" dirty="0"/>
        </a:p>
      </dgm:t>
    </dgm:pt>
    <dgm:pt modelId="{DA0A34D8-FE1B-41E5-B8E7-2BE444A9D33A}" type="parTrans" cxnId="{3B60BD35-92AA-427F-80CB-86DC75429D31}">
      <dgm:prSet/>
      <dgm:spPr/>
      <dgm:t>
        <a:bodyPr/>
        <a:lstStyle/>
        <a:p>
          <a:endParaRPr lang="pt-BR" b="1"/>
        </a:p>
      </dgm:t>
    </dgm:pt>
    <dgm:pt modelId="{2320C0BA-5CC5-4D0B-9CE8-5598FAE2AC8A}" type="sibTrans" cxnId="{3B60BD35-92AA-427F-80CB-86DC75429D31}">
      <dgm:prSet/>
      <dgm:spPr/>
      <dgm:t>
        <a:bodyPr/>
        <a:lstStyle/>
        <a:p>
          <a:endParaRPr lang="pt-BR" b="1"/>
        </a:p>
      </dgm:t>
    </dgm:pt>
    <dgm:pt modelId="{CA6F925E-F62B-4C5C-9A08-0AD4C54F1E86}">
      <dgm:prSet phldrT="[Texto]"/>
      <dgm:spPr/>
      <dgm:t>
        <a:bodyPr/>
        <a:lstStyle/>
        <a:p>
          <a:r>
            <a:rPr lang="pt-BR" b="1" dirty="0" smtClean="0"/>
            <a:t>Protocolos</a:t>
          </a:r>
          <a:endParaRPr lang="pt-BR" b="1" dirty="0"/>
        </a:p>
      </dgm:t>
    </dgm:pt>
    <dgm:pt modelId="{2914A780-B654-42CA-B646-EEC84DF3447C}" type="parTrans" cxnId="{F608C531-F7DD-4307-BBE6-BFBBE4B02410}">
      <dgm:prSet/>
      <dgm:spPr/>
      <dgm:t>
        <a:bodyPr/>
        <a:lstStyle/>
        <a:p>
          <a:endParaRPr lang="pt-BR" b="1"/>
        </a:p>
      </dgm:t>
    </dgm:pt>
    <dgm:pt modelId="{A294AD24-69F4-4680-9AF1-FBAFBC44C26F}" type="sibTrans" cxnId="{F608C531-F7DD-4307-BBE6-BFBBE4B02410}">
      <dgm:prSet/>
      <dgm:spPr/>
      <dgm:t>
        <a:bodyPr/>
        <a:lstStyle/>
        <a:p>
          <a:endParaRPr lang="pt-BR" b="1"/>
        </a:p>
      </dgm:t>
    </dgm:pt>
    <dgm:pt modelId="{29A264E3-D1D4-482E-80FA-181E5AD87BF2}">
      <dgm:prSet phldrT="[Texto]"/>
      <dgm:spPr/>
      <dgm:t>
        <a:bodyPr/>
        <a:lstStyle/>
        <a:p>
          <a:r>
            <a:rPr lang="pt-BR" b="1" smtClean="0"/>
            <a:t>Normas</a:t>
          </a:r>
          <a:endParaRPr lang="pt-BR" b="1" dirty="0"/>
        </a:p>
      </dgm:t>
    </dgm:pt>
    <dgm:pt modelId="{D0DE15D8-1484-4376-B366-7B1A3514D3CF}" type="parTrans" cxnId="{11717E6F-4C51-4862-A762-C61BB886975F}">
      <dgm:prSet/>
      <dgm:spPr/>
      <dgm:t>
        <a:bodyPr/>
        <a:lstStyle/>
        <a:p>
          <a:endParaRPr lang="pt-BR" b="1"/>
        </a:p>
      </dgm:t>
    </dgm:pt>
    <dgm:pt modelId="{0EA3FD8A-E08A-4233-AA18-C5A2E1096F0D}" type="sibTrans" cxnId="{11717E6F-4C51-4862-A762-C61BB886975F}">
      <dgm:prSet/>
      <dgm:spPr/>
      <dgm:t>
        <a:bodyPr/>
        <a:lstStyle/>
        <a:p>
          <a:endParaRPr lang="pt-BR" b="1"/>
        </a:p>
      </dgm:t>
    </dgm:pt>
    <dgm:pt modelId="{5F1533B5-A2AD-4FB1-99BF-8DD2A9E685B2}" type="pres">
      <dgm:prSet presAssocID="{0BC78B19-5E4E-4098-9419-BF11C76BB63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F4AD37F-B960-490D-970B-866CCA313E73}" type="pres">
      <dgm:prSet presAssocID="{8DE94005-400E-48AF-B8FC-6F7066B1E4C2}" presName="centerShape" presStyleLbl="node0" presStyleIdx="0" presStyleCnt="1"/>
      <dgm:spPr/>
      <dgm:t>
        <a:bodyPr/>
        <a:lstStyle/>
        <a:p>
          <a:endParaRPr lang="pt-BR"/>
        </a:p>
      </dgm:t>
    </dgm:pt>
    <dgm:pt modelId="{049D30F5-1533-4764-BBEA-7A588404F5C2}" type="pres">
      <dgm:prSet presAssocID="{DA0A34D8-FE1B-41E5-B8E7-2BE444A9D33A}" presName="parTrans" presStyleLbl="bgSibTrans2D1" presStyleIdx="0" presStyleCnt="3"/>
      <dgm:spPr/>
      <dgm:t>
        <a:bodyPr/>
        <a:lstStyle/>
        <a:p>
          <a:endParaRPr lang="pt-BR"/>
        </a:p>
      </dgm:t>
    </dgm:pt>
    <dgm:pt modelId="{311964DE-FF7D-4377-A977-401563DB3564}" type="pres">
      <dgm:prSet presAssocID="{868D6333-165A-4318-9DED-E252145ED98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E40DA3-FF90-4C35-B159-9E6180D16D1B}" type="pres">
      <dgm:prSet presAssocID="{2914A780-B654-42CA-B646-EEC84DF3447C}" presName="parTrans" presStyleLbl="bgSibTrans2D1" presStyleIdx="1" presStyleCnt="3"/>
      <dgm:spPr/>
      <dgm:t>
        <a:bodyPr/>
        <a:lstStyle/>
        <a:p>
          <a:endParaRPr lang="pt-BR"/>
        </a:p>
      </dgm:t>
    </dgm:pt>
    <dgm:pt modelId="{1DADE32C-D77B-4F05-B57E-3FDF850FF004}" type="pres">
      <dgm:prSet presAssocID="{CA6F925E-F62B-4C5C-9A08-0AD4C54F1E8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8FA8EC-3191-4AC3-912C-1FF5121E18DA}" type="pres">
      <dgm:prSet presAssocID="{D0DE15D8-1484-4376-B366-7B1A3514D3CF}" presName="parTrans" presStyleLbl="bgSibTrans2D1" presStyleIdx="2" presStyleCnt="3"/>
      <dgm:spPr/>
      <dgm:t>
        <a:bodyPr/>
        <a:lstStyle/>
        <a:p>
          <a:endParaRPr lang="pt-BR"/>
        </a:p>
      </dgm:t>
    </dgm:pt>
    <dgm:pt modelId="{BAA00C9D-DE67-40DD-A804-915FE2FDD74E}" type="pres">
      <dgm:prSet presAssocID="{29A264E3-D1D4-482E-80FA-181E5AD87BF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5B2CDFB-A43E-4F45-B771-464014C9A81A}" type="presOf" srcId="{868D6333-165A-4318-9DED-E252145ED98D}" destId="{311964DE-FF7D-4377-A977-401563DB3564}" srcOrd="0" destOrd="0" presId="urn:microsoft.com/office/officeart/2005/8/layout/radial4"/>
    <dgm:cxn modelId="{7CD2D0E2-2A1F-4AE0-8AAB-AF986EC01325}" type="presOf" srcId="{D0DE15D8-1484-4376-B366-7B1A3514D3CF}" destId="{238FA8EC-3191-4AC3-912C-1FF5121E18DA}" srcOrd="0" destOrd="0" presId="urn:microsoft.com/office/officeart/2005/8/layout/radial4"/>
    <dgm:cxn modelId="{F2FB5AD4-0BC4-4A34-AE3F-12FB713F9A21}" type="presOf" srcId="{0BC78B19-5E4E-4098-9419-BF11C76BB63B}" destId="{5F1533B5-A2AD-4FB1-99BF-8DD2A9E685B2}" srcOrd="0" destOrd="0" presId="urn:microsoft.com/office/officeart/2005/8/layout/radial4"/>
    <dgm:cxn modelId="{A934AB46-9AF3-47C3-B964-FC0C260BB097}" type="presOf" srcId="{DA0A34D8-FE1B-41E5-B8E7-2BE444A9D33A}" destId="{049D30F5-1533-4764-BBEA-7A588404F5C2}" srcOrd="0" destOrd="0" presId="urn:microsoft.com/office/officeart/2005/8/layout/radial4"/>
    <dgm:cxn modelId="{11717E6F-4C51-4862-A762-C61BB886975F}" srcId="{8DE94005-400E-48AF-B8FC-6F7066B1E4C2}" destId="{29A264E3-D1D4-482E-80FA-181E5AD87BF2}" srcOrd="2" destOrd="0" parTransId="{D0DE15D8-1484-4376-B366-7B1A3514D3CF}" sibTransId="{0EA3FD8A-E08A-4233-AA18-C5A2E1096F0D}"/>
    <dgm:cxn modelId="{3B60BD35-92AA-427F-80CB-86DC75429D31}" srcId="{8DE94005-400E-48AF-B8FC-6F7066B1E4C2}" destId="{868D6333-165A-4318-9DED-E252145ED98D}" srcOrd="0" destOrd="0" parTransId="{DA0A34D8-FE1B-41E5-B8E7-2BE444A9D33A}" sibTransId="{2320C0BA-5CC5-4D0B-9CE8-5598FAE2AC8A}"/>
    <dgm:cxn modelId="{5E7E428F-9A91-4339-A0E0-805D77DFC4A1}" type="presOf" srcId="{CA6F925E-F62B-4C5C-9A08-0AD4C54F1E86}" destId="{1DADE32C-D77B-4F05-B57E-3FDF850FF004}" srcOrd="0" destOrd="0" presId="urn:microsoft.com/office/officeart/2005/8/layout/radial4"/>
    <dgm:cxn modelId="{850D5AB8-5FAE-4D3E-BEA1-05F5FF60F37B}" srcId="{0BC78B19-5E4E-4098-9419-BF11C76BB63B}" destId="{8DE94005-400E-48AF-B8FC-6F7066B1E4C2}" srcOrd="0" destOrd="0" parTransId="{886669A0-56B6-4AE1-98C2-C69E7E635BB6}" sibTransId="{BB77D041-8E8D-4610-AE12-3D82808A3AAF}"/>
    <dgm:cxn modelId="{031689EB-35F9-46E3-AFE4-BAF6DE6C9610}" type="presOf" srcId="{29A264E3-D1D4-482E-80FA-181E5AD87BF2}" destId="{BAA00C9D-DE67-40DD-A804-915FE2FDD74E}" srcOrd="0" destOrd="0" presId="urn:microsoft.com/office/officeart/2005/8/layout/radial4"/>
    <dgm:cxn modelId="{27D212B2-B2C2-4B95-9A81-D3C0C8187366}" type="presOf" srcId="{8DE94005-400E-48AF-B8FC-6F7066B1E4C2}" destId="{6F4AD37F-B960-490D-970B-866CCA313E73}" srcOrd="0" destOrd="0" presId="urn:microsoft.com/office/officeart/2005/8/layout/radial4"/>
    <dgm:cxn modelId="{13BF925E-7FE1-4A89-826C-1DD47334EF43}" type="presOf" srcId="{2914A780-B654-42CA-B646-EEC84DF3447C}" destId="{76E40DA3-FF90-4C35-B159-9E6180D16D1B}" srcOrd="0" destOrd="0" presId="urn:microsoft.com/office/officeart/2005/8/layout/radial4"/>
    <dgm:cxn modelId="{F608C531-F7DD-4307-BBE6-BFBBE4B02410}" srcId="{8DE94005-400E-48AF-B8FC-6F7066B1E4C2}" destId="{CA6F925E-F62B-4C5C-9A08-0AD4C54F1E86}" srcOrd="1" destOrd="0" parTransId="{2914A780-B654-42CA-B646-EEC84DF3447C}" sibTransId="{A294AD24-69F4-4680-9AF1-FBAFBC44C26F}"/>
    <dgm:cxn modelId="{154E9C41-D0D6-44D3-BFB6-10A608E28AF0}" type="presParOf" srcId="{5F1533B5-A2AD-4FB1-99BF-8DD2A9E685B2}" destId="{6F4AD37F-B960-490D-970B-866CCA313E73}" srcOrd="0" destOrd="0" presId="urn:microsoft.com/office/officeart/2005/8/layout/radial4"/>
    <dgm:cxn modelId="{BEDB6AED-ED72-4BAF-A67D-0271C5767966}" type="presParOf" srcId="{5F1533B5-A2AD-4FB1-99BF-8DD2A9E685B2}" destId="{049D30F5-1533-4764-BBEA-7A588404F5C2}" srcOrd="1" destOrd="0" presId="urn:microsoft.com/office/officeart/2005/8/layout/radial4"/>
    <dgm:cxn modelId="{B06A69A9-6A02-483E-994C-7FBDC64CF47C}" type="presParOf" srcId="{5F1533B5-A2AD-4FB1-99BF-8DD2A9E685B2}" destId="{311964DE-FF7D-4377-A977-401563DB3564}" srcOrd="2" destOrd="0" presId="urn:microsoft.com/office/officeart/2005/8/layout/radial4"/>
    <dgm:cxn modelId="{06C70A71-8B55-425C-9028-62DD09A52792}" type="presParOf" srcId="{5F1533B5-A2AD-4FB1-99BF-8DD2A9E685B2}" destId="{76E40DA3-FF90-4C35-B159-9E6180D16D1B}" srcOrd="3" destOrd="0" presId="urn:microsoft.com/office/officeart/2005/8/layout/radial4"/>
    <dgm:cxn modelId="{31C90E88-7362-4CC8-94B8-1702C7F40769}" type="presParOf" srcId="{5F1533B5-A2AD-4FB1-99BF-8DD2A9E685B2}" destId="{1DADE32C-D77B-4F05-B57E-3FDF850FF004}" srcOrd="4" destOrd="0" presId="urn:microsoft.com/office/officeart/2005/8/layout/radial4"/>
    <dgm:cxn modelId="{2744DB5A-E112-4EC2-91D7-86552F81F110}" type="presParOf" srcId="{5F1533B5-A2AD-4FB1-99BF-8DD2A9E685B2}" destId="{238FA8EC-3191-4AC3-912C-1FF5121E18DA}" srcOrd="5" destOrd="0" presId="urn:microsoft.com/office/officeart/2005/8/layout/radial4"/>
    <dgm:cxn modelId="{0621A722-8214-4BEB-8650-A992F90BDEC9}" type="presParOf" srcId="{5F1533B5-A2AD-4FB1-99BF-8DD2A9E685B2}" destId="{BAA00C9D-DE67-40DD-A804-915FE2FDD74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64A75E-CEE6-416E-92E9-DBB1C3F01290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73BB8900-D0F5-4197-AC31-388738841269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pt-BR" sz="2000" dirty="0" smtClean="0"/>
            <a:t>17 cardiologistas em diversas cidades </a:t>
          </a:r>
          <a:endParaRPr lang="pt-BR" sz="2000" dirty="0">
            <a:solidFill>
              <a:srgbClr val="FF0000"/>
            </a:solidFill>
          </a:endParaRPr>
        </a:p>
      </dgm:t>
    </dgm:pt>
    <dgm:pt modelId="{07EB6AB7-8B4D-43CD-9140-DD54AD755C77}" type="parTrans" cxnId="{8BD2FAAD-2208-4AC7-B585-A638C5050150}">
      <dgm:prSet/>
      <dgm:spPr/>
      <dgm:t>
        <a:bodyPr/>
        <a:lstStyle/>
        <a:p>
          <a:endParaRPr lang="pt-BR" sz="2000"/>
        </a:p>
      </dgm:t>
    </dgm:pt>
    <dgm:pt modelId="{CB4FDE3E-66B0-407E-BB04-6A92F99A1C17}" type="sibTrans" cxnId="{8BD2FAAD-2208-4AC7-B585-A638C5050150}">
      <dgm:prSet/>
      <dgm:spPr/>
      <dgm:t>
        <a:bodyPr/>
        <a:lstStyle/>
        <a:p>
          <a:endParaRPr lang="pt-BR" sz="2000"/>
        </a:p>
      </dgm:t>
    </dgm:pt>
    <dgm:pt modelId="{AF316505-3711-4C20-A506-5F5F93BB1FB2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pt-BR" sz="2000" smtClean="0"/>
            <a:t>Escala com 3 a 5 cardiologistas/ turno</a:t>
          </a:r>
          <a:endParaRPr lang="pt-BR" sz="2000"/>
        </a:p>
      </dgm:t>
    </dgm:pt>
    <dgm:pt modelId="{CEC16C66-8CCF-460A-981A-C47D8CF4E6D4}" type="parTrans" cxnId="{62BF2063-B98D-4ECE-9ACE-2880273DB8B1}">
      <dgm:prSet/>
      <dgm:spPr/>
      <dgm:t>
        <a:bodyPr/>
        <a:lstStyle/>
        <a:p>
          <a:endParaRPr lang="pt-BR" sz="2000"/>
        </a:p>
      </dgm:t>
    </dgm:pt>
    <dgm:pt modelId="{8FEE370C-AC39-4D15-9A2A-92E0FAB4E344}" type="sibTrans" cxnId="{62BF2063-B98D-4ECE-9ACE-2880273DB8B1}">
      <dgm:prSet/>
      <dgm:spPr/>
      <dgm:t>
        <a:bodyPr/>
        <a:lstStyle/>
        <a:p>
          <a:endParaRPr lang="pt-BR" sz="2000"/>
        </a:p>
      </dgm:t>
    </dgm:pt>
    <dgm:pt modelId="{6B731107-8D8A-4A68-95FA-D1E91E899DA9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pt-BR" sz="2000" dirty="0" smtClean="0"/>
            <a:t>Rotina e urgências</a:t>
          </a:r>
          <a:endParaRPr lang="pt-BR" sz="2000" dirty="0"/>
        </a:p>
      </dgm:t>
    </dgm:pt>
    <dgm:pt modelId="{FCD1AA58-D1B9-431F-9B34-300CFB5C1CAC}" type="parTrans" cxnId="{B47F68EC-DE77-4C4A-9464-45C5FD2CA714}">
      <dgm:prSet/>
      <dgm:spPr/>
      <dgm:t>
        <a:bodyPr/>
        <a:lstStyle/>
        <a:p>
          <a:endParaRPr lang="pt-BR" sz="2000"/>
        </a:p>
      </dgm:t>
    </dgm:pt>
    <dgm:pt modelId="{01B0CC06-5431-4E17-B7C1-06228266E2F8}" type="sibTrans" cxnId="{B47F68EC-DE77-4C4A-9464-45C5FD2CA714}">
      <dgm:prSet/>
      <dgm:spPr/>
      <dgm:t>
        <a:bodyPr/>
        <a:lstStyle/>
        <a:p>
          <a:endParaRPr lang="pt-BR" sz="2000"/>
        </a:p>
      </dgm:t>
    </dgm:pt>
    <dgm:pt modelId="{C4A5133B-1AB2-45BA-A8A9-5DE234B7BD5F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pt-BR" sz="2000" dirty="0" smtClean="0"/>
            <a:t>Laudos dos exames e discussão dos casos críticos </a:t>
          </a:r>
          <a:r>
            <a:rPr lang="pt-BR" sz="2000" i="1" dirty="0" err="1" smtClean="0"/>
            <a:t>on</a:t>
          </a:r>
          <a:r>
            <a:rPr lang="pt-BR" sz="2000" i="1" dirty="0" smtClean="0"/>
            <a:t> </a:t>
          </a:r>
          <a:r>
            <a:rPr lang="pt-BR" sz="2000" i="1" dirty="0" err="1" smtClean="0"/>
            <a:t>line</a:t>
          </a:r>
          <a:endParaRPr lang="pt-BR" sz="2000" dirty="0"/>
        </a:p>
      </dgm:t>
    </dgm:pt>
    <dgm:pt modelId="{04D0AAFC-D613-4CAC-9F3D-CE93539389A0}" type="parTrans" cxnId="{3D027E2A-F5B7-4733-AA8D-3CA0224E8C95}">
      <dgm:prSet/>
      <dgm:spPr/>
      <dgm:t>
        <a:bodyPr/>
        <a:lstStyle/>
        <a:p>
          <a:endParaRPr lang="pt-BR" sz="2000"/>
        </a:p>
      </dgm:t>
    </dgm:pt>
    <dgm:pt modelId="{891E3916-3BF1-46CB-9EA3-0D8DF1AECB60}" type="sibTrans" cxnId="{3D027E2A-F5B7-4733-AA8D-3CA0224E8C95}">
      <dgm:prSet/>
      <dgm:spPr/>
      <dgm:t>
        <a:bodyPr/>
        <a:lstStyle/>
        <a:p>
          <a:endParaRPr lang="pt-BR" sz="2000"/>
        </a:p>
      </dgm:t>
    </dgm:pt>
    <dgm:pt modelId="{44886B02-348A-49E8-96ED-AAD71EC35899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pt-BR" sz="2000" i="0" smtClean="0"/>
            <a:t>Sistema próprio com diversas funcionalidades</a:t>
          </a:r>
          <a:endParaRPr lang="pt-BR" sz="2000" i="0"/>
        </a:p>
      </dgm:t>
    </dgm:pt>
    <dgm:pt modelId="{ABE38A99-E55A-401A-B223-E23044D7D4FA}" type="parTrans" cxnId="{9B279FC1-1F3D-4815-969F-7B9542EC35B9}">
      <dgm:prSet/>
      <dgm:spPr/>
      <dgm:t>
        <a:bodyPr/>
        <a:lstStyle/>
        <a:p>
          <a:endParaRPr lang="pt-BR" sz="2000"/>
        </a:p>
      </dgm:t>
    </dgm:pt>
    <dgm:pt modelId="{8A314B15-00D0-4DF0-A1AE-C7A964AC0077}" type="sibTrans" cxnId="{9B279FC1-1F3D-4815-969F-7B9542EC35B9}">
      <dgm:prSet/>
      <dgm:spPr/>
      <dgm:t>
        <a:bodyPr/>
        <a:lstStyle/>
        <a:p>
          <a:endParaRPr lang="pt-BR" sz="2000"/>
        </a:p>
      </dgm:t>
    </dgm:pt>
    <dgm:pt modelId="{370876A9-5EE6-4E52-BE4D-6D94C5B39450}" type="pres">
      <dgm:prSet presAssocID="{F164A75E-CEE6-416E-92E9-DBB1C3F012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79A732E-0A4C-4674-8180-49D5C5955F2C}" type="pres">
      <dgm:prSet presAssocID="{73BB8900-D0F5-4197-AC31-388738841269}" presName="parentLin" presStyleCnt="0"/>
      <dgm:spPr/>
    </dgm:pt>
    <dgm:pt modelId="{B1A35FDA-33FE-4CB4-846C-9E91810422B8}" type="pres">
      <dgm:prSet presAssocID="{73BB8900-D0F5-4197-AC31-388738841269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CA3FABAD-B92C-4E28-B069-B7E32EA5E5B3}" type="pres">
      <dgm:prSet presAssocID="{73BB8900-D0F5-4197-AC31-38873884126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66EC26-318D-4534-A434-49B3BB4E3D7F}" type="pres">
      <dgm:prSet presAssocID="{73BB8900-D0F5-4197-AC31-388738841269}" presName="negativeSpace" presStyleCnt="0"/>
      <dgm:spPr/>
    </dgm:pt>
    <dgm:pt modelId="{7271A852-0141-4788-B479-8A987AC904C2}" type="pres">
      <dgm:prSet presAssocID="{73BB8900-D0F5-4197-AC31-388738841269}" presName="childText" presStyleLbl="conFgAcc1" presStyleIdx="0" presStyleCnt="5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pt-BR"/>
        </a:p>
      </dgm:t>
    </dgm:pt>
    <dgm:pt modelId="{5F3C5296-C950-439B-AC07-18D5793CDB2A}" type="pres">
      <dgm:prSet presAssocID="{CB4FDE3E-66B0-407E-BB04-6A92F99A1C17}" presName="spaceBetweenRectangles" presStyleCnt="0"/>
      <dgm:spPr/>
    </dgm:pt>
    <dgm:pt modelId="{A4239157-B721-42A3-B51C-EBE3ABC5FFD1}" type="pres">
      <dgm:prSet presAssocID="{AF316505-3711-4C20-A506-5F5F93BB1FB2}" presName="parentLin" presStyleCnt="0"/>
      <dgm:spPr/>
    </dgm:pt>
    <dgm:pt modelId="{3772494E-2A02-488D-A933-6CD5E4A9F836}" type="pres">
      <dgm:prSet presAssocID="{AF316505-3711-4C20-A506-5F5F93BB1FB2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03E1DF0D-0F21-4CD7-87EC-90B5CA533309}" type="pres">
      <dgm:prSet presAssocID="{AF316505-3711-4C20-A506-5F5F93BB1FB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A86432-F1A3-4B78-9779-087D36F81029}" type="pres">
      <dgm:prSet presAssocID="{AF316505-3711-4C20-A506-5F5F93BB1FB2}" presName="negativeSpace" presStyleCnt="0"/>
      <dgm:spPr/>
    </dgm:pt>
    <dgm:pt modelId="{3D4A229D-D691-45E5-A7BD-524E1B8A1B28}" type="pres">
      <dgm:prSet presAssocID="{AF316505-3711-4C20-A506-5F5F93BB1FB2}" presName="childText" presStyleLbl="conFgAcc1" presStyleIdx="1" presStyleCnt="5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pt-BR"/>
        </a:p>
      </dgm:t>
    </dgm:pt>
    <dgm:pt modelId="{B8D9BBB2-0809-498A-9E34-ECC51B6C363B}" type="pres">
      <dgm:prSet presAssocID="{8FEE370C-AC39-4D15-9A2A-92E0FAB4E344}" presName="spaceBetweenRectangles" presStyleCnt="0"/>
      <dgm:spPr/>
    </dgm:pt>
    <dgm:pt modelId="{83043E4F-847A-4737-8262-27F80BE101CB}" type="pres">
      <dgm:prSet presAssocID="{6B731107-8D8A-4A68-95FA-D1E91E899DA9}" presName="parentLin" presStyleCnt="0"/>
      <dgm:spPr/>
    </dgm:pt>
    <dgm:pt modelId="{8A577EB4-DCFA-4DC2-8200-18B20C320099}" type="pres">
      <dgm:prSet presAssocID="{6B731107-8D8A-4A68-95FA-D1E91E899DA9}" presName="parentLeftMargin" presStyleLbl="node1" presStyleIdx="1" presStyleCnt="5"/>
      <dgm:spPr/>
      <dgm:t>
        <a:bodyPr/>
        <a:lstStyle/>
        <a:p>
          <a:endParaRPr lang="pt-BR"/>
        </a:p>
      </dgm:t>
    </dgm:pt>
    <dgm:pt modelId="{659AD387-A68A-4E9C-B396-4152DED81D8F}" type="pres">
      <dgm:prSet presAssocID="{6B731107-8D8A-4A68-95FA-D1E91E899DA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DE478E-EB58-4C07-85EA-2C1D121EA966}" type="pres">
      <dgm:prSet presAssocID="{6B731107-8D8A-4A68-95FA-D1E91E899DA9}" presName="negativeSpace" presStyleCnt="0"/>
      <dgm:spPr/>
    </dgm:pt>
    <dgm:pt modelId="{393198B0-9CBB-4931-B77D-224CC1DF11A7}" type="pres">
      <dgm:prSet presAssocID="{6B731107-8D8A-4A68-95FA-D1E91E899DA9}" presName="childText" presStyleLbl="conFgAcc1" presStyleIdx="2" presStyleCnt="5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pt-BR"/>
        </a:p>
      </dgm:t>
    </dgm:pt>
    <dgm:pt modelId="{B8379AFE-E2E2-4257-A47A-86034E0E6AC2}" type="pres">
      <dgm:prSet presAssocID="{01B0CC06-5431-4E17-B7C1-06228266E2F8}" presName="spaceBetweenRectangles" presStyleCnt="0"/>
      <dgm:spPr/>
    </dgm:pt>
    <dgm:pt modelId="{620C0927-8DE5-4577-97F0-16922F2B8762}" type="pres">
      <dgm:prSet presAssocID="{C4A5133B-1AB2-45BA-A8A9-5DE234B7BD5F}" presName="parentLin" presStyleCnt="0"/>
      <dgm:spPr/>
    </dgm:pt>
    <dgm:pt modelId="{FBB93B56-15A9-4D72-8B76-4540F1D7DDA5}" type="pres">
      <dgm:prSet presAssocID="{C4A5133B-1AB2-45BA-A8A9-5DE234B7BD5F}" presName="parentLeftMargin" presStyleLbl="node1" presStyleIdx="2" presStyleCnt="5"/>
      <dgm:spPr/>
      <dgm:t>
        <a:bodyPr/>
        <a:lstStyle/>
        <a:p>
          <a:endParaRPr lang="pt-BR"/>
        </a:p>
      </dgm:t>
    </dgm:pt>
    <dgm:pt modelId="{5A73C172-C722-4AF1-AC15-A6FB58ABB58E}" type="pres">
      <dgm:prSet presAssocID="{C4A5133B-1AB2-45BA-A8A9-5DE234B7BD5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F0B68E-2650-4222-B674-5AA877449B37}" type="pres">
      <dgm:prSet presAssocID="{C4A5133B-1AB2-45BA-A8A9-5DE234B7BD5F}" presName="negativeSpace" presStyleCnt="0"/>
      <dgm:spPr/>
    </dgm:pt>
    <dgm:pt modelId="{1D9D0D33-804B-4C3F-BF93-2FC705247858}" type="pres">
      <dgm:prSet presAssocID="{C4A5133B-1AB2-45BA-A8A9-5DE234B7BD5F}" presName="childText" presStyleLbl="conFgAcc1" presStyleIdx="3" presStyleCnt="5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pt-BR"/>
        </a:p>
      </dgm:t>
    </dgm:pt>
    <dgm:pt modelId="{83B76ABB-71FE-4E53-9880-1369EF20A9A5}" type="pres">
      <dgm:prSet presAssocID="{891E3916-3BF1-46CB-9EA3-0D8DF1AECB60}" presName="spaceBetweenRectangles" presStyleCnt="0"/>
      <dgm:spPr/>
    </dgm:pt>
    <dgm:pt modelId="{841551BA-BFCC-4BA4-982C-9D576D9973B5}" type="pres">
      <dgm:prSet presAssocID="{44886B02-348A-49E8-96ED-AAD71EC35899}" presName="parentLin" presStyleCnt="0"/>
      <dgm:spPr/>
    </dgm:pt>
    <dgm:pt modelId="{1588F5E4-20F4-41B8-8D57-0EC8E1BB12B6}" type="pres">
      <dgm:prSet presAssocID="{44886B02-348A-49E8-96ED-AAD71EC35899}" presName="parentLeftMargin" presStyleLbl="node1" presStyleIdx="3" presStyleCnt="5"/>
      <dgm:spPr/>
      <dgm:t>
        <a:bodyPr/>
        <a:lstStyle/>
        <a:p>
          <a:endParaRPr lang="pt-BR"/>
        </a:p>
      </dgm:t>
    </dgm:pt>
    <dgm:pt modelId="{8ED7A5C9-E3F6-43FD-8191-04907A523676}" type="pres">
      <dgm:prSet presAssocID="{44886B02-348A-49E8-96ED-AAD71EC3589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4BCAE0-A8FD-4B48-AE7E-EF68337F934A}" type="pres">
      <dgm:prSet presAssocID="{44886B02-348A-49E8-96ED-AAD71EC35899}" presName="negativeSpace" presStyleCnt="0"/>
      <dgm:spPr/>
    </dgm:pt>
    <dgm:pt modelId="{DB09FCBD-BED7-4596-B4B5-6BEBFA54A3C9}" type="pres">
      <dgm:prSet presAssocID="{44886B02-348A-49E8-96ED-AAD71EC35899}" presName="childText" presStyleLbl="conFgAcc1" presStyleIdx="4" presStyleCnt="5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pt-BR"/>
        </a:p>
      </dgm:t>
    </dgm:pt>
  </dgm:ptLst>
  <dgm:cxnLst>
    <dgm:cxn modelId="{B54B7AE2-7497-4A26-8E92-FE176F12073E}" type="presOf" srcId="{C4A5133B-1AB2-45BA-A8A9-5DE234B7BD5F}" destId="{FBB93B56-15A9-4D72-8B76-4540F1D7DDA5}" srcOrd="0" destOrd="0" presId="urn:microsoft.com/office/officeart/2005/8/layout/list1"/>
    <dgm:cxn modelId="{C58863B0-2F62-48F1-92AF-D25C772BAA3F}" type="presOf" srcId="{C4A5133B-1AB2-45BA-A8A9-5DE234B7BD5F}" destId="{5A73C172-C722-4AF1-AC15-A6FB58ABB58E}" srcOrd="1" destOrd="0" presId="urn:microsoft.com/office/officeart/2005/8/layout/list1"/>
    <dgm:cxn modelId="{37DA1750-C83B-4A06-A710-A9E0B50574BF}" type="presOf" srcId="{6B731107-8D8A-4A68-95FA-D1E91E899DA9}" destId="{659AD387-A68A-4E9C-B396-4152DED81D8F}" srcOrd="1" destOrd="0" presId="urn:microsoft.com/office/officeart/2005/8/layout/list1"/>
    <dgm:cxn modelId="{9224BD48-96D9-454E-A231-1BE684F208A9}" type="presOf" srcId="{44886B02-348A-49E8-96ED-AAD71EC35899}" destId="{1588F5E4-20F4-41B8-8D57-0EC8E1BB12B6}" srcOrd="0" destOrd="0" presId="urn:microsoft.com/office/officeart/2005/8/layout/list1"/>
    <dgm:cxn modelId="{8BD2FAAD-2208-4AC7-B585-A638C5050150}" srcId="{F164A75E-CEE6-416E-92E9-DBB1C3F01290}" destId="{73BB8900-D0F5-4197-AC31-388738841269}" srcOrd="0" destOrd="0" parTransId="{07EB6AB7-8B4D-43CD-9140-DD54AD755C77}" sibTransId="{CB4FDE3E-66B0-407E-BB04-6A92F99A1C17}"/>
    <dgm:cxn modelId="{9B279FC1-1F3D-4815-969F-7B9542EC35B9}" srcId="{F164A75E-CEE6-416E-92E9-DBB1C3F01290}" destId="{44886B02-348A-49E8-96ED-AAD71EC35899}" srcOrd="4" destOrd="0" parTransId="{ABE38A99-E55A-401A-B223-E23044D7D4FA}" sibTransId="{8A314B15-00D0-4DF0-A1AE-C7A964AC0077}"/>
    <dgm:cxn modelId="{A5A2A95E-172B-4F46-9AFD-B509CD2E14A7}" type="presOf" srcId="{73BB8900-D0F5-4197-AC31-388738841269}" destId="{B1A35FDA-33FE-4CB4-846C-9E91810422B8}" srcOrd="0" destOrd="0" presId="urn:microsoft.com/office/officeart/2005/8/layout/list1"/>
    <dgm:cxn modelId="{F1514296-557D-4678-869F-8860CAA84DB4}" type="presOf" srcId="{AF316505-3711-4C20-A506-5F5F93BB1FB2}" destId="{03E1DF0D-0F21-4CD7-87EC-90B5CA533309}" srcOrd="1" destOrd="0" presId="urn:microsoft.com/office/officeart/2005/8/layout/list1"/>
    <dgm:cxn modelId="{73BAAD88-D3E6-413A-A161-9409BC5B6B4B}" type="presOf" srcId="{AF316505-3711-4C20-A506-5F5F93BB1FB2}" destId="{3772494E-2A02-488D-A933-6CD5E4A9F836}" srcOrd="0" destOrd="0" presId="urn:microsoft.com/office/officeart/2005/8/layout/list1"/>
    <dgm:cxn modelId="{0777F829-CACD-4D10-A4D2-99E909BED72B}" type="presOf" srcId="{44886B02-348A-49E8-96ED-AAD71EC35899}" destId="{8ED7A5C9-E3F6-43FD-8191-04907A523676}" srcOrd="1" destOrd="0" presId="urn:microsoft.com/office/officeart/2005/8/layout/list1"/>
    <dgm:cxn modelId="{300AE012-EA84-4C11-8A84-849C40BD8EC2}" type="presOf" srcId="{6B731107-8D8A-4A68-95FA-D1E91E899DA9}" destId="{8A577EB4-DCFA-4DC2-8200-18B20C320099}" srcOrd="0" destOrd="0" presId="urn:microsoft.com/office/officeart/2005/8/layout/list1"/>
    <dgm:cxn modelId="{608525E2-1C3B-470D-A0E1-D17A4DDDEF3F}" type="presOf" srcId="{73BB8900-D0F5-4197-AC31-388738841269}" destId="{CA3FABAD-B92C-4E28-B069-B7E32EA5E5B3}" srcOrd="1" destOrd="0" presId="urn:microsoft.com/office/officeart/2005/8/layout/list1"/>
    <dgm:cxn modelId="{B47F68EC-DE77-4C4A-9464-45C5FD2CA714}" srcId="{F164A75E-CEE6-416E-92E9-DBB1C3F01290}" destId="{6B731107-8D8A-4A68-95FA-D1E91E899DA9}" srcOrd="2" destOrd="0" parTransId="{FCD1AA58-D1B9-431F-9B34-300CFB5C1CAC}" sibTransId="{01B0CC06-5431-4E17-B7C1-06228266E2F8}"/>
    <dgm:cxn modelId="{3D027E2A-F5B7-4733-AA8D-3CA0224E8C95}" srcId="{F164A75E-CEE6-416E-92E9-DBB1C3F01290}" destId="{C4A5133B-1AB2-45BA-A8A9-5DE234B7BD5F}" srcOrd="3" destOrd="0" parTransId="{04D0AAFC-D613-4CAC-9F3D-CE93539389A0}" sibTransId="{891E3916-3BF1-46CB-9EA3-0D8DF1AECB60}"/>
    <dgm:cxn modelId="{AE62DCA5-89C8-46B7-9755-137B76601652}" type="presOf" srcId="{F164A75E-CEE6-416E-92E9-DBB1C3F01290}" destId="{370876A9-5EE6-4E52-BE4D-6D94C5B39450}" srcOrd="0" destOrd="0" presId="urn:microsoft.com/office/officeart/2005/8/layout/list1"/>
    <dgm:cxn modelId="{62BF2063-B98D-4ECE-9ACE-2880273DB8B1}" srcId="{F164A75E-CEE6-416E-92E9-DBB1C3F01290}" destId="{AF316505-3711-4C20-A506-5F5F93BB1FB2}" srcOrd="1" destOrd="0" parTransId="{CEC16C66-8CCF-460A-981A-C47D8CF4E6D4}" sibTransId="{8FEE370C-AC39-4D15-9A2A-92E0FAB4E344}"/>
    <dgm:cxn modelId="{F39041B1-4607-4B01-8CA9-2E6EB7AA1C16}" type="presParOf" srcId="{370876A9-5EE6-4E52-BE4D-6D94C5B39450}" destId="{C79A732E-0A4C-4674-8180-49D5C5955F2C}" srcOrd="0" destOrd="0" presId="urn:microsoft.com/office/officeart/2005/8/layout/list1"/>
    <dgm:cxn modelId="{FB880388-ACFB-4D6A-BE39-EC86986250D0}" type="presParOf" srcId="{C79A732E-0A4C-4674-8180-49D5C5955F2C}" destId="{B1A35FDA-33FE-4CB4-846C-9E91810422B8}" srcOrd="0" destOrd="0" presId="urn:microsoft.com/office/officeart/2005/8/layout/list1"/>
    <dgm:cxn modelId="{18B5DBD1-FBB3-489B-8DCB-2D4F57F283BD}" type="presParOf" srcId="{C79A732E-0A4C-4674-8180-49D5C5955F2C}" destId="{CA3FABAD-B92C-4E28-B069-B7E32EA5E5B3}" srcOrd="1" destOrd="0" presId="urn:microsoft.com/office/officeart/2005/8/layout/list1"/>
    <dgm:cxn modelId="{3543D073-A6BA-4088-8A99-49EA3636668D}" type="presParOf" srcId="{370876A9-5EE6-4E52-BE4D-6D94C5B39450}" destId="{5A66EC26-318D-4534-A434-49B3BB4E3D7F}" srcOrd="1" destOrd="0" presId="urn:microsoft.com/office/officeart/2005/8/layout/list1"/>
    <dgm:cxn modelId="{B2D0638E-5272-4768-B84F-2DD08290ACD3}" type="presParOf" srcId="{370876A9-5EE6-4E52-BE4D-6D94C5B39450}" destId="{7271A852-0141-4788-B479-8A987AC904C2}" srcOrd="2" destOrd="0" presId="urn:microsoft.com/office/officeart/2005/8/layout/list1"/>
    <dgm:cxn modelId="{02E708B9-63A3-4D1E-B1CA-A2911F5705D4}" type="presParOf" srcId="{370876A9-5EE6-4E52-BE4D-6D94C5B39450}" destId="{5F3C5296-C950-439B-AC07-18D5793CDB2A}" srcOrd="3" destOrd="0" presId="urn:microsoft.com/office/officeart/2005/8/layout/list1"/>
    <dgm:cxn modelId="{5D162A15-9569-44BE-8335-2A4833F9B15B}" type="presParOf" srcId="{370876A9-5EE6-4E52-BE4D-6D94C5B39450}" destId="{A4239157-B721-42A3-B51C-EBE3ABC5FFD1}" srcOrd="4" destOrd="0" presId="urn:microsoft.com/office/officeart/2005/8/layout/list1"/>
    <dgm:cxn modelId="{78ECA7AB-056D-4449-ACFF-9E458F66EBE8}" type="presParOf" srcId="{A4239157-B721-42A3-B51C-EBE3ABC5FFD1}" destId="{3772494E-2A02-488D-A933-6CD5E4A9F836}" srcOrd="0" destOrd="0" presId="urn:microsoft.com/office/officeart/2005/8/layout/list1"/>
    <dgm:cxn modelId="{FBE08BCC-288F-40D7-9D2B-EA8E1FD7C335}" type="presParOf" srcId="{A4239157-B721-42A3-B51C-EBE3ABC5FFD1}" destId="{03E1DF0D-0F21-4CD7-87EC-90B5CA533309}" srcOrd="1" destOrd="0" presId="urn:microsoft.com/office/officeart/2005/8/layout/list1"/>
    <dgm:cxn modelId="{601AA593-2B95-4D05-93C8-1B43D6EBFEAB}" type="presParOf" srcId="{370876A9-5EE6-4E52-BE4D-6D94C5B39450}" destId="{7EA86432-F1A3-4B78-9779-087D36F81029}" srcOrd="5" destOrd="0" presId="urn:microsoft.com/office/officeart/2005/8/layout/list1"/>
    <dgm:cxn modelId="{C51BF105-122D-406A-AA02-5169B3F64C1E}" type="presParOf" srcId="{370876A9-5EE6-4E52-BE4D-6D94C5B39450}" destId="{3D4A229D-D691-45E5-A7BD-524E1B8A1B28}" srcOrd="6" destOrd="0" presId="urn:microsoft.com/office/officeart/2005/8/layout/list1"/>
    <dgm:cxn modelId="{F79E2F7F-A54C-4333-AC2F-DFD3D1884B45}" type="presParOf" srcId="{370876A9-5EE6-4E52-BE4D-6D94C5B39450}" destId="{B8D9BBB2-0809-498A-9E34-ECC51B6C363B}" srcOrd="7" destOrd="0" presId="urn:microsoft.com/office/officeart/2005/8/layout/list1"/>
    <dgm:cxn modelId="{5EEB3061-3AC8-4E9C-8CA5-46EAC1CDC4AA}" type="presParOf" srcId="{370876A9-5EE6-4E52-BE4D-6D94C5B39450}" destId="{83043E4F-847A-4737-8262-27F80BE101CB}" srcOrd="8" destOrd="0" presId="urn:microsoft.com/office/officeart/2005/8/layout/list1"/>
    <dgm:cxn modelId="{35A8C6F4-EE1A-41FB-8C17-C136B065BFBA}" type="presParOf" srcId="{83043E4F-847A-4737-8262-27F80BE101CB}" destId="{8A577EB4-DCFA-4DC2-8200-18B20C320099}" srcOrd="0" destOrd="0" presId="urn:microsoft.com/office/officeart/2005/8/layout/list1"/>
    <dgm:cxn modelId="{E302BB34-71FC-4610-A544-90B0D38D1E95}" type="presParOf" srcId="{83043E4F-847A-4737-8262-27F80BE101CB}" destId="{659AD387-A68A-4E9C-B396-4152DED81D8F}" srcOrd="1" destOrd="0" presId="urn:microsoft.com/office/officeart/2005/8/layout/list1"/>
    <dgm:cxn modelId="{85153C12-A20B-490B-955A-8D0DFE254735}" type="presParOf" srcId="{370876A9-5EE6-4E52-BE4D-6D94C5B39450}" destId="{C3DE478E-EB58-4C07-85EA-2C1D121EA966}" srcOrd="9" destOrd="0" presId="urn:microsoft.com/office/officeart/2005/8/layout/list1"/>
    <dgm:cxn modelId="{1724AE94-8124-40C2-B850-E76AA30B9378}" type="presParOf" srcId="{370876A9-5EE6-4E52-BE4D-6D94C5B39450}" destId="{393198B0-9CBB-4931-B77D-224CC1DF11A7}" srcOrd="10" destOrd="0" presId="urn:microsoft.com/office/officeart/2005/8/layout/list1"/>
    <dgm:cxn modelId="{EA108842-883C-4805-822F-8479FD0C6378}" type="presParOf" srcId="{370876A9-5EE6-4E52-BE4D-6D94C5B39450}" destId="{B8379AFE-E2E2-4257-A47A-86034E0E6AC2}" srcOrd="11" destOrd="0" presId="urn:microsoft.com/office/officeart/2005/8/layout/list1"/>
    <dgm:cxn modelId="{AFAD593F-8EE4-47AC-829B-16CD1B1F67AA}" type="presParOf" srcId="{370876A9-5EE6-4E52-BE4D-6D94C5B39450}" destId="{620C0927-8DE5-4577-97F0-16922F2B8762}" srcOrd="12" destOrd="0" presId="urn:microsoft.com/office/officeart/2005/8/layout/list1"/>
    <dgm:cxn modelId="{D494DC2E-0403-4EE4-80BC-DFA78C25E00E}" type="presParOf" srcId="{620C0927-8DE5-4577-97F0-16922F2B8762}" destId="{FBB93B56-15A9-4D72-8B76-4540F1D7DDA5}" srcOrd="0" destOrd="0" presId="urn:microsoft.com/office/officeart/2005/8/layout/list1"/>
    <dgm:cxn modelId="{FB87E439-3157-453B-97EC-2A761E8B3C02}" type="presParOf" srcId="{620C0927-8DE5-4577-97F0-16922F2B8762}" destId="{5A73C172-C722-4AF1-AC15-A6FB58ABB58E}" srcOrd="1" destOrd="0" presId="urn:microsoft.com/office/officeart/2005/8/layout/list1"/>
    <dgm:cxn modelId="{00EF51E0-A835-4ABA-9858-4BB1DCA51778}" type="presParOf" srcId="{370876A9-5EE6-4E52-BE4D-6D94C5B39450}" destId="{98F0B68E-2650-4222-B674-5AA877449B37}" srcOrd="13" destOrd="0" presId="urn:microsoft.com/office/officeart/2005/8/layout/list1"/>
    <dgm:cxn modelId="{AD3CBEB7-76D7-441B-9F7A-2946961003A8}" type="presParOf" srcId="{370876A9-5EE6-4E52-BE4D-6D94C5B39450}" destId="{1D9D0D33-804B-4C3F-BF93-2FC705247858}" srcOrd="14" destOrd="0" presId="urn:microsoft.com/office/officeart/2005/8/layout/list1"/>
    <dgm:cxn modelId="{277A3E78-5B19-4A59-A71F-7F5CE7CEF149}" type="presParOf" srcId="{370876A9-5EE6-4E52-BE4D-6D94C5B39450}" destId="{83B76ABB-71FE-4E53-9880-1369EF20A9A5}" srcOrd="15" destOrd="0" presId="urn:microsoft.com/office/officeart/2005/8/layout/list1"/>
    <dgm:cxn modelId="{CF697028-5F78-45AE-B92D-37C70E450970}" type="presParOf" srcId="{370876A9-5EE6-4E52-BE4D-6D94C5B39450}" destId="{841551BA-BFCC-4BA4-982C-9D576D9973B5}" srcOrd="16" destOrd="0" presId="urn:microsoft.com/office/officeart/2005/8/layout/list1"/>
    <dgm:cxn modelId="{EA874157-0BF6-4D69-A6D6-BB5AD24BAB92}" type="presParOf" srcId="{841551BA-BFCC-4BA4-982C-9D576D9973B5}" destId="{1588F5E4-20F4-41B8-8D57-0EC8E1BB12B6}" srcOrd="0" destOrd="0" presId="urn:microsoft.com/office/officeart/2005/8/layout/list1"/>
    <dgm:cxn modelId="{38E7C4E3-81A7-449A-BE1F-640AE41B219D}" type="presParOf" srcId="{841551BA-BFCC-4BA4-982C-9D576D9973B5}" destId="{8ED7A5C9-E3F6-43FD-8191-04907A523676}" srcOrd="1" destOrd="0" presId="urn:microsoft.com/office/officeart/2005/8/layout/list1"/>
    <dgm:cxn modelId="{8F776DDA-8C87-410B-9751-891BF9DA143C}" type="presParOf" srcId="{370876A9-5EE6-4E52-BE4D-6D94C5B39450}" destId="{714BCAE0-A8FD-4B48-AE7E-EF68337F934A}" srcOrd="17" destOrd="0" presId="urn:microsoft.com/office/officeart/2005/8/layout/list1"/>
    <dgm:cxn modelId="{E836C832-42CE-4273-A150-47DB1706013D}" type="presParOf" srcId="{370876A9-5EE6-4E52-BE4D-6D94C5B39450}" destId="{DB09FCBD-BED7-4596-B4B5-6BEBFA54A3C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1F7456-370E-467E-BA28-CD1DEF6960C0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782AD3AA-069E-4BC9-9040-9D712653757E}">
      <dgm:prSet phldrT="[Texto]" custT="1"/>
      <dgm:spPr/>
      <dgm:t>
        <a:bodyPr/>
        <a:lstStyle/>
        <a:p>
          <a:r>
            <a:rPr lang="pt-BR" sz="4000" b="1" i="1" dirty="0" smtClean="0"/>
            <a:t>Tempo de Resposta</a:t>
          </a:r>
          <a:endParaRPr lang="pt-BR" sz="4000" b="1" i="1" dirty="0"/>
        </a:p>
      </dgm:t>
    </dgm:pt>
    <dgm:pt modelId="{6210A22A-9DA2-4D62-A697-198C21365289}" type="parTrans" cxnId="{2DAD897E-CAF5-41A7-BA63-6A83C1D66F69}">
      <dgm:prSet/>
      <dgm:spPr/>
      <dgm:t>
        <a:bodyPr/>
        <a:lstStyle/>
        <a:p>
          <a:endParaRPr lang="pt-BR"/>
        </a:p>
      </dgm:t>
    </dgm:pt>
    <dgm:pt modelId="{43D79893-C5D7-4CE9-81D6-3F52D16B47BF}" type="sibTrans" cxnId="{2DAD897E-CAF5-41A7-BA63-6A83C1D66F69}">
      <dgm:prSet/>
      <dgm:spPr/>
      <dgm:t>
        <a:bodyPr/>
        <a:lstStyle/>
        <a:p>
          <a:endParaRPr lang="pt-BR"/>
        </a:p>
      </dgm:t>
    </dgm:pt>
    <dgm:pt modelId="{43B94BF8-E77D-4479-8793-DC5AFE57A765}">
      <dgm:prSet phldrT="[Texto]" custT="1"/>
      <dgm:spPr/>
      <dgm:t>
        <a:bodyPr/>
        <a:lstStyle/>
        <a:p>
          <a:r>
            <a:rPr lang="pt-BR" sz="2800" i="0" dirty="0" smtClean="0"/>
            <a:t>ECG urgente: poucos minutos</a:t>
          </a:r>
          <a:endParaRPr lang="pt-BR" sz="2800" i="0" dirty="0"/>
        </a:p>
      </dgm:t>
    </dgm:pt>
    <dgm:pt modelId="{B93AB5C8-8C1C-4D4B-83E9-28FC3DF4187C}" type="parTrans" cxnId="{90875883-4828-4991-9896-910061139621}">
      <dgm:prSet/>
      <dgm:spPr/>
      <dgm:t>
        <a:bodyPr/>
        <a:lstStyle/>
        <a:p>
          <a:endParaRPr lang="pt-BR"/>
        </a:p>
      </dgm:t>
    </dgm:pt>
    <dgm:pt modelId="{C25E8D3C-A45B-4CC0-A9B9-1A5159BFEC6C}" type="sibTrans" cxnId="{90875883-4828-4991-9896-910061139621}">
      <dgm:prSet/>
      <dgm:spPr/>
      <dgm:t>
        <a:bodyPr/>
        <a:lstStyle/>
        <a:p>
          <a:endParaRPr lang="pt-BR"/>
        </a:p>
      </dgm:t>
    </dgm:pt>
    <dgm:pt modelId="{F914E03D-9287-42CF-910D-E1225D4D6D1F}">
      <dgm:prSet phldrT="[Texto]" custT="1"/>
      <dgm:spPr/>
      <dgm:t>
        <a:bodyPr/>
        <a:lstStyle/>
        <a:p>
          <a:r>
            <a:rPr lang="pt-BR" sz="2800" dirty="0" smtClean="0"/>
            <a:t>Outros exames: 48 horas</a:t>
          </a:r>
          <a:endParaRPr lang="pt-BR" sz="2800" dirty="0"/>
        </a:p>
      </dgm:t>
    </dgm:pt>
    <dgm:pt modelId="{5BB5E2BE-054E-4863-AB06-58596403EF2D}" type="parTrans" cxnId="{F3843C10-2937-4284-8E34-677F5275CDD4}">
      <dgm:prSet/>
      <dgm:spPr/>
      <dgm:t>
        <a:bodyPr/>
        <a:lstStyle/>
        <a:p>
          <a:endParaRPr lang="pt-BR"/>
        </a:p>
      </dgm:t>
    </dgm:pt>
    <dgm:pt modelId="{56C76A76-8168-42A4-9982-B7C629091A96}" type="sibTrans" cxnId="{F3843C10-2937-4284-8E34-677F5275CDD4}">
      <dgm:prSet/>
      <dgm:spPr/>
      <dgm:t>
        <a:bodyPr/>
        <a:lstStyle/>
        <a:p>
          <a:endParaRPr lang="pt-BR"/>
        </a:p>
      </dgm:t>
    </dgm:pt>
    <dgm:pt modelId="{48E05EF7-4A60-4DC0-8531-FACD9B98C120}">
      <dgm:prSet phldrT="[Texto]" custT="1"/>
      <dgm:spPr/>
      <dgm:t>
        <a:bodyPr/>
        <a:lstStyle/>
        <a:p>
          <a:r>
            <a:rPr lang="pt-BR" sz="2800" dirty="0" smtClean="0"/>
            <a:t>ECG eletivo: </a:t>
          </a:r>
          <a:r>
            <a:rPr lang="pt-BR" sz="2800" i="0" dirty="0" smtClean="0"/>
            <a:t>média 2 horas</a:t>
          </a:r>
          <a:endParaRPr lang="pt-BR" sz="2800" i="0" dirty="0"/>
        </a:p>
      </dgm:t>
    </dgm:pt>
    <dgm:pt modelId="{432B22E3-85A1-46DF-9B08-ABFF1AEF2A15}" type="parTrans" cxnId="{04EA72EB-EB7B-493C-BA61-E1EC51B832B0}">
      <dgm:prSet/>
      <dgm:spPr/>
      <dgm:t>
        <a:bodyPr/>
        <a:lstStyle/>
        <a:p>
          <a:endParaRPr lang="pt-BR"/>
        </a:p>
      </dgm:t>
    </dgm:pt>
    <dgm:pt modelId="{18C4F64D-10D7-41BC-A8AD-93E2BFD5A332}" type="sibTrans" cxnId="{04EA72EB-EB7B-493C-BA61-E1EC51B832B0}">
      <dgm:prSet/>
      <dgm:spPr/>
      <dgm:t>
        <a:bodyPr/>
        <a:lstStyle/>
        <a:p>
          <a:endParaRPr lang="pt-BR"/>
        </a:p>
      </dgm:t>
    </dgm:pt>
    <dgm:pt modelId="{2C5B9316-B1DF-43F0-B3F4-0344A9C4315D}" type="pres">
      <dgm:prSet presAssocID="{F21F7456-370E-467E-BA28-CD1DEF6960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6084AB3-4A23-40FE-99B1-D8990B047725}" type="pres">
      <dgm:prSet presAssocID="{782AD3AA-069E-4BC9-9040-9D712653757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93025A-7E5B-4A29-BB96-064327811673}" type="pres">
      <dgm:prSet presAssocID="{43D79893-C5D7-4CE9-81D6-3F52D16B47BF}" presName="spacer" presStyleCnt="0"/>
      <dgm:spPr/>
      <dgm:t>
        <a:bodyPr/>
        <a:lstStyle/>
        <a:p>
          <a:endParaRPr lang="pt-BR"/>
        </a:p>
      </dgm:t>
    </dgm:pt>
    <dgm:pt modelId="{09C9DD87-04BA-4004-871A-1F744AA8F02E}" type="pres">
      <dgm:prSet presAssocID="{43B94BF8-E77D-4479-8793-DC5AFE57A76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2F41CC-E950-4CB1-ACE4-5CF9FEAB11D9}" type="pres">
      <dgm:prSet presAssocID="{C25E8D3C-A45B-4CC0-A9B9-1A5159BFEC6C}" presName="spacer" presStyleCnt="0"/>
      <dgm:spPr/>
      <dgm:t>
        <a:bodyPr/>
        <a:lstStyle/>
        <a:p>
          <a:endParaRPr lang="pt-BR"/>
        </a:p>
      </dgm:t>
    </dgm:pt>
    <dgm:pt modelId="{239F2154-3530-4EE7-85D9-221F6C05E4B2}" type="pres">
      <dgm:prSet presAssocID="{48E05EF7-4A60-4DC0-8531-FACD9B98C12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652D08-7640-439D-93C1-44277F556015}" type="pres">
      <dgm:prSet presAssocID="{18C4F64D-10D7-41BC-A8AD-93E2BFD5A332}" presName="spacer" presStyleCnt="0"/>
      <dgm:spPr/>
      <dgm:t>
        <a:bodyPr/>
        <a:lstStyle/>
        <a:p>
          <a:endParaRPr lang="pt-BR"/>
        </a:p>
      </dgm:t>
    </dgm:pt>
    <dgm:pt modelId="{AC79E07B-13D9-4B1F-A0F2-7F506133DD75}" type="pres">
      <dgm:prSet presAssocID="{F914E03D-9287-42CF-910D-E1225D4D6D1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0875883-4828-4991-9896-910061139621}" srcId="{F21F7456-370E-467E-BA28-CD1DEF6960C0}" destId="{43B94BF8-E77D-4479-8793-DC5AFE57A765}" srcOrd="1" destOrd="0" parTransId="{B93AB5C8-8C1C-4D4B-83E9-28FC3DF4187C}" sibTransId="{C25E8D3C-A45B-4CC0-A9B9-1A5159BFEC6C}"/>
    <dgm:cxn modelId="{D874B272-4E84-44CB-803D-7A5EDFFAE870}" type="presOf" srcId="{48E05EF7-4A60-4DC0-8531-FACD9B98C120}" destId="{239F2154-3530-4EE7-85D9-221F6C05E4B2}" srcOrd="0" destOrd="0" presId="urn:microsoft.com/office/officeart/2005/8/layout/vList2"/>
    <dgm:cxn modelId="{30789B9C-C9CF-4460-A89B-4A607432185F}" type="presOf" srcId="{F914E03D-9287-42CF-910D-E1225D4D6D1F}" destId="{AC79E07B-13D9-4B1F-A0F2-7F506133DD75}" srcOrd="0" destOrd="0" presId="urn:microsoft.com/office/officeart/2005/8/layout/vList2"/>
    <dgm:cxn modelId="{72CD5D02-4499-44ED-9C9C-F42D585FDB7F}" type="presOf" srcId="{782AD3AA-069E-4BC9-9040-9D712653757E}" destId="{E6084AB3-4A23-40FE-99B1-D8990B047725}" srcOrd="0" destOrd="0" presId="urn:microsoft.com/office/officeart/2005/8/layout/vList2"/>
    <dgm:cxn modelId="{3A7886ED-D13A-4BDE-BF1A-2A75EEFA647E}" type="presOf" srcId="{F21F7456-370E-467E-BA28-CD1DEF6960C0}" destId="{2C5B9316-B1DF-43F0-B3F4-0344A9C4315D}" srcOrd="0" destOrd="0" presId="urn:microsoft.com/office/officeart/2005/8/layout/vList2"/>
    <dgm:cxn modelId="{A7B0E521-A87E-43FA-BA26-1C5B0ABE04A3}" type="presOf" srcId="{43B94BF8-E77D-4479-8793-DC5AFE57A765}" destId="{09C9DD87-04BA-4004-871A-1F744AA8F02E}" srcOrd="0" destOrd="0" presId="urn:microsoft.com/office/officeart/2005/8/layout/vList2"/>
    <dgm:cxn modelId="{F3843C10-2937-4284-8E34-677F5275CDD4}" srcId="{F21F7456-370E-467E-BA28-CD1DEF6960C0}" destId="{F914E03D-9287-42CF-910D-E1225D4D6D1F}" srcOrd="3" destOrd="0" parTransId="{5BB5E2BE-054E-4863-AB06-58596403EF2D}" sibTransId="{56C76A76-8168-42A4-9982-B7C629091A96}"/>
    <dgm:cxn modelId="{2DAD897E-CAF5-41A7-BA63-6A83C1D66F69}" srcId="{F21F7456-370E-467E-BA28-CD1DEF6960C0}" destId="{782AD3AA-069E-4BC9-9040-9D712653757E}" srcOrd="0" destOrd="0" parTransId="{6210A22A-9DA2-4D62-A697-198C21365289}" sibTransId="{43D79893-C5D7-4CE9-81D6-3F52D16B47BF}"/>
    <dgm:cxn modelId="{04EA72EB-EB7B-493C-BA61-E1EC51B832B0}" srcId="{F21F7456-370E-467E-BA28-CD1DEF6960C0}" destId="{48E05EF7-4A60-4DC0-8531-FACD9B98C120}" srcOrd="2" destOrd="0" parTransId="{432B22E3-85A1-46DF-9B08-ABFF1AEF2A15}" sibTransId="{18C4F64D-10D7-41BC-A8AD-93E2BFD5A332}"/>
    <dgm:cxn modelId="{270F45D8-34B8-40D1-8B92-7B49DACA995F}" type="presParOf" srcId="{2C5B9316-B1DF-43F0-B3F4-0344A9C4315D}" destId="{E6084AB3-4A23-40FE-99B1-D8990B047725}" srcOrd="0" destOrd="0" presId="urn:microsoft.com/office/officeart/2005/8/layout/vList2"/>
    <dgm:cxn modelId="{888D4D89-E72C-44E5-B6E5-7FA040F8D174}" type="presParOf" srcId="{2C5B9316-B1DF-43F0-B3F4-0344A9C4315D}" destId="{6893025A-7E5B-4A29-BB96-064327811673}" srcOrd="1" destOrd="0" presId="urn:microsoft.com/office/officeart/2005/8/layout/vList2"/>
    <dgm:cxn modelId="{8BD5134D-9C20-4A01-A82D-DB30DD6AA491}" type="presParOf" srcId="{2C5B9316-B1DF-43F0-B3F4-0344A9C4315D}" destId="{09C9DD87-04BA-4004-871A-1F744AA8F02E}" srcOrd="2" destOrd="0" presId="urn:microsoft.com/office/officeart/2005/8/layout/vList2"/>
    <dgm:cxn modelId="{448C525E-08FA-4D4A-B87B-4FC34454E083}" type="presParOf" srcId="{2C5B9316-B1DF-43F0-B3F4-0344A9C4315D}" destId="{4F2F41CC-E950-4CB1-ACE4-5CF9FEAB11D9}" srcOrd="3" destOrd="0" presId="urn:microsoft.com/office/officeart/2005/8/layout/vList2"/>
    <dgm:cxn modelId="{85200AAB-E937-4702-B2D5-0993711FE3CD}" type="presParOf" srcId="{2C5B9316-B1DF-43F0-B3F4-0344A9C4315D}" destId="{239F2154-3530-4EE7-85D9-221F6C05E4B2}" srcOrd="4" destOrd="0" presId="urn:microsoft.com/office/officeart/2005/8/layout/vList2"/>
    <dgm:cxn modelId="{B07884C8-DE51-44AE-A2C9-3A3A1251AB76}" type="presParOf" srcId="{2C5B9316-B1DF-43F0-B3F4-0344A9C4315D}" destId="{21652D08-7640-439D-93C1-44277F556015}" srcOrd="5" destOrd="0" presId="urn:microsoft.com/office/officeart/2005/8/layout/vList2"/>
    <dgm:cxn modelId="{756B353C-CE96-4F69-8858-13308FB09172}" type="presParOf" srcId="{2C5B9316-B1DF-43F0-B3F4-0344A9C4315D}" destId="{AC79E07B-13D9-4B1F-A0F2-7F506133DD7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64A75E-CEE6-416E-92E9-DBB1C3F01290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73BB8900-D0F5-4197-AC31-388738841269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pt-BR" sz="2000" dirty="0" smtClean="0"/>
            <a:t>3 oftalmologistas</a:t>
          </a:r>
          <a:endParaRPr lang="pt-BR" sz="2000" dirty="0"/>
        </a:p>
      </dgm:t>
    </dgm:pt>
    <dgm:pt modelId="{07EB6AB7-8B4D-43CD-9140-DD54AD755C77}" type="parTrans" cxnId="{8BD2FAAD-2208-4AC7-B585-A638C5050150}">
      <dgm:prSet/>
      <dgm:spPr/>
      <dgm:t>
        <a:bodyPr/>
        <a:lstStyle/>
        <a:p>
          <a:endParaRPr lang="pt-BR" sz="2000"/>
        </a:p>
      </dgm:t>
    </dgm:pt>
    <dgm:pt modelId="{CB4FDE3E-66B0-407E-BB04-6A92F99A1C17}" type="sibTrans" cxnId="{8BD2FAAD-2208-4AC7-B585-A638C5050150}">
      <dgm:prSet/>
      <dgm:spPr/>
      <dgm:t>
        <a:bodyPr/>
        <a:lstStyle/>
        <a:p>
          <a:endParaRPr lang="pt-BR" sz="2000"/>
        </a:p>
      </dgm:t>
    </dgm:pt>
    <dgm:pt modelId="{AF316505-3711-4C20-A506-5F5F93BB1FB2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pt-BR" sz="2000" dirty="0" smtClean="0"/>
            <a:t>Treinamento presencial e à distância de técnicos para o exame</a:t>
          </a:r>
          <a:endParaRPr lang="pt-BR" sz="2000" dirty="0"/>
        </a:p>
      </dgm:t>
    </dgm:pt>
    <dgm:pt modelId="{CEC16C66-8CCF-460A-981A-C47D8CF4E6D4}" type="parTrans" cxnId="{62BF2063-B98D-4ECE-9ACE-2880273DB8B1}">
      <dgm:prSet/>
      <dgm:spPr/>
      <dgm:t>
        <a:bodyPr/>
        <a:lstStyle/>
        <a:p>
          <a:endParaRPr lang="pt-BR" sz="2000"/>
        </a:p>
      </dgm:t>
    </dgm:pt>
    <dgm:pt modelId="{8FEE370C-AC39-4D15-9A2A-92E0FAB4E344}" type="sibTrans" cxnId="{62BF2063-B98D-4ECE-9ACE-2880273DB8B1}">
      <dgm:prSet/>
      <dgm:spPr/>
      <dgm:t>
        <a:bodyPr/>
        <a:lstStyle/>
        <a:p>
          <a:endParaRPr lang="pt-BR" sz="2000"/>
        </a:p>
      </dgm:t>
    </dgm:pt>
    <dgm:pt modelId="{6B731107-8D8A-4A68-95FA-D1E91E899DA9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pt-BR" sz="2000" dirty="0" smtClean="0"/>
            <a:t>Captura remota das imagens </a:t>
          </a:r>
          <a:endParaRPr lang="pt-BR" sz="2000" dirty="0"/>
        </a:p>
      </dgm:t>
    </dgm:pt>
    <dgm:pt modelId="{FCD1AA58-D1B9-431F-9B34-300CFB5C1CAC}" type="parTrans" cxnId="{B47F68EC-DE77-4C4A-9464-45C5FD2CA714}">
      <dgm:prSet/>
      <dgm:spPr/>
      <dgm:t>
        <a:bodyPr/>
        <a:lstStyle/>
        <a:p>
          <a:endParaRPr lang="pt-BR" sz="2000"/>
        </a:p>
      </dgm:t>
    </dgm:pt>
    <dgm:pt modelId="{01B0CC06-5431-4E17-B7C1-06228266E2F8}" type="sibTrans" cxnId="{B47F68EC-DE77-4C4A-9464-45C5FD2CA714}">
      <dgm:prSet/>
      <dgm:spPr/>
      <dgm:t>
        <a:bodyPr/>
        <a:lstStyle/>
        <a:p>
          <a:endParaRPr lang="pt-BR" sz="2000"/>
        </a:p>
      </dgm:t>
    </dgm:pt>
    <dgm:pt modelId="{C4A5133B-1AB2-45BA-A8A9-5DE234B7BD5F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pt-BR" sz="2000" dirty="0" smtClean="0"/>
            <a:t>Sistema para transferência / distribuição das imagens</a:t>
          </a:r>
          <a:endParaRPr lang="pt-BR" sz="2000" dirty="0"/>
        </a:p>
      </dgm:t>
    </dgm:pt>
    <dgm:pt modelId="{04D0AAFC-D613-4CAC-9F3D-CE93539389A0}" type="parTrans" cxnId="{3D027E2A-F5B7-4733-AA8D-3CA0224E8C95}">
      <dgm:prSet/>
      <dgm:spPr/>
      <dgm:t>
        <a:bodyPr/>
        <a:lstStyle/>
        <a:p>
          <a:endParaRPr lang="pt-BR" sz="2000"/>
        </a:p>
      </dgm:t>
    </dgm:pt>
    <dgm:pt modelId="{891E3916-3BF1-46CB-9EA3-0D8DF1AECB60}" type="sibTrans" cxnId="{3D027E2A-F5B7-4733-AA8D-3CA0224E8C95}">
      <dgm:prSet/>
      <dgm:spPr/>
      <dgm:t>
        <a:bodyPr/>
        <a:lstStyle/>
        <a:p>
          <a:endParaRPr lang="pt-BR" sz="2000"/>
        </a:p>
      </dgm:t>
    </dgm:pt>
    <dgm:pt modelId="{0323A0CE-8BD5-4450-A5AE-CFA698DEEA13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pt-BR" sz="2000" dirty="0" smtClean="0"/>
            <a:t>Confecção remota dos laudos parametrizados, incluindo imagens</a:t>
          </a:r>
          <a:endParaRPr lang="pt-BR" sz="2000" dirty="0"/>
        </a:p>
      </dgm:t>
    </dgm:pt>
    <dgm:pt modelId="{10F85B6F-AF66-4FEC-9AB8-317A7EE32D21}" type="parTrans" cxnId="{4CE0F2AF-0B7B-4A5C-936A-537934D0C866}">
      <dgm:prSet/>
      <dgm:spPr/>
      <dgm:t>
        <a:bodyPr/>
        <a:lstStyle/>
        <a:p>
          <a:endParaRPr lang="pt-BR" sz="2000"/>
        </a:p>
      </dgm:t>
    </dgm:pt>
    <dgm:pt modelId="{899DB2E4-A07D-4D8C-89D4-2DF4B76AC71B}" type="sibTrans" cxnId="{4CE0F2AF-0B7B-4A5C-936A-537934D0C866}">
      <dgm:prSet/>
      <dgm:spPr/>
      <dgm:t>
        <a:bodyPr/>
        <a:lstStyle/>
        <a:p>
          <a:endParaRPr lang="pt-BR" sz="2000"/>
        </a:p>
      </dgm:t>
    </dgm:pt>
    <dgm:pt modelId="{97E15B53-F044-449B-B852-2746E650FC83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pt-BR" sz="2000" dirty="0" smtClean="0"/>
            <a:t>Auditorias</a:t>
          </a:r>
          <a:endParaRPr lang="pt-BR" sz="2000" dirty="0"/>
        </a:p>
      </dgm:t>
    </dgm:pt>
    <dgm:pt modelId="{D486578C-F8CB-45D6-AC02-1AB9749EEBFA}" type="parTrans" cxnId="{11E02667-C13F-49F8-9425-479D662F5C56}">
      <dgm:prSet/>
      <dgm:spPr/>
      <dgm:t>
        <a:bodyPr/>
        <a:lstStyle/>
        <a:p>
          <a:endParaRPr lang="pt-BR" sz="2000"/>
        </a:p>
      </dgm:t>
    </dgm:pt>
    <dgm:pt modelId="{BAA5B1D7-C4B8-4D13-A9E6-D5766EA2A27E}" type="sibTrans" cxnId="{11E02667-C13F-49F8-9425-479D662F5C56}">
      <dgm:prSet/>
      <dgm:spPr/>
      <dgm:t>
        <a:bodyPr/>
        <a:lstStyle/>
        <a:p>
          <a:endParaRPr lang="pt-BR" sz="2000"/>
        </a:p>
      </dgm:t>
    </dgm:pt>
    <dgm:pt modelId="{370876A9-5EE6-4E52-BE4D-6D94C5B39450}" type="pres">
      <dgm:prSet presAssocID="{F164A75E-CEE6-416E-92E9-DBB1C3F012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79A732E-0A4C-4674-8180-49D5C5955F2C}" type="pres">
      <dgm:prSet presAssocID="{73BB8900-D0F5-4197-AC31-388738841269}" presName="parentLin" presStyleCnt="0"/>
      <dgm:spPr/>
    </dgm:pt>
    <dgm:pt modelId="{B1A35FDA-33FE-4CB4-846C-9E91810422B8}" type="pres">
      <dgm:prSet presAssocID="{73BB8900-D0F5-4197-AC31-388738841269}" presName="parentLeftMargin" presStyleLbl="node1" presStyleIdx="0" presStyleCnt="6"/>
      <dgm:spPr/>
      <dgm:t>
        <a:bodyPr/>
        <a:lstStyle/>
        <a:p>
          <a:endParaRPr lang="pt-BR"/>
        </a:p>
      </dgm:t>
    </dgm:pt>
    <dgm:pt modelId="{CA3FABAD-B92C-4E28-B069-B7E32EA5E5B3}" type="pres">
      <dgm:prSet presAssocID="{73BB8900-D0F5-4197-AC31-38873884126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66EC26-318D-4534-A434-49B3BB4E3D7F}" type="pres">
      <dgm:prSet presAssocID="{73BB8900-D0F5-4197-AC31-388738841269}" presName="negativeSpace" presStyleCnt="0"/>
      <dgm:spPr/>
    </dgm:pt>
    <dgm:pt modelId="{7271A852-0141-4788-B479-8A987AC904C2}" type="pres">
      <dgm:prSet presAssocID="{73BB8900-D0F5-4197-AC31-388738841269}" presName="childText" presStyleLbl="conFgAcc1" presStyleIdx="0" presStyleCnt="6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pt-BR"/>
        </a:p>
      </dgm:t>
    </dgm:pt>
    <dgm:pt modelId="{5F3C5296-C950-439B-AC07-18D5793CDB2A}" type="pres">
      <dgm:prSet presAssocID="{CB4FDE3E-66B0-407E-BB04-6A92F99A1C17}" presName="spaceBetweenRectangles" presStyleCnt="0"/>
      <dgm:spPr/>
    </dgm:pt>
    <dgm:pt modelId="{A4239157-B721-42A3-B51C-EBE3ABC5FFD1}" type="pres">
      <dgm:prSet presAssocID="{AF316505-3711-4C20-A506-5F5F93BB1FB2}" presName="parentLin" presStyleCnt="0"/>
      <dgm:spPr/>
    </dgm:pt>
    <dgm:pt modelId="{3772494E-2A02-488D-A933-6CD5E4A9F836}" type="pres">
      <dgm:prSet presAssocID="{AF316505-3711-4C20-A506-5F5F93BB1FB2}" presName="parentLeftMargin" presStyleLbl="node1" presStyleIdx="0" presStyleCnt="6"/>
      <dgm:spPr/>
      <dgm:t>
        <a:bodyPr/>
        <a:lstStyle/>
        <a:p>
          <a:endParaRPr lang="pt-BR"/>
        </a:p>
      </dgm:t>
    </dgm:pt>
    <dgm:pt modelId="{03E1DF0D-0F21-4CD7-87EC-90B5CA533309}" type="pres">
      <dgm:prSet presAssocID="{AF316505-3711-4C20-A506-5F5F93BB1FB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A86432-F1A3-4B78-9779-087D36F81029}" type="pres">
      <dgm:prSet presAssocID="{AF316505-3711-4C20-A506-5F5F93BB1FB2}" presName="negativeSpace" presStyleCnt="0"/>
      <dgm:spPr/>
    </dgm:pt>
    <dgm:pt modelId="{3D4A229D-D691-45E5-A7BD-524E1B8A1B28}" type="pres">
      <dgm:prSet presAssocID="{AF316505-3711-4C20-A506-5F5F93BB1FB2}" presName="childText" presStyleLbl="conFgAcc1" presStyleIdx="1" presStyleCnt="6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pt-BR"/>
        </a:p>
      </dgm:t>
    </dgm:pt>
    <dgm:pt modelId="{B8D9BBB2-0809-498A-9E34-ECC51B6C363B}" type="pres">
      <dgm:prSet presAssocID="{8FEE370C-AC39-4D15-9A2A-92E0FAB4E344}" presName="spaceBetweenRectangles" presStyleCnt="0"/>
      <dgm:spPr/>
    </dgm:pt>
    <dgm:pt modelId="{83043E4F-847A-4737-8262-27F80BE101CB}" type="pres">
      <dgm:prSet presAssocID="{6B731107-8D8A-4A68-95FA-D1E91E899DA9}" presName="parentLin" presStyleCnt="0"/>
      <dgm:spPr/>
    </dgm:pt>
    <dgm:pt modelId="{8A577EB4-DCFA-4DC2-8200-18B20C320099}" type="pres">
      <dgm:prSet presAssocID="{6B731107-8D8A-4A68-95FA-D1E91E899DA9}" presName="parentLeftMargin" presStyleLbl="node1" presStyleIdx="1" presStyleCnt="6"/>
      <dgm:spPr/>
      <dgm:t>
        <a:bodyPr/>
        <a:lstStyle/>
        <a:p>
          <a:endParaRPr lang="pt-BR"/>
        </a:p>
      </dgm:t>
    </dgm:pt>
    <dgm:pt modelId="{659AD387-A68A-4E9C-B396-4152DED81D8F}" type="pres">
      <dgm:prSet presAssocID="{6B731107-8D8A-4A68-95FA-D1E91E899DA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DE478E-EB58-4C07-85EA-2C1D121EA966}" type="pres">
      <dgm:prSet presAssocID="{6B731107-8D8A-4A68-95FA-D1E91E899DA9}" presName="negativeSpace" presStyleCnt="0"/>
      <dgm:spPr/>
    </dgm:pt>
    <dgm:pt modelId="{393198B0-9CBB-4931-B77D-224CC1DF11A7}" type="pres">
      <dgm:prSet presAssocID="{6B731107-8D8A-4A68-95FA-D1E91E899DA9}" presName="childText" presStyleLbl="conFgAcc1" presStyleIdx="2" presStyleCnt="6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pt-BR"/>
        </a:p>
      </dgm:t>
    </dgm:pt>
    <dgm:pt modelId="{B8379AFE-E2E2-4257-A47A-86034E0E6AC2}" type="pres">
      <dgm:prSet presAssocID="{01B0CC06-5431-4E17-B7C1-06228266E2F8}" presName="spaceBetweenRectangles" presStyleCnt="0"/>
      <dgm:spPr/>
    </dgm:pt>
    <dgm:pt modelId="{620C0927-8DE5-4577-97F0-16922F2B8762}" type="pres">
      <dgm:prSet presAssocID="{C4A5133B-1AB2-45BA-A8A9-5DE234B7BD5F}" presName="parentLin" presStyleCnt="0"/>
      <dgm:spPr/>
    </dgm:pt>
    <dgm:pt modelId="{FBB93B56-15A9-4D72-8B76-4540F1D7DDA5}" type="pres">
      <dgm:prSet presAssocID="{C4A5133B-1AB2-45BA-A8A9-5DE234B7BD5F}" presName="parentLeftMargin" presStyleLbl="node1" presStyleIdx="2" presStyleCnt="6"/>
      <dgm:spPr/>
      <dgm:t>
        <a:bodyPr/>
        <a:lstStyle/>
        <a:p>
          <a:endParaRPr lang="pt-BR"/>
        </a:p>
      </dgm:t>
    </dgm:pt>
    <dgm:pt modelId="{5A73C172-C722-4AF1-AC15-A6FB58ABB58E}" type="pres">
      <dgm:prSet presAssocID="{C4A5133B-1AB2-45BA-A8A9-5DE234B7BD5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F0B68E-2650-4222-B674-5AA877449B37}" type="pres">
      <dgm:prSet presAssocID="{C4A5133B-1AB2-45BA-A8A9-5DE234B7BD5F}" presName="negativeSpace" presStyleCnt="0"/>
      <dgm:spPr/>
    </dgm:pt>
    <dgm:pt modelId="{1D9D0D33-804B-4C3F-BF93-2FC705247858}" type="pres">
      <dgm:prSet presAssocID="{C4A5133B-1AB2-45BA-A8A9-5DE234B7BD5F}" presName="childText" presStyleLbl="conFgAcc1" presStyleIdx="3" presStyleCnt="6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pt-BR"/>
        </a:p>
      </dgm:t>
    </dgm:pt>
    <dgm:pt modelId="{83B76ABB-71FE-4E53-9880-1369EF20A9A5}" type="pres">
      <dgm:prSet presAssocID="{891E3916-3BF1-46CB-9EA3-0D8DF1AECB60}" presName="spaceBetweenRectangles" presStyleCnt="0"/>
      <dgm:spPr/>
    </dgm:pt>
    <dgm:pt modelId="{314C3CC6-181E-43AB-B104-35F04D901AB9}" type="pres">
      <dgm:prSet presAssocID="{0323A0CE-8BD5-4450-A5AE-CFA698DEEA13}" presName="parentLin" presStyleCnt="0"/>
      <dgm:spPr/>
    </dgm:pt>
    <dgm:pt modelId="{4DFB2C68-2E85-4FE0-AD97-AEC078763CD5}" type="pres">
      <dgm:prSet presAssocID="{0323A0CE-8BD5-4450-A5AE-CFA698DEEA13}" presName="parentLeftMargin" presStyleLbl="node1" presStyleIdx="3" presStyleCnt="6"/>
      <dgm:spPr/>
      <dgm:t>
        <a:bodyPr/>
        <a:lstStyle/>
        <a:p>
          <a:endParaRPr lang="pt-BR"/>
        </a:p>
      </dgm:t>
    </dgm:pt>
    <dgm:pt modelId="{8460680A-FD68-48AB-80ED-8D2090CB33EF}" type="pres">
      <dgm:prSet presAssocID="{0323A0CE-8BD5-4450-A5AE-CFA698DEEA1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19BF59-AE09-4121-8711-DC39610AE1B0}" type="pres">
      <dgm:prSet presAssocID="{0323A0CE-8BD5-4450-A5AE-CFA698DEEA13}" presName="negativeSpace" presStyleCnt="0"/>
      <dgm:spPr/>
    </dgm:pt>
    <dgm:pt modelId="{D715B44A-A523-4093-BCF0-1A62DE0AAAAE}" type="pres">
      <dgm:prSet presAssocID="{0323A0CE-8BD5-4450-A5AE-CFA698DEEA13}" presName="childText" presStyleLbl="conFgAcc1" presStyleIdx="4" presStyleCnt="6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pt-BR"/>
        </a:p>
      </dgm:t>
    </dgm:pt>
    <dgm:pt modelId="{A753032F-45B4-4405-BA40-5FB0DF00A0E6}" type="pres">
      <dgm:prSet presAssocID="{899DB2E4-A07D-4D8C-89D4-2DF4B76AC71B}" presName="spaceBetweenRectangles" presStyleCnt="0"/>
      <dgm:spPr/>
    </dgm:pt>
    <dgm:pt modelId="{16B306AA-F959-4E08-946A-100122434E72}" type="pres">
      <dgm:prSet presAssocID="{97E15B53-F044-449B-B852-2746E650FC83}" presName="parentLin" presStyleCnt="0"/>
      <dgm:spPr/>
    </dgm:pt>
    <dgm:pt modelId="{CFF190A8-2F2F-4BDC-8BE1-BC6FFB627A82}" type="pres">
      <dgm:prSet presAssocID="{97E15B53-F044-449B-B852-2746E650FC83}" presName="parentLeftMargin" presStyleLbl="node1" presStyleIdx="4" presStyleCnt="6"/>
      <dgm:spPr/>
      <dgm:t>
        <a:bodyPr/>
        <a:lstStyle/>
        <a:p>
          <a:endParaRPr lang="pt-BR"/>
        </a:p>
      </dgm:t>
    </dgm:pt>
    <dgm:pt modelId="{3C18B7A3-D836-4F44-9F6A-4B8F8DA239A3}" type="pres">
      <dgm:prSet presAssocID="{97E15B53-F044-449B-B852-2746E650FC8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B00EA4-FCC4-45CC-8CEC-3ECC3FA1D9BC}" type="pres">
      <dgm:prSet presAssocID="{97E15B53-F044-449B-B852-2746E650FC83}" presName="negativeSpace" presStyleCnt="0"/>
      <dgm:spPr/>
    </dgm:pt>
    <dgm:pt modelId="{52D4FFE0-38A8-4BD7-A42B-F250DCB1AABF}" type="pres">
      <dgm:prSet presAssocID="{97E15B53-F044-449B-B852-2746E650FC83}" presName="childText" presStyleLbl="conFgAcc1" presStyleIdx="5" presStyleCnt="6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pt-BR"/>
        </a:p>
      </dgm:t>
    </dgm:pt>
  </dgm:ptLst>
  <dgm:cxnLst>
    <dgm:cxn modelId="{9EF05756-11C6-4BF8-9A3D-133E37603B25}" type="presOf" srcId="{AF316505-3711-4C20-A506-5F5F93BB1FB2}" destId="{03E1DF0D-0F21-4CD7-87EC-90B5CA533309}" srcOrd="1" destOrd="0" presId="urn:microsoft.com/office/officeart/2005/8/layout/list1"/>
    <dgm:cxn modelId="{69AB1ED5-1072-4F4E-8672-38730BA54978}" type="presOf" srcId="{6B731107-8D8A-4A68-95FA-D1E91E899DA9}" destId="{659AD387-A68A-4E9C-B396-4152DED81D8F}" srcOrd="1" destOrd="0" presId="urn:microsoft.com/office/officeart/2005/8/layout/list1"/>
    <dgm:cxn modelId="{403A5BAB-6AD4-4383-BCF5-6BDB20D251FE}" type="presOf" srcId="{C4A5133B-1AB2-45BA-A8A9-5DE234B7BD5F}" destId="{5A73C172-C722-4AF1-AC15-A6FB58ABB58E}" srcOrd="1" destOrd="0" presId="urn:microsoft.com/office/officeart/2005/8/layout/list1"/>
    <dgm:cxn modelId="{8BD2FAAD-2208-4AC7-B585-A638C5050150}" srcId="{F164A75E-CEE6-416E-92E9-DBB1C3F01290}" destId="{73BB8900-D0F5-4197-AC31-388738841269}" srcOrd="0" destOrd="0" parTransId="{07EB6AB7-8B4D-43CD-9140-DD54AD755C77}" sibTransId="{CB4FDE3E-66B0-407E-BB04-6A92F99A1C17}"/>
    <dgm:cxn modelId="{A14B8F95-407A-4303-A993-38D43EE6600A}" type="presOf" srcId="{73BB8900-D0F5-4197-AC31-388738841269}" destId="{B1A35FDA-33FE-4CB4-846C-9E91810422B8}" srcOrd="0" destOrd="0" presId="urn:microsoft.com/office/officeart/2005/8/layout/list1"/>
    <dgm:cxn modelId="{13DC22DA-BEB8-4195-B482-3A14C329F8FB}" type="presOf" srcId="{97E15B53-F044-449B-B852-2746E650FC83}" destId="{3C18B7A3-D836-4F44-9F6A-4B8F8DA239A3}" srcOrd="1" destOrd="0" presId="urn:microsoft.com/office/officeart/2005/8/layout/list1"/>
    <dgm:cxn modelId="{3561405F-CED5-4062-B104-6966DEA5C2B2}" type="presOf" srcId="{0323A0CE-8BD5-4450-A5AE-CFA698DEEA13}" destId="{8460680A-FD68-48AB-80ED-8D2090CB33EF}" srcOrd="1" destOrd="0" presId="urn:microsoft.com/office/officeart/2005/8/layout/list1"/>
    <dgm:cxn modelId="{26269D3B-D78D-4095-97C2-B993DEA4023D}" type="presOf" srcId="{6B731107-8D8A-4A68-95FA-D1E91E899DA9}" destId="{8A577EB4-DCFA-4DC2-8200-18B20C320099}" srcOrd="0" destOrd="0" presId="urn:microsoft.com/office/officeart/2005/8/layout/list1"/>
    <dgm:cxn modelId="{4CE0F2AF-0B7B-4A5C-936A-537934D0C866}" srcId="{F164A75E-CEE6-416E-92E9-DBB1C3F01290}" destId="{0323A0CE-8BD5-4450-A5AE-CFA698DEEA13}" srcOrd="4" destOrd="0" parTransId="{10F85B6F-AF66-4FEC-9AB8-317A7EE32D21}" sibTransId="{899DB2E4-A07D-4D8C-89D4-2DF4B76AC71B}"/>
    <dgm:cxn modelId="{6E00E8E9-22F6-42DE-BDE3-EB51C8DB7B68}" type="presOf" srcId="{73BB8900-D0F5-4197-AC31-388738841269}" destId="{CA3FABAD-B92C-4E28-B069-B7E32EA5E5B3}" srcOrd="1" destOrd="0" presId="urn:microsoft.com/office/officeart/2005/8/layout/list1"/>
    <dgm:cxn modelId="{B47F68EC-DE77-4C4A-9464-45C5FD2CA714}" srcId="{F164A75E-CEE6-416E-92E9-DBB1C3F01290}" destId="{6B731107-8D8A-4A68-95FA-D1E91E899DA9}" srcOrd="2" destOrd="0" parTransId="{FCD1AA58-D1B9-431F-9B34-300CFB5C1CAC}" sibTransId="{01B0CC06-5431-4E17-B7C1-06228266E2F8}"/>
    <dgm:cxn modelId="{11E02667-C13F-49F8-9425-479D662F5C56}" srcId="{F164A75E-CEE6-416E-92E9-DBB1C3F01290}" destId="{97E15B53-F044-449B-B852-2746E650FC83}" srcOrd="5" destOrd="0" parTransId="{D486578C-F8CB-45D6-AC02-1AB9749EEBFA}" sibTransId="{BAA5B1D7-C4B8-4D13-A9E6-D5766EA2A27E}"/>
    <dgm:cxn modelId="{3D027E2A-F5B7-4733-AA8D-3CA0224E8C95}" srcId="{F164A75E-CEE6-416E-92E9-DBB1C3F01290}" destId="{C4A5133B-1AB2-45BA-A8A9-5DE234B7BD5F}" srcOrd="3" destOrd="0" parTransId="{04D0AAFC-D613-4CAC-9F3D-CE93539389A0}" sibTransId="{891E3916-3BF1-46CB-9EA3-0D8DF1AECB60}"/>
    <dgm:cxn modelId="{F287DC9C-2024-47CF-8594-7FB1B67AEEDA}" type="presOf" srcId="{0323A0CE-8BD5-4450-A5AE-CFA698DEEA13}" destId="{4DFB2C68-2E85-4FE0-AD97-AEC078763CD5}" srcOrd="0" destOrd="0" presId="urn:microsoft.com/office/officeart/2005/8/layout/list1"/>
    <dgm:cxn modelId="{36E81A54-D731-443D-8500-B82F56E3CEF1}" type="presOf" srcId="{97E15B53-F044-449B-B852-2746E650FC83}" destId="{CFF190A8-2F2F-4BDC-8BE1-BC6FFB627A82}" srcOrd="0" destOrd="0" presId="urn:microsoft.com/office/officeart/2005/8/layout/list1"/>
    <dgm:cxn modelId="{C14A5CF0-9A71-4FAA-82C6-91C62048B701}" type="presOf" srcId="{F164A75E-CEE6-416E-92E9-DBB1C3F01290}" destId="{370876A9-5EE6-4E52-BE4D-6D94C5B39450}" srcOrd="0" destOrd="0" presId="urn:microsoft.com/office/officeart/2005/8/layout/list1"/>
    <dgm:cxn modelId="{62BF2063-B98D-4ECE-9ACE-2880273DB8B1}" srcId="{F164A75E-CEE6-416E-92E9-DBB1C3F01290}" destId="{AF316505-3711-4C20-A506-5F5F93BB1FB2}" srcOrd="1" destOrd="0" parTransId="{CEC16C66-8CCF-460A-981A-C47D8CF4E6D4}" sibTransId="{8FEE370C-AC39-4D15-9A2A-92E0FAB4E344}"/>
    <dgm:cxn modelId="{201EFC87-98C8-4BFB-9C87-17AE03114012}" type="presOf" srcId="{AF316505-3711-4C20-A506-5F5F93BB1FB2}" destId="{3772494E-2A02-488D-A933-6CD5E4A9F836}" srcOrd="0" destOrd="0" presId="urn:microsoft.com/office/officeart/2005/8/layout/list1"/>
    <dgm:cxn modelId="{2E5C3255-BAF4-43E7-8F0D-59487AD7F441}" type="presOf" srcId="{C4A5133B-1AB2-45BA-A8A9-5DE234B7BD5F}" destId="{FBB93B56-15A9-4D72-8B76-4540F1D7DDA5}" srcOrd="0" destOrd="0" presId="urn:microsoft.com/office/officeart/2005/8/layout/list1"/>
    <dgm:cxn modelId="{33E4E21D-B368-4BEE-8E23-8DE5A04B4626}" type="presParOf" srcId="{370876A9-5EE6-4E52-BE4D-6D94C5B39450}" destId="{C79A732E-0A4C-4674-8180-49D5C5955F2C}" srcOrd="0" destOrd="0" presId="urn:microsoft.com/office/officeart/2005/8/layout/list1"/>
    <dgm:cxn modelId="{78BF2334-CF2D-4AA4-A52C-71DF8954F0F9}" type="presParOf" srcId="{C79A732E-0A4C-4674-8180-49D5C5955F2C}" destId="{B1A35FDA-33FE-4CB4-846C-9E91810422B8}" srcOrd="0" destOrd="0" presId="urn:microsoft.com/office/officeart/2005/8/layout/list1"/>
    <dgm:cxn modelId="{5797DCE5-BA5B-44ED-AA2E-D9365E78F39A}" type="presParOf" srcId="{C79A732E-0A4C-4674-8180-49D5C5955F2C}" destId="{CA3FABAD-B92C-4E28-B069-B7E32EA5E5B3}" srcOrd="1" destOrd="0" presId="urn:microsoft.com/office/officeart/2005/8/layout/list1"/>
    <dgm:cxn modelId="{5F937884-0C75-41C6-B600-61D6990C6487}" type="presParOf" srcId="{370876A9-5EE6-4E52-BE4D-6D94C5B39450}" destId="{5A66EC26-318D-4534-A434-49B3BB4E3D7F}" srcOrd="1" destOrd="0" presId="urn:microsoft.com/office/officeart/2005/8/layout/list1"/>
    <dgm:cxn modelId="{1F2651C4-233F-47EA-96BF-DEC8883AB66C}" type="presParOf" srcId="{370876A9-5EE6-4E52-BE4D-6D94C5B39450}" destId="{7271A852-0141-4788-B479-8A987AC904C2}" srcOrd="2" destOrd="0" presId="urn:microsoft.com/office/officeart/2005/8/layout/list1"/>
    <dgm:cxn modelId="{E7EE6781-BA68-4344-B1DD-7659D7897F08}" type="presParOf" srcId="{370876A9-5EE6-4E52-BE4D-6D94C5B39450}" destId="{5F3C5296-C950-439B-AC07-18D5793CDB2A}" srcOrd="3" destOrd="0" presId="urn:microsoft.com/office/officeart/2005/8/layout/list1"/>
    <dgm:cxn modelId="{7C6CC729-C020-4747-BBDD-BBE3E4445ED4}" type="presParOf" srcId="{370876A9-5EE6-4E52-BE4D-6D94C5B39450}" destId="{A4239157-B721-42A3-B51C-EBE3ABC5FFD1}" srcOrd="4" destOrd="0" presId="urn:microsoft.com/office/officeart/2005/8/layout/list1"/>
    <dgm:cxn modelId="{33C25CAA-4107-4894-9241-95E491DDEA89}" type="presParOf" srcId="{A4239157-B721-42A3-B51C-EBE3ABC5FFD1}" destId="{3772494E-2A02-488D-A933-6CD5E4A9F836}" srcOrd="0" destOrd="0" presId="urn:microsoft.com/office/officeart/2005/8/layout/list1"/>
    <dgm:cxn modelId="{FEFCF345-040B-454E-9795-A33693AD05D0}" type="presParOf" srcId="{A4239157-B721-42A3-B51C-EBE3ABC5FFD1}" destId="{03E1DF0D-0F21-4CD7-87EC-90B5CA533309}" srcOrd="1" destOrd="0" presId="urn:microsoft.com/office/officeart/2005/8/layout/list1"/>
    <dgm:cxn modelId="{B89DAA01-D969-4A08-B5E1-A4E4E19CD11D}" type="presParOf" srcId="{370876A9-5EE6-4E52-BE4D-6D94C5B39450}" destId="{7EA86432-F1A3-4B78-9779-087D36F81029}" srcOrd="5" destOrd="0" presId="urn:microsoft.com/office/officeart/2005/8/layout/list1"/>
    <dgm:cxn modelId="{82A2B23A-E082-493C-A6F7-F465F04B742C}" type="presParOf" srcId="{370876A9-5EE6-4E52-BE4D-6D94C5B39450}" destId="{3D4A229D-D691-45E5-A7BD-524E1B8A1B28}" srcOrd="6" destOrd="0" presId="urn:microsoft.com/office/officeart/2005/8/layout/list1"/>
    <dgm:cxn modelId="{B1D288C4-D4C8-4034-9CA2-014289BB7F96}" type="presParOf" srcId="{370876A9-5EE6-4E52-BE4D-6D94C5B39450}" destId="{B8D9BBB2-0809-498A-9E34-ECC51B6C363B}" srcOrd="7" destOrd="0" presId="urn:microsoft.com/office/officeart/2005/8/layout/list1"/>
    <dgm:cxn modelId="{C3719C40-DB56-4038-AAA4-B062337AE63E}" type="presParOf" srcId="{370876A9-5EE6-4E52-BE4D-6D94C5B39450}" destId="{83043E4F-847A-4737-8262-27F80BE101CB}" srcOrd="8" destOrd="0" presId="urn:microsoft.com/office/officeart/2005/8/layout/list1"/>
    <dgm:cxn modelId="{C97A2195-7F31-44CC-8A6E-C1C631113002}" type="presParOf" srcId="{83043E4F-847A-4737-8262-27F80BE101CB}" destId="{8A577EB4-DCFA-4DC2-8200-18B20C320099}" srcOrd="0" destOrd="0" presId="urn:microsoft.com/office/officeart/2005/8/layout/list1"/>
    <dgm:cxn modelId="{2378D4C8-07E3-430E-8811-470A5B3AA24B}" type="presParOf" srcId="{83043E4F-847A-4737-8262-27F80BE101CB}" destId="{659AD387-A68A-4E9C-B396-4152DED81D8F}" srcOrd="1" destOrd="0" presId="urn:microsoft.com/office/officeart/2005/8/layout/list1"/>
    <dgm:cxn modelId="{64699B1E-3FC5-4D17-9F67-C9315796FC46}" type="presParOf" srcId="{370876A9-5EE6-4E52-BE4D-6D94C5B39450}" destId="{C3DE478E-EB58-4C07-85EA-2C1D121EA966}" srcOrd="9" destOrd="0" presId="urn:microsoft.com/office/officeart/2005/8/layout/list1"/>
    <dgm:cxn modelId="{23D8B75E-576D-4E1C-B1FA-209E007F8615}" type="presParOf" srcId="{370876A9-5EE6-4E52-BE4D-6D94C5B39450}" destId="{393198B0-9CBB-4931-B77D-224CC1DF11A7}" srcOrd="10" destOrd="0" presId="urn:microsoft.com/office/officeart/2005/8/layout/list1"/>
    <dgm:cxn modelId="{57CDE73B-371F-40C3-8FAE-CE34963B83C8}" type="presParOf" srcId="{370876A9-5EE6-4E52-BE4D-6D94C5B39450}" destId="{B8379AFE-E2E2-4257-A47A-86034E0E6AC2}" srcOrd="11" destOrd="0" presId="urn:microsoft.com/office/officeart/2005/8/layout/list1"/>
    <dgm:cxn modelId="{98A02539-9E8B-4698-9FB0-C464630273DA}" type="presParOf" srcId="{370876A9-5EE6-4E52-BE4D-6D94C5B39450}" destId="{620C0927-8DE5-4577-97F0-16922F2B8762}" srcOrd="12" destOrd="0" presId="urn:microsoft.com/office/officeart/2005/8/layout/list1"/>
    <dgm:cxn modelId="{81E56AF9-6E5F-4372-96F8-22029CF08D14}" type="presParOf" srcId="{620C0927-8DE5-4577-97F0-16922F2B8762}" destId="{FBB93B56-15A9-4D72-8B76-4540F1D7DDA5}" srcOrd="0" destOrd="0" presId="urn:microsoft.com/office/officeart/2005/8/layout/list1"/>
    <dgm:cxn modelId="{CF443A42-DCA0-44BC-AEA6-9448B1E77FDD}" type="presParOf" srcId="{620C0927-8DE5-4577-97F0-16922F2B8762}" destId="{5A73C172-C722-4AF1-AC15-A6FB58ABB58E}" srcOrd="1" destOrd="0" presId="urn:microsoft.com/office/officeart/2005/8/layout/list1"/>
    <dgm:cxn modelId="{713D938C-A380-45FE-A782-C7D58C3B2AAF}" type="presParOf" srcId="{370876A9-5EE6-4E52-BE4D-6D94C5B39450}" destId="{98F0B68E-2650-4222-B674-5AA877449B37}" srcOrd="13" destOrd="0" presId="urn:microsoft.com/office/officeart/2005/8/layout/list1"/>
    <dgm:cxn modelId="{6A0F81D9-AF80-4C09-8B66-3BB730A8ADCE}" type="presParOf" srcId="{370876A9-5EE6-4E52-BE4D-6D94C5B39450}" destId="{1D9D0D33-804B-4C3F-BF93-2FC705247858}" srcOrd="14" destOrd="0" presId="urn:microsoft.com/office/officeart/2005/8/layout/list1"/>
    <dgm:cxn modelId="{AD2B586D-5410-43B4-B671-BF746048C156}" type="presParOf" srcId="{370876A9-5EE6-4E52-BE4D-6D94C5B39450}" destId="{83B76ABB-71FE-4E53-9880-1369EF20A9A5}" srcOrd="15" destOrd="0" presId="urn:microsoft.com/office/officeart/2005/8/layout/list1"/>
    <dgm:cxn modelId="{38FCC0FB-25ED-4FC7-8C08-DB8709C5DF9F}" type="presParOf" srcId="{370876A9-5EE6-4E52-BE4D-6D94C5B39450}" destId="{314C3CC6-181E-43AB-B104-35F04D901AB9}" srcOrd="16" destOrd="0" presId="urn:microsoft.com/office/officeart/2005/8/layout/list1"/>
    <dgm:cxn modelId="{2058124B-1891-417B-B896-161A73A3EB03}" type="presParOf" srcId="{314C3CC6-181E-43AB-B104-35F04D901AB9}" destId="{4DFB2C68-2E85-4FE0-AD97-AEC078763CD5}" srcOrd="0" destOrd="0" presId="urn:microsoft.com/office/officeart/2005/8/layout/list1"/>
    <dgm:cxn modelId="{70CA5CB9-63CB-4F02-995D-2D813A15404C}" type="presParOf" srcId="{314C3CC6-181E-43AB-B104-35F04D901AB9}" destId="{8460680A-FD68-48AB-80ED-8D2090CB33EF}" srcOrd="1" destOrd="0" presId="urn:microsoft.com/office/officeart/2005/8/layout/list1"/>
    <dgm:cxn modelId="{0E2E894F-DFF8-411E-A8C1-D29194727708}" type="presParOf" srcId="{370876A9-5EE6-4E52-BE4D-6D94C5B39450}" destId="{BB19BF59-AE09-4121-8711-DC39610AE1B0}" srcOrd="17" destOrd="0" presId="urn:microsoft.com/office/officeart/2005/8/layout/list1"/>
    <dgm:cxn modelId="{C0B9C759-EE7C-421F-AD93-D95058796BB5}" type="presParOf" srcId="{370876A9-5EE6-4E52-BE4D-6D94C5B39450}" destId="{D715B44A-A523-4093-BCF0-1A62DE0AAAAE}" srcOrd="18" destOrd="0" presId="urn:microsoft.com/office/officeart/2005/8/layout/list1"/>
    <dgm:cxn modelId="{CDF6E612-2F57-4FA6-B244-9F0078873E44}" type="presParOf" srcId="{370876A9-5EE6-4E52-BE4D-6D94C5B39450}" destId="{A753032F-45B4-4405-BA40-5FB0DF00A0E6}" srcOrd="19" destOrd="0" presId="urn:microsoft.com/office/officeart/2005/8/layout/list1"/>
    <dgm:cxn modelId="{1DA1A987-B036-4839-B6C7-684531E089E9}" type="presParOf" srcId="{370876A9-5EE6-4E52-BE4D-6D94C5B39450}" destId="{16B306AA-F959-4E08-946A-100122434E72}" srcOrd="20" destOrd="0" presId="urn:microsoft.com/office/officeart/2005/8/layout/list1"/>
    <dgm:cxn modelId="{01A9448F-99D1-4046-BFE7-0C46C31DE2A3}" type="presParOf" srcId="{16B306AA-F959-4E08-946A-100122434E72}" destId="{CFF190A8-2F2F-4BDC-8BE1-BC6FFB627A82}" srcOrd="0" destOrd="0" presId="urn:microsoft.com/office/officeart/2005/8/layout/list1"/>
    <dgm:cxn modelId="{091E6B81-70E2-4976-8180-19086DC9D077}" type="presParOf" srcId="{16B306AA-F959-4E08-946A-100122434E72}" destId="{3C18B7A3-D836-4F44-9F6A-4B8F8DA239A3}" srcOrd="1" destOrd="0" presId="urn:microsoft.com/office/officeart/2005/8/layout/list1"/>
    <dgm:cxn modelId="{285739CE-BA0D-46E1-BADD-C83FB1298F58}" type="presParOf" srcId="{370876A9-5EE6-4E52-BE4D-6D94C5B39450}" destId="{82B00EA4-FCC4-45CC-8CEC-3ECC3FA1D9BC}" srcOrd="21" destOrd="0" presId="urn:microsoft.com/office/officeart/2005/8/layout/list1"/>
    <dgm:cxn modelId="{004D3194-17B8-49C9-958D-EFDB64F107DF}" type="presParOf" srcId="{370876A9-5EE6-4E52-BE4D-6D94C5B39450}" destId="{52D4FFE0-38A8-4BD7-A42B-F250DCB1AAB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B0A3CB-F9ED-4C97-8F37-6F559BFD493D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144793E6-0F8A-4F94-A518-02C4C097A9D1}">
      <dgm:prSet custT="1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pt-BR" sz="2000" b="1" dirty="0" smtClean="0"/>
            <a:t>Cursos</a:t>
          </a:r>
          <a:endParaRPr lang="pt-BR" sz="2000" b="1" dirty="0"/>
        </a:p>
      </dgm:t>
    </dgm:pt>
    <dgm:pt modelId="{8F3DE80F-34C0-4D0E-A833-2E87CE541DF4}" type="parTrans" cxnId="{2ED971CC-A503-4CB4-AC9E-199F1A7DDD61}">
      <dgm:prSet/>
      <dgm:spPr/>
      <dgm:t>
        <a:bodyPr/>
        <a:lstStyle/>
        <a:p>
          <a:endParaRPr lang="pt-BR" sz="2000"/>
        </a:p>
      </dgm:t>
    </dgm:pt>
    <dgm:pt modelId="{01CB7541-AE0E-416D-B893-091A986E20E3}" type="sibTrans" cxnId="{2ED971CC-A503-4CB4-AC9E-199F1A7DDD61}">
      <dgm:prSet/>
      <dgm:spPr/>
      <dgm:t>
        <a:bodyPr/>
        <a:lstStyle/>
        <a:p>
          <a:endParaRPr lang="pt-BR" sz="2000"/>
        </a:p>
      </dgm:t>
    </dgm:pt>
    <dgm:pt modelId="{F8411189-FE2C-4BCF-9B55-459378271205}">
      <dgm:prSet custT="1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pt-BR" sz="2000" b="1" dirty="0" smtClean="0"/>
            <a:t>Objetos de Aprendizagem	</a:t>
          </a:r>
          <a:endParaRPr lang="pt-BR" sz="2000" b="1" dirty="0"/>
        </a:p>
      </dgm:t>
    </dgm:pt>
    <dgm:pt modelId="{3AC143F2-AD33-4047-AD4F-2E6B1FD17585}" type="parTrans" cxnId="{8FDB34C9-877D-4514-94CB-486463B765C7}">
      <dgm:prSet/>
      <dgm:spPr/>
      <dgm:t>
        <a:bodyPr/>
        <a:lstStyle/>
        <a:p>
          <a:endParaRPr lang="pt-BR" sz="2000"/>
        </a:p>
      </dgm:t>
    </dgm:pt>
    <dgm:pt modelId="{104B42D9-C50A-4C57-A655-208F1C22FEFF}" type="sibTrans" cxnId="{8FDB34C9-877D-4514-94CB-486463B765C7}">
      <dgm:prSet/>
      <dgm:spPr/>
      <dgm:t>
        <a:bodyPr/>
        <a:lstStyle/>
        <a:p>
          <a:endParaRPr lang="pt-BR" sz="2000"/>
        </a:p>
      </dgm:t>
    </dgm:pt>
    <dgm:pt modelId="{2488DF13-7465-4EA8-898B-6F7E4C0092A1}">
      <dgm:prSet custT="1"/>
      <dgm:spPr/>
      <dgm:t>
        <a:bodyPr/>
        <a:lstStyle/>
        <a:p>
          <a:pPr rtl="0"/>
          <a:r>
            <a:rPr lang="pt-BR" sz="2000" dirty="0" smtClean="0"/>
            <a:t>Infográficos</a:t>
          </a:r>
          <a:endParaRPr lang="pt-BR" sz="2000" dirty="0"/>
        </a:p>
      </dgm:t>
    </dgm:pt>
    <dgm:pt modelId="{ED00AE14-65D5-4384-AC0E-A8DB0352EBDA}" type="parTrans" cxnId="{6D709C9E-ACF4-4133-B126-CEBACCE52976}">
      <dgm:prSet/>
      <dgm:spPr/>
      <dgm:t>
        <a:bodyPr/>
        <a:lstStyle/>
        <a:p>
          <a:endParaRPr lang="pt-BR" sz="2000"/>
        </a:p>
      </dgm:t>
    </dgm:pt>
    <dgm:pt modelId="{E9767433-49E9-43AC-A994-B24A8BC8A765}" type="sibTrans" cxnId="{6D709C9E-ACF4-4133-B126-CEBACCE52976}">
      <dgm:prSet/>
      <dgm:spPr/>
      <dgm:t>
        <a:bodyPr/>
        <a:lstStyle/>
        <a:p>
          <a:endParaRPr lang="pt-BR" sz="2000"/>
        </a:p>
      </dgm:t>
    </dgm:pt>
    <dgm:pt modelId="{9C26BF54-B7A5-4D94-BBAE-7D4FAD24FABF}">
      <dgm:prSet custT="1"/>
      <dgm:spPr/>
      <dgm:t>
        <a:bodyPr/>
        <a:lstStyle/>
        <a:p>
          <a:pPr rtl="0"/>
          <a:r>
            <a:rPr lang="pt-BR" sz="2000" dirty="0" smtClean="0"/>
            <a:t>Jogos</a:t>
          </a:r>
          <a:endParaRPr lang="pt-BR" sz="2000" dirty="0"/>
        </a:p>
      </dgm:t>
    </dgm:pt>
    <dgm:pt modelId="{904E1A36-FEB2-4B78-825A-DF30F0B576EB}" type="parTrans" cxnId="{1D0250DB-C058-4932-B500-ACC9A7D3947C}">
      <dgm:prSet/>
      <dgm:spPr/>
      <dgm:t>
        <a:bodyPr/>
        <a:lstStyle/>
        <a:p>
          <a:endParaRPr lang="pt-BR" sz="2000"/>
        </a:p>
      </dgm:t>
    </dgm:pt>
    <dgm:pt modelId="{7137B05D-3A88-41AB-9917-5B5E62BFD3FA}" type="sibTrans" cxnId="{1D0250DB-C058-4932-B500-ACC9A7D3947C}">
      <dgm:prSet/>
      <dgm:spPr/>
      <dgm:t>
        <a:bodyPr/>
        <a:lstStyle/>
        <a:p>
          <a:endParaRPr lang="pt-BR" sz="2000"/>
        </a:p>
      </dgm:t>
    </dgm:pt>
    <dgm:pt modelId="{D9E23349-EC8D-4CAD-96FE-E97F03C2B092}">
      <dgm:prSet custT="1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pt-BR" sz="2000" b="1" dirty="0" smtClean="0"/>
            <a:t>Segunda opinião formativa</a:t>
          </a:r>
          <a:endParaRPr lang="pt-BR" sz="2000" b="1" dirty="0"/>
        </a:p>
      </dgm:t>
    </dgm:pt>
    <dgm:pt modelId="{3BE7DBF8-F5BE-455D-B1BE-A737592C6A5A}" type="parTrans" cxnId="{D7792D83-EB20-4028-9C7F-DAAAE6150F45}">
      <dgm:prSet/>
      <dgm:spPr/>
      <dgm:t>
        <a:bodyPr/>
        <a:lstStyle/>
        <a:p>
          <a:endParaRPr lang="pt-BR" sz="2000"/>
        </a:p>
      </dgm:t>
    </dgm:pt>
    <dgm:pt modelId="{43887CED-E136-4734-B320-49A022D70BCF}" type="sibTrans" cxnId="{D7792D83-EB20-4028-9C7F-DAAAE6150F45}">
      <dgm:prSet/>
      <dgm:spPr/>
      <dgm:t>
        <a:bodyPr/>
        <a:lstStyle/>
        <a:p>
          <a:endParaRPr lang="pt-BR" sz="2000"/>
        </a:p>
      </dgm:t>
    </dgm:pt>
    <dgm:pt modelId="{69C70301-6DB0-4CBC-A1C5-FFD48F3F128C}">
      <dgm:prSet custT="1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pt-BR" sz="2000" b="1" dirty="0" err="1" smtClean="0"/>
            <a:t>Webaulas</a:t>
          </a:r>
          <a:endParaRPr lang="pt-BR" sz="2000" b="1" dirty="0"/>
        </a:p>
      </dgm:t>
    </dgm:pt>
    <dgm:pt modelId="{7EDEC1DE-E801-4229-8D99-0B24444AE8D4}" type="parTrans" cxnId="{759E7A62-9E4B-4A48-9724-08644F74E754}">
      <dgm:prSet/>
      <dgm:spPr/>
      <dgm:t>
        <a:bodyPr/>
        <a:lstStyle/>
        <a:p>
          <a:endParaRPr lang="pt-BR"/>
        </a:p>
      </dgm:t>
    </dgm:pt>
    <dgm:pt modelId="{09174B1F-E6FA-4224-BD4E-1783ECCC61F9}" type="sibTrans" cxnId="{759E7A62-9E4B-4A48-9724-08644F74E754}">
      <dgm:prSet/>
      <dgm:spPr/>
      <dgm:t>
        <a:bodyPr/>
        <a:lstStyle/>
        <a:p>
          <a:endParaRPr lang="pt-BR"/>
        </a:p>
      </dgm:t>
    </dgm:pt>
    <dgm:pt modelId="{9C5CFF4C-5B0D-4BFB-B04A-7C573F286CD8}">
      <dgm:prSet custT="1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pt-BR" sz="2000" b="1" dirty="0" smtClean="0"/>
            <a:t>Transmissão de eventos</a:t>
          </a:r>
          <a:endParaRPr lang="pt-BR" sz="2000" b="1" dirty="0"/>
        </a:p>
      </dgm:t>
    </dgm:pt>
    <dgm:pt modelId="{5894A125-424B-42FE-BBFA-DD031FEA1291}" type="parTrans" cxnId="{D792FEDB-A9D6-478E-94CC-94ED4D2FCE30}">
      <dgm:prSet/>
      <dgm:spPr/>
      <dgm:t>
        <a:bodyPr/>
        <a:lstStyle/>
        <a:p>
          <a:endParaRPr lang="pt-BR"/>
        </a:p>
      </dgm:t>
    </dgm:pt>
    <dgm:pt modelId="{7B6EF636-F559-4715-A588-A16AB3AAF8C0}" type="sibTrans" cxnId="{D792FEDB-A9D6-478E-94CC-94ED4D2FCE30}">
      <dgm:prSet/>
      <dgm:spPr/>
      <dgm:t>
        <a:bodyPr/>
        <a:lstStyle/>
        <a:p>
          <a:endParaRPr lang="pt-BR"/>
        </a:p>
      </dgm:t>
    </dgm:pt>
    <dgm:pt modelId="{2A554133-CF09-46B5-99E0-AAD3B5ADA80A}">
      <dgm:prSet custT="1"/>
      <dgm:spPr/>
      <dgm:t>
        <a:bodyPr/>
        <a:lstStyle/>
        <a:p>
          <a:pPr rtl="0"/>
          <a:r>
            <a:rPr lang="pt-BR" sz="2000" dirty="0" smtClean="0"/>
            <a:t>Livros digitais</a:t>
          </a:r>
          <a:endParaRPr lang="pt-BR" sz="2000" dirty="0"/>
        </a:p>
      </dgm:t>
    </dgm:pt>
    <dgm:pt modelId="{0A64078D-26D4-4E80-8A80-854F7396F8CD}" type="parTrans" cxnId="{99474A7A-084A-497D-8BA4-7D5B41DAED16}">
      <dgm:prSet/>
      <dgm:spPr/>
      <dgm:t>
        <a:bodyPr/>
        <a:lstStyle/>
        <a:p>
          <a:endParaRPr lang="pt-BR"/>
        </a:p>
      </dgm:t>
    </dgm:pt>
    <dgm:pt modelId="{7232ECCC-CEDB-4D46-BCE1-CCC45F41F17C}" type="sibTrans" cxnId="{99474A7A-084A-497D-8BA4-7D5B41DAED16}">
      <dgm:prSet/>
      <dgm:spPr/>
      <dgm:t>
        <a:bodyPr/>
        <a:lstStyle/>
        <a:p>
          <a:endParaRPr lang="pt-BR"/>
        </a:p>
      </dgm:t>
    </dgm:pt>
    <dgm:pt modelId="{4A7484B3-08D9-4C51-881C-567B3E160CFD}">
      <dgm:prSet custT="1"/>
      <dgm:spPr/>
      <dgm:t>
        <a:bodyPr/>
        <a:lstStyle/>
        <a:p>
          <a:pPr rtl="0"/>
          <a:r>
            <a:rPr lang="pt-BR" sz="2000" dirty="0" err="1" smtClean="0"/>
            <a:t>Videoaulas</a:t>
          </a:r>
          <a:endParaRPr lang="pt-BR" sz="2000" dirty="0"/>
        </a:p>
      </dgm:t>
    </dgm:pt>
    <dgm:pt modelId="{9D5F5470-17C8-4FDB-9F9D-4922997346FB}" type="sibTrans" cxnId="{8AA5B7BA-4405-4714-8395-11661D037EA1}">
      <dgm:prSet/>
      <dgm:spPr/>
      <dgm:t>
        <a:bodyPr/>
        <a:lstStyle/>
        <a:p>
          <a:endParaRPr lang="pt-BR"/>
        </a:p>
      </dgm:t>
    </dgm:pt>
    <dgm:pt modelId="{13BAD979-9E13-4C77-AF97-1A1D3F529938}" type="parTrans" cxnId="{8AA5B7BA-4405-4714-8395-11661D037EA1}">
      <dgm:prSet/>
      <dgm:spPr/>
      <dgm:t>
        <a:bodyPr/>
        <a:lstStyle/>
        <a:p>
          <a:endParaRPr lang="pt-BR"/>
        </a:p>
      </dgm:t>
    </dgm:pt>
    <dgm:pt modelId="{E8659E9A-AA6C-449B-99C4-C440E6CC0DF1}" type="pres">
      <dgm:prSet presAssocID="{ADB0A3CB-F9ED-4C97-8F37-6F559BFD49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64C4C93-072D-45F4-AA1D-B4A59A72754F}" type="pres">
      <dgm:prSet presAssocID="{144793E6-0F8A-4F94-A518-02C4C097A9D1}" presName="parentText" presStyleLbl="node1" presStyleIdx="0" presStyleCnt="5" custLinFactNeighborY="-2410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06418C-B334-4A20-B419-3BE380384A84}" type="pres">
      <dgm:prSet presAssocID="{01CB7541-AE0E-416D-B893-091A986E20E3}" presName="spacer" presStyleCnt="0"/>
      <dgm:spPr/>
    </dgm:pt>
    <dgm:pt modelId="{A1ADA04F-A617-4D54-A7C6-B46E1A76149B}" type="pres">
      <dgm:prSet presAssocID="{69C70301-6DB0-4CBC-A1C5-FFD48F3F128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57D191-B02D-4163-92F9-D1F8C54B74E3}" type="pres">
      <dgm:prSet presAssocID="{09174B1F-E6FA-4224-BD4E-1783ECCC61F9}" presName="spacer" presStyleCnt="0"/>
      <dgm:spPr/>
    </dgm:pt>
    <dgm:pt modelId="{B018C1B5-C66A-4DCB-9101-6D0588011E58}" type="pres">
      <dgm:prSet presAssocID="{F8411189-FE2C-4BCF-9B55-45937827120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D05C5D-D84A-4A81-BFCE-9C7914029D45}" type="pres">
      <dgm:prSet presAssocID="{F8411189-FE2C-4BCF-9B55-45937827120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6F77C3-0F80-4D63-90CC-87D5A5B493C2}" type="pres">
      <dgm:prSet presAssocID="{D9E23349-EC8D-4CAD-96FE-E97F03C2B09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9E4D74-4ECE-47C1-8FA7-4EAC59377A53}" type="pres">
      <dgm:prSet presAssocID="{43887CED-E136-4734-B320-49A022D70BCF}" presName="spacer" presStyleCnt="0"/>
      <dgm:spPr/>
    </dgm:pt>
    <dgm:pt modelId="{D312776B-0DCA-4DA6-B942-DEA41486295C}" type="pres">
      <dgm:prSet presAssocID="{9C5CFF4C-5B0D-4BFB-B04A-7C573F286CD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E3EE5E6-9478-41FC-BBC3-C6FD0157E752}" type="presOf" srcId="{4A7484B3-08D9-4C51-881C-567B3E160CFD}" destId="{1AD05C5D-D84A-4A81-BFCE-9C7914029D45}" srcOrd="0" destOrd="0" presId="urn:microsoft.com/office/officeart/2005/8/layout/vList2"/>
    <dgm:cxn modelId="{CE6EAB4E-01C5-46D2-93D3-116CE7363371}" type="presOf" srcId="{2488DF13-7465-4EA8-898B-6F7E4C0092A1}" destId="{1AD05C5D-D84A-4A81-BFCE-9C7914029D45}" srcOrd="0" destOrd="2" presId="urn:microsoft.com/office/officeart/2005/8/layout/vList2"/>
    <dgm:cxn modelId="{99474A7A-084A-497D-8BA4-7D5B41DAED16}" srcId="{F8411189-FE2C-4BCF-9B55-459378271205}" destId="{2A554133-CF09-46B5-99E0-AAD3B5ADA80A}" srcOrd="1" destOrd="0" parTransId="{0A64078D-26D4-4E80-8A80-854F7396F8CD}" sibTransId="{7232ECCC-CEDB-4D46-BCE1-CCC45F41F17C}"/>
    <dgm:cxn modelId="{759E7A62-9E4B-4A48-9724-08644F74E754}" srcId="{ADB0A3CB-F9ED-4C97-8F37-6F559BFD493D}" destId="{69C70301-6DB0-4CBC-A1C5-FFD48F3F128C}" srcOrd="1" destOrd="0" parTransId="{7EDEC1DE-E801-4229-8D99-0B24444AE8D4}" sibTransId="{09174B1F-E6FA-4224-BD4E-1783ECCC61F9}"/>
    <dgm:cxn modelId="{8AA5B7BA-4405-4714-8395-11661D037EA1}" srcId="{F8411189-FE2C-4BCF-9B55-459378271205}" destId="{4A7484B3-08D9-4C51-881C-567B3E160CFD}" srcOrd="0" destOrd="0" parTransId="{13BAD979-9E13-4C77-AF97-1A1D3F529938}" sibTransId="{9D5F5470-17C8-4FDB-9F9D-4922997346FB}"/>
    <dgm:cxn modelId="{6D709C9E-ACF4-4133-B126-CEBACCE52976}" srcId="{F8411189-FE2C-4BCF-9B55-459378271205}" destId="{2488DF13-7465-4EA8-898B-6F7E4C0092A1}" srcOrd="2" destOrd="0" parTransId="{ED00AE14-65D5-4384-AC0E-A8DB0352EBDA}" sibTransId="{E9767433-49E9-43AC-A994-B24A8BC8A765}"/>
    <dgm:cxn modelId="{E82DED45-09D5-40A7-A604-C16B48455A48}" type="presOf" srcId="{F8411189-FE2C-4BCF-9B55-459378271205}" destId="{B018C1B5-C66A-4DCB-9101-6D0588011E58}" srcOrd="0" destOrd="0" presId="urn:microsoft.com/office/officeart/2005/8/layout/vList2"/>
    <dgm:cxn modelId="{41F709EB-8BDE-4039-9F7B-1B53AD571E81}" type="presOf" srcId="{2A554133-CF09-46B5-99E0-AAD3B5ADA80A}" destId="{1AD05C5D-D84A-4A81-BFCE-9C7914029D45}" srcOrd="0" destOrd="1" presId="urn:microsoft.com/office/officeart/2005/8/layout/vList2"/>
    <dgm:cxn modelId="{2ED971CC-A503-4CB4-AC9E-199F1A7DDD61}" srcId="{ADB0A3CB-F9ED-4C97-8F37-6F559BFD493D}" destId="{144793E6-0F8A-4F94-A518-02C4C097A9D1}" srcOrd="0" destOrd="0" parTransId="{8F3DE80F-34C0-4D0E-A833-2E87CE541DF4}" sibTransId="{01CB7541-AE0E-416D-B893-091A986E20E3}"/>
    <dgm:cxn modelId="{D7792D83-EB20-4028-9C7F-DAAAE6150F45}" srcId="{ADB0A3CB-F9ED-4C97-8F37-6F559BFD493D}" destId="{D9E23349-EC8D-4CAD-96FE-E97F03C2B092}" srcOrd="3" destOrd="0" parTransId="{3BE7DBF8-F5BE-455D-B1BE-A737592C6A5A}" sibTransId="{43887CED-E136-4734-B320-49A022D70BCF}"/>
    <dgm:cxn modelId="{C97DB645-689F-482C-9782-4040C3F79AC2}" type="presOf" srcId="{9C26BF54-B7A5-4D94-BBAE-7D4FAD24FABF}" destId="{1AD05C5D-D84A-4A81-BFCE-9C7914029D45}" srcOrd="0" destOrd="3" presId="urn:microsoft.com/office/officeart/2005/8/layout/vList2"/>
    <dgm:cxn modelId="{8FDB34C9-877D-4514-94CB-486463B765C7}" srcId="{ADB0A3CB-F9ED-4C97-8F37-6F559BFD493D}" destId="{F8411189-FE2C-4BCF-9B55-459378271205}" srcOrd="2" destOrd="0" parTransId="{3AC143F2-AD33-4047-AD4F-2E6B1FD17585}" sibTransId="{104B42D9-C50A-4C57-A655-208F1C22FEFF}"/>
    <dgm:cxn modelId="{1D0250DB-C058-4932-B500-ACC9A7D3947C}" srcId="{F8411189-FE2C-4BCF-9B55-459378271205}" destId="{9C26BF54-B7A5-4D94-BBAE-7D4FAD24FABF}" srcOrd="3" destOrd="0" parTransId="{904E1A36-FEB2-4B78-825A-DF30F0B576EB}" sibTransId="{7137B05D-3A88-41AB-9917-5B5E62BFD3FA}"/>
    <dgm:cxn modelId="{D4519CB9-2231-4EF7-9503-C71D3AB177F4}" type="presOf" srcId="{144793E6-0F8A-4F94-A518-02C4C097A9D1}" destId="{E64C4C93-072D-45F4-AA1D-B4A59A72754F}" srcOrd="0" destOrd="0" presId="urn:microsoft.com/office/officeart/2005/8/layout/vList2"/>
    <dgm:cxn modelId="{AA54A45F-ED60-4ABD-A64A-2FC40EDC3875}" type="presOf" srcId="{69C70301-6DB0-4CBC-A1C5-FFD48F3F128C}" destId="{A1ADA04F-A617-4D54-A7C6-B46E1A76149B}" srcOrd="0" destOrd="0" presId="urn:microsoft.com/office/officeart/2005/8/layout/vList2"/>
    <dgm:cxn modelId="{55924886-E871-4C5A-BBF0-615A8D8924E4}" type="presOf" srcId="{ADB0A3CB-F9ED-4C97-8F37-6F559BFD493D}" destId="{E8659E9A-AA6C-449B-99C4-C440E6CC0DF1}" srcOrd="0" destOrd="0" presId="urn:microsoft.com/office/officeart/2005/8/layout/vList2"/>
    <dgm:cxn modelId="{1F44D855-CB0D-4076-9ECF-DDFB23F68B0D}" type="presOf" srcId="{D9E23349-EC8D-4CAD-96FE-E97F03C2B092}" destId="{0F6F77C3-0F80-4D63-90CC-87D5A5B493C2}" srcOrd="0" destOrd="0" presId="urn:microsoft.com/office/officeart/2005/8/layout/vList2"/>
    <dgm:cxn modelId="{0DC58386-B01F-4FA5-BEA5-23D3A7E8FF59}" type="presOf" srcId="{9C5CFF4C-5B0D-4BFB-B04A-7C573F286CD8}" destId="{D312776B-0DCA-4DA6-B942-DEA41486295C}" srcOrd="0" destOrd="0" presId="urn:microsoft.com/office/officeart/2005/8/layout/vList2"/>
    <dgm:cxn modelId="{D792FEDB-A9D6-478E-94CC-94ED4D2FCE30}" srcId="{ADB0A3CB-F9ED-4C97-8F37-6F559BFD493D}" destId="{9C5CFF4C-5B0D-4BFB-B04A-7C573F286CD8}" srcOrd="4" destOrd="0" parTransId="{5894A125-424B-42FE-BBFA-DD031FEA1291}" sibTransId="{7B6EF636-F559-4715-A588-A16AB3AAF8C0}"/>
    <dgm:cxn modelId="{0025E8AB-4203-494C-ACB1-159E29A8FB5E}" type="presParOf" srcId="{E8659E9A-AA6C-449B-99C4-C440E6CC0DF1}" destId="{E64C4C93-072D-45F4-AA1D-B4A59A72754F}" srcOrd="0" destOrd="0" presId="urn:microsoft.com/office/officeart/2005/8/layout/vList2"/>
    <dgm:cxn modelId="{404A3CA9-4ED9-4432-8BF4-682EFD055009}" type="presParOf" srcId="{E8659E9A-AA6C-449B-99C4-C440E6CC0DF1}" destId="{DA06418C-B334-4A20-B419-3BE380384A84}" srcOrd="1" destOrd="0" presId="urn:microsoft.com/office/officeart/2005/8/layout/vList2"/>
    <dgm:cxn modelId="{ACA5DECA-A256-4AAE-92DE-0215FE87801C}" type="presParOf" srcId="{E8659E9A-AA6C-449B-99C4-C440E6CC0DF1}" destId="{A1ADA04F-A617-4D54-A7C6-B46E1A76149B}" srcOrd="2" destOrd="0" presId="urn:microsoft.com/office/officeart/2005/8/layout/vList2"/>
    <dgm:cxn modelId="{B437A92C-A3C7-448F-8672-D5429C776720}" type="presParOf" srcId="{E8659E9A-AA6C-449B-99C4-C440E6CC0DF1}" destId="{B157D191-B02D-4163-92F9-D1F8C54B74E3}" srcOrd="3" destOrd="0" presId="urn:microsoft.com/office/officeart/2005/8/layout/vList2"/>
    <dgm:cxn modelId="{C7897039-BA95-49C8-B81D-FA38E8EE8A9F}" type="presParOf" srcId="{E8659E9A-AA6C-449B-99C4-C440E6CC0DF1}" destId="{B018C1B5-C66A-4DCB-9101-6D0588011E58}" srcOrd="4" destOrd="0" presId="urn:microsoft.com/office/officeart/2005/8/layout/vList2"/>
    <dgm:cxn modelId="{7FD0C550-BB5D-4D6D-9C35-16309F551C0A}" type="presParOf" srcId="{E8659E9A-AA6C-449B-99C4-C440E6CC0DF1}" destId="{1AD05C5D-D84A-4A81-BFCE-9C7914029D45}" srcOrd="5" destOrd="0" presId="urn:microsoft.com/office/officeart/2005/8/layout/vList2"/>
    <dgm:cxn modelId="{0E60A52F-93EC-47B7-AD47-99EE7DB01A3E}" type="presParOf" srcId="{E8659E9A-AA6C-449B-99C4-C440E6CC0DF1}" destId="{0F6F77C3-0F80-4D63-90CC-87D5A5B493C2}" srcOrd="6" destOrd="0" presId="urn:microsoft.com/office/officeart/2005/8/layout/vList2"/>
    <dgm:cxn modelId="{644E4181-987C-4843-AA61-A20F6A12370A}" type="presParOf" srcId="{E8659E9A-AA6C-449B-99C4-C440E6CC0DF1}" destId="{1C9E4D74-4ECE-47C1-8FA7-4EAC59377A53}" srcOrd="7" destOrd="0" presId="urn:microsoft.com/office/officeart/2005/8/layout/vList2"/>
    <dgm:cxn modelId="{3AA617FC-55A8-471F-B037-F52677F676B9}" type="presParOf" srcId="{E8659E9A-AA6C-449B-99C4-C440E6CC0DF1}" destId="{D312776B-0DCA-4DA6-B942-DEA41486295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D8D93-B6AD-4D4D-A1A4-2B137EBF51E1}">
      <dsp:nvSpPr>
        <dsp:cNvPr id="0" name=""/>
        <dsp:cNvSpPr/>
      </dsp:nvSpPr>
      <dsp:spPr>
        <a:xfrm>
          <a:off x="3360" y="772278"/>
          <a:ext cx="3654134" cy="4298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037F6B9-B437-498B-9044-28B91CB4AE33}">
      <dsp:nvSpPr>
        <dsp:cNvPr id="0" name=""/>
        <dsp:cNvSpPr/>
      </dsp:nvSpPr>
      <dsp:spPr>
        <a:xfrm>
          <a:off x="3360" y="933730"/>
          <a:ext cx="268445" cy="2684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E51E9-0590-48CA-A330-84E75F3C3423}">
      <dsp:nvSpPr>
        <dsp:cNvPr id="0" name=""/>
        <dsp:cNvSpPr/>
      </dsp:nvSpPr>
      <dsp:spPr>
        <a:xfrm>
          <a:off x="3360" y="0"/>
          <a:ext cx="3654134" cy="77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600" kern="1200" dirty="0" smtClean="0"/>
            <a:t>2000 - 2004</a:t>
          </a:r>
          <a:endParaRPr lang="pt-BR" sz="4600" kern="1200" dirty="0"/>
        </a:p>
      </dsp:txBody>
      <dsp:txXfrm>
        <a:off x="3360" y="0"/>
        <a:ext cx="3654134" cy="772278"/>
      </dsp:txXfrm>
    </dsp:sp>
    <dsp:sp modelId="{0212DC94-86F1-4A18-B3BC-8BFFE5520616}">
      <dsp:nvSpPr>
        <dsp:cNvPr id="0" name=""/>
        <dsp:cNvSpPr/>
      </dsp:nvSpPr>
      <dsp:spPr>
        <a:xfrm>
          <a:off x="3360" y="1559469"/>
          <a:ext cx="268439" cy="268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BB152E3-93B4-43D5-9BFD-776A4C65829E}">
      <dsp:nvSpPr>
        <dsp:cNvPr id="0" name=""/>
        <dsp:cNvSpPr/>
      </dsp:nvSpPr>
      <dsp:spPr>
        <a:xfrm>
          <a:off x="259149" y="1380822"/>
          <a:ext cx="3398345" cy="62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Primeira experiência em BH</a:t>
          </a:r>
          <a:endParaRPr lang="pt-BR" sz="1900" kern="1200" dirty="0"/>
        </a:p>
      </dsp:txBody>
      <dsp:txXfrm>
        <a:off x="259149" y="1380822"/>
        <a:ext cx="3398345" cy="625732"/>
      </dsp:txXfrm>
    </dsp:sp>
    <dsp:sp modelId="{FDA0E1BB-B9C4-4706-9478-91CDDEA4968B}">
      <dsp:nvSpPr>
        <dsp:cNvPr id="0" name=""/>
        <dsp:cNvSpPr/>
      </dsp:nvSpPr>
      <dsp:spPr>
        <a:xfrm>
          <a:off x="3360" y="2185202"/>
          <a:ext cx="268439" cy="268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299462"/>
              <a:satOff val="-5996"/>
              <a:lumOff val="22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BEB070D-491C-43DA-8AA8-1DA44317ABC8}">
      <dsp:nvSpPr>
        <dsp:cNvPr id="0" name=""/>
        <dsp:cNvSpPr/>
      </dsp:nvSpPr>
      <dsp:spPr>
        <a:xfrm>
          <a:off x="259149" y="2006555"/>
          <a:ext cx="3398345" cy="62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Financiamento Projeto @LIS</a:t>
          </a:r>
          <a:endParaRPr lang="pt-BR" sz="1900" kern="1200" dirty="0"/>
        </a:p>
      </dsp:txBody>
      <dsp:txXfrm>
        <a:off x="259149" y="2006555"/>
        <a:ext cx="3398345" cy="625732"/>
      </dsp:txXfrm>
    </dsp:sp>
    <dsp:sp modelId="{3DDA0F62-C43C-4408-B1FF-4CD428DB48EF}">
      <dsp:nvSpPr>
        <dsp:cNvPr id="0" name=""/>
        <dsp:cNvSpPr/>
      </dsp:nvSpPr>
      <dsp:spPr>
        <a:xfrm>
          <a:off x="3360" y="2810935"/>
          <a:ext cx="268439" cy="268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29C61EB-EFE7-4BD1-BE31-7D994000D729}">
      <dsp:nvSpPr>
        <dsp:cNvPr id="0" name=""/>
        <dsp:cNvSpPr/>
      </dsp:nvSpPr>
      <dsp:spPr>
        <a:xfrm>
          <a:off x="259149" y="2632288"/>
          <a:ext cx="3398345" cy="62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solidFill>
                <a:srgbClr val="0B1107"/>
              </a:solidFill>
            </a:rPr>
            <a:t>30 Unidades Básicas de Saúde</a:t>
          </a:r>
          <a:endParaRPr lang="pt-BR" sz="1900" kern="1200" dirty="0">
            <a:solidFill>
              <a:srgbClr val="0B1107"/>
            </a:solidFill>
          </a:endParaRPr>
        </a:p>
      </dsp:txBody>
      <dsp:txXfrm>
        <a:off x="259149" y="2632288"/>
        <a:ext cx="3398345" cy="625732"/>
      </dsp:txXfrm>
    </dsp:sp>
    <dsp:sp modelId="{DF49AB36-926B-462D-859C-1AFBB29744A2}">
      <dsp:nvSpPr>
        <dsp:cNvPr id="0" name=""/>
        <dsp:cNvSpPr/>
      </dsp:nvSpPr>
      <dsp:spPr>
        <a:xfrm>
          <a:off x="3840202" y="772278"/>
          <a:ext cx="3654134" cy="429898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D2DA571-4F02-4AA1-9360-3B69FE6B7C3A}">
      <dsp:nvSpPr>
        <dsp:cNvPr id="0" name=""/>
        <dsp:cNvSpPr/>
      </dsp:nvSpPr>
      <dsp:spPr>
        <a:xfrm>
          <a:off x="3840202" y="933730"/>
          <a:ext cx="268445" cy="2684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587E9-5E10-4B0C-AA30-39FC48019842}">
      <dsp:nvSpPr>
        <dsp:cNvPr id="0" name=""/>
        <dsp:cNvSpPr/>
      </dsp:nvSpPr>
      <dsp:spPr>
        <a:xfrm>
          <a:off x="3840202" y="0"/>
          <a:ext cx="3654134" cy="77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600" kern="1200" dirty="0" smtClean="0"/>
            <a:t>2005</a:t>
          </a:r>
          <a:endParaRPr lang="pt-BR" sz="4600" kern="1200" dirty="0"/>
        </a:p>
      </dsp:txBody>
      <dsp:txXfrm>
        <a:off x="3840202" y="0"/>
        <a:ext cx="3654134" cy="772278"/>
      </dsp:txXfrm>
    </dsp:sp>
    <dsp:sp modelId="{93716809-A5B7-4210-AD01-5B652C47ECEF}">
      <dsp:nvSpPr>
        <dsp:cNvPr id="0" name=""/>
        <dsp:cNvSpPr/>
      </dsp:nvSpPr>
      <dsp:spPr>
        <a:xfrm>
          <a:off x="3840202" y="1559469"/>
          <a:ext cx="268439" cy="268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898385"/>
              <a:satOff val="-17988"/>
              <a:lumOff val="66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8738035-90B8-40AA-A435-77FC71EA0EDF}">
      <dsp:nvSpPr>
        <dsp:cNvPr id="0" name=""/>
        <dsp:cNvSpPr/>
      </dsp:nvSpPr>
      <dsp:spPr>
        <a:xfrm>
          <a:off x="4095991" y="1380822"/>
          <a:ext cx="3398345" cy="62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Projeto Pesquisa </a:t>
          </a:r>
          <a:r>
            <a:rPr lang="pt-BR" sz="1800" kern="1200" dirty="0" err="1" smtClean="0"/>
            <a:t>Telecardiologia</a:t>
          </a:r>
          <a:endParaRPr lang="pt-BR" sz="1800" kern="1200" dirty="0"/>
        </a:p>
      </dsp:txBody>
      <dsp:txXfrm>
        <a:off x="4095991" y="1380822"/>
        <a:ext cx="3398345" cy="625732"/>
      </dsp:txXfrm>
    </dsp:sp>
    <dsp:sp modelId="{05C21469-BC09-4FA6-A69F-A3ED16C331DE}">
      <dsp:nvSpPr>
        <dsp:cNvPr id="0" name=""/>
        <dsp:cNvSpPr/>
      </dsp:nvSpPr>
      <dsp:spPr>
        <a:xfrm>
          <a:off x="3840202" y="2185202"/>
          <a:ext cx="268439" cy="268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AC43B8A-9BF1-4D31-BEC9-4600D1FCFD62}">
      <dsp:nvSpPr>
        <dsp:cNvPr id="0" name=""/>
        <dsp:cNvSpPr/>
      </dsp:nvSpPr>
      <dsp:spPr>
        <a:xfrm>
          <a:off x="4095991" y="2006555"/>
          <a:ext cx="3398345" cy="62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Financiamento FAPEMIG</a:t>
          </a:r>
          <a:endParaRPr lang="pt-BR" sz="1900" kern="1200" dirty="0"/>
        </a:p>
      </dsp:txBody>
      <dsp:txXfrm>
        <a:off x="4095991" y="2006555"/>
        <a:ext cx="3398345" cy="625732"/>
      </dsp:txXfrm>
    </dsp:sp>
    <dsp:sp modelId="{DF99F5EE-7F67-468B-8D87-237E1B3439E1}">
      <dsp:nvSpPr>
        <dsp:cNvPr id="0" name=""/>
        <dsp:cNvSpPr/>
      </dsp:nvSpPr>
      <dsp:spPr>
        <a:xfrm>
          <a:off x="3840202" y="2810935"/>
          <a:ext cx="268439" cy="268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497308"/>
              <a:satOff val="-29980"/>
              <a:lumOff val="110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2FD1E78-0B73-4A49-AFFE-9FCDEA2A72B1}">
      <dsp:nvSpPr>
        <dsp:cNvPr id="0" name=""/>
        <dsp:cNvSpPr/>
      </dsp:nvSpPr>
      <dsp:spPr>
        <a:xfrm>
          <a:off x="4095991" y="2632288"/>
          <a:ext cx="3398345" cy="62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82 municípios</a:t>
          </a:r>
          <a:endParaRPr lang="pt-BR" sz="1900" kern="1200" dirty="0"/>
        </a:p>
      </dsp:txBody>
      <dsp:txXfrm>
        <a:off x="4095991" y="2632288"/>
        <a:ext cx="3398345" cy="625732"/>
      </dsp:txXfrm>
    </dsp:sp>
    <dsp:sp modelId="{21EAD2A9-D17C-4414-AB8E-B4E6829A741F}">
      <dsp:nvSpPr>
        <dsp:cNvPr id="0" name=""/>
        <dsp:cNvSpPr/>
      </dsp:nvSpPr>
      <dsp:spPr>
        <a:xfrm>
          <a:off x="7677043" y="772278"/>
          <a:ext cx="3654134" cy="429898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D022CD-01FF-41A2-9A11-A59209F00109}">
      <dsp:nvSpPr>
        <dsp:cNvPr id="0" name=""/>
        <dsp:cNvSpPr/>
      </dsp:nvSpPr>
      <dsp:spPr>
        <a:xfrm>
          <a:off x="7677043" y="933730"/>
          <a:ext cx="268445" cy="2684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12AFE-054A-4840-90AA-64FA00CD292F}">
      <dsp:nvSpPr>
        <dsp:cNvPr id="0" name=""/>
        <dsp:cNvSpPr/>
      </dsp:nvSpPr>
      <dsp:spPr>
        <a:xfrm>
          <a:off x="7677043" y="0"/>
          <a:ext cx="3654134" cy="77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600" kern="1200" dirty="0" smtClean="0"/>
            <a:t>2006 – 2007</a:t>
          </a:r>
          <a:endParaRPr lang="pt-BR" sz="4600" kern="1200" dirty="0"/>
        </a:p>
      </dsp:txBody>
      <dsp:txXfrm>
        <a:off x="7677043" y="0"/>
        <a:ext cx="3654134" cy="772278"/>
      </dsp:txXfrm>
    </dsp:sp>
    <dsp:sp modelId="{50370340-1142-44FA-9144-2E4149E32B8B}">
      <dsp:nvSpPr>
        <dsp:cNvPr id="0" name=""/>
        <dsp:cNvSpPr/>
      </dsp:nvSpPr>
      <dsp:spPr>
        <a:xfrm>
          <a:off x="7677043" y="1559469"/>
          <a:ext cx="268439" cy="268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21F5E98-DDB6-4813-826F-5D96357423F9}">
      <dsp:nvSpPr>
        <dsp:cNvPr id="0" name=""/>
        <dsp:cNvSpPr/>
      </dsp:nvSpPr>
      <dsp:spPr>
        <a:xfrm>
          <a:off x="7932833" y="1380822"/>
          <a:ext cx="3398345" cy="62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Projeto RUTE</a:t>
          </a:r>
          <a:endParaRPr lang="pt-BR" sz="1900" b="1" kern="1200" dirty="0"/>
        </a:p>
      </dsp:txBody>
      <dsp:txXfrm>
        <a:off x="7932833" y="1380822"/>
        <a:ext cx="3398345" cy="625732"/>
      </dsp:txXfrm>
    </dsp:sp>
    <dsp:sp modelId="{1A4CE916-2471-401A-B79B-680320FC828A}">
      <dsp:nvSpPr>
        <dsp:cNvPr id="0" name=""/>
        <dsp:cNvSpPr/>
      </dsp:nvSpPr>
      <dsp:spPr>
        <a:xfrm>
          <a:off x="7677043" y="2185202"/>
          <a:ext cx="268439" cy="268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096231"/>
              <a:satOff val="-41972"/>
              <a:lumOff val="15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8C886CC-FDC4-4193-870F-FF10E41E37FE}">
      <dsp:nvSpPr>
        <dsp:cNvPr id="0" name=""/>
        <dsp:cNvSpPr/>
      </dsp:nvSpPr>
      <dsp:spPr>
        <a:xfrm>
          <a:off x="7932833" y="2006555"/>
          <a:ext cx="3398345" cy="62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Projeto Nacional de </a:t>
          </a:r>
          <a:r>
            <a:rPr lang="pt-BR" sz="1900" kern="1200" dirty="0" err="1" smtClean="0"/>
            <a:t>Telessaúde</a:t>
          </a:r>
          <a:endParaRPr lang="pt-BR" sz="1900" kern="1200" dirty="0"/>
        </a:p>
      </dsp:txBody>
      <dsp:txXfrm>
        <a:off x="7932833" y="2006555"/>
        <a:ext cx="3398345" cy="625732"/>
      </dsp:txXfrm>
    </dsp:sp>
    <dsp:sp modelId="{FE0720C4-2661-4CC4-9B27-A3BE8EDBD291}">
      <dsp:nvSpPr>
        <dsp:cNvPr id="0" name=""/>
        <dsp:cNvSpPr/>
      </dsp:nvSpPr>
      <dsp:spPr>
        <a:xfrm>
          <a:off x="7677043" y="2810935"/>
          <a:ext cx="268439" cy="268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FDF5D62-4170-41A1-AD01-92CEE4B2311C}">
      <dsp:nvSpPr>
        <dsp:cNvPr id="0" name=""/>
        <dsp:cNvSpPr/>
      </dsp:nvSpPr>
      <dsp:spPr>
        <a:xfrm>
          <a:off x="7932833" y="2632288"/>
          <a:ext cx="3398345" cy="62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100 municípios</a:t>
          </a:r>
          <a:endParaRPr lang="pt-BR" sz="1900" kern="1200" dirty="0"/>
        </a:p>
      </dsp:txBody>
      <dsp:txXfrm>
        <a:off x="7932833" y="2632288"/>
        <a:ext cx="3398345" cy="6257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4AA31-159C-415E-B278-8D618AA820F1}">
      <dsp:nvSpPr>
        <dsp:cNvPr id="0" name=""/>
        <dsp:cNvSpPr/>
      </dsp:nvSpPr>
      <dsp:spPr>
        <a:xfrm>
          <a:off x="0" y="69117"/>
          <a:ext cx="11414368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Telessaúde em doenças crônicas: telegeriatria, tele-reabilitação na IC, anticoagulação, obesidade </a:t>
          </a:r>
        </a:p>
      </dsp:txBody>
      <dsp:txXfrm>
        <a:off x="24674" y="93791"/>
        <a:ext cx="11365020" cy="456092"/>
      </dsp:txXfrm>
    </dsp:sp>
    <dsp:sp modelId="{3DD78A26-F41B-451D-B5FE-4F929A73F090}">
      <dsp:nvSpPr>
        <dsp:cNvPr id="0" name=""/>
        <dsp:cNvSpPr/>
      </dsp:nvSpPr>
      <dsp:spPr>
        <a:xfrm>
          <a:off x="0" y="652317"/>
          <a:ext cx="11414368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Telecardiologia no atendimento do infarto agudo do miocárdio (IAM) em unidades de urgência móvel</a:t>
          </a:r>
          <a:endParaRPr lang="pt-BR" sz="2000" kern="1200" dirty="0"/>
        </a:p>
      </dsp:txBody>
      <dsp:txXfrm>
        <a:off x="24674" y="676991"/>
        <a:ext cx="11365020" cy="456092"/>
      </dsp:txXfrm>
    </dsp:sp>
    <dsp:sp modelId="{7B37F4EF-1849-410E-8DF0-5715CCE2813B}">
      <dsp:nvSpPr>
        <dsp:cNvPr id="0" name=""/>
        <dsp:cNvSpPr/>
      </dsp:nvSpPr>
      <dsp:spPr>
        <a:xfrm>
          <a:off x="0" y="1235517"/>
          <a:ext cx="11414368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Tele-ecocardiografia/rastreamento da febre reumática subclínica (projeto PROVAR)</a:t>
          </a:r>
        </a:p>
      </dsp:txBody>
      <dsp:txXfrm>
        <a:off x="24674" y="1260191"/>
        <a:ext cx="11365020" cy="456092"/>
      </dsp:txXfrm>
    </dsp:sp>
    <dsp:sp modelId="{222382E1-D01C-4634-9F2A-1D98D4BB5B0D}">
      <dsp:nvSpPr>
        <dsp:cNvPr id="0" name=""/>
        <dsp:cNvSpPr/>
      </dsp:nvSpPr>
      <dsp:spPr>
        <a:xfrm>
          <a:off x="0" y="1818717"/>
          <a:ext cx="11414368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Estudo de coorte da cardiopatia chagásica (projeto NIH-SaMiTrop)</a:t>
          </a:r>
        </a:p>
      </dsp:txBody>
      <dsp:txXfrm>
        <a:off x="24674" y="1843391"/>
        <a:ext cx="11365020" cy="456092"/>
      </dsp:txXfrm>
    </dsp:sp>
    <dsp:sp modelId="{A2B3D237-D73D-4580-8717-E95191D5184F}">
      <dsp:nvSpPr>
        <dsp:cNvPr id="0" name=""/>
        <dsp:cNvSpPr/>
      </dsp:nvSpPr>
      <dsp:spPr>
        <a:xfrm>
          <a:off x="0" y="2401917"/>
          <a:ext cx="11414368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/>
            <a:t>Telerretinografia</a:t>
          </a:r>
          <a:endParaRPr lang="pt-BR" sz="2000" kern="1200" dirty="0" smtClean="0"/>
        </a:p>
      </dsp:txBody>
      <dsp:txXfrm>
        <a:off x="24674" y="2426591"/>
        <a:ext cx="11365020" cy="456092"/>
      </dsp:txXfrm>
    </dsp:sp>
    <dsp:sp modelId="{C46B5DE2-41E1-406C-810A-88808BD7732F}">
      <dsp:nvSpPr>
        <dsp:cNvPr id="0" name=""/>
        <dsp:cNvSpPr/>
      </dsp:nvSpPr>
      <dsp:spPr>
        <a:xfrm>
          <a:off x="0" y="2997996"/>
          <a:ext cx="11414368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Rio Minas </a:t>
          </a:r>
          <a:r>
            <a:rPr lang="pt-BR" sz="2000" kern="1200" dirty="0" err="1" smtClean="0"/>
            <a:t>Telecardio</a:t>
          </a:r>
          <a:endParaRPr lang="pt-BR" sz="2000" kern="1200" dirty="0" smtClean="0"/>
        </a:p>
      </dsp:txBody>
      <dsp:txXfrm>
        <a:off x="24674" y="3022670"/>
        <a:ext cx="11365020" cy="456092"/>
      </dsp:txXfrm>
    </dsp:sp>
    <dsp:sp modelId="{79F16A1E-023C-4CAA-9566-6EA81CD9D984}">
      <dsp:nvSpPr>
        <dsp:cNvPr id="0" name=""/>
        <dsp:cNvSpPr/>
      </dsp:nvSpPr>
      <dsp:spPr>
        <a:xfrm>
          <a:off x="0" y="3568317"/>
          <a:ext cx="11414368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Estudos econômicos</a:t>
          </a:r>
        </a:p>
      </dsp:txBody>
      <dsp:txXfrm>
        <a:off x="24674" y="3592991"/>
        <a:ext cx="11365020" cy="456092"/>
      </dsp:txXfrm>
    </dsp:sp>
    <dsp:sp modelId="{1B43F6D7-36B8-4FFB-A854-D6BFF166FC3F}">
      <dsp:nvSpPr>
        <dsp:cNvPr id="0" name=""/>
        <dsp:cNvSpPr/>
      </dsp:nvSpPr>
      <dsp:spPr>
        <a:xfrm>
          <a:off x="0" y="4151517"/>
          <a:ext cx="11414368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/>
            <a:t>HealthRise</a:t>
          </a:r>
          <a:r>
            <a:rPr lang="pt-BR" sz="2000" kern="1200" dirty="0" smtClean="0"/>
            <a:t> Brasil</a:t>
          </a:r>
        </a:p>
      </dsp:txBody>
      <dsp:txXfrm>
        <a:off x="24674" y="4176191"/>
        <a:ext cx="11365020" cy="4560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A128F-057E-4094-9C0E-1955D0033C2A}">
      <dsp:nvSpPr>
        <dsp:cNvPr id="0" name=""/>
        <dsp:cNvSpPr/>
      </dsp:nvSpPr>
      <dsp:spPr>
        <a:xfrm>
          <a:off x="0" y="679964"/>
          <a:ext cx="1855801" cy="46075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/>
            <a:t>2015</a:t>
          </a:r>
        </a:p>
      </dsp:txBody>
      <dsp:txXfrm>
        <a:off x="13495" y="693459"/>
        <a:ext cx="1828811" cy="433768"/>
      </dsp:txXfrm>
    </dsp:sp>
    <dsp:sp modelId="{BC0FDAF1-13CF-43BF-B17E-B1131E25CC78}">
      <dsp:nvSpPr>
        <dsp:cNvPr id="0" name=""/>
        <dsp:cNvSpPr/>
      </dsp:nvSpPr>
      <dsp:spPr>
        <a:xfrm>
          <a:off x="185580" y="1140722"/>
          <a:ext cx="121781" cy="695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925"/>
              </a:lnTo>
              <a:lnTo>
                <a:pt x="121781" y="6959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5D561-9184-4B46-AECC-A6505E21A72A}">
      <dsp:nvSpPr>
        <dsp:cNvPr id="0" name=""/>
        <dsp:cNvSpPr/>
      </dsp:nvSpPr>
      <dsp:spPr>
        <a:xfrm>
          <a:off x="307361" y="1372697"/>
          <a:ext cx="1484641" cy="92790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04 Cursos</a:t>
          </a:r>
        </a:p>
      </dsp:txBody>
      <dsp:txXfrm>
        <a:off x="334538" y="1399874"/>
        <a:ext cx="1430287" cy="873546"/>
      </dsp:txXfrm>
    </dsp:sp>
    <dsp:sp modelId="{DEB9830A-5683-4ED7-B273-88B8C892F489}">
      <dsp:nvSpPr>
        <dsp:cNvPr id="0" name=""/>
        <dsp:cNvSpPr/>
      </dsp:nvSpPr>
      <dsp:spPr>
        <a:xfrm>
          <a:off x="185580" y="1140722"/>
          <a:ext cx="121781" cy="1855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5801"/>
              </a:lnTo>
              <a:lnTo>
                <a:pt x="121781" y="18558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02C43-FBF5-4917-A66B-0E464A57EE01}">
      <dsp:nvSpPr>
        <dsp:cNvPr id="0" name=""/>
        <dsp:cNvSpPr/>
      </dsp:nvSpPr>
      <dsp:spPr>
        <a:xfrm>
          <a:off x="307361" y="2532573"/>
          <a:ext cx="1484641" cy="92790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58 Objetos de aprendizagem</a:t>
          </a:r>
        </a:p>
      </dsp:txBody>
      <dsp:txXfrm>
        <a:off x="334538" y="2559750"/>
        <a:ext cx="1430287" cy="873546"/>
      </dsp:txXfrm>
    </dsp:sp>
    <dsp:sp modelId="{70F0413A-5152-47F3-96E0-F718016D0C5E}">
      <dsp:nvSpPr>
        <dsp:cNvPr id="0" name=""/>
        <dsp:cNvSpPr/>
      </dsp:nvSpPr>
      <dsp:spPr>
        <a:xfrm>
          <a:off x="185580" y="1140722"/>
          <a:ext cx="121781" cy="3015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5677"/>
              </a:lnTo>
              <a:lnTo>
                <a:pt x="121781" y="3015677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C144B-FBE5-4B33-B88D-83887C608A86}">
      <dsp:nvSpPr>
        <dsp:cNvPr id="0" name=""/>
        <dsp:cNvSpPr/>
      </dsp:nvSpPr>
      <dsp:spPr>
        <a:xfrm>
          <a:off x="307361" y="3692449"/>
          <a:ext cx="1484641" cy="92790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28 </a:t>
          </a:r>
          <a:r>
            <a:rPr lang="pt-BR" sz="1800" b="1" kern="1200" dirty="0" err="1"/>
            <a:t>SOFs</a:t>
          </a:r>
          <a:endParaRPr lang="pt-BR" sz="1800" b="1" kern="1200" dirty="0"/>
        </a:p>
      </dsp:txBody>
      <dsp:txXfrm>
        <a:off x="334538" y="3719626"/>
        <a:ext cx="1430287" cy="873546"/>
      </dsp:txXfrm>
    </dsp:sp>
    <dsp:sp modelId="{E04A7D50-E02F-4CA8-B070-29691BEDCCA0}">
      <dsp:nvSpPr>
        <dsp:cNvPr id="0" name=""/>
        <dsp:cNvSpPr/>
      </dsp:nvSpPr>
      <dsp:spPr>
        <a:xfrm>
          <a:off x="2130682" y="679964"/>
          <a:ext cx="1855801" cy="46075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/>
            <a:t>2016</a:t>
          </a:r>
        </a:p>
      </dsp:txBody>
      <dsp:txXfrm>
        <a:off x="2144177" y="693459"/>
        <a:ext cx="1828811" cy="433768"/>
      </dsp:txXfrm>
    </dsp:sp>
    <dsp:sp modelId="{3FF08820-03D5-47B6-A24E-55BD9CB0A707}">
      <dsp:nvSpPr>
        <dsp:cNvPr id="0" name=""/>
        <dsp:cNvSpPr/>
      </dsp:nvSpPr>
      <dsp:spPr>
        <a:xfrm>
          <a:off x="2316262" y="1140722"/>
          <a:ext cx="185635" cy="695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925"/>
              </a:lnTo>
              <a:lnTo>
                <a:pt x="185635" y="6959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2450E-5ECA-49A9-AE11-A139D517504E}">
      <dsp:nvSpPr>
        <dsp:cNvPr id="0" name=""/>
        <dsp:cNvSpPr/>
      </dsp:nvSpPr>
      <dsp:spPr>
        <a:xfrm>
          <a:off x="2501898" y="1372697"/>
          <a:ext cx="1484641" cy="92790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07 Cursos</a:t>
          </a:r>
        </a:p>
      </dsp:txBody>
      <dsp:txXfrm>
        <a:off x="2529075" y="1399874"/>
        <a:ext cx="1430287" cy="873546"/>
      </dsp:txXfrm>
    </dsp:sp>
    <dsp:sp modelId="{60A81158-B4E3-4AC3-B46E-E0D13469E456}">
      <dsp:nvSpPr>
        <dsp:cNvPr id="0" name=""/>
        <dsp:cNvSpPr/>
      </dsp:nvSpPr>
      <dsp:spPr>
        <a:xfrm>
          <a:off x="2316262" y="1140722"/>
          <a:ext cx="185635" cy="1855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5801"/>
              </a:lnTo>
              <a:lnTo>
                <a:pt x="185635" y="18558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56A95-8829-439F-9612-7F0907A765C1}">
      <dsp:nvSpPr>
        <dsp:cNvPr id="0" name=""/>
        <dsp:cNvSpPr/>
      </dsp:nvSpPr>
      <dsp:spPr>
        <a:xfrm>
          <a:off x="2501898" y="2532573"/>
          <a:ext cx="1484641" cy="92790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23 Objetos de aprendizagem</a:t>
          </a:r>
        </a:p>
      </dsp:txBody>
      <dsp:txXfrm>
        <a:off x="2529075" y="2559750"/>
        <a:ext cx="1430287" cy="873546"/>
      </dsp:txXfrm>
    </dsp:sp>
    <dsp:sp modelId="{1F2ABBF7-37D4-46CD-B362-AB73181358E9}">
      <dsp:nvSpPr>
        <dsp:cNvPr id="0" name=""/>
        <dsp:cNvSpPr/>
      </dsp:nvSpPr>
      <dsp:spPr>
        <a:xfrm>
          <a:off x="2316262" y="1140722"/>
          <a:ext cx="185635" cy="3015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5677"/>
              </a:lnTo>
              <a:lnTo>
                <a:pt x="185635" y="3015677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7B141-2BE7-42FE-BEB6-FB23338B3D4E}">
      <dsp:nvSpPr>
        <dsp:cNvPr id="0" name=""/>
        <dsp:cNvSpPr/>
      </dsp:nvSpPr>
      <dsp:spPr>
        <a:xfrm>
          <a:off x="2501898" y="3692449"/>
          <a:ext cx="1484641" cy="92790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14 </a:t>
          </a:r>
          <a:r>
            <a:rPr lang="pt-BR" sz="1800" b="1" kern="1200" dirty="0" err="1"/>
            <a:t>Webaulas</a:t>
          </a:r>
          <a:endParaRPr lang="pt-BR" sz="1800" b="1" kern="1200" dirty="0"/>
        </a:p>
      </dsp:txBody>
      <dsp:txXfrm>
        <a:off x="2529075" y="3719626"/>
        <a:ext cx="1430287" cy="873546"/>
      </dsp:txXfrm>
    </dsp:sp>
    <dsp:sp modelId="{A4C85A1F-709D-44D5-A7E4-2565ED54E477}">
      <dsp:nvSpPr>
        <dsp:cNvPr id="0" name=""/>
        <dsp:cNvSpPr/>
      </dsp:nvSpPr>
      <dsp:spPr>
        <a:xfrm>
          <a:off x="4399826" y="679964"/>
          <a:ext cx="1855801" cy="46075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/>
            <a:t>2017</a:t>
          </a:r>
        </a:p>
      </dsp:txBody>
      <dsp:txXfrm>
        <a:off x="4413321" y="693459"/>
        <a:ext cx="1828811" cy="433768"/>
      </dsp:txXfrm>
    </dsp:sp>
    <dsp:sp modelId="{C8269702-9CB1-42B9-BEDF-46885588BE8D}">
      <dsp:nvSpPr>
        <dsp:cNvPr id="0" name=""/>
        <dsp:cNvSpPr/>
      </dsp:nvSpPr>
      <dsp:spPr>
        <a:xfrm>
          <a:off x="4585407" y="1140722"/>
          <a:ext cx="135510" cy="695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925"/>
              </a:lnTo>
              <a:lnTo>
                <a:pt x="135510" y="6959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9C5FF-F90B-4604-8D49-4DFD10CE84C5}">
      <dsp:nvSpPr>
        <dsp:cNvPr id="0" name=""/>
        <dsp:cNvSpPr/>
      </dsp:nvSpPr>
      <dsp:spPr>
        <a:xfrm>
          <a:off x="4720917" y="1372697"/>
          <a:ext cx="1484641" cy="92790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06 Cursos</a:t>
          </a:r>
        </a:p>
      </dsp:txBody>
      <dsp:txXfrm>
        <a:off x="4748094" y="1399874"/>
        <a:ext cx="1430287" cy="873546"/>
      </dsp:txXfrm>
    </dsp:sp>
    <dsp:sp modelId="{3AC9DA81-19D7-4256-B798-9825B45F8856}">
      <dsp:nvSpPr>
        <dsp:cNvPr id="0" name=""/>
        <dsp:cNvSpPr/>
      </dsp:nvSpPr>
      <dsp:spPr>
        <a:xfrm>
          <a:off x="4585407" y="1140722"/>
          <a:ext cx="121866" cy="1855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5801"/>
              </a:lnTo>
              <a:lnTo>
                <a:pt x="121866" y="18558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AF02BC-1CA9-4391-BE76-0A1D62AD5DD0}">
      <dsp:nvSpPr>
        <dsp:cNvPr id="0" name=""/>
        <dsp:cNvSpPr/>
      </dsp:nvSpPr>
      <dsp:spPr>
        <a:xfrm>
          <a:off x="4707273" y="2532573"/>
          <a:ext cx="1484641" cy="92790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48 Objetos de aprendizagem</a:t>
          </a:r>
        </a:p>
      </dsp:txBody>
      <dsp:txXfrm>
        <a:off x="4734450" y="2559750"/>
        <a:ext cx="1430287" cy="873546"/>
      </dsp:txXfrm>
    </dsp:sp>
    <dsp:sp modelId="{C259EAA8-5B63-4CE8-B1E2-FF308CC30F95}">
      <dsp:nvSpPr>
        <dsp:cNvPr id="0" name=""/>
        <dsp:cNvSpPr/>
      </dsp:nvSpPr>
      <dsp:spPr>
        <a:xfrm>
          <a:off x="4585407" y="1140722"/>
          <a:ext cx="121866" cy="3015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5677"/>
              </a:lnTo>
              <a:lnTo>
                <a:pt x="121866" y="3015677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DC399-2F63-41B2-B0EE-C00E447F4D93}">
      <dsp:nvSpPr>
        <dsp:cNvPr id="0" name=""/>
        <dsp:cNvSpPr/>
      </dsp:nvSpPr>
      <dsp:spPr>
        <a:xfrm>
          <a:off x="4707273" y="3692449"/>
          <a:ext cx="1484641" cy="92790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22 </a:t>
          </a:r>
          <a:r>
            <a:rPr lang="pt-BR" sz="1800" b="1" kern="1200" dirty="0" err="1"/>
            <a:t>Webaulas</a:t>
          </a:r>
          <a:endParaRPr lang="pt-BR" sz="1800" b="1" kern="1200" dirty="0"/>
        </a:p>
      </dsp:txBody>
      <dsp:txXfrm>
        <a:off x="4734450" y="3719626"/>
        <a:ext cx="1430287" cy="873546"/>
      </dsp:txXfrm>
    </dsp:sp>
    <dsp:sp modelId="{BC95F528-FB06-4CC3-9431-03FEDB2C2407}">
      <dsp:nvSpPr>
        <dsp:cNvPr id="0" name=""/>
        <dsp:cNvSpPr/>
      </dsp:nvSpPr>
      <dsp:spPr>
        <a:xfrm>
          <a:off x="6546655" y="679964"/>
          <a:ext cx="1855801" cy="46075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/>
            <a:t>2018</a:t>
          </a:r>
        </a:p>
      </dsp:txBody>
      <dsp:txXfrm>
        <a:off x="6560150" y="693459"/>
        <a:ext cx="1828811" cy="433768"/>
      </dsp:txXfrm>
    </dsp:sp>
    <dsp:sp modelId="{4E5F0359-73F5-47B3-B280-2D4CC871B9FB}">
      <dsp:nvSpPr>
        <dsp:cNvPr id="0" name=""/>
        <dsp:cNvSpPr/>
      </dsp:nvSpPr>
      <dsp:spPr>
        <a:xfrm>
          <a:off x="6732235" y="1140722"/>
          <a:ext cx="185639" cy="695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925"/>
              </a:lnTo>
              <a:lnTo>
                <a:pt x="185639" y="6959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6338D-5B06-4A23-86CC-163F82340D66}">
      <dsp:nvSpPr>
        <dsp:cNvPr id="0" name=""/>
        <dsp:cNvSpPr/>
      </dsp:nvSpPr>
      <dsp:spPr>
        <a:xfrm>
          <a:off x="6917874" y="1372697"/>
          <a:ext cx="1484641" cy="92790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01 Curso</a:t>
          </a:r>
        </a:p>
      </dsp:txBody>
      <dsp:txXfrm>
        <a:off x="6945051" y="1399874"/>
        <a:ext cx="1430287" cy="873546"/>
      </dsp:txXfrm>
    </dsp:sp>
    <dsp:sp modelId="{5112AEDA-3872-42BC-BB05-33D635ECEE9E}">
      <dsp:nvSpPr>
        <dsp:cNvPr id="0" name=""/>
        <dsp:cNvSpPr/>
      </dsp:nvSpPr>
      <dsp:spPr>
        <a:xfrm>
          <a:off x="6732235" y="1140722"/>
          <a:ext cx="185639" cy="1855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5801"/>
              </a:lnTo>
              <a:lnTo>
                <a:pt x="185639" y="18558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184F2-DB97-4F18-842F-C25E49A3A920}">
      <dsp:nvSpPr>
        <dsp:cNvPr id="0" name=""/>
        <dsp:cNvSpPr/>
      </dsp:nvSpPr>
      <dsp:spPr>
        <a:xfrm>
          <a:off x="6917874" y="2532573"/>
          <a:ext cx="1484641" cy="92790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20 Objetos de aprendizagem</a:t>
          </a:r>
        </a:p>
      </dsp:txBody>
      <dsp:txXfrm>
        <a:off x="6945051" y="2559750"/>
        <a:ext cx="1430287" cy="873546"/>
      </dsp:txXfrm>
    </dsp:sp>
    <dsp:sp modelId="{48B8926C-07FF-4909-88DA-CB15D7B38607}">
      <dsp:nvSpPr>
        <dsp:cNvPr id="0" name=""/>
        <dsp:cNvSpPr/>
      </dsp:nvSpPr>
      <dsp:spPr>
        <a:xfrm>
          <a:off x="6732235" y="1140722"/>
          <a:ext cx="185639" cy="3015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5677"/>
              </a:lnTo>
              <a:lnTo>
                <a:pt x="185639" y="3015677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A36AB-EFA9-402B-A792-7C73916192B8}">
      <dsp:nvSpPr>
        <dsp:cNvPr id="0" name=""/>
        <dsp:cNvSpPr/>
      </dsp:nvSpPr>
      <dsp:spPr>
        <a:xfrm>
          <a:off x="6917874" y="3692449"/>
          <a:ext cx="1484641" cy="92790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02 </a:t>
          </a:r>
          <a:r>
            <a:rPr lang="pt-BR" sz="1800" b="1" kern="1200" dirty="0" err="1"/>
            <a:t>Webaulas</a:t>
          </a:r>
          <a:endParaRPr lang="pt-BR" sz="1800" b="1" kern="1200" dirty="0"/>
        </a:p>
      </dsp:txBody>
      <dsp:txXfrm>
        <a:off x="6945051" y="3719626"/>
        <a:ext cx="1430287" cy="87354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E3087-A4F0-45AA-B38B-A337535C4232}">
      <dsp:nvSpPr>
        <dsp:cNvPr id="0" name=""/>
        <dsp:cNvSpPr/>
      </dsp:nvSpPr>
      <dsp:spPr>
        <a:xfrm rot="5400000">
          <a:off x="4829390" y="-1745867"/>
          <a:ext cx="1351647" cy="518137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Profissionais</a:t>
          </a: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Gestores</a:t>
          </a:r>
          <a:endParaRPr lang="pt-BR" sz="2400" kern="1200" dirty="0"/>
        </a:p>
      </dsp:txBody>
      <dsp:txXfrm rot="-5400000">
        <a:off x="2914525" y="234980"/>
        <a:ext cx="5115396" cy="1219683"/>
      </dsp:txXfrm>
    </dsp:sp>
    <dsp:sp modelId="{4528DF84-A34B-4BC5-9F90-F9F8DAC88025}">
      <dsp:nvSpPr>
        <dsp:cNvPr id="0" name=""/>
        <dsp:cNvSpPr/>
      </dsp:nvSpPr>
      <dsp:spPr>
        <a:xfrm>
          <a:off x="0" y="42"/>
          <a:ext cx="2914525" cy="168955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err="1" smtClean="0">
              <a:solidFill>
                <a:schemeClr val="tx1"/>
              </a:solidFill>
            </a:rPr>
            <a:t>Teleconsultorias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82477" y="82519"/>
        <a:ext cx="2749571" cy="1524605"/>
      </dsp:txXfrm>
    </dsp:sp>
    <dsp:sp modelId="{EE469F66-DD78-4D54-B59D-8B9661CCCC9D}">
      <dsp:nvSpPr>
        <dsp:cNvPr id="0" name=""/>
        <dsp:cNvSpPr/>
      </dsp:nvSpPr>
      <dsp:spPr>
        <a:xfrm rot="5400000">
          <a:off x="4829390" y="28170"/>
          <a:ext cx="1351647" cy="518137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Equipamentos</a:t>
          </a:r>
          <a:endParaRPr lang="pt-BR" sz="2400" kern="1200" dirty="0"/>
        </a:p>
      </dsp:txBody>
      <dsp:txXfrm rot="-5400000">
        <a:off x="2914525" y="2009017"/>
        <a:ext cx="5115396" cy="1219683"/>
      </dsp:txXfrm>
    </dsp:sp>
    <dsp:sp modelId="{6EA1BC1B-4492-4EB6-8C08-09D0DA39724E}">
      <dsp:nvSpPr>
        <dsp:cNvPr id="0" name=""/>
        <dsp:cNvSpPr/>
      </dsp:nvSpPr>
      <dsp:spPr>
        <a:xfrm>
          <a:off x="0" y="1774079"/>
          <a:ext cx="2914525" cy="168955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Telediagnóstico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82477" y="1856556"/>
        <a:ext cx="2749571" cy="15246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B5EB2-A505-4835-A82D-40CC0AAB19A3}">
      <dsp:nvSpPr>
        <dsp:cNvPr id="0" name=""/>
        <dsp:cNvSpPr/>
      </dsp:nvSpPr>
      <dsp:spPr>
        <a:xfrm>
          <a:off x="0" y="313017"/>
          <a:ext cx="408121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B57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B38ACB-D841-4FCF-ADBA-5CD437AB9F76}">
      <dsp:nvSpPr>
        <dsp:cNvPr id="0" name=""/>
        <dsp:cNvSpPr/>
      </dsp:nvSpPr>
      <dsp:spPr>
        <a:xfrm>
          <a:off x="204060" y="76857"/>
          <a:ext cx="3041115" cy="47232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82" tIns="0" rIns="10798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12 </a:t>
          </a:r>
          <a:r>
            <a:rPr lang="pt-BR" sz="1800" b="1" kern="1200" dirty="0" smtClean="0"/>
            <a:t>Capítulos de livro</a:t>
          </a:r>
          <a:endParaRPr lang="pt-BR" sz="1800" b="1" kern="1200" dirty="0"/>
        </a:p>
      </dsp:txBody>
      <dsp:txXfrm>
        <a:off x="227117" y="99914"/>
        <a:ext cx="2995001" cy="426206"/>
      </dsp:txXfrm>
    </dsp:sp>
    <dsp:sp modelId="{1D27E05F-DE06-4127-9F8E-12CE38BAFB4F}">
      <dsp:nvSpPr>
        <dsp:cNvPr id="0" name=""/>
        <dsp:cNvSpPr/>
      </dsp:nvSpPr>
      <dsp:spPr>
        <a:xfrm>
          <a:off x="0" y="1038777"/>
          <a:ext cx="408121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B57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6D577-DA1A-4ED2-A404-3D722537EEED}">
      <dsp:nvSpPr>
        <dsp:cNvPr id="0" name=""/>
        <dsp:cNvSpPr/>
      </dsp:nvSpPr>
      <dsp:spPr>
        <a:xfrm>
          <a:off x="204060" y="802617"/>
          <a:ext cx="3068426" cy="47232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82" tIns="0" rIns="10798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02</a:t>
          </a:r>
          <a:r>
            <a:rPr lang="pt-BR" sz="2400" b="1" kern="1200" dirty="0" smtClean="0"/>
            <a:t> </a:t>
          </a:r>
          <a:r>
            <a:rPr lang="pt-BR" sz="1800" b="1" kern="1200" dirty="0" smtClean="0"/>
            <a:t>Livros completos</a:t>
          </a:r>
          <a:endParaRPr lang="pt-BR" sz="1800" b="1" kern="1200" dirty="0"/>
        </a:p>
      </dsp:txBody>
      <dsp:txXfrm>
        <a:off x="227117" y="825674"/>
        <a:ext cx="3022312" cy="426206"/>
      </dsp:txXfrm>
    </dsp:sp>
    <dsp:sp modelId="{69FE9DF8-05B0-415C-981E-48FFBDC1E929}">
      <dsp:nvSpPr>
        <dsp:cNvPr id="0" name=""/>
        <dsp:cNvSpPr/>
      </dsp:nvSpPr>
      <dsp:spPr>
        <a:xfrm>
          <a:off x="0" y="1764537"/>
          <a:ext cx="408121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B57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20444-934F-4470-B1F9-34745AD71C32}">
      <dsp:nvSpPr>
        <dsp:cNvPr id="0" name=""/>
        <dsp:cNvSpPr/>
      </dsp:nvSpPr>
      <dsp:spPr>
        <a:xfrm>
          <a:off x="204060" y="1528377"/>
          <a:ext cx="3075225" cy="47232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82" tIns="0" rIns="10798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11</a:t>
          </a:r>
          <a:r>
            <a:rPr lang="pt-BR" sz="1800" b="1" kern="1200" dirty="0" smtClean="0"/>
            <a:t> Organizações de Eventos</a:t>
          </a:r>
          <a:endParaRPr lang="pt-BR" sz="1800" b="1" kern="1200" dirty="0"/>
        </a:p>
      </dsp:txBody>
      <dsp:txXfrm>
        <a:off x="227117" y="1551434"/>
        <a:ext cx="3029111" cy="426206"/>
      </dsp:txXfrm>
    </dsp:sp>
    <dsp:sp modelId="{6B621A27-6467-4CF9-B2A1-F0B8AF931F21}">
      <dsp:nvSpPr>
        <dsp:cNvPr id="0" name=""/>
        <dsp:cNvSpPr/>
      </dsp:nvSpPr>
      <dsp:spPr>
        <a:xfrm>
          <a:off x="0" y="2490297"/>
          <a:ext cx="408121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B57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74D41-F68D-4E3B-8EB4-4319857418CC}">
      <dsp:nvSpPr>
        <dsp:cNvPr id="0" name=""/>
        <dsp:cNvSpPr/>
      </dsp:nvSpPr>
      <dsp:spPr>
        <a:xfrm>
          <a:off x="204060" y="2254137"/>
          <a:ext cx="3102537" cy="47232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82" tIns="0" rIns="10798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21</a:t>
          </a:r>
          <a:r>
            <a:rPr lang="pt-BR" sz="1800" b="1" kern="1200" dirty="0" smtClean="0"/>
            <a:t> Prêmios</a:t>
          </a:r>
          <a:endParaRPr lang="pt-BR" sz="1800" b="1" kern="1200" dirty="0"/>
        </a:p>
      </dsp:txBody>
      <dsp:txXfrm>
        <a:off x="227117" y="2277194"/>
        <a:ext cx="3056423" cy="426206"/>
      </dsp:txXfrm>
    </dsp:sp>
    <dsp:sp modelId="{2863D160-4CF7-4017-93B6-4061DB5A9CBE}">
      <dsp:nvSpPr>
        <dsp:cNvPr id="0" name=""/>
        <dsp:cNvSpPr/>
      </dsp:nvSpPr>
      <dsp:spPr>
        <a:xfrm>
          <a:off x="0" y="3216057"/>
          <a:ext cx="408121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B57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B364A-06A0-46FC-926E-A477C745CD87}">
      <dsp:nvSpPr>
        <dsp:cNvPr id="0" name=""/>
        <dsp:cNvSpPr/>
      </dsp:nvSpPr>
      <dsp:spPr>
        <a:xfrm>
          <a:off x="204060" y="2979897"/>
          <a:ext cx="3123020" cy="47232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82" tIns="0" rIns="10798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07</a:t>
          </a:r>
          <a:r>
            <a:rPr lang="pt-BR" sz="1800" b="1" kern="1200" dirty="0" smtClean="0"/>
            <a:t> Trabalhos Científicos</a:t>
          </a:r>
          <a:endParaRPr lang="pt-BR" sz="1800" b="1" kern="1200" dirty="0"/>
        </a:p>
      </dsp:txBody>
      <dsp:txXfrm>
        <a:off x="227117" y="3002954"/>
        <a:ext cx="3076906" cy="426206"/>
      </dsp:txXfrm>
    </dsp:sp>
    <dsp:sp modelId="{0A295221-173A-4421-8FDF-CF5A1103FBB0}">
      <dsp:nvSpPr>
        <dsp:cNvPr id="0" name=""/>
        <dsp:cNvSpPr/>
      </dsp:nvSpPr>
      <dsp:spPr>
        <a:xfrm>
          <a:off x="0" y="3941817"/>
          <a:ext cx="408121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B57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20810-B3CB-45F0-BD05-73DC603B13AF}">
      <dsp:nvSpPr>
        <dsp:cNvPr id="0" name=""/>
        <dsp:cNvSpPr/>
      </dsp:nvSpPr>
      <dsp:spPr>
        <a:xfrm>
          <a:off x="204060" y="3705657"/>
          <a:ext cx="3068426" cy="47232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82" tIns="0" rIns="10798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01</a:t>
          </a:r>
          <a:r>
            <a:rPr lang="pt-BR" sz="1800" b="1" kern="1200" dirty="0" smtClean="0"/>
            <a:t> Demais Produções</a:t>
          </a:r>
          <a:endParaRPr lang="pt-BR" sz="1800" b="1" kern="1200" dirty="0"/>
        </a:p>
      </dsp:txBody>
      <dsp:txXfrm>
        <a:off x="227117" y="3728714"/>
        <a:ext cx="3022312" cy="42620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B142C-730F-4C78-8BD5-85C25B7B12DD}">
      <dsp:nvSpPr>
        <dsp:cNvPr id="0" name=""/>
        <dsp:cNvSpPr/>
      </dsp:nvSpPr>
      <dsp:spPr>
        <a:xfrm>
          <a:off x="0" y="340312"/>
          <a:ext cx="5132226" cy="403200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1B57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1BF3D-7905-40C3-AAB4-418636A2401F}">
      <dsp:nvSpPr>
        <dsp:cNvPr id="0" name=""/>
        <dsp:cNvSpPr/>
      </dsp:nvSpPr>
      <dsp:spPr>
        <a:xfrm>
          <a:off x="256611" y="104152"/>
          <a:ext cx="3783646" cy="47232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790" tIns="0" rIns="1357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44 </a:t>
          </a:r>
          <a:r>
            <a:rPr lang="pt-BR" sz="1800" b="1" kern="1200" dirty="0" smtClean="0"/>
            <a:t> Artigos </a:t>
          </a:r>
          <a:endParaRPr lang="pt-BR" sz="1800" b="1" kern="1200" dirty="0"/>
        </a:p>
      </dsp:txBody>
      <dsp:txXfrm>
        <a:off x="279668" y="127209"/>
        <a:ext cx="3737532" cy="426206"/>
      </dsp:txXfrm>
    </dsp:sp>
    <dsp:sp modelId="{428B4A36-26C4-49A1-8B49-3A42C0380ECC}">
      <dsp:nvSpPr>
        <dsp:cNvPr id="0" name=""/>
        <dsp:cNvSpPr/>
      </dsp:nvSpPr>
      <dsp:spPr>
        <a:xfrm>
          <a:off x="0" y="1066072"/>
          <a:ext cx="5132226" cy="403200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1B57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09149-7ECA-434C-AB26-C36CBEB89604}">
      <dsp:nvSpPr>
        <dsp:cNvPr id="0" name=""/>
        <dsp:cNvSpPr/>
      </dsp:nvSpPr>
      <dsp:spPr>
        <a:xfrm>
          <a:off x="256611" y="829912"/>
          <a:ext cx="3810949" cy="47232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790" tIns="0" rIns="1357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50</a:t>
          </a:r>
          <a:r>
            <a:rPr lang="pt-BR" sz="1800" b="1" kern="1200" dirty="0" smtClean="0"/>
            <a:t> Resumos Expandidos</a:t>
          </a:r>
          <a:endParaRPr lang="pt-BR" sz="1800" b="1" kern="1200" dirty="0"/>
        </a:p>
      </dsp:txBody>
      <dsp:txXfrm>
        <a:off x="279668" y="852969"/>
        <a:ext cx="3764835" cy="426206"/>
      </dsp:txXfrm>
    </dsp:sp>
    <dsp:sp modelId="{20292115-FAFE-4AF7-B00A-44D18494A783}">
      <dsp:nvSpPr>
        <dsp:cNvPr id="0" name=""/>
        <dsp:cNvSpPr/>
      </dsp:nvSpPr>
      <dsp:spPr>
        <a:xfrm>
          <a:off x="0" y="1791832"/>
          <a:ext cx="5132226" cy="403200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1B57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D4B8D-496D-4A28-A6B2-F5D79D6BF255}">
      <dsp:nvSpPr>
        <dsp:cNvPr id="0" name=""/>
        <dsp:cNvSpPr/>
      </dsp:nvSpPr>
      <dsp:spPr>
        <a:xfrm>
          <a:off x="256611" y="1555672"/>
          <a:ext cx="3838289" cy="47232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790" tIns="0" rIns="1357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smtClean="0"/>
            <a:t>06</a:t>
          </a:r>
          <a:r>
            <a:rPr lang="pt-BR" sz="1800" b="1" kern="1200" smtClean="0"/>
            <a:t> </a:t>
          </a:r>
          <a:r>
            <a:rPr lang="pt-BR" sz="1800" b="1" kern="1200" dirty="0" smtClean="0"/>
            <a:t>Trabalhos em Congressos</a:t>
          </a:r>
          <a:endParaRPr lang="pt-BR" sz="1800" b="1" kern="1200" dirty="0"/>
        </a:p>
      </dsp:txBody>
      <dsp:txXfrm>
        <a:off x="279668" y="1578729"/>
        <a:ext cx="3792175" cy="426206"/>
      </dsp:txXfrm>
    </dsp:sp>
    <dsp:sp modelId="{E5FEAC15-C01C-46B8-9A5B-BB7F5D1A49FE}">
      <dsp:nvSpPr>
        <dsp:cNvPr id="0" name=""/>
        <dsp:cNvSpPr/>
      </dsp:nvSpPr>
      <dsp:spPr>
        <a:xfrm>
          <a:off x="0" y="2517592"/>
          <a:ext cx="5132226" cy="403200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1B57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CDF3B-4692-46B3-A2BF-A5B3C77991EF}">
      <dsp:nvSpPr>
        <dsp:cNvPr id="0" name=""/>
        <dsp:cNvSpPr/>
      </dsp:nvSpPr>
      <dsp:spPr>
        <a:xfrm>
          <a:off x="256611" y="2281432"/>
          <a:ext cx="3810949" cy="47232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790" tIns="0" rIns="1357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smtClean="0"/>
            <a:t>124</a:t>
          </a:r>
          <a:r>
            <a:rPr lang="pt-BR" sz="1800" b="1" kern="1200" smtClean="0"/>
            <a:t> </a:t>
          </a:r>
          <a:r>
            <a:rPr lang="pt-BR" sz="1800" b="1" kern="1200" dirty="0" smtClean="0"/>
            <a:t>Resumos em Congressos </a:t>
          </a:r>
          <a:endParaRPr lang="pt-BR" sz="1800" b="1" kern="1200" dirty="0"/>
        </a:p>
      </dsp:txBody>
      <dsp:txXfrm>
        <a:off x="279668" y="2304489"/>
        <a:ext cx="3764835" cy="426206"/>
      </dsp:txXfrm>
    </dsp:sp>
    <dsp:sp modelId="{2485128B-6A89-4839-A5C1-29EEE1B5E74D}">
      <dsp:nvSpPr>
        <dsp:cNvPr id="0" name=""/>
        <dsp:cNvSpPr/>
      </dsp:nvSpPr>
      <dsp:spPr>
        <a:xfrm>
          <a:off x="0" y="3243352"/>
          <a:ext cx="5132226" cy="403200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1B57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3D480-8620-40EC-A31D-2C51637F7AF6}">
      <dsp:nvSpPr>
        <dsp:cNvPr id="0" name=""/>
        <dsp:cNvSpPr/>
      </dsp:nvSpPr>
      <dsp:spPr>
        <a:xfrm>
          <a:off x="256611" y="3007192"/>
          <a:ext cx="3865556" cy="47232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790" tIns="0" rIns="1357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212</a:t>
          </a:r>
          <a:r>
            <a:rPr lang="pt-BR" sz="1800" b="1" kern="1200" dirty="0" smtClean="0"/>
            <a:t> Apresentações em Congresso</a:t>
          </a:r>
          <a:endParaRPr lang="pt-BR" sz="1800" b="1" kern="1200" dirty="0"/>
        </a:p>
      </dsp:txBody>
      <dsp:txXfrm>
        <a:off x="279668" y="3030249"/>
        <a:ext cx="3819442" cy="426206"/>
      </dsp:txXfrm>
    </dsp:sp>
    <dsp:sp modelId="{13FE096E-BCC2-41FA-9230-ABE868F64E40}">
      <dsp:nvSpPr>
        <dsp:cNvPr id="0" name=""/>
        <dsp:cNvSpPr/>
      </dsp:nvSpPr>
      <dsp:spPr>
        <a:xfrm>
          <a:off x="0" y="3969112"/>
          <a:ext cx="5132226" cy="403200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1B57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AEEC5-07BE-4BA0-9B81-69E2B453EE37}">
      <dsp:nvSpPr>
        <dsp:cNvPr id="0" name=""/>
        <dsp:cNvSpPr/>
      </dsp:nvSpPr>
      <dsp:spPr>
        <a:xfrm>
          <a:off x="256611" y="3732952"/>
          <a:ext cx="3865556" cy="47232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790" tIns="0" rIns="1357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20</a:t>
          </a:r>
          <a:r>
            <a:rPr lang="pt-BR" sz="1800" b="1" kern="1200" dirty="0" smtClean="0"/>
            <a:t> Semana do Conhecimento</a:t>
          </a:r>
          <a:endParaRPr lang="pt-BR" sz="1800" b="1" kern="1200" dirty="0"/>
        </a:p>
      </dsp:txBody>
      <dsp:txXfrm>
        <a:off x="279668" y="3756009"/>
        <a:ext cx="3819442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D8D93-B6AD-4D4D-A1A4-2B137EBF51E1}">
      <dsp:nvSpPr>
        <dsp:cNvPr id="0" name=""/>
        <dsp:cNvSpPr/>
      </dsp:nvSpPr>
      <dsp:spPr>
        <a:xfrm>
          <a:off x="3643569" y="896112"/>
          <a:ext cx="4240073" cy="498832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037F6B9-B437-498B-9044-28B91CB4AE33}">
      <dsp:nvSpPr>
        <dsp:cNvPr id="0" name=""/>
        <dsp:cNvSpPr/>
      </dsp:nvSpPr>
      <dsp:spPr>
        <a:xfrm>
          <a:off x="3643569" y="1083453"/>
          <a:ext cx="311491" cy="3114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E51E9-0590-48CA-A330-84E75F3C3423}">
      <dsp:nvSpPr>
        <dsp:cNvPr id="0" name=""/>
        <dsp:cNvSpPr/>
      </dsp:nvSpPr>
      <dsp:spPr>
        <a:xfrm>
          <a:off x="3643569" y="0"/>
          <a:ext cx="4240073" cy="896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400" kern="1200" dirty="0" smtClean="0"/>
            <a:t>2008 - 2018</a:t>
          </a:r>
          <a:endParaRPr lang="pt-BR" sz="5400" kern="1200" dirty="0"/>
        </a:p>
      </dsp:txBody>
      <dsp:txXfrm>
        <a:off x="3643569" y="0"/>
        <a:ext cx="4240073" cy="896112"/>
      </dsp:txXfrm>
    </dsp:sp>
    <dsp:sp modelId="{0212DC94-86F1-4A18-B3BC-8BFFE5520616}">
      <dsp:nvSpPr>
        <dsp:cNvPr id="0" name=""/>
        <dsp:cNvSpPr/>
      </dsp:nvSpPr>
      <dsp:spPr>
        <a:xfrm>
          <a:off x="3643569" y="1809529"/>
          <a:ext cx="311483" cy="3114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BB152E3-93B4-43D5-9BFD-776A4C65829E}">
      <dsp:nvSpPr>
        <dsp:cNvPr id="0" name=""/>
        <dsp:cNvSpPr/>
      </dsp:nvSpPr>
      <dsp:spPr>
        <a:xfrm>
          <a:off x="3940374" y="1602237"/>
          <a:ext cx="3943268" cy="726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Expansões pela SES-MG</a:t>
          </a:r>
          <a:endParaRPr lang="pt-BR" sz="1700" kern="1200" dirty="0"/>
        </a:p>
      </dsp:txBody>
      <dsp:txXfrm>
        <a:off x="3940374" y="1602237"/>
        <a:ext cx="3943268" cy="726068"/>
      </dsp:txXfrm>
    </dsp:sp>
    <dsp:sp modelId="{FDA0E1BB-B9C4-4706-9478-91CDDEA4968B}">
      <dsp:nvSpPr>
        <dsp:cNvPr id="0" name=""/>
        <dsp:cNvSpPr/>
      </dsp:nvSpPr>
      <dsp:spPr>
        <a:xfrm>
          <a:off x="3643569" y="2535598"/>
          <a:ext cx="311483" cy="3114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185330"/>
              <a:satOff val="2886"/>
              <a:lumOff val="1437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BEB070D-491C-43DA-8AA8-1DA44317ABC8}">
      <dsp:nvSpPr>
        <dsp:cNvPr id="0" name=""/>
        <dsp:cNvSpPr/>
      </dsp:nvSpPr>
      <dsp:spPr>
        <a:xfrm>
          <a:off x="3940374" y="2328305"/>
          <a:ext cx="3943268" cy="726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Prefeitura de Belo Horizonte</a:t>
          </a:r>
          <a:endParaRPr lang="pt-BR" sz="1700" kern="1200" dirty="0"/>
        </a:p>
      </dsp:txBody>
      <dsp:txXfrm>
        <a:off x="3940374" y="2328305"/>
        <a:ext cx="3943268" cy="726068"/>
      </dsp:txXfrm>
    </dsp:sp>
    <dsp:sp modelId="{3DDA0F62-C43C-4408-B1FF-4CD428DB48EF}">
      <dsp:nvSpPr>
        <dsp:cNvPr id="0" name=""/>
        <dsp:cNvSpPr/>
      </dsp:nvSpPr>
      <dsp:spPr>
        <a:xfrm>
          <a:off x="3643569" y="3261667"/>
          <a:ext cx="311483" cy="3114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370661"/>
              <a:satOff val="5772"/>
              <a:lumOff val="2874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29C61EB-EFE7-4BD1-BE31-7D994000D729}">
      <dsp:nvSpPr>
        <dsp:cNvPr id="0" name=""/>
        <dsp:cNvSpPr/>
      </dsp:nvSpPr>
      <dsp:spPr>
        <a:xfrm>
          <a:off x="3940374" y="3054374"/>
          <a:ext cx="3943268" cy="726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Oferta Nacional de Telediagnóstico - MS</a:t>
          </a:r>
        </a:p>
      </dsp:txBody>
      <dsp:txXfrm>
        <a:off x="3940374" y="3054374"/>
        <a:ext cx="3943268" cy="726068"/>
      </dsp:txXfrm>
    </dsp:sp>
    <dsp:sp modelId="{3657545A-2FF7-4795-8590-1F24FEBDE054}">
      <dsp:nvSpPr>
        <dsp:cNvPr id="0" name=""/>
        <dsp:cNvSpPr/>
      </dsp:nvSpPr>
      <dsp:spPr>
        <a:xfrm>
          <a:off x="3643569" y="3987735"/>
          <a:ext cx="311483" cy="3114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55991"/>
              <a:satOff val="8658"/>
              <a:lumOff val="431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DB7AECC-4DB6-4527-BF61-4C3AAB9DD90D}">
      <dsp:nvSpPr>
        <dsp:cNvPr id="0" name=""/>
        <dsp:cNvSpPr/>
      </dsp:nvSpPr>
      <dsp:spPr>
        <a:xfrm>
          <a:off x="3940374" y="3780443"/>
          <a:ext cx="3943268" cy="726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+ de 1.000 pontos de atendimento</a:t>
          </a:r>
        </a:p>
      </dsp:txBody>
      <dsp:txXfrm>
        <a:off x="3940374" y="3780443"/>
        <a:ext cx="3943268" cy="726068"/>
      </dsp:txXfrm>
    </dsp:sp>
    <dsp:sp modelId="{B56A7DED-07DC-461F-A5B4-72635B32F786}">
      <dsp:nvSpPr>
        <dsp:cNvPr id="0" name=""/>
        <dsp:cNvSpPr/>
      </dsp:nvSpPr>
      <dsp:spPr>
        <a:xfrm>
          <a:off x="3643569" y="4713804"/>
          <a:ext cx="311483" cy="3114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370661"/>
              <a:satOff val="5772"/>
              <a:lumOff val="2874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7158119-89E4-4B51-B57F-344A1631EBE8}">
      <dsp:nvSpPr>
        <dsp:cNvPr id="0" name=""/>
        <dsp:cNvSpPr/>
      </dsp:nvSpPr>
      <dsp:spPr>
        <a:xfrm>
          <a:off x="3940374" y="4506511"/>
          <a:ext cx="3943268" cy="726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Tele-educação</a:t>
          </a:r>
        </a:p>
      </dsp:txBody>
      <dsp:txXfrm>
        <a:off x="3940374" y="4506511"/>
        <a:ext cx="3943268" cy="726068"/>
      </dsp:txXfrm>
    </dsp:sp>
    <dsp:sp modelId="{8AA39745-839F-4B1F-A93A-473E358E5389}">
      <dsp:nvSpPr>
        <dsp:cNvPr id="0" name=""/>
        <dsp:cNvSpPr/>
      </dsp:nvSpPr>
      <dsp:spPr>
        <a:xfrm>
          <a:off x="3643569" y="5439873"/>
          <a:ext cx="311483" cy="3114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185330"/>
              <a:satOff val="2886"/>
              <a:lumOff val="1437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133A726-D630-4386-9D28-783724998365}">
      <dsp:nvSpPr>
        <dsp:cNvPr id="0" name=""/>
        <dsp:cNvSpPr/>
      </dsp:nvSpPr>
      <dsp:spPr>
        <a:xfrm>
          <a:off x="3940374" y="5232580"/>
          <a:ext cx="3943268" cy="726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smtClean="0"/>
            <a:t>Múltiplas </a:t>
          </a:r>
          <a:r>
            <a:rPr lang="pt-BR" sz="1700" kern="1200" dirty="0" smtClean="0"/>
            <a:t>pesquisas em </a:t>
          </a:r>
          <a:r>
            <a:rPr lang="pt-BR" sz="1700" kern="1200" dirty="0" err="1" smtClean="0"/>
            <a:t>telessaúde</a:t>
          </a:r>
          <a:endParaRPr lang="pt-BR" sz="1700" kern="1200" dirty="0" smtClean="0"/>
        </a:p>
      </dsp:txBody>
      <dsp:txXfrm>
        <a:off x="3940374" y="5232580"/>
        <a:ext cx="3943268" cy="726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84BB8-83FC-461F-A7C1-E2E7285B5E3D}">
      <dsp:nvSpPr>
        <dsp:cNvPr id="0" name=""/>
        <dsp:cNvSpPr/>
      </dsp:nvSpPr>
      <dsp:spPr>
        <a:xfrm>
          <a:off x="0" y="83329"/>
          <a:ext cx="9252519" cy="575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Suporte clínico</a:t>
          </a:r>
          <a:endParaRPr lang="pt-BR" sz="2400" kern="1200" dirty="0"/>
        </a:p>
      </dsp:txBody>
      <dsp:txXfrm>
        <a:off x="28100" y="111429"/>
        <a:ext cx="9196319" cy="519439"/>
      </dsp:txXfrm>
    </dsp:sp>
    <dsp:sp modelId="{39F5E4B6-3C2E-48A7-8C70-A1EFB8B8A7A7}">
      <dsp:nvSpPr>
        <dsp:cNvPr id="0" name=""/>
        <dsp:cNvSpPr/>
      </dsp:nvSpPr>
      <dsp:spPr>
        <a:xfrm>
          <a:off x="0" y="658969"/>
          <a:ext cx="9252519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767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900" kern="1200" dirty="0" smtClean="0"/>
            <a:t>Teleconsultorias </a:t>
          </a:r>
          <a:r>
            <a:rPr lang="pt-BR" sz="1900" i="1" kern="1200" dirty="0" smtClean="0"/>
            <a:t>online e off-line</a:t>
          </a:r>
          <a:endParaRPr lang="pt-BR" sz="1900" i="1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900" kern="1200" dirty="0" smtClean="0"/>
            <a:t>Telediagnóstico </a:t>
          </a:r>
          <a:endParaRPr lang="pt-BR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900" kern="1200" dirty="0" smtClean="0"/>
            <a:t>Aplicativos</a:t>
          </a:r>
          <a:endParaRPr lang="pt-BR" sz="1900" kern="1200" dirty="0"/>
        </a:p>
      </dsp:txBody>
      <dsp:txXfrm>
        <a:off x="0" y="658969"/>
        <a:ext cx="9252519" cy="993600"/>
      </dsp:txXfrm>
    </dsp:sp>
    <dsp:sp modelId="{77D1EC6D-690F-4631-B855-A4D19F64A53E}">
      <dsp:nvSpPr>
        <dsp:cNvPr id="0" name=""/>
        <dsp:cNvSpPr/>
      </dsp:nvSpPr>
      <dsp:spPr>
        <a:xfrm>
          <a:off x="0" y="1652569"/>
          <a:ext cx="9252519" cy="575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Tele-educação</a:t>
          </a:r>
          <a:endParaRPr lang="pt-BR" sz="2400" kern="1200" dirty="0"/>
        </a:p>
      </dsp:txBody>
      <dsp:txXfrm>
        <a:off x="28100" y="1680669"/>
        <a:ext cx="9196319" cy="519439"/>
      </dsp:txXfrm>
    </dsp:sp>
    <dsp:sp modelId="{23469C2C-60EE-4912-9E40-8CB6F9B44C19}">
      <dsp:nvSpPr>
        <dsp:cNvPr id="0" name=""/>
        <dsp:cNvSpPr/>
      </dsp:nvSpPr>
      <dsp:spPr>
        <a:xfrm>
          <a:off x="0" y="2228209"/>
          <a:ext cx="9252519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767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900" kern="1200" dirty="0" smtClean="0"/>
            <a:t>Vídeoaulas e cursos</a:t>
          </a:r>
          <a:endParaRPr lang="pt-BR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900" kern="1200" dirty="0" smtClean="0"/>
            <a:t>Segunda Opinião formativa</a:t>
          </a:r>
          <a:endParaRPr lang="pt-BR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900" kern="1200" dirty="0" smtClean="0"/>
            <a:t>Objetos de aprendizagem: livros digitais, infográficos e jogos</a:t>
          </a:r>
          <a:endParaRPr lang="pt-BR" sz="1900" kern="1200" dirty="0"/>
        </a:p>
      </dsp:txBody>
      <dsp:txXfrm>
        <a:off x="0" y="2228209"/>
        <a:ext cx="9252519" cy="993600"/>
      </dsp:txXfrm>
    </dsp:sp>
    <dsp:sp modelId="{434DAA94-A8CC-4E8C-AE7F-3086A7B89AFA}">
      <dsp:nvSpPr>
        <dsp:cNvPr id="0" name=""/>
        <dsp:cNvSpPr/>
      </dsp:nvSpPr>
      <dsp:spPr>
        <a:xfrm>
          <a:off x="0" y="3221810"/>
          <a:ext cx="9252519" cy="575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Serviços complementares</a:t>
          </a:r>
          <a:endParaRPr lang="pt-BR" sz="2400" kern="1200" dirty="0"/>
        </a:p>
      </dsp:txBody>
      <dsp:txXfrm>
        <a:off x="28100" y="3249910"/>
        <a:ext cx="9196319" cy="519439"/>
      </dsp:txXfrm>
    </dsp:sp>
    <dsp:sp modelId="{D96C5B56-D82E-4F80-BC47-6D910224FE4E}">
      <dsp:nvSpPr>
        <dsp:cNvPr id="0" name=""/>
        <dsp:cNvSpPr/>
      </dsp:nvSpPr>
      <dsp:spPr>
        <a:xfrm>
          <a:off x="0" y="3797450"/>
          <a:ext cx="9252519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767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900" kern="1200" dirty="0" smtClean="0"/>
            <a:t>Auditoria Clínica</a:t>
          </a:r>
          <a:endParaRPr lang="pt-BR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900" kern="1200" dirty="0" smtClean="0"/>
            <a:t>Manutenção e monitoramento</a:t>
          </a:r>
          <a:endParaRPr lang="pt-BR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900" kern="1200" dirty="0" smtClean="0"/>
            <a:t>Suporte técnico</a:t>
          </a:r>
          <a:endParaRPr lang="pt-BR" sz="1900" kern="1200" dirty="0"/>
        </a:p>
      </dsp:txBody>
      <dsp:txXfrm>
        <a:off x="0" y="3797450"/>
        <a:ext cx="9252519" cy="993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28242-CB9B-4BCD-B502-88FF704865F1}">
      <dsp:nvSpPr>
        <dsp:cNvPr id="0" name=""/>
        <dsp:cNvSpPr/>
      </dsp:nvSpPr>
      <dsp:spPr>
        <a:xfrm>
          <a:off x="734666" y="2646"/>
          <a:ext cx="1685814" cy="6111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Telediagnóstico</a:t>
          </a:r>
          <a:endParaRPr lang="pt-BR" sz="1600" b="1" kern="1200" dirty="0"/>
        </a:p>
      </dsp:txBody>
      <dsp:txXfrm>
        <a:off x="752567" y="20547"/>
        <a:ext cx="1650012" cy="575389"/>
      </dsp:txXfrm>
    </dsp:sp>
    <dsp:sp modelId="{15C0C4A7-96C9-422D-9CAB-53724178E99C}">
      <dsp:nvSpPr>
        <dsp:cNvPr id="0" name=""/>
        <dsp:cNvSpPr/>
      </dsp:nvSpPr>
      <dsp:spPr>
        <a:xfrm>
          <a:off x="903247" y="613838"/>
          <a:ext cx="168581" cy="533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154"/>
              </a:lnTo>
              <a:lnTo>
                <a:pt x="168581" y="5331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9F3E8-47C4-40B1-8204-3B31C209042D}">
      <dsp:nvSpPr>
        <dsp:cNvPr id="0" name=""/>
        <dsp:cNvSpPr/>
      </dsp:nvSpPr>
      <dsp:spPr>
        <a:xfrm>
          <a:off x="1071828" y="790585"/>
          <a:ext cx="1423445" cy="712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ECG</a:t>
          </a:r>
          <a:endParaRPr lang="pt-BR" sz="1400" b="1" kern="1200" dirty="0"/>
        </a:p>
      </dsp:txBody>
      <dsp:txXfrm>
        <a:off x="1092706" y="811463"/>
        <a:ext cx="1381689" cy="671058"/>
      </dsp:txXfrm>
    </dsp:sp>
    <dsp:sp modelId="{A39FEB80-1C45-43AF-BD50-AB8721204A05}">
      <dsp:nvSpPr>
        <dsp:cNvPr id="0" name=""/>
        <dsp:cNvSpPr/>
      </dsp:nvSpPr>
      <dsp:spPr>
        <a:xfrm>
          <a:off x="903247" y="613838"/>
          <a:ext cx="168581" cy="1422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2715"/>
              </a:lnTo>
              <a:lnTo>
                <a:pt x="168581" y="14227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4E399-170E-4507-9A57-3CFB4BEEEC40}">
      <dsp:nvSpPr>
        <dsp:cNvPr id="0" name=""/>
        <dsp:cNvSpPr/>
      </dsp:nvSpPr>
      <dsp:spPr>
        <a:xfrm>
          <a:off x="1071828" y="1680147"/>
          <a:ext cx="1540081" cy="712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err="1" smtClean="0"/>
            <a:t>Holter</a:t>
          </a:r>
          <a:endParaRPr lang="pt-BR" sz="1400" b="1" kern="1200" dirty="0"/>
        </a:p>
      </dsp:txBody>
      <dsp:txXfrm>
        <a:off x="1092706" y="1701025"/>
        <a:ext cx="1498325" cy="671058"/>
      </dsp:txXfrm>
    </dsp:sp>
    <dsp:sp modelId="{B2EFECBC-C2F6-4C9B-BB99-0BFADFCCD25D}">
      <dsp:nvSpPr>
        <dsp:cNvPr id="0" name=""/>
        <dsp:cNvSpPr/>
      </dsp:nvSpPr>
      <dsp:spPr>
        <a:xfrm>
          <a:off x="903247" y="613838"/>
          <a:ext cx="168581" cy="2312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2277"/>
              </a:lnTo>
              <a:lnTo>
                <a:pt x="168581" y="231227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41DBD2-F876-4805-8517-91C721EEACE7}">
      <dsp:nvSpPr>
        <dsp:cNvPr id="0" name=""/>
        <dsp:cNvSpPr/>
      </dsp:nvSpPr>
      <dsp:spPr>
        <a:xfrm>
          <a:off x="1071828" y="2569708"/>
          <a:ext cx="1540081" cy="712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MAPA</a:t>
          </a:r>
          <a:endParaRPr lang="pt-BR" sz="1400" b="1" kern="1200" dirty="0"/>
        </a:p>
      </dsp:txBody>
      <dsp:txXfrm>
        <a:off x="1092706" y="2590586"/>
        <a:ext cx="1498325" cy="671058"/>
      </dsp:txXfrm>
    </dsp:sp>
    <dsp:sp modelId="{D9D1F3F2-49D5-4E96-86F6-7E6FAC8DAA50}">
      <dsp:nvSpPr>
        <dsp:cNvPr id="0" name=""/>
        <dsp:cNvSpPr/>
      </dsp:nvSpPr>
      <dsp:spPr>
        <a:xfrm>
          <a:off x="903247" y="613838"/>
          <a:ext cx="168581" cy="3201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1839"/>
              </a:lnTo>
              <a:lnTo>
                <a:pt x="168581" y="320183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D538E-8C28-49BC-B74E-7F163FCD69DE}">
      <dsp:nvSpPr>
        <dsp:cNvPr id="0" name=""/>
        <dsp:cNvSpPr/>
      </dsp:nvSpPr>
      <dsp:spPr>
        <a:xfrm>
          <a:off x="1071828" y="3459270"/>
          <a:ext cx="1540081" cy="712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err="1" smtClean="0"/>
            <a:t>Retinografia</a:t>
          </a:r>
          <a:endParaRPr lang="pt-BR" sz="1400" b="1" kern="1200" dirty="0"/>
        </a:p>
      </dsp:txBody>
      <dsp:txXfrm>
        <a:off x="1092706" y="3480148"/>
        <a:ext cx="1498325" cy="671058"/>
      </dsp:txXfrm>
    </dsp:sp>
    <dsp:sp modelId="{12237119-40C9-4EB8-B303-576783A3749F}">
      <dsp:nvSpPr>
        <dsp:cNvPr id="0" name=""/>
        <dsp:cNvSpPr/>
      </dsp:nvSpPr>
      <dsp:spPr>
        <a:xfrm>
          <a:off x="903247" y="613838"/>
          <a:ext cx="168581" cy="4091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1400"/>
              </a:lnTo>
              <a:lnTo>
                <a:pt x="168581" y="40914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358D02-A16E-4EEB-8D83-3887084EA0DF}">
      <dsp:nvSpPr>
        <dsp:cNvPr id="0" name=""/>
        <dsp:cNvSpPr/>
      </dsp:nvSpPr>
      <dsp:spPr>
        <a:xfrm>
          <a:off x="1071828" y="4348831"/>
          <a:ext cx="1540081" cy="712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Espirometria</a:t>
          </a:r>
          <a:endParaRPr lang="pt-BR" sz="1400" b="1" kern="1200" dirty="0"/>
        </a:p>
      </dsp:txBody>
      <dsp:txXfrm>
        <a:off x="1092706" y="4369709"/>
        <a:ext cx="1498325" cy="671058"/>
      </dsp:txXfrm>
    </dsp:sp>
    <dsp:sp modelId="{5ADBABC8-F9C1-4858-9334-AB4DE5809AA9}">
      <dsp:nvSpPr>
        <dsp:cNvPr id="0" name=""/>
        <dsp:cNvSpPr/>
      </dsp:nvSpPr>
      <dsp:spPr>
        <a:xfrm>
          <a:off x="2748269" y="19784"/>
          <a:ext cx="1685814" cy="611191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err="1" smtClean="0"/>
            <a:t>Teleconsultoria</a:t>
          </a:r>
          <a:endParaRPr lang="pt-BR" sz="1600" b="1" kern="1200" dirty="0"/>
        </a:p>
      </dsp:txBody>
      <dsp:txXfrm>
        <a:off x="2766170" y="37685"/>
        <a:ext cx="1650012" cy="575389"/>
      </dsp:txXfrm>
    </dsp:sp>
    <dsp:sp modelId="{6ACA925E-BAF2-4402-A766-79DE604544EB}">
      <dsp:nvSpPr>
        <dsp:cNvPr id="0" name=""/>
        <dsp:cNvSpPr/>
      </dsp:nvSpPr>
      <dsp:spPr>
        <a:xfrm>
          <a:off x="2916850" y="630975"/>
          <a:ext cx="194287" cy="516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016"/>
              </a:lnTo>
              <a:lnTo>
                <a:pt x="194287" y="51601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58177-4727-419B-B6C9-BCF184D4751C}">
      <dsp:nvSpPr>
        <dsp:cNvPr id="0" name=""/>
        <dsp:cNvSpPr/>
      </dsp:nvSpPr>
      <dsp:spPr>
        <a:xfrm>
          <a:off x="3111138" y="790585"/>
          <a:ext cx="1540081" cy="712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Assíncrona</a:t>
          </a:r>
          <a:endParaRPr lang="pt-BR" sz="1400" b="1" kern="1200" dirty="0"/>
        </a:p>
      </dsp:txBody>
      <dsp:txXfrm>
        <a:off x="3132016" y="811463"/>
        <a:ext cx="1498325" cy="671058"/>
      </dsp:txXfrm>
    </dsp:sp>
    <dsp:sp modelId="{001E7F00-D1A7-400F-BCBA-505C43C44531}">
      <dsp:nvSpPr>
        <dsp:cNvPr id="0" name=""/>
        <dsp:cNvSpPr/>
      </dsp:nvSpPr>
      <dsp:spPr>
        <a:xfrm>
          <a:off x="2916850" y="630975"/>
          <a:ext cx="194287" cy="1405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5578"/>
              </a:lnTo>
              <a:lnTo>
                <a:pt x="194287" y="140557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4961B-3B42-4ED2-8DBA-6DC6FD19189B}">
      <dsp:nvSpPr>
        <dsp:cNvPr id="0" name=""/>
        <dsp:cNvSpPr/>
      </dsp:nvSpPr>
      <dsp:spPr>
        <a:xfrm>
          <a:off x="3111138" y="1680147"/>
          <a:ext cx="1540081" cy="712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Síncrona (cardiologia)</a:t>
          </a:r>
          <a:endParaRPr lang="pt-BR" sz="1400" b="1" kern="1200" dirty="0"/>
        </a:p>
      </dsp:txBody>
      <dsp:txXfrm>
        <a:off x="3132016" y="1701025"/>
        <a:ext cx="1498325" cy="671058"/>
      </dsp:txXfrm>
    </dsp:sp>
    <dsp:sp modelId="{39C7BD24-E8C7-4841-9110-2F64E4D4FFFB}">
      <dsp:nvSpPr>
        <dsp:cNvPr id="0" name=""/>
        <dsp:cNvSpPr/>
      </dsp:nvSpPr>
      <dsp:spPr>
        <a:xfrm>
          <a:off x="2916850" y="630975"/>
          <a:ext cx="180973" cy="2253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3427"/>
              </a:lnTo>
              <a:lnTo>
                <a:pt x="180973" y="225342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5E916-1A27-4E03-912D-46C8B3454B58}">
      <dsp:nvSpPr>
        <dsp:cNvPr id="0" name=""/>
        <dsp:cNvSpPr/>
      </dsp:nvSpPr>
      <dsp:spPr>
        <a:xfrm>
          <a:off x="3097824" y="2527996"/>
          <a:ext cx="1540081" cy="712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Tele-</a:t>
          </a:r>
          <a:r>
            <a:rPr lang="en-US" sz="1400" b="1" kern="1200" dirty="0" err="1" smtClean="0"/>
            <a:t>regulação</a:t>
          </a:r>
          <a:endParaRPr lang="pt-BR" sz="1400" b="1" kern="1200" dirty="0"/>
        </a:p>
      </dsp:txBody>
      <dsp:txXfrm>
        <a:off x="3118702" y="2548874"/>
        <a:ext cx="1498325" cy="671058"/>
      </dsp:txXfrm>
    </dsp:sp>
    <dsp:sp modelId="{33D0155B-BE53-431F-B3C5-7EBC22081214}">
      <dsp:nvSpPr>
        <dsp:cNvPr id="0" name=""/>
        <dsp:cNvSpPr/>
      </dsp:nvSpPr>
      <dsp:spPr>
        <a:xfrm>
          <a:off x="4813284" y="2646"/>
          <a:ext cx="1685814" cy="611191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Aplicativos</a:t>
          </a:r>
          <a:endParaRPr lang="pt-BR" sz="1400" b="1" kern="1200" dirty="0"/>
        </a:p>
      </dsp:txBody>
      <dsp:txXfrm>
        <a:off x="4831185" y="20547"/>
        <a:ext cx="1650012" cy="575389"/>
      </dsp:txXfrm>
    </dsp:sp>
    <dsp:sp modelId="{8FD88648-8AC4-4109-A61A-16A7B75F9132}">
      <dsp:nvSpPr>
        <dsp:cNvPr id="0" name=""/>
        <dsp:cNvSpPr/>
      </dsp:nvSpPr>
      <dsp:spPr>
        <a:xfrm>
          <a:off x="4981865" y="613838"/>
          <a:ext cx="168581" cy="533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154"/>
              </a:lnTo>
              <a:lnTo>
                <a:pt x="168581" y="5331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B4524-F108-4A99-A87F-9F7A3FCA26CF}">
      <dsp:nvSpPr>
        <dsp:cNvPr id="0" name=""/>
        <dsp:cNvSpPr/>
      </dsp:nvSpPr>
      <dsp:spPr>
        <a:xfrm>
          <a:off x="5150447" y="790585"/>
          <a:ext cx="1540081" cy="712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Geriatria</a:t>
          </a:r>
          <a:endParaRPr lang="pt-BR" sz="1400" b="1" kern="1200" dirty="0"/>
        </a:p>
      </dsp:txBody>
      <dsp:txXfrm>
        <a:off x="5171325" y="811463"/>
        <a:ext cx="1498325" cy="671058"/>
      </dsp:txXfrm>
    </dsp:sp>
    <dsp:sp modelId="{8690E51E-D954-471C-9F39-C239E2599554}">
      <dsp:nvSpPr>
        <dsp:cNvPr id="0" name=""/>
        <dsp:cNvSpPr/>
      </dsp:nvSpPr>
      <dsp:spPr>
        <a:xfrm>
          <a:off x="4981865" y="613838"/>
          <a:ext cx="168581" cy="1422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2715"/>
              </a:lnTo>
              <a:lnTo>
                <a:pt x="168581" y="14227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6D1E23-925A-4AB8-B83E-96F8F66AB291}">
      <dsp:nvSpPr>
        <dsp:cNvPr id="0" name=""/>
        <dsp:cNvSpPr/>
      </dsp:nvSpPr>
      <dsp:spPr>
        <a:xfrm>
          <a:off x="5150447" y="1680147"/>
          <a:ext cx="1540081" cy="712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Diabetes</a:t>
          </a:r>
          <a:endParaRPr lang="pt-BR" sz="1400" b="1" kern="1200" dirty="0"/>
        </a:p>
      </dsp:txBody>
      <dsp:txXfrm>
        <a:off x="5171325" y="1701025"/>
        <a:ext cx="1498325" cy="671058"/>
      </dsp:txXfrm>
    </dsp:sp>
    <dsp:sp modelId="{1FFE4A46-FD4A-4DAD-933A-5D88B7025BEC}">
      <dsp:nvSpPr>
        <dsp:cNvPr id="0" name=""/>
        <dsp:cNvSpPr/>
      </dsp:nvSpPr>
      <dsp:spPr>
        <a:xfrm>
          <a:off x="4981865" y="613838"/>
          <a:ext cx="168581" cy="2312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2277"/>
              </a:lnTo>
              <a:lnTo>
                <a:pt x="168581" y="231227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932FB4-40C1-4C70-9385-7EEAD2D6065A}">
      <dsp:nvSpPr>
        <dsp:cNvPr id="0" name=""/>
        <dsp:cNvSpPr/>
      </dsp:nvSpPr>
      <dsp:spPr>
        <a:xfrm>
          <a:off x="5150447" y="2569708"/>
          <a:ext cx="1540081" cy="712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Hipertensão</a:t>
          </a:r>
          <a:endParaRPr lang="pt-BR" sz="1400" b="1" kern="1200" dirty="0"/>
        </a:p>
      </dsp:txBody>
      <dsp:txXfrm>
        <a:off x="5171325" y="2590586"/>
        <a:ext cx="1498325" cy="671058"/>
      </dsp:txXfrm>
    </dsp:sp>
    <dsp:sp modelId="{91483C5F-431E-432F-9F29-A2C380FA5D2B}">
      <dsp:nvSpPr>
        <dsp:cNvPr id="0" name=""/>
        <dsp:cNvSpPr/>
      </dsp:nvSpPr>
      <dsp:spPr>
        <a:xfrm>
          <a:off x="4981865" y="613838"/>
          <a:ext cx="168581" cy="3201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1839"/>
              </a:lnTo>
              <a:lnTo>
                <a:pt x="168581" y="320183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067FB-486A-4143-B596-BDFFD4002F69}">
      <dsp:nvSpPr>
        <dsp:cNvPr id="0" name=""/>
        <dsp:cNvSpPr/>
      </dsp:nvSpPr>
      <dsp:spPr>
        <a:xfrm>
          <a:off x="5150447" y="3459270"/>
          <a:ext cx="1540081" cy="712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Anticoagulação</a:t>
          </a:r>
          <a:endParaRPr lang="pt-BR" sz="1400" b="1" kern="1200" dirty="0"/>
        </a:p>
      </dsp:txBody>
      <dsp:txXfrm>
        <a:off x="5171325" y="3480148"/>
        <a:ext cx="1498325" cy="671058"/>
      </dsp:txXfrm>
    </dsp:sp>
    <dsp:sp modelId="{6241792A-E019-482D-851D-76110779368C}">
      <dsp:nvSpPr>
        <dsp:cNvPr id="0" name=""/>
        <dsp:cNvSpPr/>
      </dsp:nvSpPr>
      <dsp:spPr>
        <a:xfrm>
          <a:off x="4981865" y="613838"/>
          <a:ext cx="168581" cy="4091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1400"/>
              </a:lnTo>
              <a:lnTo>
                <a:pt x="168581" y="40914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AFA99-6310-4B9C-89F1-95C31E751B8E}">
      <dsp:nvSpPr>
        <dsp:cNvPr id="0" name=""/>
        <dsp:cNvSpPr/>
      </dsp:nvSpPr>
      <dsp:spPr>
        <a:xfrm>
          <a:off x="5150447" y="4348831"/>
          <a:ext cx="1540081" cy="712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Obesidade</a:t>
          </a:r>
          <a:endParaRPr lang="pt-BR" sz="1400" b="1" kern="1200" dirty="0"/>
        </a:p>
      </dsp:txBody>
      <dsp:txXfrm>
        <a:off x="5171325" y="4369709"/>
        <a:ext cx="1498325" cy="6710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AD37F-B960-490D-970B-866CCA313E73}">
      <dsp:nvSpPr>
        <dsp:cNvPr id="0" name=""/>
        <dsp:cNvSpPr/>
      </dsp:nvSpPr>
      <dsp:spPr>
        <a:xfrm>
          <a:off x="1622801" y="1875637"/>
          <a:ext cx="1496830" cy="149683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smtClean="0"/>
            <a:t>Qualidade Clínica</a:t>
          </a:r>
          <a:endParaRPr lang="pt-BR" sz="1900" b="1" kern="1200" dirty="0"/>
        </a:p>
      </dsp:txBody>
      <dsp:txXfrm>
        <a:off x="1842007" y="2094843"/>
        <a:ext cx="1058418" cy="1058418"/>
      </dsp:txXfrm>
    </dsp:sp>
    <dsp:sp modelId="{049D30F5-1533-4764-BBEA-7A588404F5C2}">
      <dsp:nvSpPr>
        <dsp:cNvPr id="0" name=""/>
        <dsp:cNvSpPr/>
      </dsp:nvSpPr>
      <dsp:spPr>
        <a:xfrm rot="12900000">
          <a:off x="603813" y="1595390"/>
          <a:ext cx="1205886" cy="42659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1964DE-FF7D-4377-A977-401563DB3564}">
      <dsp:nvSpPr>
        <dsp:cNvPr id="0" name=""/>
        <dsp:cNvSpPr/>
      </dsp:nvSpPr>
      <dsp:spPr>
        <a:xfrm>
          <a:off x="1860" y="894059"/>
          <a:ext cx="1421989" cy="1137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smtClean="0"/>
            <a:t>Auditorias</a:t>
          </a:r>
          <a:endParaRPr lang="pt-BR" sz="2200" b="1" kern="1200" dirty="0"/>
        </a:p>
      </dsp:txBody>
      <dsp:txXfrm>
        <a:off x="35179" y="927378"/>
        <a:ext cx="1355351" cy="1070953"/>
      </dsp:txXfrm>
    </dsp:sp>
    <dsp:sp modelId="{76E40DA3-FF90-4C35-B159-9E6180D16D1B}">
      <dsp:nvSpPr>
        <dsp:cNvPr id="0" name=""/>
        <dsp:cNvSpPr/>
      </dsp:nvSpPr>
      <dsp:spPr>
        <a:xfrm rot="16200000">
          <a:off x="1768273" y="989211"/>
          <a:ext cx="1205886" cy="42659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240726"/>
                <a:satOff val="1208"/>
                <a:lumOff val="121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-240726"/>
                <a:satOff val="1208"/>
                <a:lumOff val="121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-240726"/>
                <a:satOff val="1208"/>
                <a:lumOff val="121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DE32C-D77B-4F05-B57E-3FDF850FF004}">
      <dsp:nvSpPr>
        <dsp:cNvPr id="0" name=""/>
        <dsp:cNvSpPr/>
      </dsp:nvSpPr>
      <dsp:spPr>
        <a:xfrm>
          <a:off x="1660222" y="30770"/>
          <a:ext cx="1421989" cy="1137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240708"/>
                <a:satOff val="5083"/>
                <a:lumOff val="135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40708"/>
                <a:satOff val="5083"/>
                <a:lumOff val="135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40708"/>
                <a:satOff val="5083"/>
                <a:lumOff val="135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Protocolos</a:t>
          </a:r>
          <a:endParaRPr lang="pt-BR" sz="2200" b="1" kern="1200" dirty="0"/>
        </a:p>
      </dsp:txBody>
      <dsp:txXfrm>
        <a:off x="1693541" y="64089"/>
        <a:ext cx="1355351" cy="1070953"/>
      </dsp:txXfrm>
    </dsp:sp>
    <dsp:sp modelId="{238FA8EC-3191-4AC3-912C-1FF5121E18DA}">
      <dsp:nvSpPr>
        <dsp:cNvPr id="0" name=""/>
        <dsp:cNvSpPr/>
      </dsp:nvSpPr>
      <dsp:spPr>
        <a:xfrm rot="19500000">
          <a:off x="2932733" y="1595390"/>
          <a:ext cx="1205886" cy="42659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481452"/>
                <a:satOff val="2416"/>
                <a:lumOff val="242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-481452"/>
                <a:satOff val="2416"/>
                <a:lumOff val="242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-481452"/>
                <a:satOff val="2416"/>
                <a:lumOff val="242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A00C9D-DE67-40DD-A804-915FE2FDD74E}">
      <dsp:nvSpPr>
        <dsp:cNvPr id="0" name=""/>
        <dsp:cNvSpPr/>
      </dsp:nvSpPr>
      <dsp:spPr>
        <a:xfrm>
          <a:off x="3318584" y="894059"/>
          <a:ext cx="1421989" cy="1137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smtClean="0"/>
            <a:t>Normas</a:t>
          </a:r>
          <a:endParaRPr lang="pt-BR" sz="2200" b="1" kern="1200" dirty="0"/>
        </a:p>
      </dsp:txBody>
      <dsp:txXfrm>
        <a:off x="3351903" y="927378"/>
        <a:ext cx="1355351" cy="10709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1A852-0141-4788-B479-8A987AC904C2}">
      <dsp:nvSpPr>
        <dsp:cNvPr id="0" name=""/>
        <dsp:cNvSpPr/>
      </dsp:nvSpPr>
      <dsp:spPr>
        <a:xfrm>
          <a:off x="0" y="368480"/>
          <a:ext cx="10490092" cy="529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FABAD-B92C-4E28-B069-B7E32EA5E5B3}">
      <dsp:nvSpPr>
        <dsp:cNvPr id="0" name=""/>
        <dsp:cNvSpPr/>
      </dsp:nvSpPr>
      <dsp:spPr>
        <a:xfrm>
          <a:off x="524504" y="58520"/>
          <a:ext cx="7343064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550" tIns="0" rIns="27755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17 cardiologistas em diversas cidades </a:t>
          </a:r>
          <a:endParaRPr lang="pt-BR" sz="2000" kern="1200" dirty="0">
            <a:solidFill>
              <a:srgbClr val="FF0000"/>
            </a:solidFill>
          </a:endParaRPr>
        </a:p>
      </dsp:txBody>
      <dsp:txXfrm>
        <a:off x="554766" y="88782"/>
        <a:ext cx="7282540" cy="559396"/>
      </dsp:txXfrm>
    </dsp:sp>
    <dsp:sp modelId="{3D4A229D-D691-45E5-A7BD-524E1B8A1B28}">
      <dsp:nvSpPr>
        <dsp:cNvPr id="0" name=""/>
        <dsp:cNvSpPr/>
      </dsp:nvSpPr>
      <dsp:spPr>
        <a:xfrm>
          <a:off x="0" y="1321040"/>
          <a:ext cx="10490092" cy="529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1DF0D-0F21-4CD7-87EC-90B5CA533309}">
      <dsp:nvSpPr>
        <dsp:cNvPr id="0" name=""/>
        <dsp:cNvSpPr/>
      </dsp:nvSpPr>
      <dsp:spPr>
        <a:xfrm>
          <a:off x="524504" y="1011080"/>
          <a:ext cx="7343064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550" tIns="0" rIns="27755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/>
            <a:t>Escala com 3 a 5 cardiologistas/ turno</a:t>
          </a:r>
          <a:endParaRPr lang="pt-BR" sz="2000" kern="1200"/>
        </a:p>
      </dsp:txBody>
      <dsp:txXfrm>
        <a:off x="554766" y="1041342"/>
        <a:ext cx="7282540" cy="559396"/>
      </dsp:txXfrm>
    </dsp:sp>
    <dsp:sp modelId="{393198B0-9CBB-4931-B77D-224CC1DF11A7}">
      <dsp:nvSpPr>
        <dsp:cNvPr id="0" name=""/>
        <dsp:cNvSpPr/>
      </dsp:nvSpPr>
      <dsp:spPr>
        <a:xfrm>
          <a:off x="0" y="2273600"/>
          <a:ext cx="10490092" cy="529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AD387-A68A-4E9C-B396-4152DED81D8F}">
      <dsp:nvSpPr>
        <dsp:cNvPr id="0" name=""/>
        <dsp:cNvSpPr/>
      </dsp:nvSpPr>
      <dsp:spPr>
        <a:xfrm>
          <a:off x="524504" y="1963640"/>
          <a:ext cx="7343064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550" tIns="0" rIns="27755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Rotina e urgências</a:t>
          </a:r>
          <a:endParaRPr lang="pt-BR" sz="2000" kern="1200" dirty="0"/>
        </a:p>
      </dsp:txBody>
      <dsp:txXfrm>
        <a:off x="554766" y="1993902"/>
        <a:ext cx="7282540" cy="559396"/>
      </dsp:txXfrm>
    </dsp:sp>
    <dsp:sp modelId="{1D9D0D33-804B-4C3F-BF93-2FC705247858}">
      <dsp:nvSpPr>
        <dsp:cNvPr id="0" name=""/>
        <dsp:cNvSpPr/>
      </dsp:nvSpPr>
      <dsp:spPr>
        <a:xfrm>
          <a:off x="0" y="3226160"/>
          <a:ext cx="10490092" cy="529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3C172-C722-4AF1-AC15-A6FB58ABB58E}">
      <dsp:nvSpPr>
        <dsp:cNvPr id="0" name=""/>
        <dsp:cNvSpPr/>
      </dsp:nvSpPr>
      <dsp:spPr>
        <a:xfrm>
          <a:off x="524504" y="2916200"/>
          <a:ext cx="7343064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550" tIns="0" rIns="27755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Laudos dos exames e discussão dos casos críticos </a:t>
          </a:r>
          <a:r>
            <a:rPr lang="pt-BR" sz="2000" i="1" kern="1200" dirty="0" err="1" smtClean="0"/>
            <a:t>on</a:t>
          </a:r>
          <a:r>
            <a:rPr lang="pt-BR" sz="2000" i="1" kern="1200" dirty="0" smtClean="0"/>
            <a:t> </a:t>
          </a:r>
          <a:r>
            <a:rPr lang="pt-BR" sz="2000" i="1" kern="1200" dirty="0" err="1" smtClean="0"/>
            <a:t>line</a:t>
          </a:r>
          <a:endParaRPr lang="pt-BR" sz="2000" kern="1200" dirty="0"/>
        </a:p>
      </dsp:txBody>
      <dsp:txXfrm>
        <a:off x="554766" y="2946462"/>
        <a:ext cx="7282540" cy="559396"/>
      </dsp:txXfrm>
    </dsp:sp>
    <dsp:sp modelId="{DB09FCBD-BED7-4596-B4B5-6BEBFA54A3C9}">
      <dsp:nvSpPr>
        <dsp:cNvPr id="0" name=""/>
        <dsp:cNvSpPr/>
      </dsp:nvSpPr>
      <dsp:spPr>
        <a:xfrm>
          <a:off x="0" y="4178720"/>
          <a:ext cx="10490092" cy="529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7A5C9-E3F6-43FD-8191-04907A523676}">
      <dsp:nvSpPr>
        <dsp:cNvPr id="0" name=""/>
        <dsp:cNvSpPr/>
      </dsp:nvSpPr>
      <dsp:spPr>
        <a:xfrm>
          <a:off x="524504" y="3868760"/>
          <a:ext cx="7343064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550" tIns="0" rIns="27755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i="0" kern="1200" smtClean="0"/>
            <a:t>Sistema próprio com diversas funcionalidades</a:t>
          </a:r>
          <a:endParaRPr lang="pt-BR" sz="2000" i="0" kern="1200"/>
        </a:p>
      </dsp:txBody>
      <dsp:txXfrm>
        <a:off x="554766" y="3899022"/>
        <a:ext cx="7282540" cy="5593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84AB3-4A23-40FE-99B1-D8990B047725}">
      <dsp:nvSpPr>
        <dsp:cNvPr id="0" name=""/>
        <dsp:cNvSpPr/>
      </dsp:nvSpPr>
      <dsp:spPr>
        <a:xfrm>
          <a:off x="0" y="996"/>
          <a:ext cx="6814858" cy="91161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i="1" kern="1200" dirty="0" smtClean="0"/>
            <a:t>Tempo de Resposta</a:t>
          </a:r>
          <a:endParaRPr lang="pt-BR" sz="4000" b="1" i="1" kern="1200" dirty="0"/>
        </a:p>
      </dsp:txBody>
      <dsp:txXfrm>
        <a:off x="44501" y="45497"/>
        <a:ext cx="6725856" cy="822615"/>
      </dsp:txXfrm>
    </dsp:sp>
    <dsp:sp modelId="{09C9DD87-04BA-4004-871A-1F744AA8F02E}">
      <dsp:nvSpPr>
        <dsp:cNvPr id="0" name=""/>
        <dsp:cNvSpPr/>
      </dsp:nvSpPr>
      <dsp:spPr>
        <a:xfrm>
          <a:off x="0" y="926296"/>
          <a:ext cx="6814858" cy="911617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i="0" kern="1200" dirty="0" smtClean="0"/>
            <a:t>ECG urgente: poucos minutos</a:t>
          </a:r>
          <a:endParaRPr lang="pt-BR" sz="2800" i="0" kern="1200" dirty="0"/>
        </a:p>
      </dsp:txBody>
      <dsp:txXfrm>
        <a:off x="44501" y="970797"/>
        <a:ext cx="6725856" cy="822615"/>
      </dsp:txXfrm>
    </dsp:sp>
    <dsp:sp modelId="{239F2154-3530-4EE7-85D9-221F6C05E4B2}">
      <dsp:nvSpPr>
        <dsp:cNvPr id="0" name=""/>
        <dsp:cNvSpPr/>
      </dsp:nvSpPr>
      <dsp:spPr>
        <a:xfrm>
          <a:off x="0" y="1851596"/>
          <a:ext cx="6814858" cy="911617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ECG eletivo: </a:t>
          </a:r>
          <a:r>
            <a:rPr lang="pt-BR" sz="2800" i="0" kern="1200" dirty="0" smtClean="0"/>
            <a:t>média 2 horas</a:t>
          </a:r>
          <a:endParaRPr lang="pt-BR" sz="2800" i="0" kern="1200" dirty="0"/>
        </a:p>
      </dsp:txBody>
      <dsp:txXfrm>
        <a:off x="44501" y="1896097"/>
        <a:ext cx="6725856" cy="822615"/>
      </dsp:txXfrm>
    </dsp:sp>
    <dsp:sp modelId="{AC79E07B-13D9-4B1F-A0F2-7F506133DD75}">
      <dsp:nvSpPr>
        <dsp:cNvPr id="0" name=""/>
        <dsp:cNvSpPr/>
      </dsp:nvSpPr>
      <dsp:spPr>
        <a:xfrm>
          <a:off x="0" y="2776896"/>
          <a:ext cx="6814858" cy="911617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Outros exames: 48 horas</a:t>
          </a:r>
          <a:endParaRPr lang="pt-BR" sz="2800" kern="1200" dirty="0"/>
        </a:p>
      </dsp:txBody>
      <dsp:txXfrm>
        <a:off x="44501" y="2821397"/>
        <a:ext cx="6725856" cy="8226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1A852-0141-4788-B479-8A987AC904C2}">
      <dsp:nvSpPr>
        <dsp:cNvPr id="0" name=""/>
        <dsp:cNvSpPr/>
      </dsp:nvSpPr>
      <dsp:spPr>
        <a:xfrm>
          <a:off x="0" y="326598"/>
          <a:ext cx="10816771" cy="453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FABAD-B92C-4E28-B069-B7E32EA5E5B3}">
      <dsp:nvSpPr>
        <dsp:cNvPr id="0" name=""/>
        <dsp:cNvSpPr/>
      </dsp:nvSpPr>
      <dsp:spPr>
        <a:xfrm>
          <a:off x="540838" y="60918"/>
          <a:ext cx="7571739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194" tIns="0" rIns="286194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3 oftalmologistas</a:t>
          </a:r>
          <a:endParaRPr lang="pt-BR" sz="2000" kern="1200" dirty="0"/>
        </a:p>
      </dsp:txBody>
      <dsp:txXfrm>
        <a:off x="566777" y="86857"/>
        <a:ext cx="7519861" cy="479482"/>
      </dsp:txXfrm>
    </dsp:sp>
    <dsp:sp modelId="{3D4A229D-D691-45E5-A7BD-524E1B8A1B28}">
      <dsp:nvSpPr>
        <dsp:cNvPr id="0" name=""/>
        <dsp:cNvSpPr/>
      </dsp:nvSpPr>
      <dsp:spPr>
        <a:xfrm>
          <a:off x="0" y="1143078"/>
          <a:ext cx="10816771" cy="453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1DF0D-0F21-4CD7-87EC-90B5CA533309}">
      <dsp:nvSpPr>
        <dsp:cNvPr id="0" name=""/>
        <dsp:cNvSpPr/>
      </dsp:nvSpPr>
      <dsp:spPr>
        <a:xfrm>
          <a:off x="540838" y="877399"/>
          <a:ext cx="7571739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194" tIns="0" rIns="286194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Treinamento presencial e à distância de técnicos para o exame</a:t>
          </a:r>
          <a:endParaRPr lang="pt-BR" sz="2000" kern="1200" dirty="0"/>
        </a:p>
      </dsp:txBody>
      <dsp:txXfrm>
        <a:off x="566777" y="903338"/>
        <a:ext cx="7519861" cy="479482"/>
      </dsp:txXfrm>
    </dsp:sp>
    <dsp:sp modelId="{393198B0-9CBB-4931-B77D-224CC1DF11A7}">
      <dsp:nvSpPr>
        <dsp:cNvPr id="0" name=""/>
        <dsp:cNvSpPr/>
      </dsp:nvSpPr>
      <dsp:spPr>
        <a:xfrm>
          <a:off x="0" y="1959559"/>
          <a:ext cx="10816771" cy="453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AD387-A68A-4E9C-B396-4152DED81D8F}">
      <dsp:nvSpPr>
        <dsp:cNvPr id="0" name=""/>
        <dsp:cNvSpPr/>
      </dsp:nvSpPr>
      <dsp:spPr>
        <a:xfrm>
          <a:off x="540838" y="1693879"/>
          <a:ext cx="7571739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194" tIns="0" rIns="286194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Captura remota das imagens </a:t>
          </a:r>
          <a:endParaRPr lang="pt-BR" sz="2000" kern="1200" dirty="0"/>
        </a:p>
      </dsp:txBody>
      <dsp:txXfrm>
        <a:off x="566777" y="1719818"/>
        <a:ext cx="7519861" cy="479482"/>
      </dsp:txXfrm>
    </dsp:sp>
    <dsp:sp modelId="{1D9D0D33-804B-4C3F-BF93-2FC705247858}">
      <dsp:nvSpPr>
        <dsp:cNvPr id="0" name=""/>
        <dsp:cNvSpPr/>
      </dsp:nvSpPr>
      <dsp:spPr>
        <a:xfrm>
          <a:off x="0" y="2776039"/>
          <a:ext cx="10816771" cy="453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3C172-C722-4AF1-AC15-A6FB58ABB58E}">
      <dsp:nvSpPr>
        <dsp:cNvPr id="0" name=""/>
        <dsp:cNvSpPr/>
      </dsp:nvSpPr>
      <dsp:spPr>
        <a:xfrm>
          <a:off x="540838" y="2510359"/>
          <a:ext cx="7571739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194" tIns="0" rIns="286194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Sistema para transferência / distribuição das imagens</a:t>
          </a:r>
          <a:endParaRPr lang="pt-BR" sz="2000" kern="1200" dirty="0"/>
        </a:p>
      </dsp:txBody>
      <dsp:txXfrm>
        <a:off x="566777" y="2536298"/>
        <a:ext cx="7519861" cy="479482"/>
      </dsp:txXfrm>
    </dsp:sp>
    <dsp:sp modelId="{D715B44A-A523-4093-BCF0-1A62DE0AAAAE}">
      <dsp:nvSpPr>
        <dsp:cNvPr id="0" name=""/>
        <dsp:cNvSpPr/>
      </dsp:nvSpPr>
      <dsp:spPr>
        <a:xfrm>
          <a:off x="0" y="3592519"/>
          <a:ext cx="10816771" cy="453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0680A-FD68-48AB-80ED-8D2090CB33EF}">
      <dsp:nvSpPr>
        <dsp:cNvPr id="0" name=""/>
        <dsp:cNvSpPr/>
      </dsp:nvSpPr>
      <dsp:spPr>
        <a:xfrm>
          <a:off x="540838" y="3326839"/>
          <a:ext cx="7571739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194" tIns="0" rIns="286194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Confecção remota dos laudos parametrizados, incluindo imagens</a:t>
          </a:r>
          <a:endParaRPr lang="pt-BR" sz="2000" kern="1200" dirty="0"/>
        </a:p>
      </dsp:txBody>
      <dsp:txXfrm>
        <a:off x="566777" y="3352778"/>
        <a:ext cx="7519861" cy="479482"/>
      </dsp:txXfrm>
    </dsp:sp>
    <dsp:sp modelId="{52D4FFE0-38A8-4BD7-A42B-F250DCB1AABF}">
      <dsp:nvSpPr>
        <dsp:cNvPr id="0" name=""/>
        <dsp:cNvSpPr/>
      </dsp:nvSpPr>
      <dsp:spPr>
        <a:xfrm>
          <a:off x="0" y="4408999"/>
          <a:ext cx="10816771" cy="453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8B7A3-D836-4F44-9F6A-4B8F8DA239A3}">
      <dsp:nvSpPr>
        <dsp:cNvPr id="0" name=""/>
        <dsp:cNvSpPr/>
      </dsp:nvSpPr>
      <dsp:spPr>
        <a:xfrm>
          <a:off x="540838" y="4143319"/>
          <a:ext cx="7571739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194" tIns="0" rIns="286194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Auditorias</a:t>
          </a:r>
          <a:endParaRPr lang="pt-BR" sz="2000" kern="1200" dirty="0"/>
        </a:p>
      </dsp:txBody>
      <dsp:txXfrm>
        <a:off x="566777" y="4169258"/>
        <a:ext cx="7519861" cy="4794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C4C93-072D-45F4-AA1D-B4A59A72754F}">
      <dsp:nvSpPr>
        <dsp:cNvPr id="0" name=""/>
        <dsp:cNvSpPr/>
      </dsp:nvSpPr>
      <dsp:spPr>
        <a:xfrm>
          <a:off x="0" y="0"/>
          <a:ext cx="4023480" cy="6739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Cursos</a:t>
          </a:r>
          <a:endParaRPr lang="pt-BR" sz="2000" b="1" kern="1200" dirty="0"/>
        </a:p>
      </dsp:txBody>
      <dsp:txXfrm>
        <a:off x="32898" y="32898"/>
        <a:ext cx="3957684" cy="608124"/>
      </dsp:txXfrm>
    </dsp:sp>
    <dsp:sp modelId="{A1ADA04F-A617-4D54-A7C6-B46E1A76149B}">
      <dsp:nvSpPr>
        <dsp:cNvPr id="0" name=""/>
        <dsp:cNvSpPr/>
      </dsp:nvSpPr>
      <dsp:spPr>
        <a:xfrm>
          <a:off x="0" y="788945"/>
          <a:ext cx="4023480" cy="6739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err="1" smtClean="0"/>
            <a:t>Webaulas</a:t>
          </a:r>
          <a:endParaRPr lang="pt-BR" sz="2000" b="1" kern="1200" dirty="0"/>
        </a:p>
      </dsp:txBody>
      <dsp:txXfrm>
        <a:off x="32898" y="821843"/>
        <a:ext cx="3957684" cy="608124"/>
      </dsp:txXfrm>
    </dsp:sp>
    <dsp:sp modelId="{B018C1B5-C66A-4DCB-9101-6D0588011E58}">
      <dsp:nvSpPr>
        <dsp:cNvPr id="0" name=""/>
        <dsp:cNvSpPr/>
      </dsp:nvSpPr>
      <dsp:spPr>
        <a:xfrm>
          <a:off x="0" y="1566545"/>
          <a:ext cx="4023480" cy="6739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Objetos de Aprendizagem	</a:t>
          </a:r>
          <a:endParaRPr lang="pt-BR" sz="2000" b="1" kern="1200" dirty="0"/>
        </a:p>
      </dsp:txBody>
      <dsp:txXfrm>
        <a:off x="32898" y="1599443"/>
        <a:ext cx="3957684" cy="608124"/>
      </dsp:txXfrm>
    </dsp:sp>
    <dsp:sp modelId="{1AD05C5D-D84A-4A81-BFCE-9C7914029D45}">
      <dsp:nvSpPr>
        <dsp:cNvPr id="0" name=""/>
        <dsp:cNvSpPr/>
      </dsp:nvSpPr>
      <dsp:spPr>
        <a:xfrm>
          <a:off x="0" y="2240465"/>
          <a:ext cx="4023480" cy="137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45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000" kern="1200" dirty="0" err="1" smtClean="0"/>
            <a:t>Videoaulas</a:t>
          </a:r>
          <a:endParaRPr lang="pt-B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000" kern="1200" dirty="0" smtClean="0"/>
            <a:t>Livros digitais</a:t>
          </a:r>
          <a:endParaRPr lang="pt-B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000" kern="1200" dirty="0" smtClean="0"/>
            <a:t>Infográficos</a:t>
          </a:r>
          <a:endParaRPr lang="pt-B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000" kern="1200" dirty="0" smtClean="0"/>
            <a:t>Jogos</a:t>
          </a:r>
          <a:endParaRPr lang="pt-BR" sz="2000" kern="1200" dirty="0"/>
        </a:p>
      </dsp:txBody>
      <dsp:txXfrm>
        <a:off x="0" y="2240465"/>
        <a:ext cx="4023480" cy="1378620"/>
      </dsp:txXfrm>
    </dsp:sp>
    <dsp:sp modelId="{0F6F77C3-0F80-4D63-90CC-87D5A5B493C2}">
      <dsp:nvSpPr>
        <dsp:cNvPr id="0" name=""/>
        <dsp:cNvSpPr/>
      </dsp:nvSpPr>
      <dsp:spPr>
        <a:xfrm>
          <a:off x="0" y="3619085"/>
          <a:ext cx="4023480" cy="6739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Segunda opinião formativa</a:t>
          </a:r>
          <a:endParaRPr lang="pt-BR" sz="2000" b="1" kern="1200" dirty="0"/>
        </a:p>
      </dsp:txBody>
      <dsp:txXfrm>
        <a:off x="32898" y="3651983"/>
        <a:ext cx="3957684" cy="608124"/>
      </dsp:txXfrm>
    </dsp:sp>
    <dsp:sp modelId="{D312776B-0DCA-4DA6-B942-DEA41486295C}">
      <dsp:nvSpPr>
        <dsp:cNvPr id="0" name=""/>
        <dsp:cNvSpPr/>
      </dsp:nvSpPr>
      <dsp:spPr>
        <a:xfrm>
          <a:off x="0" y="4396685"/>
          <a:ext cx="4023480" cy="6739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Transmissão de eventos</a:t>
          </a:r>
          <a:endParaRPr lang="pt-BR" sz="2000" b="1" kern="1200" dirty="0"/>
        </a:p>
      </dsp:txBody>
      <dsp:txXfrm>
        <a:off x="32898" y="4429583"/>
        <a:ext cx="3957684" cy="608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0.30665</cdr:x>
      <cdr:y>0.06936</cdr:y>
    </cdr:from>
    <cdr:to>
      <cdr:x>0.85196</cdr:x>
      <cdr:y>0.19942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933574" y="228600"/>
          <a:ext cx="34385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7AD7E-8F18-4BD4-8292-DDAA2F2C7A7C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AB6E6-AB14-4E58-A925-F82E84AD32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5804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AB6E6-AB14-4E58-A925-F82E84AD3261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14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2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8055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31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359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614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324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983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450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747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106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918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6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9721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571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1903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423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376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9585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783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767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2661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8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0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317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5320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805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718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752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5216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4842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51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755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423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03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6833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685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6222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2344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9167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605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226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0321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0203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6383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25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72" y="170978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72" y="458950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726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3258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4488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9870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624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8229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7906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72" y="170978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72" y="458950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028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9768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810" y="365129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81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810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2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22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8278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50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6477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3236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81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81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5950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81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81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874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6582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5496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9352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7058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72" y="170978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72" y="458950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1037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6713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810" y="365129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81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810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2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22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41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810" y="365129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81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810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2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22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6560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6956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2741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81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81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041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81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81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9184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1744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12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22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24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81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81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1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38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81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81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39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13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15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77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78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72" y="170978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72" y="458950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74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30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810" y="365129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81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810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2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22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13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43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1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72" y="170978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72" y="458950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7189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81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81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09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81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81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79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2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59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317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374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72" y="170978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72" y="458950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982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77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810" y="365129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81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810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2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22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965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3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4188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64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81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81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898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81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81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21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397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707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738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745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73" y="170980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73" y="45895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58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493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810" y="365129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81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811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25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25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2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810" y="365129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81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810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2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22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8779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584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539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81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8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81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359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81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8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81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810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707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038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309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3738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72" y="170978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72" y="458950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532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2132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810" y="365129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81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810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2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22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90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445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224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81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81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5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81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81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863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942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324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991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067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69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554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9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832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3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780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7" y="365129"/>
            <a:ext cx="10515601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83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834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44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44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078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553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668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83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83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691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83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83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515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298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46" y="365125"/>
            <a:ext cx="2628899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303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302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4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81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81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33640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524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234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3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586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7" y="365127"/>
            <a:ext cx="10515601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81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819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2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29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527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414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400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81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81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15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81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81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518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1154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31" y="365125"/>
            <a:ext cx="2628899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62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5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81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81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036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992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287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270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578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891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300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53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461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349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6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22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2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22" y="63563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0470A-C6FC-4037-B118-4A2474288775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1" y="6356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4C37-4D3C-4DBB-BD90-3F07BA67F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560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9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4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1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5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22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2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22" y="63563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1" y="6356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4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22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2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22" y="63563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1" y="6356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6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22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2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22" y="63563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1" y="6356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7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22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2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22" y="63563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1" y="6356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8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22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2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22" y="63563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1" y="6356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7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22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2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22" y="63564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1" y="63564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4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9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22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2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22" y="63563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1" y="6356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44" y="63564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1" y="635644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1" y="63564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6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29" y="63564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1" y="63564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1" y="63564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7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0470A-C6FC-4037-B118-4A24742887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4C37-4D3C-4DBB-BD90-3F07BA67FD1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0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9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93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2" y="14926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err="1"/>
              <a:t>Teleconsultorias</a:t>
            </a:r>
            <a:r>
              <a:rPr lang="pt-BR" sz="3600" b="1" dirty="0"/>
              <a:t> assíncronas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5138" y="1193114"/>
            <a:ext cx="10563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 45 </a:t>
            </a:r>
            <a:r>
              <a:rPr lang="en-US" sz="2000" b="1" dirty="0" err="1" smtClean="0"/>
              <a:t>especialidades</a:t>
            </a:r>
            <a:r>
              <a:rPr lang="en-US" sz="2000" b="1" dirty="0" smtClean="0"/>
              <a:t> - 50 </a:t>
            </a:r>
            <a:r>
              <a:rPr lang="en-US" sz="2000" b="1" dirty="0" err="1" smtClean="0"/>
              <a:t>especialistas</a:t>
            </a:r>
            <a:endParaRPr lang="en-US" sz="2000" b="1" dirty="0"/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873224"/>
              </p:ext>
            </p:extLst>
          </p:nvPr>
        </p:nvGraphicFramePr>
        <p:xfrm>
          <a:off x="642475" y="1657193"/>
          <a:ext cx="11049000" cy="4744510"/>
        </p:xfrm>
        <a:graphic>
          <a:graphicData uri="http://schemas.openxmlformats.org/drawingml/2006/table">
            <a:tbl>
              <a:tblPr bandRow="1"/>
              <a:tblGrid>
                <a:gridCol w="3683000"/>
                <a:gridCol w="3683000"/>
                <a:gridCol w="3683000"/>
              </a:tblGrid>
              <a:tr h="36208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Angiologia 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Gestão Pública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Odontologia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</a:tr>
              <a:tr h="36208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Cardiologia (adulto e pediátrica)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Gastroenterologia (adulto e pediátrica)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Oftalmologia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</a:tr>
              <a:tr h="36208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Cirurgia de Cabeça e Pescoço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Geriatria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Oncologia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</a:tr>
              <a:tr h="36208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Cirurgia Geral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Ginecologia / Obstetrícia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Ortopedia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</a:tr>
              <a:tr h="36208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Clínica Médica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Hematologia (adulto e pediátrica)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Otorrinolaringologia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</a:tr>
              <a:tr h="36208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Dermatologia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Infectologia (adulto e pediátrica)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Pediatria geral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</a:tr>
              <a:tr h="36208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Endocrinologia (adulto e pediátrica)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Mastologia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Pneumologia (adulto e pediátrica)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</a:tr>
              <a:tr h="36208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Enfermagem 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Medicina do Trabalho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Psicologia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</a:tr>
              <a:tr h="36208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Enfermagem / feridas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Medicina de Família e Comunidade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Psiquiatria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</a:tr>
              <a:tr h="36208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Enfermagem de urgência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Nefrologia (adulto e pediátrica)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Reumatologia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</a:tr>
              <a:tr h="36208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Farmácia / Bioquímica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Neurologia (adulto e pediátrica)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Urologia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</a:tr>
              <a:tr h="36208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Fisioterapia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Nutrição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Teleconsultoria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para nível médio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</a:tr>
              <a:tr h="39953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Fonoaudiologia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000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000" marR="8792" marT="879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31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341194"/>
            <a:ext cx="12604466" cy="7090012"/>
          </a:xfrm>
          <a:prstGeom prst="rect">
            <a:avLst/>
          </a:prstGeom>
        </p:spPr>
      </p:pic>
      <p:sp>
        <p:nvSpPr>
          <p:cNvPr id="8" name="Título 5"/>
          <p:cNvSpPr>
            <a:spLocks noGrp="1"/>
          </p:cNvSpPr>
          <p:nvPr>
            <p:ph type="title"/>
          </p:nvPr>
        </p:nvSpPr>
        <p:spPr>
          <a:xfrm>
            <a:off x="3004456" y="365125"/>
            <a:ext cx="8349343" cy="1325563"/>
          </a:xfrm>
        </p:spPr>
        <p:txBody>
          <a:bodyPr>
            <a:normAutofit/>
          </a:bodyPr>
          <a:lstStyle/>
          <a:p>
            <a:r>
              <a:rPr lang="pt-BR" sz="4000" b="1" dirty="0"/>
              <a:t>Teleconsultorias diretas com especialista</a:t>
            </a:r>
          </a:p>
        </p:txBody>
      </p:sp>
    </p:spTree>
    <p:extLst>
      <p:ext uri="{BB962C8B-B14F-4D97-AF65-F5344CB8AC3E}">
        <p14:creationId xmlns:p14="http://schemas.microsoft.com/office/powerpoint/2010/main" val="364820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661325" y="247440"/>
            <a:ext cx="8692487" cy="1325563"/>
          </a:xfrm>
        </p:spPr>
        <p:txBody>
          <a:bodyPr>
            <a:normAutofit/>
          </a:bodyPr>
          <a:lstStyle/>
          <a:p>
            <a:r>
              <a:rPr lang="pt-BR" sz="3800" b="1" dirty="0"/>
              <a:t>Detalhamentos dos </a:t>
            </a:r>
            <a:r>
              <a:rPr lang="pt-BR" sz="3800" b="1" dirty="0" smtClean="0"/>
              <a:t>Serviços </a:t>
            </a:r>
            <a:r>
              <a:rPr lang="pt-BR" sz="3800" b="1" dirty="0" err="1" smtClean="0"/>
              <a:t>Telecardiologia</a:t>
            </a:r>
            <a:endParaRPr lang="pt-BR" sz="3800" b="1" dirty="0"/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921133"/>
              </p:ext>
            </p:extLst>
          </p:nvPr>
        </p:nvGraphicFramePr>
        <p:xfrm>
          <a:off x="500816" y="1530034"/>
          <a:ext cx="10490092" cy="4766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588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23325567"/>
              </p:ext>
            </p:extLst>
          </p:nvPr>
        </p:nvGraphicFramePr>
        <p:xfrm>
          <a:off x="2435469" y="1733107"/>
          <a:ext cx="6814858" cy="368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0" y="5741594"/>
            <a:ext cx="11929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/>
              <a:t>Horário de funcionamento: segunda a sexta-feira de 07:30 às 20:00</a:t>
            </a:r>
            <a:endParaRPr lang="pt-BR" sz="2800" b="1" i="1" dirty="0"/>
          </a:p>
        </p:txBody>
      </p:sp>
      <p:sp>
        <p:nvSpPr>
          <p:cNvPr id="10" name="Título 5"/>
          <p:cNvSpPr>
            <a:spLocks noGrp="1"/>
          </p:cNvSpPr>
          <p:nvPr>
            <p:ph type="title"/>
          </p:nvPr>
        </p:nvSpPr>
        <p:spPr>
          <a:xfrm>
            <a:off x="3004478" y="173775"/>
            <a:ext cx="8349343" cy="1325563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Telediagnóstico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137600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004478" y="365129"/>
            <a:ext cx="8349343" cy="1325563"/>
          </a:xfrm>
        </p:spPr>
        <p:txBody>
          <a:bodyPr>
            <a:normAutofit/>
          </a:bodyPr>
          <a:lstStyle/>
          <a:p>
            <a:r>
              <a:rPr lang="pt-BR" sz="4000" b="1" dirty="0"/>
              <a:t>Detalhamentos dos Serviços</a:t>
            </a:r>
            <a:br>
              <a:rPr lang="pt-BR" sz="4000" b="1" dirty="0"/>
            </a:br>
            <a:r>
              <a:rPr lang="pt-BR" sz="4000" b="1" dirty="0" err="1" smtClean="0"/>
              <a:t>Teleoftalmologia</a:t>
            </a:r>
            <a:r>
              <a:rPr lang="pt-BR" sz="4000" b="1" dirty="0" smtClean="0"/>
              <a:t> / </a:t>
            </a:r>
            <a:r>
              <a:rPr lang="pt-BR" sz="4000" b="1" dirty="0" err="1" smtClean="0"/>
              <a:t>Retinografia</a:t>
            </a:r>
            <a:endParaRPr lang="pt-BR" sz="4000" b="1" dirty="0"/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537495"/>
              </p:ext>
            </p:extLst>
          </p:nvPr>
        </p:nvGraphicFramePr>
        <p:xfrm>
          <a:off x="537051" y="1825625"/>
          <a:ext cx="10816771" cy="4923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35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30835" y="269255"/>
            <a:ext cx="3896843" cy="1088571"/>
          </a:xfrm>
        </p:spPr>
        <p:txBody>
          <a:bodyPr>
            <a:noAutofit/>
          </a:bodyPr>
          <a:lstStyle/>
          <a:p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/>
              <a:t/>
            </a:r>
            <a:br>
              <a:rPr lang="pt-BR" sz="4000" b="1" dirty="0"/>
            </a:br>
            <a:r>
              <a:rPr lang="pt-BR" sz="4000" b="1" dirty="0" smtClean="0"/>
              <a:t>Tele-educação</a:t>
            </a:r>
            <a:br>
              <a:rPr lang="pt-BR" sz="4000" b="1" dirty="0" smtClean="0"/>
            </a:br>
            <a:endParaRPr lang="pt-BR" sz="4000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785791055"/>
              </p:ext>
            </p:extLst>
          </p:nvPr>
        </p:nvGraphicFramePr>
        <p:xfrm>
          <a:off x="3347272" y="1105467"/>
          <a:ext cx="4023480" cy="5081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008959" y="6255657"/>
            <a:ext cx="551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http://telessaude.hc.ufmg.br/servicos/tele-educacao/</a:t>
            </a:r>
          </a:p>
        </p:txBody>
      </p:sp>
      <p:pic>
        <p:nvPicPr>
          <p:cNvPr id="11" name="Picture 2" descr="T:\Projetos Internos\Tele-educação\Objetos de aprendizagem\Figuras e imagens\Personagem\personagem-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76" y="1357800"/>
            <a:ext cx="3591667" cy="508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7769652" y="2218584"/>
            <a:ext cx="4023479" cy="2367064"/>
            <a:chOff x="0" y="11345"/>
            <a:chExt cx="4022955" cy="765092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0" y="11345"/>
              <a:ext cx="4022955" cy="673919"/>
            </a:xfrm>
            <a:prstGeom prst="roundRect">
              <a:avLst/>
            </a:prstGeom>
            <a:solidFill>
              <a:srgbClr val="54AB45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32898" y="64134"/>
              <a:ext cx="3957159" cy="7123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    </a:t>
              </a:r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	Blog          </a:t>
              </a:r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	Central de Treinamento</a:t>
              </a:r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	</a:t>
              </a:r>
            </a:p>
          </p:txBody>
        </p:sp>
      </p:grpSp>
      <p:sp>
        <p:nvSpPr>
          <p:cNvPr id="2" name="Seta para a direita 1"/>
          <p:cNvSpPr/>
          <p:nvPr/>
        </p:nvSpPr>
        <p:spPr>
          <a:xfrm>
            <a:off x="8257990" y="3108726"/>
            <a:ext cx="327589" cy="316899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8273912" y="3506759"/>
            <a:ext cx="327589" cy="316899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802538" y="2382725"/>
            <a:ext cx="3957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</a:rPr>
              <a:t>Atividades iniciadas em 2017</a:t>
            </a:r>
            <a:r>
              <a:rPr lang="pt-BR" sz="2400" b="1" dirty="0" smtClean="0">
                <a:solidFill>
                  <a:prstClr val="black"/>
                </a:solidFill>
              </a:rPr>
              <a:t>:</a:t>
            </a:r>
            <a:endParaRPr lang="pt-B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6796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004478" y="365129"/>
            <a:ext cx="8349343" cy="1325563"/>
          </a:xfrm>
        </p:spPr>
        <p:txBody>
          <a:bodyPr>
            <a:normAutofit/>
          </a:bodyPr>
          <a:lstStyle/>
          <a:p>
            <a:r>
              <a:rPr lang="pt-BR" sz="4000" b="1" dirty="0"/>
              <a:t>Projetos de Pesquisa</a:t>
            </a:r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84967117"/>
              </p:ext>
            </p:extLst>
          </p:nvPr>
        </p:nvGraphicFramePr>
        <p:xfrm>
          <a:off x="458318" y="1819872"/>
          <a:ext cx="11414368" cy="4726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344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5704114" y="226133"/>
            <a:ext cx="5878286" cy="1325563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1B5732"/>
                </a:solidFill>
              </a:rPr>
              <a:t>Modelo para pesquisa, ensino e assistência</a:t>
            </a:r>
            <a:endParaRPr lang="pt-BR" b="1" dirty="0">
              <a:solidFill>
                <a:srgbClr val="1B5732"/>
              </a:solidFill>
            </a:endParaRPr>
          </a:p>
        </p:txBody>
      </p:sp>
      <p:grpSp>
        <p:nvGrpSpPr>
          <p:cNvPr id="42" name="Grupo 41"/>
          <p:cNvGrpSpPr/>
          <p:nvPr/>
        </p:nvGrpSpPr>
        <p:grpSpPr>
          <a:xfrm>
            <a:off x="1872343" y="1756229"/>
            <a:ext cx="9710057" cy="3614057"/>
            <a:chOff x="1872343" y="1756229"/>
            <a:chExt cx="9710057" cy="3614057"/>
          </a:xfrm>
        </p:grpSpPr>
        <p:cxnSp>
          <p:nvCxnSpPr>
            <p:cNvPr id="38" name="Conector de seta reta 37"/>
            <p:cNvCxnSpPr/>
            <p:nvPr/>
          </p:nvCxnSpPr>
          <p:spPr>
            <a:xfrm flipH="1">
              <a:off x="1872343" y="1756229"/>
              <a:ext cx="3657600" cy="3614057"/>
            </a:xfrm>
            <a:prstGeom prst="straightConnector1">
              <a:avLst/>
            </a:prstGeom>
            <a:ln>
              <a:solidFill>
                <a:srgbClr val="54AB45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>
              <a:off x="5529943" y="1756229"/>
              <a:ext cx="6052457" cy="0"/>
            </a:xfrm>
            <a:prstGeom prst="line">
              <a:avLst/>
            </a:prstGeom>
            <a:ln>
              <a:solidFill>
                <a:srgbClr val="54AB45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659" y="1960763"/>
            <a:ext cx="78250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485842" y="153985"/>
            <a:ext cx="8349343" cy="1325563"/>
          </a:xfrm>
        </p:spPr>
        <p:txBody>
          <a:bodyPr>
            <a:normAutofit/>
          </a:bodyPr>
          <a:lstStyle/>
          <a:p>
            <a:r>
              <a:rPr lang="pt-BR" sz="4000" b="1" dirty="0"/>
              <a:t>Serviços </a:t>
            </a:r>
            <a:r>
              <a:rPr lang="pt-BR" sz="4000" b="1" dirty="0" smtClean="0"/>
              <a:t>de Manutenção</a:t>
            </a:r>
            <a:endParaRPr lang="pt-BR" sz="40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2224916" y="1571785"/>
            <a:ext cx="5781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</a:rPr>
              <a:t>Serviço descentralizado nos polos parceiros </a:t>
            </a:r>
          </a:p>
          <a:p>
            <a:endParaRPr lang="pt-BR" sz="2400" b="1" dirty="0">
              <a:solidFill>
                <a:prstClr val="black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970" y="464024"/>
            <a:ext cx="3625700" cy="36257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782970" y="2616537"/>
            <a:ext cx="5507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</a:rPr>
              <a:t>Monitoramento da utilização dos serviços</a:t>
            </a: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782970" y="3111269"/>
            <a:ext cx="6096000" cy="12958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>
                <a:solidFill>
                  <a:prstClr val="black"/>
                </a:solidFill>
              </a:rPr>
              <a:t>Acompanhamento da utilização dos </a:t>
            </a:r>
            <a:r>
              <a:rPr lang="pt-BR" dirty="0" smtClean="0">
                <a:solidFill>
                  <a:prstClr val="black"/>
                </a:solidFill>
              </a:rPr>
              <a:t>serviços</a:t>
            </a:r>
            <a:endParaRPr lang="pt-BR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>
                <a:solidFill>
                  <a:prstClr val="black"/>
                </a:solidFill>
              </a:rPr>
              <a:t>Identificar e trabalhar as causas da não utilização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>
                <a:solidFill>
                  <a:prstClr val="black"/>
                </a:solidFill>
              </a:rPr>
              <a:t>Cadastro e treinamento de usuários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910050" y="4755402"/>
            <a:ext cx="2182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</a:rPr>
              <a:t>Suporte técnico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910050" y="5337031"/>
            <a:ext cx="6096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dirty="0">
                <a:solidFill>
                  <a:prstClr val="black"/>
                </a:solidFill>
              </a:rPr>
              <a:t>Plantão de técnicos de informática em rodízio entre os polos para atendimento e treinamento de usuários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>
                <a:solidFill>
                  <a:prstClr val="black"/>
                </a:solidFill>
              </a:rPr>
              <a:t>Manutenção de equipamentos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534" y="-450376"/>
            <a:ext cx="10068845" cy="1006884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2039" y="-3570618"/>
            <a:ext cx="9438564" cy="943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0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273895" y="0"/>
            <a:ext cx="8349343" cy="1325563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Projeto RUTE</a:t>
            </a:r>
            <a:endParaRPr lang="pt-BR" sz="4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40070" y="1202813"/>
            <a:ext cx="9900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</a:rPr>
              <a:t>Colaboração efetiva na </a:t>
            </a:r>
            <a:r>
              <a:rPr lang="pt-BR" sz="2400" b="1" dirty="0" err="1">
                <a:solidFill>
                  <a:prstClr val="black"/>
                </a:solidFill>
              </a:rPr>
              <a:t>infra-estrutura</a:t>
            </a:r>
            <a:r>
              <a:rPr lang="pt-BR" sz="2400" b="1" dirty="0">
                <a:solidFill>
                  <a:prstClr val="black"/>
                </a:solidFill>
              </a:rPr>
              <a:t> do Centro </a:t>
            </a:r>
            <a:r>
              <a:rPr lang="pt-BR" sz="2400" b="1" dirty="0" smtClean="0">
                <a:solidFill>
                  <a:prstClr val="black"/>
                </a:solidFill>
              </a:rPr>
              <a:t>de </a:t>
            </a:r>
            <a:r>
              <a:rPr lang="pt-BR" sz="2400" b="1" dirty="0" err="1" smtClean="0">
                <a:solidFill>
                  <a:prstClr val="black"/>
                </a:solidFill>
              </a:rPr>
              <a:t>Telessaúde</a:t>
            </a:r>
            <a:r>
              <a:rPr lang="pt-BR" sz="2400" b="1" dirty="0" smtClean="0">
                <a:solidFill>
                  <a:prstClr val="black"/>
                </a:solidFill>
              </a:rPr>
              <a:t> </a:t>
            </a:r>
            <a:r>
              <a:rPr lang="pt-BR" sz="2400" b="1" dirty="0">
                <a:solidFill>
                  <a:prstClr val="black"/>
                </a:solidFill>
              </a:rPr>
              <a:t>HC/UFMG</a:t>
            </a:r>
          </a:p>
          <a:p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089"/>
            <a:ext cx="11571889" cy="650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8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9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524836" y="637879"/>
            <a:ext cx="88846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4000" b="1" dirty="0">
                <a:solidFill>
                  <a:srgbClr val="1B5732"/>
                </a:solidFill>
                <a:cs typeface="Arial" panose="020B0604020202020204" pitchFamily="34" charset="0"/>
              </a:rPr>
              <a:t>SIG </a:t>
            </a:r>
            <a:r>
              <a:rPr lang="pt-BR" sz="4000" b="1" dirty="0" smtClean="0">
                <a:solidFill>
                  <a:srgbClr val="1B5732"/>
                </a:solidFill>
                <a:cs typeface="Arial" panose="020B0604020202020204" pitchFamily="34" charset="0"/>
              </a:rPr>
              <a:t>Coordenadores </a:t>
            </a:r>
            <a:r>
              <a:rPr lang="pt-BR" sz="4000" b="1" dirty="0">
                <a:solidFill>
                  <a:srgbClr val="1B5732"/>
                </a:solidFill>
                <a:cs typeface="Arial" panose="020B0604020202020204" pitchFamily="34" charset="0"/>
              </a:rPr>
              <a:t>de Unidades RUTE</a:t>
            </a:r>
          </a:p>
        </p:txBody>
      </p:sp>
      <p:sp>
        <p:nvSpPr>
          <p:cNvPr id="8" name="Retângulo 7"/>
          <p:cNvSpPr/>
          <p:nvPr/>
        </p:nvSpPr>
        <p:spPr>
          <a:xfrm>
            <a:off x="6234208" y="1624072"/>
            <a:ext cx="661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Centro de </a:t>
            </a:r>
            <a:r>
              <a:rPr lang="pt-BR" sz="2000" b="1" dirty="0" err="1" smtClean="0">
                <a:solidFill>
                  <a:schemeClr val="accent6">
                    <a:lumMod val="75000"/>
                  </a:schemeClr>
                </a:solidFill>
              </a:rPr>
              <a:t>Telessaúde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 do Hospital das Clínicas da UFMG </a:t>
            </a:r>
          </a:p>
          <a:p>
            <a:endParaRPr lang="pt-B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680456" y="2049803"/>
            <a:ext cx="31833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www.telessaude.hc.ufmg.br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096000" y="6055773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Abril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de 2018</a:t>
            </a:r>
          </a:p>
        </p:txBody>
      </p:sp>
    </p:spTree>
    <p:extLst>
      <p:ext uri="{BB962C8B-B14F-4D97-AF65-F5344CB8AC3E}">
        <p14:creationId xmlns:p14="http://schemas.microsoft.com/office/powerpoint/2010/main" val="7724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" y="5602514"/>
            <a:ext cx="235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B5732"/>
                </a:solidFill>
              </a:rPr>
              <a:t>INDICADORES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5657539" y="1852932"/>
            <a:ext cx="5649686" cy="1325563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1B5732"/>
                </a:solidFill>
              </a:rPr>
              <a:t>Principais Resultados</a:t>
            </a:r>
          </a:p>
        </p:txBody>
      </p:sp>
      <p:grpSp>
        <p:nvGrpSpPr>
          <p:cNvPr id="42" name="Grupo 41"/>
          <p:cNvGrpSpPr/>
          <p:nvPr/>
        </p:nvGrpSpPr>
        <p:grpSpPr>
          <a:xfrm>
            <a:off x="1872365" y="1756233"/>
            <a:ext cx="9710057" cy="3614057"/>
            <a:chOff x="1872343" y="1756229"/>
            <a:chExt cx="9710057" cy="3614057"/>
          </a:xfrm>
        </p:grpSpPr>
        <p:cxnSp>
          <p:nvCxnSpPr>
            <p:cNvPr id="38" name="Conector de seta reta 37"/>
            <p:cNvCxnSpPr/>
            <p:nvPr/>
          </p:nvCxnSpPr>
          <p:spPr>
            <a:xfrm flipH="1">
              <a:off x="1872343" y="1756229"/>
              <a:ext cx="3657600" cy="3614057"/>
            </a:xfrm>
            <a:prstGeom prst="straightConnector1">
              <a:avLst/>
            </a:prstGeom>
            <a:ln>
              <a:solidFill>
                <a:srgbClr val="54AB45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>
              <a:off x="5529943" y="1756229"/>
              <a:ext cx="6052457" cy="0"/>
            </a:xfrm>
            <a:prstGeom prst="line">
              <a:avLst/>
            </a:prstGeom>
            <a:ln>
              <a:solidFill>
                <a:srgbClr val="54AB45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1" name="Retângulo 10"/>
          <p:cNvSpPr/>
          <p:nvPr/>
        </p:nvSpPr>
        <p:spPr>
          <a:xfrm>
            <a:off x="3837520" y="6005480"/>
            <a:ext cx="88243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i="1" dirty="0"/>
              <a:t>Marcolino MS, </a:t>
            </a:r>
            <a:r>
              <a:rPr lang="pt-BR" sz="1400" i="1" dirty="0" err="1"/>
              <a:t>Alkmim</a:t>
            </a:r>
            <a:r>
              <a:rPr lang="pt-BR" sz="1400" i="1" dirty="0"/>
              <a:t> MBM, </a:t>
            </a:r>
            <a:r>
              <a:rPr lang="pt-BR" sz="1400" i="1" dirty="0" smtClean="0"/>
              <a:t>et al. A </a:t>
            </a:r>
            <a:r>
              <a:rPr lang="pt-BR" sz="1400" i="1" dirty="0"/>
              <a:t>Rede de </a:t>
            </a:r>
            <a:r>
              <a:rPr lang="pt-BR" sz="1400" i="1" dirty="0" err="1"/>
              <a:t>Teleassistência</a:t>
            </a:r>
            <a:r>
              <a:rPr lang="pt-BR" sz="1400" i="1" dirty="0"/>
              <a:t> de Minas Gerais e suas contribuições para atingir os princípios de universalidade, equidade e integralidade do SUS - relato de experiência. RECIIS. Revista Eletrônica de Comunicação, Informação &amp; Inovação em Saúde 2013; </a:t>
            </a:r>
            <a:r>
              <a:rPr lang="pt-BR" sz="1400" i="1" dirty="0" err="1"/>
              <a:t>doi</a:t>
            </a:r>
            <a:r>
              <a:rPr lang="pt-BR" sz="1400" i="1" dirty="0"/>
              <a:t>: 10.3395/reciis.v7i2.775pt.</a:t>
            </a:r>
          </a:p>
        </p:txBody>
      </p:sp>
    </p:spTree>
    <p:extLst>
      <p:ext uri="{BB962C8B-B14F-4D97-AF65-F5344CB8AC3E}">
        <p14:creationId xmlns:p14="http://schemas.microsoft.com/office/powerpoint/2010/main" val="7725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180997" y="95724"/>
            <a:ext cx="8349343" cy="1325563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Indicadores de Produção</a:t>
            </a:r>
            <a:endParaRPr lang="pt-BR" sz="2000" b="1" dirty="0"/>
          </a:p>
        </p:txBody>
      </p:sp>
      <p:grpSp>
        <p:nvGrpSpPr>
          <p:cNvPr id="7" name="Grupo 6"/>
          <p:cNvGrpSpPr/>
          <p:nvPr/>
        </p:nvGrpSpPr>
        <p:grpSpPr>
          <a:xfrm>
            <a:off x="478465" y="1607949"/>
            <a:ext cx="11153554" cy="4548302"/>
            <a:chOff x="170203" y="1285856"/>
            <a:chExt cx="8751576" cy="4035214"/>
          </a:xfrm>
        </p:grpSpPr>
        <p:grpSp>
          <p:nvGrpSpPr>
            <p:cNvPr id="61" name="Group 60"/>
            <p:cNvGrpSpPr/>
            <p:nvPr/>
          </p:nvGrpSpPr>
          <p:grpSpPr>
            <a:xfrm>
              <a:off x="170489" y="2414798"/>
              <a:ext cx="8738275" cy="446420"/>
              <a:chOff x="428191" y="1892973"/>
              <a:chExt cx="8550188" cy="446420"/>
            </a:xfrm>
          </p:grpSpPr>
          <p:sp>
            <p:nvSpPr>
              <p:cNvPr id="4" name="Retângulo de cantos arredondados 3"/>
              <p:cNvSpPr/>
              <p:nvPr/>
            </p:nvSpPr>
            <p:spPr>
              <a:xfrm>
                <a:off x="428191" y="1892973"/>
                <a:ext cx="4046272" cy="446420"/>
              </a:xfrm>
              <a:prstGeom prst="roundRect">
                <a:avLst/>
              </a:prstGeom>
              <a:solidFill>
                <a:srgbClr val="253917"/>
              </a:solidFill>
              <a:ln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pt-BR" sz="2200" b="1" dirty="0" smtClean="0">
                    <a:solidFill>
                      <a:schemeClr val="bg1"/>
                    </a:solidFill>
                  </a:rPr>
                  <a:t>Eletrocardiograma</a:t>
                </a:r>
                <a:endParaRPr lang="pt-BR" sz="2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Retângulo de cantos arredondados 19"/>
              <p:cNvSpPr/>
              <p:nvPr/>
            </p:nvSpPr>
            <p:spPr>
              <a:xfrm>
                <a:off x="4789932" y="1892973"/>
                <a:ext cx="1409709" cy="403645"/>
              </a:xfrm>
              <a:prstGeom prst="roundRect">
                <a:avLst/>
              </a:prstGeom>
              <a:solidFill>
                <a:srgbClr val="253917"/>
              </a:solidFill>
              <a:ln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2200" b="1" dirty="0" smtClean="0">
                    <a:solidFill>
                      <a:schemeClr val="bg1"/>
                    </a:solidFill>
                  </a:rPr>
                  <a:t>2006</a:t>
                </a:r>
                <a:endParaRPr lang="pt-BR" sz="2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tângulo de cantos arredondados 20"/>
              <p:cNvSpPr/>
              <p:nvPr/>
            </p:nvSpPr>
            <p:spPr>
              <a:xfrm>
                <a:off x="6327648" y="1892973"/>
                <a:ext cx="1260600" cy="403645"/>
              </a:xfrm>
              <a:prstGeom prst="roundRect">
                <a:avLst/>
              </a:prstGeom>
              <a:solidFill>
                <a:srgbClr val="253917"/>
              </a:solidFill>
              <a:ln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2200" b="1" dirty="0" smtClean="0">
                    <a:solidFill>
                      <a:schemeClr val="bg1"/>
                    </a:solidFill>
                  </a:rPr>
                  <a:t>3,5 M</a:t>
                </a:r>
                <a:endParaRPr lang="pt-BR" sz="2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tângulo de cantos arredondados 21"/>
              <p:cNvSpPr/>
              <p:nvPr/>
            </p:nvSpPr>
            <p:spPr>
              <a:xfrm>
                <a:off x="7805039" y="1892973"/>
                <a:ext cx="1173340" cy="403645"/>
              </a:xfrm>
              <a:prstGeom prst="roundRect">
                <a:avLst/>
              </a:prstGeom>
              <a:solidFill>
                <a:srgbClr val="253917"/>
              </a:solidFill>
              <a:ln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2200" b="1" dirty="0" smtClean="0">
                    <a:solidFill>
                      <a:schemeClr val="bg1"/>
                    </a:solidFill>
                  </a:rPr>
                  <a:t>+ 2.000</a:t>
                </a:r>
                <a:endParaRPr lang="pt-BR" sz="2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170355" y="1285856"/>
              <a:ext cx="8744505" cy="925539"/>
              <a:chOff x="422095" y="836646"/>
              <a:chExt cx="8556284" cy="925539"/>
            </a:xfrm>
          </p:grpSpPr>
          <p:sp>
            <p:nvSpPr>
              <p:cNvPr id="25" name="Retângulo de cantos arredondados 24"/>
              <p:cNvSpPr/>
              <p:nvPr/>
            </p:nvSpPr>
            <p:spPr>
              <a:xfrm>
                <a:off x="422095" y="836646"/>
                <a:ext cx="4046272" cy="925539"/>
              </a:xfrm>
              <a:prstGeom prst="roundRect">
                <a:avLst/>
              </a:prstGeom>
              <a:solidFill>
                <a:srgbClr val="0B1107"/>
              </a:solidFill>
              <a:ln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err="1" smtClean="0">
                    <a:solidFill>
                      <a:schemeClr val="bg1"/>
                    </a:solidFill>
                  </a:rPr>
                  <a:t>Atividade</a:t>
                </a:r>
                <a:endParaRPr lang="pt-BR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tângulo de cantos arredondados 25"/>
              <p:cNvSpPr/>
              <p:nvPr/>
            </p:nvSpPr>
            <p:spPr>
              <a:xfrm>
                <a:off x="4792213" y="836646"/>
                <a:ext cx="1405146" cy="836855"/>
              </a:xfrm>
              <a:prstGeom prst="roundRect">
                <a:avLst/>
              </a:prstGeom>
              <a:solidFill>
                <a:srgbClr val="0B1107"/>
              </a:solidFill>
              <a:ln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 smtClean="0">
                    <a:solidFill>
                      <a:schemeClr val="bg1"/>
                    </a:solidFill>
                  </a:rPr>
                  <a:t>Ano de Implantação</a:t>
                </a:r>
                <a:endParaRPr lang="pt-BR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etângulo de cantos arredondados 26"/>
              <p:cNvSpPr/>
              <p:nvPr/>
            </p:nvSpPr>
            <p:spPr>
              <a:xfrm>
                <a:off x="6327648" y="836646"/>
                <a:ext cx="1260600" cy="836855"/>
              </a:xfrm>
              <a:prstGeom prst="roundRect">
                <a:avLst/>
              </a:prstGeom>
              <a:solidFill>
                <a:srgbClr val="0B1107"/>
              </a:solidFill>
              <a:ln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 smtClean="0">
                    <a:solidFill>
                      <a:schemeClr val="bg1"/>
                    </a:solidFill>
                  </a:rPr>
                  <a:t>Produção Total</a:t>
                </a:r>
                <a:endParaRPr lang="pt-BR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tângulo de cantos arredondados 27"/>
              <p:cNvSpPr/>
              <p:nvPr/>
            </p:nvSpPr>
            <p:spPr>
              <a:xfrm>
                <a:off x="7805039" y="836646"/>
                <a:ext cx="1173340" cy="836855"/>
              </a:xfrm>
              <a:prstGeom prst="roundRect">
                <a:avLst/>
              </a:prstGeom>
              <a:solidFill>
                <a:srgbClr val="0B1107"/>
              </a:solidFill>
              <a:ln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 smtClean="0">
                    <a:solidFill>
                      <a:schemeClr val="bg1"/>
                    </a:solidFill>
                  </a:rPr>
                  <a:t>Produção Diária</a:t>
                </a:r>
                <a:endParaRPr lang="pt-BR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70489" y="3064621"/>
              <a:ext cx="8738274" cy="435305"/>
              <a:chOff x="428192" y="2475337"/>
              <a:chExt cx="8550187" cy="435305"/>
            </a:xfrm>
          </p:grpSpPr>
          <p:sp>
            <p:nvSpPr>
              <p:cNvPr id="5" name="Retângulo de cantos arredondados 4"/>
              <p:cNvSpPr/>
              <p:nvPr/>
            </p:nvSpPr>
            <p:spPr>
              <a:xfrm>
                <a:off x="428192" y="2475337"/>
                <a:ext cx="4046271" cy="435305"/>
              </a:xfrm>
              <a:prstGeom prst="roundRect">
                <a:avLst/>
              </a:prstGeom>
              <a:solidFill>
                <a:srgbClr val="385723"/>
              </a:solidFill>
              <a:ln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22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Teleconsultoria</a:t>
                </a:r>
                <a:endParaRPr lang="pt-BR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Retângulo de cantos arredondados 30"/>
              <p:cNvSpPr/>
              <p:nvPr/>
            </p:nvSpPr>
            <p:spPr>
              <a:xfrm>
                <a:off x="4789932" y="2475337"/>
                <a:ext cx="1409709" cy="403645"/>
              </a:xfrm>
              <a:prstGeom prst="roundRect">
                <a:avLst/>
              </a:prstGeom>
              <a:solidFill>
                <a:srgbClr val="385723"/>
              </a:solidFill>
              <a:ln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2007</a:t>
                </a:r>
              </a:p>
            </p:txBody>
          </p:sp>
          <p:sp>
            <p:nvSpPr>
              <p:cNvPr id="32" name="Retângulo de cantos arredondados 31"/>
              <p:cNvSpPr/>
              <p:nvPr/>
            </p:nvSpPr>
            <p:spPr>
              <a:xfrm>
                <a:off x="6327648" y="2475337"/>
                <a:ext cx="1260600" cy="403645"/>
              </a:xfrm>
              <a:prstGeom prst="roundRect">
                <a:avLst/>
              </a:prstGeom>
              <a:solidFill>
                <a:srgbClr val="385723"/>
              </a:solidFill>
              <a:ln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118.993</a:t>
                </a:r>
                <a:endParaRPr lang="pt-BR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Retângulo de cantos arredondados 32"/>
              <p:cNvSpPr/>
              <p:nvPr/>
            </p:nvSpPr>
            <p:spPr>
              <a:xfrm>
                <a:off x="7805039" y="2475337"/>
                <a:ext cx="1173340" cy="403645"/>
              </a:xfrm>
              <a:prstGeom prst="roundRect">
                <a:avLst/>
              </a:prstGeom>
              <a:solidFill>
                <a:srgbClr val="385723"/>
              </a:solidFill>
              <a:ln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70</a:t>
                </a:r>
                <a:endParaRPr lang="pt-BR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70489" y="3703329"/>
              <a:ext cx="8738274" cy="403645"/>
              <a:chOff x="428192" y="3143368"/>
              <a:chExt cx="8550187" cy="403645"/>
            </a:xfrm>
          </p:grpSpPr>
          <p:sp>
            <p:nvSpPr>
              <p:cNvPr id="10" name="Retângulo de cantos arredondados 9"/>
              <p:cNvSpPr/>
              <p:nvPr/>
            </p:nvSpPr>
            <p:spPr>
              <a:xfrm>
                <a:off x="428192" y="3143368"/>
                <a:ext cx="4046271" cy="403645"/>
              </a:xfrm>
              <a:prstGeom prst="roundRect">
                <a:avLst/>
              </a:prstGeom>
              <a:solidFill>
                <a:srgbClr val="517D33"/>
              </a:solidFill>
              <a:ln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pt-BR" sz="2200" b="1" dirty="0" err="1">
                    <a:solidFill>
                      <a:schemeClr val="bg1"/>
                    </a:solidFill>
                  </a:rPr>
                  <a:t>Retinografia</a:t>
                </a:r>
                <a:endParaRPr lang="pt-BR" sz="2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tângulo de cantos arredondados 35"/>
              <p:cNvSpPr/>
              <p:nvPr/>
            </p:nvSpPr>
            <p:spPr>
              <a:xfrm>
                <a:off x="4789932" y="3143368"/>
                <a:ext cx="1409709" cy="403645"/>
              </a:xfrm>
              <a:prstGeom prst="roundRect">
                <a:avLst/>
              </a:prstGeom>
              <a:solidFill>
                <a:srgbClr val="517D33"/>
              </a:solidFill>
              <a:ln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2200" b="1" dirty="0">
                    <a:solidFill>
                      <a:schemeClr val="bg1"/>
                    </a:solidFill>
                  </a:rPr>
                  <a:t>2015</a:t>
                </a:r>
              </a:p>
            </p:txBody>
          </p:sp>
          <p:sp>
            <p:nvSpPr>
              <p:cNvPr id="37" name="Retângulo de cantos arredondados 36"/>
              <p:cNvSpPr/>
              <p:nvPr/>
            </p:nvSpPr>
            <p:spPr>
              <a:xfrm>
                <a:off x="6327648" y="3143368"/>
                <a:ext cx="1260600" cy="403645"/>
              </a:xfrm>
              <a:prstGeom prst="roundRect">
                <a:avLst/>
              </a:prstGeom>
              <a:solidFill>
                <a:srgbClr val="517D33"/>
              </a:solidFill>
              <a:ln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2200" b="1" dirty="0" smtClean="0">
                    <a:solidFill>
                      <a:schemeClr val="bg1"/>
                    </a:solidFill>
                  </a:rPr>
                  <a:t>4.368</a:t>
                </a:r>
                <a:endParaRPr lang="pt-BR" sz="2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tângulo de cantos arredondados 37"/>
              <p:cNvSpPr/>
              <p:nvPr/>
            </p:nvSpPr>
            <p:spPr>
              <a:xfrm>
                <a:off x="7805039" y="3143368"/>
                <a:ext cx="1173340" cy="403645"/>
              </a:xfrm>
              <a:prstGeom prst="roundRect">
                <a:avLst/>
              </a:prstGeom>
              <a:solidFill>
                <a:srgbClr val="517D33"/>
              </a:solidFill>
              <a:ln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2200" b="1" dirty="0" smtClean="0">
                    <a:solidFill>
                      <a:schemeClr val="bg1"/>
                    </a:solidFill>
                  </a:rPr>
                  <a:t>10</a:t>
                </a:r>
                <a:endParaRPr lang="pt-BR" sz="2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70489" y="4310377"/>
              <a:ext cx="8738273" cy="403645"/>
              <a:chOff x="428193" y="3816002"/>
              <a:chExt cx="8550186" cy="403645"/>
            </a:xfrm>
          </p:grpSpPr>
          <p:sp>
            <p:nvSpPr>
              <p:cNvPr id="9" name="Retângulo de cantos arredondados 8"/>
              <p:cNvSpPr/>
              <p:nvPr/>
            </p:nvSpPr>
            <p:spPr>
              <a:xfrm>
                <a:off x="428193" y="3816002"/>
                <a:ext cx="4038340" cy="403645"/>
              </a:xfrm>
              <a:prstGeom prst="roundRect">
                <a:avLst/>
              </a:prstGeom>
              <a:solidFill>
                <a:srgbClr val="5F953D"/>
              </a:solidFill>
              <a:ln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pt-BR" sz="2200" b="1" dirty="0" smtClean="0">
                    <a:solidFill>
                      <a:schemeClr val="bg1"/>
                    </a:solidFill>
                  </a:rPr>
                  <a:t>Holter</a:t>
                </a:r>
                <a:endParaRPr lang="pt-BR" sz="2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etângulo de cantos arredondados 40"/>
              <p:cNvSpPr/>
              <p:nvPr/>
            </p:nvSpPr>
            <p:spPr>
              <a:xfrm>
                <a:off x="4789932" y="3816002"/>
                <a:ext cx="1409709" cy="403645"/>
              </a:xfrm>
              <a:prstGeom prst="roundRect">
                <a:avLst/>
              </a:prstGeom>
              <a:solidFill>
                <a:srgbClr val="5F953D"/>
              </a:solidFill>
              <a:ln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2200" b="1" dirty="0" smtClean="0">
                    <a:solidFill>
                      <a:schemeClr val="bg1"/>
                    </a:solidFill>
                  </a:rPr>
                  <a:t>2012</a:t>
                </a:r>
                <a:endParaRPr lang="pt-BR" sz="2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etângulo de cantos arredondados 41"/>
              <p:cNvSpPr/>
              <p:nvPr/>
            </p:nvSpPr>
            <p:spPr>
              <a:xfrm>
                <a:off x="6327648" y="3816002"/>
                <a:ext cx="1260600" cy="403645"/>
              </a:xfrm>
              <a:prstGeom prst="roundRect">
                <a:avLst/>
              </a:prstGeom>
              <a:solidFill>
                <a:srgbClr val="5F953D"/>
              </a:solidFill>
              <a:ln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2200" b="1" dirty="0" smtClean="0">
                    <a:solidFill>
                      <a:schemeClr val="bg1"/>
                    </a:solidFill>
                  </a:rPr>
                  <a:t>2.586</a:t>
                </a:r>
                <a:endParaRPr lang="pt-BR" sz="2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Retângulo de cantos arredondados 42"/>
              <p:cNvSpPr/>
              <p:nvPr/>
            </p:nvSpPr>
            <p:spPr>
              <a:xfrm>
                <a:off x="7805039" y="3816002"/>
                <a:ext cx="1173340" cy="403645"/>
              </a:xfrm>
              <a:prstGeom prst="roundRect">
                <a:avLst/>
              </a:prstGeom>
              <a:solidFill>
                <a:srgbClr val="5F953D"/>
              </a:solidFill>
              <a:ln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22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70203" y="4917425"/>
              <a:ext cx="8751576" cy="403645"/>
              <a:chOff x="428193" y="4810340"/>
              <a:chExt cx="8563203" cy="403645"/>
            </a:xfrm>
          </p:grpSpPr>
          <p:sp>
            <p:nvSpPr>
              <p:cNvPr id="8" name="Retângulo de cantos arredondados 7"/>
              <p:cNvSpPr/>
              <p:nvPr/>
            </p:nvSpPr>
            <p:spPr>
              <a:xfrm>
                <a:off x="428193" y="4810340"/>
                <a:ext cx="4046270" cy="403645"/>
              </a:xfrm>
              <a:prstGeom prst="roundRect">
                <a:avLst/>
              </a:prstGeom>
              <a:solidFill>
                <a:srgbClr val="8AC662"/>
              </a:solidFill>
              <a:ln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pt-BR" sz="2200" b="1" dirty="0" smtClean="0">
                    <a:solidFill>
                      <a:prstClr val="black"/>
                    </a:solidFill>
                  </a:rPr>
                  <a:t>Mapa</a:t>
                </a:r>
                <a:endParaRPr lang="pt-BR" sz="2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Retângulo de cantos arredondados 40"/>
              <p:cNvSpPr/>
              <p:nvPr/>
            </p:nvSpPr>
            <p:spPr>
              <a:xfrm>
                <a:off x="4802949" y="4810340"/>
                <a:ext cx="1409709" cy="403645"/>
              </a:xfrm>
              <a:prstGeom prst="roundRect">
                <a:avLst/>
              </a:prstGeom>
              <a:solidFill>
                <a:srgbClr val="8AC662"/>
              </a:solidFill>
              <a:ln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2200" b="1" dirty="0" smtClean="0">
                    <a:solidFill>
                      <a:prstClr val="black"/>
                    </a:solidFill>
                  </a:rPr>
                  <a:t>2012</a:t>
                </a:r>
                <a:endParaRPr lang="pt-BR" sz="2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Retângulo de cantos arredondados 41"/>
              <p:cNvSpPr/>
              <p:nvPr/>
            </p:nvSpPr>
            <p:spPr>
              <a:xfrm>
                <a:off x="6340665" y="4810340"/>
                <a:ext cx="1260600" cy="403645"/>
              </a:xfrm>
              <a:prstGeom prst="roundRect">
                <a:avLst/>
              </a:prstGeom>
              <a:solidFill>
                <a:srgbClr val="8AC662"/>
              </a:solidFill>
              <a:ln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2200" b="1" dirty="0" smtClean="0">
                    <a:solidFill>
                      <a:prstClr val="black"/>
                    </a:solidFill>
                  </a:rPr>
                  <a:t>541</a:t>
                </a:r>
                <a:endParaRPr lang="pt-BR" sz="2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Retângulo de cantos arredondados 42"/>
              <p:cNvSpPr/>
              <p:nvPr/>
            </p:nvSpPr>
            <p:spPr>
              <a:xfrm>
                <a:off x="7818056" y="4810340"/>
                <a:ext cx="1173340" cy="403645"/>
              </a:xfrm>
              <a:prstGeom prst="roundRect">
                <a:avLst/>
              </a:prstGeom>
              <a:solidFill>
                <a:srgbClr val="8AC662"/>
              </a:solidFill>
              <a:ln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2200" b="1" dirty="0" smtClean="0">
                    <a:solidFill>
                      <a:prstClr val="black"/>
                    </a:solidFill>
                  </a:rPr>
                  <a:t>1</a:t>
                </a:r>
                <a:endParaRPr lang="pt-BR" sz="2200" b="1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435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004478" y="216273"/>
            <a:ext cx="8349343" cy="1325563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Especialidades mais solicitadas nas </a:t>
            </a:r>
            <a:r>
              <a:rPr lang="pt-BR" sz="4000" b="1" dirty="0" err="1" smtClean="0"/>
              <a:t>Teleconsultorias</a:t>
            </a:r>
            <a:r>
              <a:rPr lang="pt-BR" sz="4000" b="1" dirty="0" smtClean="0"/>
              <a:t> - 2017</a:t>
            </a:r>
            <a:endParaRPr lang="pt-BR" sz="4000" b="1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412526"/>
              </p:ext>
            </p:extLst>
          </p:nvPr>
        </p:nvGraphicFramePr>
        <p:xfrm>
          <a:off x="903981" y="1626782"/>
          <a:ext cx="10472856" cy="4646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499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004478" y="216273"/>
            <a:ext cx="8349343" cy="1325563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Categoria profissional dos solicitantes</a:t>
            </a:r>
            <a:endParaRPr lang="pt-BR" sz="4000" b="1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977485"/>
              </p:ext>
            </p:extLst>
          </p:nvPr>
        </p:nvGraphicFramePr>
        <p:xfrm>
          <a:off x="382794" y="1643062"/>
          <a:ext cx="11451265" cy="4779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949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004478" y="365129"/>
            <a:ext cx="8349343" cy="1325563"/>
          </a:xfrm>
        </p:spPr>
        <p:txBody>
          <a:bodyPr>
            <a:normAutofit/>
          </a:bodyPr>
          <a:lstStyle/>
          <a:p>
            <a:r>
              <a:rPr lang="pt-BR" sz="4000" b="1" dirty="0"/>
              <a:t>Indicadores de </a:t>
            </a:r>
            <a:r>
              <a:rPr lang="pt-BR" sz="4000" b="1" dirty="0" smtClean="0"/>
              <a:t>Desempenho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55275" y="2047973"/>
            <a:ext cx="3458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s-ES" sz="2000" b="1" dirty="0">
                <a:solidFill>
                  <a:srgbClr val="1B5732"/>
                </a:solidFill>
              </a:rPr>
              <a:t>A </a:t>
            </a:r>
            <a:r>
              <a:rPr lang="es-ES" sz="2000" b="1" dirty="0" err="1">
                <a:solidFill>
                  <a:srgbClr val="1B5732"/>
                </a:solidFill>
              </a:rPr>
              <a:t>teleconsultoria</a:t>
            </a:r>
            <a:r>
              <a:rPr lang="es-ES" sz="2000" b="1" dirty="0">
                <a:solidFill>
                  <a:srgbClr val="1B5732"/>
                </a:solidFill>
              </a:rPr>
              <a:t> </a:t>
            </a:r>
            <a:r>
              <a:rPr lang="es-ES" sz="2000" b="1" dirty="0" err="1">
                <a:solidFill>
                  <a:srgbClr val="1B5732"/>
                </a:solidFill>
              </a:rPr>
              <a:t>evitou</a:t>
            </a:r>
            <a:r>
              <a:rPr lang="es-ES" sz="2000" b="1" dirty="0">
                <a:solidFill>
                  <a:srgbClr val="1B5732"/>
                </a:solidFill>
              </a:rPr>
              <a:t> o </a:t>
            </a:r>
            <a:r>
              <a:rPr lang="es-ES" sz="2000" b="1" dirty="0" err="1">
                <a:solidFill>
                  <a:srgbClr val="1B5732"/>
                </a:solidFill>
              </a:rPr>
              <a:t>encaminhamento</a:t>
            </a:r>
            <a:r>
              <a:rPr lang="es-ES" sz="2000" b="1" dirty="0">
                <a:solidFill>
                  <a:srgbClr val="1B5732"/>
                </a:solidFill>
              </a:rPr>
              <a:t> do paciente? </a:t>
            </a:r>
            <a:endParaRPr lang="pt-BR" sz="2000" b="1" dirty="0">
              <a:solidFill>
                <a:srgbClr val="1B5732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704832"/>
              </p:ext>
            </p:extLst>
          </p:nvPr>
        </p:nvGraphicFramePr>
        <p:xfrm>
          <a:off x="544002" y="3359753"/>
          <a:ext cx="3281234" cy="2469444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2413972"/>
                <a:gridCol w="867262"/>
              </a:tblGrid>
              <a:tr h="72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pt-BR" sz="1800" u="none" strike="noStrike" dirty="0" smtClean="0">
                          <a:effectLst/>
                        </a:rPr>
                        <a:t>Sim.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292" marR="10292" marT="102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800" u="none" strike="noStrike" dirty="0" smtClean="0">
                          <a:effectLst/>
                        </a:rPr>
                        <a:t>73%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292" marR="10292" marT="10290" marB="0" anchor="ctr"/>
                </a:tc>
              </a:tr>
              <a:tr h="7112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ES" sz="1800" u="none" strike="noStrike" dirty="0" err="1" smtClean="0">
                          <a:effectLst/>
                        </a:rPr>
                        <a:t>Não</a:t>
                      </a:r>
                      <a:r>
                        <a:rPr lang="es-ES" sz="1800" u="none" strike="noStrike" dirty="0" smtClean="0">
                          <a:effectLst/>
                        </a:rPr>
                        <a:t>, porque o</a:t>
                      </a:r>
                      <a:r>
                        <a:rPr lang="es-E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800" u="none" strike="noStrike" baseline="0" dirty="0" err="1" smtClean="0">
                          <a:effectLst/>
                        </a:rPr>
                        <a:t>encaminhamento</a:t>
                      </a:r>
                      <a:r>
                        <a:rPr lang="es-ES" sz="1800" u="none" strike="noStrike" dirty="0" smtClean="0">
                          <a:effectLst/>
                        </a:rPr>
                        <a:t> era </a:t>
                      </a:r>
                      <a:r>
                        <a:rPr lang="es-ES" sz="1800" u="none" strike="noStrike" dirty="0" err="1" smtClean="0">
                          <a:effectLst/>
                        </a:rPr>
                        <a:t>inevitável</a:t>
                      </a:r>
                      <a:r>
                        <a:rPr lang="es-ES" sz="1800" u="none" strike="noStrike" dirty="0" smtClean="0">
                          <a:effectLst/>
                        </a:rPr>
                        <a:t>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292" marR="10292" marT="102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800" u="none" strike="noStrike" dirty="0" smtClean="0">
                          <a:effectLst/>
                        </a:rPr>
                        <a:t>18%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292" marR="10292" marT="10290" marB="0" anchor="ctr"/>
                </a:tc>
              </a:tr>
              <a:tr h="916194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ES" sz="1800" u="none" strike="noStrike" dirty="0" err="1" smtClean="0">
                          <a:effectLst/>
                        </a:rPr>
                        <a:t>Não</a:t>
                      </a:r>
                      <a:r>
                        <a:rPr lang="es-ES" sz="1800" u="none" strike="noStrike" dirty="0" smtClean="0">
                          <a:effectLst/>
                        </a:rPr>
                        <a:t>, porque </a:t>
                      </a:r>
                      <a:r>
                        <a:rPr lang="es-ES" sz="1800" u="none" strike="noStrike" dirty="0" err="1" smtClean="0">
                          <a:effectLst/>
                        </a:rPr>
                        <a:t>não</a:t>
                      </a:r>
                      <a:r>
                        <a:rPr lang="es-ES" sz="1800" u="none" strike="noStrike" dirty="0" smtClean="0">
                          <a:effectLst/>
                        </a:rPr>
                        <a:t> </a:t>
                      </a:r>
                      <a:r>
                        <a:rPr lang="es-ES" sz="1800" u="none" strike="noStrike" dirty="0" err="1" smtClean="0">
                          <a:effectLst/>
                        </a:rPr>
                        <a:t>respondeu</a:t>
                      </a:r>
                      <a:r>
                        <a:rPr lang="es-ES" sz="1800" u="none" strike="noStrike" dirty="0" smtClean="0">
                          <a:effectLst/>
                        </a:rPr>
                        <a:t> as </a:t>
                      </a:r>
                      <a:r>
                        <a:rPr lang="es-ES" sz="1800" u="none" strike="noStrike" dirty="0" err="1" smtClean="0">
                          <a:effectLst/>
                        </a:rPr>
                        <a:t>dúvidas</a:t>
                      </a:r>
                      <a:r>
                        <a:rPr lang="es-ES" sz="1800" u="none" strike="noStrike" dirty="0" smtClean="0">
                          <a:effectLst/>
                        </a:rPr>
                        <a:t> de forma </a:t>
                      </a:r>
                      <a:r>
                        <a:rPr lang="es-ES" sz="1800" u="none" strike="noStrike" dirty="0" err="1" smtClean="0">
                          <a:effectLst/>
                        </a:rPr>
                        <a:t>satisfatória</a:t>
                      </a:r>
                      <a:r>
                        <a:rPr lang="es-ES" sz="1800" u="none" strike="noStrike" dirty="0" smtClean="0">
                          <a:effectLst/>
                        </a:rPr>
                        <a:t>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292" marR="10292" marT="102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800" u="none" strike="noStrike" dirty="0" smtClean="0">
                          <a:effectLst/>
                        </a:rPr>
                        <a:t>9%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292" marR="10292" marT="10290" marB="0" anchor="ctr"/>
                </a:tc>
              </a:tr>
            </a:tbl>
          </a:graphicData>
        </a:graphic>
      </p:graphicFrame>
      <p:graphicFrame>
        <p:nvGraphicFramePr>
          <p:cNvPr id="7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0519"/>
              </p:ext>
            </p:extLst>
          </p:nvPr>
        </p:nvGraphicFramePr>
        <p:xfrm>
          <a:off x="4297597" y="3359797"/>
          <a:ext cx="3460459" cy="2507565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2257008"/>
                <a:gridCol w="1203451"/>
              </a:tblGrid>
              <a:tr h="83585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kern="1200" dirty="0" smtClean="0">
                          <a:effectLst/>
                        </a:rPr>
                        <a:t>Respondeu completamente.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800" u="none" strike="noStrike" dirty="0" smtClean="0">
                          <a:effectLst/>
                        </a:rPr>
                        <a:t>65%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</a:tr>
              <a:tr h="83585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u="none" strike="noStrike" kern="1200" dirty="0" err="1" smtClean="0">
                          <a:effectLst/>
                        </a:rPr>
                        <a:t>Respondeu</a:t>
                      </a:r>
                      <a:r>
                        <a:rPr lang="es-ES" sz="1800" u="none" strike="noStrike" kern="1200" dirty="0" smtClean="0">
                          <a:effectLst/>
                        </a:rPr>
                        <a:t> parcialmente.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800" u="none" strike="noStrike" dirty="0" smtClean="0">
                          <a:effectLst/>
                        </a:rPr>
                        <a:t>28%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</a:tr>
              <a:tr h="83585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u="none" strike="noStrike" kern="1200" dirty="0" err="1" smtClean="0">
                          <a:effectLst/>
                        </a:rPr>
                        <a:t>Não</a:t>
                      </a:r>
                      <a:r>
                        <a:rPr lang="es-ES" sz="1800" u="none" strike="noStrike" kern="1200" dirty="0" smtClean="0">
                          <a:effectLst/>
                        </a:rPr>
                        <a:t> </a:t>
                      </a:r>
                      <a:r>
                        <a:rPr lang="es-ES" sz="1800" u="none" strike="noStrike" kern="1200" dirty="0" err="1" smtClean="0">
                          <a:effectLst/>
                        </a:rPr>
                        <a:t>respondeu</a:t>
                      </a:r>
                      <a:r>
                        <a:rPr lang="es-ES" sz="1800" u="none" strike="noStrike" kern="1200" dirty="0" smtClean="0">
                          <a:effectLst/>
                        </a:rPr>
                        <a:t>.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800" u="none" strike="noStrike" dirty="0" smtClean="0">
                          <a:effectLst/>
                        </a:rPr>
                        <a:t>8%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</a:tr>
            </a:tbl>
          </a:graphicData>
        </a:graphic>
      </p:graphicFrame>
      <p:sp>
        <p:nvSpPr>
          <p:cNvPr id="8" name="Retângulo 2"/>
          <p:cNvSpPr/>
          <p:nvPr/>
        </p:nvSpPr>
        <p:spPr>
          <a:xfrm>
            <a:off x="4030004" y="2047973"/>
            <a:ext cx="399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000" b="1" dirty="0">
                <a:solidFill>
                  <a:srgbClr val="1B5732"/>
                </a:solidFill>
              </a:rPr>
              <a:t>A teleconsultoria que acabou de fazer respondeu sua dúvida?</a:t>
            </a:r>
          </a:p>
        </p:txBody>
      </p:sp>
      <p:sp>
        <p:nvSpPr>
          <p:cNvPr id="9" name="Retângulo 2"/>
          <p:cNvSpPr/>
          <p:nvPr/>
        </p:nvSpPr>
        <p:spPr>
          <a:xfrm>
            <a:off x="8084143" y="2048017"/>
            <a:ext cx="27411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000" b="1" dirty="0" smtClean="0">
                <a:solidFill>
                  <a:srgbClr val="1B5732"/>
                </a:solidFill>
              </a:rPr>
              <a:t>Qual é seu nível de satisfação com o sistema?</a:t>
            </a:r>
            <a:endParaRPr lang="pt-BR" sz="2000" b="1" dirty="0">
              <a:solidFill>
                <a:srgbClr val="1B5732"/>
              </a:solidFill>
            </a:endParaRPr>
          </a:p>
        </p:txBody>
      </p:sp>
      <p:graphicFrame>
        <p:nvGraphicFramePr>
          <p:cNvPr id="10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498267"/>
              </p:ext>
            </p:extLst>
          </p:nvPr>
        </p:nvGraphicFramePr>
        <p:xfrm>
          <a:off x="8099619" y="3359797"/>
          <a:ext cx="3066823" cy="2463411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719026"/>
                <a:gridCol w="1347797"/>
              </a:tblGrid>
              <a:tr h="815689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pt-BR" sz="1800" u="none" strike="noStrike" dirty="0" smtClean="0">
                          <a:effectLst/>
                        </a:rPr>
                        <a:t>Muito satisfeito.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800" u="none" strike="noStrike" dirty="0" smtClean="0">
                          <a:effectLst/>
                        </a:rPr>
                        <a:t>56%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</a:tr>
              <a:tr h="823861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S" sz="1800" u="none" strike="noStrike" dirty="0" err="1" smtClean="0">
                          <a:effectLst/>
                        </a:rPr>
                        <a:t>Satisfeito</a:t>
                      </a:r>
                      <a:r>
                        <a:rPr lang="es-ES" sz="1800" u="none" strike="noStrike" dirty="0" smtClean="0">
                          <a:effectLst/>
                        </a:rPr>
                        <a:t>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800" u="none" strike="noStrike" dirty="0" smtClean="0">
                          <a:effectLst/>
                        </a:rPr>
                        <a:t>36%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</a:tr>
              <a:tr h="823861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ES" sz="1800" u="none" strike="noStrike" dirty="0" err="1" smtClean="0">
                          <a:effectLst/>
                        </a:rPr>
                        <a:t>Pouco</a:t>
                      </a:r>
                      <a:r>
                        <a:rPr lang="es-E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800" u="none" strike="noStrike" baseline="0" dirty="0" err="1" smtClean="0">
                          <a:effectLst/>
                        </a:rPr>
                        <a:t>satisfeito</a:t>
                      </a:r>
                      <a:r>
                        <a:rPr lang="es-ES" sz="1800" u="none" strike="noStrike" dirty="0" smtClean="0">
                          <a:effectLst/>
                        </a:rPr>
                        <a:t>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800" u="none" strike="noStrike" dirty="0" smtClean="0">
                          <a:effectLst/>
                        </a:rPr>
                        <a:t>9%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99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528813" y="69530"/>
            <a:ext cx="3896336" cy="1088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</a:rPr>
              <a:t>Tele-educação</a:t>
            </a: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pt-BR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08160" y="6255657"/>
            <a:ext cx="551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http://telessaude.hc.ufmg.br/servicos/tele-educacao/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4096217550"/>
              </p:ext>
            </p:extLst>
          </p:nvPr>
        </p:nvGraphicFramePr>
        <p:xfrm>
          <a:off x="1599017" y="1029771"/>
          <a:ext cx="8818286" cy="5300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373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4221135" y="194317"/>
            <a:ext cx="3896336" cy="1088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70AD47">
                    <a:lumMod val="50000"/>
                  </a:srgbClr>
                </a:solidFill>
              </a:rPr>
              <a:t/>
            </a:r>
            <a:br>
              <a:rPr lang="pt-BR" sz="3600" b="1" dirty="0" smtClean="0">
                <a:solidFill>
                  <a:srgbClr val="70AD47">
                    <a:lumMod val="50000"/>
                  </a:srgbClr>
                </a:solidFill>
              </a:rPr>
            </a:br>
            <a:r>
              <a:rPr lang="pt-BR" sz="3600" b="1" dirty="0" smtClean="0">
                <a:solidFill>
                  <a:srgbClr val="70AD47">
                    <a:lumMod val="50000"/>
                  </a:srgbClr>
                </a:solidFill>
              </a:rPr>
              <a:t/>
            </a:r>
            <a:br>
              <a:rPr lang="pt-BR" sz="3600" b="1" dirty="0" smtClean="0">
                <a:solidFill>
                  <a:srgbClr val="70AD47">
                    <a:lumMod val="50000"/>
                  </a:srgbClr>
                </a:solidFill>
              </a:rPr>
            </a:br>
            <a:r>
              <a:rPr lang="pt-BR" sz="3600" b="1" dirty="0" smtClean="0">
                <a:solidFill>
                  <a:srgbClr val="70AD47">
                    <a:lumMod val="50000"/>
                  </a:srgbClr>
                </a:solidFill>
              </a:rPr>
              <a:t>TELE-EDUCAÇÃO</a:t>
            </a:r>
            <a:br>
              <a:rPr lang="pt-BR" sz="3600" b="1" dirty="0" smtClean="0">
                <a:solidFill>
                  <a:srgbClr val="70AD47">
                    <a:lumMod val="50000"/>
                  </a:srgbClr>
                </a:solidFill>
              </a:rPr>
            </a:br>
            <a:endParaRPr lang="pt-BR" sz="3600" b="1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08160" y="6255657"/>
            <a:ext cx="551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http://telessaude.hc.ufmg.br/servicos/tele-educacao/</a:t>
            </a:r>
          </a:p>
        </p:txBody>
      </p:sp>
      <p:pic>
        <p:nvPicPr>
          <p:cNvPr id="12" name="Picture 2" descr="T:\Projetos Internos\Tele-educação\Objetos de aprendizagem\Figuras e imagens\Personagem\personagem-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02" y="1756508"/>
            <a:ext cx="2466776" cy="349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354316" y="4741553"/>
            <a:ext cx="51457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pt-BR" sz="2400" b="1" dirty="0" smtClean="0">
              <a:solidFill>
                <a:prstClr val="black"/>
              </a:solidFill>
            </a:endParaRPr>
          </a:p>
          <a:p>
            <a:r>
              <a:rPr lang="pt-BR" sz="2400" b="1" dirty="0" smtClean="0">
                <a:solidFill>
                  <a:prstClr val="black"/>
                </a:solidFill>
              </a:rPr>
              <a:t>300.000 acessos em mídias sociais.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400" b="1" dirty="0" smtClean="0">
              <a:solidFill>
                <a:prstClr val="black"/>
              </a:solidFill>
            </a:endParaRPr>
          </a:p>
          <a:p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237" y="1056593"/>
            <a:ext cx="4028634" cy="402863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913336" y="5146841"/>
            <a:ext cx="4890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</a:rPr>
              <a:t>35.000 treinamentos EAD nos cursos</a:t>
            </a:r>
            <a:r>
              <a:rPr lang="pt-BR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76" y="738415"/>
            <a:ext cx="4346812" cy="434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5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004478" y="365129"/>
            <a:ext cx="8349343" cy="1325563"/>
          </a:xfrm>
        </p:spPr>
        <p:txBody>
          <a:bodyPr>
            <a:normAutofit/>
          </a:bodyPr>
          <a:lstStyle/>
          <a:p>
            <a:r>
              <a:rPr lang="pt-BR" sz="4000" b="1" dirty="0"/>
              <a:t>Indicadores de </a:t>
            </a:r>
            <a:r>
              <a:rPr lang="pt-BR" sz="4000" b="1" dirty="0" smtClean="0"/>
              <a:t>Gestão </a:t>
            </a:r>
            <a:r>
              <a:rPr lang="pt-BR" sz="4000" b="1" dirty="0"/>
              <a:t>do </a:t>
            </a:r>
            <a:r>
              <a:rPr lang="pt-BR" sz="4000" b="1" dirty="0" smtClean="0"/>
              <a:t>Uso</a:t>
            </a:r>
            <a:br>
              <a:rPr lang="pt-BR" sz="4000" b="1" dirty="0" smtClean="0"/>
            </a:br>
            <a:r>
              <a:rPr lang="pt-BR" sz="3600" b="1" dirty="0"/>
              <a:t>Causas </a:t>
            </a:r>
            <a:r>
              <a:rPr lang="pt-BR" sz="3600" b="1" dirty="0" smtClean="0"/>
              <a:t>Mais Frequentes da </a:t>
            </a:r>
            <a:r>
              <a:rPr lang="pt-BR" sz="3600" b="1" dirty="0"/>
              <a:t>Não Utilização</a:t>
            </a:r>
            <a:endParaRPr lang="pt-BR" sz="4000" b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903532031"/>
              </p:ext>
            </p:extLst>
          </p:nvPr>
        </p:nvGraphicFramePr>
        <p:xfrm>
          <a:off x="2281474" y="2371060"/>
          <a:ext cx="8095904" cy="3463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276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004478" y="365129"/>
            <a:ext cx="8349343" cy="1325563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Participação nos </a:t>
            </a:r>
            <a:r>
              <a:rPr lang="pt-BR" sz="4000" b="1" dirty="0" err="1" smtClean="0"/>
              <a:t>SIGs</a:t>
            </a:r>
            <a:r>
              <a:rPr lang="pt-BR" sz="4000" b="1" dirty="0" smtClean="0"/>
              <a:t> – Projeto RUTE</a:t>
            </a:r>
            <a:endParaRPr lang="pt-BR" sz="40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545"/>
            <a:ext cx="12468774" cy="701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5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2348271" y="554576"/>
            <a:ext cx="5090754" cy="787886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1B5732"/>
                </a:solidFill>
              </a:rPr>
              <a:t>Atividades Científicas</a:t>
            </a:r>
            <a:endParaRPr lang="pt-BR" sz="4000" b="1" dirty="0">
              <a:solidFill>
                <a:srgbClr val="1B5732"/>
              </a:solidFill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938810381"/>
              </p:ext>
            </p:extLst>
          </p:nvPr>
        </p:nvGraphicFramePr>
        <p:xfrm>
          <a:off x="6551777" y="1746915"/>
          <a:ext cx="4081212" cy="442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3732375099"/>
              </p:ext>
            </p:extLst>
          </p:nvPr>
        </p:nvGraphicFramePr>
        <p:xfrm>
          <a:off x="778024" y="1746924"/>
          <a:ext cx="5132226" cy="4476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1580341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004478" y="365129"/>
            <a:ext cx="8349343" cy="1325563"/>
          </a:xfrm>
        </p:spPr>
        <p:txBody>
          <a:bodyPr>
            <a:normAutofit/>
          </a:bodyPr>
          <a:lstStyle/>
          <a:p>
            <a:r>
              <a:rPr lang="pt-BR" sz="4000" b="1" dirty="0"/>
              <a:t>Rede de </a:t>
            </a:r>
            <a:r>
              <a:rPr lang="pt-BR" sz="4000" b="1" dirty="0" err="1" smtClean="0"/>
              <a:t>Telessaúde</a:t>
            </a:r>
            <a:r>
              <a:rPr lang="pt-BR" sz="4000" b="1" dirty="0" smtClean="0"/>
              <a:t> de </a:t>
            </a:r>
            <a:r>
              <a:rPr lang="pt-BR" sz="4000" b="1" dirty="0"/>
              <a:t>Minas </a:t>
            </a:r>
            <a:r>
              <a:rPr lang="pt-BR" sz="4000" b="1" dirty="0" smtClean="0"/>
              <a:t>Gerais</a:t>
            </a:r>
            <a:endParaRPr lang="pt-BR" sz="4000" b="1" dirty="0"/>
          </a:p>
        </p:txBody>
      </p:sp>
      <p:sp>
        <p:nvSpPr>
          <p:cNvPr id="4" name="Espaço Reservado para Conteúdo 6"/>
          <p:cNvSpPr txBox="1">
            <a:spLocks/>
          </p:cNvSpPr>
          <p:nvPr/>
        </p:nvSpPr>
        <p:spPr>
          <a:xfrm>
            <a:off x="279361" y="2170534"/>
            <a:ext cx="5694719" cy="3181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 smtClean="0">
                <a:solidFill>
                  <a:prstClr val="black"/>
                </a:solidFill>
              </a:rPr>
              <a:t>Parceria entre sete Universidades públicas mineiras coordenadas pelo Hospital das Clínicas da Universidade Federal de Minas Gerais com o objetivo de desenvolver múltiplas atividades de </a:t>
            </a:r>
            <a:r>
              <a:rPr lang="pt-BR" sz="2000" dirty="0" err="1" smtClean="0">
                <a:solidFill>
                  <a:prstClr val="black"/>
                </a:solidFill>
              </a:rPr>
              <a:t>telessaúde</a:t>
            </a:r>
            <a:r>
              <a:rPr lang="pt-BR" sz="2000" dirty="0" smtClean="0">
                <a:solidFill>
                  <a:prstClr val="black"/>
                </a:solidFill>
              </a:rPr>
              <a:t> abrangendo </a:t>
            </a:r>
            <a:r>
              <a:rPr lang="pt-BR" sz="2000" b="1" i="1" dirty="0" smtClean="0">
                <a:solidFill>
                  <a:prstClr val="black"/>
                </a:solidFill>
              </a:rPr>
              <a:t>Extensão, Pesquisa e Educação</a:t>
            </a:r>
            <a:r>
              <a:rPr lang="pt-BR" sz="2000" dirty="0" smtClean="0">
                <a:solidFill>
                  <a:prstClr val="black"/>
                </a:solidFill>
              </a:rPr>
              <a:t> para dar suporte a profissionais de saúde remotos, gerar conhecimento e capacitar pessoal especializado.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-659250" y="5599586"/>
            <a:ext cx="75495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pt-BR" sz="1400" i="1" dirty="0" err="1"/>
              <a:t>Alkmim</a:t>
            </a:r>
            <a:r>
              <a:rPr lang="pt-BR" sz="1400" i="1" dirty="0"/>
              <a:t> MB, Figueira RM, Marcolino </a:t>
            </a:r>
            <a:r>
              <a:rPr lang="pt-BR" sz="1400" i="1" dirty="0" smtClean="0"/>
              <a:t>MS</a:t>
            </a:r>
            <a:r>
              <a:rPr lang="pt-BR" sz="1400" i="1" dirty="0"/>
              <a:t> </a:t>
            </a:r>
            <a:r>
              <a:rPr lang="pt-BR" sz="1400" i="1" dirty="0" smtClean="0"/>
              <a:t>et al. </a:t>
            </a:r>
            <a:r>
              <a:rPr lang="en-US" sz="1400" i="1" dirty="0"/>
              <a:t>Improving patient access to specialized health care: the </a:t>
            </a:r>
            <a:r>
              <a:rPr lang="en-US" sz="1400" i="1" dirty="0" err="1"/>
              <a:t>Telehealth</a:t>
            </a:r>
            <a:r>
              <a:rPr lang="en-US" sz="1400" i="1" dirty="0"/>
              <a:t> Network of Minas </a:t>
            </a:r>
            <a:r>
              <a:rPr lang="en-US" sz="1400" i="1" dirty="0" err="1"/>
              <a:t>Gerais</a:t>
            </a:r>
            <a:r>
              <a:rPr lang="en-US" sz="1400" i="1" dirty="0"/>
              <a:t>, Brazil. Bull World Health Organ. 2012 May 1;90(5):373-8.</a:t>
            </a:r>
            <a:endParaRPr lang="pt-BR" sz="1400" i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23" y="1273974"/>
            <a:ext cx="7060018" cy="3971260"/>
          </a:xfrm>
          <a:prstGeom prst="rect">
            <a:avLst/>
          </a:prstGeom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80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059047" y="160408"/>
            <a:ext cx="8349343" cy="1325563"/>
          </a:xfrm>
        </p:spPr>
        <p:txBody>
          <a:bodyPr>
            <a:normAutofit/>
          </a:bodyPr>
          <a:lstStyle/>
          <a:p>
            <a:r>
              <a:rPr lang="pt-BR" sz="4000" b="1" dirty="0"/>
              <a:t>Indicadores Econômico-financeiros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00" y="941696"/>
            <a:ext cx="10760501" cy="605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004478" y="148309"/>
            <a:ext cx="8349343" cy="1325563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Retorno sobre Investimento</a:t>
            </a:r>
            <a:endParaRPr lang="pt-BR" sz="4000" b="1" dirty="0"/>
          </a:p>
        </p:txBody>
      </p:sp>
      <p:sp>
        <p:nvSpPr>
          <p:cNvPr id="4" name="Espaço Reservado para Texto 4"/>
          <p:cNvSpPr txBox="1">
            <a:spLocks/>
          </p:cNvSpPr>
          <p:nvPr/>
        </p:nvSpPr>
        <p:spPr>
          <a:xfrm>
            <a:off x="839810" y="1581257"/>
            <a:ext cx="10918458" cy="8222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 smtClean="0"/>
              <a:t>Relação entre a economia na redução dos encaminhamentos resultante do uso do sistema da RTMG e os investimentos realizados no período de 2005 a 2017.</a:t>
            </a:r>
            <a:endParaRPr lang="pt-BR"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05159"/>
              </p:ext>
            </p:extLst>
          </p:nvPr>
        </p:nvGraphicFramePr>
        <p:xfrm>
          <a:off x="926680" y="2522948"/>
          <a:ext cx="10522858" cy="371565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261429"/>
                <a:gridCol w="5261429"/>
              </a:tblGrid>
              <a:tr h="1218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 smtClean="0">
                          <a:effectLst/>
                        </a:rPr>
                        <a:t>Investimentos</a:t>
                      </a:r>
                      <a:r>
                        <a:rPr lang="en-US" sz="2800" b="1" dirty="0" smtClean="0">
                          <a:effectLst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</a:rPr>
                        <a:t>realizados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 dirty="0" smtClean="0">
                          <a:effectLst/>
                        </a:rPr>
                        <a:t>R$ 31.040.933</a:t>
                      </a:r>
                    </a:p>
                  </a:txBody>
                  <a:tcPr marL="9525" marR="9525" marT="9525" marB="0" anchor="ctr"/>
                </a:tc>
              </a:tr>
              <a:tr h="12485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 smtClean="0">
                          <a:effectLst/>
                        </a:rPr>
                        <a:t>Economia</a:t>
                      </a:r>
                      <a:r>
                        <a:rPr lang="en-US" sz="2800" b="1" baseline="0" dirty="0" smtClean="0">
                          <a:effectLst/>
                        </a:rPr>
                        <a:t> </a:t>
                      </a:r>
                      <a:r>
                        <a:rPr lang="en-US" sz="2800" b="1" baseline="0" dirty="0" err="1" smtClean="0">
                          <a:effectLst/>
                        </a:rPr>
                        <a:t>nos</a:t>
                      </a:r>
                      <a:r>
                        <a:rPr lang="en-US" sz="2800" b="1" baseline="0" dirty="0" smtClean="0">
                          <a:effectLst/>
                        </a:rPr>
                        <a:t> </a:t>
                      </a:r>
                      <a:r>
                        <a:rPr lang="en-US" sz="2800" b="1" baseline="0" dirty="0" err="1" smtClean="0">
                          <a:effectLst/>
                        </a:rPr>
                        <a:t>encaminhamentos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2800" b="1" u="none" strike="noStrike" kern="1200" dirty="0" smtClean="0">
                          <a:effectLst/>
                        </a:rPr>
                        <a:t>R$ 159.449.182</a:t>
                      </a:r>
                    </a:p>
                  </a:txBody>
                  <a:tcPr marL="9525" marR="9525" marT="9525" marB="0" anchor="ctr"/>
                </a:tc>
              </a:tr>
              <a:tr h="12485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 smtClean="0">
                          <a:effectLst/>
                        </a:rPr>
                        <a:t>Retorno</a:t>
                      </a:r>
                      <a:r>
                        <a:rPr lang="en-US" sz="2800" b="1" baseline="0" dirty="0" smtClean="0">
                          <a:effectLst/>
                        </a:rPr>
                        <a:t> </a:t>
                      </a:r>
                      <a:r>
                        <a:rPr lang="en-US" sz="2800" b="1" baseline="0" dirty="0" err="1" smtClean="0">
                          <a:effectLst/>
                        </a:rPr>
                        <a:t>sobre</a:t>
                      </a:r>
                      <a:r>
                        <a:rPr lang="en-US" sz="2800" b="1" baseline="0" dirty="0" smtClean="0">
                          <a:effectLst/>
                        </a:rPr>
                        <a:t> </a:t>
                      </a:r>
                      <a:r>
                        <a:rPr lang="en-US" sz="2800" b="1" baseline="0" dirty="0" err="1" smtClean="0">
                          <a:effectLst/>
                        </a:rPr>
                        <a:t>investimento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5:1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89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004478" y="148309"/>
            <a:ext cx="8349343" cy="1325563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Relação </a:t>
            </a:r>
            <a:r>
              <a:rPr lang="pt-BR" sz="4000" b="1" dirty="0" err="1" smtClean="0"/>
              <a:t>custo:benefício</a:t>
            </a:r>
            <a:endParaRPr lang="pt-BR" sz="4000" b="1" dirty="0"/>
          </a:p>
        </p:txBody>
      </p:sp>
      <p:sp>
        <p:nvSpPr>
          <p:cNvPr id="4" name="Espaço Reservado para Texto 4"/>
          <p:cNvSpPr txBox="1">
            <a:spLocks/>
          </p:cNvSpPr>
          <p:nvPr/>
        </p:nvSpPr>
        <p:spPr>
          <a:xfrm>
            <a:off x="946299" y="1698215"/>
            <a:ext cx="10494334" cy="8222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 smtClean="0"/>
              <a:t>Relação entre o custo da prestação do serviço e a economia proporcionada.</a:t>
            </a:r>
            <a:endParaRPr lang="pt-BR"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783480"/>
              </p:ext>
            </p:extLst>
          </p:nvPr>
        </p:nvGraphicFramePr>
        <p:xfrm>
          <a:off x="926680" y="2437884"/>
          <a:ext cx="10522858" cy="371565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261429"/>
                <a:gridCol w="5261429"/>
              </a:tblGrid>
              <a:tr h="1218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 smtClean="0">
                          <a:effectLst/>
                        </a:rPr>
                        <a:t>Custo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 dirty="0" smtClean="0">
                          <a:effectLst/>
                        </a:rPr>
                        <a:t>R$ 8,00</a:t>
                      </a:r>
                    </a:p>
                  </a:txBody>
                  <a:tcPr marL="9525" marR="9525" marT="9525" marB="0" anchor="ctr"/>
                </a:tc>
              </a:tr>
              <a:tr h="12485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 smtClean="0">
                          <a:effectLst/>
                        </a:rPr>
                        <a:t>Benefício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2800" b="1" u="none" strike="noStrike" kern="1200" dirty="0" smtClean="0">
                          <a:effectLst/>
                        </a:rPr>
                        <a:t>0,8 x</a:t>
                      </a:r>
                      <a:r>
                        <a:rPr lang="pt-BR" sz="2800" b="1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pt-BR" sz="2800" b="1" u="none" strike="noStrike" kern="1200" dirty="0" smtClean="0">
                          <a:effectLst/>
                        </a:rPr>
                        <a:t>R$ 72,00 </a:t>
                      </a:r>
                    </a:p>
                  </a:txBody>
                  <a:tcPr marL="9525" marR="9525" marT="9525" marB="0" anchor="ctr"/>
                </a:tc>
              </a:tr>
              <a:tr h="12485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 smtClean="0">
                          <a:effectLst/>
                        </a:rPr>
                        <a:t>Relação</a:t>
                      </a:r>
                      <a:r>
                        <a:rPr lang="en-US" sz="2800" b="1" dirty="0" smtClean="0">
                          <a:effectLst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</a:rPr>
                        <a:t>custo:benefício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1:7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18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004478" y="83825"/>
            <a:ext cx="8349343" cy="1325563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Fatores de Sucesso</a:t>
            </a:r>
            <a:endParaRPr lang="pt-BR" sz="40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318968" y="2062716"/>
            <a:ext cx="634109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Rede de Universidades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Sinergia Pesquisa &amp; Serviço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Diversificação das atividades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Múltiplas fontes de financiamentos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Integração com Secretarias de Estado da Saúde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Foco na gestão e estudos econômicos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Serviço de alta demanda e baixo custo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840824" y="2062716"/>
            <a:ext cx="57093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Auditorias </a:t>
            </a:r>
            <a:r>
              <a:rPr lang="pt-BR" sz="2400" dirty="0"/>
              <a:t>clínicas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Atendimento às reais necessidades de saúde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Sistemas de fácil uso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Tecnologia como meio</a:t>
            </a:r>
          </a:p>
        </p:txBody>
      </p:sp>
    </p:spTree>
    <p:extLst>
      <p:ext uri="{BB962C8B-B14F-4D97-AF65-F5344CB8AC3E}">
        <p14:creationId xmlns:p14="http://schemas.microsoft.com/office/powerpoint/2010/main" val="60841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873849" y="231935"/>
            <a:ext cx="8349343" cy="1325563"/>
          </a:xfrm>
        </p:spPr>
        <p:txBody>
          <a:bodyPr>
            <a:normAutofit/>
          </a:bodyPr>
          <a:lstStyle/>
          <a:p>
            <a:r>
              <a:rPr lang="pt-BR" sz="4000" b="1" dirty="0" err="1" smtClean="0"/>
              <a:t>Telecardiologia</a:t>
            </a:r>
            <a:r>
              <a:rPr lang="pt-BR" sz="4000" b="1" dirty="0" smtClean="0"/>
              <a:t> em Minas Gerais</a:t>
            </a:r>
            <a:endParaRPr lang="pt-BR" sz="4000" b="1" dirty="0"/>
          </a:p>
        </p:txBody>
      </p:sp>
      <p:pic>
        <p:nvPicPr>
          <p:cNvPr id="8" name="Imagem 7" descr="C:\Users\antonio.ribeiro\Dropbox\Pesquisa\MTC-Bia\mapastelessaude\mapa-idh-2010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" t="19087" r="12426" b="8194"/>
          <a:stretch/>
        </p:blipFill>
        <p:spPr bwMode="auto">
          <a:xfrm>
            <a:off x="6634715" y="2445488"/>
            <a:ext cx="5050466" cy="3870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1259064" y="5392984"/>
            <a:ext cx="2919531" cy="646331"/>
            <a:chOff x="121309" y="5235528"/>
            <a:chExt cx="2919531" cy="646331"/>
          </a:xfrm>
        </p:grpSpPr>
        <p:sp>
          <p:nvSpPr>
            <p:cNvPr id="3" name="CaixaDeTexto 2"/>
            <p:cNvSpPr txBox="1"/>
            <p:nvPr/>
          </p:nvSpPr>
          <p:spPr>
            <a:xfrm>
              <a:off x="121309" y="5235528"/>
              <a:ext cx="29195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    ECG </a:t>
              </a:r>
              <a:r>
                <a:rPr lang="pt-BR" dirty="0"/>
                <a:t>realizados no </a:t>
              </a:r>
              <a:r>
                <a:rPr lang="pt-BR" dirty="0" smtClean="0"/>
                <a:t>SUS</a:t>
              </a:r>
              <a:endParaRPr lang="pt-BR" dirty="0"/>
            </a:p>
            <a:p>
              <a:r>
                <a:rPr lang="pt-BR" dirty="0" smtClean="0"/>
                <a:t>    em </a:t>
              </a:r>
              <a:r>
                <a:rPr lang="pt-BR" dirty="0"/>
                <a:t>Minas Gerais em 2005</a:t>
              </a:r>
            </a:p>
          </p:txBody>
        </p:sp>
        <p:cxnSp>
          <p:nvCxnSpPr>
            <p:cNvPr id="5" name="Conector reto 4"/>
            <p:cNvCxnSpPr/>
            <p:nvPr/>
          </p:nvCxnSpPr>
          <p:spPr>
            <a:xfrm>
              <a:off x="425065" y="5235528"/>
              <a:ext cx="2412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751" y="1943099"/>
            <a:ext cx="4826812" cy="318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upo 23"/>
          <p:cNvGrpSpPr/>
          <p:nvPr/>
        </p:nvGrpSpPr>
        <p:grpSpPr>
          <a:xfrm>
            <a:off x="9478042" y="5879157"/>
            <a:ext cx="2485373" cy="646331"/>
            <a:chOff x="351692" y="5235528"/>
            <a:chExt cx="2485373" cy="646331"/>
          </a:xfrm>
        </p:grpSpPr>
        <p:sp>
          <p:nvSpPr>
            <p:cNvPr id="25" name="CaixaDeTexto 24"/>
            <p:cNvSpPr txBox="1"/>
            <p:nvPr/>
          </p:nvSpPr>
          <p:spPr>
            <a:xfrm>
              <a:off x="351692" y="5235528"/>
              <a:ext cx="22669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prstClr val="black"/>
                  </a:solidFill>
                </a:rPr>
                <a:t>Necessidade de saúde</a:t>
              </a:r>
            </a:p>
            <a:p>
              <a:r>
                <a:rPr lang="pt-BR" dirty="0" smtClean="0">
                  <a:solidFill>
                    <a:prstClr val="black"/>
                  </a:solidFill>
                </a:rPr>
                <a:t>IDH 2010</a:t>
              </a:r>
              <a:endParaRPr lang="pt-BR" dirty="0">
                <a:solidFill>
                  <a:prstClr val="black"/>
                </a:solidFill>
              </a:endParaRPr>
            </a:p>
          </p:txBody>
        </p:sp>
        <p:cxnSp>
          <p:nvCxnSpPr>
            <p:cNvPr id="26" name="Conector reto 25"/>
            <p:cNvCxnSpPr/>
            <p:nvPr/>
          </p:nvCxnSpPr>
          <p:spPr>
            <a:xfrm>
              <a:off x="425065" y="5235528"/>
              <a:ext cx="2412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482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873849" y="231935"/>
            <a:ext cx="8349343" cy="1325563"/>
          </a:xfrm>
        </p:spPr>
        <p:txBody>
          <a:bodyPr>
            <a:normAutofit/>
          </a:bodyPr>
          <a:lstStyle/>
          <a:p>
            <a:r>
              <a:rPr lang="pt-BR" sz="4000" b="1" dirty="0" err="1" smtClean="0"/>
              <a:t>Telecardiologia</a:t>
            </a:r>
            <a:r>
              <a:rPr lang="pt-BR" sz="4000" b="1" dirty="0" smtClean="0"/>
              <a:t> em Minas Gerais</a:t>
            </a:r>
            <a:endParaRPr lang="pt-BR" sz="4000" b="1" dirty="0"/>
          </a:p>
        </p:txBody>
      </p:sp>
      <p:grpSp>
        <p:nvGrpSpPr>
          <p:cNvPr id="22" name="Grupo 21"/>
          <p:cNvGrpSpPr/>
          <p:nvPr/>
        </p:nvGrpSpPr>
        <p:grpSpPr>
          <a:xfrm>
            <a:off x="380165" y="1840178"/>
            <a:ext cx="5372049" cy="4518092"/>
            <a:chOff x="3868616" y="2378661"/>
            <a:chExt cx="3928905" cy="3815194"/>
          </a:xfrm>
        </p:grpSpPr>
        <p:pic>
          <p:nvPicPr>
            <p:cNvPr id="11" name="Picture 2" descr="C:\Users\antonio.ribeiro\Dropbox\Pesquisa\MTC-Bia\mapastelessaude\mapa-implantaca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60" r="12560" b="4691"/>
            <a:stretch/>
          </p:blipFill>
          <p:spPr bwMode="auto">
            <a:xfrm>
              <a:off x="3868616" y="2378661"/>
              <a:ext cx="3928905" cy="3327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upo 18"/>
            <p:cNvGrpSpPr/>
            <p:nvPr/>
          </p:nvGrpSpPr>
          <p:grpSpPr>
            <a:xfrm>
              <a:off x="5055991" y="5824523"/>
              <a:ext cx="2509854" cy="369332"/>
              <a:chOff x="5055991" y="5724043"/>
              <a:chExt cx="2509854" cy="369332"/>
            </a:xfrm>
          </p:grpSpPr>
          <p:sp>
            <p:nvSpPr>
              <p:cNvPr id="13" name="CaixaDeTexto 12"/>
              <p:cNvSpPr txBox="1"/>
              <p:nvPr/>
            </p:nvSpPr>
            <p:spPr>
              <a:xfrm>
                <a:off x="5055991" y="5724043"/>
                <a:ext cx="25098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>
                    <a:solidFill>
                      <a:prstClr val="black"/>
                    </a:solidFill>
                  </a:rPr>
                  <a:t>Histórico da implantação</a:t>
                </a:r>
                <a:endParaRPr lang="pt-BR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7" name="Conector reto 16"/>
              <p:cNvCxnSpPr/>
              <p:nvPr/>
            </p:nvCxnSpPr>
            <p:spPr>
              <a:xfrm>
                <a:off x="5153845" y="5726055"/>
                <a:ext cx="241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upo 22"/>
          <p:cNvGrpSpPr/>
          <p:nvPr/>
        </p:nvGrpSpPr>
        <p:grpSpPr>
          <a:xfrm>
            <a:off x="7230139" y="2987749"/>
            <a:ext cx="4837813" cy="3732027"/>
            <a:chOff x="8445103" y="3717890"/>
            <a:chExt cx="3707805" cy="3044485"/>
          </a:xfrm>
        </p:grpSpPr>
        <p:pic>
          <p:nvPicPr>
            <p:cNvPr id="12" name="Picture 3" descr="C:\Users\antonio.ribeiro\Dropbox\Pesquisa\MTC-Bia\mapastelessaude\mapa-eletro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43" r="2606" b="4972"/>
            <a:stretch/>
          </p:blipFill>
          <p:spPr bwMode="auto">
            <a:xfrm>
              <a:off x="8445103" y="3717890"/>
              <a:ext cx="3287278" cy="2679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upo 20"/>
            <p:cNvGrpSpPr/>
            <p:nvPr/>
          </p:nvGrpSpPr>
          <p:grpSpPr>
            <a:xfrm>
              <a:off x="9458837" y="6393043"/>
              <a:ext cx="2694071" cy="369332"/>
              <a:chOff x="9458837" y="6393043"/>
              <a:chExt cx="2694071" cy="369332"/>
            </a:xfrm>
          </p:grpSpPr>
          <p:sp>
            <p:nvSpPr>
              <p:cNvPr id="14" name="CaixaDeTexto 13"/>
              <p:cNvSpPr txBox="1"/>
              <p:nvPr/>
            </p:nvSpPr>
            <p:spPr>
              <a:xfrm>
                <a:off x="9458837" y="6393043"/>
                <a:ext cx="2694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>
                    <a:solidFill>
                      <a:prstClr val="black"/>
                    </a:solidFill>
                  </a:rPr>
                  <a:t>Utilização do ECG em 2017</a:t>
                </a:r>
                <a:endParaRPr lang="pt-BR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Conector reto 17"/>
              <p:cNvCxnSpPr/>
              <p:nvPr/>
            </p:nvCxnSpPr>
            <p:spPr>
              <a:xfrm>
                <a:off x="9539221" y="6393043"/>
                <a:ext cx="241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545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004478" y="83825"/>
            <a:ext cx="8349343" cy="1325563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Discussão Projeto RUTE</a:t>
            </a:r>
            <a:endParaRPr lang="pt-BR" sz="40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925032" y="2503390"/>
            <a:ext cx="101693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Transmissão de SIG com tema para atenção primária para municípios remotos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Diversificação da tecnologia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Integração da Rede RUTE com Programa Nacional de </a:t>
            </a:r>
            <a:r>
              <a:rPr lang="pt-BR" sz="2400" dirty="0" err="1" smtClean="0"/>
              <a:t>Telessaúde</a:t>
            </a:r>
            <a:r>
              <a:rPr lang="pt-BR" sz="2400" dirty="0" smtClean="0"/>
              <a:t> Brasil Redes.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5730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812482" y="2117080"/>
            <a:ext cx="2311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i="1" dirty="0">
                <a:solidFill>
                  <a:prstClr val="white"/>
                </a:solidFill>
              </a:rPr>
              <a:t>OBRIGADO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896750" y="4154683"/>
            <a:ext cx="4143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Maria Beatriz </a:t>
            </a:r>
            <a:r>
              <a:rPr lang="pt-BR" sz="2000" dirty="0" err="1" smtClean="0">
                <a:solidFill>
                  <a:schemeClr val="bg1"/>
                </a:solidFill>
              </a:rPr>
              <a:t>Alkmim</a:t>
            </a:r>
            <a:r>
              <a:rPr lang="pt-BR" sz="2000" dirty="0" smtClean="0">
                <a:solidFill>
                  <a:schemeClr val="bg1"/>
                </a:solidFill>
              </a:rPr>
              <a:t> &amp; Lidiane Sousa</a:t>
            </a:r>
          </a:p>
        </p:txBody>
      </p:sp>
    </p:spTree>
    <p:extLst>
      <p:ext uri="{BB962C8B-B14F-4D97-AF65-F5344CB8AC3E}">
        <p14:creationId xmlns:p14="http://schemas.microsoft.com/office/powerpoint/2010/main" val="156401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004478" y="164209"/>
            <a:ext cx="8349343" cy="1325563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Nossa História</a:t>
            </a:r>
            <a:endParaRPr lang="pt-BR" sz="4000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28795283"/>
              </p:ext>
            </p:extLst>
          </p:nvPr>
        </p:nvGraphicFramePr>
        <p:xfrm>
          <a:off x="381859" y="1808748"/>
          <a:ext cx="11334539" cy="4953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273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8866587"/>
              </p:ext>
            </p:extLst>
          </p:nvPr>
        </p:nvGraphicFramePr>
        <p:xfrm>
          <a:off x="391886" y="479141"/>
          <a:ext cx="11527212" cy="596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596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004490" y="365129"/>
            <a:ext cx="8349343" cy="1325563"/>
          </a:xfrm>
        </p:spPr>
        <p:txBody>
          <a:bodyPr>
            <a:normAutofit/>
          </a:bodyPr>
          <a:lstStyle/>
          <a:p>
            <a:endParaRPr lang="pt-BR" sz="4000" b="1">
              <a:solidFill>
                <a:srgbClr val="1B5732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3004456" y="1825625"/>
            <a:ext cx="8349344" cy="4351338"/>
          </a:xfrm>
        </p:spPr>
        <p:txBody>
          <a:bodyPr/>
          <a:lstStyle/>
          <a:p>
            <a:pPr marL="0" indent="0">
              <a:buNone/>
            </a:pPr>
            <a:endParaRPr lang="pt-BR" dirty="0">
              <a:solidFill>
                <a:srgbClr val="1B5732"/>
              </a:solidFill>
            </a:endParaRPr>
          </a:p>
        </p:txBody>
      </p:sp>
      <p:pic>
        <p:nvPicPr>
          <p:cNvPr id="4" name="Picture 2" descr="http://www.seidgo.com/wp-content/uploads/2016/02/crescimen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38" y="-24512"/>
            <a:ext cx="12294703" cy="68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5"/>
          <p:cNvSpPr txBox="1">
            <a:spLocks/>
          </p:cNvSpPr>
          <p:nvPr/>
        </p:nvSpPr>
        <p:spPr>
          <a:xfrm>
            <a:off x="319424" y="323240"/>
            <a:ext cx="8836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prstClr val="black"/>
                </a:solidFill>
              </a:rPr>
              <a:t>Nossa História</a:t>
            </a:r>
            <a:endParaRPr lang="pt-BR" sz="4000" b="1" dirty="0">
              <a:solidFill>
                <a:prstClr val="black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87395" y="6191324"/>
            <a:ext cx="1428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 smtClean="0">
                <a:solidFill>
                  <a:prstClr val="white"/>
                </a:solidFill>
              </a:rPr>
              <a:t>Telecardiologia</a:t>
            </a:r>
            <a:endParaRPr lang="pt-BR" sz="1600" dirty="0">
              <a:solidFill>
                <a:prstClr val="white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10802" y="3749370"/>
            <a:ext cx="1938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prstClr val="black"/>
                </a:solidFill>
              </a:rPr>
              <a:t>Serviço &amp; Pesquisa em todas as especialidades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849971" y="6178624"/>
            <a:ext cx="1615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prstClr val="white"/>
                </a:solidFill>
              </a:rPr>
              <a:t>Atenção Primária</a:t>
            </a:r>
            <a:endParaRPr lang="pt-BR" sz="1600" dirty="0">
              <a:solidFill>
                <a:prstClr val="white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201406" y="4192482"/>
            <a:ext cx="1297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Atenção secundária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996427" y="2589954"/>
            <a:ext cx="1297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Urgência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362697" y="4341885"/>
            <a:ext cx="1297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Hospitais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979005" y="3564704"/>
            <a:ext cx="1297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Clínicas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210762" y="6171758"/>
            <a:ext cx="1947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prstClr val="white"/>
                </a:solidFill>
              </a:rPr>
              <a:t>82 municípios de MG</a:t>
            </a:r>
            <a:endParaRPr lang="pt-BR" sz="1600" dirty="0">
              <a:solidFill>
                <a:prstClr val="white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789381" y="850405"/>
            <a:ext cx="1753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prstClr val="black"/>
                </a:solidFill>
              </a:rPr>
              <a:t>811 municípios de MG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304087" y="2770457"/>
            <a:ext cx="1709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5</a:t>
            </a:r>
            <a:r>
              <a:rPr lang="pt-BR" dirty="0" smtClean="0">
                <a:solidFill>
                  <a:prstClr val="black"/>
                </a:solidFill>
              </a:rPr>
              <a:t> municípios do Acre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9978057" y="4439163"/>
            <a:ext cx="1297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Angola</a:t>
            </a:r>
          </a:p>
          <a:p>
            <a:r>
              <a:rPr lang="pt-BR" dirty="0" smtClean="0">
                <a:solidFill>
                  <a:prstClr val="black"/>
                </a:solidFill>
              </a:rPr>
              <a:t>Peru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105899" y="2834680"/>
            <a:ext cx="1683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prstClr val="black"/>
                </a:solidFill>
              </a:rPr>
              <a:t>9</a:t>
            </a:r>
            <a:r>
              <a:rPr lang="pt-BR" dirty="0" smtClean="0">
                <a:solidFill>
                  <a:prstClr val="black"/>
                </a:solidFill>
              </a:rPr>
              <a:t> municípios da Bahia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9504121" y="3554742"/>
            <a:ext cx="150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15 municípios Mato Grosso</a:t>
            </a: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3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004478" y="365129"/>
            <a:ext cx="8349343" cy="1325563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Equipe</a:t>
            </a:r>
            <a:endParaRPr lang="pt-BR" sz="40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32014"/>
              </p:ext>
            </p:extLst>
          </p:nvPr>
        </p:nvGraphicFramePr>
        <p:xfrm>
          <a:off x="684152" y="1804500"/>
          <a:ext cx="8488746" cy="34590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tblPr>
              <a:tblGrid>
                <a:gridCol w="8488746"/>
              </a:tblGrid>
              <a:tr h="864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7   Universidades públicas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50000"/>
                      </a:srgbClr>
                    </a:solidFill>
                  </a:tcPr>
                </a:tc>
              </a:tr>
              <a:tr h="864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37 colaboradores técnico-administrativo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75000"/>
                      </a:srgbClr>
                    </a:solidFill>
                  </a:tcPr>
                </a:tc>
              </a:tr>
              <a:tr h="864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31 especialistas para plantão clínico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</a:tr>
              <a:tr h="864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36 especialistas focais</a:t>
                      </a:r>
                      <a:endParaRPr kumimoji="0" 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20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004478" y="365129"/>
            <a:ext cx="8349343" cy="1325563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Á</a:t>
            </a:r>
            <a:r>
              <a:rPr lang="en-US" sz="4000" b="1" dirty="0" err="1" smtClean="0"/>
              <a:t>reas</a:t>
            </a:r>
            <a:r>
              <a:rPr lang="en-US" sz="4000" b="1" dirty="0" smtClean="0"/>
              <a:t> de </a:t>
            </a:r>
            <a:r>
              <a:rPr lang="en-US" sz="4000" b="1" dirty="0" err="1" smtClean="0"/>
              <a:t>Atuação</a:t>
            </a:r>
            <a:endParaRPr lang="pt-BR" sz="4000" b="1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136702669"/>
              </p:ext>
            </p:extLst>
          </p:nvPr>
        </p:nvGraphicFramePr>
        <p:xfrm>
          <a:off x="1401357" y="1700591"/>
          <a:ext cx="9252519" cy="487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292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004478" y="173775"/>
            <a:ext cx="8349343" cy="1325563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Suporte Clínico</a:t>
            </a:r>
            <a:endParaRPr lang="pt-BR" sz="4000" b="1" dirty="0"/>
          </a:p>
        </p:txBody>
      </p:sp>
      <p:grpSp>
        <p:nvGrpSpPr>
          <p:cNvPr id="23" name="Grupo 22"/>
          <p:cNvGrpSpPr/>
          <p:nvPr/>
        </p:nvGrpSpPr>
        <p:grpSpPr>
          <a:xfrm>
            <a:off x="8269794" y="3346101"/>
            <a:ext cx="3791520" cy="3032862"/>
            <a:chOff x="8219552" y="3396343"/>
            <a:chExt cx="3791520" cy="3032862"/>
          </a:xfrm>
        </p:grpSpPr>
        <p:sp>
          <p:nvSpPr>
            <p:cNvPr id="24" name="Retângulo 23"/>
            <p:cNvSpPr/>
            <p:nvPr/>
          </p:nvSpPr>
          <p:spPr>
            <a:xfrm>
              <a:off x="8219552" y="4454767"/>
              <a:ext cx="37915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1200" i="1" dirty="0" smtClean="0"/>
                <a:t>Marcolino MS, </a:t>
              </a:r>
              <a:r>
                <a:rPr lang="pt-BR" sz="1200" i="1" dirty="0" err="1" smtClean="0"/>
                <a:t>Alkmim</a:t>
              </a:r>
              <a:r>
                <a:rPr lang="pt-BR" sz="1200" i="1" dirty="0" smtClean="0"/>
                <a:t> MB, Assis TGP et al. </a:t>
              </a:r>
              <a:r>
                <a:rPr lang="pt-BR" sz="1200" i="1" dirty="0" err="1" smtClean="0"/>
                <a:t>Teleconsultorias</a:t>
              </a:r>
              <a:r>
                <a:rPr lang="pt-BR" sz="1200" i="1" dirty="0" smtClean="0"/>
                <a:t> no apoio à atenção primária à saúde em municípios remotos no estado de Minas Gerais, Brasil. </a:t>
              </a:r>
              <a:r>
                <a:rPr lang="pt-BR" sz="1200" i="1" dirty="0" err="1" smtClean="0"/>
                <a:t>Rev</a:t>
              </a:r>
              <a:r>
                <a:rPr lang="pt-BR" sz="1200" i="1" dirty="0" smtClean="0"/>
                <a:t> Panam </a:t>
              </a:r>
              <a:r>
                <a:rPr lang="pt-BR" sz="1200" i="1" dirty="0" err="1" smtClean="0"/>
                <a:t>Salud</a:t>
              </a:r>
              <a:r>
                <a:rPr lang="pt-BR" sz="1200" i="1" dirty="0" smtClean="0"/>
                <a:t> Publica; 2014. 35(5/6): 341-8</a:t>
              </a:r>
              <a:endParaRPr lang="pt-BR" sz="1200" i="1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8219552" y="5413542"/>
              <a:ext cx="37281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i="1" dirty="0"/>
                <a:t>Alkmim MB et al. </a:t>
              </a:r>
              <a:r>
                <a:rPr lang="pt-BR" sz="1200" i="1" dirty="0" err="1"/>
                <a:t>Incorporación</a:t>
              </a:r>
              <a:r>
                <a:rPr lang="pt-BR" sz="1200" i="1" dirty="0"/>
                <a:t> de </a:t>
              </a:r>
              <a:r>
                <a:rPr lang="pt-BR" sz="1200" i="1" dirty="0" err="1"/>
                <a:t>la</a:t>
              </a:r>
              <a:r>
                <a:rPr lang="pt-BR" sz="1200" i="1" dirty="0"/>
                <a:t> </a:t>
              </a:r>
              <a:r>
                <a:rPr lang="pt-BR" sz="1200" i="1" dirty="0" err="1"/>
                <a:t>Telesalud</a:t>
              </a:r>
              <a:r>
                <a:rPr lang="pt-BR" sz="1200" i="1" dirty="0"/>
                <a:t> </a:t>
              </a:r>
              <a:r>
                <a:rPr lang="pt-BR" sz="1200" i="1" dirty="0" err="1"/>
                <a:t>en</a:t>
              </a:r>
              <a:r>
                <a:rPr lang="pt-BR" sz="1200" i="1" dirty="0"/>
                <a:t> </a:t>
              </a:r>
              <a:r>
                <a:rPr lang="pt-BR" sz="1200" i="1" dirty="0" err="1"/>
                <a:t>el</a:t>
              </a:r>
              <a:r>
                <a:rPr lang="pt-BR" sz="1200" i="1" dirty="0"/>
                <a:t> Sistema Público de </a:t>
              </a:r>
              <a:r>
                <a:rPr lang="pt-BR" sz="1200" i="1" dirty="0" err="1"/>
                <a:t>Salud</a:t>
              </a:r>
              <a:r>
                <a:rPr lang="pt-BR" sz="1200" i="1" dirty="0"/>
                <a:t> de Minas Gerais, Brasil. Santiago do Chile: Cepal, 2012. </a:t>
              </a:r>
              <a:r>
                <a:rPr lang="pt-BR" sz="1200" i="1" dirty="0" err="1" smtClean="0"/>
                <a:t>103p</a:t>
              </a:r>
              <a:r>
                <a:rPr lang="pt-BR" sz="1200" i="1" dirty="0" smtClean="0"/>
                <a:t>. http</a:t>
              </a:r>
              <a:r>
                <a:rPr lang="pt-BR" sz="1200" i="1" dirty="0"/>
                <a:t>://www.cepal.org/cgi-bin/getprod.asp?xml=/</a:t>
              </a:r>
              <a:r>
                <a:rPr lang="pt-BR" sz="1200" i="1" dirty="0" smtClean="0"/>
                <a:t>publicaciones/</a:t>
              </a:r>
              <a:endParaRPr lang="pt-BR" sz="1200" i="1" dirty="0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8219552" y="3396343"/>
              <a:ext cx="372816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1200" i="1" dirty="0"/>
                <a:t>Ribeiro ALP, </a:t>
              </a:r>
              <a:r>
                <a:rPr lang="pt-BR" sz="1200" i="1" dirty="0" err="1"/>
                <a:t>Alkmim</a:t>
              </a:r>
              <a:r>
                <a:rPr lang="pt-BR" sz="1200" i="1" dirty="0"/>
                <a:t> MB, Cardoso CS, Carvalho GGR, </a:t>
              </a:r>
              <a:r>
                <a:rPr lang="pt-BR" sz="1200" i="1" dirty="0" err="1"/>
                <a:t>Caiaffa</a:t>
              </a:r>
              <a:r>
                <a:rPr lang="pt-BR" sz="1200" i="1" dirty="0"/>
                <a:t> WT, Andrade MV, et al. Implantação de um sistema de </a:t>
              </a:r>
              <a:r>
                <a:rPr lang="pt-BR" sz="1200" i="1" dirty="0" err="1"/>
                <a:t>telecardiologia</a:t>
              </a:r>
              <a:r>
                <a:rPr lang="pt-BR" sz="1200" i="1" dirty="0"/>
                <a:t> em Minas Gerais: projeto Minas </a:t>
              </a:r>
              <a:r>
                <a:rPr lang="pt-BR" sz="1200" i="1" dirty="0" err="1"/>
                <a:t>Telecardio</a:t>
              </a:r>
              <a:r>
                <a:rPr lang="pt-BR" sz="1200" i="1" dirty="0"/>
                <a:t>. Arquivos Brasileiros de Cardiologia. 2010;95:70-8</a:t>
              </a:r>
            </a:p>
          </p:txBody>
        </p:sp>
      </p:grpSp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3409226519"/>
              </p:ext>
            </p:extLst>
          </p:nvPr>
        </p:nvGraphicFramePr>
        <p:xfrm>
          <a:off x="372321" y="1627837"/>
          <a:ext cx="7425195" cy="5064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9" name="Grupo 28"/>
          <p:cNvGrpSpPr/>
          <p:nvPr/>
        </p:nvGrpSpPr>
        <p:grpSpPr>
          <a:xfrm>
            <a:off x="707063" y="1435398"/>
            <a:ext cx="6539023" cy="5422605"/>
            <a:chOff x="707063" y="1435395"/>
            <a:chExt cx="6539023" cy="5422605"/>
          </a:xfrm>
        </p:grpSpPr>
        <p:sp>
          <p:nvSpPr>
            <p:cNvPr id="2" name="Retângulo 1"/>
            <p:cNvSpPr/>
            <p:nvPr/>
          </p:nvSpPr>
          <p:spPr>
            <a:xfrm>
              <a:off x="707063" y="1435395"/>
              <a:ext cx="6539023" cy="5422605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noFill/>
              </a:endParaRPr>
            </a:p>
          </p:txBody>
        </p:sp>
        <p:graphicFrame>
          <p:nvGraphicFramePr>
            <p:cNvPr id="28" name="Diagrama 27"/>
            <p:cNvGraphicFramePr/>
            <p:nvPr>
              <p:extLst>
                <p:ext uri="{D42A27DB-BD31-4B8C-83A1-F6EECF244321}">
                  <p14:modId xmlns:p14="http://schemas.microsoft.com/office/powerpoint/2010/main" val="630687276"/>
                </p:ext>
              </p:extLst>
            </p:nvPr>
          </p:nvGraphicFramePr>
          <p:xfrm>
            <a:off x="1771780" y="2091067"/>
            <a:ext cx="4742434" cy="34032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1106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</TotalTime>
  <Words>1278</Words>
  <Application>Microsoft Office PowerPoint</Application>
  <PresentationFormat>Widescreen</PresentationFormat>
  <Paragraphs>321</Paragraphs>
  <Slides>37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15</vt:i4>
      </vt:variant>
      <vt:variant>
        <vt:lpstr>Títulos de slides</vt:lpstr>
      </vt:variant>
      <vt:variant>
        <vt:i4>37</vt:i4>
      </vt:variant>
    </vt:vector>
  </HeadingPairs>
  <TitlesOfParts>
    <vt:vector size="57" baseType="lpstr">
      <vt:lpstr>ＭＳ Ｐゴシック</vt:lpstr>
      <vt:lpstr>Arial</vt:lpstr>
      <vt:lpstr>Calibri</vt:lpstr>
      <vt:lpstr>Calibri Light</vt:lpstr>
      <vt:lpstr>Wingdings</vt:lpstr>
      <vt:lpstr>Tema do Office</vt:lpstr>
      <vt:lpstr>5_Tema do Office</vt:lpstr>
      <vt:lpstr>7_Tema do Office</vt:lpstr>
      <vt:lpstr>2_Tema do Office</vt:lpstr>
      <vt:lpstr>3_Tema do Office</vt:lpstr>
      <vt:lpstr>8_Tema do Office</vt:lpstr>
      <vt:lpstr>1_Tema do Office</vt:lpstr>
      <vt:lpstr>6_Tema do Office</vt:lpstr>
      <vt:lpstr>9_Tema do Office</vt:lpstr>
      <vt:lpstr>10_Tema do Office</vt:lpstr>
      <vt:lpstr>4_Tema do Office</vt:lpstr>
      <vt:lpstr>11_Tema do Office</vt:lpstr>
      <vt:lpstr>12_Tema do Office</vt:lpstr>
      <vt:lpstr>13_Tema do Office</vt:lpstr>
      <vt:lpstr>14_Tema do Office</vt:lpstr>
      <vt:lpstr>Apresentação do PowerPoint</vt:lpstr>
      <vt:lpstr>Apresentação do PowerPoint</vt:lpstr>
      <vt:lpstr>Rede de Telessaúde de Minas Gerais</vt:lpstr>
      <vt:lpstr>Nossa História</vt:lpstr>
      <vt:lpstr>Apresentação do PowerPoint</vt:lpstr>
      <vt:lpstr>Apresentação do PowerPoint</vt:lpstr>
      <vt:lpstr>Equipe</vt:lpstr>
      <vt:lpstr>Áreas de Atuação</vt:lpstr>
      <vt:lpstr>Suporte Clínico</vt:lpstr>
      <vt:lpstr>Teleconsultorias assíncronas</vt:lpstr>
      <vt:lpstr>Teleconsultorias diretas com especialista</vt:lpstr>
      <vt:lpstr>Detalhamentos dos Serviços Telecardiologia</vt:lpstr>
      <vt:lpstr>Telediagnóstico</vt:lpstr>
      <vt:lpstr>Detalhamentos dos Serviços Teleoftalmologia / Retinografia</vt:lpstr>
      <vt:lpstr>  Tele-educação </vt:lpstr>
      <vt:lpstr>Projetos de Pesquisa</vt:lpstr>
      <vt:lpstr>Modelo para pesquisa, ensino e assistência</vt:lpstr>
      <vt:lpstr>Serviços de Manutenção</vt:lpstr>
      <vt:lpstr>Projeto RUTE</vt:lpstr>
      <vt:lpstr>Principais Resultados</vt:lpstr>
      <vt:lpstr>Indicadores de Produção</vt:lpstr>
      <vt:lpstr>Especialidades mais solicitadas nas Teleconsultorias - 2017</vt:lpstr>
      <vt:lpstr>Categoria profissional dos solicitantes</vt:lpstr>
      <vt:lpstr>Indicadores de Desempenho</vt:lpstr>
      <vt:lpstr>Apresentação do PowerPoint</vt:lpstr>
      <vt:lpstr>Apresentação do PowerPoint</vt:lpstr>
      <vt:lpstr>Indicadores de Gestão do Uso Causas Mais Frequentes da Não Utilização</vt:lpstr>
      <vt:lpstr>Participação nos SIGs – Projeto RUTE</vt:lpstr>
      <vt:lpstr>Atividades Científicas</vt:lpstr>
      <vt:lpstr>Indicadores Econômico-financeiros</vt:lpstr>
      <vt:lpstr>Retorno sobre Investimento</vt:lpstr>
      <vt:lpstr>Relação custo:benefício</vt:lpstr>
      <vt:lpstr>Fatores de Sucesso</vt:lpstr>
      <vt:lpstr>Telecardiologia em Minas Gerais</vt:lpstr>
      <vt:lpstr>Telecardiologia em Minas Gerais</vt:lpstr>
      <vt:lpstr>Discussão Projeto RUTE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Gabi</dc:creator>
  <cp:lastModifiedBy>Paulo Mazzoncini de Azevedo Marques</cp:lastModifiedBy>
  <cp:revision>253</cp:revision>
  <dcterms:created xsi:type="dcterms:W3CDTF">2015-12-03T01:45:03Z</dcterms:created>
  <dcterms:modified xsi:type="dcterms:W3CDTF">2018-04-16T18:25:52Z</dcterms:modified>
</cp:coreProperties>
</file>