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96" r:id="rId1"/>
  </p:sldMasterIdLst>
  <p:notesMasterIdLst>
    <p:notesMasterId r:id="rId31"/>
  </p:notesMasterIdLst>
  <p:handoutMasterIdLst>
    <p:handoutMasterId r:id="rId32"/>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8" r:id="rId23"/>
    <p:sldId id="279" r:id="rId24"/>
    <p:sldId id="280" r:id="rId25"/>
    <p:sldId id="281" r:id="rId26"/>
    <p:sldId id="282" r:id="rId27"/>
    <p:sldId id="283" r:id="rId28"/>
    <p:sldId id="284" r:id="rId29"/>
    <p:sldId id="285" r:id="rId30"/>
  </p:sldIdLst>
  <p:sldSz cx="10080625" cy="7559675"/>
  <p:notesSz cx="7559675" cy="10691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53" d="100"/>
          <a:sy n="53" d="100"/>
        </p:scale>
        <p:origin x="-1698" y="-294"/>
      </p:cViewPr>
      <p:guideLst>
        <p:guide orient="horz" pos="2381"/>
        <p:guide pos="3175"/>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Espaço Reservado para Cabeçalho 1"/>
          <p:cNvSpPr txBox="1">
            <a:spLocks noGrp="1"/>
          </p:cNvSpPr>
          <p:nvPr>
            <p:ph type="hdr" sz="quarter"/>
          </p:nvPr>
        </p:nvSpPr>
        <p:spPr>
          <a:xfrm>
            <a:off x="0" y="0"/>
            <a:ext cx="3280680" cy="534240"/>
          </a:xfrm>
          <a:prstGeom prst="rect">
            <a:avLst/>
          </a:prstGeom>
          <a:noFill/>
          <a:ln>
            <a:noFill/>
          </a:ln>
        </p:spPr>
        <p:txBody>
          <a:bodyPr vert="horz" wrap="none" lIns="90000" tIns="45000" rIns="90000" bIns="45000" anchorCtr="0" compatLnSpc="0">
            <a:noAutofit/>
          </a:bodyPr>
          <a:lstStyle/>
          <a:p>
            <a:pPr marL="0" marR="0" lvl="0" indent="0" rtl="0" hangingPunct="0">
              <a:lnSpc>
                <a:spcPct val="100000"/>
              </a:lnSpc>
              <a:spcBef>
                <a:spcPts val="0"/>
              </a:spcBef>
              <a:spcAft>
                <a:spcPts val="0"/>
              </a:spcAft>
              <a:buNone/>
              <a:tabLst/>
              <a:defRPr sz="1400"/>
            </a:pPr>
            <a:endParaRPr lang="pt-BR" sz="1400" b="0" i="0" u="none" strike="noStrike" kern="1200" cap="none">
              <a:ln>
                <a:noFill/>
              </a:ln>
              <a:latin typeface="Liberation Sans" pitchFamily="18"/>
              <a:ea typeface="Microsoft YaHei" pitchFamily="2"/>
              <a:cs typeface="Mangal" pitchFamily="2"/>
            </a:endParaRPr>
          </a:p>
        </p:txBody>
      </p:sp>
      <p:sp>
        <p:nvSpPr>
          <p:cNvPr id="3" name="Espaço Reservado para Data 2"/>
          <p:cNvSpPr txBox="1">
            <a:spLocks noGrp="1"/>
          </p:cNvSpPr>
          <p:nvPr>
            <p:ph type="dt" sz="quarter" idx="1"/>
          </p:nvPr>
        </p:nvSpPr>
        <p:spPr>
          <a:xfrm>
            <a:off x="4278960" y="0"/>
            <a:ext cx="3280680" cy="534240"/>
          </a:xfrm>
          <a:prstGeom prst="rect">
            <a:avLst/>
          </a:prstGeom>
          <a:noFill/>
          <a:ln>
            <a:noFill/>
          </a:ln>
        </p:spPr>
        <p:txBody>
          <a:bodyPr vert="horz" wrap="none" lIns="90000" tIns="45000" rIns="90000" bIns="45000" anchorCtr="0" compatLnSpc="0">
            <a:noAutofit/>
          </a:bodyPr>
          <a:lstStyle/>
          <a:p>
            <a:pPr marL="0" marR="0" lvl="0" indent="0" algn="r" rtl="0" hangingPunct="0">
              <a:lnSpc>
                <a:spcPct val="100000"/>
              </a:lnSpc>
              <a:spcBef>
                <a:spcPts val="0"/>
              </a:spcBef>
              <a:spcAft>
                <a:spcPts val="0"/>
              </a:spcAft>
              <a:buNone/>
              <a:tabLst/>
              <a:defRPr sz="1400"/>
            </a:pPr>
            <a:endParaRPr lang="pt-BR" sz="1400" b="0" i="0" u="none" strike="noStrike" kern="1200" cap="none">
              <a:ln>
                <a:noFill/>
              </a:ln>
              <a:latin typeface="Liberation Sans" pitchFamily="18"/>
              <a:ea typeface="Microsoft YaHei" pitchFamily="2"/>
              <a:cs typeface="Mangal" pitchFamily="2"/>
            </a:endParaRPr>
          </a:p>
        </p:txBody>
      </p:sp>
      <p:sp>
        <p:nvSpPr>
          <p:cNvPr id="4" name="Espaço Reservado para Rodapé 3"/>
          <p:cNvSpPr txBox="1">
            <a:spLocks noGrp="1"/>
          </p:cNvSpPr>
          <p:nvPr>
            <p:ph type="ftr" sz="quarter" idx="2"/>
          </p:nvPr>
        </p:nvSpPr>
        <p:spPr>
          <a:xfrm>
            <a:off x="0" y="10157400"/>
            <a:ext cx="3280680" cy="534240"/>
          </a:xfrm>
          <a:prstGeom prst="rect">
            <a:avLst/>
          </a:prstGeom>
          <a:noFill/>
          <a:ln>
            <a:noFill/>
          </a:ln>
        </p:spPr>
        <p:txBody>
          <a:bodyPr vert="horz" wrap="none" lIns="90000" tIns="45000" rIns="90000" bIns="45000" anchor="b" anchorCtr="0" compatLnSpc="0">
            <a:noAutofit/>
          </a:bodyPr>
          <a:lstStyle/>
          <a:p>
            <a:pPr marL="0" marR="0" lvl="0" indent="0" rtl="0" hangingPunct="0">
              <a:lnSpc>
                <a:spcPct val="100000"/>
              </a:lnSpc>
              <a:spcBef>
                <a:spcPts val="0"/>
              </a:spcBef>
              <a:spcAft>
                <a:spcPts val="0"/>
              </a:spcAft>
              <a:buNone/>
              <a:tabLst/>
              <a:defRPr sz="1400"/>
            </a:pPr>
            <a:endParaRPr lang="pt-BR" sz="1400" b="0" i="0" u="none" strike="noStrike" kern="1200" cap="none">
              <a:ln>
                <a:noFill/>
              </a:ln>
              <a:latin typeface="Liberation Sans" pitchFamily="18"/>
              <a:ea typeface="Microsoft YaHei" pitchFamily="2"/>
              <a:cs typeface="Mangal" pitchFamily="2"/>
            </a:endParaRPr>
          </a:p>
        </p:txBody>
      </p:sp>
      <p:sp>
        <p:nvSpPr>
          <p:cNvPr id="5" name="Espaço Reservado para Número de Slide 4"/>
          <p:cNvSpPr txBox="1">
            <a:spLocks noGrp="1"/>
          </p:cNvSpPr>
          <p:nvPr>
            <p:ph type="sldNum" sz="quarter" idx="3"/>
          </p:nvPr>
        </p:nvSpPr>
        <p:spPr>
          <a:xfrm>
            <a:off x="4278960" y="10157400"/>
            <a:ext cx="3280680" cy="534240"/>
          </a:xfrm>
          <a:prstGeom prst="rect">
            <a:avLst/>
          </a:prstGeom>
          <a:noFill/>
          <a:ln>
            <a:noFill/>
          </a:ln>
        </p:spPr>
        <p:txBody>
          <a:bodyPr vert="horz" wrap="none" lIns="90000" tIns="45000" rIns="90000" bIns="45000" anchor="b" anchorCtr="0" compatLnSpc="0">
            <a:noAutofit/>
          </a:bodyPr>
          <a:lstStyle/>
          <a:p>
            <a:pPr marL="0" marR="0" lvl="0" indent="0" algn="r" rtl="0" hangingPunct="0">
              <a:lnSpc>
                <a:spcPct val="100000"/>
              </a:lnSpc>
              <a:spcBef>
                <a:spcPts val="0"/>
              </a:spcBef>
              <a:spcAft>
                <a:spcPts val="0"/>
              </a:spcAft>
              <a:buNone/>
              <a:tabLst/>
              <a:defRPr sz="1400"/>
            </a:pPr>
            <a:fld id="{8ABB3296-8576-477D-B0B1-CBD29617BE48}" type="slidenum">
              <a:rPr/>
              <a:pPr marL="0" marR="0" lvl="0" indent="0" algn="r" rtl="0" hangingPunct="0">
                <a:lnSpc>
                  <a:spcPct val="100000"/>
                </a:lnSpc>
                <a:spcBef>
                  <a:spcPts val="0"/>
                </a:spcBef>
                <a:spcAft>
                  <a:spcPts val="0"/>
                </a:spcAft>
                <a:buNone/>
                <a:tabLst/>
                <a:defRPr sz="1400"/>
              </a:pPr>
              <a:t>‹nº›</a:t>
            </a:fld>
            <a:endParaRPr lang="pt-BR" sz="1400" b="0" i="0" u="none" strike="noStrike" kern="1200" cap="none">
              <a:ln>
                <a:noFill/>
              </a:ln>
              <a:latin typeface="Liberation Sans" pitchFamily="18"/>
              <a:ea typeface="Microsoft YaHei" pitchFamily="2"/>
              <a:cs typeface="Mangal" pitchFamily="2"/>
            </a:endParaRPr>
          </a:p>
        </p:txBody>
      </p:sp>
    </p:spTree>
    <p:extLst>
      <p:ext uri="{BB962C8B-B14F-4D97-AF65-F5344CB8AC3E}">
        <p14:creationId xmlns="" xmlns:p14="http://schemas.microsoft.com/office/powerpoint/2010/main" val="27142438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idx="2"/>
          </p:nvPr>
        </p:nvSpPr>
        <p:spPr>
          <a:xfrm>
            <a:off x="1107000" y="812520"/>
            <a:ext cx="5345280" cy="4008959"/>
          </a:xfrm>
          <a:prstGeom prst="rect">
            <a:avLst/>
          </a:prstGeom>
          <a:noFill/>
          <a:ln>
            <a:noFill/>
            <a:prstDash val="solid"/>
          </a:ln>
        </p:spPr>
      </p:sp>
      <p:sp>
        <p:nvSpPr>
          <p:cNvPr id="3" name="Espaço Reservado para Anotações 2"/>
          <p:cNvSpPr txBox="1">
            <a:spLocks noGrp="1"/>
          </p:cNvSpPr>
          <p:nvPr>
            <p:ph type="body" sz="quarter" idx="3"/>
          </p:nvPr>
        </p:nvSpPr>
        <p:spPr>
          <a:xfrm>
            <a:off x="756000" y="5078520"/>
            <a:ext cx="6047640" cy="4811040"/>
          </a:xfrm>
          <a:prstGeom prst="rect">
            <a:avLst/>
          </a:prstGeom>
          <a:noFill/>
          <a:ln>
            <a:noFill/>
          </a:ln>
        </p:spPr>
        <p:txBody>
          <a:bodyPr lIns="0" tIns="0" rIns="0" bIns="0"/>
          <a:lstStyle/>
          <a:p>
            <a:endParaRPr lang="pt-BR"/>
          </a:p>
        </p:txBody>
      </p:sp>
      <p:sp>
        <p:nvSpPr>
          <p:cNvPr id="4" name="Espaço Reservado para Cabeçalho 3"/>
          <p:cNvSpPr txBox="1">
            <a:spLocks noGrp="1"/>
          </p:cNvSpPr>
          <p:nvPr>
            <p:ph type="hdr" sz="quarter"/>
          </p:nvPr>
        </p:nvSpPr>
        <p:spPr>
          <a:xfrm>
            <a:off x="0" y="0"/>
            <a:ext cx="3280680" cy="534240"/>
          </a:xfrm>
          <a:prstGeom prst="rect">
            <a:avLst/>
          </a:prstGeom>
          <a:noFill/>
          <a:ln>
            <a:noFill/>
          </a:ln>
        </p:spPr>
        <p:txBody>
          <a:bodyPr lIns="0" tIns="0" rIns="0" bIns="0" anchorCtr="0">
            <a:noAutofit/>
          </a:bodyPr>
          <a:lstStyle>
            <a:lvl1pPr lvl="0" rtl="0" hangingPunct="0">
              <a:buNone/>
              <a:tabLst/>
              <a:defRPr lang="pt-BR" sz="1400" kern="1200">
                <a:latin typeface="Liberation Serif" pitchFamily="18"/>
                <a:ea typeface="Segoe UI" pitchFamily="2"/>
                <a:cs typeface="Tahoma" pitchFamily="2"/>
              </a:defRPr>
            </a:lvl1pPr>
          </a:lstStyle>
          <a:p>
            <a:pPr lvl="0"/>
            <a:endParaRPr lang="pt-BR"/>
          </a:p>
        </p:txBody>
      </p:sp>
      <p:sp>
        <p:nvSpPr>
          <p:cNvPr id="5" name="Espaço Reservado para Data 4"/>
          <p:cNvSpPr txBox="1">
            <a:spLocks noGrp="1"/>
          </p:cNvSpPr>
          <p:nvPr>
            <p:ph type="dt" idx="1"/>
          </p:nvPr>
        </p:nvSpPr>
        <p:spPr>
          <a:xfrm>
            <a:off x="4278960" y="0"/>
            <a:ext cx="3280680" cy="534240"/>
          </a:xfrm>
          <a:prstGeom prst="rect">
            <a:avLst/>
          </a:prstGeom>
          <a:noFill/>
          <a:ln>
            <a:noFill/>
          </a:ln>
        </p:spPr>
        <p:txBody>
          <a:bodyPr lIns="0" tIns="0" rIns="0" bIns="0" anchorCtr="0">
            <a:noAutofit/>
          </a:bodyPr>
          <a:lstStyle>
            <a:lvl1pPr lvl="0" algn="r" rtl="0" hangingPunct="0">
              <a:buNone/>
              <a:tabLst/>
              <a:defRPr lang="pt-BR" sz="1400" kern="1200">
                <a:latin typeface="Liberation Serif" pitchFamily="18"/>
                <a:ea typeface="Segoe UI" pitchFamily="2"/>
                <a:cs typeface="Tahoma" pitchFamily="2"/>
              </a:defRPr>
            </a:lvl1pPr>
          </a:lstStyle>
          <a:p>
            <a:pPr lvl="0"/>
            <a:endParaRPr lang="pt-BR"/>
          </a:p>
        </p:txBody>
      </p:sp>
      <p:sp>
        <p:nvSpPr>
          <p:cNvPr id="6" name="Espaço Reservado para Rodapé 5"/>
          <p:cNvSpPr txBox="1">
            <a:spLocks noGrp="1"/>
          </p:cNvSpPr>
          <p:nvPr>
            <p:ph type="ftr" sz="quarter" idx="4"/>
          </p:nvPr>
        </p:nvSpPr>
        <p:spPr>
          <a:xfrm>
            <a:off x="0" y="10157400"/>
            <a:ext cx="3280680" cy="534240"/>
          </a:xfrm>
          <a:prstGeom prst="rect">
            <a:avLst/>
          </a:prstGeom>
          <a:noFill/>
          <a:ln>
            <a:noFill/>
          </a:ln>
        </p:spPr>
        <p:txBody>
          <a:bodyPr lIns="0" tIns="0" rIns="0" bIns="0" anchor="b" anchorCtr="0">
            <a:noAutofit/>
          </a:bodyPr>
          <a:lstStyle>
            <a:lvl1pPr lvl="0" rtl="0" hangingPunct="0">
              <a:buNone/>
              <a:tabLst/>
              <a:defRPr lang="pt-BR" sz="1400" kern="1200">
                <a:latin typeface="Liberation Serif" pitchFamily="18"/>
                <a:ea typeface="Segoe UI" pitchFamily="2"/>
                <a:cs typeface="Tahoma" pitchFamily="2"/>
              </a:defRPr>
            </a:lvl1pPr>
          </a:lstStyle>
          <a:p>
            <a:pPr lvl="0"/>
            <a:endParaRPr lang="pt-BR"/>
          </a:p>
        </p:txBody>
      </p:sp>
      <p:sp>
        <p:nvSpPr>
          <p:cNvPr id="7" name="Espaço Reservado para Número de Slide 6"/>
          <p:cNvSpPr txBox="1">
            <a:spLocks noGrp="1"/>
          </p:cNvSpPr>
          <p:nvPr>
            <p:ph type="sldNum" sz="quarter" idx="5"/>
          </p:nvPr>
        </p:nvSpPr>
        <p:spPr>
          <a:xfrm>
            <a:off x="4278960" y="10157400"/>
            <a:ext cx="3280680" cy="534240"/>
          </a:xfrm>
          <a:prstGeom prst="rect">
            <a:avLst/>
          </a:prstGeom>
          <a:noFill/>
          <a:ln>
            <a:noFill/>
          </a:ln>
        </p:spPr>
        <p:txBody>
          <a:bodyPr lIns="0" tIns="0" rIns="0" bIns="0" anchor="b" anchorCtr="0">
            <a:noAutofit/>
          </a:bodyPr>
          <a:lstStyle>
            <a:lvl1pPr lvl="0" algn="r" rtl="0" hangingPunct="0">
              <a:buNone/>
              <a:tabLst/>
              <a:defRPr lang="pt-BR" sz="1400" kern="1200">
                <a:latin typeface="Liberation Serif" pitchFamily="18"/>
                <a:ea typeface="Segoe UI" pitchFamily="2"/>
                <a:cs typeface="Tahoma" pitchFamily="2"/>
              </a:defRPr>
            </a:lvl1pPr>
          </a:lstStyle>
          <a:p>
            <a:pPr lvl="0"/>
            <a:fld id="{206E6BDE-9844-4AD2-A769-30388B45CE45}" type="slidenum">
              <a:rPr/>
              <a:pPr lvl="0"/>
              <a:t>‹nº›</a:t>
            </a:fld>
            <a:endParaRPr lang="pt-BR"/>
          </a:p>
        </p:txBody>
      </p:sp>
    </p:spTree>
    <p:extLst>
      <p:ext uri="{BB962C8B-B14F-4D97-AF65-F5344CB8AC3E}">
        <p14:creationId xmlns="" xmlns:p14="http://schemas.microsoft.com/office/powerpoint/2010/main" val="4113937433"/>
      </p:ext>
    </p:extLst>
  </p:cSld>
  <p:clrMap bg1="lt1" tx1="dk1" bg2="lt2" tx2="dk2" accent1="accent1" accent2="accent2" accent3="accent3" accent4="accent4" accent5="accent5" accent6="accent6" hlink="hlink" folHlink="folHlink"/>
  <p:notesStyle>
    <a:lvl1pPr marL="216000" marR="0" indent="-216000" rtl="0" hangingPunct="0">
      <a:tabLst/>
      <a:defRPr lang="pt-BR" sz="2000" b="0" i="0" u="none" strike="noStrike" kern="1200" cap="none">
        <a:ln>
          <a:noFill/>
        </a:ln>
        <a:highlight>
          <a:srgbClr val="FFFFFF"/>
        </a:highlight>
        <a:latin typeface="Liberation Sans" pitchFamily="18"/>
        <a:ea typeface="Microsoft YaHei"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Número de Slide 6"/>
          <p:cNvSpPr txBox="1">
            <a:spLocks noGrp="1"/>
          </p:cNvSpPr>
          <p:nvPr>
            <p:ph type="sldNum" sz="quarter" idx="5"/>
          </p:nvPr>
        </p:nvSpPr>
        <p:spPr>
          <a:ln/>
        </p:spPr>
        <p:txBody>
          <a:bodyPr lIns="0" tIns="0" rIns="0" bIns="0" anchor="b" anchorCtr="0">
            <a:noAutofit/>
          </a:bodyPr>
          <a:lstStyle/>
          <a:p>
            <a:pPr lvl="0"/>
            <a:fld id="{045FE6DE-222F-488A-81DE-FFC5C5291244}" type="slidenum">
              <a:rPr/>
              <a:pPr lvl="0"/>
              <a:t>1</a:t>
            </a:fld>
            <a:endParaRPr lang="pt-BR"/>
          </a:p>
        </p:txBody>
      </p:sp>
      <p:sp>
        <p:nvSpPr>
          <p:cNvPr id="2" name="Espaço Reservado para Imagem de Slide 1"/>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Espaço Reservado para Anotações 2"/>
          <p:cNvSpPr txBox="1">
            <a:spLocks noGrp="1"/>
          </p:cNvSpPr>
          <p:nvPr>
            <p:ph type="body" sz="quarter" idx="1"/>
          </p:nvPr>
        </p:nvSpPr>
        <p:spPr/>
        <p:txBody>
          <a:bodyPr/>
          <a:lstStyle/>
          <a:p>
            <a:endParaRPr lang="pt-B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Número de Slide 6"/>
          <p:cNvSpPr txBox="1">
            <a:spLocks noGrp="1"/>
          </p:cNvSpPr>
          <p:nvPr>
            <p:ph type="sldNum" sz="quarter" idx="5"/>
          </p:nvPr>
        </p:nvSpPr>
        <p:spPr>
          <a:ln/>
        </p:spPr>
        <p:txBody>
          <a:bodyPr lIns="0" tIns="0" rIns="0" bIns="0" anchor="b" anchorCtr="0">
            <a:noAutofit/>
          </a:bodyPr>
          <a:lstStyle/>
          <a:p>
            <a:pPr lvl="0"/>
            <a:fld id="{109703D4-A53D-4E52-905F-F708D3016304}" type="slidenum">
              <a:rPr/>
              <a:pPr lvl="0"/>
              <a:t>10</a:t>
            </a:fld>
            <a:endParaRPr lang="pt-BR"/>
          </a:p>
        </p:txBody>
      </p:sp>
      <p:sp>
        <p:nvSpPr>
          <p:cNvPr id="2" name="Espaço Reservado para Imagem de Slide 1"/>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Espaço Reservado para Anotações 2"/>
          <p:cNvSpPr txBox="1">
            <a:spLocks noGrp="1"/>
          </p:cNvSpPr>
          <p:nvPr>
            <p:ph type="body" sz="quarter" idx="1"/>
          </p:nvPr>
        </p:nvSpPr>
        <p:spPr/>
        <p:txBody>
          <a:bodyPr/>
          <a:lstStyle/>
          <a:p>
            <a:endParaRPr lang="pt-B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Número de Slide 6"/>
          <p:cNvSpPr txBox="1">
            <a:spLocks noGrp="1"/>
          </p:cNvSpPr>
          <p:nvPr>
            <p:ph type="sldNum" sz="quarter" idx="5"/>
          </p:nvPr>
        </p:nvSpPr>
        <p:spPr>
          <a:ln/>
        </p:spPr>
        <p:txBody>
          <a:bodyPr lIns="0" tIns="0" rIns="0" bIns="0" anchor="b" anchorCtr="0">
            <a:noAutofit/>
          </a:bodyPr>
          <a:lstStyle/>
          <a:p>
            <a:pPr lvl="0"/>
            <a:fld id="{3B7E726A-8781-4805-92DE-0D298466D096}" type="slidenum">
              <a:rPr/>
              <a:pPr lvl="0"/>
              <a:t>11</a:t>
            </a:fld>
            <a:endParaRPr lang="pt-BR"/>
          </a:p>
        </p:txBody>
      </p:sp>
      <p:sp>
        <p:nvSpPr>
          <p:cNvPr id="2" name="Espaço Reservado para Imagem de Slide 1"/>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Espaço Reservado para Anotações 2"/>
          <p:cNvSpPr txBox="1">
            <a:spLocks noGrp="1"/>
          </p:cNvSpPr>
          <p:nvPr>
            <p:ph type="body" sz="quarter" idx="1"/>
          </p:nvPr>
        </p:nvSpPr>
        <p:spPr/>
        <p:txBody>
          <a:bodyPr/>
          <a:lstStyle/>
          <a:p>
            <a:endParaRPr lang="pt-B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Número de Slide 6"/>
          <p:cNvSpPr txBox="1">
            <a:spLocks noGrp="1"/>
          </p:cNvSpPr>
          <p:nvPr>
            <p:ph type="sldNum" sz="quarter" idx="5"/>
          </p:nvPr>
        </p:nvSpPr>
        <p:spPr>
          <a:ln/>
        </p:spPr>
        <p:txBody>
          <a:bodyPr lIns="0" tIns="0" rIns="0" bIns="0" anchor="b" anchorCtr="0">
            <a:noAutofit/>
          </a:bodyPr>
          <a:lstStyle/>
          <a:p>
            <a:pPr lvl="0"/>
            <a:fld id="{A0457A22-45CC-4B73-AE89-28CB2870934C}" type="slidenum">
              <a:rPr/>
              <a:pPr lvl="0"/>
              <a:t>12</a:t>
            </a:fld>
            <a:endParaRPr lang="pt-BR"/>
          </a:p>
        </p:txBody>
      </p:sp>
      <p:sp>
        <p:nvSpPr>
          <p:cNvPr id="2" name="Espaço Reservado para Imagem de Slide 1"/>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Espaço Reservado para Anotações 2"/>
          <p:cNvSpPr txBox="1">
            <a:spLocks noGrp="1"/>
          </p:cNvSpPr>
          <p:nvPr>
            <p:ph type="body" sz="quarter" idx="1"/>
          </p:nvPr>
        </p:nvSpPr>
        <p:spPr/>
        <p:txBody>
          <a:bodyPr/>
          <a:lstStyle/>
          <a:p>
            <a:endParaRPr lang="pt-B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Número de Slide 6"/>
          <p:cNvSpPr txBox="1">
            <a:spLocks noGrp="1"/>
          </p:cNvSpPr>
          <p:nvPr>
            <p:ph type="sldNum" sz="quarter" idx="5"/>
          </p:nvPr>
        </p:nvSpPr>
        <p:spPr>
          <a:ln/>
        </p:spPr>
        <p:txBody>
          <a:bodyPr lIns="0" tIns="0" rIns="0" bIns="0" anchor="b" anchorCtr="0">
            <a:noAutofit/>
          </a:bodyPr>
          <a:lstStyle/>
          <a:p>
            <a:pPr lvl="0"/>
            <a:fld id="{141B0417-0671-44B2-B584-E741F73E5B73}" type="slidenum">
              <a:rPr/>
              <a:pPr lvl="0"/>
              <a:t>13</a:t>
            </a:fld>
            <a:endParaRPr lang="pt-BR"/>
          </a:p>
        </p:txBody>
      </p:sp>
      <p:sp>
        <p:nvSpPr>
          <p:cNvPr id="2" name="Espaço Reservado para Imagem de Slide 1"/>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Espaço Reservado para Anotações 2"/>
          <p:cNvSpPr txBox="1">
            <a:spLocks noGrp="1"/>
          </p:cNvSpPr>
          <p:nvPr>
            <p:ph type="body" sz="quarter" idx="1"/>
          </p:nvPr>
        </p:nvSpPr>
        <p:spPr/>
        <p:txBody>
          <a:bodyPr/>
          <a:lstStyle/>
          <a:p>
            <a:endParaRPr lang="pt-B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Número de Slide 6"/>
          <p:cNvSpPr txBox="1">
            <a:spLocks noGrp="1"/>
          </p:cNvSpPr>
          <p:nvPr>
            <p:ph type="sldNum" sz="quarter" idx="5"/>
          </p:nvPr>
        </p:nvSpPr>
        <p:spPr>
          <a:ln/>
        </p:spPr>
        <p:txBody>
          <a:bodyPr lIns="0" tIns="0" rIns="0" bIns="0" anchor="b" anchorCtr="0">
            <a:noAutofit/>
          </a:bodyPr>
          <a:lstStyle/>
          <a:p>
            <a:pPr lvl="0"/>
            <a:fld id="{D3854182-D907-451B-A910-0F3D4F6AABF2}" type="slidenum">
              <a:rPr/>
              <a:pPr lvl="0"/>
              <a:t>14</a:t>
            </a:fld>
            <a:endParaRPr lang="pt-BR"/>
          </a:p>
        </p:txBody>
      </p:sp>
      <p:sp>
        <p:nvSpPr>
          <p:cNvPr id="2" name="Espaço Reservado para Imagem de Slide 1"/>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Espaço Reservado para Anotações 2"/>
          <p:cNvSpPr txBox="1">
            <a:spLocks noGrp="1"/>
          </p:cNvSpPr>
          <p:nvPr>
            <p:ph type="body" sz="quarter" idx="1"/>
          </p:nvPr>
        </p:nvSpPr>
        <p:spPr/>
        <p:txBody>
          <a:bodyPr/>
          <a:lstStyle/>
          <a:p>
            <a:endParaRPr lang="pt-B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Número de Slide 6"/>
          <p:cNvSpPr txBox="1">
            <a:spLocks noGrp="1"/>
          </p:cNvSpPr>
          <p:nvPr>
            <p:ph type="sldNum" sz="quarter" idx="5"/>
          </p:nvPr>
        </p:nvSpPr>
        <p:spPr>
          <a:ln/>
        </p:spPr>
        <p:txBody>
          <a:bodyPr lIns="0" tIns="0" rIns="0" bIns="0" anchor="b" anchorCtr="0">
            <a:noAutofit/>
          </a:bodyPr>
          <a:lstStyle/>
          <a:p>
            <a:pPr lvl="0"/>
            <a:fld id="{74A42017-039B-4908-98D7-2751E8B968E4}" type="slidenum">
              <a:rPr/>
              <a:pPr lvl="0"/>
              <a:t>15</a:t>
            </a:fld>
            <a:endParaRPr lang="pt-BR"/>
          </a:p>
        </p:txBody>
      </p:sp>
      <p:sp>
        <p:nvSpPr>
          <p:cNvPr id="2" name="Espaço Reservado para Imagem de Slide 1"/>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Espaço Reservado para Anotações 2"/>
          <p:cNvSpPr txBox="1">
            <a:spLocks noGrp="1"/>
          </p:cNvSpPr>
          <p:nvPr>
            <p:ph type="body" sz="quarter" idx="1"/>
          </p:nvPr>
        </p:nvSpPr>
        <p:spPr/>
        <p:txBody>
          <a:bodyPr/>
          <a:lstStyle/>
          <a:p>
            <a:endParaRPr lang="pt-B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Número de Slide 6"/>
          <p:cNvSpPr txBox="1">
            <a:spLocks noGrp="1"/>
          </p:cNvSpPr>
          <p:nvPr>
            <p:ph type="sldNum" sz="quarter" idx="5"/>
          </p:nvPr>
        </p:nvSpPr>
        <p:spPr>
          <a:ln/>
        </p:spPr>
        <p:txBody>
          <a:bodyPr lIns="0" tIns="0" rIns="0" bIns="0" anchor="b" anchorCtr="0">
            <a:noAutofit/>
          </a:bodyPr>
          <a:lstStyle/>
          <a:p>
            <a:pPr lvl="0"/>
            <a:fld id="{4B71A989-2D47-48DF-9FB6-9836DC011BD2}" type="slidenum">
              <a:rPr/>
              <a:pPr lvl="0"/>
              <a:t>16</a:t>
            </a:fld>
            <a:endParaRPr lang="pt-BR"/>
          </a:p>
        </p:txBody>
      </p:sp>
      <p:sp>
        <p:nvSpPr>
          <p:cNvPr id="2" name="Espaço Reservado para Imagem de Slide 1"/>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Espaço Reservado para Anotações 2"/>
          <p:cNvSpPr txBox="1">
            <a:spLocks noGrp="1"/>
          </p:cNvSpPr>
          <p:nvPr>
            <p:ph type="body" sz="quarter" idx="1"/>
          </p:nvPr>
        </p:nvSpPr>
        <p:spPr/>
        <p:txBody>
          <a:bodyPr/>
          <a:lstStyle/>
          <a:p>
            <a:endParaRPr lang="pt-B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Número de Slide 6"/>
          <p:cNvSpPr txBox="1">
            <a:spLocks noGrp="1"/>
          </p:cNvSpPr>
          <p:nvPr>
            <p:ph type="sldNum" sz="quarter" idx="5"/>
          </p:nvPr>
        </p:nvSpPr>
        <p:spPr>
          <a:ln/>
        </p:spPr>
        <p:txBody>
          <a:bodyPr lIns="0" tIns="0" rIns="0" bIns="0" anchor="b" anchorCtr="0">
            <a:noAutofit/>
          </a:bodyPr>
          <a:lstStyle/>
          <a:p>
            <a:pPr lvl="0"/>
            <a:fld id="{01BFE71D-F846-4D4B-81B2-3B532855CBA2}" type="slidenum">
              <a:rPr/>
              <a:pPr lvl="0"/>
              <a:t>17</a:t>
            </a:fld>
            <a:endParaRPr lang="pt-BR"/>
          </a:p>
        </p:txBody>
      </p:sp>
      <p:sp>
        <p:nvSpPr>
          <p:cNvPr id="2" name="Espaço Reservado para Imagem de Slide 1"/>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Espaço Reservado para Anotações 2"/>
          <p:cNvSpPr txBox="1">
            <a:spLocks noGrp="1"/>
          </p:cNvSpPr>
          <p:nvPr>
            <p:ph type="body" sz="quarter" idx="1"/>
          </p:nvPr>
        </p:nvSpPr>
        <p:spPr/>
        <p:txBody>
          <a:bodyPr/>
          <a:lstStyle/>
          <a:p>
            <a:endParaRPr lang="pt-B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Número de Slide 6"/>
          <p:cNvSpPr txBox="1">
            <a:spLocks noGrp="1"/>
          </p:cNvSpPr>
          <p:nvPr>
            <p:ph type="sldNum" sz="quarter" idx="5"/>
          </p:nvPr>
        </p:nvSpPr>
        <p:spPr>
          <a:ln/>
        </p:spPr>
        <p:txBody>
          <a:bodyPr lIns="0" tIns="0" rIns="0" bIns="0" anchor="b" anchorCtr="0">
            <a:noAutofit/>
          </a:bodyPr>
          <a:lstStyle/>
          <a:p>
            <a:pPr lvl="0"/>
            <a:fld id="{EA8D9DB1-0CB2-4010-AB78-0BFAF1E52C78}" type="slidenum">
              <a:rPr/>
              <a:pPr lvl="0"/>
              <a:t>18</a:t>
            </a:fld>
            <a:endParaRPr lang="pt-BR"/>
          </a:p>
        </p:txBody>
      </p:sp>
      <p:sp>
        <p:nvSpPr>
          <p:cNvPr id="2" name="Espaço Reservado para Imagem de Slide 1"/>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Espaço Reservado para Anotações 2"/>
          <p:cNvSpPr txBox="1">
            <a:spLocks noGrp="1"/>
          </p:cNvSpPr>
          <p:nvPr>
            <p:ph type="body" sz="quarter" idx="1"/>
          </p:nvPr>
        </p:nvSpPr>
        <p:spPr/>
        <p:txBody>
          <a:bodyPr/>
          <a:lstStyle/>
          <a:p>
            <a:endParaRPr lang="pt-B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Número de Slide 6"/>
          <p:cNvSpPr txBox="1">
            <a:spLocks noGrp="1"/>
          </p:cNvSpPr>
          <p:nvPr>
            <p:ph type="sldNum" sz="quarter" idx="5"/>
          </p:nvPr>
        </p:nvSpPr>
        <p:spPr>
          <a:ln/>
        </p:spPr>
        <p:txBody>
          <a:bodyPr lIns="0" tIns="0" rIns="0" bIns="0" anchor="b" anchorCtr="0">
            <a:noAutofit/>
          </a:bodyPr>
          <a:lstStyle/>
          <a:p>
            <a:pPr lvl="0"/>
            <a:fld id="{F07E651A-F328-4DDC-A9E5-62C76A1ECD18}" type="slidenum">
              <a:rPr/>
              <a:pPr lvl="0"/>
              <a:t>19</a:t>
            </a:fld>
            <a:endParaRPr lang="pt-BR"/>
          </a:p>
        </p:txBody>
      </p:sp>
      <p:sp>
        <p:nvSpPr>
          <p:cNvPr id="2" name="Espaço Reservado para Imagem de Slide 1"/>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Espaço Reservado para Anotações 2"/>
          <p:cNvSpPr txBox="1">
            <a:spLocks noGrp="1"/>
          </p:cNvSpPr>
          <p:nvPr>
            <p:ph type="body" sz="quarter" idx="1"/>
          </p:nvPr>
        </p:nvSpPr>
        <p:spPr/>
        <p:txBody>
          <a:bodyPr/>
          <a:lstStyle/>
          <a:p>
            <a:endParaRPr lang="pt-B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Número de Slide 6"/>
          <p:cNvSpPr txBox="1">
            <a:spLocks noGrp="1"/>
          </p:cNvSpPr>
          <p:nvPr>
            <p:ph type="sldNum" sz="quarter" idx="5"/>
          </p:nvPr>
        </p:nvSpPr>
        <p:spPr>
          <a:ln/>
        </p:spPr>
        <p:txBody>
          <a:bodyPr lIns="0" tIns="0" rIns="0" bIns="0" anchor="b" anchorCtr="0">
            <a:noAutofit/>
          </a:bodyPr>
          <a:lstStyle/>
          <a:p>
            <a:pPr lvl="0"/>
            <a:fld id="{BA87D727-9071-4129-9A2B-35681B0CFF70}" type="slidenum">
              <a:rPr/>
              <a:pPr lvl="0"/>
              <a:t>2</a:t>
            </a:fld>
            <a:endParaRPr lang="pt-BR"/>
          </a:p>
        </p:txBody>
      </p:sp>
      <p:sp>
        <p:nvSpPr>
          <p:cNvPr id="2" name="Espaço Reservado para Imagem de Slide 1"/>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Espaço Reservado para Anotações 2"/>
          <p:cNvSpPr txBox="1">
            <a:spLocks noGrp="1"/>
          </p:cNvSpPr>
          <p:nvPr>
            <p:ph type="body" sz="quarter" idx="1"/>
          </p:nvPr>
        </p:nvSpPr>
        <p:spPr/>
        <p:txBody>
          <a:bodyPr/>
          <a:lstStyle/>
          <a:p>
            <a:endParaRPr lang="pt-B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Número de Slide 6"/>
          <p:cNvSpPr txBox="1">
            <a:spLocks noGrp="1"/>
          </p:cNvSpPr>
          <p:nvPr>
            <p:ph type="sldNum" sz="quarter" idx="5"/>
          </p:nvPr>
        </p:nvSpPr>
        <p:spPr>
          <a:ln/>
        </p:spPr>
        <p:txBody>
          <a:bodyPr lIns="0" tIns="0" rIns="0" bIns="0" anchor="b" anchorCtr="0">
            <a:noAutofit/>
          </a:bodyPr>
          <a:lstStyle/>
          <a:p>
            <a:pPr lvl="0"/>
            <a:fld id="{5ADC1956-4908-43B2-BED9-0455BCEF564F}" type="slidenum">
              <a:rPr/>
              <a:pPr lvl="0"/>
              <a:t>20</a:t>
            </a:fld>
            <a:endParaRPr lang="pt-BR"/>
          </a:p>
        </p:txBody>
      </p:sp>
      <p:sp>
        <p:nvSpPr>
          <p:cNvPr id="2" name="Espaço Reservado para Imagem de Slide 1"/>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Espaço Reservado para Anotações 2"/>
          <p:cNvSpPr txBox="1">
            <a:spLocks noGrp="1"/>
          </p:cNvSpPr>
          <p:nvPr>
            <p:ph type="body" sz="quarter" idx="1"/>
          </p:nvPr>
        </p:nvSpPr>
        <p:spPr/>
        <p:txBody>
          <a:bodyPr/>
          <a:lstStyle/>
          <a:p>
            <a:endParaRPr lang="pt-B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Número de Slide 6"/>
          <p:cNvSpPr txBox="1">
            <a:spLocks noGrp="1"/>
          </p:cNvSpPr>
          <p:nvPr>
            <p:ph type="sldNum" sz="quarter" idx="5"/>
          </p:nvPr>
        </p:nvSpPr>
        <p:spPr>
          <a:ln/>
        </p:spPr>
        <p:txBody>
          <a:bodyPr lIns="0" tIns="0" rIns="0" bIns="0" anchor="b" anchorCtr="0">
            <a:noAutofit/>
          </a:bodyPr>
          <a:lstStyle/>
          <a:p>
            <a:pPr lvl="0"/>
            <a:fld id="{0026CFE1-08C8-4F2B-BE81-3ACBE0D5EBCB}" type="slidenum">
              <a:rPr/>
              <a:pPr lvl="0"/>
              <a:t>21</a:t>
            </a:fld>
            <a:endParaRPr lang="pt-BR"/>
          </a:p>
        </p:txBody>
      </p:sp>
      <p:sp>
        <p:nvSpPr>
          <p:cNvPr id="2" name="Espaço Reservado para Imagem de Slide 1"/>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Espaço Reservado para Anotações 2"/>
          <p:cNvSpPr txBox="1">
            <a:spLocks noGrp="1"/>
          </p:cNvSpPr>
          <p:nvPr>
            <p:ph type="body" sz="quarter" idx="1"/>
          </p:nvPr>
        </p:nvSpPr>
        <p:spPr/>
        <p:txBody>
          <a:bodyPr/>
          <a:lstStyle/>
          <a:p>
            <a:endParaRPr lang="pt-B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Número de Slide 6"/>
          <p:cNvSpPr txBox="1">
            <a:spLocks noGrp="1"/>
          </p:cNvSpPr>
          <p:nvPr>
            <p:ph type="sldNum" sz="quarter" idx="5"/>
          </p:nvPr>
        </p:nvSpPr>
        <p:spPr>
          <a:ln/>
        </p:spPr>
        <p:txBody>
          <a:bodyPr lIns="0" tIns="0" rIns="0" bIns="0" anchor="b" anchorCtr="0">
            <a:noAutofit/>
          </a:bodyPr>
          <a:lstStyle/>
          <a:p>
            <a:pPr lvl="0"/>
            <a:fld id="{9C44D374-BF93-4028-81E9-6FF98010E554}" type="slidenum">
              <a:rPr/>
              <a:pPr lvl="0"/>
              <a:t>22</a:t>
            </a:fld>
            <a:endParaRPr lang="pt-BR"/>
          </a:p>
        </p:txBody>
      </p:sp>
      <p:sp>
        <p:nvSpPr>
          <p:cNvPr id="2" name="Espaço Reservado para Imagem de Slide 1"/>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Espaço Reservado para Anotações 2"/>
          <p:cNvSpPr txBox="1">
            <a:spLocks noGrp="1"/>
          </p:cNvSpPr>
          <p:nvPr>
            <p:ph type="body" sz="quarter" idx="1"/>
          </p:nvPr>
        </p:nvSpPr>
        <p:spPr/>
        <p:txBody>
          <a:bodyPr/>
          <a:lstStyle/>
          <a:p>
            <a:endParaRPr lang="pt-B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Número de Slide 6"/>
          <p:cNvSpPr txBox="1">
            <a:spLocks noGrp="1"/>
          </p:cNvSpPr>
          <p:nvPr>
            <p:ph type="sldNum" sz="quarter" idx="5"/>
          </p:nvPr>
        </p:nvSpPr>
        <p:spPr>
          <a:ln/>
        </p:spPr>
        <p:txBody>
          <a:bodyPr lIns="0" tIns="0" rIns="0" bIns="0" anchor="b" anchorCtr="0">
            <a:noAutofit/>
          </a:bodyPr>
          <a:lstStyle/>
          <a:p>
            <a:pPr lvl="0"/>
            <a:fld id="{01065082-DB90-4D05-902A-E47E15FFBF0A}" type="slidenum">
              <a:rPr/>
              <a:pPr lvl="0"/>
              <a:t>23</a:t>
            </a:fld>
            <a:endParaRPr lang="pt-BR"/>
          </a:p>
        </p:txBody>
      </p:sp>
      <p:sp>
        <p:nvSpPr>
          <p:cNvPr id="2" name="Espaço Reservado para Imagem de Slide 1"/>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Espaço Reservado para Anotações 2"/>
          <p:cNvSpPr txBox="1">
            <a:spLocks noGrp="1"/>
          </p:cNvSpPr>
          <p:nvPr>
            <p:ph type="body" sz="quarter" idx="1"/>
          </p:nvPr>
        </p:nvSpPr>
        <p:spPr/>
        <p:txBody>
          <a:bodyPr/>
          <a:lstStyle/>
          <a:p>
            <a:endParaRPr lang="pt-B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Número de Slide 6"/>
          <p:cNvSpPr txBox="1">
            <a:spLocks noGrp="1"/>
          </p:cNvSpPr>
          <p:nvPr>
            <p:ph type="sldNum" sz="quarter" idx="5"/>
          </p:nvPr>
        </p:nvSpPr>
        <p:spPr>
          <a:ln/>
        </p:spPr>
        <p:txBody>
          <a:bodyPr lIns="0" tIns="0" rIns="0" bIns="0" anchor="b" anchorCtr="0">
            <a:noAutofit/>
          </a:bodyPr>
          <a:lstStyle/>
          <a:p>
            <a:pPr lvl="0"/>
            <a:fld id="{71FCCC38-7492-4CF4-A6E3-7D5A6756375D}" type="slidenum">
              <a:rPr/>
              <a:pPr lvl="0"/>
              <a:t>24</a:t>
            </a:fld>
            <a:endParaRPr lang="pt-BR"/>
          </a:p>
        </p:txBody>
      </p:sp>
      <p:sp>
        <p:nvSpPr>
          <p:cNvPr id="2" name="Espaço Reservado para Imagem de Slide 1"/>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Espaço Reservado para Anotações 2"/>
          <p:cNvSpPr txBox="1">
            <a:spLocks noGrp="1"/>
          </p:cNvSpPr>
          <p:nvPr>
            <p:ph type="body" sz="quarter" idx="1"/>
          </p:nvPr>
        </p:nvSpPr>
        <p:spPr/>
        <p:txBody>
          <a:bodyPr/>
          <a:lstStyle/>
          <a:p>
            <a:endParaRPr lang="pt-B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Número de Slide 6"/>
          <p:cNvSpPr txBox="1">
            <a:spLocks noGrp="1"/>
          </p:cNvSpPr>
          <p:nvPr>
            <p:ph type="sldNum" sz="quarter" idx="5"/>
          </p:nvPr>
        </p:nvSpPr>
        <p:spPr>
          <a:ln/>
        </p:spPr>
        <p:txBody>
          <a:bodyPr lIns="0" tIns="0" rIns="0" bIns="0" anchor="b" anchorCtr="0">
            <a:noAutofit/>
          </a:bodyPr>
          <a:lstStyle/>
          <a:p>
            <a:pPr lvl="0"/>
            <a:fld id="{7A3CBFF1-11D6-44F0-9ED7-8D7D90693DE3}" type="slidenum">
              <a:rPr/>
              <a:pPr lvl="0"/>
              <a:t>25</a:t>
            </a:fld>
            <a:endParaRPr lang="pt-BR"/>
          </a:p>
        </p:txBody>
      </p:sp>
      <p:sp>
        <p:nvSpPr>
          <p:cNvPr id="2" name="Espaço Reservado para Imagem de Slide 1"/>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Espaço Reservado para Anotações 2"/>
          <p:cNvSpPr txBox="1">
            <a:spLocks noGrp="1"/>
          </p:cNvSpPr>
          <p:nvPr>
            <p:ph type="body" sz="quarter" idx="1"/>
          </p:nvPr>
        </p:nvSpPr>
        <p:spPr/>
        <p:txBody>
          <a:bodyPr/>
          <a:lstStyle/>
          <a:p>
            <a:endParaRPr lang="pt-B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Número de Slide 6"/>
          <p:cNvSpPr txBox="1">
            <a:spLocks noGrp="1"/>
          </p:cNvSpPr>
          <p:nvPr>
            <p:ph type="sldNum" sz="quarter" idx="5"/>
          </p:nvPr>
        </p:nvSpPr>
        <p:spPr>
          <a:ln/>
        </p:spPr>
        <p:txBody>
          <a:bodyPr lIns="0" tIns="0" rIns="0" bIns="0" anchor="b" anchorCtr="0">
            <a:noAutofit/>
          </a:bodyPr>
          <a:lstStyle/>
          <a:p>
            <a:pPr lvl="0"/>
            <a:fld id="{97691644-C241-4E71-923E-6DE829BAC1E7}" type="slidenum">
              <a:rPr/>
              <a:pPr lvl="0"/>
              <a:t>26</a:t>
            </a:fld>
            <a:endParaRPr lang="pt-BR"/>
          </a:p>
        </p:txBody>
      </p:sp>
      <p:sp>
        <p:nvSpPr>
          <p:cNvPr id="2" name="Espaço Reservado para Imagem de Slide 1"/>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Espaço Reservado para Anotações 2"/>
          <p:cNvSpPr txBox="1">
            <a:spLocks noGrp="1"/>
          </p:cNvSpPr>
          <p:nvPr>
            <p:ph type="body" sz="quarter" idx="1"/>
          </p:nvPr>
        </p:nvSpPr>
        <p:spPr/>
        <p:txBody>
          <a:bodyPr/>
          <a:lstStyle/>
          <a:p>
            <a:endParaRPr lang="pt-B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Número de Slide 6"/>
          <p:cNvSpPr txBox="1">
            <a:spLocks noGrp="1"/>
          </p:cNvSpPr>
          <p:nvPr>
            <p:ph type="sldNum" sz="quarter" idx="5"/>
          </p:nvPr>
        </p:nvSpPr>
        <p:spPr>
          <a:ln/>
        </p:spPr>
        <p:txBody>
          <a:bodyPr lIns="0" tIns="0" rIns="0" bIns="0" anchor="b" anchorCtr="0">
            <a:noAutofit/>
          </a:bodyPr>
          <a:lstStyle/>
          <a:p>
            <a:pPr lvl="0"/>
            <a:fld id="{F710404A-BDC3-41D8-8723-490259195D32}" type="slidenum">
              <a:rPr/>
              <a:pPr lvl="0"/>
              <a:t>27</a:t>
            </a:fld>
            <a:endParaRPr lang="pt-BR"/>
          </a:p>
        </p:txBody>
      </p:sp>
      <p:sp>
        <p:nvSpPr>
          <p:cNvPr id="2" name="Espaço Reservado para Imagem de Slide 1"/>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Espaço Reservado para Anotações 2"/>
          <p:cNvSpPr txBox="1">
            <a:spLocks noGrp="1"/>
          </p:cNvSpPr>
          <p:nvPr>
            <p:ph type="body" sz="quarter" idx="1"/>
          </p:nvPr>
        </p:nvSpPr>
        <p:spPr/>
        <p:txBody>
          <a:bodyPr/>
          <a:lstStyle/>
          <a:p>
            <a:endParaRPr lang="pt-B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Número de Slide 6"/>
          <p:cNvSpPr txBox="1">
            <a:spLocks noGrp="1"/>
          </p:cNvSpPr>
          <p:nvPr>
            <p:ph type="sldNum" sz="quarter" idx="5"/>
          </p:nvPr>
        </p:nvSpPr>
        <p:spPr>
          <a:ln/>
        </p:spPr>
        <p:txBody>
          <a:bodyPr lIns="0" tIns="0" rIns="0" bIns="0" anchor="b" anchorCtr="0">
            <a:noAutofit/>
          </a:bodyPr>
          <a:lstStyle/>
          <a:p>
            <a:pPr lvl="0"/>
            <a:fld id="{085CC65F-6EEF-42B6-B651-8A47C2B1FA06}" type="slidenum">
              <a:rPr/>
              <a:pPr lvl="0"/>
              <a:t>28</a:t>
            </a:fld>
            <a:endParaRPr lang="pt-BR"/>
          </a:p>
        </p:txBody>
      </p:sp>
      <p:sp>
        <p:nvSpPr>
          <p:cNvPr id="2" name="Espaço Reservado para Imagem de Slide 1"/>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Espaço Reservado para Anotações 2"/>
          <p:cNvSpPr txBox="1">
            <a:spLocks noGrp="1"/>
          </p:cNvSpPr>
          <p:nvPr>
            <p:ph type="body" sz="quarter" idx="1"/>
          </p:nvPr>
        </p:nvSpPr>
        <p:spPr/>
        <p:txBody>
          <a:bodyPr/>
          <a:lstStyle/>
          <a:p>
            <a:endParaRPr lang="pt-B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Número de Slide 6"/>
          <p:cNvSpPr txBox="1">
            <a:spLocks noGrp="1"/>
          </p:cNvSpPr>
          <p:nvPr>
            <p:ph type="sldNum" sz="quarter" idx="5"/>
          </p:nvPr>
        </p:nvSpPr>
        <p:spPr>
          <a:ln/>
        </p:spPr>
        <p:txBody>
          <a:bodyPr lIns="0" tIns="0" rIns="0" bIns="0" anchor="b" anchorCtr="0">
            <a:noAutofit/>
          </a:bodyPr>
          <a:lstStyle/>
          <a:p>
            <a:pPr lvl="0"/>
            <a:fld id="{B1189D48-9436-4949-AE24-5C268F6A4303}" type="slidenum">
              <a:rPr/>
              <a:pPr lvl="0"/>
              <a:t>29</a:t>
            </a:fld>
            <a:endParaRPr lang="pt-BR"/>
          </a:p>
        </p:txBody>
      </p:sp>
      <p:sp>
        <p:nvSpPr>
          <p:cNvPr id="2" name="Espaço Reservado para Imagem de Slide 1"/>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Espaço Reservado para Anotações 2"/>
          <p:cNvSpPr txBox="1">
            <a:spLocks noGrp="1"/>
          </p:cNvSpPr>
          <p:nvPr>
            <p:ph type="body" sz="quarter" idx="1"/>
          </p:nvPr>
        </p:nvSpPr>
        <p:spPr/>
        <p:txBody>
          <a:bodyPr/>
          <a:lstStyle/>
          <a:p>
            <a:endParaRPr lang="pt-B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Número de Slide 6"/>
          <p:cNvSpPr txBox="1">
            <a:spLocks noGrp="1"/>
          </p:cNvSpPr>
          <p:nvPr>
            <p:ph type="sldNum" sz="quarter" idx="5"/>
          </p:nvPr>
        </p:nvSpPr>
        <p:spPr>
          <a:ln/>
        </p:spPr>
        <p:txBody>
          <a:bodyPr lIns="0" tIns="0" rIns="0" bIns="0" anchor="b" anchorCtr="0">
            <a:noAutofit/>
          </a:bodyPr>
          <a:lstStyle/>
          <a:p>
            <a:pPr lvl="0"/>
            <a:fld id="{EF6A0C5B-74EA-4F2A-AEA9-0D3FA1A69162}" type="slidenum">
              <a:rPr/>
              <a:pPr lvl="0"/>
              <a:t>3</a:t>
            </a:fld>
            <a:endParaRPr lang="pt-BR"/>
          </a:p>
        </p:txBody>
      </p:sp>
      <p:sp>
        <p:nvSpPr>
          <p:cNvPr id="2" name="Espaço Reservado para Imagem de Slide 1"/>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Espaço Reservado para Anotações 2"/>
          <p:cNvSpPr txBox="1">
            <a:spLocks noGrp="1"/>
          </p:cNvSpPr>
          <p:nvPr>
            <p:ph type="body" sz="quarter" idx="1"/>
          </p:nvPr>
        </p:nvSpPr>
        <p:spPr/>
        <p:txBody>
          <a:bodyPr/>
          <a:lstStyle/>
          <a:p>
            <a:endParaRPr lang="pt-B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Número de Slide 6"/>
          <p:cNvSpPr txBox="1">
            <a:spLocks noGrp="1"/>
          </p:cNvSpPr>
          <p:nvPr>
            <p:ph type="sldNum" sz="quarter" idx="5"/>
          </p:nvPr>
        </p:nvSpPr>
        <p:spPr>
          <a:ln/>
        </p:spPr>
        <p:txBody>
          <a:bodyPr lIns="0" tIns="0" rIns="0" bIns="0" anchor="b" anchorCtr="0">
            <a:noAutofit/>
          </a:bodyPr>
          <a:lstStyle/>
          <a:p>
            <a:pPr lvl="0"/>
            <a:fld id="{A76D0F63-04AC-4BE1-A6F2-92AEF2884710}" type="slidenum">
              <a:rPr/>
              <a:pPr lvl="0"/>
              <a:t>4</a:t>
            </a:fld>
            <a:endParaRPr lang="pt-BR"/>
          </a:p>
        </p:txBody>
      </p:sp>
      <p:sp>
        <p:nvSpPr>
          <p:cNvPr id="2" name="Espaço Reservado para Imagem de Slide 1"/>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Espaço Reservado para Anotações 2"/>
          <p:cNvSpPr txBox="1">
            <a:spLocks noGrp="1"/>
          </p:cNvSpPr>
          <p:nvPr>
            <p:ph type="body" sz="quarter" idx="1"/>
          </p:nvPr>
        </p:nvSpPr>
        <p:spPr/>
        <p:txBody>
          <a:bodyPr/>
          <a:lstStyle/>
          <a:p>
            <a:endParaRPr lang="pt-B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Número de Slide 6"/>
          <p:cNvSpPr txBox="1">
            <a:spLocks noGrp="1"/>
          </p:cNvSpPr>
          <p:nvPr>
            <p:ph type="sldNum" sz="quarter" idx="5"/>
          </p:nvPr>
        </p:nvSpPr>
        <p:spPr>
          <a:ln/>
        </p:spPr>
        <p:txBody>
          <a:bodyPr lIns="0" tIns="0" rIns="0" bIns="0" anchor="b" anchorCtr="0">
            <a:noAutofit/>
          </a:bodyPr>
          <a:lstStyle/>
          <a:p>
            <a:pPr lvl="0"/>
            <a:fld id="{74228FBB-2805-426F-8716-299883B2DEA0}" type="slidenum">
              <a:rPr/>
              <a:pPr lvl="0"/>
              <a:t>5</a:t>
            </a:fld>
            <a:endParaRPr lang="pt-BR"/>
          </a:p>
        </p:txBody>
      </p:sp>
      <p:sp>
        <p:nvSpPr>
          <p:cNvPr id="2" name="Espaço Reservado para Imagem de Slide 1"/>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Espaço Reservado para Anotações 2"/>
          <p:cNvSpPr txBox="1">
            <a:spLocks noGrp="1"/>
          </p:cNvSpPr>
          <p:nvPr>
            <p:ph type="body" sz="quarter" idx="1"/>
          </p:nvPr>
        </p:nvSpPr>
        <p:spPr/>
        <p:txBody>
          <a:bodyPr/>
          <a:lstStyle/>
          <a:p>
            <a:endParaRPr lang="pt-B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Número de Slide 6"/>
          <p:cNvSpPr txBox="1">
            <a:spLocks noGrp="1"/>
          </p:cNvSpPr>
          <p:nvPr>
            <p:ph type="sldNum" sz="quarter" idx="5"/>
          </p:nvPr>
        </p:nvSpPr>
        <p:spPr>
          <a:ln/>
        </p:spPr>
        <p:txBody>
          <a:bodyPr lIns="0" tIns="0" rIns="0" bIns="0" anchor="b" anchorCtr="0">
            <a:noAutofit/>
          </a:bodyPr>
          <a:lstStyle/>
          <a:p>
            <a:pPr lvl="0"/>
            <a:fld id="{58D8BCC3-EF88-41A3-B198-8D19A96DD334}" type="slidenum">
              <a:rPr/>
              <a:pPr lvl="0"/>
              <a:t>6</a:t>
            </a:fld>
            <a:endParaRPr lang="pt-BR"/>
          </a:p>
        </p:txBody>
      </p:sp>
      <p:sp>
        <p:nvSpPr>
          <p:cNvPr id="2" name="Espaço Reservado para Imagem de Slide 1"/>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Espaço Reservado para Anotações 2"/>
          <p:cNvSpPr txBox="1">
            <a:spLocks noGrp="1"/>
          </p:cNvSpPr>
          <p:nvPr>
            <p:ph type="body" sz="quarter" idx="1"/>
          </p:nvPr>
        </p:nvSpPr>
        <p:spPr/>
        <p:txBody>
          <a:bodyPr/>
          <a:lstStyle/>
          <a:p>
            <a:endParaRPr lang="pt-B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Número de Slide 6"/>
          <p:cNvSpPr txBox="1">
            <a:spLocks noGrp="1"/>
          </p:cNvSpPr>
          <p:nvPr>
            <p:ph type="sldNum" sz="quarter" idx="5"/>
          </p:nvPr>
        </p:nvSpPr>
        <p:spPr>
          <a:ln/>
        </p:spPr>
        <p:txBody>
          <a:bodyPr lIns="0" tIns="0" rIns="0" bIns="0" anchor="b" anchorCtr="0">
            <a:noAutofit/>
          </a:bodyPr>
          <a:lstStyle/>
          <a:p>
            <a:pPr lvl="0"/>
            <a:fld id="{85A25A07-16B5-4C7C-A93A-11D0973A93B0}" type="slidenum">
              <a:rPr/>
              <a:pPr lvl="0"/>
              <a:t>7</a:t>
            </a:fld>
            <a:endParaRPr lang="pt-BR"/>
          </a:p>
        </p:txBody>
      </p:sp>
      <p:sp>
        <p:nvSpPr>
          <p:cNvPr id="2" name="Espaço Reservado para Imagem de Slide 1"/>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Espaço Reservado para Anotações 2"/>
          <p:cNvSpPr txBox="1">
            <a:spLocks noGrp="1"/>
          </p:cNvSpPr>
          <p:nvPr>
            <p:ph type="body" sz="quarter" idx="1"/>
          </p:nvPr>
        </p:nvSpPr>
        <p:spPr/>
        <p:txBody>
          <a:bodyPr/>
          <a:lstStyle/>
          <a:p>
            <a:endParaRPr lang="pt-B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Número de Slide 6"/>
          <p:cNvSpPr txBox="1">
            <a:spLocks noGrp="1"/>
          </p:cNvSpPr>
          <p:nvPr>
            <p:ph type="sldNum" sz="quarter" idx="5"/>
          </p:nvPr>
        </p:nvSpPr>
        <p:spPr>
          <a:ln/>
        </p:spPr>
        <p:txBody>
          <a:bodyPr lIns="0" tIns="0" rIns="0" bIns="0" anchor="b" anchorCtr="0">
            <a:noAutofit/>
          </a:bodyPr>
          <a:lstStyle/>
          <a:p>
            <a:pPr lvl="0"/>
            <a:fld id="{F0532B92-07CE-4939-800B-14F0B0E67EC4}" type="slidenum">
              <a:rPr/>
              <a:pPr lvl="0"/>
              <a:t>8</a:t>
            </a:fld>
            <a:endParaRPr lang="pt-BR"/>
          </a:p>
        </p:txBody>
      </p:sp>
      <p:sp>
        <p:nvSpPr>
          <p:cNvPr id="2" name="Espaço Reservado para Imagem de Slide 1"/>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Espaço Reservado para Anotações 2"/>
          <p:cNvSpPr txBox="1">
            <a:spLocks noGrp="1"/>
          </p:cNvSpPr>
          <p:nvPr>
            <p:ph type="body" sz="quarter" idx="1"/>
          </p:nvPr>
        </p:nvSpPr>
        <p:spPr/>
        <p:txBody>
          <a:bodyPr/>
          <a:lstStyle/>
          <a:p>
            <a:endParaRPr lang="pt-B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Número de Slide 6"/>
          <p:cNvSpPr txBox="1">
            <a:spLocks noGrp="1"/>
          </p:cNvSpPr>
          <p:nvPr>
            <p:ph type="sldNum" sz="quarter" idx="5"/>
          </p:nvPr>
        </p:nvSpPr>
        <p:spPr>
          <a:ln/>
        </p:spPr>
        <p:txBody>
          <a:bodyPr lIns="0" tIns="0" rIns="0" bIns="0" anchor="b" anchorCtr="0">
            <a:noAutofit/>
          </a:bodyPr>
          <a:lstStyle/>
          <a:p>
            <a:pPr lvl="0"/>
            <a:fld id="{41D75D50-608D-441E-B7B3-F092CCF89A4B}" type="slidenum">
              <a:rPr/>
              <a:pPr lvl="0"/>
              <a:t>9</a:t>
            </a:fld>
            <a:endParaRPr lang="pt-BR"/>
          </a:p>
        </p:txBody>
      </p:sp>
      <p:sp>
        <p:nvSpPr>
          <p:cNvPr id="2" name="Espaço Reservado para Imagem de Slide 1"/>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Espaço Reservado para Anotações 2"/>
          <p:cNvSpPr txBox="1">
            <a:spLocks noGrp="1"/>
          </p:cNvSpPr>
          <p:nvPr>
            <p:ph type="body" sz="quarter" idx="1"/>
          </p:nvPr>
        </p:nvSpPr>
        <p:spPr/>
        <p:txBody>
          <a:bodyPr/>
          <a:lstStyle/>
          <a:p>
            <a:endParaRPr lang="pt-B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pic>
        <p:nvPicPr>
          <p:cNvPr id="7" name="Picture 6" descr="SD-PanelTitle-GrommetsCombined.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10080625" cy="7559675"/>
          </a:xfrm>
          <a:prstGeom prst="rect">
            <a:avLst/>
          </a:prstGeom>
        </p:spPr>
      </p:pic>
      <p:sp>
        <p:nvSpPr>
          <p:cNvPr id="2" name="Title 1"/>
          <p:cNvSpPr>
            <a:spLocks noGrp="1"/>
          </p:cNvSpPr>
          <p:nvPr>
            <p:ph type="ctrTitle"/>
          </p:nvPr>
        </p:nvSpPr>
        <p:spPr>
          <a:xfrm>
            <a:off x="2118799" y="1997244"/>
            <a:ext cx="5852656" cy="1670594"/>
          </a:xfrm>
        </p:spPr>
        <p:txBody>
          <a:bodyPr anchor="b">
            <a:noAutofit/>
          </a:bodyPr>
          <a:lstStyle>
            <a:lvl1pPr algn="ctr">
              <a:defRPr sz="5291">
                <a:effectLst/>
              </a:defRPr>
            </a:lvl1pPr>
          </a:lstStyle>
          <a:p>
            <a:r>
              <a:rPr lang="pt-BR"/>
              <a:t>Clique para editar o título mestre</a:t>
            </a:r>
            <a:endParaRPr lang="en-US" dirty="0"/>
          </a:p>
        </p:txBody>
      </p:sp>
      <p:sp>
        <p:nvSpPr>
          <p:cNvPr id="3" name="Subtitle 2"/>
          <p:cNvSpPr>
            <a:spLocks noGrp="1"/>
          </p:cNvSpPr>
          <p:nvPr>
            <p:ph type="subTitle" idx="1"/>
          </p:nvPr>
        </p:nvSpPr>
        <p:spPr>
          <a:xfrm>
            <a:off x="2118799" y="3966490"/>
            <a:ext cx="5852656" cy="1518605"/>
          </a:xfrm>
        </p:spPr>
        <p:txBody>
          <a:bodyPr anchor="t">
            <a:normAutofit/>
          </a:bodyPr>
          <a:lstStyle>
            <a:lvl1pPr marL="0" indent="0" algn="ctr">
              <a:buNone/>
              <a:defRPr sz="2205">
                <a:solidFill>
                  <a:schemeClr val="tx1"/>
                </a:solidFill>
              </a:defRPr>
            </a:lvl1pPr>
            <a:lvl2pPr marL="503972" indent="0" algn="ctr">
              <a:buNone/>
              <a:defRPr>
                <a:solidFill>
                  <a:schemeClr val="tx1">
                    <a:tint val="75000"/>
                  </a:schemeClr>
                </a:solidFill>
              </a:defRPr>
            </a:lvl2pPr>
            <a:lvl3pPr marL="1007943" indent="0" algn="ctr">
              <a:buNone/>
              <a:defRPr>
                <a:solidFill>
                  <a:schemeClr val="tx1">
                    <a:tint val="75000"/>
                  </a:schemeClr>
                </a:solidFill>
              </a:defRPr>
            </a:lvl3pPr>
            <a:lvl4pPr marL="1511915" indent="0" algn="ctr">
              <a:buNone/>
              <a:defRPr>
                <a:solidFill>
                  <a:schemeClr val="tx1">
                    <a:tint val="75000"/>
                  </a:schemeClr>
                </a:solidFill>
              </a:defRPr>
            </a:lvl4pPr>
            <a:lvl5pPr marL="2015886" indent="0" algn="ctr">
              <a:buNone/>
              <a:defRPr>
                <a:solidFill>
                  <a:schemeClr val="tx1">
                    <a:tint val="75000"/>
                  </a:schemeClr>
                </a:solidFill>
              </a:defRPr>
            </a:lvl5pPr>
            <a:lvl6pPr marL="2519858" indent="0" algn="ctr">
              <a:buNone/>
              <a:defRPr>
                <a:solidFill>
                  <a:schemeClr val="tx1">
                    <a:tint val="75000"/>
                  </a:schemeClr>
                </a:solidFill>
              </a:defRPr>
            </a:lvl6pPr>
            <a:lvl7pPr marL="3023829" indent="0" algn="ctr">
              <a:buNone/>
              <a:defRPr>
                <a:solidFill>
                  <a:schemeClr val="tx1">
                    <a:tint val="75000"/>
                  </a:schemeClr>
                </a:solidFill>
              </a:defRPr>
            </a:lvl7pPr>
            <a:lvl8pPr marL="3527801" indent="0" algn="ctr">
              <a:buNone/>
              <a:defRPr>
                <a:solidFill>
                  <a:schemeClr val="tx1">
                    <a:tint val="75000"/>
                  </a:schemeClr>
                </a:solidFill>
              </a:defRPr>
            </a:lvl8pPr>
            <a:lvl9pPr marL="4031772" indent="0" algn="ctr">
              <a:buNone/>
              <a:defRPr>
                <a:solidFill>
                  <a:schemeClr val="tx1">
                    <a:tint val="75000"/>
                  </a:schemeClr>
                </a:solidFill>
              </a:defRPr>
            </a:lvl9pPr>
          </a:lstStyle>
          <a:p>
            <a:r>
              <a:rPr lang="pt-BR"/>
              <a:t>Clique para editar o estilo do subtítulo Mestre</a:t>
            </a:r>
            <a:endParaRPr lang="en-US" dirty="0"/>
          </a:p>
        </p:txBody>
      </p:sp>
      <p:sp>
        <p:nvSpPr>
          <p:cNvPr id="4" name="Date Placeholder 3"/>
          <p:cNvSpPr>
            <a:spLocks noGrp="1"/>
          </p:cNvSpPr>
          <p:nvPr>
            <p:ph type="dt" sz="half" idx="10"/>
          </p:nvPr>
        </p:nvSpPr>
        <p:spPr>
          <a:xfrm>
            <a:off x="6686701" y="5571763"/>
            <a:ext cx="742240" cy="307987"/>
          </a:xfrm>
        </p:spPr>
        <p:txBody>
          <a:bodyPr/>
          <a:lstStyle/>
          <a:p>
            <a:pPr lvl="0"/>
            <a:endParaRPr lang="pt-BR"/>
          </a:p>
        </p:txBody>
      </p:sp>
      <p:sp>
        <p:nvSpPr>
          <p:cNvPr id="5" name="Footer Placeholder 4"/>
          <p:cNvSpPr>
            <a:spLocks noGrp="1"/>
          </p:cNvSpPr>
          <p:nvPr>
            <p:ph type="ftr" sz="quarter" idx="11"/>
          </p:nvPr>
        </p:nvSpPr>
        <p:spPr>
          <a:xfrm>
            <a:off x="2118799" y="5571763"/>
            <a:ext cx="4481226" cy="307987"/>
          </a:xfrm>
        </p:spPr>
        <p:txBody>
          <a:bodyPr/>
          <a:lstStyle/>
          <a:p>
            <a:pPr lvl="0"/>
            <a:endParaRPr lang="pt-BR"/>
          </a:p>
        </p:txBody>
      </p:sp>
      <p:sp>
        <p:nvSpPr>
          <p:cNvPr id="6" name="Slide Number Placeholder 5"/>
          <p:cNvSpPr>
            <a:spLocks noGrp="1"/>
          </p:cNvSpPr>
          <p:nvPr>
            <p:ph type="sldNum" sz="quarter" idx="12"/>
          </p:nvPr>
        </p:nvSpPr>
        <p:spPr>
          <a:xfrm>
            <a:off x="7515619" y="5571763"/>
            <a:ext cx="455836" cy="307987"/>
          </a:xfrm>
        </p:spPr>
        <p:txBody>
          <a:bodyPr/>
          <a:lstStyle/>
          <a:p>
            <a:pPr lvl="0"/>
            <a:fld id="{FF531789-376C-45A2-A7CD-45AA71DFDC18}" type="slidenum">
              <a:rPr lang="pt-BR" smtClean="0"/>
              <a:pPr lvl="0"/>
              <a:t>‹nº›</a:t>
            </a:fld>
            <a:endParaRPr lang="pt-BR"/>
          </a:p>
        </p:txBody>
      </p:sp>
      <p:cxnSp>
        <p:nvCxnSpPr>
          <p:cNvPr id="15" name="Straight Connector 14"/>
          <p:cNvCxnSpPr/>
          <p:nvPr/>
        </p:nvCxnSpPr>
        <p:spPr>
          <a:xfrm>
            <a:off x="2226717" y="3826497"/>
            <a:ext cx="5636819"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1426592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Foto Panorâmica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297413" y="5308103"/>
            <a:ext cx="7495132" cy="624724"/>
          </a:xfrm>
        </p:spPr>
        <p:txBody>
          <a:bodyPr anchor="b">
            <a:normAutofit/>
          </a:bodyPr>
          <a:lstStyle>
            <a:lvl1pPr algn="ctr">
              <a:defRPr sz="2646" b="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1131381" y="1138618"/>
            <a:ext cx="7817866" cy="3705177"/>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764"/>
            </a:lvl1pPr>
            <a:lvl2pPr marL="503972" indent="0">
              <a:buNone/>
              <a:defRPr sz="1764"/>
            </a:lvl2pPr>
            <a:lvl3pPr marL="1007943" indent="0">
              <a:buNone/>
              <a:defRPr sz="1764"/>
            </a:lvl3pPr>
            <a:lvl4pPr marL="1511915" indent="0">
              <a:buNone/>
              <a:defRPr sz="1764"/>
            </a:lvl4pPr>
            <a:lvl5pPr marL="2015886" indent="0">
              <a:buNone/>
              <a:defRPr sz="1764"/>
            </a:lvl5pPr>
            <a:lvl6pPr marL="2519858" indent="0">
              <a:buNone/>
              <a:defRPr sz="1764"/>
            </a:lvl6pPr>
            <a:lvl7pPr marL="3023829" indent="0">
              <a:buNone/>
              <a:defRPr sz="1764"/>
            </a:lvl7pPr>
            <a:lvl8pPr marL="3527801" indent="0">
              <a:buNone/>
              <a:defRPr sz="1764"/>
            </a:lvl8pPr>
            <a:lvl9pPr marL="4031772" indent="0">
              <a:buNone/>
              <a:defRPr sz="1764"/>
            </a:lvl9pPr>
          </a:lstStyle>
          <a:p>
            <a:r>
              <a:rPr lang="pt-BR"/>
              <a:t>Clique no ícone para adicionar uma imagem</a:t>
            </a:r>
            <a:endParaRPr lang="en-US" dirty="0"/>
          </a:p>
        </p:txBody>
      </p:sp>
      <p:sp>
        <p:nvSpPr>
          <p:cNvPr id="4" name="Text Placeholder 3"/>
          <p:cNvSpPr>
            <a:spLocks noGrp="1"/>
          </p:cNvSpPr>
          <p:nvPr>
            <p:ph type="body" sz="half" idx="2"/>
          </p:nvPr>
        </p:nvSpPr>
        <p:spPr>
          <a:xfrm>
            <a:off x="1297413" y="5932827"/>
            <a:ext cx="7495132" cy="544226"/>
          </a:xfrm>
        </p:spPr>
        <p:txBody>
          <a:bodyPr anchor="t">
            <a:normAutofit/>
          </a:bodyPr>
          <a:lstStyle>
            <a:lvl1pPr marL="0" indent="0" algn="ctr">
              <a:buNone/>
              <a:defRPr sz="1764"/>
            </a:lvl1pPr>
            <a:lvl2pPr marL="503972" indent="0">
              <a:buNone/>
              <a:defRPr sz="1323"/>
            </a:lvl2pPr>
            <a:lvl3pPr marL="1007943" indent="0">
              <a:buNone/>
              <a:defRPr sz="1102"/>
            </a:lvl3pPr>
            <a:lvl4pPr marL="1511915" indent="0">
              <a:buNone/>
              <a:defRPr sz="992"/>
            </a:lvl4pPr>
            <a:lvl5pPr marL="2015886" indent="0">
              <a:buNone/>
              <a:defRPr sz="992"/>
            </a:lvl5pPr>
            <a:lvl6pPr marL="2519858" indent="0">
              <a:buNone/>
              <a:defRPr sz="992"/>
            </a:lvl6pPr>
            <a:lvl7pPr marL="3023829" indent="0">
              <a:buNone/>
              <a:defRPr sz="992"/>
            </a:lvl7pPr>
            <a:lvl8pPr marL="3527801" indent="0">
              <a:buNone/>
              <a:defRPr sz="992"/>
            </a:lvl8pPr>
            <a:lvl9pPr marL="4031772" indent="0">
              <a:buNone/>
              <a:defRPr sz="992"/>
            </a:lvl9pPr>
          </a:lstStyle>
          <a:p>
            <a:pPr lvl="0"/>
            <a:r>
              <a:rPr lang="pt-BR"/>
              <a:t>Editar estilos de texto Mestre</a:t>
            </a:r>
          </a:p>
        </p:txBody>
      </p:sp>
      <p:sp>
        <p:nvSpPr>
          <p:cNvPr id="5" name="Date Placeholder 4"/>
          <p:cNvSpPr>
            <a:spLocks noGrp="1"/>
          </p:cNvSpPr>
          <p:nvPr>
            <p:ph type="dt" sz="half" idx="10"/>
          </p:nvPr>
        </p:nvSpPr>
        <p:spPr/>
        <p:txBody>
          <a:bodyPr/>
          <a:lstStyle/>
          <a:p>
            <a:pPr lvl="0"/>
            <a:endParaRPr lang="pt-BR"/>
          </a:p>
        </p:txBody>
      </p:sp>
      <p:sp>
        <p:nvSpPr>
          <p:cNvPr id="6" name="Footer Placeholder 5"/>
          <p:cNvSpPr>
            <a:spLocks noGrp="1"/>
          </p:cNvSpPr>
          <p:nvPr>
            <p:ph type="ftr" sz="quarter" idx="11"/>
          </p:nvPr>
        </p:nvSpPr>
        <p:spPr/>
        <p:txBody>
          <a:bodyPr/>
          <a:lstStyle/>
          <a:p>
            <a:pPr lvl="0"/>
            <a:endParaRPr lang="pt-BR"/>
          </a:p>
        </p:txBody>
      </p:sp>
      <p:sp>
        <p:nvSpPr>
          <p:cNvPr id="7" name="Slide Number Placeholder 6"/>
          <p:cNvSpPr>
            <a:spLocks noGrp="1"/>
          </p:cNvSpPr>
          <p:nvPr>
            <p:ph type="sldNum" sz="quarter" idx="12"/>
          </p:nvPr>
        </p:nvSpPr>
        <p:spPr/>
        <p:txBody>
          <a:bodyPr/>
          <a:lstStyle/>
          <a:p>
            <a:pPr lvl="0"/>
            <a:fld id="{63838945-4CE6-401C-97FE-99E4816E6106}" type="slidenum">
              <a:rPr lang="pt-BR" smtClean="0"/>
              <a:pPr lvl="0"/>
              <a:t>‹nº›</a:t>
            </a:fld>
            <a:endParaRPr lang="pt-BR"/>
          </a:p>
        </p:txBody>
      </p:sp>
    </p:spTree>
    <p:extLst>
      <p:ext uri="{BB962C8B-B14F-4D97-AF65-F5344CB8AC3E}">
        <p14:creationId xmlns="" xmlns:p14="http://schemas.microsoft.com/office/powerpoint/2010/main" val="3004833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1297413" y="999660"/>
            <a:ext cx="7495132" cy="3414817"/>
          </a:xfrm>
        </p:spPr>
        <p:txBody>
          <a:bodyPr anchor="ctr">
            <a:normAutofit/>
          </a:bodyPr>
          <a:lstStyle>
            <a:lvl1pPr algn="ctr">
              <a:defRPr sz="3527" b="0" cap="none"/>
            </a:lvl1pPr>
          </a:lstStyle>
          <a:p>
            <a:r>
              <a:rPr lang="pt-BR"/>
              <a:t>Clique para editar o título mestre</a:t>
            </a:r>
            <a:endParaRPr lang="en-US" dirty="0"/>
          </a:p>
        </p:txBody>
      </p:sp>
      <p:sp>
        <p:nvSpPr>
          <p:cNvPr id="3" name="Text Placeholder 2"/>
          <p:cNvSpPr>
            <a:spLocks noGrp="1"/>
          </p:cNvSpPr>
          <p:nvPr>
            <p:ph type="body" idx="1"/>
          </p:nvPr>
        </p:nvSpPr>
        <p:spPr>
          <a:xfrm>
            <a:off x="1297412" y="4713130"/>
            <a:ext cx="7495134" cy="1763926"/>
          </a:xfrm>
        </p:spPr>
        <p:txBody>
          <a:bodyPr anchor="ctr">
            <a:normAutofit/>
          </a:bodyPr>
          <a:lstStyle>
            <a:lvl1pPr marL="0" indent="0" algn="ctr">
              <a:buNone/>
              <a:defRPr sz="2205">
                <a:solidFill>
                  <a:schemeClr val="tx1"/>
                </a:solidFill>
              </a:defRPr>
            </a:lvl1pPr>
            <a:lvl2pPr marL="503972" indent="0">
              <a:buNone/>
              <a:defRPr sz="1984">
                <a:solidFill>
                  <a:schemeClr val="tx1">
                    <a:tint val="75000"/>
                  </a:schemeClr>
                </a:solidFill>
              </a:defRPr>
            </a:lvl2pPr>
            <a:lvl3pPr marL="1007943" indent="0">
              <a:buNone/>
              <a:defRPr sz="1764">
                <a:solidFill>
                  <a:schemeClr val="tx1">
                    <a:tint val="75000"/>
                  </a:schemeClr>
                </a:solidFill>
              </a:defRPr>
            </a:lvl3pPr>
            <a:lvl4pPr marL="1511915" indent="0">
              <a:buNone/>
              <a:defRPr sz="1543">
                <a:solidFill>
                  <a:schemeClr val="tx1">
                    <a:tint val="75000"/>
                  </a:schemeClr>
                </a:solidFill>
              </a:defRPr>
            </a:lvl4pPr>
            <a:lvl5pPr marL="2015886" indent="0">
              <a:buNone/>
              <a:defRPr sz="1543">
                <a:solidFill>
                  <a:schemeClr val="tx1">
                    <a:tint val="75000"/>
                  </a:schemeClr>
                </a:solidFill>
              </a:defRPr>
            </a:lvl5pPr>
            <a:lvl6pPr marL="2519858" indent="0">
              <a:buNone/>
              <a:defRPr sz="1543">
                <a:solidFill>
                  <a:schemeClr val="tx1">
                    <a:tint val="75000"/>
                  </a:schemeClr>
                </a:solidFill>
              </a:defRPr>
            </a:lvl6pPr>
            <a:lvl7pPr marL="3023829" indent="0">
              <a:buNone/>
              <a:defRPr sz="1543">
                <a:solidFill>
                  <a:schemeClr val="tx1">
                    <a:tint val="75000"/>
                  </a:schemeClr>
                </a:solidFill>
              </a:defRPr>
            </a:lvl7pPr>
            <a:lvl8pPr marL="3527801" indent="0">
              <a:buNone/>
              <a:defRPr sz="1543">
                <a:solidFill>
                  <a:schemeClr val="tx1">
                    <a:tint val="75000"/>
                  </a:schemeClr>
                </a:solidFill>
              </a:defRPr>
            </a:lvl8pPr>
            <a:lvl9pPr marL="4031772" indent="0">
              <a:buNone/>
              <a:defRPr sz="1543">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pPr lvl="0"/>
            <a:endParaRPr lang="pt-BR"/>
          </a:p>
        </p:txBody>
      </p:sp>
      <p:sp>
        <p:nvSpPr>
          <p:cNvPr id="5" name="Footer Placeholder 4"/>
          <p:cNvSpPr>
            <a:spLocks noGrp="1"/>
          </p:cNvSpPr>
          <p:nvPr>
            <p:ph type="ftr" sz="quarter" idx="11"/>
          </p:nvPr>
        </p:nvSpPr>
        <p:spPr/>
        <p:txBody>
          <a:bodyPr/>
          <a:lstStyle/>
          <a:p>
            <a:pPr lvl="0"/>
            <a:endParaRPr lang="pt-BR"/>
          </a:p>
        </p:txBody>
      </p:sp>
      <p:sp>
        <p:nvSpPr>
          <p:cNvPr id="6" name="Slide Number Placeholder 5"/>
          <p:cNvSpPr>
            <a:spLocks noGrp="1"/>
          </p:cNvSpPr>
          <p:nvPr>
            <p:ph type="sldNum" sz="quarter" idx="12"/>
          </p:nvPr>
        </p:nvSpPr>
        <p:spPr/>
        <p:txBody>
          <a:bodyPr/>
          <a:lstStyle/>
          <a:p>
            <a:pPr lvl="0"/>
            <a:fld id="{63838945-4CE6-401C-97FE-99E4816E6106}" type="slidenum">
              <a:rPr lang="pt-BR" smtClean="0"/>
              <a:pPr lvl="0"/>
              <a:t>‹nº›</a:t>
            </a:fld>
            <a:endParaRPr lang="pt-BR"/>
          </a:p>
        </p:txBody>
      </p:sp>
      <p:cxnSp>
        <p:nvCxnSpPr>
          <p:cNvPr id="15" name="Straight Connector 14"/>
          <p:cNvCxnSpPr/>
          <p:nvPr/>
        </p:nvCxnSpPr>
        <p:spPr>
          <a:xfrm>
            <a:off x="1409419" y="4563803"/>
            <a:ext cx="72831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19533833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471010" y="1082619"/>
            <a:ext cx="7055831" cy="2613222"/>
          </a:xfrm>
        </p:spPr>
        <p:txBody>
          <a:bodyPr anchor="ctr">
            <a:normAutofit/>
          </a:bodyPr>
          <a:lstStyle>
            <a:lvl1pPr algn="ctr">
              <a:defRPr sz="3527" b="0" cap="none">
                <a:solidFill>
                  <a:schemeClr val="tx1"/>
                </a:solidFill>
              </a:defRPr>
            </a:lvl1pPr>
          </a:lstStyle>
          <a:p>
            <a:r>
              <a:rPr lang="pt-BR"/>
              <a:t>Clique para editar o título mestre</a:t>
            </a:r>
            <a:endParaRPr lang="en-US" dirty="0"/>
          </a:p>
        </p:txBody>
      </p:sp>
      <p:sp>
        <p:nvSpPr>
          <p:cNvPr id="10" name="Text Placeholder 9"/>
          <p:cNvSpPr>
            <a:spLocks noGrp="1"/>
          </p:cNvSpPr>
          <p:nvPr>
            <p:ph type="body" sz="quarter" idx="13"/>
          </p:nvPr>
        </p:nvSpPr>
        <p:spPr>
          <a:xfrm>
            <a:off x="1764109" y="3695841"/>
            <a:ext cx="6496401" cy="718635"/>
          </a:xfrm>
        </p:spPr>
        <p:txBody>
          <a:bodyPr anchor="ctr">
            <a:normAutofit/>
          </a:bodyPr>
          <a:lstStyle>
            <a:lvl1pPr marL="0" indent="0" algn="r">
              <a:buFontTx/>
              <a:buNone/>
              <a:defRPr sz="1984"/>
            </a:lvl1pPr>
            <a:lvl2pPr marL="503972" indent="0">
              <a:buFontTx/>
              <a:buNone/>
              <a:defRPr/>
            </a:lvl2pPr>
            <a:lvl3pPr marL="1007943" indent="0">
              <a:buFontTx/>
              <a:buNone/>
              <a:defRPr/>
            </a:lvl3pPr>
            <a:lvl4pPr marL="1511915" indent="0">
              <a:buFontTx/>
              <a:buNone/>
              <a:defRPr/>
            </a:lvl4pPr>
            <a:lvl5pPr marL="2015886" indent="0">
              <a:buFontTx/>
              <a:buNone/>
              <a:defRPr/>
            </a:lvl5pPr>
          </a:lstStyle>
          <a:p>
            <a:pPr lvl="0"/>
            <a:r>
              <a:rPr lang="pt-BR"/>
              <a:t>Editar estilos de texto Mestre</a:t>
            </a:r>
          </a:p>
        </p:txBody>
      </p:sp>
      <p:sp>
        <p:nvSpPr>
          <p:cNvPr id="3" name="Text Placeholder 2"/>
          <p:cNvSpPr>
            <a:spLocks noGrp="1"/>
          </p:cNvSpPr>
          <p:nvPr>
            <p:ph type="body" idx="1"/>
          </p:nvPr>
        </p:nvSpPr>
        <p:spPr>
          <a:xfrm>
            <a:off x="1297409" y="4787795"/>
            <a:ext cx="7495137" cy="1689261"/>
          </a:xfrm>
        </p:spPr>
        <p:txBody>
          <a:bodyPr anchor="ctr">
            <a:normAutofit/>
          </a:bodyPr>
          <a:lstStyle>
            <a:lvl1pPr marL="0" indent="0" algn="ctr">
              <a:buNone/>
              <a:defRPr sz="2205">
                <a:solidFill>
                  <a:schemeClr val="tx1"/>
                </a:solidFill>
              </a:defRPr>
            </a:lvl1pPr>
            <a:lvl2pPr marL="503972" indent="0">
              <a:buNone/>
              <a:defRPr sz="1984">
                <a:solidFill>
                  <a:schemeClr val="tx1">
                    <a:tint val="75000"/>
                  </a:schemeClr>
                </a:solidFill>
              </a:defRPr>
            </a:lvl2pPr>
            <a:lvl3pPr marL="1007943" indent="0">
              <a:buNone/>
              <a:defRPr sz="1764">
                <a:solidFill>
                  <a:schemeClr val="tx1">
                    <a:tint val="75000"/>
                  </a:schemeClr>
                </a:solidFill>
              </a:defRPr>
            </a:lvl3pPr>
            <a:lvl4pPr marL="1511915" indent="0">
              <a:buNone/>
              <a:defRPr sz="1543">
                <a:solidFill>
                  <a:schemeClr val="tx1">
                    <a:tint val="75000"/>
                  </a:schemeClr>
                </a:solidFill>
              </a:defRPr>
            </a:lvl4pPr>
            <a:lvl5pPr marL="2015886" indent="0">
              <a:buNone/>
              <a:defRPr sz="1543">
                <a:solidFill>
                  <a:schemeClr val="tx1">
                    <a:tint val="75000"/>
                  </a:schemeClr>
                </a:solidFill>
              </a:defRPr>
            </a:lvl5pPr>
            <a:lvl6pPr marL="2519858" indent="0">
              <a:buNone/>
              <a:defRPr sz="1543">
                <a:solidFill>
                  <a:schemeClr val="tx1">
                    <a:tint val="75000"/>
                  </a:schemeClr>
                </a:solidFill>
              </a:defRPr>
            </a:lvl6pPr>
            <a:lvl7pPr marL="3023829" indent="0">
              <a:buNone/>
              <a:defRPr sz="1543">
                <a:solidFill>
                  <a:schemeClr val="tx1">
                    <a:tint val="75000"/>
                  </a:schemeClr>
                </a:solidFill>
              </a:defRPr>
            </a:lvl7pPr>
            <a:lvl8pPr marL="3527801" indent="0">
              <a:buNone/>
              <a:defRPr sz="1543">
                <a:solidFill>
                  <a:schemeClr val="tx1">
                    <a:tint val="75000"/>
                  </a:schemeClr>
                </a:solidFill>
              </a:defRPr>
            </a:lvl8pPr>
            <a:lvl9pPr marL="4031772" indent="0">
              <a:buNone/>
              <a:defRPr sz="1543">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pPr lvl="0"/>
            <a:endParaRPr lang="pt-BR"/>
          </a:p>
        </p:txBody>
      </p:sp>
      <p:sp>
        <p:nvSpPr>
          <p:cNvPr id="5" name="Footer Placeholder 4"/>
          <p:cNvSpPr>
            <a:spLocks noGrp="1"/>
          </p:cNvSpPr>
          <p:nvPr>
            <p:ph type="ftr" sz="quarter" idx="11"/>
          </p:nvPr>
        </p:nvSpPr>
        <p:spPr/>
        <p:txBody>
          <a:bodyPr/>
          <a:lstStyle/>
          <a:p>
            <a:pPr lvl="0"/>
            <a:endParaRPr lang="pt-BR"/>
          </a:p>
        </p:txBody>
      </p:sp>
      <p:sp>
        <p:nvSpPr>
          <p:cNvPr id="6" name="Slide Number Placeholder 5"/>
          <p:cNvSpPr>
            <a:spLocks noGrp="1"/>
          </p:cNvSpPr>
          <p:nvPr>
            <p:ph type="sldNum" sz="quarter" idx="12"/>
          </p:nvPr>
        </p:nvSpPr>
        <p:spPr/>
        <p:txBody>
          <a:bodyPr/>
          <a:lstStyle/>
          <a:p>
            <a:pPr lvl="0"/>
            <a:fld id="{63838945-4CE6-401C-97FE-99E4816E6106}" type="slidenum">
              <a:rPr lang="pt-BR" smtClean="0"/>
              <a:pPr lvl="0"/>
              <a:t>‹nº›</a:t>
            </a:fld>
            <a:endParaRPr lang="pt-BR"/>
          </a:p>
        </p:txBody>
      </p:sp>
      <p:sp>
        <p:nvSpPr>
          <p:cNvPr id="14" name="TextBox 13"/>
          <p:cNvSpPr txBox="1"/>
          <p:nvPr/>
        </p:nvSpPr>
        <p:spPr>
          <a:xfrm>
            <a:off x="937033" y="997994"/>
            <a:ext cx="504162" cy="644607"/>
          </a:xfrm>
          <a:prstGeom prst="rect">
            <a:avLst/>
          </a:prstGeom>
        </p:spPr>
        <p:txBody>
          <a:bodyPr vert="horz" lIns="100796" tIns="50398" rIns="100796" bIns="50398" rtlCol="0" anchor="ctr">
            <a:noAutofit/>
          </a:bodyPr>
          <a:lstStyle/>
          <a:p>
            <a:pPr lvl="0"/>
            <a:r>
              <a:rPr lang="en-US" sz="7937" dirty="0">
                <a:solidFill>
                  <a:schemeClr val="tx1"/>
                </a:solidFill>
                <a:effectLst/>
              </a:rPr>
              <a:t>“</a:t>
            </a:r>
          </a:p>
        </p:txBody>
      </p:sp>
      <p:sp>
        <p:nvSpPr>
          <p:cNvPr id="15" name="TextBox 14"/>
          <p:cNvSpPr txBox="1"/>
          <p:nvPr/>
        </p:nvSpPr>
        <p:spPr>
          <a:xfrm>
            <a:off x="8415408" y="3117203"/>
            <a:ext cx="504162" cy="644607"/>
          </a:xfrm>
          <a:prstGeom prst="rect">
            <a:avLst/>
          </a:prstGeom>
        </p:spPr>
        <p:txBody>
          <a:bodyPr vert="horz" lIns="100796" tIns="50398" rIns="100796" bIns="50398" rtlCol="0" anchor="ctr">
            <a:noAutofit/>
          </a:bodyPr>
          <a:lstStyle/>
          <a:p>
            <a:pPr lvl="0" algn="r"/>
            <a:r>
              <a:rPr lang="en-US" sz="7937" dirty="0">
                <a:solidFill>
                  <a:schemeClr val="tx1"/>
                </a:solidFill>
                <a:effectLst/>
              </a:rPr>
              <a:t>”</a:t>
            </a:r>
          </a:p>
        </p:txBody>
      </p:sp>
      <p:cxnSp>
        <p:nvCxnSpPr>
          <p:cNvPr id="19" name="Straight Connector 18"/>
          <p:cNvCxnSpPr/>
          <p:nvPr/>
        </p:nvCxnSpPr>
        <p:spPr>
          <a:xfrm>
            <a:off x="1409420" y="4563803"/>
            <a:ext cx="727111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24405591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1297417" y="3647098"/>
            <a:ext cx="7495125" cy="1619080"/>
          </a:xfrm>
        </p:spPr>
        <p:txBody>
          <a:bodyPr anchor="b">
            <a:normAutofit/>
          </a:bodyPr>
          <a:lstStyle>
            <a:lvl1pPr algn="l">
              <a:defRPr sz="3527" b="0" cap="none"/>
            </a:lvl1pPr>
          </a:lstStyle>
          <a:p>
            <a:r>
              <a:rPr lang="pt-BR"/>
              <a:t>Clique para editar o título mestre</a:t>
            </a:r>
            <a:endParaRPr lang="en-US" dirty="0"/>
          </a:p>
        </p:txBody>
      </p:sp>
      <p:sp>
        <p:nvSpPr>
          <p:cNvPr id="3" name="Text Placeholder 2"/>
          <p:cNvSpPr>
            <a:spLocks noGrp="1"/>
          </p:cNvSpPr>
          <p:nvPr>
            <p:ph type="body" idx="1"/>
          </p:nvPr>
        </p:nvSpPr>
        <p:spPr>
          <a:xfrm>
            <a:off x="1297415" y="5266178"/>
            <a:ext cx="7495128" cy="948432"/>
          </a:xfrm>
        </p:spPr>
        <p:txBody>
          <a:bodyPr anchor="t">
            <a:normAutofit/>
          </a:bodyPr>
          <a:lstStyle>
            <a:lvl1pPr marL="0" indent="0" algn="l">
              <a:buNone/>
              <a:defRPr sz="1984">
                <a:solidFill>
                  <a:schemeClr val="tx1"/>
                </a:solidFill>
              </a:defRPr>
            </a:lvl1pPr>
            <a:lvl2pPr marL="503972" indent="0">
              <a:buNone/>
              <a:defRPr sz="1984">
                <a:solidFill>
                  <a:schemeClr val="tx1">
                    <a:tint val="75000"/>
                  </a:schemeClr>
                </a:solidFill>
              </a:defRPr>
            </a:lvl2pPr>
            <a:lvl3pPr marL="1007943" indent="0">
              <a:buNone/>
              <a:defRPr sz="1764">
                <a:solidFill>
                  <a:schemeClr val="tx1">
                    <a:tint val="75000"/>
                  </a:schemeClr>
                </a:solidFill>
              </a:defRPr>
            </a:lvl3pPr>
            <a:lvl4pPr marL="1511915" indent="0">
              <a:buNone/>
              <a:defRPr sz="1543">
                <a:solidFill>
                  <a:schemeClr val="tx1">
                    <a:tint val="75000"/>
                  </a:schemeClr>
                </a:solidFill>
              </a:defRPr>
            </a:lvl4pPr>
            <a:lvl5pPr marL="2015886" indent="0">
              <a:buNone/>
              <a:defRPr sz="1543">
                <a:solidFill>
                  <a:schemeClr val="tx1">
                    <a:tint val="75000"/>
                  </a:schemeClr>
                </a:solidFill>
              </a:defRPr>
            </a:lvl5pPr>
            <a:lvl6pPr marL="2519858" indent="0">
              <a:buNone/>
              <a:defRPr sz="1543">
                <a:solidFill>
                  <a:schemeClr val="tx1">
                    <a:tint val="75000"/>
                  </a:schemeClr>
                </a:solidFill>
              </a:defRPr>
            </a:lvl6pPr>
            <a:lvl7pPr marL="3023829" indent="0">
              <a:buNone/>
              <a:defRPr sz="1543">
                <a:solidFill>
                  <a:schemeClr val="tx1">
                    <a:tint val="75000"/>
                  </a:schemeClr>
                </a:solidFill>
              </a:defRPr>
            </a:lvl7pPr>
            <a:lvl8pPr marL="3527801" indent="0">
              <a:buNone/>
              <a:defRPr sz="1543">
                <a:solidFill>
                  <a:schemeClr val="tx1">
                    <a:tint val="75000"/>
                  </a:schemeClr>
                </a:solidFill>
              </a:defRPr>
            </a:lvl8pPr>
            <a:lvl9pPr marL="4031772" indent="0">
              <a:buNone/>
              <a:defRPr sz="1543">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pPr lvl="0"/>
            <a:endParaRPr lang="pt-BR"/>
          </a:p>
        </p:txBody>
      </p:sp>
      <p:sp>
        <p:nvSpPr>
          <p:cNvPr id="5" name="Footer Placeholder 4"/>
          <p:cNvSpPr>
            <a:spLocks noGrp="1"/>
          </p:cNvSpPr>
          <p:nvPr>
            <p:ph type="ftr" sz="quarter" idx="11"/>
          </p:nvPr>
        </p:nvSpPr>
        <p:spPr/>
        <p:txBody>
          <a:bodyPr/>
          <a:lstStyle/>
          <a:p>
            <a:pPr lvl="0"/>
            <a:endParaRPr lang="pt-BR"/>
          </a:p>
        </p:txBody>
      </p:sp>
      <p:sp>
        <p:nvSpPr>
          <p:cNvPr id="6" name="Slide Number Placeholder 5"/>
          <p:cNvSpPr>
            <a:spLocks noGrp="1"/>
          </p:cNvSpPr>
          <p:nvPr>
            <p:ph type="sldNum" sz="quarter" idx="12"/>
          </p:nvPr>
        </p:nvSpPr>
        <p:spPr/>
        <p:txBody>
          <a:bodyPr/>
          <a:lstStyle/>
          <a:p>
            <a:pPr lvl="0"/>
            <a:fld id="{63838945-4CE6-401C-97FE-99E4816E6106}" type="slidenum">
              <a:rPr lang="pt-BR" smtClean="0"/>
              <a:pPr lvl="0"/>
              <a:t>‹nº›</a:t>
            </a:fld>
            <a:endParaRPr lang="pt-BR"/>
          </a:p>
        </p:txBody>
      </p:sp>
    </p:spTree>
    <p:extLst>
      <p:ext uri="{BB962C8B-B14F-4D97-AF65-F5344CB8AC3E}">
        <p14:creationId xmlns="" xmlns:p14="http://schemas.microsoft.com/office/powerpoint/2010/main" val="18519659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o 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1553784" y="1082619"/>
            <a:ext cx="6973058" cy="2473228"/>
          </a:xfrm>
        </p:spPr>
        <p:txBody>
          <a:bodyPr anchor="ctr">
            <a:normAutofit/>
          </a:bodyPr>
          <a:lstStyle>
            <a:lvl1pPr algn="ctr">
              <a:defRPr sz="3527" b="0" cap="none">
                <a:solidFill>
                  <a:schemeClr val="tx1"/>
                </a:solidFill>
              </a:defRPr>
            </a:lvl1pPr>
          </a:lstStyle>
          <a:p>
            <a:r>
              <a:rPr lang="pt-BR"/>
              <a:t>Clique para editar o título mestre</a:t>
            </a:r>
            <a:endParaRPr lang="en-US" dirty="0"/>
          </a:p>
        </p:txBody>
      </p:sp>
      <p:sp>
        <p:nvSpPr>
          <p:cNvPr id="14" name="Text Placeholder 2"/>
          <p:cNvSpPr>
            <a:spLocks noGrp="1"/>
          </p:cNvSpPr>
          <p:nvPr>
            <p:ph type="body" idx="13"/>
          </p:nvPr>
        </p:nvSpPr>
        <p:spPr>
          <a:xfrm>
            <a:off x="1297415" y="4011668"/>
            <a:ext cx="7495128" cy="977718"/>
          </a:xfrm>
        </p:spPr>
        <p:txBody>
          <a:bodyPr anchor="b">
            <a:normAutofit/>
          </a:bodyPr>
          <a:lstStyle>
            <a:lvl1pPr marL="0" indent="0" algn="l">
              <a:spcBef>
                <a:spcPts val="0"/>
              </a:spcBef>
              <a:buNone/>
              <a:defRPr sz="2205">
                <a:solidFill>
                  <a:schemeClr val="tx1"/>
                </a:solidFill>
              </a:defRPr>
            </a:lvl1pPr>
            <a:lvl2pPr marL="503972" indent="0">
              <a:buNone/>
              <a:defRPr sz="1984">
                <a:solidFill>
                  <a:schemeClr val="tx1">
                    <a:tint val="75000"/>
                  </a:schemeClr>
                </a:solidFill>
              </a:defRPr>
            </a:lvl2pPr>
            <a:lvl3pPr marL="1007943" indent="0">
              <a:buNone/>
              <a:defRPr sz="1764">
                <a:solidFill>
                  <a:schemeClr val="tx1">
                    <a:tint val="75000"/>
                  </a:schemeClr>
                </a:solidFill>
              </a:defRPr>
            </a:lvl3pPr>
            <a:lvl4pPr marL="1511915" indent="0">
              <a:buNone/>
              <a:defRPr sz="1543">
                <a:solidFill>
                  <a:schemeClr val="tx1">
                    <a:tint val="75000"/>
                  </a:schemeClr>
                </a:solidFill>
              </a:defRPr>
            </a:lvl4pPr>
            <a:lvl5pPr marL="2015886" indent="0">
              <a:buNone/>
              <a:defRPr sz="1543">
                <a:solidFill>
                  <a:schemeClr val="tx1">
                    <a:tint val="75000"/>
                  </a:schemeClr>
                </a:solidFill>
              </a:defRPr>
            </a:lvl5pPr>
            <a:lvl6pPr marL="2519858" indent="0">
              <a:buNone/>
              <a:defRPr sz="1543">
                <a:solidFill>
                  <a:schemeClr val="tx1">
                    <a:tint val="75000"/>
                  </a:schemeClr>
                </a:solidFill>
              </a:defRPr>
            </a:lvl6pPr>
            <a:lvl7pPr marL="3023829" indent="0">
              <a:buNone/>
              <a:defRPr sz="1543">
                <a:solidFill>
                  <a:schemeClr val="tx1">
                    <a:tint val="75000"/>
                  </a:schemeClr>
                </a:solidFill>
              </a:defRPr>
            </a:lvl7pPr>
            <a:lvl8pPr marL="3527801" indent="0">
              <a:buNone/>
              <a:defRPr sz="1543">
                <a:solidFill>
                  <a:schemeClr val="tx1">
                    <a:tint val="75000"/>
                  </a:schemeClr>
                </a:solidFill>
              </a:defRPr>
            </a:lvl8pPr>
            <a:lvl9pPr marL="4031772" indent="0">
              <a:buNone/>
              <a:defRPr sz="1543">
                <a:solidFill>
                  <a:schemeClr val="tx1">
                    <a:tint val="75000"/>
                  </a:schemeClr>
                </a:solidFill>
              </a:defRPr>
            </a:lvl9pPr>
          </a:lstStyle>
          <a:p>
            <a:pPr lvl="0"/>
            <a:r>
              <a:rPr lang="pt-BR"/>
              <a:t>Editar estilos de texto Mestre</a:t>
            </a:r>
          </a:p>
        </p:txBody>
      </p:sp>
      <p:sp>
        <p:nvSpPr>
          <p:cNvPr id="3" name="Text Placeholder 2"/>
          <p:cNvSpPr>
            <a:spLocks noGrp="1"/>
          </p:cNvSpPr>
          <p:nvPr>
            <p:ph type="body" idx="1"/>
          </p:nvPr>
        </p:nvSpPr>
        <p:spPr>
          <a:xfrm>
            <a:off x="1297412" y="4993119"/>
            <a:ext cx="7495134" cy="1483936"/>
          </a:xfrm>
        </p:spPr>
        <p:txBody>
          <a:bodyPr anchor="t">
            <a:normAutofit/>
          </a:bodyPr>
          <a:lstStyle>
            <a:lvl1pPr marL="0" indent="0" algn="l">
              <a:buNone/>
              <a:defRPr sz="1764">
                <a:solidFill>
                  <a:schemeClr val="tx1"/>
                </a:solidFill>
              </a:defRPr>
            </a:lvl1pPr>
            <a:lvl2pPr marL="503972" indent="0">
              <a:buNone/>
              <a:defRPr sz="1764">
                <a:solidFill>
                  <a:schemeClr val="tx1">
                    <a:tint val="75000"/>
                  </a:schemeClr>
                </a:solidFill>
              </a:defRPr>
            </a:lvl2pPr>
            <a:lvl3pPr marL="1007943" indent="0">
              <a:buNone/>
              <a:defRPr sz="1764">
                <a:solidFill>
                  <a:schemeClr val="tx1">
                    <a:tint val="75000"/>
                  </a:schemeClr>
                </a:solidFill>
              </a:defRPr>
            </a:lvl3pPr>
            <a:lvl4pPr marL="1511915" indent="0">
              <a:buNone/>
              <a:defRPr sz="1543">
                <a:solidFill>
                  <a:schemeClr val="tx1">
                    <a:tint val="75000"/>
                  </a:schemeClr>
                </a:solidFill>
              </a:defRPr>
            </a:lvl4pPr>
            <a:lvl5pPr marL="2015886" indent="0">
              <a:buNone/>
              <a:defRPr sz="1543">
                <a:solidFill>
                  <a:schemeClr val="tx1">
                    <a:tint val="75000"/>
                  </a:schemeClr>
                </a:solidFill>
              </a:defRPr>
            </a:lvl5pPr>
            <a:lvl6pPr marL="2519858" indent="0">
              <a:buNone/>
              <a:defRPr sz="1543">
                <a:solidFill>
                  <a:schemeClr val="tx1">
                    <a:tint val="75000"/>
                  </a:schemeClr>
                </a:solidFill>
              </a:defRPr>
            </a:lvl6pPr>
            <a:lvl7pPr marL="3023829" indent="0">
              <a:buNone/>
              <a:defRPr sz="1543">
                <a:solidFill>
                  <a:schemeClr val="tx1">
                    <a:tint val="75000"/>
                  </a:schemeClr>
                </a:solidFill>
              </a:defRPr>
            </a:lvl7pPr>
            <a:lvl8pPr marL="3527801" indent="0">
              <a:buNone/>
              <a:defRPr sz="1543">
                <a:solidFill>
                  <a:schemeClr val="tx1">
                    <a:tint val="75000"/>
                  </a:schemeClr>
                </a:solidFill>
              </a:defRPr>
            </a:lvl8pPr>
            <a:lvl9pPr marL="4031772" indent="0">
              <a:buNone/>
              <a:defRPr sz="1543">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pPr lvl="0"/>
            <a:endParaRPr lang="pt-BR"/>
          </a:p>
        </p:txBody>
      </p:sp>
      <p:sp>
        <p:nvSpPr>
          <p:cNvPr id="5" name="Footer Placeholder 4"/>
          <p:cNvSpPr>
            <a:spLocks noGrp="1"/>
          </p:cNvSpPr>
          <p:nvPr>
            <p:ph type="ftr" sz="quarter" idx="11"/>
          </p:nvPr>
        </p:nvSpPr>
        <p:spPr/>
        <p:txBody>
          <a:bodyPr/>
          <a:lstStyle/>
          <a:p>
            <a:pPr lvl="0"/>
            <a:endParaRPr lang="pt-BR"/>
          </a:p>
        </p:txBody>
      </p:sp>
      <p:sp>
        <p:nvSpPr>
          <p:cNvPr id="6" name="Slide Number Placeholder 5"/>
          <p:cNvSpPr>
            <a:spLocks noGrp="1"/>
          </p:cNvSpPr>
          <p:nvPr>
            <p:ph type="sldNum" sz="quarter" idx="12"/>
          </p:nvPr>
        </p:nvSpPr>
        <p:spPr/>
        <p:txBody>
          <a:bodyPr/>
          <a:lstStyle/>
          <a:p>
            <a:pPr lvl="0"/>
            <a:fld id="{63838945-4CE6-401C-97FE-99E4816E6106}" type="slidenum">
              <a:rPr lang="pt-BR" smtClean="0"/>
              <a:pPr lvl="0"/>
              <a:t>‹nº›</a:t>
            </a:fld>
            <a:endParaRPr lang="pt-BR"/>
          </a:p>
        </p:txBody>
      </p:sp>
      <p:sp>
        <p:nvSpPr>
          <p:cNvPr id="12" name="TextBox 11"/>
          <p:cNvSpPr txBox="1"/>
          <p:nvPr/>
        </p:nvSpPr>
        <p:spPr>
          <a:xfrm>
            <a:off x="968001" y="988661"/>
            <a:ext cx="504162" cy="644607"/>
          </a:xfrm>
          <a:prstGeom prst="rect">
            <a:avLst/>
          </a:prstGeom>
        </p:spPr>
        <p:txBody>
          <a:bodyPr vert="horz" lIns="100796" tIns="50398" rIns="100796" bIns="50398" rtlCol="0" anchor="ctr">
            <a:noAutofit/>
          </a:bodyPr>
          <a:lstStyle/>
          <a:p>
            <a:pPr lvl="0"/>
            <a:r>
              <a:rPr lang="en-US" sz="8818" dirty="0">
                <a:solidFill>
                  <a:schemeClr val="tx1"/>
                </a:solidFill>
                <a:effectLst/>
              </a:rPr>
              <a:t>“</a:t>
            </a:r>
          </a:p>
        </p:txBody>
      </p:sp>
      <p:sp>
        <p:nvSpPr>
          <p:cNvPr id="13" name="TextBox 12"/>
          <p:cNvSpPr txBox="1"/>
          <p:nvPr/>
        </p:nvSpPr>
        <p:spPr>
          <a:xfrm>
            <a:off x="8433370" y="2874537"/>
            <a:ext cx="504162" cy="644607"/>
          </a:xfrm>
          <a:prstGeom prst="rect">
            <a:avLst/>
          </a:prstGeom>
        </p:spPr>
        <p:txBody>
          <a:bodyPr vert="horz" lIns="100796" tIns="50398" rIns="100796" bIns="50398" rtlCol="0" anchor="ctr">
            <a:noAutofit/>
          </a:bodyPr>
          <a:lstStyle/>
          <a:p>
            <a:pPr lvl="0" algn="r"/>
            <a:r>
              <a:rPr lang="en-US" sz="8818" dirty="0">
                <a:solidFill>
                  <a:schemeClr val="tx1"/>
                </a:solidFill>
                <a:effectLst/>
              </a:rPr>
              <a:t>”</a:t>
            </a:r>
          </a:p>
        </p:txBody>
      </p:sp>
      <p:cxnSp>
        <p:nvCxnSpPr>
          <p:cNvPr id="26" name="Straight Connector 25"/>
          <p:cNvCxnSpPr/>
          <p:nvPr/>
        </p:nvCxnSpPr>
        <p:spPr>
          <a:xfrm>
            <a:off x="1409420" y="3779838"/>
            <a:ext cx="727111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32820568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iro ou Falso">
    <p:spTree>
      <p:nvGrpSpPr>
        <p:cNvPr id="1" name=""/>
        <p:cNvGrpSpPr/>
        <p:nvPr/>
      </p:nvGrpSpPr>
      <p:grpSpPr>
        <a:xfrm>
          <a:off x="0" y="0"/>
          <a:ext cx="0" cy="0"/>
          <a:chOff x="0" y="0"/>
          <a:chExt cx="0" cy="0"/>
        </a:xfrm>
      </p:grpSpPr>
      <p:sp>
        <p:nvSpPr>
          <p:cNvPr id="2" name="Title 1"/>
          <p:cNvSpPr>
            <a:spLocks noGrp="1"/>
          </p:cNvSpPr>
          <p:nvPr>
            <p:ph type="title"/>
          </p:nvPr>
        </p:nvSpPr>
        <p:spPr>
          <a:xfrm>
            <a:off x="1297412" y="1082618"/>
            <a:ext cx="7495132" cy="2529225"/>
          </a:xfrm>
        </p:spPr>
        <p:txBody>
          <a:bodyPr vert="horz" lIns="91440" tIns="45720" rIns="91440" bIns="45720" rtlCol="0" anchor="ctr">
            <a:normAutofit/>
          </a:bodyPr>
          <a:lstStyle>
            <a:lvl1pPr>
              <a:defRPr lang="en-US" sz="3527" b="0" dirty="0"/>
            </a:lvl1pPr>
          </a:lstStyle>
          <a:p>
            <a:pPr marL="0" lvl="0"/>
            <a:r>
              <a:rPr lang="pt-BR"/>
              <a:t>Clique para editar o título mestre</a:t>
            </a:r>
            <a:endParaRPr lang="en-US" dirty="0"/>
          </a:p>
        </p:txBody>
      </p:sp>
      <p:sp>
        <p:nvSpPr>
          <p:cNvPr id="11" name="Text Placeholder 2"/>
          <p:cNvSpPr>
            <a:spLocks noGrp="1"/>
          </p:cNvSpPr>
          <p:nvPr>
            <p:ph type="body" idx="13"/>
          </p:nvPr>
        </p:nvSpPr>
        <p:spPr>
          <a:xfrm>
            <a:off x="1297415" y="3931031"/>
            <a:ext cx="7495128" cy="997877"/>
          </a:xfrm>
        </p:spPr>
        <p:txBody>
          <a:bodyPr anchor="b">
            <a:normAutofit/>
          </a:bodyPr>
          <a:lstStyle>
            <a:lvl1pPr marL="0" indent="0" algn="l">
              <a:spcBef>
                <a:spcPts val="0"/>
              </a:spcBef>
              <a:buNone/>
              <a:defRPr sz="2205">
                <a:solidFill>
                  <a:schemeClr val="tx1"/>
                </a:solidFill>
              </a:defRPr>
            </a:lvl1pPr>
            <a:lvl2pPr marL="503972" indent="0">
              <a:buNone/>
              <a:defRPr sz="1984">
                <a:solidFill>
                  <a:schemeClr val="tx1">
                    <a:tint val="75000"/>
                  </a:schemeClr>
                </a:solidFill>
              </a:defRPr>
            </a:lvl2pPr>
            <a:lvl3pPr marL="1007943" indent="0">
              <a:buNone/>
              <a:defRPr sz="1764">
                <a:solidFill>
                  <a:schemeClr val="tx1">
                    <a:tint val="75000"/>
                  </a:schemeClr>
                </a:solidFill>
              </a:defRPr>
            </a:lvl3pPr>
            <a:lvl4pPr marL="1511915" indent="0">
              <a:buNone/>
              <a:defRPr sz="1543">
                <a:solidFill>
                  <a:schemeClr val="tx1">
                    <a:tint val="75000"/>
                  </a:schemeClr>
                </a:solidFill>
              </a:defRPr>
            </a:lvl4pPr>
            <a:lvl5pPr marL="2015886" indent="0">
              <a:buNone/>
              <a:defRPr sz="1543">
                <a:solidFill>
                  <a:schemeClr val="tx1">
                    <a:tint val="75000"/>
                  </a:schemeClr>
                </a:solidFill>
              </a:defRPr>
            </a:lvl5pPr>
            <a:lvl6pPr marL="2519858" indent="0">
              <a:buNone/>
              <a:defRPr sz="1543">
                <a:solidFill>
                  <a:schemeClr val="tx1">
                    <a:tint val="75000"/>
                  </a:schemeClr>
                </a:solidFill>
              </a:defRPr>
            </a:lvl6pPr>
            <a:lvl7pPr marL="3023829" indent="0">
              <a:buNone/>
              <a:defRPr sz="1543">
                <a:solidFill>
                  <a:schemeClr val="tx1">
                    <a:tint val="75000"/>
                  </a:schemeClr>
                </a:solidFill>
              </a:defRPr>
            </a:lvl7pPr>
            <a:lvl8pPr marL="3527801" indent="0">
              <a:buNone/>
              <a:defRPr sz="1543">
                <a:solidFill>
                  <a:schemeClr val="tx1">
                    <a:tint val="75000"/>
                  </a:schemeClr>
                </a:solidFill>
              </a:defRPr>
            </a:lvl8pPr>
            <a:lvl9pPr marL="4031772" indent="0">
              <a:buNone/>
              <a:defRPr sz="1543">
                <a:solidFill>
                  <a:schemeClr val="tx1">
                    <a:tint val="75000"/>
                  </a:schemeClr>
                </a:solidFill>
              </a:defRPr>
            </a:lvl9pPr>
          </a:lstStyle>
          <a:p>
            <a:pPr lvl="0"/>
            <a:r>
              <a:rPr lang="pt-BR"/>
              <a:t>Editar estilos de texto Mestre</a:t>
            </a:r>
          </a:p>
        </p:txBody>
      </p:sp>
      <p:sp>
        <p:nvSpPr>
          <p:cNvPr id="3" name="Text Placeholder 2"/>
          <p:cNvSpPr>
            <a:spLocks noGrp="1"/>
          </p:cNvSpPr>
          <p:nvPr>
            <p:ph type="body" idx="1"/>
          </p:nvPr>
        </p:nvSpPr>
        <p:spPr>
          <a:xfrm>
            <a:off x="1297413" y="4927789"/>
            <a:ext cx="7495132" cy="1549267"/>
          </a:xfrm>
        </p:spPr>
        <p:txBody>
          <a:bodyPr anchor="t">
            <a:normAutofit/>
          </a:bodyPr>
          <a:lstStyle>
            <a:lvl1pPr marL="0" indent="0" algn="l">
              <a:buNone/>
              <a:defRPr sz="1764">
                <a:solidFill>
                  <a:schemeClr val="tx1"/>
                </a:solidFill>
              </a:defRPr>
            </a:lvl1pPr>
            <a:lvl2pPr marL="503972" indent="0">
              <a:buNone/>
              <a:defRPr sz="1764">
                <a:solidFill>
                  <a:schemeClr val="tx1">
                    <a:tint val="75000"/>
                  </a:schemeClr>
                </a:solidFill>
              </a:defRPr>
            </a:lvl2pPr>
            <a:lvl3pPr marL="1007943" indent="0">
              <a:buNone/>
              <a:defRPr sz="1764">
                <a:solidFill>
                  <a:schemeClr val="tx1">
                    <a:tint val="75000"/>
                  </a:schemeClr>
                </a:solidFill>
              </a:defRPr>
            </a:lvl3pPr>
            <a:lvl4pPr marL="1511915" indent="0">
              <a:buNone/>
              <a:defRPr sz="1543">
                <a:solidFill>
                  <a:schemeClr val="tx1">
                    <a:tint val="75000"/>
                  </a:schemeClr>
                </a:solidFill>
              </a:defRPr>
            </a:lvl4pPr>
            <a:lvl5pPr marL="2015886" indent="0">
              <a:buNone/>
              <a:defRPr sz="1543">
                <a:solidFill>
                  <a:schemeClr val="tx1">
                    <a:tint val="75000"/>
                  </a:schemeClr>
                </a:solidFill>
              </a:defRPr>
            </a:lvl5pPr>
            <a:lvl6pPr marL="2519858" indent="0">
              <a:buNone/>
              <a:defRPr sz="1543">
                <a:solidFill>
                  <a:schemeClr val="tx1">
                    <a:tint val="75000"/>
                  </a:schemeClr>
                </a:solidFill>
              </a:defRPr>
            </a:lvl6pPr>
            <a:lvl7pPr marL="3023829" indent="0">
              <a:buNone/>
              <a:defRPr sz="1543">
                <a:solidFill>
                  <a:schemeClr val="tx1">
                    <a:tint val="75000"/>
                  </a:schemeClr>
                </a:solidFill>
              </a:defRPr>
            </a:lvl7pPr>
            <a:lvl8pPr marL="3527801" indent="0">
              <a:buNone/>
              <a:defRPr sz="1543">
                <a:solidFill>
                  <a:schemeClr val="tx1">
                    <a:tint val="75000"/>
                  </a:schemeClr>
                </a:solidFill>
              </a:defRPr>
            </a:lvl8pPr>
            <a:lvl9pPr marL="4031772" indent="0">
              <a:buNone/>
              <a:defRPr sz="1543">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pPr lvl="0"/>
            <a:endParaRPr lang="pt-BR"/>
          </a:p>
        </p:txBody>
      </p:sp>
      <p:sp>
        <p:nvSpPr>
          <p:cNvPr id="5" name="Footer Placeholder 4"/>
          <p:cNvSpPr>
            <a:spLocks noGrp="1"/>
          </p:cNvSpPr>
          <p:nvPr>
            <p:ph type="ftr" sz="quarter" idx="11"/>
          </p:nvPr>
        </p:nvSpPr>
        <p:spPr/>
        <p:txBody>
          <a:bodyPr/>
          <a:lstStyle/>
          <a:p>
            <a:pPr lvl="0"/>
            <a:endParaRPr lang="pt-BR"/>
          </a:p>
        </p:txBody>
      </p:sp>
      <p:sp>
        <p:nvSpPr>
          <p:cNvPr id="6" name="Slide Number Placeholder 5"/>
          <p:cNvSpPr>
            <a:spLocks noGrp="1"/>
          </p:cNvSpPr>
          <p:nvPr>
            <p:ph type="sldNum" sz="quarter" idx="12"/>
          </p:nvPr>
        </p:nvSpPr>
        <p:spPr/>
        <p:txBody>
          <a:bodyPr/>
          <a:lstStyle/>
          <a:p>
            <a:pPr lvl="0"/>
            <a:fld id="{63838945-4CE6-401C-97FE-99E4816E6106}" type="slidenum">
              <a:rPr lang="pt-BR" smtClean="0"/>
              <a:pPr lvl="0"/>
              <a:t>‹nº›</a:t>
            </a:fld>
            <a:endParaRPr lang="pt-BR"/>
          </a:p>
        </p:txBody>
      </p:sp>
      <p:cxnSp>
        <p:nvCxnSpPr>
          <p:cNvPr id="15" name="Straight Connector 14"/>
          <p:cNvCxnSpPr/>
          <p:nvPr/>
        </p:nvCxnSpPr>
        <p:spPr>
          <a:xfrm>
            <a:off x="1409424" y="3779838"/>
            <a:ext cx="728312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16217599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pt-BR"/>
              <a:t>Clique para editar o título mestre</a:t>
            </a:r>
            <a:endParaRPr lang="en-US" dirty="0"/>
          </a:p>
        </p:txBody>
      </p:sp>
      <p:sp>
        <p:nvSpPr>
          <p:cNvPr id="3" name="Vertical Text Placeholder 2"/>
          <p:cNvSpPr>
            <a:spLocks noGrp="1"/>
          </p:cNvSpPr>
          <p:nvPr>
            <p:ph type="body" orient="vert" idx="1"/>
          </p:nvPr>
        </p:nvSpPr>
        <p:spPr>
          <a:xfrm>
            <a:off x="1297412" y="2744913"/>
            <a:ext cx="7495134" cy="3732144"/>
          </a:xfrm>
        </p:spPr>
        <p:txBody>
          <a:bodyPr vert="eaVert" ancho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pPr lvl="0"/>
            <a:endParaRPr lang="pt-BR"/>
          </a:p>
        </p:txBody>
      </p:sp>
      <p:sp>
        <p:nvSpPr>
          <p:cNvPr id="5" name="Footer Placeholder 4"/>
          <p:cNvSpPr>
            <a:spLocks noGrp="1"/>
          </p:cNvSpPr>
          <p:nvPr>
            <p:ph type="ftr" sz="quarter" idx="11"/>
          </p:nvPr>
        </p:nvSpPr>
        <p:spPr/>
        <p:txBody>
          <a:bodyPr/>
          <a:lstStyle/>
          <a:p>
            <a:pPr lvl="0"/>
            <a:endParaRPr lang="pt-BR"/>
          </a:p>
        </p:txBody>
      </p:sp>
      <p:sp>
        <p:nvSpPr>
          <p:cNvPr id="6" name="Slide Number Placeholder 5"/>
          <p:cNvSpPr>
            <a:spLocks noGrp="1"/>
          </p:cNvSpPr>
          <p:nvPr>
            <p:ph type="sldNum" sz="quarter" idx="12"/>
          </p:nvPr>
        </p:nvSpPr>
        <p:spPr/>
        <p:txBody>
          <a:bodyPr/>
          <a:lstStyle/>
          <a:p>
            <a:pPr lvl="0"/>
            <a:fld id="{C6CD5DD3-04C9-40D6-95D8-045A086D469C}" type="slidenum">
              <a:rPr lang="pt-BR" smtClean="0"/>
              <a:pPr lvl="0"/>
              <a:t>‹nº›</a:t>
            </a:fld>
            <a:endParaRPr lang="pt-BR"/>
          </a:p>
        </p:txBody>
      </p:sp>
      <p:cxnSp>
        <p:nvCxnSpPr>
          <p:cNvPr id="14" name="Straight Connector 13"/>
          <p:cNvCxnSpPr/>
          <p:nvPr/>
        </p:nvCxnSpPr>
        <p:spPr>
          <a:xfrm>
            <a:off x="1409420" y="2595588"/>
            <a:ext cx="72831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24749698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7784" y="999660"/>
            <a:ext cx="1784758" cy="5477397"/>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1297415" y="999660"/>
            <a:ext cx="5419007" cy="5477395"/>
          </a:xfrm>
        </p:spPr>
        <p:txBody>
          <a:bodyPr vert="eaVert" ancho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pPr lvl="0"/>
            <a:endParaRPr lang="pt-BR"/>
          </a:p>
        </p:txBody>
      </p:sp>
      <p:sp>
        <p:nvSpPr>
          <p:cNvPr id="5" name="Footer Placeholder 4"/>
          <p:cNvSpPr>
            <a:spLocks noGrp="1"/>
          </p:cNvSpPr>
          <p:nvPr>
            <p:ph type="ftr" sz="quarter" idx="11"/>
          </p:nvPr>
        </p:nvSpPr>
        <p:spPr/>
        <p:txBody>
          <a:bodyPr/>
          <a:lstStyle/>
          <a:p>
            <a:pPr lvl="0"/>
            <a:endParaRPr lang="pt-BR"/>
          </a:p>
        </p:txBody>
      </p:sp>
      <p:sp>
        <p:nvSpPr>
          <p:cNvPr id="6" name="Slide Number Placeholder 5"/>
          <p:cNvSpPr>
            <a:spLocks noGrp="1"/>
          </p:cNvSpPr>
          <p:nvPr>
            <p:ph type="sldNum" sz="quarter" idx="12"/>
          </p:nvPr>
        </p:nvSpPr>
        <p:spPr/>
        <p:txBody>
          <a:bodyPr/>
          <a:lstStyle/>
          <a:p>
            <a:pPr lvl="0"/>
            <a:fld id="{83110948-4986-478F-AF00-50E45B437230}" type="slidenum">
              <a:rPr lang="pt-BR" smtClean="0"/>
              <a:pPr lvl="0"/>
              <a:t>‹nº›</a:t>
            </a:fld>
            <a:endParaRPr lang="pt-BR"/>
          </a:p>
        </p:txBody>
      </p:sp>
      <p:cxnSp>
        <p:nvCxnSpPr>
          <p:cNvPr id="14" name="Straight Connector 13"/>
          <p:cNvCxnSpPr/>
          <p:nvPr/>
        </p:nvCxnSpPr>
        <p:spPr>
          <a:xfrm>
            <a:off x="6885243" y="999660"/>
            <a:ext cx="0" cy="5477395"/>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2803558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cxnSp>
        <p:nvCxnSpPr>
          <p:cNvPr id="7" name="Straight Connector 6"/>
          <p:cNvCxnSpPr/>
          <p:nvPr/>
        </p:nvCxnSpPr>
        <p:spPr>
          <a:xfrm>
            <a:off x="1409421" y="2595588"/>
            <a:ext cx="7271117"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pPr lvl="0"/>
            <a:endParaRPr lang="pt-BR"/>
          </a:p>
        </p:txBody>
      </p:sp>
      <p:sp>
        <p:nvSpPr>
          <p:cNvPr id="5" name="Footer Placeholder 4"/>
          <p:cNvSpPr>
            <a:spLocks noGrp="1"/>
          </p:cNvSpPr>
          <p:nvPr>
            <p:ph type="ftr" sz="quarter" idx="11"/>
          </p:nvPr>
        </p:nvSpPr>
        <p:spPr/>
        <p:txBody>
          <a:bodyPr/>
          <a:lstStyle/>
          <a:p>
            <a:pPr lvl="0"/>
            <a:endParaRPr lang="pt-BR"/>
          </a:p>
        </p:txBody>
      </p:sp>
      <p:sp>
        <p:nvSpPr>
          <p:cNvPr id="6" name="Slide Number Placeholder 5"/>
          <p:cNvSpPr>
            <a:spLocks noGrp="1"/>
          </p:cNvSpPr>
          <p:nvPr>
            <p:ph type="sldNum" sz="quarter" idx="12"/>
          </p:nvPr>
        </p:nvSpPr>
        <p:spPr/>
        <p:txBody>
          <a:bodyPr/>
          <a:lstStyle/>
          <a:p>
            <a:pPr lvl="0"/>
            <a:fld id="{5961F31F-139F-41AE-9298-BA211B607650}" type="slidenum">
              <a:rPr lang="pt-BR" smtClean="0"/>
              <a:pPr lvl="0"/>
              <a:t>‹nº›</a:t>
            </a:fld>
            <a:endParaRPr lang="pt-BR"/>
          </a:p>
        </p:txBody>
      </p:sp>
    </p:spTree>
    <p:extLst>
      <p:ext uri="{BB962C8B-B14F-4D97-AF65-F5344CB8AC3E}">
        <p14:creationId xmlns="" xmlns:p14="http://schemas.microsoft.com/office/powerpoint/2010/main" val="1795709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1409419" y="1809354"/>
            <a:ext cx="7271118" cy="2008984"/>
          </a:xfrm>
        </p:spPr>
        <p:txBody>
          <a:bodyPr anchor="b">
            <a:normAutofit/>
          </a:bodyPr>
          <a:lstStyle>
            <a:lvl1pPr algn="ctr">
              <a:defRPr sz="4409" b="0" cap="none"/>
            </a:lvl1pPr>
          </a:lstStyle>
          <a:p>
            <a:r>
              <a:rPr lang="pt-BR"/>
              <a:t>Clique para editar o título mestre</a:t>
            </a:r>
            <a:endParaRPr lang="en-US" dirty="0"/>
          </a:p>
        </p:txBody>
      </p:sp>
      <p:sp>
        <p:nvSpPr>
          <p:cNvPr id="3" name="Text Placeholder 2"/>
          <p:cNvSpPr>
            <a:spLocks noGrp="1"/>
          </p:cNvSpPr>
          <p:nvPr>
            <p:ph type="body" idx="1"/>
          </p:nvPr>
        </p:nvSpPr>
        <p:spPr>
          <a:xfrm>
            <a:off x="1409419" y="4116991"/>
            <a:ext cx="7271118" cy="1201540"/>
          </a:xfrm>
        </p:spPr>
        <p:txBody>
          <a:bodyPr anchor="t">
            <a:normAutofit/>
          </a:bodyPr>
          <a:lstStyle>
            <a:lvl1pPr marL="0" indent="0" algn="ctr">
              <a:buNone/>
              <a:defRPr sz="2646">
                <a:solidFill>
                  <a:schemeClr val="tx1"/>
                </a:solidFill>
              </a:defRPr>
            </a:lvl1pPr>
            <a:lvl2pPr marL="503972" indent="0">
              <a:buNone/>
              <a:defRPr sz="1984">
                <a:solidFill>
                  <a:schemeClr val="tx1">
                    <a:tint val="75000"/>
                  </a:schemeClr>
                </a:solidFill>
              </a:defRPr>
            </a:lvl2pPr>
            <a:lvl3pPr marL="1007943" indent="0">
              <a:buNone/>
              <a:defRPr sz="1764">
                <a:solidFill>
                  <a:schemeClr val="tx1">
                    <a:tint val="75000"/>
                  </a:schemeClr>
                </a:solidFill>
              </a:defRPr>
            </a:lvl3pPr>
            <a:lvl4pPr marL="1511915" indent="0">
              <a:buNone/>
              <a:defRPr sz="1543">
                <a:solidFill>
                  <a:schemeClr val="tx1">
                    <a:tint val="75000"/>
                  </a:schemeClr>
                </a:solidFill>
              </a:defRPr>
            </a:lvl4pPr>
            <a:lvl5pPr marL="2015886" indent="0">
              <a:buNone/>
              <a:defRPr sz="1543">
                <a:solidFill>
                  <a:schemeClr val="tx1">
                    <a:tint val="75000"/>
                  </a:schemeClr>
                </a:solidFill>
              </a:defRPr>
            </a:lvl5pPr>
            <a:lvl6pPr marL="2519858" indent="0">
              <a:buNone/>
              <a:defRPr sz="1543">
                <a:solidFill>
                  <a:schemeClr val="tx1">
                    <a:tint val="75000"/>
                  </a:schemeClr>
                </a:solidFill>
              </a:defRPr>
            </a:lvl6pPr>
            <a:lvl7pPr marL="3023829" indent="0">
              <a:buNone/>
              <a:defRPr sz="1543">
                <a:solidFill>
                  <a:schemeClr val="tx1">
                    <a:tint val="75000"/>
                  </a:schemeClr>
                </a:solidFill>
              </a:defRPr>
            </a:lvl7pPr>
            <a:lvl8pPr marL="3527801" indent="0">
              <a:buNone/>
              <a:defRPr sz="1543">
                <a:solidFill>
                  <a:schemeClr val="tx1">
                    <a:tint val="75000"/>
                  </a:schemeClr>
                </a:solidFill>
              </a:defRPr>
            </a:lvl8pPr>
            <a:lvl9pPr marL="4031772" indent="0">
              <a:buNone/>
              <a:defRPr sz="1543">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pPr lvl="0"/>
            <a:endParaRPr lang="pt-BR"/>
          </a:p>
        </p:txBody>
      </p:sp>
      <p:sp>
        <p:nvSpPr>
          <p:cNvPr id="5" name="Footer Placeholder 4"/>
          <p:cNvSpPr>
            <a:spLocks noGrp="1"/>
          </p:cNvSpPr>
          <p:nvPr>
            <p:ph type="ftr" sz="quarter" idx="11"/>
          </p:nvPr>
        </p:nvSpPr>
        <p:spPr/>
        <p:txBody>
          <a:bodyPr/>
          <a:lstStyle/>
          <a:p>
            <a:pPr lvl="0"/>
            <a:endParaRPr lang="pt-BR"/>
          </a:p>
        </p:txBody>
      </p:sp>
      <p:sp>
        <p:nvSpPr>
          <p:cNvPr id="6" name="Slide Number Placeholder 5"/>
          <p:cNvSpPr>
            <a:spLocks noGrp="1"/>
          </p:cNvSpPr>
          <p:nvPr>
            <p:ph type="sldNum" sz="quarter" idx="12"/>
          </p:nvPr>
        </p:nvSpPr>
        <p:spPr/>
        <p:txBody>
          <a:bodyPr/>
          <a:lstStyle/>
          <a:p>
            <a:pPr lvl="0"/>
            <a:fld id="{75B2D1E7-0A33-45DB-A771-85B48B8B2EAA}" type="slidenum">
              <a:rPr lang="pt-BR" smtClean="0"/>
              <a:pPr lvl="0"/>
              <a:t>‹nº›</a:t>
            </a:fld>
            <a:endParaRPr lang="pt-BR"/>
          </a:p>
        </p:txBody>
      </p:sp>
      <p:cxnSp>
        <p:nvCxnSpPr>
          <p:cNvPr id="31" name="Straight Connector 30"/>
          <p:cNvCxnSpPr/>
          <p:nvPr/>
        </p:nvCxnSpPr>
        <p:spPr>
          <a:xfrm>
            <a:off x="1409421" y="3967663"/>
            <a:ext cx="7271117"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23113816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cxnSp>
        <p:nvCxnSpPr>
          <p:cNvPr id="8" name="Straight Connector 7"/>
          <p:cNvCxnSpPr/>
          <p:nvPr/>
        </p:nvCxnSpPr>
        <p:spPr>
          <a:xfrm>
            <a:off x="1409419" y="2597340"/>
            <a:ext cx="727111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1300401" y="2741642"/>
            <a:ext cx="3679428" cy="3799997"/>
          </a:xfrm>
        </p:spPr>
        <p:txBody>
          <a:bodyPr>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5120958" y="2741642"/>
            <a:ext cx="3679428" cy="3799997"/>
          </a:xfrm>
        </p:spPr>
        <p:txBody>
          <a:bodyPr>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pPr lvl="0"/>
            <a:endParaRPr lang="pt-BR"/>
          </a:p>
        </p:txBody>
      </p:sp>
      <p:sp>
        <p:nvSpPr>
          <p:cNvPr id="6" name="Footer Placeholder 5"/>
          <p:cNvSpPr>
            <a:spLocks noGrp="1"/>
          </p:cNvSpPr>
          <p:nvPr>
            <p:ph type="ftr" sz="quarter" idx="11"/>
          </p:nvPr>
        </p:nvSpPr>
        <p:spPr/>
        <p:txBody>
          <a:bodyPr/>
          <a:lstStyle/>
          <a:p>
            <a:pPr lvl="0"/>
            <a:endParaRPr lang="pt-BR"/>
          </a:p>
        </p:txBody>
      </p:sp>
      <p:sp>
        <p:nvSpPr>
          <p:cNvPr id="7" name="Slide Number Placeholder 6"/>
          <p:cNvSpPr>
            <a:spLocks noGrp="1"/>
          </p:cNvSpPr>
          <p:nvPr>
            <p:ph type="sldNum" sz="quarter" idx="12"/>
          </p:nvPr>
        </p:nvSpPr>
        <p:spPr/>
        <p:txBody>
          <a:bodyPr/>
          <a:lstStyle/>
          <a:p>
            <a:pPr lvl="0"/>
            <a:fld id="{2B03AEEF-18E3-41C3-A2B9-84C487843BAA}" type="slidenum">
              <a:rPr lang="pt-BR" smtClean="0"/>
              <a:pPr lvl="0"/>
              <a:t>‹nº›</a:t>
            </a:fld>
            <a:endParaRPr lang="pt-BR"/>
          </a:p>
        </p:txBody>
      </p:sp>
    </p:spTree>
    <p:extLst>
      <p:ext uri="{BB962C8B-B14F-4D97-AF65-F5344CB8AC3E}">
        <p14:creationId xmlns="" xmlns:p14="http://schemas.microsoft.com/office/powerpoint/2010/main" val="2236693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BR"/>
              <a:t>Clique para editar o título mestre</a:t>
            </a:r>
            <a:endParaRPr lang="en-US" dirty="0"/>
          </a:p>
        </p:txBody>
      </p:sp>
      <p:sp>
        <p:nvSpPr>
          <p:cNvPr id="3" name="Text Placeholder 2"/>
          <p:cNvSpPr>
            <a:spLocks noGrp="1"/>
          </p:cNvSpPr>
          <p:nvPr>
            <p:ph type="body" idx="1"/>
          </p:nvPr>
        </p:nvSpPr>
        <p:spPr>
          <a:xfrm>
            <a:off x="1297415" y="2930540"/>
            <a:ext cx="3679428" cy="635222"/>
          </a:xfrm>
        </p:spPr>
        <p:txBody>
          <a:bodyPr anchor="b">
            <a:noAutofit/>
          </a:bodyPr>
          <a:lstStyle>
            <a:lvl1pPr marL="0" indent="0">
              <a:buNone/>
              <a:defRPr sz="2646" b="0">
                <a:solidFill>
                  <a:schemeClr val="accent1"/>
                </a:solidFill>
              </a:defRPr>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pt-BR"/>
              <a:t>Editar estilos de texto Mestre</a:t>
            </a:r>
          </a:p>
        </p:txBody>
      </p:sp>
      <p:sp>
        <p:nvSpPr>
          <p:cNvPr id="4" name="Content Placeholder 3"/>
          <p:cNvSpPr>
            <a:spLocks noGrp="1"/>
          </p:cNvSpPr>
          <p:nvPr>
            <p:ph sz="half" idx="2"/>
          </p:nvPr>
        </p:nvSpPr>
        <p:spPr>
          <a:xfrm>
            <a:off x="1297415" y="3575096"/>
            <a:ext cx="3679428" cy="2983552"/>
          </a:xfrm>
        </p:spPr>
        <p:txBody>
          <a:bodyPr>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5117297" y="2930540"/>
            <a:ext cx="3679428" cy="635222"/>
          </a:xfrm>
        </p:spPr>
        <p:txBody>
          <a:bodyPr anchor="b">
            <a:noAutofit/>
          </a:bodyPr>
          <a:lstStyle>
            <a:lvl1pPr marL="0" indent="0">
              <a:buNone/>
              <a:defRPr sz="2646" b="0">
                <a:solidFill>
                  <a:schemeClr val="accent1"/>
                </a:solidFill>
              </a:defRPr>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pt-BR"/>
              <a:t>Editar estilos de texto Mestre</a:t>
            </a:r>
          </a:p>
        </p:txBody>
      </p:sp>
      <p:sp>
        <p:nvSpPr>
          <p:cNvPr id="6" name="Content Placeholder 5"/>
          <p:cNvSpPr>
            <a:spLocks noGrp="1"/>
          </p:cNvSpPr>
          <p:nvPr>
            <p:ph sz="quarter" idx="4"/>
          </p:nvPr>
        </p:nvSpPr>
        <p:spPr>
          <a:xfrm>
            <a:off x="5117297" y="3575096"/>
            <a:ext cx="3679428" cy="2983552"/>
          </a:xfrm>
        </p:spPr>
        <p:txBody>
          <a:bodyPr>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pPr lvl="0"/>
            <a:endParaRPr lang="pt-BR"/>
          </a:p>
        </p:txBody>
      </p:sp>
      <p:sp>
        <p:nvSpPr>
          <p:cNvPr id="8" name="Footer Placeholder 7"/>
          <p:cNvSpPr>
            <a:spLocks noGrp="1"/>
          </p:cNvSpPr>
          <p:nvPr>
            <p:ph type="ftr" sz="quarter" idx="11"/>
          </p:nvPr>
        </p:nvSpPr>
        <p:spPr/>
        <p:txBody>
          <a:bodyPr/>
          <a:lstStyle/>
          <a:p>
            <a:pPr lvl="0"/>
            <a:endParaRPr lang="pt-BR"/>
          </a:p>
        </p:txBody>
      </p:sp>
      <p:sp>
        <p:nvSpPr>
          <p:cNvPr id="9" name="Slide Number Placeholder 8"/>
          <p:cNvSpPr>
            <a:spLocks noGrp="1"/>
          </p:cNvSpPr>
          <p:nvPr>
            <p:ph type="sldNum" sz="quarter" idx="12"/>
          </p:nvPr>
        </p:nvSpPr>
        <p:spPr/>
        <p:txBody>
          <a:bodyPr/>
          <a:lstStyle/>
          <a:p>
            <a:pPr lvl="0"/>
            <a:fld id="{A5E77190-BA56-44CD-98DD-958475C65277}" type="slidenum">
              <a:rPr lang="pt-BR" smtClean="0"/>
              <a:pPr lvl="0"/>
              <a:t>‹nº›</a:t>
            </a:fld>
            <a:endParaRPr lang="pt-BR"/>
          </a:p>
        </p:txBody>
      </p:sp>
      <p:cxnSp>
        <p:nvCxnSpPr>
          <p:cNvPr id="41" name="Straight Connector 40"/>
          <p:cNvCxnSpPr/>
          <p:nvPr/>
        </p:nvCxnSpPr>
        <p:spPr>
          <a:xfrm>
            <a:off x="1409420" y="2595588"/>
            <a:ext cx="727111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4062171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a:xfrm>
            <a:off x="1297413" y="1008990"/>
            <a:ext cx="7495133" cy="1437272"/>
          </a:xfrm>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pPr lvl="0"/>
            <a:endParaRPr lang="pt-BR"/>
          </a:p>
        </p:txBody>
      </p:sp>
      <p:sp>
        <p:nvSpPr>
          <p:cNvPr id="4" name="Footer Placeholder 3"/>
          <p:cNvSpPr>
            <a:spLocks noGrp="1"/>
          </p:cNvSpPr>
          <p:nvPr>
            <p:ph type="ftr" sz="quarter" idx="11"/>
          </p:nvPr>
        </p:nvSpPr>
        <p:spPr/>
        <p:txBody>
          <a:bodyPr/>
          <a:lstStyle/>
          <a:p>
            <a:pPr lvl="0"/>
            <a:endParaRPr lang="pt-BR"/>
          </a:p>
        </p:txBody>
      </p:sp>
      <p:sp>
        <p:nvSpPr>
          <p:cNvPr id="5" name="Slide Number Placeholder 4"/>
          <p:cNvSpPr>
            <a:spLocks noGrp="1"/>
          </p:cNvSpPr>
          <p:nvPr>
            <p:ph type="sldNum" sz="quarter" idx="12"/>
          </p:nvPr>
        </p:nvSpPr>
        <p:spPr/>
        <p:txBody>
          <a:bodyPr/>
          <a:lstStyle/>
          <a:p>
            <a:pPr lvl="0"/>
            <a:fld id="{467A40B0-AFE0-4D70-94B1-A404447919C6}" type="slidenum">
              <a:rPr lang="pt-BR" smtClean="0"/>
              <a:pPr lvl="0"/>
              <a:t>‹nº›</a:t>
            </a:fld>
            <a:endParaRPr lang="pt-BR"/>
          </a:p>
        </p:txBody>
      </p:sp>
      <p:cxnSp>
        <p:nvCxnSpPr>
          <p:cNvPr id="14" name="Straight Connector 13"/>
          <p:cNvCxnSpPr/>
          <p:nvPr/>
        </p:nvCxnSpPr>
        <p:spPr>
          <a:xfrm>
            <a:off x="1409420" y="2595588"/>
            <a:ext cx="727111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1146229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endParaRPr lang="pt-BR"/>
          </a:p>
        </p:txBody>
      </p:sp>
      <p:sp>
        <p:nvSpPr>
          <p:cNvPr id="3" name="Footer Placeholder 2"/>
          <p:cNvSpPr>
            <a:spLocks noGrp="1"/>
          </p:cNvSpPr>
          <p:nvPr>
            <p:ph type="ftr" sz="quarter" idx="11"/>
          </p:nvPr>
        </p:nvSpPr>
        <p:spPr/>
        <p:txBody>
          <a:bodyPr/>
          <a:lstStyle/>
          <a:p>
            <a:pPr lvl="0"/>
            <a:endParaRPr lang="pt-BR"/>
          </a:p>
        </p:txBody>
      </p:sp>
      <p:sp>
        <p:nvSpPr>
          <p:cNvPr id="4" name="Slide Number Placeholder 3"/>
          <p:cNvSpPr>
            <a:spLocks noGrp="1"/>
          </p:cNvSpPr>
          <p:nvPr>
            <p:ph type="sldNum" sz="quarter" idx="12"/>
          </p:nvPr>
        </p:nvSpPr>
        <p:spPr/>
        <p:txBody>
          <a:bodyPr/>
          <a:lstStyle/>
          <a:p>
            <a:pPr lvl="0"/>
            <a:fld id="{77B07A6C-3F18-4D44-B050-1F61B290D34D}" type="slidenum">
              <a:rPr lang="pt-BR" smtClean="0"/>
              <a:pPr lvl="0"/>
              <a:t>‹nº›</a:t>
            </a:fld>
            <a:endParaRPr lang="pt-BR"/>
          </a:p>
        </p:txBody>
      </p:sp>
    </p:spTree>
    <p:extLst>
      <p:ext uri="{BB962C8B-B14F-4D97-AF65-F5344CB8AC3E}">
        <p14:creationId xmlns="" xmlns:p14="http://schemas.microsoft.com/office/powerpoint/2010/main" val="1045957047"/>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297412" y="1530602"/>
            <a:ext cx="2796644" cy="1511935"/>
          </a:xfrm>
        </p:spPr>
        <p:txBody>
          <a:bodyPr anchor="b">
            <a:normAutofit/>
          </a:bodyPr>
          <a:lstStyle>
            <a:lvl1pPr algn="ctr">
              <a:defRPr sz="2646" b="0"/>
            </a:lvl1pPr>
          </a:lstStyle>
          <a:p>
            <a:r>
              <a:rPr lang="pt-BR"/>
              <a:t>Clique para editar o título mestre</a:t>
            </a:r>
            <a:endParaRPr lang="en-US" dirty="0"/>
          </a:p>
        </p:txBody>
      </p:sp>
      <p:sp>
        <p:nvSpPr>
          <p:cNvPr id="3" name="Content Placeholder 2"/>
          <p:cNvSpPr>
            <a:spLocks noGrp="1"/>
          </p:cNvSpPr>
          <p:nvPr>
            <p:ph idx="1"/>
          </p:nvPr>
        </p:nvSpPr>
        <p:spPr>
          <a:xfrm>
            <a:off x="4542083" y="1082619"/>
            <a:ext cx="4250464" cy="5394437"/>
          </a:xfrm>
        </p:spPr>
        <p:txBody>
          <a:bodyPr anchor="ctr">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1297412" y="3341188"/>
            <a:ext cx="2796644" cy="2687889"/>
          </a:xfrm>
        </p:spPr>
        <p:txBody>
          <a:bodyPr anchor="t">
            <a:normAutofit/>
          </a:bodyPr>
          <a:lstStyle>
            <a:lvl1pPr marL="0" indent="0" algn="ctr">
              <a:buNone/>
              <a:defRPr sz="1764"/>
            </a:lvl1pPr>
            <a:lvl2pPr marL="503972" indent="0">
              <a:buNone/>
              <a:defRPr sz="1323"/>
            </a:lvl2pPr>
            <a:lvl3pPr marL="1007943" indent="0">
              <a:buNone/>
              <a:defRPr sz="1102"/>
            </a:lvl3pPr>
            <a:lvl4pPr marL="1511915" indent="0">
              <a:buNone/>
              <a:defRPr sz="992"/>
            </a:lvl4pPr>
            <a:lvl5pPr marL="2015886" indent="0">
              <a:buNone/>
              <a:defRPr sz="992"/>
            </a:lvl5pPr>
            <a:lvl6pPr marL="2519858" indent="0">
              <a:buNone/>
              <a:defRPr sz="992"/>
            </a:lvl6pPr>
            <a:lvl7pPr marL="3023829" indent="0">
              <a:buNone/>
              <a:defRPr sz="992"/>
            </a:lvl7pPr>
            <a:lvl8pPr marL="3527801" indent="0">
              <a:buNone/>
              <a:defRPr sz="992"/>
            </a:lvl8pPr>
            <a:lvl9pPr marL="4031772" indent="0">
              <a:buNone/>
              <a:defRPr sz="992"/>
            </a:lvl9pPr>
          </a:lstStyle>
          <a:p>
            <a:pPr lvl="0"/>
            <a:r>
              <a:rPr lang="pt-BR"/>
              <a:t>Editar estilos de texto Mestre</a:t>
            </a:r>
          </a:p>
        </p:txBody>
      </p:sp>
      <p:sp>
        <p:nvSpPr>
          <p:cNvPr id="5" name="Date Placeholder 4"/>
          <p:cNvSpPr>
            <a:spLocks noGrp="1"/>
          </p:cNvSpPr>
          <p:nvPr>
            <p:ph type="dt" sz="half" idx="10"/>
          </p:nvPr>
        </p:nvSpPr>
        <p:spPr/>
        <p:txBody>
          <a:bodyPr/>
          <a:lstStyle/>
          <a:p>
            <a:pPr lvl="0"/>
            <a:endParaRPr lang="pt-BR"/>
          </a:p>
        </p:txBody>
      </p:sp>
      <p:sp>
        <p:nvSpPr>
          <p:cNvPr id="6" name="Footer Placeholder 5"/>
          <p:cNvSpPr>
            <a:spLocks noGrp="1"/>
          </p:cNvSpPr>
          <p:nvPr>
            <p:ph type="ftr" sz="quarter" idx="11"/>
          </p:nvPr>
        </p:nvSpPr>
        <p:spPr/>
        <p:txBody>
          <a:bodyPr/>
          <a:lstStyle/>
          <a:p>
            <a:pPr lvl="0"/>
            <a:endParaRPr lang="pt-BR"/>
          </a:p>
        </p:txBody>
      </p:sp>
      <p:sp>
        <p:nvSpPr>
          <p:cNvPr id="7" name="Slide Number Placeholder 6"/>
          <p:cNvSpPr>
            <a:spLocks noGrp="1"/>
          </p:cNvSpPr>
          <p:nvPr>
            <p:ph type="sldNum" sz="quarter" idx="12"/>
          </p:nvPr>
        </p:nvSpPr>
        <p:spPr/>
        <p:txBody>
          <a:bodyPr/>
          <a:lstStyle/>
          <a:p>
            <a:pPr lvl="0"/>
            <a:fld id="{0965A204-25A0-4AC3-8D9F-2C3AEAC5724C}" type="slidenum">
              <a:rPr lang="pt-BR" smtClean="0"/>
              <a:pPr lvl="0"/>
              <a:t>‹nº›</a:t>
            </a:fld>
            <a:endParaRPr lang="pt-BR"/>
          </a:p>
        </p:txBody>
      </p:sp>
      <p:cxnSp>
        <p:nvCxnSpPr>
          <p:cNvPr id="16" name="Straight Connector 15"/>
          <p:cNvCxnSpPr/>
          <p:nvPr/>
        </p:nvCxnSpPr>
        <p:spPr>
          <a:xfrm>
            <a:off x="1409420" y="3210528"/>
            <a:ext cx="25726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1031550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297412" y="2076576"/>
            <a:ext cx="4004250" cy="1511935"/>
          </a:xfrm>
        </p:spPr>
        <p:txBody>
          <a:bodyPr anchor="b">
            <a:normAutofit/>
          </a:bodyPr>
          <a:lstStyle>
            <a:lvl1pPr algn="ctr">
              <a:defRPr sz="2646" b="0"/>
            </a:lvl1pPr>
          </a:lstStyle>
          <a:p>
            <a:r>
              <a:rPr lang="pt-BR"/>
              <a:t>Clique para editar o título mestre</a:t>
            </a:r>
            <a:endParaRPr lang="en-US" dirty="0"/>
          </a:p>
        </p:txBody>
      </p:sp>
      <p:sp>
        <p:nvSpPr>
          <p:cNvPr id="17" name="Picture Placeholder 2"/>
          <p:cNvSpPr>
            <a:spLocks noGrp="1" noChangeAspect="1"/>
          </p:cNvSpPr>
          <p:nvPr>
            <p:ph type="pic" idx="1"/>
          </p:nvPr>
        </p:nvSpPr>
        <p:spPr>
          <a:xfrm>
            <a:off x="5713974" y="1138617"/>
            <a:ext cx="3229530" cy="5282443"/>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764"/>
            </a:lvl1pPr>
            <a:lvl2pPr marL="503972" indent="0">
              <a:buNone/>
              <a:defRPr sz="1764"/>
            </a:lvl2pPr>
            <a:lvl3pPr marL="1007943" indent="0">
              <a:buNone/>
              <a:defRPr sz="1764"/>
            </a:lvl3pPr>
            <a:lvl4pPr marL="1511915" indent="0">
              <a:buNone/>
              <a:defRPr sz="1764"/>
            </a:lvl4pPr>
            <a:lvl5pPr marL="2015886" indent="0">
              <a:buNone/>
              <a:defRPr sz="1764"/>
            </a:lvl5pPr>
            <a:lvl6pPr marL="2519858" indent="0">
              <a:buNone/>
              <a:defRPr sz="1764"/>
            </a:lvl6pPr>
            <a:lvl7pPr marL="3023829" indent="0">
              <a:buNone/>
              <a:defRPr sz="1764"/>
            </a:lvl7pPr>
            <a:lvl8pPr marL="3527801" indent="0">
              <a:buNone/>
              <a:defRPr sz="1764"/>
            </a:lvl8pPr>
            <a:lvl9pPr marL="4031772" indent="0">
              <a:buNone/>
              <a:defRPr sz="1764"/>
            </a:lvl9pPr>
          </a:lstStyle>
          <a:p>
            <a:r>
              <a:rPr lang="pt-BR"/>
              <a:t>Clique no ícone para adicionar uma imagem</a:t>
            </a:r>
            <a:endParaRPr lang="en-US" dirty="0"/>
          </a:p>
        </p:txBody>
      </p:sp>
      <p:sp>
        <p:nvSpPr>
          <p:cNvPr id="4" name="Text Placeholder 3"/>
          <p:cNvSpPr>
            <a:spLocks noGrp="1"/>
          </p:cNvSpPr>
          <p:nvPr>
            <p:ph type="body" sz="half" idx="2"/>
          </p:nvPr>
        </p:nvSpPr>
        <p:spPr>
          <a:xfrm>
            <a:off x="1297413" y="3588511"/>
            <a:ext cx="4004249" cy="2015913"/>
          </a:xfrm>
        </p:spPr>
        <p:txBody>
          <a:bodyPr anchor="t">
            <a:normAutofit/>
          </a:bodyPr>
          <a:lstStyle>
            <a:lvl1pPr marL="0" indent="0" algn="ctr">
              <a:buNone/>
              <a:defRPr sz="1764"/>
            </a:lvl1pPr>
            <a:lvl2pPr marL="503972" indent="0">
              <a:buNone/>
              <a:defRPr sz="1323"/>
            </a:lvl2pPr>
            <a:lvl3pPr marL="1007943" indent="0">
              <a:buNone/>
              <a:defRPr sz="1102"/>
            </a:lvl3pPr>
            <a:lvl4pPr marL="1511915" indent="0">
              <a:buNone/>
              <a:defRPr sz="992"/>
            </a:lvl4pPr>
            <a:lvl5pPr marL="2015886" indent="0">
              <a:buNone/>
              <a:defRPr sz="992"/>
            </a:lvl5pPr>
            <a:lvl6pPr marL="2519858" indent="0">
              <a:buNone/>
              <a:defRPr sz="992"/>
            </a:lvl6pPr>
            <a:lvl7pPr marL="3023829" indent="0">
              <a:buNone/>
              <a:defRPr sz="992"/>
            </a:lvl7pPr>
            <a:lvl8pPr marL="3527801" indent="0">
              <a:buNone/>
              <a:defRPr sz="992"/>
            </a:lvl8pPr>
            <a:lvl9pPr marL="4031772" indent="0">
              <a:buNone/>
              <a:defRPr sz="992"/>
            </a:lvl9pPr>
          </a:lstStyle>
          <a:p>
            <a:pPr lvl="0"/>
            <a:r>
              <a:rPr lang="pt-BR"/>
              <a:t>Editar estilos de texto Mestre</a:t>
            </a:r>
          </a:p>
        </p:txBody>
      </p:sp>
      <p:sp>
        <p:nvSpPr>
          <p:cNvPr id="5" name="Date Placeholder 4"/>
          <p:cNvSpPr>
            <a:spLocks noGrp="1"/>
          </p:cNvSpPr>
          <p:nvPr>
            <p:ph type="dt" sz="half" idx="10"/>
          </p:nvPr>
        </p:nvSpPr>
        <p:spPr/>
        <p:txBody>
          <a:bodyPr/>
          <a:lstStyle/>
          <a:p>
            <a:pPr lvl="0"/>
            <a:endParaRPr lang="pt-B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lvl="0"/>
            <a:fld id="{81DF56EF-8266-4838-B7CE-DBCE44B36731}" type="slidenum">
              <a:rPr lang="pt-BR" smtClean="0"/>
              <a:pPr lvl="0"/>
              <a:t>‹nº›</a:t>
            </a:fld>
            <a:endParaRPr lang="pt-BR"/>
          </a:p>
        </p:txBody>
      </p:sp>
    </p:spTree>
    <p:extLst>
      <p:ext uri="{BB962C8B-B14F-4D97-AF65-F5344CB8AC3E}">
        <p14:creationId xmlns="" xmlns:p14="http://schemas.microsoft.com/office/powerpoint/2010/main" val="935576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SD-PanelContent-GrommetsCombined.png"/>
          <p:cNvPicPr>
            <a:picLocks noChangeAspect="1"/>
          </p:cNvPicPr>
          <p:nvPr/>
        </p:nvPicPr>
        <p:blipFill>
          <a:blip r:embed="rId19" cstate="print">
            <a:extLst>
              <a:ext uri="{28A0092B-C50C-407E-A947-70E740481C1C}">
                <a14:useLocalDpi xmlns="" xmlns:a14="http://schemas.microsoft.com/office/drawing/2010/main" val="0"/>
              </a:ext>
            </a:extLst>
          </a:blip>
          <a:stretch>
            <a:fillRect/>
          </a:stretch>
        </p:blipFill>
        <p:spPr>
          <a:xfrm>
            <a:off x="0" y="0"/>
            <a:ext cx="10080625" cy="7559675"/>
          </a:xfrm>
          <a:prstGeom prst="rect">
            <a:avLst/>
          </a:prstGeom>
        </p:spPr>
      </p:pic>
      <p:sp>
        <p:nvSpPr>
          <p:cNvPr id="2" name="Title Placeholder 1"/>
          <p:cNvSpPr>
            <a:spLocks noGrp="1"/>
          </p:cNvSpPr>
          <p:nvPr>
            <p:ph type="title"/>
          </p:nvPr>
        </p:nvSpPr>
        <p:spPr>
          <a:xfrm>
            <a:off x="1297413" y="1008990"/>
            <a:ext cx="7495132" cy="1437272"/>
          </a:xfrm>
          <a:prstGeom prst="rect">
            <a:avLst/>
          </a:prstGeom>
          <a:effectLst/>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1297412" y="2744913"/>
            <a:ext cx="7495134" cy="3797471"/>
          </a:xfrm>
          <a:prstGeom prst="rect">
            <a:avLst/>
          </a:prstGeom>
        </p:spPr>
        <p:txBody>
          <a:bodyPr vert="horz" lIns="91440" tIns="45720" rIns="91440" bIns="45720" rtlCol="0" anchor="t">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7007788" y="6570384"/>
            <a:ext cx="1265902" cy="307987"/>
          </a:xfrm>
          <a:prstGeom prst="rect">
            <a:avLst/>
          </a:prstGeom>
        </p:spPr>
        <p:txBody>
          <a:bodyPr vert="horz" lIns="91440" tIns="45720" rIns="91440" bIns="45720" rtlCol="0" anchor="ctr"/>
          <a:lstStyle>
            <a:lvl1pPr algn="r">
              <a:defRPr sz="1102" b="0" i="0">
                <a:solidFill>
                  <a:schemeClr val="tx1"/>
                </a:solidFill>
                <a:effectLst/>
                <a:latin typeface="+mn-lt"/>
              </a:defRPr>
            </a:lvl1pPr>
          </a:lstStyle>
          <a:p>
            <a:pPr lvl="0"/>
            <a:endParaRPr lang="pt-BR"/>
          </a:p>
        </p:txBody>
      </p:sp>
      <p:sp>
        <p:nvSpPr>
          <p:cNvPr id="5" name="Footer Placeholder 4"/>
          <p:cNvSpPr>
            <a:spLocks noGrp="1"/>
          </p:cNvSpPr>
          <p:nvPr>
            <p:ph type="ftr" sz="quarter" idx="3"/>
          </p:nvPr>
        </p:nvSpPr>
        <p:spPr>
          <a:xfrm>
            <a:off x="1297412" y="6570384"/>
            <a:ext cx="5627541" cy="307987"/>
          </a:xfrm>
          <a:prstGeom prst="rect">
            <a:avLst/>
          </a:prstGeom>
        </p:spPr>
        <p:txBody>
          <a:bodyPr vert="horz" lIns="91440" tIns="45720" rIns="91440" bIns="45720" rtlCol="0" anchor="ctr"/>
          <a:lstStyle>
            <a:lvl1pPr algn="l">
              <a:defRPr sz="1102" b="0" i="0">
                <a:solidFill>
                  <a:schemeClr val="tx1"/>
                </a:solidFill>
                <a:effectLst/>
                <a:latin typeface="+mn-lt"/>
              </a:defRPr>
            </a:lvl1pPr>
          </a:lstStyle>
          <a:p>
            <a:pPr lvl="0"/>
            <a:endParaRPr lang="pt-BR"/>
          </a:p>
        </p:txBody>
      </p:sp>
      <p:sp>
        <p:nvSpPr>
          <p:cNvPr id="6" name="Slide Number Placeholder 5"/>
          <p:cNvSpPr>
            <a:spLocks noGrp="1"/>
          </p:cNvSpPr>
          <p:nvPr>
            <p:ph type="sldNum" sz="quarter" idx="4"/>
          </p:nvPr>
        </p:nvSpPr>
        <p:spPr>
          <a:xfrm>
            <a:off x="8356524" y="6570384"/>
            <a:ext cx="436022" cy="307987"/>
          </a:xfrm>
          <a:prstGeom prst="rect">
            <a:avLst/>
          </a:prstGeom>
        </p:spPr>
        <p:txBody>
          <a:bodyPr vert="horz" lIns="91440" tIns="45720" rIns="91440" bIns="45720" rtlCol="0" anchor="ctr"/>
          <a:lstStyle>
            <a:lvl1pPr algn="r">
              <a:defRPr sz="1102" b="0" i="0">
                <a:solidFill>
                  <a:schemeClr val="tx1"/>
                </a:solidFill>
                <a:effectLst/>
                <a:latin typeface="+mn-lt"/>
              </a:defRPr>
            </a:lvl1pPr>
          </a:lstStyle>
          <a:p>
            <a:pPr lvl="0"/>
            <a:fld id="{63838945-4CE6-401C-97FE-99E4816E6106}" type="slidenum">
              <a:rPr lang="pt-BR" smtClean="0"/>
              <a:pPr lvl="0"/>
              <a:t>‹nº›</a:t>
            </a:fld>
            <a:endParaRPr lang="pt-BR"/>
          </a:p>
        </p:txBody>
      </p:sp>
    </p:spTree>
    <p:extLst>
      <p:ext uri="{BB962C8B-B14F-4D97-AF65-F5344CB8AC3E}">
        <p14:creationId xmlns="" xmlns:p14="http://schemas.microsoft.com/office/powerpoint/2010/main" val="73981272"/>
      </p:ext>
    </p:extLst>
  </p:cSld>
  <p:clrMap bg1="lt1" tx1="dk1" bg2="lt2" tx2="dk2" accent1="accent1" accent2="accent2" accent3="accent3" accent4="accent4" accent5="accent5" accent6="accent6" hlink="hlink" folHlink="folHlink"/>
  <p:sldLayoutIdLst>
    <p:sldLayoutId id="2147484197" r:id="rId1"/>
    <p:sldLayoutId id="2147484198" r:id="rId2"/>
    <p:sldLayoutId id="2147484199" r:id="rId3"/>
    <p:sldLayoutId id="2147484200" r:id="rId4"/>
    <p:sldLayoutId id="2147484201" r:id="rId5"/>
    <p:sldLayoutId id="2147484202" r:id="rId6"/>
    <p:sldLayoutId id="2147484203" r:id="rId7"/>
    <p:sldLayoutId id="2147484204" r:id="rId8"/>
    <p:sldLayoutId id="2147484205" r:id="rId9"/>
    <p:sldLayoutId id="2147484206" r:id="rId10"/>
    <p:sldLayoutId id="2147484207" r:id="rId11"/>
    <p:sldLayoutId id="2147484208" r:id="rId12"/>
    <p:sldLayoutId id="2147484209" r:id="rId13"/>
    <p:sldLayoutId id="2147484210" r:id="rId14"/>
    <p:sldLayoutId id="2147484211" r:id="rId15"/>
    <p:sldLayoutId id="2147484212" r:id="rId16"/>
    <p:sldLayoutId id="2147484213" r:id="rId17"/>
  </p:sldLayoutIdLst>
  <p:txStyles>
    <p:titleStyle>
      <a:lvl1pPr algn="ctr" defTabSz="503972" rtl="0" eaLnBrk="1" latinLnBrk="0" hangingPunct="1">
        <a:spcBef>
          <a:spcPct val="0"/>
        </a:spcBef>
        <a:buNone/>
        <a:defRPr sz="4409"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14982" indent="-314982" algn="l" defTabSz="503972" rtl="0" eaLnBrk="1" latinLnBrk="0" hangingPunct="1">
        <a:spcBef>
          <a:spcPct val="20000"/>
        </a:spcBef>
        <a:spcAft>
          <a:spcPts val="661"/>
        </a:spcAft>
        <a:buClr>
          <a:schemeClr val="accent1"/>
        </a:buClr>
        <a:buSzPct val="115000"/>
        <a:buFont typeface="Arial"/>
        <a:buChar char="•"/>
        <a:defRPr sz="2646" kern="1200" cap="none">
          <a:solidFill>
            <a:schemeClr val="tx1">
              <a:lumMod val="85000"/>
              <a:lumOff val="15000"/>
            </a:schemeClr>
          </a:solidFill>
          <a:effectLst/>
          <a:latin typeface="+mn-lt"/>
          <a:ea typeface="+mn-ea"/>
          <a:cs typeface="+mn-cs"/>
        </a:defRPr>
      </a:lvl1pPr>
      <a:lvl2pPr marL="818954" indent="-314982" algn="l" defTabSz="503972" rtl="0" eaLnBrk="1" latinLnBrk="0" hangingPunct="1">
        <a:spcBef>
          <a:spcPct val="20000"/>
        </a:spcBef>
        <a:spcAft>
          <a:spcPts val="661"/>
        </a:spcAft>
        <a:buClr>
          <a:schemeClr val="accent1"/>
        </a:buClr>
        <a:buSzPct val="115000"/>
        <a:buFont typeface="Arial"/>
        <a:buChar char="•"/>
        <a:defRPr sz="2205" kern="1200" cap="none">
          <a:solidFill>
            <a:schemeClr val="tx1">
              <a:lumMod val="85000"/>
              <a:lumOff val="15000"/>
            </a:schemeClr>
          </a:solidFill>
          <a:effectLst/>
          <a:latin typeface="+mn-lt"/>
          <a:ea typeface="+mn-ea"/>
          <a:cs typeface="+mn-cs"/>
        </a:defRPr>
      </a:lvl2pPr>
      <a:lvl3pPr marL="1322925" indent="-314982" algn="l" defTabSz="503972" rtl="0" eaLnBrk="1" latinLnBrk="0" hangingPunct="1">
        <a:spcBef>
          <a:spcPct val="20000"/>
        </a:spcBef>
        <a:spcAft>
          <a:spcPts val="661"/>
        </a:spcAft>
        <a:buClr>
          <a:schemeClr val="accent1"/>
        </a:buClr>
        <a:buSzPct val="115000"/>
        <a:buFont typeface="Arial"/>
        <a:buChar char="•"/>
        <a:defRPr sz="1984" kern="1200" cap="none">
          <a:solidFill>
            <a:schemeClr val="tx1">
              <a:lumMod val="85000"/>
              <a:lumOff val="15000"/>
            </a:schemeClr>
          </a:solidFill>
          <a:effectLst/>
          <a:latin typeface="+mn-lt"/>
          <a:ea typeface="+mn-ea"/>
          <a:cs typeface="+mn-cs"/>
        </a:defRPr>
      </a:lvl3pPr>
      <a:lvl4pPr marL="1700904" indent="-188989" algn="l" defTabSz="503972" rtl="0" eaLnBrk="1" latinLnBrk="0" hangingPunct="1">
        <a:spcBef>
          <a:spcPct val="20000"/>
        </a:spcBef>
        <a:spcAft>
          <a:spcPts val="661"/>
        </a:spcAft>
        <a:buClr>
          <a:schemeClr val="accent1"/>
        </a:buClr>
        <a:buSzPct val="115000"/>
        <a:buFont typeface="Arial"/>
        <a:buChar char="•"/>
        <a:defRPr sz="1764" kern="1200" cap="none">
          <a:solidFill>
            <a:schemeClr val="tx1">
              <a:lumMod val="85000"/>
              <a:lumOff val="15000"/>
            </a:schemeClr>
          </a:solidFill>
          <a:effectLst/>
          <a:latin typeface="+mn-lt"/>
          <a:ea typeface="+mn-ea"/>
          <a:cs typeface="+mn-cs"/>
        </a:defRPr>
      </a:lvl4pPr>
      <a:lvl5pPr marL="2204876" indent="-188989" algn="l" defTabSz="503972" rtl="0" eaLnBrk="1" latinLnBrk="0" hangingPunct="1">
        <a:spcBef>
          <a:spcPct val="20000"/>
        </a:spcBef>
        <a:spcAft>
          <a:spcPts val="661"/>
        </a:spcAft>
        <a:buClr>
          <a:schemeClr val="accent1"/>
        </a:buClr>
        <a:buSzPct val="115000"/>
        <a:buFont typeface="Arial"/>
        <a:buChar char="•"/>
        <a:defRPr sz="1543" kern="1200" cap="none">
          <a:solidFill>
            <a:schemeClr val="tx1">
              <a:lumMod val="85000"/>
              <a:lumOff val="15000"/>
            </a:schemeClr>
          </a:solidFill>
          <a:effectLst/>
          <a:latin typeface="+mn-lt"/>
          <a:ea typeface="+mn-ea"/>
          <a:cs typeface="+mn-cs"/>
        </a:defRPr>
      </a:lvl5pPr>
      <a:lvl6pPr marL="2771844" indent="-251986" algn="l" defTabSz="503972" rtl="0" eaLnBrk="1" latinLnBrk="0" hangingPunct="1">
        <a:spcBef>
          <a:spcPct val="20000"/>
        </a:spcBef>
        <a:spcAft>
          <a:spcPts val="661"/>
        </a:spcAft>
        <a:buClr>
          <a:schemeClr val="accent1"/>
        </a:buClr>
        <a:buSzPct val="115000"/>
        <a:buFont typeface="Arial"/>
        <a:buChar char="•"/>
        <a:defRPr sz="1543" kern="1200" cap="none">
          <a:solidFill>
            <a:schemeClr val="tx1">
              <a:lumMod val="85000"/>
              <a:lumOff val="15000"/>
            </a:schemeClr>
          </a:solidFill>
          <a:effectLst/>
          <a:latin typeface="+mn-lt"/>
          <a:ea typeface="+mn-ea"/>
          <a:cs typeface="+mn-cs"/>
        </a:defRPr>
      </a:lvl6pPr>
      <a:lvl7pPr marL="3275815" indent="-251986" algn="l" defTabSz="503972" rtl="0" eaLnBrk="1" latinLnBrk="0" hangingPunct="1">
        <a:spcBef>
          <a:spcPct val="20000"/>
        </a:spcBef>
        <a:spcAft>
          <a:spcPts val="661"/>
        </a:spcAft>
        <a:buClr>
          <a:schemeClr val="accent1"/>
        </a:buClr>
        <a:buSzPct val="115000"/>
        <a:buFont typeface="Arial"/>
        <a:buChar char="•"/>
        <a:defRPr sz="1543" kern="1200" cap="none">
          <a:solidFill>
            <a:schemeClr val="tx1">
              <a:lumMod val="85000"/>
              <a:lumOff val="15000"/>
            </a:schemeClr>
          </a:solidFill>
          <a:effectLst/>
          <a:latin typeface="+mn-lt"/>
          <a:ea typeface="+mn-ea"/>
          <a:cs typeface="+mn-cs"/>
        </a:defRPr>
      </a:lvl7pPr>
      <a:lvl8pPr marL="3779787" indent="-251986" algn="l" defTabSz="503972" rtl="0" eaLnBrk="1" latinLnBrk="0" hangingPunct="1">
        <a:spcBef>
          <a:spcPct val="20000"/>
        </a:spcBef>
        <a:spcAft>
          <a:spcPts val="661"/>
        </a:spcAft>
        <a:buClr>
          <a:schemeClr val="accent1"/>
        </a:buClr>
        <a:buSzPct val="115000"/>
        <a:buFont typeface="Arial"/>
        <a:buChar char="•"/>
        <a:defRPr sz="1543" kern="1200" cap="none">
          <a:solidFill>
            <a:schemeClr val="tx1">
              <a:lumMod val="85000"/>
              <a:lumOff val="15000"/>
            </a:schemeClr>
          </a:solidFill>
          <a:effectLst/>
          <a:latin typeface="+mn-lt"/>
          <a:ea typeface="+mn-ea"/>
          <a:cs typeface="+mn-cs"/>
        </a:defRPr>
      </a:lvl8pPr>
      <a:lvl9pPr marL="4283758" indent="-251986" algn="l" defTabSz="503972" rtl="0" eaLnBrk="1" latinLnBrk="0" hangingPunct="1">
        <a:spcBef>
          <a:spcPct val="20000"/>
        </a:spcBef>
        <a:spcAft>
          <a:spcPts val="661"/>
        </a:spcAft>
        <a:buClr>
          <a:schemeClr val="accent1"/>
        </a:buClr>
        <a:buSzPct val="115000"/>
        <a:buFont typeface="Arial"/>
        <a:buChar char="•"/>
        <a:defRPr sz="1543" kern="1200" cap="none">
          <a:solidFill>
            <a:schemeClr val="tx1">
              <a:lumMod val="85000"/>
              <a:lumOff val="15000"/>
            </a:schemeClr>
          </a:solidFill>
          <a:effectLst/>
          <a:latin typeface="+mn-lt"/>
          <a:ea typeface="+mn-ea"/>
          <a:cs typeface="+mn-cs"/>
        </a:defRPr>
      </a:lvl9pPr>
    </p:bodyStyle>
    <p:otherStyle>
      <a:defPPr>
        <a:defRPr lang="en-US"/>
      </a:defPPr>
      <a:lvl1pPr marL="0" algn="l" defTabSz="503972" rtl="0" eaLnBrk="1" latinLnBrk="0" hangingPunct="1">
        <a:defRPr sz="1984" kern="1200">
          <a:solidFill>
            <a:schemeClr val="tx1"/>
          </a:solidFill>
          <a:latin typeface="+mn-lt"/>
          <a:ea typeface="+mn-ea"/>
          <a:cs typeface="+mn-cs"/>
        </a:defRPr>
      </a:lvl1pPr>
      <a:lvl2pPr marL="503972" algn="l" defTabSz="503972" rtl="0" eaLnBrk="1" latinLnBrk="0" hangingPunct="1">
        <a:defRPr sz="1984" kern="1200">
          <a:solidFill>
            <a:schemeClr val="tx1"/>
          </a:solidFill>
          <a:latin typeface="+mn-lt"/>
          <a:ea typeface="+mn-ea"/>
          <a:cs typeface="+mn-cs"/>
        </a:defRPr>
      </a:lvl2pPr>
      <a:lvl3pPr marL="1007943" algn="l" defTabSz="503972" rtl="0" eaLnBrk="1" latinLnBrk="0" hangingPunct="1">
        <a:defRPr sz="1984" kern="1200">
          <a:solidFill>
            <a:schemeClr val="tx1"/>
          </a:solidFill>
          <a:latin typeface="+mn-lt"/>
          <a:ea typeface="+mn-ea"/>
          <a:cs typeface="+mn-cs"/>
        </a:defRPr>
      </a:lvl3pPr>
      <a:lvl4pPr marL="1511915" algn="l" defTabSz="503972" rtl="0" eaLnBrk="1" latinLnBrk="0" hangingPunct="1">
        <a:defRPr sz="1984" kern="1200">
          <a:solidFill>
            <a:schemeClr val="tx1"/>
          </a:solidFill>
          <a:latin typeface="+mn-lt"/>
          <a:ea typeface="+mn-ea"/>
          <a:cs typeface="+mn-cs"/>
        </a:defRPr>
      </a:lvl4pPr>
      <a:lvl5pPr marL="2015886" algn="l" defTabSz="503972" rtl="0" eaLnBrk="1" latinLnBrk="0" hangingPunct="1">
        <a:defRPr sz="1984" kern="1200">
          <a:solidFill>
            <a:schemeClr val="tx1"/>
          </a:solidFill>
          <a:latin typeface="+mn-lt"/>
          <a:ea typeface="+mn-ea"/>
          <a:cs typeface="+mn-cs"/>
        </a:defRPr>
      </a:lvl5pPr>
      <a:lvl6pPr marL="2519858" algn="l" defTabSz="503972" rtl="0" eaLnBrk="1" latinLnBrk="0" hangingPunct="1">
        <a:defRPr sz="1984" kern="1200">
          <a:solidFill>
            <a:schemeClr val="tx1"/>
          </a:solidFill>
          <a:latin typeface="+mn-lt"/>
          <a:ea typeface="+mn-ea"/>
          <a:cs typeface="+mn-cs"/>
        </a:defRPr>
      </a:lvl6pPr>
      <a:lvl7pPr marL="3023829" algn="l" defTabSz="503972" rtl="0" eaLnBrk="1" latinLnBrk="0" hangingPunct="1">
        <a:defRPr sz="1984" kern="1200">
          <a:solidFill>
            <a:schemeClr val="tx1"/>
          </a:solidFill>
          <a:latin typeface="+mn-lt"/>
          <a:ea typeface="+mn-ea"/>
          <a:cs typeface="+mn-cs"/>
        </a:defRPr>
      </a:lvl7pPr>
      <a:lvl8pPr marL="3527801" algn="l" defTabSz="503972" rtl="0" eaLnBrk="1" latinLnBrk="0" hangingPunct="1">
        <a:defRPr sz="1984" kern="1200">
          <a:solidFill>
            <a:schemeClr val="tx1"/>
          </a:solidFill>
          <a:latin typeface="+mn-lt"/>
          <a:ea typeface="+mn-ea"/>
          <a:cs typeface="+mn-cs"/>
        </a:defRPr>
      </a:lvl8pPr>
      <a:lvl9pPr marL="4031772" algn="l" defTabSz="503972"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u0ux8D9skpM"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name="page1">
    <p:spTree>
      <p:nvGrpSpPr>
        <p:cNvPr id="1" name=""/>
        <p:cNvGrpSpPr/>
        <p:nvPr/>
      </p:nvGrpSpPr>
      <p:grpSpPr>
        <a:xfrm>
          <a:off x="0" y="0"/>
          <a:ext cx="0" cy="0"/>
          <a:chOff x="0" y="0"/>
          <a:chExt cx="0" cy="0"/>
        </a:xfrm>
      </p:grpSpPr>
      <p:sp>
        <p:nvSpPr>
          <p:cNvPr id="3" name="Subtítulo 2"/>
          <p:cNvSpPr txBox="1">
            <a:spLocks noGrp="1"/>
          </p:cNvSpPr>
          <p:nvPr>
            <p:ph type="subTitle" idx="4294967295"/>
          </p:nvPr>
        </p:nvSpPr>
        <p:spPr>
          <a:xfrm>
            <a:off x="0" y="1768475"/>
            <a:ext cx="9072563" cy="4384675"/>
          </a:xfrm>
        </p:spPr>
        <p:txBody>
          <a:bodyPr anchor="ctr"/>
          <a:lstStyle/>
          <a:p>
            <a:pPr lvl="0" algn="ctr">
              <a:lnSpc>
                <a:spcPct val="150000"/>
              </a:lnSpc>
            </a:pPr>
            <a:r>
              <a:rPr lang="pt-BR" sz="2600">
                <a:latin typeface="Times New Roman" pitchFamily="18"/>
              </a:rPr>
              <a:t>RAD1705- Estudos de Modelos Aplicados à Economia e Administração</a:t>
            </a:r>
          </a:p>
          <a:p>
            <a:pPr lvl="0" algn="ctr"/>
            <a:endParaRPr lang="pt-BR" sz="2600">
              <a:latin typeface="Times New Roman" pitchFamily="18"/>
            </a:endParaRPr>
          </a:p>
          <a:p>
            <a:pPr lvl="0" algn="ctr"/>
            <a:endParaRPr lang="pt-BR" sz="2600">
              <a:latin typeface="Times New Roman" pitchFamily="18"/>
            </a:endParaRPr>
          </a:p>
          <a:p>
            <a:pPr lvl="0" algn="ctr"/>
            <a:r>
              <a:rPr lang="pt-BR" sz="2600">
                <a:latin typeface="Times New Roman" pitchFamily="18"/>
              </a:rPr>
              <a:t>Prof. Dr. Edgard Monforte Merlo</a:t>
            </a:r>
          </a:p>
        </p:txBody>
      </p:sp>
      <p:sp>
        <p:nvSpPr>
          <p:cNvPr id="4" name="CaixaDeTexto 3"/>
          <p:cNvSpPr txBox="1"/>
          <p:nvPr/>
        </p:nvSpPr>
        <p:spPr>
          <a:xfrm>
            <a:off x="4305600" y="648000"/>
            <a:ext cx="1238400" cy="462240"/>
          </a:xfrm>
          <a:prstGeom prst="rect">
            <a:avLst/>
          </a:prstGeom>
          <a:noFill/>
          <a:ln>
            <a:noFill/>
          </a:ln>
        </p:spPr>
        <p:txBody>
          <a:bodyPr vert="horz" wrap="none" lIns="90000" tIns="45000" rIns="90000" bIns="45000" anchorCtr="0" compatLnSpc="0">
            <a:spAutoFit/>
          </a:bodyPr>
          <a:lstStyle/>
          <a:p>
            <a:pPr marL="0" marR="0" lvl="0" indent="0" algn="ctr" rtl="0" hangingPunct="0">
              <a:lnSpc>
                <a:spcPct val="100000"/>
              </a:lnSpc>
              <a:spcBef>
                <a:spcPts val="0"/>
              </a:spcBef>
              <a:spcAft>
                <a:spcPts val="0"/>
              </a:spcAft>
              <a:buNone/>
              <a:tabLst/>
            </a:pPr>
            <a:r>
              <a:rPr lang="pt-BR" sz="2600" b="0" i="0" u="none" strike="noStrike" kern="1200" cap="none">
                <a:ln>
                  <a:noFill/>
                </a:ln>
                <a:latin typeface="Times New Roman" pitchFamily="18"/>
                <a:ea typeface="Microsoft YaHei" pitchFamily="2"/>
                <a:cs typeface="Mangal" pitchFamily="2"/>
              </a:rPr>
              <a:t>Aula 01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page10">
    <p:spTree>
      <p:nvGrpSpPr>
        <p:cNvPr id="1" name=""/>
        <p:cNvGrpSpPr/>
        <p:nvPr/>
      </p:nvGrpSpPr>
      <p:grpSpPr>
        <a:xfrm>
          <a:off x="0" y="0"/>
          <a:ext cx="0" cy="0"/>
          <a:chOff x="0" y="0"/>
          <a:chExt cx="0" cy="0"/>
        </a:xfrm>
      </p:grpSpPr>
      <p:sp>
        <p:nvSpPr>
          <p:cNvPr id="2" name="Título 1"/>
          <p:cNvSpPr txBox="1">
            <a:spLocks noGrp="1"/>
          </p:cNvSpPr>
          <p:nvPr>
            <p:ph type="title" idx="4294967295"/>
          </p:nvPr>
        </p:nvSpPr>
        <p:spPr>
          <a:xfrm>
            <a:off x="290893" y="649456"/>
            <a:ext cx="9072563" cy="1262063"/>
          </a:xfrm>
        </p:spPr>
        <p:txBody>
          <a:bodyPr/>
          <a:lstStyle/>
          <a:p>
            <a:pPr lvl="0"/>
            <a:r>
              <a:rPr lang="pt-BR" sz="3200" dirty="0">
                <a:latin typeface="Times New Roman" pitchFamily="18"/>
              </a:rPr>
              <a:t>Modelos existem em todos as áreas </a:t>
            </a:r>
            <a:br>
              <a:rPr lang="pt-BR" sz="3200" dirty="0">
                <a:latin typeface="Times New Roman" pitchFamily="18"/>
              </a:rPr>
            </a:br>
            <a:r>
              <a:rPr lang="pt-BR" sz="3200" dirty="0">
                <a:latin typeface="Times New Roman" pitchFamily="18"/>
              </a:rPr>
              <a:t>do conhecimento</a:t>
            </a:r>
          </a:p>
        </p:txBody>
      </p:sp>
      <p:sp>
        <p:nvSpPr>
          <p:cNvPr id="3" name="Espaço Reservado para Texto 2"/>
          <p:cNvSpPr txBox="1">
            <a:spLocks noGrp="1"/>
          </p:cNvSpPr>
          <p:nvPr>
            <p:ph type="body" idx="4294967295"/>
          </p:nvPr>
        </p:nvSpPr>
        <p:spPr>
          <a:xfrm>
            <a:off x="698140" y="2063572"/>
            <a:ext cx="9072563" cy="4808538"/>
          </a:xfrm>
        </p:spPr>
        <p:txBody>
          <a:bodyPr>
            <a:normAutofit lnSpcReduction="10000"/>
          </a:bodyPr>
          <a:lstStyle/>
          <a:p>
            <a:pPr lvl="0" algn="just">
              <a:lnSpc>
                <a:spcPct val="150000"/>
              </a:lnSpc>
              <a:buSzPct val="45000"/>
            </a:pPr>
            <a:r>
              <a:rPr lang="pt-BR" sz="2200" b="1" dirty="0">
                <a:latin typeface="Times New Roman" pitchFamily="18"/>
              </a:rPr>
              <a:t> </a:t>
            </a:r>
            <a:r>
              <a:rPr lang="pt-BR" sz="2400" b="1" dirty="0">
                <a:latin typeface="Times New Roman" pitchFamily="18"/>
              </a:rPr>
              <a:t>Na economia</a:t>
            </a:r>
            <a:r>
              <a:rPr lang="pt-BR" sz="2400" dirty="0">
                <a:latin typeface="Times New Roman" pitchFamily="18"/>
              </a:rPr>
              <a:t>: modelos podem ser usados para representar:</a:t>
            </a:r>
          </a:p>
          <a:p>
            <a:pPr lvl="0" algn="just">
              <a:lnSpc>
                <a:spcPct val="150000"/>
              </a:lnSpc>
              <a:buSzPct val="100000"/>
              <a:buFont typeface="StarSymbol"/>
              <a:buChar char="➢"/>
            </a:pPr>
            <a:r>
              <a:rPr lang="pt-BR" sz="2400" dirty="0">
                <a:latin typeface="Times New Roman" pitchFamily="18"/>
              </a:rPr>
              <a:t> Decisões</a:t>
            </a:r>
          </a:p>
          <a:p>
            <a:pPr lvl="0" algn="just">
              <a:lnSpc>
                <a:spcPct val="150000"/>
              </a:lnSpc>
              <a:buSzPct val="100000"/>
              <a:buFont typeface="StarSymbol"/>
              <a:buChar char="➢"/>
            </a:pPr>
            <a:r>
              <a:rPr lang="pt-BR" sz="2400" dirty="0">
                <a:latin typeface="Times New Roman" pitchFamily="18"/>
              </a:rPr>
              <a:t> Preferências</a:t>
            </a:r>
          </a:p>
          <a:p>
            <a:pPr lvl="0" algn="just">
              <a:lnSpc>
                <a:spcPct val="150000"/>
              </a:lnSpc>
              <a:buSzPct val="100000"/>
              <a:buFont typeface="StarSymbol"/>
              <a:buChar char="➢"/>
            </a:pPr>
            <a:r>
              <a:rPr lang="pt-BR" sz="2400" dirty="0">
                <a:latin typeface="Times New Roman" pitchFamily="18"/>
              </a:rPr>
              <a:t> Agregação</a:t>
            </a:r>
          </a:p>
          <a:p>
            <a:pPr lvl="0" algn="just">
              <a:lnSpc>
                <a:spcPct val="150000"/>
              </a:lnSpc>
              <a:buSzPct val="100000"/>
              <a:buFont typeface="StarSymbol"/>
              <a:buChar char="➢"/>
            </a:pPr>
            <a:r>
              <a:rPr lang="pt-BR" sz="2400" dirty="0">
                <a:latin typeface="Times New Roman" pitchFamily="18"/>
              </a:rPr>
              <a:t> Comportamento</a:t>
            </a:r>
          </a:p>
          <a:p>
            <a:pPr lvl="0" algn="just">
              <a:lnSpc>
                <a:spcPct val="150000"/>
              </a:lnSpc>
              <a:buSzPct val="100000"/>
              <a:buFont typeface="StarSymbol"/>
              <a:buChar char="➢"/>
            </a:pPr>
            <a:r>
              <a:rPr lang="pt-BR" sz="2400" dirty="0">
                <a:latin typeface="Times New Roman" pitchFamily="18"/>
              </a:rPr>
              <a:t>Crescimento econômico</a:t>
            </a:r>
          </a:p>
          <a:p>
            <a:pPr lvl="0" algn="just">
              <a:lnSpc>
                <a:spcPct val="150000"/>
              </a:lnSpc>
              <a:buSzPct val="100000"/>
              <a:buFont typeface="StarSymbol"/>
              <a:buChar char="➢"/>
            </a:pPr>
            <a:r>
              <a:rPr lang="pt-BR" sz="2400" dirty="0">
                <a:latin typeface="Times New Roman" pitchFamily="18"/>
              </a:rPr>
              <a:t> PIB</a:t>
            </a:r>
          </a:p>
          <a:p>
            <a:pPr lvl="0" algn="just">
              <a:lnSpc>
                <a:spcPct val="150000"/>
              </a:lnSpc>
              <a:buSzPct val="100000"/>
              <a:buFont typeface="StarSymbol"/>
              <a:buChar char="➢"/>
            </a:pPr>
            <a:endParaRPr lang="pt-BR" dirty="0">
              <a:latin typeface="Times New Roman" pitchFamily="18"/>
            </a:endParaRPr>
          </a:p>
        </p:txBody>
      </p:sp>
      <p:sp>
        <p:nvSpPr>
          <p:cNvPr id="4" name="CaixaDeTexto 3"/>
          <p:cNvSpPr txBox="1"/>
          <p:nvPr/>
        </p:nvSpPr>
        <p:spPr>
          <a:xfrm>
            <a:off x="5321808" y="2523744"/>
            <a:ext cx="4041648" cy="4500419"/>
          </a:xfrm>
          <a:prstGeom prst="rect">
            <a:avLst/>
          </a:prstGeom>
          <a:noFill/>
          <a:ln>
            <a:noFill/>
          </a:ln>
        </p:spPr>
        <p:txBody>
          <a:bodyPr vert="horz" wrap="square" lIns="90000" tIns="45000" rIns="90000" bIns="45000" anchorCtr="0" compatLnSpc="0">
            <a:spAutoFit/>
          </a:bodyPr>
          <a:lstStyle/>
          <a:p>
            <a:pPr marL="0" marR="0" lvl="0" indent="0" algn="just" rtl="0" hangingPunct="0">
              <a:lnSpc>
                <a:spcPct val="200000"/>
              </a:lnSpc>
              <a:spcBef>
                <a:spcPts val="0"/>
              </a:spcBef>
              <a:spcAft>
                <a:spcPts val="0"/>
              </a:spcAft>
              <a:buSzPct val="100000"/>
              <a:buFont typeface="StarSymbol"/>
              <a:buChar char="➢"/>
              <a:tabLst/>
            </a:pPr>
            <a:r>
              <a:rPr lang="pt-BR" sz="2600" b="0" i="0" u="none" strike="noStrike" kern="1200" cap="none" dirty="0">
                <a:ln>
                  <a:noFill/>
                </a:ln>
                <a:latin typeface="Times New Roman" pitchFamily="18"/>
                <a:ea typeface="Microsoft YaHei" pitchFamily="2"/>
                <a:cs typeface="Mangal" pitchFamily="2"/>
              </a:rPr>
              <a:t> </a:t>
            </a:r>
            <a:r>
              <a:rPr lang="pt-BR" sz="2470" b="0" i="0" u="none" strike="noStrike" kern="1200" cap="none" dirty="0">
                <a:ln>
                  <a:noFill/>
                </a:ln>
                <a:latin typeface="Times New Roman" pitchFamily="18"/>
                <a:ea typeface="Microsoft YaHei" pitchFamily="2"/>
                <a:cs typeface="Mangal" pitchFamily="2"/>
              </a:rPr>
              <a:t>Inovação</a:t>
            </a:r>
          </a:p>
          <a:p>
            <a:pPr marL="0" marR="0" lvl="0" indent="0" algn="just" rtl="0" hangingPunct="0">
              <a:lnSpc>
                <a:spcPct val="200000"/>
              </a:lnSpc>
              <a:spcBef>
                <a:spcPts val="0"/>
              </a:spcBef>
              <a:spcAft>
                <a:spcPts val="0"/>
              </a:spcAft>
              <a:buSzPct val="100000"/>
              <a:buFont typeface="StarSymbol"/>
              <a:buChar char="➢"/>
              <a:tabLst/>
            </a:pPr>
            <a:r>
              <a:rPr lang="pt-BR" sz="2470" b="0" i="0" u="none" strike="noStrike" kern="1200" cap="none" dirty="0">
                <a:ln>
                  <a:noFill/>
                </a:ln>
                <a:latin typeface="Times New Roman" pitchFamily="18"/>
                <a:ea typeface="Microsoft YaHei" pitchFamily="2"/>
                <a:cs typeface="Mangal" pitchFamily="2"/>
              </a:rPr>
              <a:t> Coordenação</a:t>
            </a:r>
          </a:p>
          <a:p>
            <a:pPr marL="0" marR="0" lvl="0" indent="0" algn="just" rtl="0" hangingPunct="0">
              <a:lnSpc>
                <a:spcPct val="200000"/>
              </a:lnSpc>
              <a:spcBef>
                <a:spcPts val="0"/>
              </a:spcBef>
              <a:spcAft>
                <a:spcPts val="0"/>
              </a:spcAft>
              <a:buSzPct val="100000"/>
              <a:buFont typeface="StarSymbol"/>
              <a:buChar char="➢"/>
              <a:tabLst>
                <a:tab pos="880559" algn="l"/>
              </a:tabLst>
            </a:pPr>
            <a:r>
              <a:rPr lang="pt-BR" sz="2470" b="0" i="0" u="none" strike="noStrike" kern="1200" cap="none" dirty="0">
                <a:ln>
                  <a:noFill/>
                </a:ln>
                <a:latin typeface="Times New Roman" pitchFamily="18"/>
                <a:ea typeface="Microsoft YaHei" pitchFamily="2"/>
                <a:cs typeface="Mangal" pitchFamily="2"/>
              </a:rPr>
              <a:t> Renda</a:t>
            </a:r>
          </a:p>
          <a:p>
            <a:pPr marL="0" marR="0" lvl="0" indent="0" algn="just" rtl="0" hangingPunct="0">
              <a:lnSpc>
                <a:spcPct val="200000"/>
              </a:lnSpc>
              <a:spcBef>
                <a:spcPts val="0"/>
              </a:spcBef>
              <a:spcAft>
                <a:spcPts val="0"/>
              </a:spcAft>
              <a:buSzPct val="100000"/>
              <a:buFont typeface="StarSymbol"/>
              <a:buChar char="➢"/>
              <a:tabLst/>
            </a:pPr>
            <a:r>
              <a:rPr lang="pt-BR" sz="2470" b="0" i="0" u="none" strike="noStrike" kern="1200" cap="none" dirty="0">
                <a:ln>
                  <a:noFill/>
                </a:ln>
                <a:latin typeface="Times New Roman" pitchFamily="18"/>
                <a:ea typeface="Microsoft YaHei" pitchFamily="2"/>
                <a:cs typeface="Mangal" pitchFamily="2"/>
              </a:rPr>
              <a:t> Oferta/ Demanda</a:t>
            </a:r>
          </a:p>
          <a:p>
            <a:pPr marL="0" marR="0" lvl="0" indent="0" algn="just" rtl="0" hangingPunct="0">
              <a:lnSpc>
                <a:spcPct val="200000"/>
              </a:lnSpc>
              <a:spcBef>
                <a:spcPts val="0"/>
              </a:spcBef>
              <a:spcAft>
                <a:spcPts val="0"/>
              </a:spcAft>
              <a:buSzPct val="100000"/>
              <a:buFont typeface="StarSymbol"/>
              <a:buChar char="➢"/>
              <a:tabLst/>
            </a:pPr>
            <a:r>
              <a:rPr lang="pt-BR" sz="2470" b="0" i="0" u="none" strike="noStrike" kern="1200" cap="none" dirty="0">
                <a:ln>
                  <a:noFill/>
                </a:ln>
                <a:latin typeface="Times New Roman" pitchFamily="18"/>
                <a:ea typeface="Microsoft YaHei" pitchFamily="2"/>
                <a:cs typeface="Mangal" pitchFamily="2"/>
              </a:rPr>
              <a:t>Outras variáveis macro e</a:t>
            </a:r>
          </a:p>
          <a:p>
            <a:pPr marL="0" marR="0" lvl="0" indent="0" algn="just" rtl="0" hangingPunct="0">
              <a:lnSpc>
                <a:spcPct val="200000"/>
              </a:lnSpc>
              <a:spcBef>
                <a:spcPts val="0"/>
              </a:spcBef>
              <a:spcAft>
                <a:spcPts val="0"/>
              </a:spcAft>
              <a:buSzPct val="100000"/>
              <a:tabLst/>
            </a:pPr>
            <a:r>
              <a:rPr lang="pt-BR" sz="2470" b="0" i="0" u="none" strike="noStrike" kern="1200" cap="none" dirty="0">
                <a:ln>
                  <a:noFill/>
                </a:ln>
                <a:latin typeface="Times New Roman" pitchFamily="18"/>
                <a:ea typeface="Microsoft YaHei" pitchFamily="2"/>
                <a:cs typeface="Mangal" pitchFamily="2"/>
              </a:rPr>
              <a:t> microeconômicas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page11">
    <p:spTree>
      <p:nvGrpSpPr>
        <p:cNvPr id="1" name=""/>
        <p:cNvGrpSpPr/>
        <p:nvPr/>
      </p:nvGrpSpPr>
      <p:grpSpPr>
        <a:xfrm>
          <a:off x="0" y="0"/>
          <a:ext cx="0" cy="0"/>
          <a:chOff x="0" y="0"/>
          <a:chExt cx="0" cy="0"/>
        </a:xfrm>
      </p:grpSpPr>
      <p:sp>
        <p:nvSpPr>
          <p:cNvPr id="2" name="Título 1"/>
          <p:cNvSpPr txBox="1">
            <a:spLocks noGrp="1"/>
          </p:cNvSpPr>
          <p:nvPr>
            <p:ph type="title" idx="4294967295"/>
          </p:nvPr>
        </p:nvSpPr>
        <p:spPr>
          <a:xfrm>
            <a:off x="274320" y="639466"/>
            <a:ext cx="9072563" cy="1262063"/>
          </a:xfrm>
        </p:spPr>
        <p:txBody>
          <a:bodyPr/>
          <a:lstStyle/>
          <a:p>
            <a:pPr lvl="0"/>
            <a:r>
              <a:rPr lang="pt-BR" sz="3200">
                <a:latin typeface="Times New Roman" pitchFamily="18"/>
              </a:rPr>
              <a:t>Modelos existem em todos as áreas </a:t>
            </a:r>
            <a:br>
              <a:rPr lang="pt-BR" sz="3200">
                <a:latin typeface="Times New Roman" pitchFamily="18"/>
              </a:rPr>
            </a:br>
            <a:r>
              <a:rPr lang="pt-BR" sz="3200">
                <a:latin typeface="Times New Roman" pitchFamily="18"/>
              </a:rPr>
              <a:t>do conhecimento</a:t>
            </a:r>
          </a:p>
        </p:txBody>
      </p:sp>
      <p:sp>
        <p:nvSpPr>
          <p:cNvPr id="3" name="Espaço Reservado para Texto 2"/>
          <p:cNvSpPr txBox="1">
            <a:spLocks noGrp="1"/>
          </p:cNvSpPr>
          <p:nvPr>
            <p:ph type="body" idx="4294967295"/>
          </p:nvPr>
        </p:nvSpPr>
        <p:spPr>
          <a:xfrm>
            <a:off x="658368" y="1914356"/>
            <a:ext cx="9072563" cy="4384675"/>
          </a:xfrm>
        </p:spPr>
        <p:txBody>
          <a:bodyPr>
            <a:normAutofit lnSpcReduction="10000"/>
          </a:bodyPr>
          <a:lstStyle/>
          <a:p>
            <a:pPr lvl="0" algn="just">
              <a:lnSpc>
                <a:spcPct val="150000"/>
              </a:lnSpc>
              <a:buSzPct val="45000"/>
            </a:pPr>
            <a:r>
              <a:rPr lang="pt-BR" sz="2600" b="1" dirty="0">
                <a:latin typeface="Times New Roman" pitchFamily="18"/>
              </a:rPr>
              <a:t>Na administração</a:t>
            </a:r>
            <a:r>
              <a:rPr lang="pt-BR" sz="2600" dirty="0">
                <a:latin typeface="Times New Roman" pitchFamily="18"/>
              </a:rPr>
              <a:t>: modelos podem ser usados para representar:</a:t>
            </a:r>
          </a:p>
          <a:p>
            <a:pPr lvl="0" algn="just">
              <a:lnSpc>
                <a:spcPct val="150000"/>
              </a:lnSpc>
              <a:buSzPct val="100000"/>
              <a:buFont typeface="StarSymbol"/>
              <a:buChar char="➢"/>
            </a:pPr>
            <a:r>
              <a:rPr lang="pt-BR" sz="2600" dirty="0">
                <a:latin typeface="Times New Roman" pitchFamily="18"/>
              </a:rPr>
              <a:t> Decisões</a:t>
            </a:r>
          </a:p>
          <a:p>
            <a:pPr lvl="0" algn="just">
              <a:lnSpc>
                <a:spcPct val="150000"/>
              </a:lnSpc>
              <a:buSzPct val="100000"/>
              <a:buFont typeface="StarSymbol"/>
              <a:buChar char="➢"/>
            </a:pPr>
            <a:r>
              <a:rPr lang="pt-BR" sz="2600" dirty="0">
                <a:latin typeface="Times New Roman" pitchFamily="18"/>
              </a:rPr>
              <a:t> Preferências</a:t>
            </a:r>
          </a:p>
          <a:p>
            <a:pPr lvl="0" algn="just">
              <a:lnSpc>
                <a:spcPct val="150000"/>
              </a:lnSpc>
              <a:buSzPct val="100000"/>
              <a:buFont typeface="StarSymbol"/>
              <a:buChar char="➢"/>
            </a:pPr>
            <a:r>
              <a:rPr lang="pt-BR" sz="2600" dirty="0">
                <a:latin typeface="Times New Roman" pitchFamily="18"/>
              </a:rPr>
              <a:t> Satisfação</a:t>
            </a:r>
          </a:p>
          <a:p>
            <a:pPr lvl="0" algn="just">
              <a:lnSpc>
                <a:spcPct val="150000"/>
              </a:lnSpc>
              <a:buSzPct val="100000"/>
              <a:buFont typeface="StarSymbol"/>
              <a:buChar char="➢"/>
            </a:pPr>
            <a:r>
              <a:rPr lang="pt-BR" sz="2600" dirty="0">
                <a:latin typeface="Times New Roman" pitchFamily="18"/>
              </a:rPr>
              <a:t> Comportamento</a:t>
            </a:r>
          </a:p>
          <a:p>
            <a:pPr lvl="0" algn="just">
              <a:lnSpc>
                <a:spcPct val="150000"/>
              </a:lnSpc>
              <a:buSzPct val="100000"/>
              <a:buFont typeface="StarSymbol"/>
              <a:buChar char="➢"/>
            </a:pPr>
            <a:r>
              <a:rPr lang="pt-BR" sz="2600" dirty="0">
                <a:latin typeface="Times New Roman" pitchFamily="18"/>
              </a:rPr>
              <a:t>Intenções</a:t>
            </a:r>
          </a:p>
          <a:p>
            <a:pPr lvl="0" algn="just">
              <a:lnSpc>
                <a:spcPct val="150000"/>
              </a:lnSpc>
              <a:buSzPct val="100000"/>
              <a:buFont typeface="StarSymbol"/>
              <a:buChar char="➢"/>
            </a:pPr>
            <a:endParaRPr lang="pt-BR" dirty="0">
              <a:latin typeface="Times New Roman" pitchFamily="18"/>
            </a:endParaRPr>
          </a:p>
        </p:txBody>
      </p:sp>
      <p:sp>
        <p:nvSpPr>
          <p:cNvPr id="4" name="CaixaDeTexto 3"/>
          <p:cNvSpPr txBox="1"/>
          <p:nvPr/>
        </p:nvSpPr>
        <p:spPr>
          <a:xfrm>
            <a:off x="6578975" y="2592000"/>
            <a:ext cx="2177689" cy="2870679"/>
          </a:xfrm>
          <a:prstGeom prst="rect">
            <a:avLst/>
          </a:prstGeom>
          <a:noFill/>
          <a:ln>
            <a:noFill/>
          </a:ln>
        </p:spPr>
        <p:txBody>
          <a:bodyPr vert="horz" wrap="none" lIns="90000" tIns="45000" rIns="90000" bIns="45000" anchorCtr="0" compatLnSpc="0">
            <a:spAutoFit/>
          </a:bodyPr>
          <a:lstStyle/>
          <a:p>
            <a:pPr marL="0" marR="0" lvl="0" indent="0" algn="just" rtl="0" hangingPunct="0">
              <a:lnSpc>
                <a:spcPct val="200000"/>
              </a:lnSpc>
              <a:spcBef>
                <a:spcPts val="0"/>
              </a:spcBef>
              <a:spcAft>
                <a:spcPts val="0"/>
              </a:spcAft>
              <a:buSzPct val="100000"/>
              <a:buFont typeface="StarSymbol"/>
              <a:buChar char="➢"/>
              <a:tabLst/>
            </a:pPr>
            <a:r>
              <a:rPr lang="pt-BR" sz="2600" b="0" i="0" u="none" strike="noStrike" kern="1200" cap="none" dirty="0">
                <a:ln>
                  <a:noFill/>
                </a:ln>
                <a:latin typeface="Times New Roman" pitchFamily="18"/>
                <a:ea typeface="Microsoft YaHei" pitchFamily="2"/>
                <a:cs typeface="Mangal" pitchFamily="2"/>
              </a:rPr>
              <a:t> </a:t>
            </a:r>
            <a:r>
              <a:rPr lang="pt-BR" sz="2400" b="0" i="0" u="none" strike="noStrike" kern="1200" cap="none" dirty="0">
                <a:ln>
                  <a:noFill/>
                </a:ln>
                <a:latin typeface="Times New Roman" pitchFamily="18"/>
                <a:ea typeface="Microsoft YaHei" pitchFamily="2"/>
                <a:cs typeface="Mangal" pitchFamily="2"/>
              </a:rPr>
              <a:t>Inovação</a:t>
            </a:r>
          </a:p>
          <a:p>
            <a:pPr marL="0" marR="0" lvl="0" indent="0" algn="just" rtl="0" hangingPunct="0">
              <a:lnSpc>
                <a:spcPct val="200000"/>
              </a:lnSpc>
              <a:spcBef>
                <a:spcPts val="0"/>
              </a:spcBef>
              <a:spcAft>
                <a:spcPts val="0"/>
              </a:spcAft>
              <a:buSzPct val="100000"/>
              <a:buFont typeface="StarSymbol"/>
              <a:buChar char="➢"/>
              <a:tabLst/>
            </a:pPr>
            <a:r>
              <a:rPr lang="pt-BR" sz="2400" b="0" i="0" u="none" strike="noStrike" kern="1200" cap="none" dirty="0">
                <a:ln>
                  <a:noFill/>
                </a:ln>
                <a:latin typeface="Times New Roman" pitchFamily="18"/>
                <a:ea typeface="Microsoft YaHei" pitchFamily="2"/>
                <a:cs typeface="Mangal" pitchFamily="2"/>
              </a:rPr>
              <a:t> Coordenação</a:t>
            </a:r>
          </a:p>
          <a:p>
            <a:pPr marL="0" marR="0" lvl="0" indent="0" algn="just" rtl="0" hangingPunct="0">
              <a:lnSpc>
                <a:spcPct val="200000"/>
              </a:lnSpc>
              <a:spcBef>
                <a:spcPts val="0"/>
              </a:spcBef>
              <a:spcAft>
                <a:spcPts val="0"/>
              </a:spcAft>
              <a:buSzPct val="100000"/>
              <a:buFont typeface="StarSymbol"/>
              <a:buChar char="➢"/>
              <a:tabLst>
                <a:tab pos="880559" algn="l"/>
              </a:tabLst>
            </a:pPr>
            <a:r>
              <a:rPr lang="pt-BR" sz="2400" b="0" i="0" u="none" strike="noStrike" kern="1200" cap="none" dirty="0">
                <a:ln>
                  <a:noFill/>
                </a:ln>
                <a:latin typeface="Times New Roman" pitchFamily="18"/>
                <a:ea typeface="Microsoft YaHei" pitchFamily="2"/>
                <a:cs typeface="Mangal" pitchFamily="2"/>
              </a:rPr>
              <a:t> Diversidade</a:t>
            </a:r>
          </a:p>
          <a:p>
            <a:pPr marL="0" marR="0" lvl="0" indent="0" algn="just" rtl="0" hangingPunct="0">
              <a:lnSpc>
                <a:spcPct val="200000"/>
              </a:lnSpc>
              <a:spcBef>
                <a:spcPts val="0"/>
              </a:spcBef>
              <a:spcAft>
                <a:spcPts val="0"/>
              </a:spcAft>
              <a:buSzPct val="100000"/>
              <a:buFont typeface="StarSymbol"/>
              <a:buChar char="➢"/>
              <a:tabLst/>
            </a:pPr>
            <a:r>
              <a:rPr lang="pt-BR" sz="2400" b="0" i="0" u="none" strike="noStrike" kern="1200" cap="none" dirty="0">
                <a:ln>
                  <a:noFill/>
                </a:ln>
                <a:latin typeface="Times New Roman" pitchFamily="18"/>
                <a:ea typeface="Microsoft YaHei" pitchFamily="2"/>
                <a:cs typeface="Mangal" pitchFamily="2"/>
              </a:rPr>
              <a:t> Cultura</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page12">
    <p:spTree>
      <p:nvGrpSpPr>
        <p:cNvPr id="1" name=""/>
        <p:cNvGrpSpPr/>
        <p:nvPr/>
      </p:nvGrpSpPr>
      <p:grpSpPr>
        <a:xfrm>
          <a:off x="0" y="0"/>
          <a:ext cx="0" cy="0"/>
          <a:chOff x="0" y="0"/>
          <a:chExt cx="0" cy="0"/>
        </a:xfrm>
      </p:grpSpPr>
      <p:sp>
        <p:nvSpPr>
          <p:cNvPr id="2" name="Título 1"/>
          <p:cNvSpPr txBox="1">
            <a:spLocks noGrp="1"/>
          </p:cNvSpPr>
          <p:nvPr>
            <p:ph type="title" idx="4294967295"/>
          </p:nvPr>
        </p:nvSpPr>
        <p:spPr>
          <a:xfrm>
            <a:off x="0" y="301625"/>
            <a:ext cx="9072563" cy="1262063"/>
          </a:xfrm>
        </p:spPr>
        <p:txBody>
          <a:bodyPr/>
          <a:lstStyle/>
          <a:p>
            <a:pPr lvl="0"/>
            <a:r>
              <a:rPr lang="pt-BR" sz="3200">
                <a:latin typeface="Times New Roman" pitchFamily="18"/>
              </a:rPr>
              <a:t>Classes de resultados</a:t>
            </a:r>
          </a:p>
        </p:txBody>
      </p:sp>
      <p:sp>
        <p:nvSpPr>
          <p:cNvPr id="3" name="Espaço Reservado para Texto 2"/>
          <p:cNvSpPr txBox="1">
            <a:spLocks noGrp="1"/>
          </p:cNvSpPr>
          <p:nvPr>
            <p:ph type="body" idx="4294967295"/>
          </p:nvPr>
        </p:nvSpPr>
        <p:spPr>
          <a:xfrm>
            <a:off x="589153" y="1563688"/>
            <a:ext cx="9144000" cy="5348288"/>
          </a:xfrm>
        </p:spPr>
        <p:txBody>
          <a:bodyPr/>
          <a:lstStyle/>
          <a:p>
            <a:pPr lvl="0">
              <a:lnSpc>
                <a:spcPct val="150000"/>
              </a:lnSpc>
              <a:buSzPct val="45000"/>
            </a:pPr>
            <a:r>
              <a:rPr lang="pt-BR" sz="2800" dirty="0">
                <a:latin typeface="Times New Roman" pitchFamily="18"/>
              </a:rPr>
              <a:t>Há quatro tipos de resultados de um modelo:</a:t>
            </a:r>
          </a:p>
          <a:p>
            <a:pPr lvl="0">
              <a:lnSpc>
                <a:spcPct val="150000"/>
              </a:lnSpc>
              <a:buSzPct val="100000"/>
              <a:buFont typeface="StarSymbol"/>
              <a:buChar char="➢"/>
            </a:pPr>
            <a:r>
              <a:rPr lang="pt-BR" sz="2800" dirty="0">
                <a:latin typeface="Times New Roman" pitchFamily="18"/>
              </a:rPr>
              <a:t> </a:t>
            </a:r>
            <a:r>
              <a:rPr lang="pt-BR" sz="2800" b="1" dirty="0">
                <a:latin typeface="Times New Roman" pitchFamily="18"/>
              </a:rPr>
              <a:t>Equilíbrio</a:t>
            </a:r>
            <a:r>
              <a:rPr lang="pt-BR" sz="2800" dirty="0">
                <a:latin typeface="Times New Roman" pitchFamily="18"/>
              </a:rPr>
              <a:t>: o resultado do  modelo tende a se estabilizar conforme o tempo passa.</a:t>
            </a:r>
          </a:p>
          <a:p>
            <a:pPr lvl="0">
              <a:lnSpc>
                <a:spcPct val="150000"/>
              </a:lnSpc>
              <a:buSzPct val="100000"/>
              <a:buFont typeface="StarSymbol"/>
              <a:buChar char="➢"/>
            </a:pPr>
            <a:endParaRPr lang="pt-BR" sz="2800" b="1" dirty="0">
              <a:latin typeface="Times New Roman" pitchFamily="18"/>
            </a:endParaRPr>
          </a:p>
        </p:txBody>
      </p:sp>
      <p:pic>
        <p:nvPicPr>
          <p:cNvPr id="4" name="Imagem 3"/>
          <p:cNvPicPr>
            <a:picLocks noChangeAspect="1"/>
          </p:cNvPicPr>
          <p:nvPr/>
        </p:nvPicPr>
        <p:blipFill>
          <a:blip r:embed="rId3" cstate="print">
            <a:lum/>
            <a:alphaModFix/>
          </a:blip>
          <a:srcRect/>
          <a:stretch>
            <a:fillRect/>
          </a:stretch>
        </p:blipFill>
        <p:spPr>
          <a:xfrm>
            <a:off x="1991520" y="4031999"/>
            <a:ext cx="6000480" cy="27810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page13">
    <p:spTree>
      <p:nvGrpSpPr>
        <p:cNvPr id="1" name=""/>
        <p:cNvGrpSpPr/>
        <p:nvPr/>
      </p:nvGrpSpPr>
      <p:grpSpPr>
        <a:xfrm>
          <a:off x="0" y="0"/>
          <a:ext cx="0" cy="0"/>
          <a:chOff x="0" y="0"/>
          <a:chExt cx="0" cy="0"/>
        </a:xfrm>
      </p:grpSpPr>
      <p:sp>
        <p:nvSpPr>
          <p:cNvPr id="2" name="Título 1"/>
          <p:cNvSpPr txBox="1">
            <a:spLocks noGrp="1"/>
          </p:cNvSpPr>
          <p:nvPr>
            <p:ph type="title" idx="4294967295"/>
          </p:nvPr>
        </p:nvSpPr>
        <p:spPr>
          <a:xfrm>
            <a:off x="0" y="301625"/>
            <a:ext cx="9072563" cy="1262063"/>
          </a:xfrm>
        </p:spPr>
        <p:txBody>
          <a:bodyPr/>
          <a:lstStyle/>
          <a:p>
            <a:pPr lvl="0"/>
            <a:r>
              <a:rPr lang="pt-BR" sz="3200">
                <a:latin typeface="Times New Roman" pitchFamily="18"/>
              </a:rPr>
              <a:t>Classes de resultados</a:t>
            </a:r>
          </a:p>
        </p:txBody>
      </p:sp>
      <p:sp>
        <p:nvSpPr>
          <p:cNvPr id="3" name="Espaço Reservado para Texto 2"/>
          <p:cNvSpPr txBox="1">
            <a:spLocks noGrp="1"/>
          </p:cNvSpPr>
          <p:nvPr>
            <p:ph type="body" idx="4294967295"/>
          </p:nvPr>
        </p:nvSpPr>
        <p:spPr>
          <a:xfrm>
            <a:off x="662305" y="1635712"/>
            <a:ext cx="9144000" cy="5348288"/>
          </a:xfrm>
        </p:spPr>
        <p:txBody>
          <a:bodyPr/>
          <a:lstStyle/>
          <a:p>
            <a:pPr lvl="0">
              <a:lnSpc>
                <a:spcPct val="150000"/>
              </a:lnSpc>
              <a:buSzPct val="100000"/>
              <a:buFont typeface="StarSymbol"/>
              <a:buChar char="➢"/>
            </a:pPr>
            <a:r>
              <a:rPr lang="pt-BR" sz="2800" b="1" dirty="0">
                <a:latin typeface="Times New Roman" pitchFamily="18"/>
              </a:rPr>
              <a:t> Periódico</a:t>
            </a:r>
            <a:r>
              <a:rPr lang="pt-BR" sz="2800" dirty="0">
                <a:latin typeface="Times New Roman" pitchFamily="18"/>
              </a:rPr>
              <a:t>: o resultado do  modelo se repete com base em sequências estabelecidas.</a:t>
            </a:r>
          </a:p>
          <a:p>
            <a:pPr lvl="0">
              <a:lnSpc>
                <a:spcPct val="150000"/>
              </a:lnSpc>
            </a:pPr>
            <a:endParaRPr lang="pt-BR" b="1" dirty="0">
              <a:latin typeface="Times New Roman" pitchFamily="18"/>
            </a:endParaRPr>
          </a:p>
        </p:txBody>
      </p:sp>
      <p:pic>
        <p:nvPicPr>
          <p:cNvPr id="4" name="Imagem 3"/>
          <p:cNvPicPr>
            <a:picLocks noChangeAspect="1"/>
          </p:cNvPicPr>
          <p:nvPr/>
        </p:nvPicPr>
        <p:blipFill>
          <a:blip r:embed="rId3" cstate="print">
            <a:lum/>
            <a:alphaModFix/>
          </a:blip>
          <a:srcRect/>
          <a:stretch>
            <a:fillRect/>
          </a:stretch>
        </p:blipFill>
        <p:spPr>
          <a:xfrm>
            <a:off x="1728000" y="3528000"/>
            <a:ext cx="6263999" cy="34560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page14">
    <p:spTree>
      <p:nvGrpSpPr>
        <p:cNvPr id="1" name=""/>
        <p:cNvGrpSpPr/>
        <p:nvPr/>
      </p:nvGrpSpPr>
      <p:grpSpPr>
        <a:xfrm>
          <a:off x="0" y="0"/>
          <a:ext cx="0" cy="0"/>
          <a:chOff x="0" y="0"/>
          <a:chExt cx="0" cy="0"/>
        </a:xfrm>
      </p:grpSpPr>
      <p:sp>
        <p:nvSpPr>
          <p:cNvPr id="2" name="Título 1"/>
          <p:cNvSpPr txBox="1">
            <a:spLocks noGrp="1"/>
          </p:cNvSpPr>
          <p:nvPr>
            <p:ph type="title" idx="4294967295"/>
          </p:nvPr>
        </p:nvSpPr>
        <p:spPr>
          <a:xfrm>
            <a:off x="0" y="301625"/>
            <a:ext cx="9072563" cy="1262063"/>
          </a:xfrm>
        </p:spPr>
        <p:txBody>
          <a:bodyPr/>
          <a:lstStyle/>
          <a:p>
            <a:pPr lvl="0"/>
            <a:r>
              <a:rPr lang="pt-BR" sz="3200">
                <a:latin typeface="Times New Roman" pitchFamily="18"/>
              </a:rPr>
              <a:t>Classes de resultados</a:t>
            </a:r>
          </a:p>
        </p:txBody>
      </p:sp>
      <p:sp>
        <p:nvSpPr>
          <p:cNvPr id="3" name="Espaço Reservado para Texto 2"/>
          <p:cNvSpPr txBox="1">
            <a:spLocks noGrp="1"/>
          </p:cNvSpPr>
          <p:nvPr>
            <p:ph type="body" idx="4294967295"/>
          </p:nvPr>
        </p:nvSpPr>
        <p:spPr>
          <a:xfrm>
            <a:off x="387985" y="1563688"/>
            <a:ext cx="9144000" cy="5348288"/>
          </a:xfrm>
        </p:spPr>
        <p:txBody>
          <a:bodyPr/>
          <a:lstStyle/>
          <a:p>
            <a:pPr lvl="0" algn="just">
              <a:lnSpc>
                <a:spcPct val="150000"/>
              </a:lnSpc>
              <a:buSzPct val="100000"/>
              <a:buFont typeface="StarSymbol"/>
              <a:buChar char="➢"/>
            </a:pPr>
            <a:r>
              <a:rPr lang="pt-BR" sz="2800" b="1">
                <a:latin typeface="Times New Roman" pitchFamily="18"/>
              </a:rPr>
              <a:t> Aleatório</a:t>
            </a:r>
            <a:r>
              <a:rPr lang="pt-BR" sz="2800">
                <a:latin typeface="Times New Roman" pitchFamily="18"/>
              </a:rPr>
              <a:t>: os resultados são gerados pelo acaso, não é possível prevê-lo.</a:t>
            </a:r>
          </a:p>
          <a:p>
            <a:pPr lvl="0">
              <a:lnSpc>
                <a:spcPct val="150000"/>
              </a:lnSpc>
            </a:pPr>
            <a:endParaRPr lang="pt-BR" b="1">
              <a:latin typeface="Times New Roman" pitchFamily="18"/>
            </a:endParaRPr>
          </a:p>
        </p:txBody>
      </p:sp>
      <p:pic>
        <p:nvPicPr>
          <p:cNvPr id="4" name="Imagem 3"/>
          <p:cNvPicPr>
            <a:picLocks noChangeAspect="1"/>
          </p:cNvPicPr>
          <p:nvPr/>
        </p:nvPicPr>
        <p:blipFill>
          <a:blip r:embed="rId3" cstate="print">
            <a:lum/>
            <a:alphaModFix/>
          </a:blip>
          <a:srcRect/>
          <a:stretch>
            <a:fillRect/>
          </a:stretch>
        </p:blipFill>
        <p:spPr>
          <a:xfrm>
            <a:off x="2376000" y="3096000"/>
            <a:ext cx="5653800" cy="36000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page15">
    <p:spTree>
      <p:nvGrpSpPr>
        <p:cNvPr id="1" name=""/>
        <p:cNvGrpSpPr/>
        <p:nvPr/>
      </p:nvGrpSpPr>
      <p:grpSpPr>
        <a:xfrm>
          <a:off x="0" y="0"/>
          <a:ext cx="0" cy="0"/>
          <a:chOff x="0" y="0"/>
          <a:chExt cx="0" cy="0"/>
        </a:xfrm>
      </p:grpSpPr>
      <p:sp>
        <p:nvSpPr>
          <p:cNvPr id="2" name="Título 1"/>
          <p:cNvSpPr txBox="1">
            <a:spLocks noGrp="1"/>
          </p:cNvSpPr>
          <p:nvPr>
            <p:ph type="title" idx="4294967295"/>
          </p:nvPr>
        </p:nvSpPr>
        <p:spPr>
          <a:xfrm>
            <a:off x="0" y="301625"/>
            <a:ext cx="9072563" cy="1262063"/>
          </a:xfrm>
        </p:spPr>
        <p:txBody>
          <a:bodyPr/>
          <a:lstStyle/>
          <a:p>
            <a:pPr lvl="0"/>
            <a:r>
              <a:rPr lang="pt-BR" sz="3200">
                <a:latin typeface="Times New Roman" pitchFamily="18"/>
              </a:rPr>
              <a:t>Classes de resultados</a:t>
            </a:r>
          </a:p>
        </p:txBody>
      </p:sp>
      <p:sp>
        <p:nvSpPr>
          <p:cNvPr id="3" name="Espaço Reservado para Texto 2"/>
          <p:cNvSpPr txBox="1">
            <a:spLocks noGrp="1"/>
          </p:cNvSpPr>
          <p:nvPr>
            <p:ph type="body" idx="4294967295"/>
          </p:nvPr>
        </p:nvSpPr>
        <p:spPr>
          <a:xfrm>
            <a:off x="387985" y="1563688"/>
            <a:ext cx="9144000" cy="5348288"/>
          </a:xfrm>
        </p:spPr>
        <p:txBody>
          <a:bodyPr/>
          <a:lstStyle/>
          <a:p>
            <a:pPr lvl="0" algn="just">
              <a:lnSpc>
                <a:spcPct val="150000"/>
              </a:lnSpc>
              <a:buSzPct val="100000"/>
              <a:buFont typeface="StarSymbol"/>
              <a:buChar char="➢"/>
            </a:pPr>
            <a:r>
              <a:rPr lang="pt-BR" b="1" dirty="0">
                <a:latin typeface="Times New Roman" pitchFamily="18"/>
              </a:rPr>
              <a:t> </a:t>
            </a:r>
            <a:r>
              <a:rPr lang="pt-BR" sz="2800" b="1" dirty="0">
                <a:latin typeface="Times New Roman" pitchFamily="18"/>
              </a:rPr>
              <a:t>Complexo</a:t>
            </a:r>
            <a:r>
              <a:rPr lang="pt-BR" sz="2800" dirty="0">
                <a:latin typeface="Times New Roman" pitchFamily="18"/>
              </a:rPr>
              <a:t>: envolve diversas variáveis que acontecem no mesmo instante de tempo.</a:t>
            </a:r>
          </a:p>
        </p:txBody>
      </p:sp>
      <p:pic>
        <p:nvPicPr>
          <p:cNvPr id="4" name="Imagem 3"/>
          <p:cNvPicPr>
            <a:picLocks noChangeAspect="1"/>
          </p:cNvPicPr>
          <p:nvPr/>
        </p:nvPicPr>
        <p:blipFill>
          <a:blip r:embed="rId3" cstate="print">
            <a:lum/>
            <a:alphaModFix/>
          </a:blip>
          <a:srcRect/>
          <a:stretch>
            <a:fillRect/>
          </a:stretch>
        </p:blipFill>
        <p:spPr>
          <a:xfrm>
            <a:off x="2304000" y="3456000"/>
            <a:ext cx="5832000" cy="331199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page16">
    <p:spTree>
      <p:nvGrpSpPr>
        <p:cNvPr id="1" name=""/>
        <p:cNvGrpSpPr/>
        <p:nvPr/>
      </p:nvGrpSpPr>
      <p:grpSpPr>
        <a:xfrm>
          <a:off x="0" y="0"/>
          <a:ext cx="0" cy="0"/>
          <a:chOff x="0" y="0"/>
          <a:chExt cx="0" cy="0"/>
        </a:xfrm>
      </p:grpSpPr>
      <p:sp>
        <p:nvSpPr>
          <p:cNvPr id="2" name="Título 1"/>
          <p:cNvSpPr txBox="1">
            <a:spLocks noGrp="1"/>
          </p:cNvSpPr>
          <p:nvPr>
            <p:ph type="title" idx="4294967295"/>
          </p:nvPr>
        </p:nvSpPr>
        <p:spPr>
          <a:xfrm>
            <a:off x="0" y="301625"/>
            <a:ext cx="9072563" cy="1262063"/>
          </a:xfrm>
        </p:spPr>
        <p:txBody>
          <a:bodyPr/>
          <a:lstStyle/>
          <a:p>
            <a:pPr lvl="0"/>
            <a:r>
              <a:rPr lang="pt-BR">
                <a:latin typeface="Times New Roman" pitchFamily="18"/>
              </a:rPr>
              <a:t>Big Data</a:t>
            </a:r>
          </a:p>
        </p:txBody>
      </p:sp>
      <p:pic>
        <p:nvPicPr>
          <p:cNvPr id="3" name="Espaço Reservado para Imagem 2"/>
          <p:cNvPicPr>
            <a:picLocks noGrp="1" noChangeAspect="1"/>
          </p:cNvPicPr>
          <p:nvPr>
            <p:ph type="pic" idx="4294967295"/>
          </p:nvPr>
        </p:nvPicPr>
        <p:blipFill>
          <a:blip r:embed="rId3" cstate="print">
            <a:lum/>
            <a:alphaModFix/>
          </a:blip>
          <a:srcRect/>
          <a:stretch>
            <a:fillRect/>
          </a:stretch>
        </p:blipFill>
        <p:spPr>
          <a:xfrm>
            <a:off x="603504" y="1563688"/>
            <a:ext cx="8839200" cy="4384675"/>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page17">
    <p:spTree>
      <p:nvGrpSpPr>
        <p:cNvPr id="1" name=""/>
        <p:cNvGrpSpPr/>
        <p:nvPr/>
      </p:nvGrpSpPr>
      <p:grpSpPr>
        <a:xfrm>
          <a:off x="0" y="0"/>
          <a:ext cx="0" cy="0"/>
          <a:chOff x="0" y="0"/>
          <a:chExt cx="0" cy="0"/>
        </a:xfrm>
      </p:grpSpPr>
      <p:sp>
        <p:nvSpPr>
          <p:cNvPr id="2" name="Título 1"/>
          <p:cNvSpPr txBox="1">
            <a:spLocks noGrp="1"/>
          </p:cNvSpPr>
          <p:nvPr>
            <p:ph type="title" idx="4294967295"/>
          </p:nvPr>
        </p:nvSpPr>
        <p:spPr>
          <a:xfrm>
            <a:off x="0" y="301625"/>
            <a:ext cx="9072563" cy="1262063"/>
          </a:xfrm>
        </p:spPr>
        <p:txBody>
          <a:bodyPr/>
          <a:lstStyle/>
          <a:p>
            <a:pPr lvl="0"/>
            <a:r>
              <a:rPr lang="pt-BR">
                <a:latin typeface="Times New Roman" pitchFamily="18"/>
              </a:rPr>
              <a:t>Big Data</a:t>
            </a:r>
          </a:p>
        </p:txBody>
      </p:sp>
      <p:sp>
        <p:nvSpPr>
          <p:cNvPr id="3" name="Espaço Reservado para Texto 2"/>
          <p:cNvSpPr txBox="1">
            <a:spLocks noGrp="1"/>
          </p:cNvSpPr>
          <p:nvPr>
            <p:ph type="body" idx="4294967295"/>
          </p:nvPr>
        </p:nvSpPr>
        <p:spPr>
          <a:xfrm>
            <a:off x="576262" y="1364869"/>
            <a:ext cx="9504363" cy="5614988"/>
          </a:xfrm>
        </p:spPr>
        <p:txBody>
          <a:bodyPr/>
          <a:lstStyle/>
          <a:p>
            <a:pPr lvl="0">
              <a:lnSpc>
                <a:spcPct val="150000"/>
              </a:lnSpc>
            </a:pPr>
            <a:r>
              <a:rPr lang="pt-BR" sz="2400" b="1" dirty="0">
                <a:latin typeface="Times New Roman" pitchFamily="18"/>
              </a:rPr>
              <a:t>O que é Big Data?</a:t>
            </a:r>
          </a:p>
          <a:p>
            <a:pPr lvl="0">
              <a:lnSpc>
                <a:spcPct val="150000"/>
              </a:lnSpc>
              <a:buSzPct val="45000"/>
              <a:buFont typeface="StarSymbol"/>
              <a:buChar char="●"/>
            </a:pPr>
            <a:r>
              <a:rPr lang="pt-BR" sz="2400" dirty="0">
                <a:latin typeface="Times New Roman" pitchFamily="18"/>
              </a:rPr>
              <a:t> Representa uma nova era na exploração e utilização de dados (ZIKOPOULOS, EATON; 2011).</a:t>
            </a:r>
          </a:p>
          <a:p>
            <a:pPr lvl="0">
              <a:lnSpc>
                <a:spcPct val="150000"/>
              </a:lnSpc>
              <a:buSzPct val="45000"/>
              <a:buFont typeface="StarSymbol"/>
              <a:buChar char="●"/>
            </a:pPr>
            <a:r>
              <a:rPr lang="pt-BR" sz="2400" dirty="0">
                <a:latin typeface="Times New Roman" pitchFamily="18"/>
              </a:rPr>
              <a:t> Refere-se a capacidade de explorar uma grande quantidade de dados, analisá-la e extrair conclusões.</a:t>
            </a:r>
          </a:p>
          <a:p>
            <a:pPr lvl="0">
              <a:lnSpc>
                <a:spcPct val="150000"/>
              </a:lnSpc>
              <a:buSzPct val="45000"/>
              <a:buFont typeface="StarSymbol"/>
              <a:buChar char="●"/>
            </a:pPr>
            <a:r>
              <a:rPr lang="pt-BR" sz="2400" dirty="0">
                <a:latin typeface="Times New Roman" pitchFamily="18"/>
              </a:rPr>
              <a:t> Ajuda a conhecer os perigos e benefícios ao longo prazo.</a:t>
            </a:r>
          </a:p>
          <a:p>
            <a:pPr lvl="0">
              <a:lnSpc>
                <a:spcPct val="150000"/>
              </a:lnSpc>
              <a:buSzPct val="45000"/>
              <a:buFont typeface="StarSymbol"/>
              <a:buChar char="●"/>
            </a:pPr>
            <a:r>
              <a:rPr lang="pt-BR" sz="2400" dirty="0">
                <a:latin typeface="Times New Roman" pitchFamily="18"/>
              </a:rPr>
              <a:t> Terá impacto sobre a economia, ciência, saúde e sociedade em geral (MAYER-SCHÖNBERGER,CUKIER; 2013).</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page18">
    <p:spTree>
      <p:nvGrpSpPr>
        <p:cNvPr id="1" name=""/>
        <p:cNvGrpSpPr/>
        <p:nvPr/>
      </p:nvGrpSpPr>
      <p:grpSpPr>
        <a:xfrm>
          <a:off x="0" y="0"/>
          <a:ext cx="0" cy="0"/>
          <a:chOff x="0" y="0"/>
          <a:chExt cx="0" cy="0"/>
        </a:xfrm>
      </p:grpSpPr>
      <p:sp>
        <p:nvSpPr>
          <p:cNvPr id="2" name="Título 1"/>
          <p:cNvSpPr txBox="1">
            <a:spLocks noGrp="1"/>
          </p:cNvSpPr>
          <p:nvPr>
            <p:ph type="title" idx="4294967295"/>
          </p:nvPr>
        </p:nvSpPr>
        <p:spPr>
          <a:xfrm>
            <a:off x="0" y="301625"/>
            <a:ext cx="9072563" cy="1262063"/>
          </a:xfrm>
        </p:spPr>
        <p:txBody>
          <a:bodyPr/>
          <a:lstStyle/>
          <a:p>
            <a:pPr lvl="0"/>
            <a:r>
              <a:rPr lang="pt-BR">
                <a:latin typeface="Times New Roman" pitchFamily="18"/>
              </a:rPr>
              <a:t>Big Data</a:t>
            </a:r>
          </a:p>
        </p:txBody>
      </p:sp>
      <p:sp>
        <p:nvSpPr>
          <p:cNvPr id="3" name="Espaço Reservado para Texto 2"/>
          <p:cNvSpPr txBox="1">
            <a:spLocks noGrp="1"/>
          </p:cNvSpPr>
          <p:nvPr>
            <p:ph type="body" idx="4294967295"/>
          </p:nvPr>
        </p:nvSpPr>
        <p:spPr>
          <a:xfrm>
            <a:off x="288925" y="1563688"/>
            <a:ext cx="9329663" cy="5489194"/>
          </a:xfrm>
        </p:spPr>
        <p:txBody>
          <a:bodyPr>
            <a:normAutofit fontScale="92500"/>
          </a:bodyPr>
          <a:lstStyle/>
          <a:p>
            <a:pPr lvl="0" algn="l">
              <a:lnSpc>
                <a:spcPct val="150000"/>
              </a:lnSpc>
            </a:pPr>
            <a:r>
              <a:rPr lang="pt-BR" sz="2400" b="1" dirty="0">
                <a:latin typeface="Times New Roman" pitchFamily="18"/>
              </a:rPr>
              <a:t>Contexto</a:t>
            </a:r>
          </a:p>
          <a:p>
            <a:pPr lvl="0" algn="just">
              <a:lnSpc>
                <a:spcPct val="150000"/>
              </a:lnSpc>
              <a:buSzPct val="45000"/>
              <a:buFont typeface="StarSymbol"/>
              <a:buChar char="●"/>
            </a:pPr>
            <a:r>
              <a:rPr lang="pt-BR" sz="2400" dirty="0">
                <a:latin typeface="Times New Roman" pitchFamily="18"/>
              </a:rPr>
              <a:t> As empresas estão coletando mais dados do que elas sabem o que fazer com eles. Para transformar estas informações em benefício competitivo elas precisarão devolver novas habilidades e novos estilos de administração;</a:t>
            </a:r>
          </a:p>
          <a:p>
            <a:pPr lvl="0" algn="just">
              <a:lnSpc>
                <a:spcPct val="150000"/>
              </a:lnSpc>
              <a:buSzPct val="45000"/>
              <a:buFont typeface="StarSymbol"/>
              <a:buChar char="●"/>
            </a:pPr>
            <a:r>
              <a:rPr lang="pt-BR" sz="2400" dirty="0">
                <a:latin typeface="Times New Roman" pitchFamily="18"/>
              </a:rPr>
              <a:t>Explorar novos fluxos de informações pode melhorar radicalmente o desempenho das empresas;</a:t>
            </a:r>
          </a:p>
          <a:p>
            <a:pPr lvl="0" algn="just">
              <a:lnSpc>
                <a:spcPct val="150000"/>
              </a:lnSpc>
              <a:buSzPct val="45000"/>
              <a:buFont typeface="StarSymbol"/>
              <a:buChar char="●"/>
            </a:pPr>
            <a:r>
              <a:rPr lang="pt-BR" sz="2400" dirty="0">
                <a:latin typeface="Times New Roman" pitchFamily="18"/>
              </a:rPr>
              <a:t> Você não pode administrar o que não é mensurável (MCAFEE, DAVENPORT; 2011).</a:t>
            </a:r>
          </a:p>
          <a:p>
            <a:pPr lvl="0" algn="just">
              <a:lnSpc>
                <a:spcPct val="150000"/>
              </a:lnSpc>
              <a:buSzPct val="45000"/>
              <a:buFont typeface="StarSymbol"/>
              <a:buChar char="●"/>
            </a:pPr>
            <a:r>
              <a:rPr lang="pt-BR" sz="2400" dirty="0">
                <a:latin typeface="Times New Roman" pitchFamily="18"/>
              </a:rPr>
              <a:t> Vídeo: </a:t>
            </a:r>
            <a:r>
              <a:rPr lang="pt-BR" sz="2400" dirty="0">
                <a:latin typeface="Times New Roman" pitchFamily="18"/>
                <a:hlinkClick r:id="rId3"/>
              </a:rPr>
              <a:t>https://www.youtube.com/watch?v=u0ux8D9skpM</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page19">
    <p:spTree>
      <p:nvGrpSpPr>
        <p:cNvPr id="1" name=""/>
        <p:cNvGrpSpPr/>
        <p:nvPr/>
      </p:nvGrpSpPr>
      <p:grpSpPr>
        <a:xfrm>
          <a:off x="0" y="0"/>
          <a:ext cx="0" cy="0"/>
          <a:chOff x="0" y="0"/>
          <a:chExt cx="0" cy="0"/>
        </a:xfrm>
      </p:grpSpPr>
      <p:sp>
        <p:nvSpPr>
          <p:cNvPr id="2" name="Título 1"/>
          <p:cNvSpPr txBox="1">
            <a:spLocks noGrp="1"/>
          </p:cNvSpPr>
          <p:nvPr>
            <p:ph type="title" idx="4294967295"/>
          </p:nvPr>
        </p:nvSpPr>
        <p:spPr>
          <a:xfrm>
            <a:off x="0" y="301625"/>
            <a:ext cx="9072563" cy="1262063"/>
          </a:xfrm>
        </p:spPr>
        <p:txBody>
          <a:bodyPr/>
          <a:lstStyle/>
          <a:p>
            <a:pPr lvl="0"/>
            <a:r>
              <a:rPr lang="pt-BR">
                <a:latin typeface="Times New Roman" pitchFamily="18"/>
              </a:rPr>
              <a:t>Big Data</a:t>
            </a:r>
          </a:p>
        </p:txBody>
      </p:sp>
      <p:sp>
        <p:nvSpPr>
          <p:cNvPr id="3" name="Espaço Reservado para Texto 2"/>
          <p:cNvSpPr txBox="1">
            <a:spLocks noGrp="1"/>
          </p:cNvSpPr>
          <p:nvPr>
            <p:ph type="body" idx="4294967295"/>
          </p:nvPr>
        </p:nvSpPr>
        <p:spPr>
          <a:xfrm>
            <a:off x="796925" y="1402715"/>
            <a:ext cx="9283700" cy="5791200"/>
          </a:xfrm>
        </p:spPr>
        <p:txBody>
          <a:bodyPr>
            <a:normAutofit/>
          </a:bodyPr>
          <a:lstStyle/>
          <a:p>
            <a:pPr lvl="0">
              <a:lnSpc>
                <a:spcPct val="150000"/>
              </a:lnSpc>
            </a:pPr>
            <a:r>
              <a:rPr lang="pt-BR" sz="2800" b="1" dirty="0">
                <a:latin typeface="Times New Roman" pitchFamily="18"/>
              </a:rPr>
              <a:t>Razões para usar Big Data</a:t>
            </a:r>
          </a:p>
          <a:p>
            <a:pPr lvl="0">
              <a:lnSpc>
                <a:spcPct val="150000"/>
              </a:lnSpc>
              <a:buSzPct val="45000"/>
              <a:buFont typeface="StarSymbol"/>
              <a:buChar char="●"/>
            </a:pPr>
            <a:r>
              <a:rPr lang="pt-BR" sz="2800" dirty="0">
                <a:latin typeface="Times New Roman" pitchFamily="18"/>
              </a:rPr>
              <a:t> Entender padrões;</a:t>
            </a:r>
          </a:p>
          <a:p>
            <a:pPr lvl="0">
              <a:lnSpc>
                <a:spcPct val="150000"/>
              </a:lnSpc>
              <a:buSzPct val="45000"/>
              <a:buFont typeface="StarSymbol"/>
              <a:buChar char="●"/>
            </a:pPr>
            <a:r>
              <a:rPr lang="pt-BR" sz="2800" dirty="0">
                <a:latin typeface="Times New Roman" pitchFamily="18"/>
              </a:rPr>
              <a:t> Prever;</a:t>
            </a:r>
          </a:p>
          <a:p>
            <a:pPr lvl="0">
              <a:lnSpc>
                <a:spcPct val="150000"/>
              </a:lnSpc>
              <a:buSzPct val="45000"/>
              <a:buFont typeface="StarSymbol"/>
              <a:buChar char="●"/>
            </a:pPr>
            <a:r>
              <a:rPr lang="pt-BR" sz="2800" dirty="0">
                <a:latin typeface="Times New Roman" pitchFamily="18"/>
              </a:rPr>
              <a:t> Criar fronteiras;</a:t>
            </a:r>
          </a:p>
          <a:p>
            <a:pPr lvl="0">
              <a:lnSpc>
                <a:spcPct val="150000"/>
              </a:lnSpc>
              <a:buSzPct val="45000"/>
              <a:buFont typeface="StarSymbol"/>
              <a:buChar char="●"/>
            </a:pPr>
            <a:r>
              <a:rPr lang="pt-BR" sz="2800" dirty="0">
                <a:latin typeface="Times New Roman" pitchFamily="18"/>
              </a:rPr>
              <a:t> Informar coleção de dados;</a:t>
            </a:r>
          </a:p>
          <a:p>
            <a:pPr lvl="0">
              <a:lnSpc>
                <a:spcPct val="150000"/>
              </a:lnSpc>
              <a:buSzPct val="45000"/>
              <a:buFont typeface="StarSymbol"/>
              <a:buChar char="●"/>
            </a:pPr>
            <a:r>
              <a:rPr lang="pt-BR" sz="2800" dirty="0">
                <a:latin typeface="Times New Roman" pitchFamily="18"/>
              </a:rPr>
              <a:t> Estimar parâmetros escondidos;</a:t>
            </a:r>
          </a:p>
          <a:p>
            <a:pPr lvl="0">
              <a:lnSpc>
                <a:spcPct val="150000"/>
              </a:lnSpc>
              <a:buSzPct val="45000"/>
              <a:buFont typeface="StarSymbol"/>
              <a:buChar char="●"/>
            </a:pPr>
            <a:r>
              <a:rPr lang="pt-BR" sz="2800" dirty="0">
                <a:latin typeface="Times New Roman" pitchFamily="18"/>
              </a:rPr>
              <a:t> Calibrar.</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page2">
    <p:spTree>
      <p:nvGrpSpPr>
        <p:cNvPr id="1" name=""/>
        <p:cNvGrpSpPr/>
        <p:nvPr/>
      </p:nvGrpSpPr>
      <p:grpSpPr>
        <a:xfrm>
          <a:off x="0" y="0"/>
          <a:ext cx="0" cy="0"/>
          <a:chOff x="0" y="0"/>
          <a:chExt cx="0" cy="0"/>
        </a:xfrm>
      </p:grpSpPr>
      <p:sp>
        <p:nvSpPr>
          <p:cNvPr id="2" name="Título 1"/>
          <p:cNvSpPr txBox="1">
            <a:spLocks noGrp="1"/>
          </p:cNvSpPr>
          <p:nvPr>
            <p:ph type="title" idx="4294967295"/>
          </p:nvPr>
        </p:nvSpPr>
        <p:spPr>
          <a:xfrm>
            <a:off x="552450" y="491363"/>
            <a:ext cx="9070975" cy="1262063"/>
          </a:xfrm>
        </p:spPr>
        <p:txBody>
          <a:bodyPr/>
          <a:lstStyle/>
          <a:p>
            <a:pPr lvl="0"/>
            <a:r>
              <a:rPr lang="pt-BR" sz="3200" dirty="0">
                <a:latin typeface="Times New Roman" pitchFamily="18"/>
              </a:rPr>
              <a:t>Conteúdo da aula</a:t>
            </a:r>
          </a:p>
        </p:txBody>
      </p:sp>
      <p:sp>
        <p:nvSpPr>
          <p:cNvPr id="3" name="Espaço Reservado para Texto 2"/>
          <p:cNvSpPr txBox="1">
            <a:spLocks noGrp="1"/>
          </p:cNvSpPr>
          <p:nvPr>
            <p:ph type="body" idx="4294967295"/>
          </p:nvPr>
        </p:nvSpPr>
        <p:spPr>
          <a:xfrm>
            <a:off x="804672" y="1753426"/>
            <a:ext cx="9072563" cy="4384675"/>
          </a:xfrm>
        </p:spPr>
        <p:txBody>
          <a:bodyPr>
            <a:normAutofit fontScale="92500" lnSpcReduction="10000"/>
          </a:bodyPr>
          <a:lstStyle/>
          <a:p>
            <a:pPr lvl="0">
              <a:lnSpc>
                <a:spcPct val="150000"/>
              </a:lnSpc>
              <a:buSzPct val="45000"/>
              <a:buFont typeface="StarSymbol"/>
              <a:buChar char="●"/>
            </a:pPr>
            <a:r>
              <a:rPr lang="pt-BR" dirty="0">
                <a:latin typeface="Times New Roman" pitchFamily="18"/>
              </a:rPr>
              <a:t> </a:t>
            </a:r>
            <a:r>
              <a:rPr lang="pt-BR" sz="2800" dirty="0">
                <a:latin typeface="Times New Roman" pitchFamily="18"/>
              </a:rPr>
              <a:t>Discussão sobre</a:t>
            </a:r>
            <a:r>
              <a:rPr lang="pt-BR" dirty="0">
                <a:latin typeface="Times New Roman" pitchFamily="18"/>
              </a:rPr>
              <a:t> </a:t>
            </a:r>
            <a:r>
              <a:rPr lang="pt-BR" sz="2800" dirty="0">
                <a:latin typeface="Times New Roman" pitchFamily="18"/>
              </a:rPr>
              <a:t>modelo</a:t>
            </a:r>
          </a:p>
          <a:p>
            <a:pPr lvl="0">
              <a:lnSpc>
                <a:spcPct val="150000"/>
              </a:lnSpc>
              <a:buSzPct val="45000"/>
              <a:buFont typeface="StarSymbol"/>
              <a:buChar char="●"/>
            </a:pPr>
            <a:r>
              <a:rPr lang="pt-BR" sz="2800" dirty="0">
                <a:latin typeface="Times New Roman" pitchFamily="18"/>
              </a:rPr>
              <a:t> Tipos de modelos</a:t>
            </a:r>
          </a:p>
          <a:p>
            <a:pPr lvl="0">
              <a:lnSpc>
                <a:spcPct val="150000"/>
              </a:lnSpc>
              <a:buSzPct val="45000"/>
              <a:buFont typeface="StarSymbol"/>
              <a:buChar char="●"/>
            </a:pPr>
            <a:r>
              <a:rPr lang="pt-BR" sz="2800" dirty="0">
                <a:latin typeface="Times New Roman" pitchFamily="18"/>
              </a:rPr>
              <a:t> Classes de resultados</a:t>
            </a:r>
          </a:p>
          <a:p>
            <a:pPr lvl="0">
              <a:lnSpc>
                <a:spcPct val="150000"/>
              </a:lnSpc>
              <a:buSzPct val="45000"/>
              <a:buFont typeface="StarSymbol"/>
              <a:buChar char="●"/>
            </a:pPr>
            <a:r>
              <a:rPr lang="pt-BR" sz="2800" dirty="0">
                <a:latin typeface="Times New Roman" pitchFamily="18"/>
              </a:rPr>
              <a:t> Big Data</a:t>
            </a:r>
          </a:p>
          <a:p>
            <a:pPr lvl="0">
              <a:lnSpc>
                <a:spcPct val="150000"/>
              </a:lnSpc>
              <a:buSzPct val="45000"/>
              <a:buFont typeface="StarSymbol"/>
              <a:buChar char="●"/>
            </a:pPr>
            <a:r>
              <a:rPr lang="pt-BR" sz="2800" dirty="0">
                <a:latin typeface="Times New Roman" pitchFamily="18"/>
              </a:rPr>
              <a:t> Segregação e Efeito de Pares</a:t>
            </a:r>
          </a:p>
          <a:p>
            <a:pPr lvl="0">
              <a:lnSpc>
                <a:spcPct val="150000"/>
              </a:lnSpc>
              <a:buSzPct val="45000"/>
              <a:buFont typeface="StarSymbol"/>
              <a:buChar char="●"/>
            </a:pPr>
            <a:r>
              <a:rPr lang="pt-BR" sz="2800" dirty="0">
                <a:latin typeface="Times New Roman" pitchFamily="18"/>
              </a:rPr>
              <a:t> Modelo Baseado no Agente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page20">
    <p:spTree>
      <p:nvGrpSpPr>
        <p:cNvPr id="1" name=""/>
        <p:cNvGrpSpPr/>
        <p:nvPr/>
      </p:nvGrpSpPr>
      <p:grpSpPr>
        <a:xfrm>
          <a:off x="0" y="0"/>
          <a:ext cx="0" cy="0"/>
          <a:chOff x="0" y="0"/>
          <a:chExt cx="0" cy="0"/>
        </a:xfrm>
      </p:grpSpPr>
      <p:sp>
        <p:nvSpPr>
          <p:cNvPr id="2" name="Título 1"/>
          <p:cNvSpPr txBox="1">
            <a:spLocks noGrp="1"/>
          </p:cNvSpPr>
          <p:nvPr>
            <p:ph type="title" idx="4294967295"/>
          </p:nvPr>
        </p:nvSpPr>
        <p:spPr>
          <a:xfrm>
            <a:off x="365761" y="447929"/>
            <a:ext cx="9072563" cy="1262063"/>
          </a:xfrm>
        </p:spPr>
        <p:txBody>
          <a:bodyPr/>
          <a:lstStyle/>
          <a:p>
            <a:pPr lvl="0"/>
            <a:r>
              <a:rPr lang="pt-BR" sz="3200" dirty="0">
                <a:latin typeface="Times New Roman" pitchFamily="18"/>
              </a:rPr>
              <a:t>Usando modelos para decisão, estratégia e design</a:t>
            </a:r>
          </a:p>
        </p:txBody>
      </p:sp>
      <p:sp>
        <p:nvSpPr>
          <p:cNvPr id="3" name="Espaço Reservado para Texto 2"/>
          <p:cNvSpPr txBox="1">
            <a:spLocks noGrp="1"/>
          </p:cNvSpPr>
          <p:nvPr>
            <p:ph type="body" idx="4294967295"/>
          </p:nvPr>
        </p:nvSpPr>
        <p:spPr>
          <a:xfrm>
            <a:off x="365761" y="1563688"/>
            <a:ext cx="8924544" cy="5440616"/>
          </a:xfrm>
        </p:spPr>
        <p:txBody>
          <a:bodyPr>
            <a:normAutofit fontScale="92500" lnSpcReduction="10000"/>
          </a:bodyPr>
          <a:lstStyle/>
          <a:p>
            <a:pPr lvl="0">
              <a:lnSpc>
                <a:spcPct val="150000"/>
              </a:lnSpc>
              <a:buSzPct val="100000"/>
              <a:buFont typeface="StarSymbol"/>
              <a:buChar char="•"/>
            </a:pPr>
            <a:r>
              <a:rPr lang="pt-BR" sz="2200" dirty="0">
                <a:latin typeface="Times New Roman" pitchFamily="18"/>
              </a:rPr>
              <a:t> Tempo real;</a:t>
            </a:r>
          </a:p>
          <a:p>
            <a:pPr lvl="0">
              <a:lnSpc>
                <a:spcPct val="150000"/>
              </a:lnSpc>
              <a:buSzPct val="100000"/>
              <a:buFont typeface="StarSymbol"/>
              <a:buChar char="•"/>
            </a:pPr>
            <a:r>
              <a:rPr lang="pt-BR" sz="2200" dirty="0">
                <a:latin typeface="Times New Roman" pitchFamily="18"/>
              </a:rPr>
              <a:t> </a:t>
            </a:r>
            <a:r>
              <a:rPr lang="pt-BR" sz="2200" b="1" dirty="0">
                <a:latin typeface="Times New Roman" pitchFamily="18"/>
              </a:rPr>
              <a:t>Estática comparativa</a:t>
            </a:r>
            <a:r>
              <a:rPr lang="pt-BR" sz="2200" dirty="0">
                <a:latin typeface="Times New Roman" pitchFamily="18"/>
              </a:rPr>
              <a:t>: compara  pontos de equilíbrio. Exemplo: modelo da oferta e demanda para diferentes quantidades ofertadas e demandas.</a:t>
            </a:r>
          </a:p>
          <a:p>
            <a:pPr lvl="0">
              <a:lnSpc>
                <a:spcPct val="150000"/>
              </a:lnSpc>
              <a:buSzPct val="100000"/>
              <a:buFont typeface="StarSymbol"/>
              <a:buChar char="•"/>
            </a:pPr>
            <a:r>
              <a:rPr lang="pt-BR" sz="2200" dirty="0">
                <a:latin typeface="Times New Roman" pitchFamily="18"/>
              </a:rPr>
              <a:t> </a:t>
            </a:r>
            <a:r>
              <a:rPr lang="pt-BR" sz="2200" b="1" dirty="0">
                <a:latin typeface="Times New Roman" pitchFamily="18"/>
              </a:rPr>
              <a:t>Contra factuais</a:t>
            </a:r>
            <a:r>
              <a:rPr lang="pt-BR" sz="2200" dirty="0">
                <a:latin typeface="Times New Roman" pitchFamily="18"/>
              </a:rPr>
              <a:t>: modelos representados em duas dimensões (x, y) onde uma dela (x) é o período temporal. Assim, observa-se um comportamento ao longo do tempo. Exemplo: taxa de desemprego.</a:t>
            </a:r>
          </a:p>
          <a:p>
            <a:pPr lvl="0">
              <a:lnSpc>
                <a:spcPct val="150000"/>
              </a:lnSpc>
              <a:buSzPct val="100000"/>
              <a:buFont typeface="StarSymbol"/>
              <a:buChar char="•"/>
            </a:pPr>
            <a:r>
              <a:rPr lang="pt-BR" sz="2200" dirty="0">
                <a:latin typeface="Times New Roman" pitchFamily="18"/>
              </a:rPr>
              <a:t> Identificação de níveis e classificação</a:t>
            </a:r>
          </a:p>
          <a:p>
            <a:pPr lvl="0">
              <a:lnSpc>
                <a:spcPct val="150000"/>
              </a:lnSpc>
              <a:buSzPct val="100000"/>
              <a:buFont typeface="StarSymbol"/>
              <a:buChar char="•"/>
            </a:pPr>
            <a:r>
              <a:rPr lang="pt-BR" sz="2200" dirty="0">
                <a:latin typeface="Times New Roman" pitchFamily="18"/>
              </a:rPr>
              <a:t> Design experimental: ajuda a desenvolver métodos e estratégias  </a:t>
            </a:r>
          </a:p>
          <a:p>
            <a:pPr lvl="0">
              <a:lnSpc>
                <a:spcPct val="150000"/>
              </a:lnSpc>
              <a:buSzPct val="100000"/>
              <a:buFont typeface="StarSymbol"/>
              <a:buChar char="•"/>
            </a:pPr>
            <a:r>
              <a:rPr lang="pt-BR" sz="2200" dirty="0">
                <a:latin typeface="Times New Roman" pitchFamily="18"/>
              </a:rPr>
              <a:t> Design Institucional;</a:t>
            </a:r>
          </a:p>
          <a:p>
            <a:pPr lvl="0">
              <a:lnSpc>
                <a:spcPct val="150000"/>
              </a:lnSpc>
              <a:buSzPct val="100000"/>
              <a:buFont typeface="StarSymbol"/>
              <a:buChar char="•"/>
            </a:pPr>
            <a:r>
              <a:rPr lang="pt-BR" sz="2200" dirty="0">
                <a:latin typeface="Times New Roman" pitchFamily="18"/>
              </a:rPr>
              <a:t> Ajuda-nos a escolher dentre politicas e instituições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page21">
    <p:spTree>
      <p:nvGrpSpPr>
        <p:cNvPr id="1" name=""/>
        <p:cNvGrpSpPr/>
        <p:nvPr/>
      </p:nvGrpSpPr>
      <p:grpSpPr>
        <a:xfrm>
          <a:off x="0" y="0"/>
          <a:ext cx="0" cy="0"/>
          <a:chOff x="0" y="0"/>
          <a:chExt cx="0" cy="0"/>
        </a:xfrm>
      </p:grpSpPr>
      <p:sp>
        <p:nvSpPr>
          <p:cNvPr id="3" name="Espaço Reservado para Texto 2"/>
          <p:cNvSpPr txBox="1">
            <a:spLocks noGrp="1"/>
          </p:cNvSpPr>
          <p:nvPr>
            <p:ph type="body" idx="4294967295"/>
          </p:nvPr>
        </p:nvSpPr>
        <p:spPr>
          <a:xfrm>
            <a:off x="0" y="1768475"/>
            <a:ext cx="9072563" cy="4384675"/>
          </a:xfrm>
        </p:spPr>
        <p:txBody>
          <a:bodyPr/>
          <a:lstStyle/>
          <a:p>
            <a:pPr lvl="0"/>
            <a:endParaRPr lang="pt-BR"/>
          </a:p>
          <a:p>
            <a:pPr lvl="0"/>
            <a:endParaRPr lang="pt-BR"/>
          </a:p>
          <a:p>
            <a:pPr lvl="0" algn="ctr"/>
            <a:r>
              <a:rPr lang="pt-BR" b="1">
                <a:latin typeface="Times New Roman" pitchFamily="18"/>
              </a:rPr>
              <a:t>Segregação e Efeito de Pares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page23">
    <p:spTree>
      <p:nvGrpSpPr>
        <p:cNvPr id="1" name=""/>
        <p:cNvGrpSpPr/>
        <p:nvPr/>
      </p:nvGrpSpPr>
      <p:grpSpPr>
        <a:xfrm>
          <a:off x="0" y="0"/>
          <a:ext cx="0" cy="0"/>
          <a:chOff x="0" y="0"/>
          <a:chExt cx="0" cy="0"/>
        </a:xfrm>
      </p:grpSpPr>
      <p:sp>
        <p:nvSpPr>
          <p:cNvPr id="2" name="Título 1"/>
          <p:cNvSpPr txBox="1">
            <a:spLocks noGrp="1"/>
          </p:cNvSpPr>
          <p:nvPr>
            <p:ph type="title" idx="4294967295"/>
          </p:nvPr>
        </p:nvSpPr>
        <p:spPr>
          <a:xfrm>
            <a:off x="0" y="301625"/>
            <a:ext cx="9072563" cy="1262063"/>
          </a:xfrm>
        </p:spPr>
        <p:txBody>
          <a:bodyPr/>
          <a:lstStyle/>
          <a:p>
            <a:pPr lvl="0"/>
            <a:r>
              <a:rPr lang="pt-BR" sz="3200">
                <a:latin typeface="Times New Roman" pitchFamily="18"/>
              </a:rPr>
              <a:t>Segregação e Efeito de Pares</a:t>
            </a:r>
          </a:p>
        </p:txBody>
      </p:sp>
      <p:sp>
        <p:nvSpPr>
          <p:cNvPr id="3" name="Espaço Reservado para Texto 2"/>
          <p:cNvSpPr txBox="1">
            <a:spLocks noGrp="1"/>
          </p:cNvSpPr>
          <p:nvPr>
            <p:ph type="body" idx="4294967295"/>
          </p:nvPr>
        </p:nvSpPr>
        <p:spPr>
          <a:xfrm>
            <a:off x="438913" y="1755648"/>
            <a:ext cx="9193586" cy="5224082"/>
          </a:xfrm>
        </p:spPr>
        <p:txBody>
          <a:bodyPr/>
          <a:lstStyle/>
          <a:p>
            <a:pPr lvl="0" algn="l">
              <a:lnSpc>
                <a:spcPct val="200000"/>
              </a:lnSpc>
            </a:pPr>
            <a:r>
              <a:rPr lang="pt-BR" sz="2800" b="1" dirty="0">
                <a:latin typeface="Times New Roman" pitchFamily="18"/>
              </a:rPr>
              <a:t>Premissas do modelo de segregação</a:t>
            </a:r>
          </a:p>
          <a:p>
            <a:pPr lvl="0" algn="just">
              <a:lnSpc>
                <a:spcPct val="200000"/>
              </a:lnSpc>
              <a:buSzPct val="45000"/>
              <a:buFont typeface="StarSymbol"/>
              <a:buChar char="●"/>
            </a:pPr>
            <a:r>
              <a:rPr lang="pt-BR" sz="2800" b="1" dirty="0">
                <a:latin typeface="Times New Roman" pitchFamily="18"/>
              </a:rPr>
              <a:t> </a:t>
            </a:r>
            <a:r>
              <a:rPr lang="pt-BR" sz="2800" b="1" dirty="0" err="1">
                <a:latin typeface="Times New Roman" pitchFamily="18"/>
              </a:rPr>
              <a:t>Homofolia</a:t>
            </a:r>
            <a:r>
              <a:rPr lang="pt-BR" sz="2800" dirty="0">
                <a:latin typeface="Times New Roman" pitchFamily="18"/>
              </a:rPr>
              <a:t>: tendência dos indivíduos associarem, ligarem-se com outros semelhantes.</a:t>
            </a:r>
          </a:p>
          <a:p>
            <a:pPr lvl="0" algn="just">
              <a:lnSpc>
                <a:spcPct val="150000"/>
              </a:lnSpc>
              <a:buSzPct val="45000"/>
              <a:buFont typeface="StarSymbol"/>
              <a:buChar char="●"/>
            </a:pPr>
            <a:r>
              <a:rPr lang="pt-BR" sz="2800" b="1" dirty="0">
                <a:latin typeface="Times New Roman" pitchFamily="18"/>
              </a:rPr>
              <a:t> Efeito de pares</a:t>
            </a:r>
            <a:r>
              <a:rPr lang="pt-BR" sz="2800" dirty="0">
                <a:latin typeface="Times New Roman" pitchFamily="18"/>
              </a:rPr>
              <a:t>: viver como, se comportar de forma semelhante as pessoas que estão próximas a você.</a:t>
            </a:r>
          </a:p>
          <a:p>
            <a:pPr lvl="0" algn="just">
              <a:lnSpc>
                <a:spcPct val="150000"/>
              </a:lnSpc>
              <a:buSzPct val="45000"/>
              <a:buFont typeface="StarSymbol"/>
              <a:buChar char="●"/>
            </a:pPr>
            <a:endParaRPr lang="pt-BR" sz="2800" dirty="0">
              <a:latin typeface="Times New Roman" pitchFamily="18"/>
            </a:endParaRPr>
          </a:p>
          <a:p>
            <a:pPr lvl="0" algn="just">
              <a:lnSpc>
                <a:spcPct val="150000"/>
              </a:lnSpc>
              <a:buSzPct val="45000"/>
              <a:buFont typeface="StarSymbol"/>
              <a:buChar char="●"/>
            </a:pPr>
            <a:endParaRPr lang="pt-BR" dirty="0">
              <a:latin typeface="Times New Roman" pitchFamily="18"/>
            </a:endParaRPr>
          </a:p>
          <a:p>
            <a:pPr lvl="0">
              <a:buSzPct val="45000"/>
              <a:buFont typeface="StarSymbol"/>
              <a:buChar char="●"/>
            </a:pPr>
            <a:endParaRPr lang="pt-B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page24">
    <p:spTree>
      <p:nvGrpSpPr>
        <p:cNvPr id="1" name=""/>
        <p:cNvGrpSpPr/>
        <p:nvPr/>
      </p:nvGrpSpPr>
      <p:grpSpPr>
        <a:xfrm>
          <a:off x="0" y="0"/>
          <a:ext cx="0" cy="0"/>
          <a:chOff x="0" y="0"/>
          <a:chExt cx="0" cy="0"/>
        </a:xfrm>
      </p:grpSpPr>
      <p:sp>
        <p:nvSpPr>
          <p:cNvPr id="2" name="Título 1"/>
          <p:cNvSpPr txBox="1">
            <a:spLocks noGrp="1"/>
          </p:cNvSpPr>
          <p:nvPr>
            <p:ph type="title" idx="4294967295"/>
          </p:nvPr>
        </p:nvSpPr>
        <p:spPr>
          <a:xfrm>
            <a:off x="0" y="301625"/>
            <a:ext cx="9072563" cy="1262063"/>
          </a:xfrm>
        </p:spPr>
        <p:txBody>
          <a:bodyPr/>
          <a:lstStyle/>
          <a:p>
            <a:pPr lvl="0"/>
            <a:r>
              <a:rPr lang="pt-BR" sz="3200">
                <a:latin typeface="Times New Roman" pitchFamily="18"/>
              </a:rPr>
              <a:t>Segregação e Efeito de Pares</a:t>
            </a:r>
          </a:p>
        </p:txBody>
      </p:sp>
      <p:sp>
        <p:nvSpPr>
          <p:cNvPr id="3" name="Espaço Reservado para Texto 2"/>
          <p:cNvSpPr txBox="1">
            <a:spLocks noGrp="1"/>
          </p:cNvSpPr>
          <p:nvPr>
            <p:ph type="body" idx="4294967295"/>
          </p:nvPr>
        </p:nvSpPr>
        <p:spPr>
          <a:xfrm>
            <a:off x="493776" y="1878203"/>
            <a:ext cx="9072563" cy="4384675"/>
          </a:xfrm>
        </p:spPr>
        <p:txBody>
          <a:bodyPr/>
          <a:lstStyle/>
          <a:p>
            <a:pPr lvl="0" algn="just">
              <a:lnSpc>
                <a:spcPct val="150000"/>
              </a:lnSpc>
              <a:buSzPct val="45000"/>
            </a:pPr>
            <a:r>
              <a:rPr lang="pt-BR" sz="2800" dirty="0">
                <a:latin typeface="Times New Roman" pitchFamily="18"/>
              </a:rPr>
              <a:t>Há três tipos de modelos de segregação que serão estudados</a:t>
            </a:r>
          </a:p>
          <a:p>
            <a:pPr lvl="0" algn="just">
              <a:lnSpc>
                <a:spcPct val="150000"/>
              </a:lnSpc>
              <a:buClr>
                <a:srgbClr val="000000"/>
              </a:buClr>
              <a:buSzPct val="100000"/>
              <a:buAutoNum type="arabicParenR"/>
            </a:pPr>
            <a:r>
              <a:rPr lang="pt-BR" sz="2800" dirty="0">
                <a:latin typeface="Times New Roman" pitchFamily="18"/>
              </a:rPr>
              <a:t> Modelo de Segregação de Thomas </a:t>
            </a:r>
            <a:r>
              <a:rPr lang="pt-BR" sz="2800" dirty="0" err="1">
                <a:latin typeface="Times New Roman" pitchFamily="18"/>
              </a:rPr>
              <a:t>Schelling</a:t>
            </a:r>
            <a:r>
              <a:rPr lang="pt-BR" sz="2800" dirty="0">
                <a:latin typeface="Times New Roman" pitchFamily="18"/>
              </a:rPr>
              <a:t> (Modelo de Segregação Espacial)</a:t>
            </a:r>
          </a:p>
          <a:p>
            <a:pPr lvl="0" algn="just">
              <a:lnSpc>
                <a:spcPct val="150000"/>
              </a:lnSpc>
              <a:buClr>
                <a:srgbClr val="000000"/>
              </a:buClr>
              <a:buSzPct val="100000"/>
              <a:buAutoNum type="arabicParenR"/>
            </a:pPr>
            <a:r>
              <a:rPr lang="pt-BR" sz="2800" dirty="0">
                <a:latin typeface="Times New Roman" pitchFamily="18"/>
              </a:rPr>
              <a:t> Modelo de </a:t>
            </a:r>
            <a:r>
              <a:rPr lang="pt-BR" sz="2800" dirty="0" err="1">
                <a:latin typeface="Times New Roman" pitchFamily="18"/>
              </a:rPr>
              <a:t>Granovetter</a:t>
            </a:r>
            <a:endParaRPr lang="pt-BR" sz="2800" dirty="0">
              <a:latin typeface="Times New Roman" pitchFamily="18"/>
            </a:endParaRPr>
          </a:p>
          <a:p>
            <a:pPr lvl="0" algn="just">
              <a:lnSpc>
                <a:spcPct val="150000"/>
              </a:lnSpc>
              <a:buClr>
                <a:srgbClr val="000000"/>
              </a:buClr>
              <a:buSzPct val="100000"/>
              <a:buAutoNum type="arabicParenR"/>
            </a:pPr>
            <a:r>
              <a:rPr lang="pt-BR" sz="2800" dirty="0" err="1">
                <a:latin typeface="Times New Roman" pitchFamily="18"/>
              </a:rPr>
              <a:t>Standing</a:t>
            </a:r>
            <a:r>
              <a:rPr lang="pt-BR" sz="2800" dirty="0">
                <a:latin typeface="Times New Roman" pitchFamily="18"/>
              </a:rPr>
              <a:t> </a:t>
            </a:r>
            <a:r>
              <a:rPr lang="pt-BR" sz="2800" dirty="0" err="1">
                <a:latin typeface="Times New Roman" pitchFamily="18"/>
              </a:rPr>
              <a:t>Ovation</a:t>
            </a:r>
            <a:endParaRPr lang="pt-BR" sz="2800" dirty="0">
              <a:latin typeface="Times New Roman" pitchFamily="18"/>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page25">
    <p:spTree>
      <p:nvGrpSpPr>
        <p:cNvPr id="1" name=""/>
        <p:cNvGrpSpPr/>
        <p:nvPr/>
      </p:nvGrpSpPr>
      <p:grpSpPr>
        <a:xfrm>
          <a:off x="0" y="0"/>
          <a:ext cx="0" cy="0"/>
          <a:chOff x="0" y="0"/>
          <a:chExt cx="0" cy="0"/>
        </a:xfrm>
      </p:grpSpPr>
      <p:sp>
        <p:nvSpPr>
          <p:cNvPr id="2" name="Título 1"/>
          <p:cNvSpPr txBox="1">
            <a:spLocks noGrp="1"/>
          </p:cNvSpPr>
          <p:nvPr>
            <p:ph type="title" idx="4294967295"/>
          </p:nvPr>
        </p:nvSpPr>
        <p:spPr>
          <a:xfrm>
            <a:off x="0" y="301625"/>
            <a:ext cx="9072563" cy="1262063"/>
          </a:xfrm>
        </p:spPr>
        <p:txBody>
          <a:bodyPr/>
          <a:lstStyle/>
          <a:p>
            <a:pPr lvl="0"/>
            <a:r>
              <a:rPr lang="pt-BR" sz="3200">
                <a:latin typeface="Times New Roman" pitchFamily="18"/>
              </a:rPr>
              <a:t>Segregação e Efeito de Pares</a:t>
            </a:r>
          </a:p>
        </p:txBody>
      </p:sp>
      <p:sp>
        <p:nvSpPr>
          <p:cNvPr id="3" name="Espaço Reservado para Texto 2"/>
          <p:cNvSpPr txBox="1">
            <a:spLocks noGrp="1"/>
          </p:cNvSpPr>
          <p:nvPr>
            <p:ph type="body" idx="4294967295"/>
          </p:nvPr>
        </p:nvSpPr>
        <p:spPr>
          <a:xfrm>
            <a:off x="347472" y="1649667"/>
            <a:ext cx="9144000" cy="5143500"/>
          </a:xfrm>
        </p:spPr>
        <p:txBody>
          <a:bodyPr>
            <a:normAutofit lnSpcReduction="10000"/>
          </a:bodyPr>
          <a:lstStyle/>
          <a:p>
            <a:pPr lvl="0" algn="just">
              <a:lnSpc>
                <a:spcPct val="150000"/>
              </a:lnSpc>
              <a:buSzPct val="45000"/>
              <a:buFont typeface="StarSymbol"/>
              <a:buChar char="●"/>
            </a:pPr>
            <a:r>
              <a:rPr lang="pt-BR" sz="2600" b="1" dirty="0">
                <a:latin typeface="Times New Roman" pitchFamily="18"/>
              </a:rPr>
              <a:t> Modelo de Segregação de Thomas </a:t>
            </a:r>
            <a:r>
              <a:rPr lang="pt-BR" sz="2600" b="1" dirty="0" err="1">
                <a:latin typeface="Times New Roman" pitchFamily="18"/>
              </a:rPr>
              <a:t>Schelling</a:t>
            </a:r>
            <a:r>
              <a:rPr lang="pt-BR" sz="2600" b="1" dirty="0">
                <a:latin typeface="Times New Roman" pitchFamily="18"/>
              </a:rPr>
              <a:t> (Modelo de Segregação Espacial) </a:t>
            </a:r>
            <a:r>
              <a:rPr lang="pt-BR" sz="2600" dirty="0">
                <a:latin typeface="Times New Roman" pitchFamily="18"/>
              </a:rPr>
              <a:t>: também conhecido como </a:t>
            </a:r>
            <a:r>
              <a:rPr lang="pt-BR" sz="2600" i="1" dirty="0" err="1">
                <a:latin typeface="Times New Roman" pitchFamily="18"/>
              </a:rPr>
              <a:t>Schelling's</a:t>
            </a:r>
            <a:r>
              <a:rPr lang="pt-BR" sz="2600" i="1" dirty="0">
                <a:latin typeface="Times New Roman" pitchFamily="18"/>
              </a:rPr>
              <a:t> </a:t>
            </a:r>
            <a:r>
              <a:rPr lang="pt-BR" sz="2600" i="1" dirty="0" err="1">
                <a:latin typeface="Times New Roman" pitchFamily="18"/>
              </a:rPr>
              <a:t>tipping</a:t>
            </a:r>
            <a:r>
              <a:rPr lang="pt-BR" sz="2600" i="1" dirty="0">
                <a:latin typeface="Times New Roman" pitchFamily="18"/>
              </a:rPr>
              <a:t> </a:t>
            </a:r>
            <a:r>
              <a:rPr lang="pt-BR" sz="2600" i="1" dirty="0" err="1">
                <a:latin typeface="Times New Roman" pitchFamily="18"/>
              </a:rPr>
              <a:t>model</a:t>
            </a:r>
            <a:r>
              <a:rPr lang="pt-BR" sz="2600" dirty="0">
                <a:latin typeface="Times New Roman" pitchFamily="18"/>
              </a:rPr>
              <a:t>, é um modelo de segregação racial.</a:t>
            </a:r>
          </a:p>
          <a:p>
            <a:pPr lvl="0" algn="just">
              <a:lnSpc>
                <a:spcPct val="150000"/>
              </a:lnSpc>
              <a:buSzPct val="45000"/>
              <a:buFont typeface="StarSymbol"/>
              <a:buChar char="●"/>
            </a:pPr>
            <a:r>
              <a:rPr lang="pt-BR" sz="2600" b="1" dirty="0">
                <a:latin typeface="Times New Roman" pitchFamily="18"/>
              </a:rPr>
              <a:t> Modelo de </a:t>
            </a:r>
            <a:r>
              <a:rPr lang="pt-BR" sz="2600" b="1" dirty="0" err="1">
                <a:latin typeface="Times New Roman" pitchFamily="18"/>
              </a:rPr>
              <a:t>Granovetter</a:t>
            </a:r>
            <a:r>
              <a:rPr lang="pt-BR" sz="2600" dirty="0">
                <a:latin typeface="Times New Roman" pitchFamily="18"/>
              </a:rPr>
              <a:t>: estuda a ordenação da disposição das pessoas em participar de um determinado evento. O modelo visa a ordenação do comportamento coletivo.</a:t>
            </a:r>
          </a:p>
          <a:p>
            <a:pPr lvl="0" algn="just">
              <a:lnSpc>
                <a:spcPct val="150000"/>
              </a:lnSpc>
              <a:buSzPct val="45000"/>
              <a:buFont typeface="StarSymbol"/>
              <a:buChar char="●"/>
            </a:pPr>
            <a:r>
              <a:rPr lang="pt-BR" sz="2600" dirty="0">
                <a:latin typeface="Times New Roman" pitchFamily="18"/>
              </a:rPr>
              <a:t> Exemplo: pode ser usado para modelar tumulto, revolta, movimento social ou comportamento.</a:t>
            </a:r>
          </a:p>
          <a:p>
            <a:pPr lvl="0">
              <a:buSzPct val="45000"/>
              <a:buFont typeface="StarSymbol"/>
              <a:buChar char="●"/>
            </a:pPr>
            <a:endParaRPr lang="pt-BR" sz="26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page26">
    <p:spTree>
      <p:nvGrpSpPr>
        <p:cNvPr id="1" name=""/>
        <p:cNvGrpSpPr/>
        <p:nvPr/>
      </p:nvGrpSpPr>
      <p:grpSpPr>
        <a:xfrm>
          <a:off x="0" y="0"/>
          <a:ext cx="0" cy="0"/>
          <a:chOff x="0" y="0"/>
          <a:chExt cx="0" cy="0"/>
        </a:xfrm>
      </p:grpSpPr>
      <p:sp>
        <p:nvSpPr>
          <p:cNvPr id="2" name="Título 1"/>
          <p:cNvSpPr txBox="1">
            <a:spLocks noGrp="1"/>
          </p:cNvSpPr>
          <p:nvPr>
            <p:ph type="title" idx="4294967295"/>
          </p:nvPr>
        </p:nvSpPr>
        <p:spPr>
          <a:xfrm>
            <a:off x="0" y="301625"/>
            <a:ext cx="9072563" cy="1262063"/>
          </a:xfrm>
        </p:spPr>
        <p:txBody>
          <a:bodyPr/>
          <a:lstStyle/>
          <a:p>
            <a:pPr lvl="0"/>
            <a:r>
              <a:rPr lang="pt-BR" sz="3200">
                <a:latin typeface="Times New Roman" pitchFamily="18"/>
              </a:rPr>
              <a:t>Segregação e Efeito de Pares</a:t>
            </a:r>
          </a:p>
        </p:txBody>
      </p:sp>
      <p:sp>
        <p:nvSpPr>
          <p:cNvPr id="3" name="Espaço Reservado para Texto 2"/>
          <p:cNvSpPr txBox="1">
            <a:spLocks noGrp="1"/>
          </p:cNvSpPr>
          <p:nvPr>
            <p:ph type="body" idx="4294967295"/>
          </p:nvPr>
        </p:nvSpPr>
        <p:spPr>
          <a:xfrm>
            <a:off x="402336" y="1805051"/>
            <a:ext cx="9215438" cy="4856163"/>
          </a:xfrm>
        </p:spPr>
        <p:txBody>
          <a:bodyPr/>
          <a:lstStyle/>
          <a:p>
            <a:pPr lvl="0" algn="just">
              <a:lnSpc>
                <a:spcPct val="150000"/>
              </a:lnSpc>
              <a:buSzPct val="45000"/>
              <a:buFont typeface="StarSymbol"/>
              <a:buChar char="●"/>
            </a:pPr>
            <a:r>
              <a:rPr lang="pt-BR" b="1" dirty="0">
                <a:latin typeface="Times New Roman" pitchFamily="18"/>
              </a:rPr>
              <a:t> </a:t>
            </a:r>
            <a:r>
              <a:rPr lang="pt-BR" b="1" dirty="0" err="1">
                <a:latin typeface="Times New Roman" pitchFamily="18"/>
              </a:rPr>
              <a:t>Standing</a:t>
            </a:r>
            <a:r>
              <a:rPr lang="pt-BR" b="1" dirty="0">
                <a:latin typeface="Times New Roman" pitchFamily="18"/>
              </a:rPr>
              <a:t> </a:t>
            </a:r>
            <a:r>
              <a:rPr lang="pt-BR" b="1" dirty="0" err="1">
                <a:latin typeface="Times New Roman" pitchFamily="18"/>
              </a:rPr>
              <a:t>Ovation</a:t>
            </a:r>
            <a:r>
              <a:rPr lang="pt-BR" dirty="0">
                <a:latin typeface="Times New Roman" pitchFamily="18"/>
              </a:rPr>
              <a:t>: evolução do modelo de </a:t>
            </a:r>
            <a:r>
              <a:rPr lang="pt-BR" dirty="0" err="1">
                <a:latin typeface="Times New Roman" pitchFamily="18"/>
              </a:rPr>
              <a:t>Granovetter</a:t>
            </a:r>
            <a:r>
              <a:rPr lang="pt-BR" dirty="0">
                <a:latin typeface="Times New Roman" pitchFamily="18"/>
              </a:rPr>
              <a:t> considera que o comportamento pode mudar, ou seja, mudança no seu comportamento afasta pessoas próximas a você.</a:t>
            </a:r>
          </a:p>
          <a:p>
            <a:pPr lvl="0">
              <a:lnSpc>
                <a:spcPct val="150000"/>
              </a:lnSpc>
              <a:buSzPct val="45000"/>
              <a:buFont typeface="StarSymbol"/>
              <a:buChar char="●"/>
            </a:pPr>
            <a:endParaRPr lang="pt-BR" dirty="0">
              <a:latin typeface="Times New Roman" pitchFamily="18"/>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name="page27">
    <p:spTree>
      <p:nvGrpSpPr>
        <p:cNvPr id="1" name=""/>
        <p:cNvGrpSpPr/>
        <p:nvPr/>
      </p:nvGrpSpPr>
      <p:grpSpPr>
        <a:xfrm>
          <a:off x="0" y="0"/>
          <a:ext cx="0" cy="0"/>
          <a:chOff x="0" y="0"/>
          <a:chExt cx="0" cy="0"/>
        </a:xfrm>
      </p:grpSpPr>
      <p:sp>
        <p:nvSpPr>
          <p:cNvPr id="3" name="Espaço Reservado para Texto 2"/>
          <p:cNvSpPr txBox="1">
            <a:spLocks noGrp="1"/>
          </p:cNvSpPr>
          <p:nvPr>
            <p:ph type="body" idx="4294967295"/>
          </p:nvPr>
        </p:nvSpPr>
        <p:spPr>
          <a:xfrm>
            <a:off x="0" y="1768475"/>
            <a:ext cx="9072563" cy="4384675"/>
          </a:xfrm>
        </p:spPr>
        <p:txBody>
          <a:bodyPr/>
          <a:lstStyle/>
          <a:p>
            <a:pPr lvl="0"/>
            <a:endParaRPr lang="pt-BR"/>
          </a:p>
          <a:p>
            <a:pPr lvl="0"/>
            <a:endParaRPr lang="pt-BR"/>
          </a:p>
          <a:p>
            <a:pPr lvl="0" algn="ctr"/>
            <a:r>
              <a:rPr lang="pt-BR" b="1">
                <a:latin typeface="Times New Roman" pitchFamily="18"/>
              </a:rPr>
              <a:t>Modelo Baseado no Agente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name="page28">
    <p:spTree>
      <p:nvGrpSpPr>
        <p:cNvPr id="1" name=""/>
        <p:cNvGrpSpPr/>
        <p:nvPr/>
      </p:nvGrpSpPr>
      <p:grpSpPr>
        <a:xfrm>
          <a:off x="0" y="0"/>
          <a:ext cx="0" cy="0"/>
          <a:chOff x="0" y="0"/>
          <a:chExt cx="0" cy="0"/>
        </a:xfrm>
      </p:grpSpPr>
      <p:sp>
        <p:nvSpPr>
          <p:cNvPr id="2" name="Título 1"/>
          <p:cNvSpPr txBox="1">
            <a:spLocks noGrp="1"/>
          </p:cNvSpPr>
          <p:nvPr>
            <p:ph type="title" idx="4294967295"/>
          </p:nvPr>
        </p:nvSpPr>
        <p:spPr>
          <a:xfrm>
            <a:off x="0" y="301625"/>
            <a:ext cx="9072563" cy="1262063"/>
          </a:xfrm>
        </p:spPr>
        <p:txBody>
          <a:bodyPr/>
          <a:lstStyle/>
          <a:p>
            <a:pPr lvl="0"/>
            <a:r>
              <a:rPr lang="pt-BR" sz="3200">
                <a:latin typeface="Times New Roman" pitchFamily="18"/>
              </a:rPr>
              <a:t>Modelo Baseado no Agente</a:t>
            </a:r>
          </a:p>
        </p:txBody>
      </p:sp>
      <p:sp>
        <p:nvSpPr>
          <p:cNvPr id="3" name="Espaço Reservado para Texto 2"/>
          <p:cNvSpPr txBox="1">
            <a:spLocks noGrp="1"/>
          </p:cNvSpPr>
          <p:nvPr>
            <p:ph type="body" idx="4294967295"/>
          </p:nvPr>
        </p:nvSpPr>
        <p:spPr>
          <a:xfrm>
            <a:off x="585216" y="1841627"/>
            <a:ext cx="9072563" cy="4384675"/>
          </a:xfrm>
        </p:spPr>
        <p:txBody>
          <a:bodyPr/>
          <a:lstStyle/>
          <a:p>
            <a:pPr lvl="0">
              <a:lnSpc>
                <a:spcPct val="150000"/>
              </a:lnSpc>
            </a:pPr>
            <a:r>
              <a:rPr lang="pt-BR" dirty="0">
                <a:latin typeface="Times New Roman" pitchFamily="18"/>
              </a:rPr>
              <a:t>O modelo baseado no agente é composto por três partes:</a:t>
            </a:r>
          </a:p>
          <a:p>
            <a:pPr lvl="0">
              <a:lnSpc>
                <a:spcPct val="150000"/>
              </a:lnSpc>
              <a:buSzPct val="100000"/>
              <a:buAutoNum type="arabicParenR"/>
            </a:pPr>
            <a:r>
              <a:rPr lang="pt-BR" dirty="0">
                <a:latin typeface="Times New Roman" pitchFamily="18"/>
              </a:rPr>
              <a:t> Agentes: são as pessoas, os indivíduos;</a:t>
            </a:r>
          </a:p>
          <a:p>
            <a:pPr lvl="0">
              <a:lnSpc>
                <a:spcPct val="150000"/>
              </a:lnSpc>
              <a:buSzPct val="100000"/>
              <a:buAutoNum type="arabicParenR"/>
            </a:pPr>
            <a:r>
              <a:rPr lang="pt-BR" dirty="0">
                <a:latin typeface="Times New Roman" pitchFamily="18"/>
              </a:rPr>
              <a:t> Comportamento;</a:t>
            </a:r>
          </a:p>
          <a:p>
            <a:pPr lvl="0">
              <a:lnSpc>
                <a:spcPct val="150000"/>
              </a:lnSpc>
              <a:buSzPct val="100000"/>
              <a:buAutoNum type="arabicParenR"/>
            </a:pPr>
            <a:r>
              <a:rPr lang="pt-BR" dirty="0">
                <a:latin typeface="Times New Roman" pitchFamily="18"/>
              </a:rPr>
              <a:t> Resultados.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name="page29">
    <p:spTree>
      <p:nvGrpSpPr>
        <p:cNvPr id="1" name=""/>
        <p:cNvGrpSpPr/>
        <p:nvPr/>
      </p:nvGrpSpPr>
      <p:grpSpPr>
        <a:xfrm>
          <a:off x="0" y="0"/>
          <a:ext cx="0" cy="0"/>
          <a:chOff x="0" y="0"/>
          <a:chExt cx="0" cy="0"/>
        </a:xfrm>
      </p:grpSpPr>
      <p:sp>
        <p:nvSpPr>
          <p:cNvPr id="2" name="Título 1"/>
          <p:cNvSpPr txBox="1">
            <a:spLocks noGrp="1"/>
          </p:cNvSpPr>
          <p:nvPr>
            <p:ph type="title" idx="4294967295"/>
          </p:nvPr>
        </p:nvSpPr>
        <p:spPr>
          <a:xfrm>
            <a:off x="0" y="301625"/>
            <a:ext cx="9072563" cy="1262063"/>
          </a:xfrm>
        </p:spPr>
        <p:txBody>
          <a:bodyPr/>
          <a:lstStyle/>
          <a:p>
            <a:pPr lvl="0"/>
            <a:r>
              <a:rPr lang="pt-BR">
                <a:latin typeface="Times New Roman" pitchFamily="18"/>
              </a:rPr>
              <a:t>Referências</a:t>
            </a:r>
          </a:p>
        </p:txBody>
      </p:sp>
      <p:sp>
        <p:nvSpPr>
          <p:cNvPr id="3" name="Espaço Reservado para Texto 2"/>
          <p:cNvSpPr txBox="1">
            <a:spLocks noGrp="1"/>
          </p:cNvSpPr>
          <p:nvPr>
            <p:ph type="body" idx="4294967295"/>
          </p:nvPr>
        </p:nvSpPr>
        <p:spPr>
          <a:xfrm>
            <a:off x="438912" y="1841627"/>
            <a:ext cx="9072563" cy="4384675"/>
          </a:xfrm>
        </p:spPr>
        <p:txBody>
          <a:bodyPr>
            <a:normAutofit fontScale="92500"/>
          </a:bodyPr>
          <a:lstStyle/>
          <a:p>
            <a:pPr lvl="0">
              <a:lnSpc>
                <a:spcPct val="150000"/>
              </a:lnSpc>
            </a:pPr>
            <a:r>
              <a:rPr lang="pt-BR" sz="2600" dirty="0">
                <a:latin typeface="Times New Roman" pitchFamily="18"/>
              </a:rPr>
              <a:t>MCAFEE, A. et al. Big data. The management </a:t>
            </a:r>
            <a:r>
              <a:rPr lang="pt-BR" sz="2600" dirty="0" err="1">
                <a:latin typeface="Times New Roman" pitchFamily="18"/>
              </a:rPr>
              <a:t>revolution</a:t>
            </a:r>
            <a:r>
              <a:rPr lang="pt-BR" sz="2600" dirty="0">
                <a:latin typeface="Times New Roman" pitchFamily="18"/>
              </a:rPr>
              <a:t>. Harvard Bus </a:t>
            </a:r>
            <a:r>
              <a:rPr lang="pt-BR" sz="2600" dirty="0" err="1">
                <a:latin typeface="Times New Roman" pitchFamily="18"/>
              </a:rPr>
              <a:t>Rev</a:t>
            </a:r>
            <a:r>
              <a:rPr lang="pt-BR" sz="2600" dirty="0">
                <a:latin typeface="Times New Roman" pitchFamily="18"/>
              </a:rPr>
              <a:t>, v. 90, n. 10, p. 61-67, 2012.</a:t>
            </a:r>
          </a:p>
          <a:p>
            <a:pPr lvl="0">
              <a:lnSpc>
                <a:spcPct val="150000"/>
              </a:lnSpc>
            </a:pPr>
            <a:r>
              <a:rPr lang="pt-BR" sz="2600" dirty="0">
                <a:latin typeface="Times New Roman" pitchFamily="18"/>
              </a:rPr>
              <a:t>MAYER-SCHÖNBERGER, V; CUKIER, K. Big data: A </a:t>
            </a:r>
            <a:r>
              <a:rPr lang="pt-BR" sz="2600" dirty="0" err="1">
                <a:latin typeface="Times New Roman" pitchFamily="18"/>
              </a:rPr>
              <a:t>revolution</a:t>
            </a:r>
            <a:r>
              <a:rPr lang="pt-BR" sz="2600" dirty="0">
                <a:latin typeface="Times New Roman" pitchFamily="18"/>
              </a:rPr>
              <a:t> </a:t>
            </a:r>
            <a:r>
              <a:rPr lang="pt-BR" sz="2600" dirty="0" err="1">
                <a:latin typeface="Times New Roman" pitchFamily="18"/>
              </a:rPr>
              <a:t>that</a:t>
            </a:r>
            <a:r>
              <a:rPr lang="pt-BR" sz="2600" dirty="0">
                <a:latin typeface="Times New Roman" pitchFamily="18"/>
              </a:rPr>
              <a:t> </a:t>
            </a:r>
            <a:r>
              <a:rPr lang="pt-BR" sz="2600" dirty="0" err="1">
                <a:latin typeface="Times New Roman" pitchFamily="18"/>
              </a:rPr>
              <a:t>will</a:t>
            </a:r>
            <a:r>
              <a:rPr lang="pt-BR" sz="2600" dirty="0">
                <a:latin typeface="Times New Roman" pitchFamily="18"/>
              </a:rPr>
              <a:t> </a:t>
            </a:r>
            <a:r>
              <a:rPr lang="pt-BR" sz="2600" dirty="0" err="1">
                <a:latin typeface="Times New Roman" pitchFamily="18"/>
              </a:rPr>
              <a:t>transform</a:t>
            </a:r>
            <a:r>
              <a:rPr lang="pt-BR" sz="2600" dirty="0">
                <a:latin typeface="Times New Roman" pitchFamily="18"/>
              </a:rPr>
              <a:t> </a:t>
            </a:r>
            <a:r>
              <a:rPr lang="pt-BR" sz="2600" dirty="0" err="1">
                <a:latin typeface="Times New Roman" pitchFamily="18"/>
              </a:rPr>
              <a:t>how</a:t>
            </a:r>
            <a:r>
              <a:rPr lang="pt-BR" sz="2600" dirty="0">
                <a:latin typeface="Times New Roman" pitchFamily="18"/>
              </a:rPr>
              <a:t> </a:t>
            </a:r>
            <a:r>
              <a:rPr lang="pt-BR" sz="2600" dirty="0" err="1">
                <a:latin typeface="Times New Roman" pitchFamily="18"/>
              </a:rPr>
              <a:t>we</a:t>
            </a:r>
            <a:r>
              <a:rPr lang="pt-BR" sz="2600" dirty="0">
                <a:latin typeface="Times New Roman" pitchFamily="18"/>
              </a:rPr>
              <a:t> </a:t>
            </a:r>
            <a:r>
              <a:rPr lang="pt-BR" sz="2600" dirty="0" err="1">
                <a:latin typeface="Times New Roman" pitchFamily="18"/>
              </a:rPr>
              <a:t>live</a:t>
            </a:r>
            <a:r>
              <a:rPr lang="pt-BR" sz="2600" dirty="0">
                <a:latin typeface="Times New Roman" pitchFamily="18"/>
              </a:rPr>
              <a:t>, </a:t>
            </a:r>
            <a:r>
              <a:rPr lang="pt-BR" sz="2600" dirty="0" err="1">
                <a:latin typeface="Times New Roman" pitchFamily="18"/>
              </a:rPr>
              <a:t>work</a:t>
            </a:r>
            <a:r>
              <a:rPr lang="pt-BR" sz="2600" dirty="0">
                <a:latin typeface="Times New Roman" pitchFamily="18"/>
              </a:rPr>
              <a:t>, </a:t>
            </a:r>
            <a:r>
              <a:rPr lang="pt-BR" sz="2600" dirty="0" err="1">
                <a:latin typeface="Times New Roman" pitchFamily="18"/>
              </a:rPr>
              <a:t>and</a:t>
            </a:r>
            <a:r>
              <a:rPr lang="pt-BR" sz="2600" dirty="0">
                <a:latin typeface="Times New Roman" pitchFamily="18"/>
              </a:rPr>
              <a:t> </a:t>
            </a:r>
            <a:r>
              <a:rPr lang="pt-BR" sz="2600" dirty="0" err="1">
                <a:latin typeface="Times New Roman" pitchFamily="18"/>
              </a:rPr>
              <a:t>think</a:t>
            </a:r>
            <a:r>
              <a:rPr lang="pt-BR" sz="2600" dirty="0">
                <a:latin typeface="Times New Roman" pitchFamily="18"/>
              </a:rPr>
              <a:t>. </a:t>
            </a:r>
            <a:r>
              <a:rPr lang="pt-BR" sz="2600" dirty="0" err="1">
                <a:latin typeface="Times New Roman" pitchFamily="18"/>
              </a:rPr>
              <a:t>Houghton</a:t>
            </a:r>
            <a:r>
              <a:rPr lang="pt-BR" sz="2600" dirty="0">
                <a:latin typeface="Times New Roman" pitchFamily="18"/>
              </a:rPr>
              <a:t> </a:t>
            </a:r>
            <a:r>
              <a:rPr lang="pt-BR" sz="2600" dirty="0" err="1">
                <a:latin typeface="Times New Roman" pitchFamily="18"/>
              </a:rPr>
              <a:t>Mifflin</a:t>
            </a:r>
            <a:r>
              <a:rPr lang="pt-BR" sz="2600" dirty="0">
                <a:latin typeface="Times New Roman" pitchFamily="18"/>
              </a:rPr>
              <a:t> </a:t>
            </a:r>
            <a:r>
              <a:rPr lang="pt-BR" sz="2600" dirty="0" err="1">
                <a:latin typeface="Times New Roman" pitchFamily="18"/>
              </a:rPr>
              <a:t>Harcourt</a:t>
            </a:r>
            <a:r>
              <a:rPr lang="pt-BR" sz="2600" dirty="0">
                <a:latin typeface="Times New Roman" pitchFamily="18"/>
              </a:rPr>
              <a:t>, 2013</a:t>
            </a:r>
          </a:p>
          <a:p>
            <a:pPr lvl="0">
              <a:lnSpc>
                <a:spcPct val="150000"/>
              </a:lnSpc>
            </a:pPr>
            <a:r>
              <a:rPr lang="pt-BR" sz="2600" dirty="0">
                <a:latin typeface="Times New Roman" pitchFamily="18"/>
              </a:rPr>
              <a:t>ZIKOPOULOS, P. EATON, C. </a:t>
            </a:r>
            <a:r>
              <a:rPr lang="pt-BR" sz="2600" dirty="0" err="1">
                <a:latin typeface="Times New Roman" pitchFamily="18"/>
              </a:rPr>
              <a:t>Understanding</a:t>
            </a:r>
            <a:r>
              <a:rPr lang="pt-BR" sz="2600" dirty="0">
                <a:latin typeface="Times New Roman" pitchFamily="18"/>
              </a:rPr>
              <a:t> Big Data: </a:t>
            </a:r>
            <a:r>
              <a:rPr lang="pt-BR" sz="2600" dirty="0" err="1">
                <a:latin typeface="Times New Roman" pitchFamily="18"/>
              </a:rPr>
              <a:t>Analytics</a:t>
            </a:r>
            <a:r>
              <a:rPr lang="pt-BR" sz="2600" dirty="0">
                <a:latin typeface="Times New Roman" pitchFamily="18"/>
              </a:rPr>
              <a:t> for Enterprise </a:t>
            </a:r>
            <a:r>
              <a:rPr lang="pt-BR" sz="2600" dirty="0" err="1">
                <a:latin typeface="Times New Roman" pitchFamily="18"/>
              </a:rPr>
              <a:t>Class</a:t>
            </a:r>
            <a:r>
              <a:rPr lang="pt-BR" sz="2600" dirty="0">
                <a:latin typeface="Times New Roman" pitchFamily="18"/>
              </a:rPr>
              <a:t> </a:t>
            </a:r>
            <a:r>
              <a:rPr lang="pt-BR" sz="2600" dirty="0" err="1">
                <a:latin typeface="Times New Roman" pitchFamily="18"/>
              </a:rPr>
              <a:t>Hadoop</a:t>
            </a:r>
            <a:r>
              <a:rPr lang="pt-BR" sz="2600" dirty="0">
                <a:latin typeface="Times New Roman" pitchFamily="18"/>
              </a:rPr>
              <a:t> </a:t>
            </a:r>
            <a:r>
              <a:rPr lang="pt-BR" sz="2600" dirty="0" err="1">
                <a:latin typeface="Times New Roman" pitchFamily="18"/>
              </a:rPr>
              <a:t>and</a:t>
            </a:r>
            <a:r>
              <a:rPr lang="pt-BR" sz="2600" dirty="0">
                <a:latin typeface="Times New Roman" pitchFamily="18"/>
              </a:rPr>
              <a:t> Streaming Data, 2011</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name="page30">
    <p:spTree>
      <p:nvGrpSpPr>
        <p:cNvPr id="1" name=""/>
        <p:cNvGrpSpPr/>
        <p:nvPr/>
      </p:nvGrpSpPr>
      <p:grpSpPr>
        <a:xfrm>
          <a:off x="0" y="0"/>
          <a:ext cx="0" cy="0"/>
          <a:chOff x="0" y="0"/>
          <a:chExt cx="0" cy="0"/>
        </a:xfrm>
      </p:grpSpPr>
      <p:sp>
        <p:nvSpPr>
          <p:cNvPr id="3" name="Espaço Reservado para Texto 2"/>
          <p:cNvSpPr txBox="1">
            <a:spLocks noGrp="1"/>
          </p:cNvSpPr>
          <p:nvPr>
            <p:ph type="body" idx="4294967295"/>
          </p:nvPr>
        </p:nvSpPr>
        <p:spPr>
          <a:xfrm>
            <a:off x="0" y="1768475"/>
            <a:ext cx="9072563" cy="4384675"/>
          </a:xfrm>
        </p:spPr>
        <p:txBody>
          <a:bodyPr/>
          <a:lstStyle/>
          <a:p>
            <a:pPr lvl="0"/>
            <a:endParaRPr lang="pt-BR"/>
          </a:p>
          <a:p>
            <a:pPr lvl="0"/>
            <a:endParaRPr lang="pt-BR"/>
          </a:p>
          <a:p>
            <a:pPr lvl="0" algn="ctr"/>
            <a:r>
              <a:rPr lang="pt-BR" sz="5000">
                <a:latin typeface="Times New Roman" pitchFamily="18"/>
              </a:rPr>
              <a:t>Obrigado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page3">
    <p:spTree>
      <p:nvGrpSpPr>
        <p:cNvPr id="1" name=""/>
        <p:cNvGrpSpPr/>
        <p:nvPr/>
      </p:nvGrpSpPr>
      <p:grpSpPr>
        <a:xfrm>
          <a:off x="0" y="0"/>
          <a:ext cx="0" cy="0"/>
          <a:chOff x="0" y="0"/>
          <a:chExt cx="0" cy="0"/>
        </a:xfrm>
      </p:grpSpPr>
      <p:sp>
        <p:nvSpPr>
          <p:cNvPr id="2" name="Título 1"/>
          <p:cNvSpPr txBox="1">
            <a:spLocks noGrp="1"/>
          </p:cNvSpPr>
          <p:nvPr>
            <p:ph type="title" idx="4294967295"/>
          </p:nvPr>
        </p:nvSpPr>
        <p:spPr>
          <a:xfrm>
            <a:off x="491203" y="575945"/>
            <a:ext cx="9072563" cy="1262063"/>
          </a:xfrm>
        </p:spPr>
        <p:txBody>
          <a:bodyPr/>
          <a:lstStyle/>
          <a:p>
            <a:pPr lvl="0"/>
            <a:r>
              <a:rPr lang="pt-BR" sz="3200" dirty="0">
                <a:latin typeface="Times New Roman" pitchFamily="18"/>
              </a:rPr>
              <a:t>Por que estudar modelos?</a:t>
            </a:r>
          </a:p>
        </p:txBody>
      </p:sp>
      <p:sp>
        <p:nvSpPr>
          <p:cNvPr id="3" name="Espaço Reservado para Texto 2"/>
          <p:cNvSpPr txBox="1">
            <a:spLocks noGrp="1"/>
          </p:cNvSpPr>
          <p:nvPr>
            <p:ph type="body" idx="4294967295"/>
          </p:nvPr>
        </p:nvSpPr>
        <p:spPr>
          <a:xfrm>
            <a:off x="384048" y="1983105"/>
            <a:ext cx="9286875" cy="4751388"/>
          </a:xfrm>
        </p:spPr>
        <p:txBody>
          <a:bodyPr>
            <a:normAutofit fontScale="85000" lnSpcReduction="10000"/>
          </a:bodyPr>
          <a:lstStyle/>
          <a:p>
            <a:pPr lvl="0" algn="ctr">
              <a:lnSpc>
                <a:spcPct val="200000"/>
              </a:lnSpc>
            </a:pPr>
            <a:r>
              <a:rPr lang="pt-BR" dirty="0">
                <a:latin typeface="Times New Roman" pitchFamily="18"/>
              </a:rPr>
              <a:t>“ </a:t>
            </a:r>
            <a:r>
              <a:rPr lang="pt-BR" sz="2800" dirty="0">
                <a:latin typeface="Times New Roman" pitchFamily="18"/>
              </a:rPr>
              <a:t>Modelos são melhores do que nós somos”  (Alexandre Hamilton, John </a:t>
            </a:r>
            <a:r>
              <a:rPr lang="pt-BR" sz="2800" dirty="0" err="1">
                <a:latin typeface="Times New Roman" pitchFamily="18"/>
              </a:rPr>
              <a:t>Joy</a:t>
            </a:r>
            <a:r>
              <a:rPr lang="pt-BR" sz="2800" dirty="0">
                <a:latin typeface="Times New Roman" pitchFamily="18"/>
              </a:rPr>
              <a:t> e James Madison)</a:t>
            </a:r>
          </a:p>
          <a:p>
            <a:pPr lvl="0" algn="ctr">
              <a:lnSpc>
                <a:spcPct val="200000"/>
              </a:lnSpc>
            </a:pPr>
            <a:r>
              <a:rPr lang="pt-BR" sz="2800" dirty="0">
                <a:latin typeface="Times New Roman" pitchFamily="18"/>
              </a:rPr>
              <a:t>“Modelos nos </a:t>
            </a:r>
            <a:r>
              <a:rPr lang="pt-BR" sz="2800" dirty="0" smtClean="0">
                <a:latin typeface="Times New Roman" pitchFamily="18"/>
              </a:rPr>
              <a:t>tornam </a:t>
            </a:r>
            <a:r>
              <a:rPr lang="pt-BR" sz="2800" dirty="0">
                <a:latin typeface="Times New Roman" pitchFamily="18"/>
              </a:rPr>
              <a:t>humildes” (Scott Page)</a:t>
            </a:r>
          </a:p>
          <a:p>
            <a:pPr lvl="0" algn="ctr">
              <a:lnSpc>
                <a:spcPct val="200000"/>
              </a:lnSpc>
            </a:pPr>
            <a:r>
              <a:rPr lang="pt-BR" sz="2800" dirty="0">
                <a:latin typeface="Times New Roman" pitchFamily="18"/>
              </a:rPr>
              <a:t>“Conhecer modelos nos torna mais inteligentes”(Scott Page)</a:t>
            </a:r>
          </a:p>
          <a:p>
            <a:pPr lvl="0" algn="ctr">
              <a:lnSpc>
                <a:spcPct val="200000"/>
              </a:lnSpc>
            </a:pPr>
            <a:r>
              <a:rPr lang="pt-BR" sz="2800" dirty="0">
                <a:latin typeface="Times New Roman" pitchFamily="18"/>
              </a:rPr>
              <a:t>“Conhecer modelos nos faz pensar com mais clareza” (Scott Page)</a:t>
            </a:r>
          </a:p>
          <a:p>
            <a:pPr lvl="0" algn="ctr">
              <a:lnSpc>
                <a:spcPct val="150000"/>
              </a:lnSpc>
            </a:pPr>
            <a:endParaRPr lang="pt-BR" dirty="0"/>
          </a:p>
          <a:p>
            <a:pPr lvl="0" algn="ctr"/>
            <a:endParaRPr lang="pt-BR" dirty="0"/>
          </a:p>
          <a:p>
            <a:pPr lvl="0" algn="ctr"/>
            <a:endParaRPr lang="pt-BR" dirty="0"/>
          </a:p>
          <a:p>
            <a:pPr lvl="0" algn="ctr"/>
            <a:endParaRPr lang="pt-B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page4">
    <p:spTree>
      <p:nvGrpSpPr>
        <p:cNvPr id="1" name=""/>
        <p:cNvGrpSpPr/>
        <p:nvPr/>
      </p:nvGrpSpPr>
      <p:grpSpPr>
        <a:xfrm>
          <a:off x="0" y="0"/>
          <a:ext cx="0" cy="0"/>
          <a:chOff x="0" y="0"/>
          <a:chExt cx="0" cy="0"/>
        </a:xfrm>
      </p:grpSpPr>
      <p:sp>
        <p:nvSpPr>
          <p:cNvPr id="2" name="Título 1"/>
          <p:cNvSpPr txBox="1">
            <a:spLocks noGrp="1"/>
          </p:cNvSpPr>
          <p:nvPr>
            <p:ph type="title" idx="4294967295"/>
          </p:nvPr>
        </p:nvSpPr>
        <p:spPr>
          <a:xfrm>
            <a:off x="0" y="301625"/>
            <a:ext cx="9072563" cy="1262063"/>
          </a:xfrm>
        </p:spPr>
        <p:txBody>
          <a:bodyPr/>
          <a:lstStyle/>
          <a:p>
            <a:pPr lvl="0"/>
            <a:r>
              <a:rPr lang="pt-BR">
                <a:latin typeface="Times New Roman" pitchFamily="18"/>
              </a:rPr>
              <a:t>Modelos</a:t>
            </a:r>
          </a:p>
        </p:txBody>
      </p:sp>
      <p:sp>
        <p:nvSpPr>
          <p:cNvPr id="3" name="Espaço Reservado para Texto 2"/>
          <p:cNvSpPr txBox="1">
            <a:spLocks noGrp="1"/>
          </p:cNvSpPr>
          <p:nvPr>
            <p:ph type="body" idx="4294967295"/>
          </p:nvPr>
        </p:nvSpPr>
        <p:spPr>
          <a:xfrm>
            <a:off x="603504" y="1655762"/>
            <a:ext cx="9288463" cy="5903913"/>
          </a:xfrm>
        </p:spPr>
        <p:txBody>
          <a:bodyPr/>
          <a:lstStyle/>
          <a:p>
            <a:pPr lvl="0">
              <a:lnSpc>
                <a:spcPct val="150000"/>
              </a:lnSpc>
            </a:pPr>
            <a:r>
              <a:rPr lang="pt-BR">
                <a:latin typeface="Times New Roman" pitchFamily="18"/>
              </a:rPr>
              <a:t>Modelos:</a:t>
            </a:r>
          </a:p>
          <a:p>
            <a:pPr lvl="0">
              <a:lnSpc>
                <a:spcPct val="150000"/>
              </a:lnSpc>
              <a:buSzPct val="100000"/>
              <a:buFont typeface="StarSymbol"/>
              <a:buChar char="➢"/>
            </a:pPr>
            <a:r>
              <a:rPr lang="pt-BR">
                <a:latin typeface="Times New Roman" pitchFamily="18"/>
              </a:rPr>
              <a:t> Possuem suposições, geram resultados e aplicações;</a:t>
            </a:r>
          </a:p>
          <a:p>
            <a:pPr lvl="0">
              <a:lnSpc>
                <a:spcPct val="150000"/>
              </a:lnSpc>
              <a:buSzPct val="100000"/>
              <a:buFont typeface="StarSymbol"/>
              <a:buChar char="➢"/>
            </a:pPr>
            <a:r>
              <a:rPr lang="pt-BR">
                <a:latin typeface="Times New Roman" pitchFamily="18"/>
              </a:rPr>
              <a:t> Contém detalhes técnicos;</a:t>
            </a:r>
          </a:p>
          <a:p>
            <a:pPr lvl="0">
              <a:lnSpc>
                <a:spcPct val="150000"/>
              </a:lnSpc>
              <a:buSzPct val="100000"/>
              <a:buFont typeface="StarSymbol"/>
              <a:buChar char="➢"/>
            </a:pPr>
            <a:r>
              <a:rPr lang="pt-BR">
                <a:latin typeface="Times New Roman" pitchFamily="18"/>
              </a:rPr>
              <a:t> Possuem mensurações e provas (fácil, média e difícil)</a:t>
            </a:r>
          </a:p>
          <a:p>
            <a:pPr lvl="0">
              <a:lnSpc>
                <a:spcPct val="150000"/>
              </a:lnSpc>
              <a:buSzPct val="100000"/>
              <a:buFont typeface="StarSymbol"/>
              <a:buChar char="➢"/>
            </a:pPr>
            <a:r>
              <a:rPr lang="pt-BR">
                <a:latin typeface="Times New Roman" pitchFamily="18"/>
              </a:rPr>
              <a:t> Podem ser aplicados a problemas práticos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page5">
    <p:spTree>
      <p:nvGrpSpPr>
        <p:cNvPr id="1" name=""/>
        <p:cNvGrpSpPr/>
        <p:nvPr/>
      </p:nvGrpSpPr>
      <p:grpSpPr>
        <a:xfrm>
          <a:off x="0" y="0"/>
          <a:ext cx="0" cy="0"/>
          <a:chOff x="0" y="0"/>
          <a:chExt cx="0" cy="0"/>
        </a:xfrm>
      </p:grpSpPr>
      <p:sp>
        <p:nvSpPr>
          <p:cNvPr id="4" name="CaixaDeTexto 3"/>
          <p:cNvSpPr txBox="1"/>
          <p:nvPr/>
        </p:nvSpPr>
        <p:spPr>
          <a:xfrm>
            <a:off x="720000" y="2892239"/>
            <a:ext cx="8208000" cy="995760"/>
          </a:xfrm>
          <a:prstGeom prst="rect">
            <a:avLst/>
          </a:prstGeom>
          <a:noFill/>
          <a:ln>
            <a:noFill/>
          </a:ln>
        </p:spPr>
        <p:txBody>
          <a:bodyPr lIns="0" tIns="0" rIns="0" bIns="0">
            <a:noAutofit/>
          </a:bodyPr>
          <a:lstStyle/>
          <a:p>
            <a:pPr lvl="0" algn="ctr" rtl="0" hangingPunct="0">
              <a:spcBef>
                <a:spcPts val="1417"/>
              </a:spcBef>
              <a:spcAft>
                <a:spcPts val="0"/>
              </a:spcAft>
              <a:buNone/>
              <a:tabLst/>
            </a:pPr>
            <a:r>
              <a:rPr lang="pt-BR" sz="3200" b="0" i="0" u="none" strike="noStrike" kern="1200" cap="none">
                <a:ln>
                  <a:noFill/>
                </a:ln>
                <a:highlight>
                  <a:srgbClr val="FFFFFF"/>
                </a:highlight>
                <a:latin typeface="Times New Roman" pitchFamily="18"/>
                <a:ea typeface="Microsoft YaHei" pitchFamily="2"/>
                <a:cs typeface="Mangal" pitchFamily="2"/>
              </a:rPr>
              <a:t>“Essencialmente todos os modelos estão</a:t>
            </a:r>
          </a:p>
          <a:p>
            <a:pPr lvl="0" algn="ctr" rtl="0" hangingPunct="0">
              <a:spcBef>
                <a:spcPts val="1417"/>
              </a:spcBef>
              <a:spcAft>
                <a:spcPts val="0"/>
              </a:spcAft>
              <a:buNone/>
              <a:tabLst/>
            </a:pPr>
            <a:r>
              <a:rPr lang="pt-BR" sz="3200" b="0" i="0" u="none" strike="noStrike" kern="1200" cap="none">
                <a:ln>
                  <a:noFill/>
                </a:ln>
                <a:highlight>
                  <a:srgbClr val="FFFFFF"/>
                </a:highlight>
                <a:latin typeface="Times New Roman" pitchFamily="18"/>
                <a:ea typeface="Microsoft YaHei" pitchFamily="2"/>
                <a:cs typeface="Mangal" pitchFamily="2"/>
              </a:rPr>
              <a:t> errados, mas alguns são úteis” (George E. P. Box)</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page6">
    <p:spTree>
      <p:nvGrpSpPr>
        <p:cNvPr id="1" name=""/>
        <p:cNvGrpSpPr/>
        <p:nvPr/>
      </p:nvGrpSpPr>
      <p:grpSpPr>
        <a:xfrm>
          <a:off x="0" y="0"/>
          <a:ext cx="0" cy="0"/>
          <a:chOff x="0" y="0"/>
          <a:chExt cx="0" cy="0"/>
        </a:xfrm>
      </p:grpSpPr>
      <p:sp>
        <p:nvSpPr>
          <p:cNvPr id="2" name="Título 1"/>
          <p:cNvSpPr txBox="1">
            <a:spLocks noGrp="1"/>
          </p:cNvSpPr>
          <p:nvPr>
            <p:ph type="title" idx="4294967295"/>
          </p:nvPr>
        </p:nvSpPr>
        <p:spPr>
          <a:xfrm>
            <a:off x="214312" y="667703"/>
            <a:ext cx="9072563" cy="1262062"/>
          </a:xfrm>
        </p:spPr>
        <p:txBody>
          <a:bodyPr/>
          <a:lstStyle/>
          <a:p>
            <a:pPr lvl="0"/>
            <a:r>
              <a:rPr lang="pt-BR" sz="3200" dirty="0">
                <a:latin typeface="Times New Roman" pitchFamily="18"/>
              </a:rPr>
              <a:t>Modelos existem em todos as áreas </a:t>
            </a:r>
            <a:br>
              <a:rPr lang="pt-BR" sz="3200" dirty="0">
                <a:latin typeface="Times New Roman" pitchFamily="18"/>
              </a:rPr>
            </a:br>
            <a:r>
              <a:rPr lang="pt-BR" sz="3200" dirty="0">
                <a:latin typeface="Times New Roman" pitchFamily="18"/>
              </a:rPr>
              <a:t>do conhecimento</a:t>
            </a:r>
          </a:p>
        </p:txBody>
      </p:sp>
      <p:sp>
        <p:nvSpPr>
          <p:cNvPr id="3" name="Espaço Reservado para Texto 2"/>
          <p:cNvSpPr txBox="1">
            <a:spLocks noGrp="1"/>
          </p:cNvSpPr>
          <p:nvPr>
            <p:ph type="body" idx="4294967295"/>
          </p:nvPr>
        </p:nvSpPr>
        <p:spPr>
          <a:xfrm>
            <a:off x="214312" y="1747076"/>
            <a:ext cx="9286875" cy="5614987"/>
          </a:xfrm>
        </p:spPr>
        <p:txBody>
          <a:bodyPr/>
          <a:lstStyle/>
          <a:p>
            <a:pPr lvl="0"/>
            <a:endParaRPr lang="pt-BR" dirty="0">
              <a:latin typeface="Times New Roman" pitchFamily="18"/>
            </a:endParaRPr>
          </a:p>
          <a:p>
            <a:pPr lvl="0" algn="just">
              <a:lnSpc>
                <a:spcPct val="150000"/>
              </a:lnSpc>
              <a:buSzPct val="100000"/>
            </a:pPr>
            <a:r>
              <a:rPr lang="pt-BR" sz="2600" b="1" dirty="0">
                <a:latin typeface="Times New Roman" pitchFamily="18"/>
              </a:rPr>
              <a:t>Na linguística</a:t>
            </a:r>
            <a:r>
              <a:rPr lang="pt-BR" sz="2600" dirty="0">
                <a:latin typeface="Times New Roman" pitchFamily="18"/>
              </a:rPr>
              <a:t>: encontra-se modelos para escrever textos de acordo com as normas gramaticais do quais são exemplos as línguas existentes ao redor do mundo.</a:t>
            </a:r>
          </a:p>
          <a:p>
            <a:pPr lvl="0" algn="just">
              <a:lnSpc>
                <a:spcPct val="150000"/>
              </a:lnSpc>
              <a:buSzPct val="100000"/>
            </a:pPr>
            <a:r>
              <a:rPr lang="pt-BR" sz="2600" b="1" dirty="0">
                <a:latin typeface="Times New Roman" pitchFamily="18"/>
              </a:rPr>
              <a:t>Na biologia:</a:t>
            </a:r>
            <a:r>
              <a:rPr lang="pt-BR" sz="2600" dirty="0">
                <a:latin typeface="Times New Roman" pitchFamily="18"/>
              </a:rPr>
              <a:t> há modelos para descrever os seres vivos e seu processo de evolução. Um modelo bastante conhecido na biologia foi desenvolvido por Charles Darwin em 1859, A Origem das Espécies.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page7">
    <p:spTree>
      <p:nvGrpSpPr>
        <p:cNvPr id="1" name=""/>
        <p:cNvGrpSpPr/>
        <p:nvPr/>
      </p:nvGrpSpPr>
      <p:grpSpPr>
        <a:xfrm>
          <a:off x="0" y="0"/>
          <a:ext cx="0" cy="0"/>
          <a:chOff x="0" y="0"/>
          <a:chExt cx="0" cy="0"/>
        </a:xfrm>
      </p:grpSpPr>
      <p:sp>
        <p:nvSpPr>
          <p:cNvPr id="2" name="Título 1"/>
          <p:cNvSpPr txBox="1">
            <a:spLocks noGrp="1"/>
          </p:cNvSpPr>
          <p:nvPr>
            <p:ph type="title" idx="4294967295"/>
          </p:nvPr>
        </p:nvSpPr>
        <p:spPr>
          <a:xfrm>
            <a:off x="146304" y="521082"/>
            <a:ext cx="9072563" cy="998382"/>
          </a:xfrm>
        </p:spPr>
        <p:txBody>
          <a:bodyPr>
            <a:normAutofit fontScale="90000"/>
          </a:bodyPr>
          <a:lstStyle/>
          <a:p>
            <a:pPr lvl="0"/>
            <a:r>
              <a:rPr lang="pt-BR" sz="3200" dirty="0">
                <a:latin typeface="Times New Roman" pitchFamily="18"/>
              </a:rPr>
              <a:t>Modelos existem em todos as áreas </a:t>
            </a:r>
            <a:br>
              <a:rPr lang="pt-BR" sz="3200" dirty="0">
                <a:latin typeface="Times New Roman" pitchFamily="18"/>
              </a:rPr>
            </a:br>
            <a:r>
              <a:rPr lang="pt-BR" sz="3200" dirty="0">
                <a:latin typeface="Times New Roman" pitchFamily="18"/>
              </a:rPr>
              <a:t>do conhecimento</a:t>
            </a:r>
          </a:p>
        </p:txBody>
      </p:sp>
      <p:sp>
        <p:nvSpPr>
          <p:cNvPr id="3" name="Espaço Reservado para Texto 2"/>
          <p:cNvSpPr txBox="1">
            <a:spLocks noGrp="1"/>
          </p:cNvSpPr>
          <p:nvPr>
            <p:ph type="body" idx="4294967295"/>
          </p:nvPr>
        </p:nvSpPr>
        <p:spPr>
          <a:xfrm>
            <a:off x="384048" y="1519463"/>
            <a:ext cx="9001125" cy="5824537"/>
          </a:xfrm>
        </p:spPr>
        <p:txBody>
          <a:bodyPr/>
          <a:lstStyle/>
          <a:p>
            <a:pPr lvl="0" algn="just">
              <a:lnSpc>
                <a:spcPct val="150000"/>
              </a:lnSpc>
              <a:buSzPct val="45000"/>
            </a:pPr>
            <a:r>
              <a:rPr lang="pt-BR" sz="2200" b="1" dirty="0">
                <a:latin typeface="Times New Roman" pitchFamily="18"/>
              </a:rPr>
              <a:t>Na matemática</a:t>
            </a:r>
            <a:r>
              <a:rPr lang="pt-BR" sz="2200" dirty="0">
                <a:latin typeface="Times New Roman" pitchFamily="18"/>
              </a:rPr>
              <a:t>: podemos encontrar estruturas que permitem com que novas estruturas sejam desenvolvidas como também podemos desenvolver modelos que prevejam em quantidade um determinado comportamento. Como exemplo do primeiro tipo há as propriedades dos números reais e do segundo tipo a sequência </a:t>
            </a:r>
            <a:r>
              <a:rPr lang="pt-BR" sz="2200" dirty="0" err="1">
                <a:latin typeface="Times New Roman" pitchFamily="18"/>
              </a:rPr>
              <a:t>Fibonnaci</a:t>
            </a:r>
            <a:r>
              <a:rPr lang="pt-BR" sz="2200" dirty="0">
                <a:latin typeface="Times New Roman" pitchFamily="18"/>
              </a:rPr>
              <a:t>.</a:t>
            </a:r>
          </a:p>
          <a:p>
            <a:pPr lvl="0" algn="just">
              <a:lnSpc>
                <a:spcPct val="150000"/>
              </a:lnSpc>
              <a:buSzPct val="45000"/>
            </a:pPr>
            <a:r>
              <a:rPr lang="pt-BR" sz="2200" dirty="0">
                <a:latin typeface="Times New Roman" pitchFamily="18"/>
              </a:rPr>
              <a:t>A sequência Fibonacci pode ser usada como técnica de previsão para a reprodução de coelhos e abelhas como também para representar os arranjos de alguns tipos de folhas.</a:t>
            </a:r>
          </a:p>
          <a:p>
            <a:pPr lvl="0">
              <a:buSzPct val="45000"/>
            </a:pPr>
            <a:endParaRPr lang="pt-BR" sz="2200" dirty="0"/>
          </a:p>
          <a:p>
            <a:pPr lvl="0">
              <a:buSzPct val="45000"/>
              <a:buFont typeface="StarSymbol"/>
              <a:buChar char="●"/>
            </a:pPr>
            <a:endParaRPr lang="pt-BR" dirty="0"/>
          </a:p>
          <a:p>
            <a:pPr lvl="0">
              <a:buSzPct val="45000"/>
              <a:buFont typeface="StarSymbol"/>
              <a:buChar char="●"/>
            </a:pPr>
            <a:endParaRPr lang="pt-BR" dirty="0"/>
          </a:p>
        </p:txBody>
      </p:sp>
      <p:pic>
        <p:nvPicPr>
          <p:cNvPr id="4" name="Imagem 3"/>
          <p:cNvPicPr>
            <a:picLocks noChangeAspect="1"/>
          </p:cNvPicPr>
          <p:nvPr/>
        </p:nvPicPr>
        <p:blipFill>
          <a:blip r:embed="rId3" cstate="print">
            <a:lum/>
            <a:alphaModFix/>
          </a:blip>
          <a:srcRect/>
          <a:stretch>
            <a:fillRect/>
          </a:stretch>
        </p:blipFill>
        <p:spPr>
          <a:xfrm>
            <a:off x="3902975" y="5266224"/>
            <a:ext cx="4248000" cy="1584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page8">
    <p:spTree>
      <p:nvGrpSpPr>
        <p:cNvPr id="1" name=""/>
        <p:cNvGrpSpPr/>
        <p:nvPr/>
      </p:nvGrpSpPr>
      <p:grpSpPr>
        <a:xfrm>
          <a:off x="0" y="0"/>
          <a:ext cx="0" cy="0"/>
          <a:chOff x="0" y="0"/>
          <a:chExt cx="0" cy="0"/>
        </a:xfrm>
      </p:grpSpPr>
      <p:sp>
        <p:nvSpPr>
          <p:cNvPr id="2" name="Título 1"/>
          <p:cNvSpPr txBox="1">
            <a:spLocks noGrp="1"/>
          </p:cNvSpPr>
          <p:nvPr>
            <p:ph type="title" idx="4294967295"/>
          </p:nvPr>
        </p:nvSpPr>
        <p:spPr>
          <a:xfrm>
            <a:off x="274320" y="506412"/>
            <a:ext cx="9072563" cy="1262063"/>
          </a:xfrm>
        </p:spPr>
        <p:txBody>
          <a:bodyPr/>
          <a:lstStyle/>
          <a:p>
            <a:pPr lvl="0"/>
            <a:r>
              <a:rPr lang="pt-BR" sz="3200" dirty="0">
                <a:latin typeface="Times New Roman" pitchFamily="18"/>
              </a:rPr>
              <a:t>Modelos existem em todos as áreas </a:t>
            </a:r>
            <a:br>
              <a:rPr lang="pt-BR" sz="3200" dirty="0">
                <a:latin typeface="Times New Roman" pitchFamily="18"/>
              </a:rPr>
            </a:br>
            <a:r>
              <a:rPr lang="pt-BR" sz="3200" dirty="0">
                <a:latin typeface="Times New Roman" pitchFamily="18"/>
              </a:rPr>
              <a:t>do conhecimento</a:t>
            </a:r>
          </a:p>
        </p:txBody>
      </p:sp>
      <p:sp>
        <p:nvSpPr>
          <p:cNvPr id="3" name="Espaço Reservado para Texto 2"/>
          <p:cNvSpPr txBox="1">
            <a:spLocks noGrp="1"/>
          </p:cNvSpPr>
          <p:nvPr>
            <p:ph type="body" idx="4294967295"/>
          </p:nvPr>
        </p:nvSpPr>
        <p:spPr>
          <a:xfrm>
            <a:off x="274320" y="1768475"/>
            <a:ext cx="9072563" cy="5214938"/>
          </a:xfrm>
        </p:spPr>
        <p:txBody>
          <a:bodyPr/>
          <a:lstStyle/>
          <a:p>
            <a:pPr lvl="0" algn="just">
              <a:lnSpc>
                <a:spcPct val="200000"/>
              </a:lnSpc>
              <a:buSzPct val="45000"/>
            </a:pPr>
            <a:r>
              <a:rPr lang="pt-BR" sz="2200" b="1" dirty="0">
                <a:latin typeface="Times New Roman" pitchFamily="18"/>
              </a:rPr>
              <a:t>Na física</a:t>
            </a:r>
            <a:r>
              <a:rPr lang="pt-BR" sz="2200" dirty="0">
                <a:latin typeface="Times New Roman" pitchFamily="18"/>
              </a:rPr>
              <a:t>: modelos tentam representar fenômenos da natureza. Um modelo bastante conhecido foi desenvolvido por Albert Einstein, no qual diz que:</a:t>
            </a:r>
          </a:p>
          <a:p>
            <a:pPr lvl="0" algn="just">
              <a:lnSpc>
                <a:spcPct val="200000"/>
              </a:lnSpc>
              <a:buSzPct val="45000"/>
            </a:pPr>
            <a:r>
              <a:rPr lang="pt-BR" sz="2200" dirty="0">
                <a:latin typeface="Times New Roman" pitchFamily="18"/>
              </a:rPr>
              <a:t>                           E= m .c²</a:t>
            </a:r>
          </a:p>
          <a:p>
            <a:pPr lvl="0" algn="just">
              <a:lnSpc>
                <a:spcPct val="200000"/>
              </a:lnSpc>
              <a:buSzPct val="45000"/>
            </a:pPr>
            <a:r>
              <a:rPr lang="pt-BR" sz="2200" dirty="0">
                <a:latin typeface="Times New Roman" pitchFamily="18"/>
              </a:rPr>
              <a:t>  E= energia, m=massa e c= velocidade da luz</a:t>
            </a:r>
          </a:p>
          <a:p>
            <a:pPr lvl="0" algn="just">
              <a:lnSpc>
                <a:spcPct val="150000"/>
              </a:lnSpc>
              <a:buSzPct val="45000"/>
            </a:pPr>
            <a:r>
              <a:rPr lang="pt-BR" sz="2200" dirty="0">
                <a:latin typeface="Times New Roman" pitchFamily="18"/>
              </a:rPr>
              <a:t>Dessa forma, uma dada massa viajando na velocidade </a:t>
            </a:r>
          </a:p>
          <a:p>
            <a:pPr lvl="0" algn="just">
              <a:lnSpc>
                <a:spcPct val="150000"/>
              </a:lnSpc>
              <a:buSzPct val="45000"/>
            </a:pPr>
            <a:r>
              <a:rPr lang="pt-BR" sz="2200" dirty="0">
                <a:latin typeface="Times New Roman" pitchFamily="18"/>
              </a:rPr>
              <a:t>da luz ao quadrado se transforma em energia.</a:t>
            </a:r>
          </a:p>
        </p:txBody>
      </p:sp>
      <p:pic>
        <p:nvPicPr>
          <p:cNvPr id="4" name="Imagem 3"/>
          <p:cNvPicPr>
            <a:picLocks noChangeAspect="1"/>
          </p:cNvPicPr>
          <p:nvPr/>
        </p:nvPicPr>
        <p:blipFill>
          <a:blip r:embed="rId3" cstate="print">
            <a:lum/>
            <a:alphaModFix/>
          </a:blip>
          <a:srcRect/>
          <a:stretch>
            <a:fillRect/>
          </a:stretch>
        </p:blipFill>
        <p:spPr>
          <a:xfrm>
            <a:off x="6858619" y="3228607"/>
            <a:ext cx="2194291" cy="284430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page9">
    <p:spTree>
      <p:nvGrpSpPr>
        <p:cNvPr id="1" name=""/>
        <p:cNvGrpSpPr/>
        <p:nvPr/>
      </p:nvGrpSpPr>
      <p:grpSpPr>
        <a:xfrm>
          <a:off x="0" y="0"/>
          <a:ext cx="0" cy="0"/>
          <a:chOff x="0" y="0"/>
          <a:chExt cx="0" cy="0"/>
        </a:xfrm>
      </p:grpSpPr>
      <p:sp>
        <p:nvSpPr>
          <p:cNvPr id="2" name="Título 1"/>
          <p:cNvSpPr txBox="1">
            <a:spLocks noGrp="1"/>
          </p:cNvSpPr>
          <p:nvPr>
            <p:ph type="title" idx="4294967295"/>
          </p:nvPr>
        </p:nvSpPr>
        <p:spPr>
          <a:xfrm>
            <a:off x="365760" y="649542"/>
            <a:ext cx="9072563" cy="1263650"/>
          </a:xfrm>
        </p:spPr>
        <p:txBody>
          <a:bodyPr/>
          <a:lstStyle/>
          <a:p>
            <a:pPr lvl="0"/>
            <a:r>
              <a:rPr lang="pt-BR" sz="3200">
                <a:latin typeface="Times New Roman" pitchFamily="18"/>
              </a:rPr>
              <a:t>Modelos existem em todos as áreas </a:t>
            </a:r>
            <a:br>
              <a:rPr lang="pt-BR" sz="3200">
                <a:latin typeface="Times New Roman" pitchFamily="18"/>
              </a:rPr>
            </a:br>
            <a:r>
              <a:rPr lang="pt-BR" sz="3200">
                <a:latin typeface="Times New Roman" pitchFamily="18"/>
              </a:rPr>
              <a:t>do conhecimento</a:t>
            </a:r>
          </a:p>
        </p:txBody>
      </p:sp>
      <p:sp>
        <p:nvSpPr>
          <p:cNvPr id="3" name="Espaço Reservado para Texto 2"/>
          <p:cNvSpPr txBox="1">
            <a:spLocks noGrp="1"/>
          </p:cNvSpPr>
          <p:nvPr>
            <p:ph type="body" idx="4294967295"/>
          </p:nvPr>
        </p:nvSpPr>
        <p:spPr>
          <a:xfrm>
            <a:off x="495999" y="2321751"/>
            <a:ext cx="9072562" cy="4384675"/>
          </a:xfrm>
        </p:spPr>
        <p:txBody>
          <a:bodyPr/>
          <a:lstStyle/>
          <a:p>
            <a:pPr lvl="0">
              <a:lnSpc>
                <a:spcPct val="150000"/>
              </a:lnSpc>
              <a:buSzPct val="45000"/>
            </a:pPr>
            <a:r>
              <a:rPr lang="pt-BR" sz="2800" b="1" dirty="0">
                <a:latin typeface="Times New Roman" pitchFamily="18"/>
              </a:rPr>
              <a:t>Na Ciência Política</a:t>
            </a:r>
            <a:r>
              <a:rPr lang="pt-BR" sz="2800" dirty="0">
                <a:latin typeface="Times New Roman" pitchFamily="18"/>
              </a:rPr>
              <a:t>: modelos podem ser usados para representar </a:t>
            </a:r>
            <a:r>
              <a:rPr lang="pt-BR" sz="2800" dirty="0" smtClean="0">
                <a:latin typeface="Times New Roman" pitchFamily="18"/>
              </a:rPr>
              <a:t>como </a:t>
            </a:r>
            <a:r>
              <a:rPr lang="pt-BR" sz="2800" dirty="0">
                <a:latin typeface="Times New Roman" pitchFamily="18"/>
              </a:rPr>
              <a:t>as pessoas votam em seus candidatos.</a:t>
            </a:r>
          </a:p>
          <a:p>
            <a:pPr lvl="0">
              <a:lnSpc>
                <a:spcPct val="150000"/>
              </a:lnSpc>
              <a:buSzPct val="45000"/>
            </a:pPr>
            <a:r>
              <a:rPr lang="pt-BR" sz="2800" b="1" dirty="0">
                <a:latin typeface="Times New Roman" pitchFamily="18"/>
              </a:rPr>
              <a:t>No Direito</a:t>
            </a:r>
            <a:r>
              <a:rPr lang="pt-BR" sz="2800" dirty="0">
                <a:latin typeface="Times New Roman" pitchFamily="18"/>
              </a:rPr>
              <a:t>: modelos podem ser usados como forma de conhecer as redes de contatos das pessoas.</a:t>
            </a:r>
          </a:p>
          <a:p>
            <a:pPr lvl="0">
              <a:lnSpc>
                <a:spcPct val="150000"/>
              </a:lnSpc>
              <a:buSzPct val="45000"/>
            </a:pPr>
            <a:r>
              <a:rPr lang="pt-BR" sz="2800" b="1" dirty="0">
                <a:latin typeface="Times New Roman" pitchFamily="18"/>
              </a:rPr>
              <a:t>Na sociologia</a:t>
            </a:r>
            <a:r>
              <a:rPr lang="pt-BR" sz="2800" dirty="0">
                <a:latin typeface="Times New Roman" pitchFamily="18"/>
              </a:rPr>
              <a:t>: modelos podem explicar o comportamento comum das pessoas.</a:t>
            </a: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ânico">
  <a:themeElements>
    <a:clrScheme name="Orgânico">
      <a:dk1>
        <a:sysClr val="windowText" lastClr="000000"/>
      </a:dk1>
      <a:lt1>
        <a:sysClr val="window" lastClr="FFFFFF"/>
      </a:lt1>
      <a:dk2>
        <a:srgbClr val="212121"/>
      </a:dk2>
      <a:lt2>
        <a:srgbClr val="DADADA"/>
      </a:lt2>
      <a:accent1>
        <a:srgbClr val="AB946B"/>
      </a:accent1>
      <a:accent2>
        <a:srgbClr val="C04F32"/>
      </a:accent2>
      <a:accent3>
        <a:srgbClr val="DD8C3C"/>
      </a:accent3>
      <a:accent4>
        <a:srgbClr val="8E684C"/>
      </a:accent4>
      <a:accent5>
        <a:srgbClr val="CBAF62"/>
      </a:accent5>
      <a:accent6>
        <a:srgbClr val="803348"/>
      </a:accent6>
      <a:hlink>
        <a:srgbClr val="86724D"/>
      </a:hlink>
      <a:folHlink>
        <a:srgbClr val="B99E84"/>
      </a:folHlink>
    </a:clrScheme>
    <a:fontScheme name="Orgânico">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ânico">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 xmlns:thm15="http://schemas.microsoft.com/office/thememl/2012/main" name="Organic" id="{28CDC826-8792-45C0-861B-85EB3ADEDA33}" vid="{A2BEDC8B-F191-493B-BA33-0F4F800A89D3}"/>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372</TotalTime>
  <Words>1224</Words>
  <Application>Microsoft Office PowerPoint</Application>
  <PresentationFormat>Personalizar</PresentationFormat>
  <Paragraphs>171</Paragraphs>
  <Slides>29</Slides>
  <Notes>29</Notes>
  <HiddenSlides>0</HiddenSlides>
  <MMClips>0</MMClips>
  <ScaleCrop>false</ScaleCrop>
  <HeadingPairs>
    <vt:vector size="4" baseType="variant">
      <vt:variant>
        <vt:lpstr>Tema</vt:lpstr>
      </vt:variant>
      <vt:variant>
        <vt:i4>1</vt:i4>
      </vt:variant>
      <vt:variant>
        <vt:lpstr>Títulos de slides</vt:lpstr>
      </vt:variant>
      <vt:variant>
        <vt:i4>29</vt:i4>
      </vt:variant>
    </vt:vector>
  </HeadingPairs>
  <TitlesOfParts>
    <vt:vector size="30" baseType="lpstr">
      <vt:lpstr>Orgânico</vt:lpstr>
      <vt:lpstr>Slide 1</vt:lpstr>
      <vt:lpstr>Conteúdo da aula</vt:lpstr>
      <vt:lpstr>Por que estudar modelos?</vt:lpstr>
      <vt:lpstr>Modelos</vt:lpstr>
      <vt:lpstr>Slide 5</vt:lpstr>
      <vt:lpstr>Modelos existem em todos as áreas  do conhecimento</vt:lpstr>
      <vt:lpstr>Modelos existem em todos as áreas  do conhecimento</vt:lpstr>
      <vt:lpstr>Modelos existem em todos as áreas  do conhecimento</vt:lpstr>
      <vt:lpstr>Modelos existem em todos as áreas  do conhecimento</vt:lpstr>
      <vt:lpstr>Modelos existem em todos as áreas  do conhecimento</vt:lpstr>
      <vt:lpstr>Modelos existem em todos as áreas  do conhecimento</vt:lpstr>
      <vt:lpstr>Classes de resultados</vt:lpstr>
      <vt:lpstr>Classes de resultados</vt:lpstr>
      <vt:lpstr>Classes de resultados</vt:lpstr>
      <vt:lpstr>Classes de resultados</vt:lpstr>
      <vt:lpstr>Big Data</vt:lpstr>
      <vt:lpstr>Big Data</vt:lpstr>
      <vt:lpstr>Big Data</vt:lpstr>
      <vt:lpstr>Big Data</vt:lpstr>
      <vt:lpstr>Usando modelos para decisão, estratégia e design</vt:lpstr>
      <vt:lpstr>Slide 21</vt:lpstr>
      <vt:lpstr>Segregação e Efeito de Pares</vt:lpstr>
      <vt:lpstr>Segregação e Efeito de Pares</vt:lpstr>
      <vt:lpstr>Segregação e Efeito de Pares</vt:lpstr>
      <vt:lpstr>Segregação e Efeito de Pares</vt:lpstr>
      <vt:lpstr>Slide 26</vt:lpstr>
      <vt:lpstr>Modelo Baseado no Agente</vt:lpstr>
      <vt:lpstr>Referências</vt:lpstr>
      <vt:lpstr>Slide 29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Karina Pagan</dc:creator>
  <cp:lastModifiedBy>Edgard Monforte Merlo</cp:lastModifiedBy>
  <cp:revision>52</cp:revision>
  <dcterms:created xsi:type="dcterms:W3CDTF">2017-01-13T20:14:31Z</dcterms:created>
  <dcterms:modified xsi:type="dcterms:W3CDTF">2017-03-06T10:46:53Z</dcterms:modified>
</cp:coreProperties>
</file>