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33" r:id="rId4"/>
    <p:sldId id="363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1" r:id="rId15"/>
    <p:sldId id="322" r:id="rId16"/>
    <p:sldId id="326" r:id="rId17"/>
    <p:sldId id="327" r:id="rId18"/>
    <p:sldId id="328" r:id="rId19"/>
    <p:sldId id="329" r:id="rId20"/>
    <p:sldId id="330" r:id="rId21"/>
    <p:sldId id="335" r:id="rId22"/>
    <p:sldId id="336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61" r:id="rId33"/>
    <p:sldId id="355" r:id="rId34"/>
    <p:sldId id="357" r:id="rId35"/>
    <p:sldId id="358" r:id="rId36"/>
    <p:sldId id="359" r:id="rId37"/>
    <p:sldId id="362" r:id="rId38"/>
    <p:sldId id="360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331"/>
    <a:srgbClr val="92AB63"/>
    <a:srgbClr val="10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97" d="100"/>
          <a:sy n="97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BBE0B-475B-4D82-9F49-FAAB5908CD7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6E009FD-3206-464D-89BD-F2819B9ABD5C}">
      <dgm:prSet phldrT="[Texto]" phldr="1"/>
      <dgm:spPr/>
      <dgm:t>
        <a:bodyPr/>
        <a:lstStyle/>
        <a:p>
          <a:endParaRPr lang="pt-BR" dirty="0"/>
        </a:p>
      </dgm:t>
    </dgm:pt>
    <dgm:pt modelId="{4B047241-60C9-42E5-9529-43D11058F01A}" type="parTrans" cxnId="{0BC18440-085E-4468-ADE6-D1E44FD39E49}">
      <dgm:prSet/>
      <dgm:spPr/>
      <dgm:t>
        <a:bodyPr/>
        <a:lstStyle/>
        <a:p>
          <a:endParaRPr lang="pt-BR"/>
        </a:p>
      </dgm:t>
    </dgm:pt>
    <dgm:pt modelId="{F098954E-0AE0-42C7-B8EB-3C34CF037493}" type="sibTrans" cxnId="{0BC18440-085E-4468-ADE6-D1E44FD39E49}">
      <dgm:prSet/>
      <dgm:spPr/>
      <dgm:t>
        <a:bodyPr/>
        <a:lstStyle/>
        <a:p>
          <a:endParaRPr lang="pt-BR"/>
        </a:p>
      </dgm:t>
    </dgm:pt>
    <dgm:pt modelId="{CE2131FB-39B2-4B7A-9E53-1CC28EDCCE05}">
      <dgm:prSet phldrT="[Texto]"/>
      <dgm:spPr/>
      <dgm:t>
        <a:bodyPr/>
        <a:lstStyle/>
        <a:p>
          <a:r>
            <a:rPr lang="pt-BR" dirty="0" smtClean="0">
              <a:latin typeface="+mj-lt"/>
            </a:rPr>
            <a:t>Fisiológicas</a:t>
          </a:r>
          <a:endParaRPr lang="pt-BR" dirty="0"/>
        </a:p>
      </dgm:t>
    </dgm:pt>
    <dgm:pt modelId="{08602ED6-8A48-4DF4-AD55-D1B580985D4C}" type="parTrans" cxnId="{02118A88-0079-45D3-A34C-3ECE97E69725}">
      <dgm:prSet/>
      <dgm:spPr/>
      <dgm:t>
        <a:bodyPr/>
        <a:lstStyle/>
        <a:p>
          <a:endParaRPr lang="pt-BR"/>
        </a:p>
      </dgm:t>
    </dgm:pt>
    <dgm:pt modelId="{BE11B572-0255-4D31-9000-1CB5EF486F74}" type="sibTrans" cxnId="{02118A88-0079-45D3-A34C-3ECE97E69725}">
      <dgm:prSet/>
      <dgm:spPr/>
      <dgm:t>
        <a:bodyPr/>
        <a:lstStyle/>
        <a:p>
          <a:endParaRPr lang="pt-BR"/>
        </a:p>
      </dgm:t>
    </dgm:pt>
    <dgm:pt modelId="{96448B57-F7F3-4777-A684-1E193E55E741}">
      <dgm:prSet/>
      <dgm:spPr/>
      <dgm:t>
        <a:bodyPr/>
        <a:lstStyle/>
        <a:p>
          <a:r>
            <a:rPr lang="pt-BR" smtClean="0">
              <a:latin typeface="+mj-lt"/>
            </a:rPr>
            <a:t>Auto-realização</a:t>
          </a:r>
          <a:endParaRPr lang="pt-BR"/>
        </a:p>
      </dgm:t>
    </dgm:pt>
    <dgm:pt modelId="{99AE6B55-CE25-482C-A58C-24CEF9B15255}" type="parTrans" cxnId="{AA6A0D07-5E0F-4FC5-88A3-864ACDA89797}">
      <dgm:prSet/>
      <dgm:spPr/>
      <dgm:t>
        <a:bodyPr/>
        <a:lstStyle/>
        <a:p>
          <a:endParaRPr lang="pt-BR"/>
        </a:p>
      </dgm:t>
    </dgm:pt>
    <dgm:pt modelId="{4351E194-AE66-456C-83F5-ED40AF1E585A}" type="sibTrans" cxnId="{AA6A0D07-5E0F-4FC5-88A3-864ACDA89797}">
      <dgm:prSet/>
      <dgm:spPr/>
      <dgm:t>
        <a:bodyPr/>
        <a:lstStyle/>
        <a:p>
          <a:endParaRPr lang="pt-BR"/>
        </a:p>
      </dgm:t>
    </dgm:pt>
    <dgm:pt modelId="{D57E7976-587E-460E-94CF-65AB335C9262}" type="pres">
      <dgm:prSet presAssocID="{086BBE0B-475B-4D82-9F49-FAAB5908CD7D}" presName="compositeShape" presStyleCnt="0">
        <dgm:presLayoutVars>
          <dgm:dir/>
          <dgm:resizeHandles/>
        </dgm:presLayoutVars>
      </dgm:prSet>
      <dgm:spPr/>
    </dgm:pt>
    <dgm:pt modelId="{5A9C4990-84BD-4C0B-86B4-F1EFEDBAB2AC}" type="pres">
      <dgm:prSet presAssocID="{086BBE0B-475B-4D82-9F49-FAAB5908CD7D}" presName="pyramid" presStyleLbl="node1" presStyleIdx="0" presStyleCnt="1"/>
      <dgm:spPr/>
    </dgm:pt>
    <dgm:pt modelId="{2E7A66F1-2697-4269-8778-81AFA93D5AAF}" type="pres">
      <dgm:prSet presAssocID="{086BBE0B-475B-4D82-9F49-FAAB5908CD7D}" presName="theList" presStyleCnt="0"/>
      <dgm:spPr/>
    </dgm:pt>
    <dgm:pt modelId="{BDC571BA-DF6D-4D70-9039-87031338C059}" type="pres">
      <dgm:prSet presAssocID="{B6E009FD-3206-464D-89BD-F2819B9ABD5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22FFDD-0E2A-4591-AFEE-C7625B65ED9B}" type="pres">
      <dgm:prSet presAssocID="{B6E009FD-3206-464D-89BD-F2819B9ABD5C}" presName="aSpace" presStyleCnt="0"/>
      <dgm:spPr/>
    </dgm:pt>
    <dgm:pt modelId="{405F86F9-9658-4EA8-A1B4-BADF722CB105}" type="pres">
      <dgm:prSet presAssocID="{96448B57-F7F3-4777-A684-1E193E55E741}" presName="aNode" presStyleLbl="fgAcc1" presStyleIdx="1" presStyleCnt="3" custLinFactY="-100000" custLinFactNeighborX="-1087" custLinFactNeighborY="-104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9352F7-BA5A-48D1-B385-D0F7289BECBB}" type="pres">
      <dgm:prSet presAssocID="{96448B57-F7F3-4777-A684-1E193E55E741}" presName="aSpace" presStyleCnt="0"/>
      <dgm:spPr/>
    </dgm:pt>
    <dgm:pt modelId="{C9637B5B-ACBC-4C85-BA16-AEE235227219}" type="pres">
      <dgm:prSet presAssocID="{CE2131FB-39B2-4B7A-9E53-1CC28EDCCE0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49DFA6-DABC-4326-9D69-58B1B43D4C53}" type="pres">
      <dgm:prSet presAssocID="{CE2131FB-39B2-4B7A-9E53-1CC28EDCCE05}" presName="aSpace" presStyleCnt="0"/>
      <dgm:spPr/>
    </dgm:pt>
  </dgm:ptLst>
  <dgm:cxnLst>
    <dgm:cxn modelId="{B3527682-E80B-49F5-B136-4037B8114F74}" type="presOf" srcId="{96448B57-F7F3-4777-A684-1E193E55E741}" destId="{405F86F9-9658-4EA8-A1B4-BADF722CB105}" srcOrd="0" destOrd="0" presId="urn:microsoft.com/office/officeart/2005/8/layout/pyramid2"/>
    <dgm:cxn modelId="{0BC18440-085E-4468-ADE6-D1E44FD39E49}" srcId="{086BBE0B-475B-4D82-9F49-FAAB5908CD7D}" destId="{B6E009FD-3206-464D-89BD-F2819B9ABD5C}" srcOrd="0" destOrd="0" parTransId="{4B047241-60C9-42E5-9529-43D11058F01A}" sibTransId="{F098954E-0AE0-42C7-B8EB-3C34CF037493}"/>
    <dgm:cxn modelId="{AA6A0D07-5E0F-4FC5-88A3-864ACDA89797}" srcId="{086BBE0B-475B-4D82-9F49-FAAB5908CD7D}" destId="{96448B57-F7F3-4777-A684-1E193E55E741}" srcOrd="1" destOrd="0" parTransId="{99AE6B55-CE25-482C-A58C-24CEF9B15255}" sibTransId="{4351E194-AE66-456C-83F5-ED40AF1E585A}"/>
    <dgm:cxn modelId="{9876CB07-C3E5-4624-A04D-4587761FED62}" type="presOf" srcId="{B6E009FD-3206-464D-89BD-F2819B9ABD5C}" destId="{BDC571BA-DF6D-4D70-9039-87031338C059}" srcOrd="0" destOrd="0" presId="urn:microsoft.com/office/officeart/2005/8/layout/pyramid2"/>
    <dgm:cxn modelId="{F12F77C0-1615-42F9-961C-463D988E9ABF}" type="presOf" srcId="{CE2131FB-39B2-4B7A-9E53-1CC28EDCCE05}" destId="{C9637B5B-ACBC-4C85-BA16-AEE235227219}" srcOrd="0" destOrd="0" presId="urn:microsoft.com/office/officeart/2005/8/layout/pyramid2"/>
    <dgm:cxn modelId="{D7886A4D-8F32-4B1A-B42B-3E9B506FE714}" type="presOf" srcId="{086BBE0B-475B-4D82-9F49-FAAB5908CD7D}" destId="{D57E7976-587E-460E-94CF-65AB335C9262}" srcOrd="0" destOrd="0" presId="urn:microsoft.com/office/officeart/2005/8/layout/pyramid2"/>
    <dgm:cxn modelId="{02118A88-0079-45D3-A34C-3ECE97E69725}" srcId="{086BBE0B-475B-4D82-9F49-FAAB5908CD7D}" destId="{CE2131FB-39B2-4B7A-9E53-1CC28EDCCE05}" srcOrd="2" destOrd="0" parTransId="{08602ED6-8A48-4DF4-AD55-D1B580985D4C}" sibTransId="{BE11B572-0255-4D31-9000-1CB5EF486F74}"/>
    <dgm:cxn modelId="{2A0DC66C-0465-4CDF-A1D1-0B4870E1BB6F}" type="presParOf" srcId="{D57E7976-587E-460E-94CF-65AB335C9262}" destId="{5A9C4990-84BD-4C0B-86B4-F1EFEDBAB2AC}" srcOrd="0" destOrd="0" presId="urn:microsoft.com/office/officeart/2005/8/layout/pyramid2"/>
    <dgm:cxn modelId="{2A00C498-333C-446C-9E24-9E5C55B3A1FD}" type="presParOf" srcId="{D57E7976-587E-460E-94CF-65AB335C9262}" destId="{2E7A66F1-2697-4269-8778-81AFA93D5AAF}" srcOrd="1" destOrd="0" presId="urn:microsoft.com/office/officeart/2005/8/layout/pyramid2"/>
    <dgm:cxn modelId="{B4249DE1-26FC-49C8-9BEB-624474569B58}" type="presParOf" srcId="{2E7A66F1-2697-4269-8778-81AFA93D5AAF}" destId="{BDC571BA-DF6D-4D70-9039-87031338C059}" srcOrd="0" destOrd="0" presId="urn:microsoft.com/office/officeart/2005/8/layout/pyramid2"/>
    <dgm:cxn modelId="{2D17E416-7C89-43E0-BBF3-51A9F1893C34}" type="presParOf" srcId="{2E7A66F1-2697-4269-8778-81AFA93D5AAF}" destId="{C522FFDD-0E2A-4591-AFEE-C7625B65ED9B}" srcOrd="1" destOrd="0" presId="urn:microsoft.com/office/officeart/2005/8/layout/pyramid2"/>
    <dgm:cxn modelId="{D6A84826-B7BD-481F-80CF-399048D05CAE}" type="presParOf" srcId="{2E7A66F1-2697-4269-8778-81AFA93D5AAF}" destId="{405F86F9-9658-4EA8-A1B4-BADF722CB105}" srcOrd="2" destOrd="0" presId="urn:microsoft.com/office/officeart/2005/8/layout/pyramid2"/>
    <dgm:cxn modelId="{B3CC1426-1417-423E-9436-06CCBA0910BD}" type="presParOf" srcId="{2E7A66F1-2697-4269-8778-81AFA93D5AAF}" destId="{509352F7-BA5A-48D1-B385-D0F7289BECBB}" srcOrd="3" destOrd="0" presId="urn:microsoft.com/office/officeart/2005/8/layout/pyramid2"/>
    <dgm:cxn modelId="{E66267CD-A717-40B0-BEB7-54ED37D28419}" type="presParOf" srcId="{2E7A66F1-2697-4269-8778-81AFA93D5AAF}" destId="{C9637B5B-ACBC-4C85-BA16-AEE235227219}" srcOrd="4" destOrd="0" presId="urn:microsoft.com/office/officeart/2005/8/layout/pyramid2"/>
    <dgm:cxn modelId="{6DF1677A-8522-4EEF-A197-8D4B1422B20A}" type="presParOf" srcId="{2E7A66F1-2697-4269-8778-81AFA93D5AAF}" destId="{4F49DFA6-DABC-4326-9D69-58B1B43D4C5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95797-B438-4E1F-9111-5A118154530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F6C07D-9708-42A4-96BD-63D6280AD1F0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Executivos (diretor, superintendente, presidente)</a:t>
          </a:r>
          <a:endParaRPr lang="pt-BR" sz="1600" dirty="0"/>
        </a:p>
      </dgm:t>
    </dgm:pt>
    <dgm:pt modelId="{6E962FF9-C6EA-4087-810B-60103CE009BE}" type="parTrans" cxnId="{F8338CB7-BF0D-4323-9A99-58473BAFD8FE}">
      <dgm:prSet/>
      <dgm:spPr/>
      <dgm:t>
        <a:bodyPr/>
        <a:lstStyle/>
        <a:p>
          <a:endParaRPr lang="pt-BR" sz="1200"/>
        </a:p>
      </dgm:t>
    </dgm:pt>
    <dgm:pt modelId="{7C0DD2B9-0B01-4DD6-82B4-E06FF988FD46}" type="sibTrans" cxnId="{F8338CB7-BF0D-4323-9A99-58473BAFD8FE}">
      <dgm:prSet/>
      <dgm:spPr/>
      <dgm:t>
        <a:bodyPr/>
        <a:lstStyle/>
        <a:p>
          <a:endParaRPr lang="pt-BR" sz="1200"/>
        </a:p>
      </dgm:t>
    </dgm:pt>
    <dgm:pt modelId="{6AC9F698-7FDF-4909-AE1F-BE5BD55A8B7C}">
      <dgm:prSet phldrT="[Texto]" phldr="1" custT="1"/>
      <dgm:spPr/>
      <dgm:t>
        <a:bodyPr/>
        <a:lstStyle/>
        <a:p>
          <a:endParaRPr lang="pt-BR" sz="1600"/>
        </a:p>
      </dgm:t>
    </dgm:pt>
    <dgm:pt modelId="{AB69E7AE-D636-4B77-8447-B79DA9E9C5D2}" type="parTrans" cxnId="{3E332F22-37BC-476C-A743-901D80B53EB8}">
      <dgm:prSet/>
      <dgm:spPr/>
      <dgm:t>
        <a:bodyPr/>
        <a:lstStyle/>
        <a:p>
          <a:endParaRPr lang="pt-BR" sz="1200"/>
        </a:p>
      </dgm:t>
    </dgm:pt>
    <dgm:pt modelId="{B853C4FD-655A-425B-9665-8B2C129482F7}" type="sibTrans" cxnId="{3E332F22-37BC-476C-A743-901D80B53EB8}">
      <dgm:prSet/>
      <dgm:spPr/>
      <dgm:t>
        <a:bodyPr/>
        <a:lstStyle/>
        <a:p>
          <a:endParaRPr lang="pt-BR" sz="1200"/>
        </a:p>
      </dgm:t>
    </dgm:pt>
    <dgm:pt modelId="{BAE65B7C-5443-41D6-A72A-B54E5C1710D9}">
      <dgm:prSet phldrT="[Texto]" custT="1"/>
      <dgm:spPr/>
      <dgm:t>
        <a:bodyPr/>
        <a:lstStyle/>
        <a:p>
          <a:r>
            <a:rPr lang="pt-BR" sz="1600" dirty="0" smtClean="0"/>
            <a:t>Gerentes intermediários (responsáveis por departamentos, divisões, gerências)</a:t>
          </a:r>
          <a:endParaRPr lang="pt-BR" sz="1600" dirty="0"/>
        </a:p>
      </dgm:t>
    </dgm:pt>
    <dgm:pt modelId="{C0A3FDB9-B291-49EB-9E1A-F37B99225058}" type="parTrans" cxnId="{69F4FA5A-A6F7-4C9B-A54A-97B168FEA9B2}">
      <dgm:prSet/>
      <dgm:spPr/>
      <dgm:t>
        <a:bodyPr/>
        <a:lstStyle/>
        <a:p>
          <a:endParaRPr lang="pt-BR" sz="1200"/>
        </a:p>
      </dgm:t>
    </dgm:pt>
    <dgm:pt modelId="{8B0B6200-43DE-454B-B3D2-AF66CC3D08E5}" type="sibTrans" cxnId="{69F4FA5A-A6F7-4C9B-A54A-97B168FEA9B2}">
      <dgm:prSet/>
      <dgm:spPr/>
      <dgm:t>
        <a:bodyPr/>
        <a:lstStyle/>
        <a:p>
          <a:endParaRPr lang="pt-BR" sz="1200"/>
        </a:p>
      </dgm:t>
    </dgm:pt>
    <dgm:pt modelId="{436D8703-3AFE-4B15-A5A5-D7019148CF70}">
      <dgm:prSet phldrT="[Texto]" phldr="1" custT="1"/>
      <dgm:spPr/>
      <dgm:t>
        <a:bodyPr/>
        <a:lstStyle/>
        <a:p>
          <a:endParaRPr lang="pt-BR" sz="1600" dirty="0"/>
        </a:p>
      </dgm:t>
    </dgm:pt>
    <dgm:pt modelId="{66ACAF11-513D-4CCA-9997-6C31F36EC66E}" type="parTrans" cxnId="{3C9A79CB-4F24-428B-90BC-4CC4E543FF92}">
      <dgm:prSet/>
      <dgm:spPr/>
      <dgm:t>
        <a:bodyPr/>
        <a:lstStyle/>
        <a:p>
          <a:endParaRPr lang="pt-BR" sz="1200"/>
        </a:p>
      </dgm:t>
    </dgm:pt>
    <dgm:pt modelId="{19127EF3-A528-4FEB-874C-F49B74B37791}" type="sibTrans" cxnId="{3C9A79CB-4F24-428B-90BC-4CC4E543FF92}">
      <dgm:prSet/>
      <dgm:spPr/>
      <dgm:t>
        <a:bodyPr/>
        <a:lstStyle/>
        <a:p>
          <a:endParaRPr lang="pt-BR" sz="1200"/>
        </a:p>
      </dgm:t>
    </dgm:pt>
    <dgm:pt modelId="{5D0E738C-1F0A-4C5A-97EB-301411AC7E1D}">
      <dgm:prSet phldrT="[Texto]" custT="1"/>
      <dgm:spPr/>
      <dgm:t>
        <a:bodyPr/>
        <a:lstStyle/>
        <a:p>
          <a:r>
            <a:rPr lang="pt-BR" sz="1600" dirty="0" smtClean="0"/>
            <a:t>Supervisores (chefiam grupos de trabalhadores operacionais)</a:t>
          </a:r>
          <a:endParaRPr lang="pt-BR" sz="1600" dirty="0"/>
        </a:p>
      </dgm:t>
    </dgm:pt>
    <dgm:pt modelId="{1A4F55EB-D8E8-42E4-B86F-AFEB5FA7B622}" type="parTrans" cxnId="{0CCF2C97-5908-4DC9-A54B-39516222B088}">
      <dgm:prSet/>
      <dgm:spPr/>
      <dgm:t>
        <a:bodyPr/>
        <a:lstStyle/>
        <a:p>
          <a:endParaRPr lang="pt-BR" sz="1200"/>
        </a:p>
      </dgm:t>
    </dgm:pt>
    <dgm:pt modelId="{33FEA413-A2B1-4756-A1B2-697A9D9230DE}" type="sibTrans" cxnId="{0CCF2C97-5908-4DC9-A54B-39516222B088}">
      <dgm:prSet/>
      <dgm:spPr/>
      <dgm:t>
        <a:bodyPr/>
        <a:lstStyle/>
        <a:p>
          <a:endParaRPr lang="pt-BR" sz="1200"/>
        </a:p>
      </dgm:t>
    </dgm:pt>
    <dgm:pt modelId="{A8AA4F3B-1997-48D6-B026-FAC5C4552C3E}">
      <dgm:prSet custT="1"/>
      <dgm:spPr/>
      <dgm:t>
        <a:bodyPr/>
        <a:lstStyle/>
        <a:p>
          <a:endParaRPr lang="pt-BR" sz="1600"/>
        </a:p>
      </dgm:t>
    </dgm:pt>
    <dgm:pt modelId="{9A0B683A-4D56-4358-A59E-951A3E92D7A8}" type="parTrans" cxnId="{53A48E7F-12D4-49C9-BAC1-8208175C3511}">
      <dgm:prSet/>
      <dgm:spPr/>
      <dgm:t>
        <a:bodyPr/>
        <a:lstStyle/>
        <a:p>
          <a:endParaRPr lang="pt-BR" sz="1200"/>
        </a:p>
      </dgm:t>
    </dgm:pt>
    <dgm:pt modelId="{6833DB4A-D0F1-4F19-97BB-8EB91A0BBA40}" type="sibTrans" cxnId="{53A48E7F-12D4-49C9-BAC1-8208175C3511}">
      <dgm:prSet/>
      <dgm:spPr/>
      <dgm:t>
        <a:bodyPr/>
        <a:lstStyle/>
        <a:p>
          <a:endParaRPr lang="pt-BR" sz="1200"/>
        </a:p>
      </dgm:t>
    </dgm:pt>
    <dgm:pt modelId="{B829F892-25B4-4A55-8214-A69CFEF66F02}">
      <dgm:prSet custT="1"/>
      <dgm:spPr/>
      <dgm:t>
        <a:bodyPr/>
        <a:lstStyle/>
        <a:p>
          <a:r>
            <a:rPr lang="pt-BR" sz="1600" dirty="0" smtClean="0"/>
            <a:t>Grupos </a:t>
          </a:r>
          <a:r>
            <a:rPr lang="pt-BR" sz="1600" dirty="0" err="1" smtClean="0"/>
            <a:t>auto-geridos</a:t>
          </a:r>
          <a:r>
            <a:rPr lang="pt-BR" sz="1600" dirty="0" smtClean="0"/>
            <a:t> </a:t>
          </a:r>
          <a:endParaRPr lang="pt-BR" sz="1600" dirty="0"/>
        </a:p>
      </dgm:t>
    </dgm:pt>
    <dgm:pt modelId="{659A00AA-44F5-4406-87E5-28078E2C0A78}" type="parTrans" cxnId="{E46BD144-2A55-48FF-87CE-B7AC0CA77618}">
      <dgm:prSet/>
      <dgm:spPr/>
      <dgm:t>
        <a:bodyPr/>
        <a:lstStyle/>
        <a:p>
          <a:endParaRPr lang="pt-BR" sz="1200"/>
        </a:p>
      </dgm:t>
    </dgm:pt>
    <dgm:pt modelId="{B857C440-FC46-45BD-8CDC-7533AC51D9D7}" type="sibTrans" cxnId="{E46BD144-2A55-48FF-87CE-B7AC0CA77618}">
      <dgm:prSet/>
      <dgm:spPr/>
      <dgm:t>
        <a:bodyPr/>
        <a:lstStyle/>
        <a:p>
          <a:endParaRPr lang="pt-BR" sz="1200"/>
        </a:p>
      </dgm:t>
    </dgm:pt>
    <dgm:pt modelId="{986A38BB-C4BD-417A-A1DE-EC0A24462999}">
      <dgm:prSet phldrT="[Texto]" phldr="1" custT="1"/>
      <dgm:spPr/>
      <dgm:t>
        <a:bodyPr/>
        <a:lstStyle/>
        <a:p>
          <a:endParaRPr lang="pt-BR" sz="1600" dirty="0"/>
        </a:p>
      </dgm:t>
    </dgm:pt>
    <dgm:pt modelId="{5D821E3E-6806-4908-A616-E77850738A6C}" type="sibTrans" cxnId="{A7D33333-87FA-4157-BF2C-D7FB874B0BA7}">
      <dgm:prSet/>
      <dgm:spPr/>
      <dgm:t>
        <a:bodyPr/>
        <a:lstStyle/>
        <a:p>
          <a:endParaRPr lang="pt-BR" sz="1200"/>
        </a:p>
      </dgm:t>
    </dgm:pt>
    <dgm:pt modelId="{A1699AC2-CFC8-433D-AFDE-25681A46C6DD}" type="parTrans" cxnId="{A7D33333-87FA-4157-BF2C-D7FB874B0BA7}">
      <dgm:prSet/>
      <dgm:spPr/>
      <dgm:t>
        <a:bodyPr/>
        <a:lstStyle/>
        <a:p>
          <a:endParaRPr lang="pt-BR" sz="1200"/>
        </a:p>
      </dgm:t>
    </dgm:pt>
    <dgm:pt modelId="{A5341128-892B-4FD3-A405-889FD5C357A5}" type="pres">
      <dgm:prSet presAssocID="{0F695797-B438-4E1F-9111-5A11815453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5C6840-0158-4269-A32D-C693DA6F7563}" type="pres">
      <dgm:prSet presAssocID="{986A38BB-C4BD-417A-A1DE-EC0A24462999}" presName="composite" presStyleCnt="0"/>
      <dgm:spPr/>
    </dgm:pt>
    <dgm:pt modelId="{AED9D8CF-5B04-437B-AEAE-EF9368C16A30}" type="pres">
      <dgm:prSet presAssocID="{986A38BB-C4BD-417A-A1DE-EC0A2446299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A12D9A-5A36-49C4-B920-AADB5E8B3F12}" type="pres">
      <dgm:prSet presAssocID="{986A38BB-C4BD-417A-A1DE-EC0A2446299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48241-279B-43E6-BDE4-BA2EE4FC3585}" type="pres">
      <dgm:prSet presAssocID="{5D821E3E-6806-4908-A616-E77850738A6C}" presName="sp" presStyleCnt="0"/>
      <dgm:spPr/>
    </dgm:pt>
    <dgm:pt modelId="{BBB520C8-6076-4C8C-8A52-C384D9199DF3}" type="pres">
      <dgm:prSet presAssocID="{6AC9F698-7FDF-4909-AE1F-BE5BD55A8B7C}" presName="composite" presStyleCnt="0"/>
      <dgm:spPr/>
    </dgm:pt>
    <dgm:pt modelId="{15E6C722-4530-497F-BAE7-8119510D90B4}" type="pres">
      <dgm:prSet presAssocID="{6AC9F698-7FDF-4909-AE1F-BE5BD55A8B7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EA0F96-AFFE-4DE1-9864-AA1B0AE28CCE}" type="pres">
      <dgm:prSet presAssocID="{6AC9F698-7FDF-4909-AE1F-BE5BD55A8B7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686F7-D716-4E0A-874B-605AA6953963}" type="pres">
      <dgm:prSet presAssocID="{B853C4FD-655A-425B-9665-8B2C129482F7}" presName="sp" presStyleCnt="0"/>
      <dgm:spPr/>
    </dgm:pt>
    <dgm:pt modelId="{AF7B92EC-C106-4BED-9411-0408398E89D6}" type="pres">
      <dgm:prSet presAssocID="{436D8703-3AFE-4B15-A5A5-D7019148CF70}" presName="composite" presStyleCnt="0"/>
      <dgm:spPr/>
    </dgm:pt>
    <dgm:pt modelId="{6023DA56-E0E9-45A1-98ED-2F64630C93CD}" type="pres">
      <dgm:prSet presAssocID="{436D8703-3AFE-4B15-A5A5-D7019148CF7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BA8B9-689B-48BD-9D8D-02F09595BDE2}" type="pres">
      <dgm:prSet presAssocID="{436D8703-3AFE-4B15-A5A5-D7019148CF7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28E02C-64BB-4DBF-8E9D-080B71199644}" type="pres">
      <dgm:prSet presAssocID="{19127EF3-A528-4FEB-874C-F49B74B37791}" presName="sp" presStyleCnt="0"/>
      <dgm:spPr/>
    </dgm:pt>
    <dgm:pt modelId="{E7C30846-7DE4-42BE-99B7-B077EAE8AF63}" type="pres">
      <dgm:prSet presAssocID="{A8AA4F3B-1997-48D6-B026-FAC5C4552C3E}" presName="composite" presStyleCnt="0"/>
      <dgm:spPr/>
    </dgm:pt>
    <dgm:pt modelId="{76919CAB-1401-4D3A-86BD-58D31C4099A4}" type="pres">
      <dgm:prSet presAssocID="{A8AA4F3B-1997-48D6-B026-FAC5C4552C3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AA262B-6FBF-4F28-A81E-7AFD3834962B}" type="pres">
      <dgm:prSet presAssocID="{A8AA4F3B-1997-48D6-B026-FAC5C4552C3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28DD8A-8664-4A3E-9EBB-01B801E42650}" type="presOf" srcId="{B829F892-25B4-4A55-8214-A69CFEF66F02}" destId="{D3AA262B-6FBF-4F28-A81E-7AFD3834962B}" srcOrd="0" destOrd="0" presId="urn:microsoft.com/office/officeart/2005/8/layout/chevron2"/>
    <dgm:cxn modelId="{53A48E7F-12D4-49C9-BAC1-8208175C3511}" srcId="{0F695797-B438-4E1F-9111-5A1181545301}" destId="{A8AA4F3B-1997-48D6-B026-FAC5C4552C3E}" srcOrd="3" destOrd="0" parTransId="{9A0B683A-4D56-4358-A59E-951A3E92D7A8}" sibTransId="{6833DB4A-D0F1-4F19-97BB-8EB91A0BBA40}"/>
    <dgm:cxn modelId="{1605D84F-0A70-43A3-9AAA-FF9EADD27CC0}" type="presOf" srcId="{07F6C07D-9708-42A4-96BD-63D6280AD1F0}" destId="{BBA12D9A-5A36-49C4-B920-AADB5E8B3F12}" srcOrd="0" destOrd="0" presId="urn:microsoft.com/office/officeart/2005/8/layout/chevron2"/>
    <dgm:cxn modelId="{3C9A79CB-4F24-428B-90BC-4CC4E543FF92}" srcId="{0F695797-B438-4E1F-9111-5A1181545301}" destId="{436D8703-3AFE-4B15-A5A5-D7019148CF70}" srcOrd="2" destOrd="0" parTransId="{66ACAF11-513D-4CCA-9997-6C31F36EC66E}" sibTransId="{19127EF3-A528-4FEB-874C-F49B74B37791}"/>
    <dgm:cxn modelId="{0D4BB2AC-6223-4958-B4D2-E4EB7EDE5F6C}" type="presOf" srcId="{6AC9F698-7FDF-4909-AE1F-BE5BD55A8B7C}" destId="{15E6C722-4530-497F-BAE7-8119510D90B4}" srcOrd="0" destOrd="0" presId="urn:microsoft.com/office/officeart/2005/8/layout/chevron2"/>
    <dgm:cxn modelId="{F8338CB7-BF0D-4323-9A99-58473BAFD8FE}" srcId="{986A38BB-C4BD-417A-A1DE-EC0A24462999}" destId="{07F6C07D-9708-42A4-96BD-63D6280AD1F0}" srcOrd="0" destOrd="0" parTransId="{6E962FF9-C6EA-4087-810B-60103CE009BE}" sibTransId="{7C0DD2B9-0B01-4DD6-82B4-E06FF988FD46}"/>
    <dgm:cxn modelId="{A7D33333-87FA-4157-BF2C-D7FB874B0BA7}" srcId="{0F695797-B438-4E1F-9111-5A1181545301}" destId="{986A38BB-C4BD-417A-A1DE-EC0A24462999}" srcOrd="0" destOrd="0" parTransId="{A1699AC2-CFC8-433D-AFDE-25681A46C6DD}" sibTransId="{5D821E3E-6806-4908-A616-E77850738A6C}"/>
    <dgm:cxn modelId="{BFD45D6D-87DC-4D21-B6BA-08314F5BFE18}" type="presOf" srcId="{986A38BB-C4BD-417A-A1DE-EC0A24462999}" destId="{AED9D8CF-5B04-437B-AEAE-EF9368C16A30}" srcOrd="0" destOrd="0" presId="urn:microsoft.com/office/officeart/2005/8/layout/chevron2"/>
    <dgm:cxn modelId="{E46BD144-2A55-48FF-87CE-B7AC0CA77618}" srcId="{A8AA4F3B-1997-48D6-B026-FAC5C4552C3E}" destId="{B829F892-25B4-4A55-8214-A69CFEF66F02}" srcOrd="0" destOrd="0" parTransId="{659A00AA-44F5-4406-87E5-28078E2C0A78}" sibTransId="{B857C440-FC46-45BD-8CDC-7533AC51D9D7}"/>
    <dgm:cxn modelId="{1DF74F16-78F3-4702-B90D-DD92133856CA}" type="presOf" srcId="{436D8703-3AFE-4B15-A5A5-D7019148CF70}" destId="{6023DA56-E0E9-45A1-98ED-2F64630C93CD}" srcOrd="0" destOrd="0" presId="urn:microsoft.com/office/officeart/2005/8/layout/chevron2"/>
    <dgm:cxn modelId="{0CCF2C97-5908-4DC9-A54B-39516222B088}" srcId="{436D8703-3AFE-4B15-A5A5-D7019148CF70}" destId="{5D0E738C-1F0A-4C5A-97EB-301411AC7E1D}" srcOrd="0" destOrd="0" parTransId="{1A4F55EB-D8E8-42E4-B86F-AFEB5FA7B622}" sibTransId="{33FEA413-A2B1-4756-A1B2-697A9D9230DE}"/>
    <dgm:cxn modelId="{69F4FA5A-A6F7-4C9B-A54A-97B168FEA9B2}" srcId="{6AC9F698-7FDF-4909-AE1F-BE5BD55A8B7C}" destId="{BAE65B7C-5443-41D6-A72A-B54E5C1710D9}" srcOrd="0" destOrd="0" parTransId="{C0A3FDB9-B291-49EB-9E1A-F37B99225058}" sibTransId="{8B0B6200-43DE-454B-B3D2-AF66CC3D08E5}"/>
    <dgm:cxn modelId="{0049FC46-EDA1-4E98-87DB-B1E8952EB376}" type="presOf" srcId="{BAE65B7C-5443-41D6-A72A-B54E5C1710D9}" destId="{25EA0F96-AFFE-4DE1-9864-AA1B0AE28CCE}" srcOrd="0" destOrd="0" presId="urn:microsoft.com/office/officeart/2005/8/layout/chevron2"/>
    <dgm:cxn modelId="{D46EBE22-D24C-4E14-8DE5-FE3DA8292F16}" type="presOf" srcId="{A8AA4F3B-1997-48D6-B026-FAC5C4552C3E}" destId="{76919CAB-1401-4D3A-86BD-58D31C4099A4}" srcOrd="0" destOrd="0" presId="urn:microsoft.com/office/officeart/2005/8/layout/chevron2"/>
    <dgm:cxn modelId="{3E332F22-37BC-476C-A743-901D80B53EB8}" srcId="{0F695797-B438-4E1F-9111-5A1181545301}" destId="{6AC9F698-7FDF-4909-AE1F-BE5BD55A8B7C}" srcOrd="1" destOrd="0" parTransId="{AB69E7AE-D636-4B77-8447-B79DA9E9C5D2}" sibTransId="{B853C4FD-655A-425B-9665-8B2C129482F7}"/>
    <dgm:cxn modelId="{8C727EB6-AA24-4C91-9DBC-EA8A72F9160C}" type="presOf" srcId="{0F695797-B438-4E1F-9111-5A1181545301}" destId="{A5341128-892B-4FD3-A405-889FD5C357A5}" srcOrd="0" destOrd="0" presId="urn:microsoft.com/office/officeart/2005/8/layout/chevron2"/>
    <dgm:cxn modelId="{0499186F-8EF2-492E-8A6C-87FDD65BDE0E}" type="presOf" srcId="{5D0E738C-1F0A-4C5A-97EB-301411AC7E1D}" destId="{205BA8B9-689B-48BD-9D8D-02F09595BDE2}" srcOrd="0" destOrd="0" presId="urn:microsoft.com/office/officeart/2005/8/layout/chevron2"/>
    <dgm:cxn modelId="{6CB39C0B-1AD3-4B4A-A083-0C5A565A57CB}" type="presParOf" srcId="{A5341128-892B-4FD3-A405-889FD5C357A5}" destId="{CC5C6840-0158-4269-A32D-C693DA6F7563}" srcOrd="0" destOrd="0" presId="urn:microsoft.com/office/officeart/2005/8/layout/chevron2"/>
    <dgm:cxn modelId="{7C78D319-DC10-4392-BB22-4A4D118B37B5}" type="presParOf" srcId="{CC5C6840-0158-4269-A32D-C693DA6F7563}" destId="{AED9D8CF-5B04-437B-AEAE-EF9368C16A30}" srcOrd="0" destOrd="0" presId="urn:microsoft.com/office/officeart/2005/8/layout/chevron2"/>
    <dgm:cxn modelId="{B8677D6D-21CC-4F57-AEBA-F60E718F0CFE}" type="presParOf" srcId="{CC5C6840-0158-4269-A32D-C693DA6F7563}" destId="{BBA12D9A-5A36-49C4-B920-AADB5E8B3F12}" srcOrd="1" destOrd="0" presId="urn:microsoft.com/office/officeart/2005/8/layout/chevron2"/>
    <dgm:cxn modelId="{5B36BB97-BF8A-4E55-B7CF-5DC1510C618D}" type="presParOf" srcId="{A5341128-892B-4FD3-A405-889FD5C357A5}" destId="{3D548241-279B-43E6-BDE4-BA2EE4FC3585}" srcOrd="1" destOrd="0" presId="urn:microsoft.com/office/officeart/2005/8/layout/chevron2"/>
    <dgm:cxn modelId="{9FD19DF4-E774-4495-8106-6E12F120BB90}" type="presParOf" srcId="{A5341128-892B-4FD3-A405-889FD5C357A5}" destId="{BBB520C8-6076-4C8C-8A52-C384D9199DF3}" srcOrd="2" destOrd="0" presId="urn:microsoft.com/office/officeart/2005/8/layout/chevron2"/>
    <dgm:cxn modelId="{A0C6173C-3681-4614-AD71-B09113B2C187}" type="presParOf" srcId="{BBB520C8-6076-4C8C-8A52-C384D9199DF3}" destId="{15E6C722-4530-497F-BAE7-8119510D90B4}" srcOrd="0" destOrd="0" presId="urn:microsoft.com/office/officeart/2005/8/layout/chevron2"/>
    <dgm:cxn modelId="{07E2CE56-FE2A-405B-AFFE-F6977322C7D8}" type="presParOf" srcId="{BBB520C8-6076-4C8C-8A52-C384D9199DF3}" destId="{25EA0F96-AFFE-4DE1-9864-AA1B0AE28CCE}" srcOrd="1" destOrd="0" presId="urn:microsoft.com/office/officeart/2005/8/layout/chevron2"/>
    <dgm:cxn modelId="{B95A9467-36BA-4878-88FF-E38667CA632D}" type="presParOf" srcId="{A5341128-892B-4FD3-A405-889FD5C357A5}" destId="{CED686F7-D716-4E0A-874B-605AA6953963}" srcOrd="3" destOrd="0" presId="urn:microsoft.com/office/officeart/2005/8/layout/chevron2"/>
    <dgm:cxn modelId="{B049279F-B135-4265-9392-14E7B01A3BDA}" type="presParOf" srcId="{A5341128-892B-4FD3-A405-889FD5C357A5}" destId="{AF7B92EC-C106-4BED-9411-0408398E89D6}" srcOrd="4" destOrd="0" presId="urn:microsoft.com/office/officeart/2005/8/layout/chevron2"/>
    <dgm:cxn modelId="{13A4EB84-4DEC-4A6C-9DA1-479CC7656CE5}" type="presParOf" srcId="{AF7B92EC-C106-4BED-9411-0408398E89D6}" destId="{6023DA56-E0E9-45A1-98ED-2F64630C93CD}" srcOrd="0" destOrd="0" presId="urn:microsoft.com/office/officeart/2005/8/layout/chevron2"/>
    <dgm:cxn modelId="{89288A88-BFDE-46DD-AF2B-A49233631D60}" type="presParOf" srcId="{AF7B92EC-C106-4BED-9411-0408398E89D6}" destId="{205BA8B9-689B-48BD-9D8D-02F09595BDE2}" srcOrd="1" destOrd="0" presId="urn:microsoft.com/office/officeart/2005/8/layout/chevron2"/>
    <dgm:cxn modelId="{0B215123-5381-4D0E-9B53-BB790E056D78}" type="presParOf" srcId="{A5341128-892B-4FD3-A405-889FD5C357A5}" destId="{6728E02C-64BB-4DBF-8E9D-080B71199644}" srcOrd="5" destOrd="0" presId="urn:microsoft.com/office/officeart/2005/8/layout/chevron2"/>
    <dgm:cxn modelId="{C716B5D7-F6CF-484F-B396-704F7246EBEB}" type="presParOf" srcId="{A5341128-892B-4FD3-A405-889FD5C357A5}" destId="{E7C30846-7DE4-42BE-99B7-B077EAE8AF63}" srcOrd="6" destOrd="0" presId="urn:microsoft.com/office/officeart/2005/8/layout/chevron2"/>
    <dgm:cxn modelId="{7F248673-3B01-4D32-ADA6-083E2AC90D64}" type="presParOf" srcId="{E7C30846-7DE4-42BE-99B7-B077EAE8AF63}" destId="{76919CAB-1401-4D3A-86BD-58D31C4099A4}" srcOrd="0" destOrd="0" presId="urn:microsoft.com/office/officeart/2005/8/layout/chevron2"/>
    <dgm:cxn modelId="{1ABB3CC8-B850-417C-B885-0074675B97DB}" type="presParOf" srcId="{E7C30846-7DE4-42BE-99B7-B077EAE8AF63}" destId="{D3AA262B-6FBF-4F28-A81E-7AFD383496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46D94-3293-4D1B-A7F6-0636976B6E22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DCF92BB3-B56A-4C2C-832F-A00E90EC5B6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Técnica/Conceitual</a:t>
          </a:r>
          <a:endParaRPr lang="pt-BR" b="1" dirty="0">
            <a:solidFill>
              <a:schemeClr val="tx1"/>
            </a:solidFill>
          </a:endParaRPr>
        </a:p>
      </dgm:t>
    </dgm:pt>
    <dgm:pt modelId="{1D7D94CC-A600-409A-B473-E70B3B3FB569}" type="parTrans" cxnId="{30C9D490-5F8A-4173-854C-86D59CEB2AAA}">
      <dgm:prSet/>
      <dgm:spPr/>
      <dgm:t>
        <a:bodyPr/>
        <a:lstStyle/>
        <a:p>
          <a:endParaRPr lang="pt-BR"/>
        </a:p>
      </dgm:t>
    </dgm:pt>
    <dgm:pt modelId="{6665CDD6-4E17-40D9-8B00-64CF2D23B2CD}" type="sibTrans" cxnId="{30C9D490-5F8A-4173-854C-86D59CEB2AAA}">
      <dgm:prSet/>
      <dgm:spPr/>
      <dgm:t>
        <a:bodyPr/>
        <a:lstStyle/>
        <a:p>
          <a:endParaRPr lang="pt-BR"/>
        </a:p>
      </dgm:t>
    </dgm:pt>
    <dgm:pt modelId="{36019537-A1B9-496D-8644-D604694A2B9E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Humana</a:t>
          </a:r>
          <a:endParaRPr lang="pt-BR" b="1" dirty="0">
            <a:solidFill>
              <a:schemeClr val="tx1"/>
            </a:solidFill>
          </a:endParaRPr>
        </a:p>
      </dgm:t>
    </dgm:pt>
    <dgm:pt modelId="{E83B43A9-03C9-4D2B-9607-CBCA4F1A547D}" type="parTrans" cxnId="{8EFF4B68-024D-4178-9EA1-0944E6BE7676}">
      <dgm:prSet/>
      <dgm:spPr/>
      <dgm:t>
        <a:bodyPr/>
        <a:lstStyle/>
        <a:p>
          <a:endParaRPr lang="pt-BR"/>
        </a:p>
      </dgm:t>
    </dgm:pt>
    <dgm:pt modelId="{E75239B2-3484-431E-A09C-F25E7F4E04E9}" type="sibTrans" cxnId="{8EFF4B68-024D-4178-9EA1-0944E6BE7676}">
      <dgm:prSet/>
      <dgm:spPr/>
      <dgm:t>
        <a:bodyPr/>
        <a:lstStyle/>
        <a:p>
          <a:endParaRPr lang="pt-BR"/>
        </a:p>
      </dgm:t>
    </dgm:pt>
    <dgm:pt modelId="{A0EEF813-F982-4DC3-BEAA-C3C8FDBC14C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Resolução de conflitos </a:t>
          </a:r>
          <a:endParaRPr lang="pt-BR" b="1" dirty="0">
            <a:solidFill>
              <a:schemeClr val="tx1"/>
            </a:solidFill>
          </a:endParaRPr>
        </a:p>
      </dgm:t>
    </dgm:pt>
    <dgm:pt modelId="{762909B2-EC6D-4514-9FAB-A3DFCCE658EC}" type="parTrans" cxnId="{AE7C10AF-DF6D-4AD5-AF60-DE40C8EAF73C}">
      <dgm:prSet/>
      <dgm:spPr/>
      <dgm:t>
        <a:bodyPr/>
        <a:lstStyle/>
        <a:p>
          <a:endParaRPr lang="pt-BR"/>
        </a:p>
      </dgm:t>
    </dgm:pt>
    <dgm:pt modelId="{1FD02724-40CD-44A2-BA27-33CB4D22D31B}" type="sibTrans" cxnId="{AE7C10AF-DF6D-4AD5-AF60-DE40C8EAF73C}">
      <dgm:prSet/>
      <dgm:spPr/>
      <dgm:t>
        <a:bodyPr/>
        <a:lstStyle/>
        <a:p>
          <a:endParaRPr lang="pt-BR"/>
        </a:p>
      </dgm:t>
    </dgm:pt>
    <dgm:pt modelId="{C7696179-1D13-4A69-8B4C-D4C377CA10AA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Relacionamento com colegas</a:t>
          </a:r>
          <a:endParaRPr lang="pt-BR" b="1" dirty="0">
            <a:solidFill>
              <a:schemeClr val="tx1"/>
            </a:solidFill>
          </a:endParaRPr>
        </a:p>
      </dgm:t>
    </dgm:pt>
    <dgm:pt modelId="{2607BD1B-0F2D-4CF4-ABFB-9DC1F344E3FD}" type="parTrans" cxnId="{00327D37-DFF3-48F4-9931-F797FCF1CDC6}">
      <dgm:prSet/>
      <dgm:spPr/>
      <dgm:t>
        <a:bodyPr/>
        <a:lstStyle/>
        <a:p>
          <a:endParaRPr lang="pt-BR"/>
        </a:p>
      </dgm:t>
    </dgm:pt>
    <dgm:pt modelId="{7EC8DDF3-81BE-4737-856A-04825E55D774}" type="sibTrans" cxnId="{00327D37-DFF3-48F4-9931-F797FCF1CDC6}">
      <dgm:prSet/>
      <dgm:spPr/>
      <dgm:t>
        <a:bodyPr/>
        <a:lstStyle/>
        <a:p>
          <a:endParaRPr lang="pt-BR"/>
        </a:p>
      </dgm:t>
    </dgm:pt>
    <dgm:pt modelId="{512C1DF6-00B5-4715-9A5A-3E72D648CE1A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Liderança</a:t>
          </a:r>
          <a:endParaRPr lang="pt-BR" b="1" dirty="0">
            <a:solidFill>
              <a:schemeClr val="tx1"/>
            </a:solidFill>
          </a:endParaRPr>
        </a:p>
      </dgm:t>
    </dgm:pt>
    <dgm:pt modelId="{AD808D1A-D243-4E79-A4A9-4140BD7DBBA6}" type="parTrans" cxnId="{CEA1DC39-966D-44E4-89ED-ACC3BFC4C832}">
      <dgm:prSet/>
      <dgm:spPr/>
      <dgm:t>
        <a:bodyPr/>
        <a:lstStyle/>
        <a:p>
          <a:endParaRPr lang="pt-BR"/>
        </a:p>
      </dgm:t>
    </dgm:pt>
    <dgm:pt modelId="{A527B993-EA5B-4E29-8B8A-B8E61E7EF435}" type="sibTrans" cxnId="{CEA1DC39-966D-44E4-89ED-ACC3BFC4C832}">
      <dgm:prSet/>
      <dgm:spPr/>
      <dgm:t>
        <a:bodyPr/>
        <a:lstStyle/>
        <a:p>
          <a:endParaRPr lang="pt-BR"/>
        </a:p>
      </dgm:t>
    </dgm:pt>
    <dgm:pt modelId="{B40E4297-2921-42CC-8DB7-7691FAE51DFE}">
      <dgm:prSet/>
      <dgm:spPr/>
      <dgm:t>
        <a:bodyPr/>
        <a:lstStyle/>
        <a:p>
          <a:pPr marL="0" marR="0" lvl="3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Tomar decisões em condições de ambiguidade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b="1" dirty="0">
            <a:solidFill>
              <a:schemeClr val="tx1"/>
            </a:solidFill>
          </a:endParaRPr>
        </a:p>
      </dgm:t>
    </dgm:pt>
    <dgm:pt modelId="{F9D6FBEA-0E74-4632-9B1C-6C7030A9E971}" type="parTrans" cxnId="{F8D4838E-FD68-4131-8584-562FB78E39D2}">
      <dgm:prSet/>
      <dgm:spPr/>
      <dgm:t>
        <a:bodyPr/>
        <a:lstStyle/>
        <a:p>
          <a:endParaRPr lang="pt-BR"/>
        </a:p>
      </dgm:t>
    </dgm:pt>
    <dgm:pt modelId="{1DEF3616-5581-4647-9108-4BA626EC4CC5}" type="sibTrans" cxnId="{F8D4838E-FD68-4131-8584-562FB78E39D2}">
      <dgm:prSet/>
      <dgm:spPr/>
      <dgm:t>
        <a:bodyPr/>
        <a:lstStyle/>
        <a:p>
          <a:endParaRPr lang="pt-BR"/>
        </a:p>
      </dgm:t>
    </dgm:pt>
    <dgm:pt modelId="{1F8706BA-DCA6-496A-8348-E60B65643EBE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Processamento de informações</a:t>
          </a:r>
          <a:endParaRPr lang="pt-BR" b="1" dirty="0">
            <a:solidFill>
              <a:schemeClr val="tx1"/>
            </a:solidFill>
          </a:endParaRPr>
        </a:p>
      </dgm:t>
    </dgm:pt>
    <dgm:pt modelId="{417A2660-2537-4907-99EF-54AF2DCDC432}" type="parTrans" cxnId="{A3B1700B-28B2-45A1-890D-B8B910D762D2}">
      <dgm:prSet/>
      <dgm:spPr/>
      <dgm:t>
        <a:bodyPr/>
        <a:lstStyle/>
        <a:p>
          <a:endParaRPr lang="pt-BR"/>
        </a:p>
      </dgm:t>
    </dgm:pt>
    <dgm:pt modelId="{0F297051-187E-44AE-AFBB-3CF9226ADE7B}" type="sibTrans" cxnId="{A3B1700B-28B2-45A1-890D-B8B910D762D2}">
      <dgm:prSet/>
      <dgm:spPr/>
      <dgm:t>
        <a:bodyPr/>
        <a:lstStyle/>
        <a:p>
          <a:endParaRPr lang="pt-BR"/>
        </a:p>
      </dgm:t>
    </dgm:pt>
    <dgm:pt modelId="{3859FEC0-6EF8-4FF7-B0AF-5058EE02D68B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Alocação de recursos</a:t>
          </a:r>
          <a:endParaRPr lang="pt-BR" b="1" dirty="0">
            <a:solidFill>
              <a:schemeClr val="tx1"/>
            </a:solidFill>
          </a:endParaRPr>
        </a:p>
      </dgm:t>
    </dgm:pt>
    <dgm:pt modelId="{1C36FC88-6765-4F5A-A113-4CD71E960042}" type="parTrans" cxnId="{E8D42D73-9BDA-46AD-9CB2-E33BEC15302F}">
      <dgm:prSet/>
      <dgm:spPr/>
      <dgm:t>
        <a:bodyPr/>
        <a:lstStyle/>
        <a:p>
          <a:endParaRPr lang="pt-BR"/>
        </a:p>
      </dgm:t>
    </dgm:pt>
    <dgm:pt modelId="{C73F6F9E-0650-4C94-887C-B98E9E5F17F9}" type="sibTrans" cxnId="{E8D42D73-9BDA-46AD-9CB2-E33BEC15302F}">
      <dgm:prSet/>
      <dgm:spPr/>
      <dgm:t>
        <a:bodyPr/>
        <a:lstStyle/>
        <a:p>
          <a:endParaRPr lang="pt-BR"/>
        </a:p>
      </dgm:t>
    </dgm:pt>
    <dgm:pt modelId="{56CA8C25-68AD-42BC-A8F9-72188F4D8164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Motivação</a:t>
          </a:r>
          <a:endParaRPr lang="pt-BR" b="1" dirty="0">
            <a:solidFill>
              <a:schemeClr val="tx1"/>
            </a:solidFill>
          </a:endParaRPr>
        </a:p>
      </dgm:t>
    </dgm:pt>
    <dgm:pt modelId="{41CB119D-ACC7-45C2-8CEC-7A219F90D018}" type="parTrans" cxnId="{A428E048-031E-4D4D-BDD9-D84AF65C7342}">
      <dgm:prSet/>
      <dgm:spPr/>
      <dgm:t>
        <a:bodyPr/>
        <a:lstStyle/>
        <a:p>
          <a:endParaRPr lang="pt-BR"/>
        </a:p>
      </dgm:t>
    </dgm:pt>
    <dgm:pt modelId="{756887EE-916D-47A4-BAD2-150296482433}" type="sibTrans" cxnId="{A428E048-031E-4D4D-BDD9-D84AF65C7342}">
      <dgm:prSet/>
      <dgm:spPr/>
      <dgm:t>
        <a:bodyPr/>
        <a:lstStyle/>
        <a:p>
          <a:endParaRPr lang="pt-BR"/>
        </a:p>
      </dgm:t>
    </dgm:pt>
    <dgm:pt modelId="{9F74410A-1D88-4DB1-8A27-A80D53205068}" type="pres">
      <dgm:prSet presAssocID="{D4846D94-3293-4D1B-A7F6-0636976B6E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562B4D-CF07-4839-B172-561179241C1C}" type="pres">
      <dgm:prSet presAssocID="{DCF92BB3-B56A-4C2C-832F-A00E90EC5B62}" presName="node" presStyleLbl="node1" presStyleIdx="0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212AD-76E5-4605-BA73-5509B15A8859}" type="pres">
      <dgm:prSet presAssocID="{6665CDD6-4E17-40D9-8B00-64CF2D23B2CD}" presName="sibTrans" presStyleCnt="0"/>
      <dgm:spPr/>
    </dgm:pt>
    <dgm:pt modelId="{E9773E1E-8816-43BC-85CA-09DD4F42AD38}" type="pres">
      <dgm:prSet presAssocID="{36019537-A1B9-496D-8644-D604694A2B9E}" presName="node" presStyleLbl="node1" presStyleIdx="1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4FA931-680F-4760-A3DF-544FF6FB38DE}" type="pres">
      <dgm:prSet presAssocID="{E75239B2-3484-431E-A09C-F25E7F4E04E9}" presName="sibTrans" presStyleCnt="0"/>
      <dgm:spPr/>
    </dgm:pt>
    <dgm:pt modelId="{74979186-0B43-4DC9-A0DB-9A0D82B16EA3}" type="pres">
      <dgm:prSet presAssocID="{A0EEF813-F982-4DC3-BEAA-C3C8FDBC14C0}" presName="node" presStyleLbl="node1" presStyleIdx="2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7ABFD-5F40-4B6B-B78C-28A2B3C1A2DE}" type="pres">
      <dgm:prSet presAssocID="{1FD02724-40CD-44A2-BA27-33CB4D22D31B}" presName="sibTrans" presStyleCnt="0"/>
      <dgm:spPr/>
    </dgm:pt>
    <dgm:pt modelId="{F3D1A830-BF34-4AC2-B09D-CB29256EBB9E}" type="pres">
      <dgm:prSet presAssocID="{C7696179-1D13-4A69-8B4C-D4C377CA10AA}" presName="node" presStyleLbl="node1" presStyleIdx="3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6B685B-FEE9-436A-8588-D5E1799D460F}" type="pres">
      <dgm:prSet presAssocID="{7EC8DDF3-81BE-4737-856A-04825E55D774}" presName="sibTrans" presStyleCnt="0"/>
      <dgm:spPr/>
    </dgm:pt>
    <dgm:pt modelId="{B8B384F3-7BDF-4F10-8FE1-A5D7DD6933E5}" type="pres">
      <dgm:prSet presAssocID="{512C1DF6-00B5-4715-9A5A-3E72D648CE1A}" presName="node" presStyleLbl="node1" presStyleIdx="4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20DD1C-C5DE-485D-8A2B-AA6D97CD5228}" type="pres">
      <dgm:prSet presAssocID="{A527B993-EA5B-4E29-8B8A-B8E61E7EF435}" presName="sibTrans" presStyleCnt="0"/>
      <dgm:spPr/>
    </dgm:pt>
    <dgm:pt modelId="{DC35DD87-E5A1-4A2C-80F5-9959DE05B39B}" type="pres">
      <dgm:prSet presAssocID="{B40E4297-2921-42CC-8DB7-7691FAE51DFE}" presName="node" presStyleLbl="node1" presStyleIdx="5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177E87-3FDA-44A9-AA19-73AA08E6F2B3}" type="pres">
      <dgm:prSet presAssocID="{1DEF3616-5581-4647-9108-4BA626EC4CC5}" presName="sibTrans" presStyleCnt="0"/>
      <dgm:spPr/>
    </dgm:pt>
    <dgm:pt modelId="{1D9CDD43-66E5-4C8F-8385-4F9BB953DF40}" type="pres">
      <dgm:prSet presAssocID="{1F8706BA-DCA6-496A-8348-E60B65643EBE}" presName="node" presStyleLbl="node1" presStyleIdx="6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EF9878-173C-4DA3-B569-C09A22775651}" type="pres">
      <dgm:prSet presAssocID="{0F297051-187E-44AE-AFBB-3CF9226ADE7B}" presName="sibTrans" presStyleCnt="0"/>
      <dgm:spPr/>
    </dgm:pt>
    <dgm:pt modelId="{FF8DE20D-D14F-490D-A8C8-FBD17A45FBA3}" type="pres">
      <dgm:prSet presAssocID="{3859FEC0-6EF8-4FF7-B0AF-5058EE02D68B}" presName="node" presStyleLbl="node1" presStyleIdx="7" presStyleCnt="9" custScaleX="265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30A57-A108-455C-BDCF-449F45BAB70D}" type="pres">
      <dgm:prSet presAssocID="{C73F6F9E-0650-4C94-887C-B98E9E5F17F9}" presName="sibTrans" presStyleCnt="0"/>
      <dgm:spPr/>
    </dgm:pt>
    <dgm:pt modelId="{986F12DD-DDA5-4389-87C5-273DF028DB63}" type="pres">
      <dgm:prSet presAssocID="{56CA8C25-68AD-42BC-A8F9-72188F4D8164}" presName="node" presStyleLbl="node1" presStyleIdx="8" presStyleCnt="9" custScaleX="2880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521AE1-924C-4F93-881E-DBEA0C542BB0}" type="presOf" srcId="{A0EEF813-F982-4DC3-BEAA-C3C8FDBC14C0}" destId="{74979186-0B43-4DC9-A0DB-9A0D82B16EA3}" srcOrd="0" destOrd="0" presId="urn:microsoft.com/office/officeart/2005/8/layout/default#1"/>
    <dgm:cxn modelId="{00327D37-DFF3-48F4-9931-F797FCF1CDC6}" srcId="{D4846D94-3293-4D1B-A7F6-0636976B6E22}" destId="{C7696179-1D13-4A69-8B4C-D4C377CA10AA}" srcOrd="3" destOrd="0" parTransId="{2607BD1B-0F2D-4CF4-ABFB-9DC1F344E3FD}" sibTransId="{7EC8DDF3-81BE-4737-856A-04825E55D774}"/>
    <dgm:cxn modelId="{E8D42D73-9BDA-46AD-9CB2-E33BEC15302F}" srcId="{D4846D94-3293-4D1B-A7F6-0636976B6E22}" destId="{3859FEC0-6EF8-4FF7-B0AF-5058EE02D68B}" srcOrd="7" destOrd="0" parTransId="{1C36FC88-6765-4F5A-A113-4CD71E960042}" sibTransId="{C73F6F9E-0650-4C94-887C-B98E9E5F17F9}"/>
    <dgm:cxn modelId="{04A3BE44-B90D-42A2-BD0F-56A6DEAB3532}" type="presOf" srcId="{56CA8C25-68AD-42BC-A8F9-72188F4D8164}" destId="{986F12DD-DDA5-4389-87C5-273DF028DB63}" srcOrd="0" destOrd="0" presId="urn:microsoft.com/office/officeart/2005/8/layout/default#1"/>
    <dgm:cxn modelId="{A3B1700B-28B2-45A1-890D-B8B910D762D2}" srcId="{D4846D94-3293-4D1B-A7F6-0636976B6E22}" destId="{1F8706BA-DCA6-496A-8348-E60B65643EBE}" srcOrd="6" destOrd="0" parTransId="{417A2660-2537-4907-99EF-54AF2DCDC432}" sibTransId="{0F297051-187E-44AE-AFBB-3CF9226ADE7B}"/>
    <dgm:cxn modelId="{6D3273DE-EE0E-4223-8AA9-76865F1141A6}" type="presOf" srcId="{D4846D94-3293-4D1B-A7F6-0636976B6E22}" destId="{9F74410A-1D88-4DB1-8A27-A80D53205068}" srcOrd="0" destOrd="0" presId="urn:microsoft.com/office/officeart/2005/8/layout/default#1"/>
    <dgm:cxn modelId="{8EFF4B68-024D-4178-9EA1-0944E6BE7676}" srcId="{D4846D94-3293-4D1B-A7F6-0636976B6E22}" destId="{36019537-A1B9-496D-8644-D604694A2B9E}" srcOrd="1" destOrd="0" parTransId="{E83B43A9-03C9-4D2B-9607-CBCA4F1A547D}" sibTransId="{E75239B2-3484-431E-A09C-F25E7F4E04E9}"/>
    <dgm:cxn modelId="{30C9D490-5F8A-4173-854C-86D59CEB2AAA}" srcId="{D4846D94-3293-4D1B-A7F6-0636976B6E22}" destId="{DCF92BB3-B56A-4C2C-832F-A00E90EC5B62}" srcOrd="0" destOrd="0" parTransId="{1D7D94CC-A600-409A-B473-E70B3B3FB569}" sibTransId="{6665CDD6-4E17-40D9-8B00-64CF2D23B2CD}"/>
    <dgm:cxn modelId="{DC5AADD3-59FE-44AE-B425-9BCBAE69E0BC}" type="presOf" srcId="{DCF92BB3-B56A-4C2C-832F-A00E90EC5B62}" destId="{B7562B4D-CF07-4839-B172-561179241C1C}" srcOrd="0" destOrd="0" presId="urn:microsoft.com/office/officeart/2005/8/layout/default#1"/>
    <dgm:cxn modelId="{3D037759-FE3B-4F4A-AF28-AFD46785D227}" type="presOf" srcId="{36019537-A1B9-496D-8644-D604694A2B9E}" destId="{E9773E1E-8816-43BC-85CA-09DD4F42AD38}" srcOrd="0" destOrd="0" presId="urn:microsoft.com/office/officeart/2005/8/layout/default#1"/>
    <dgm:cxn modelId="{A428E048-031E-4D4D-BDD9-D84AF65C7342}" srcId="{D4846D94-3293-4D1B-A7F6-0636976B6E22}" destId="{56CA8C25-68AD-42BC-A8F9-72188F4D8164}" srcOrd="8" destOrd="0" parTransId="{41CB119D-ACC7-45C2-8CEC-7A219F90D018}" sibTransId="{756887EE-916D-47A4-BAD2-150296482433}"/>
    <dgm:cxn modelId="{AE7C10AF-DF6D-4AD5-AF60-DE40C8EAF73C}" srcId="{D4846D94-3293-4D1B-A7F6-0636976B6E22}" destId="{A0EEF813-F982-4DC3-BEAA-C3C8FDBC14C0}" srcOrd="2" destOrd="0" parTransId="{762909B2-EC6D-4514-9FAB-A3DFCCE658EC}" sibTransId="{1FD02724-40CD-44A2-BA27-33CB4D22D31B}"/>
    <dgm:cxn modelId="{1AC54894-C2A9-48D8-89C6-3B36C582C629}" type="presOf" srcId="{3859FEC0-6EF8-4FF7-B0AF-5058EE02D68B}" destId="{FF8DE20D-D14F-490D-A8C8-FBD17A45FBA3}" srcOrd="0" destOrd="0" presId="urn:microsoft.com/office/officeart/2005/8/layout/default#1"/>
    <dgm:cxn modelId="{75F255FB-C4D3-41BE-A824-B74F4294E087}" type="presOf" srcId="{512C1DF6-00B5-4715-9A5A-3E72D648CE1A}" destId="{B8B384F3-7BDF-4F10-8FE1-A5D7DD6933E5}" srcOrd="0" destOrd="0" presId="urn:microsoft.com/office/officeart/2005/8/layout/default#1"/>
    <dgm:cxn modelId="{C9B1B3AB-0747-4571-9274-B50252C26FC2}" type="presOf" srcId="{B40E4297-2921-42CC-8DB7-7691FAE51DFE}" destId="{DC35DD87-E5A1-4A2C-80F5-9959DE05B39B}" srcOrd="0" destOrd="0" presId="urn:microsoft.com/office/officeart/2005/8/layout/default#1"/>
    <dgm:cxn modelId="{CEA1DC39-966D-44E4-89ED-ACC3BFC4C832}" srcId="{D4846D94-3293-4D1B-A7F6-0636976B6E22}" destId="{512C1DF6-00B5-4715-9A5A-3E72D648CE1A}" srcOrd="4" destOrd="0" parTransId="{AD808D1A-D243-4E79-A4A9-4140BD7DBBA6}" sibTransId="{A527B993-EA5B-4E29-8B8A-B8E61E7EF435}"/>
    <dgm:cxn modelId="{F8D4838E-FD68-4131-8584-562FB78E39D2}" srcId="{D4846D94-3293-4D1B-A7F6-0636976B6E22}" destId="{B40E4297-2921-42CC-8DB7-7691FAE51DFE}" srcOrd="5" destOrd="0" parTransId="{F9D6FBEA-0E74-4632-9B1C-6C7030A9E971}" sibTransId="{1DEF3616-5581-4647-9108-4BA626EC4CC5}"/>
    <dgm:cxn modelId="{CF93620B-E5D7-4F1B-B5CB-B2BAD550DB48}" type="presOf" srcId="{1F8706BA-DCA6-496A-8348-E60B65643EBE}" destId="{1D9CDD43-66E5-4C8F-8385-4F9BB953DF40}" srcOrd="0" destOrd="0" presId="urn:microsoft.com/office/officeart/2005/8/layout/default#1"/>
    <dgm:cxn modelId="{80652D15-23E6-4A36-AF5F-DCE564EF62DC}" type="presOf" srcId="{C7696179-1D13-4A69-8B4C-D4C377CA10AA}" destId="{F3D1A830-BF34-4AC2-B09D-CB29256EBB9E}" srcOrd="0" destOrd="0" presId="urn:microsoft.com/office/officeart/2005/8/layout/default#1"/>
    <dgm:cxn modelId="{AB727A16-0E26-4DDF-9CF6-04D17972B1A9}" type="presParOf" srcId="{9F74410A-1D88-4DB1-8A27-A80D53205068}" destId="{B7562B4D-CF07-4839-B172-561179241C1C}" srcOrd="0" destOrd="0" presId="urn:microsoft.com/office/officeart/2005/8/layout/default#1"/>
    <dgm:cxn modelId="{3515E19C-1C64-4858-98E5-9392238D12F4}" type="presParOf" srcId="{9F74410A-1D88-4DB1-8A27-A80D53205068}" destId="{8A3212AD-76E5-4605-BA73-5509B15A8859}" srcOrd="1" destOrd="0" presId="urn:microsoft.com/office/officeart/2005/8/layout/default#1"/>
    <dgm:cxn modelId="{9D1F507D-5409-4D68-8B9C-0E4CB9C9B3B5}" type="presParOf" srcId="{9F74410A-1D88-4DB1-8A27-A80D53205068}" destId="{E9773E1E-8816-43BC-85CA-09DD4F42AD38}" srcOrd="2" destOrd="0" presId="urn:microsoft.com/office/officeart/2005/8/layout/default#1"/>
    <dgm:cxn modelId="{A58C3186-CD4A-43FB-B7A9-696983EC6648}" type="presParOf" srcId="{9F74410A-1D88-4DB1-8A27-A80D53205068}" destId="{EB4FA931-680F-4760-A3DF-544FF6FB38DE}" srcOrd="3" destOrd="0" presId="urn:microsoft.com/office/officeart/2005/8/layout/default#1"/>
    <dgm:cxn modelId="{B91885DC-DD32-4F0A-BD51-107CB31052C6}" type="presParOf" srcId="{9F74410A-1D88-4DB1-8A27-A80D53205068}" destId="{74979186-0B43-4DC9-A0DB-9A0D82B16EA3}" srcOrd="4" destOrd="0" presId="urn:microsoft.com/office/officeart/2005/8/layout/default#1"/>
    <dgm:cxn modelId="{1401077E-5309-4C2E-AF67-2D7406AAE910}" type="presParOf" srcId="{9F74410A-1D88-4DB1-8A27-A80D53205068}" destId="{9327ABFD-5F40-4B6B-B78C-28A2B3C1A2DE}" srcOrd="5" destOrd="0" presId="urn:microsoft.com/office/officeart/2005/8/layout/default#1"/>
    <dgm:cxn modelId="{40F43CF4-EDD3-4DB3-A317-57DF3E9FD84E}" type="presParOf" srcId="{9F74410A-1D88-4DB1-8A27-A80D53205068}" destId="{F3D1A830-BF34-4AC2-B09D-CB29256EBB9E}" srcOrd="6" destOrd="0" presId="urn:microsoft.com/office/officeart/2005/8/layout/default#1"/>
    <dgm:cxn modelId="{CB88D914-B0A3-4D07-9B69-AA526163B398}" type="presParOf" srcId="{9F74410A-1D88-4DB1-8A27-A80D53205068}" destId="{626B685B-FEE9-436A-8588-D5E1799D460F}" srcOrd="7" destOrd="0" presId="urn:microsoft.com/office/officeart/2005/8/layout/default#1"/>
    <dgm:cxn modelId="{7748548E-953D-4C42-906F-7C7FBD329FB1}" type="presParOf" srcId="{9F74410A-1D88-4DB1-8A27-A80D53205068}" destId="{B8B384F3-7BDF-4F10-8FE1-A5D7DD6933E5}" srcOrd="8" destOrd="0" presId="urn:microsoft.com/office/officeart/2005/8/layout/default#1"/>
    <dgm:cxn modelId="{D72BEF38-115B-40BB-BD64-B9F578B8112A}" type="presParOf" srcId="{9F74410A-1D88-4DB1-8A27-A80D53205068}" destId="{2020DD1C-C5DE-485D-8A2B-AA6D97CD5228}" srcOrd="9" destOrd="0" presId="urn:microsoft.com/office/officeart/2005/8/layout/default#1"/>
    <dgm:cxn modelId="{72EB6CDA-F7A0-4EEF-B756-FD580DA2C258}" type="presParOf" srcId="{9F74410A-1D88-4DB1-8A27-A80D53205068}" destId="{DC35DD87-E5A1-4A2C-80F5-9959DE05B39B}" srcOrd="10" destOrd="0" presId="urn:microsoft.com/office/officeart/2005/8/layout/default#1"/>
    <dgm:cxn modelId="{972FC01F-5EB5-4613-8755-22C7B1633292}" type="presParOf" srcId="{9F74410A-1D88-4DB1-8A27-A80D53205068}" destId="{BC177E87-3FDA-44A9-AA19-73AA08E6F2B3}" srcOrd="11" destOrd="0" presId="urn:microsoft.com/office/officeart/2005/8/layout/default#1"/>
    <dgm:cxn modelId="{6AC93433-35DE-41AE-9E0C-3815E9CD2361}" type="presParOf" srcId="{9F74410A-1D88-4DB1-8A27-A80D53205068}" destId="{1D9CDD43-66E5-4C8F-8385-4F9BB953DF40}" srcOrd="12" destOrd="0" presId="urn:microsoft.com/office/officeart/2005/8/layout/default#1"/>
    <dgm:cxn modelId="{A43A00EF-E88F-4D6B-BAE5-95DEA223F731}" type="presParOf" srcId="{9F74410A-1D88-4DB1-8A27-A80D53205068}" destId="{CDEF9878-173C-4DA3-B569-C09A22775651}" srcOrd="13" destOrd="0" presId="urn:microsoft.com/office/officeart/2005/8/layout/default#1"/>
    <dgm:cxn modelId="{4A7E2EF7-D054-43FE-8E31-70F7F97519EC}" type="presParOf" srcId="{9F74410A-1D88-4DB1-8A27-A80D53205068}" destId="{FF8DE20D-D14F-490D-A8C8-FBD17A45FBA3}" srcOrd="14" destOrd="0" presId="urn:microsoft.com/office/officeart/2005/8/layout/default#1"/>
    <dgm:cxn modelId="{B5A289D6-8613-46A2-B8D7-54DD9BBB1A0B}" type="presParOf" srcId="{9F74410A-1D88-4DB1-8A27-A80D53205068}" destId="{61F30A57-A108-455C-BDCF-449F45BAB70D}" srcOrd="15" destOrd="0" presId="urn:microsoft.com/office/officeart/2005/8/layout/default#1"/>
    <dgm:cxn modelId="{11BCF7AD-65C6-4316-85AF-C327F485D639}" type="presParOf" srcId="{9F74410A-1D88-4DB1-8A27-A80D53205068}" destId="{986F12DD-DDA5-4389-87C5-273DF028DB6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68D39-6199-4E6F-BE84-03D7573C13BA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F2809BB9-B668-4330-9EE1-E4AB414086DB}">
      <dgm:prSet phldrT="[Texto]" custT="1"/>
      <dgm:spPr/>
      <dgm:t>
        <a:bodyPr/>
        <a:lstStyle/>
        <a:p>
          <a:pPr algn="ctr"/>
          <a:r>
            <a:rPr lang="pt-BR" sz="1700" dirty="0" smtClean="0"/>
            <a:t>FINS</a:t>
          </a:r>
          <a:endParaRPr lang="pt-BR" sz="1700" dirty="0"/>
        </a:p>
      </dgm:t>
    </dgm:pt>
    <dgm:pt modelId="{A5917CEB-2FE4-43B8-AE0E-F706DD98593D}" type="parTrans" cxnId="{A08E5F5D-CA41-42EB-94A8-ECB868E5A9F5}">
      <dgm:prSet/>
      <dgm:spPr/>
      <dgm:t>
        <a:bodyPr/>
        <a:lstStyle/>
        <a:p>
          <a:endParaRPr lang="pt-BR"/>
        </a:p>
      </dgm:t>
    </dgm:pt>
    <dgm:pt modelId="{D868F420-DB0A-4D17-9979-541298C1C9ED}" type="sibTrans" cxnId="{A08E5F5D-CA41-42EB-94A8-ECB868E5A9F5}">
      <dgm:prSet/>
      <dgm:spPr/>
      <dgm:t>
        <a:bodyPr/>
        <a:lstStyle/>
        <a:p>
          <a:endParaRPr lang="pt-BR"/>
        </a:p>
      </dgm:t>
    </dgm:pt>
    <dgm:pt modelId="{47D2AB8D-5E1C-4E49-B2D2-284B893E8F57}">
      <dgm:prSet phldrT="[Texto]" custT="1"/>
      <dgm:spPr/>
      <dgm:t>
        <a:bodyPr/>
        <a:lstStyle/>
        <a:p>
          <a:r>
            <a:rPr lang="pt-BR" sz="1700" dirty="0" smtClean="0"/>
            <a:t>Serviços ligados a hospitais e centros de saúde </a:t>
          </a:r>
          <a:endParaRPr lang="pt-BR" sz="1700" dirty="0"/>
        </a:p>
      </dgm:t>
    </dgm:pt>
    <dgm:pt modelId="{49972483-2302-4AD7-9565-688C65DE334D}" type="parTrans" cxnId="{B6F7E82B-6C7C-44D0-83B5-375C2DC168B8}">
      <dgm:prSet/>
      <dgm:spPr/>
      <dgm:t>
        <a:bodyPr/>
        <a:lstStyle/>
        <a:p>
          <a:endParaRPr lang="pt-BR"/>
        </a:p>
      </dgm:t>
    </dgm:pt>
    <dgm:pt modelId="{C2FA987B-116B-4C1B-9B54-B4D27D80E912}" type="sibTrans" cxnId="{B6F7E82B-6C7C-44D0-83B5-375C2DC168B8}">
      <dgm:prSet/>
      <dgm:spPr/>
      <dgm:t>
        <a:bodyPr/>
        <a:lstStyle/>
        <a:p>
          <a:endParaRPr lang="pt-BR"/>
        </a:p>
      </dgm:t>
    </dgm:pt>
    <dgm:pt modelId="{CB42E9A9-26EE-4356-B9A6-CC17D73366C3}">
      <dgm:prSet custT="1"/>
      <dgm:spPr/>
      <dgm:t>
        <a:bodyPr/>
        <a:lstStyle/>
        <a:p>
          <a:r>
            <a:rPr lang="pt-BR" sz="1700" i="0" dirty="0" smtClean="0"/>
            <a:t>Colaboram diretamente com a consecução do objetivo final</a:t>
          </a:r>
          <a:endParaRPr lang="pt-BR" sz="1700" i="0" dirty="0"/>
        </a:p>
      </dgm:t>
    </dgm:pt>
    <dgm:pt modelId="{36CA52E2-25A0-4B4C-88D2-910B65FD3C6F}" type="parTrans" cxnId="{F2967DC8-F315-4850-BB56-BFDFF63BF93A}">
      <dgm:prSet/>
      <dgm:spPr/>
      <dgm:t>
        <a:bodyPr/>
        <a:lstStyle/>
        <a:p>
          <a:endParaRPr lang="pt-BR"/>
        </a:p>
      </dgm:t>
    </dgm:pt>
    <dgm:pt modelId="{96E8F4E7-B2A7-4900-886D-B90AA4998925}" type="sibTrans" cxnId="{F2967DC8-F315-4850-BB56-BFDFF63BF93A}">
      <dgm:prSet/>
      <dgm:spPr/>
      <dgm:t>
        <a:bodyPr/>
        <a:lstStyle/>
        <a:p>
          <a:endParaRPr lang="pt-BR"/>
        </a:p>
      </dgm:t>
    </dgm:pt>
    <dgm:pt modelId="{4484AC9B-C65B-4215-ACED-9BE96FF81DD6}">
      <dgm:prSet custT="1"/>
      <dgm:spPr/>
      <dgm:t>
        <a:bodyPr/>
        <a:lstStyle/>
        <a:p>
          <a:r>
            <a:rPr lang="pt-BR" sz="1700" i="0" dirty="0" smtClean="0"/>
            <a:t>Correspondem a um conjunto de bens e serviços destinados a prevenir, melhorar e/ou recuperar a população que atendem</a:t>
          </a:r>
          <a:endParaRPr lang="pt-BR" sz="1700" i="0" dirty="0"/>
        </a:p>
      </dgm:t>
    </dgm:pt>
    <dgm:pt modelId="{15514C91-C1CA-45DE-8688-CC19ABBA02AA}" type="parTrans" cxnId="{EA262570-D1E4-4F21-9F5B-53A7A4461002}">
      <dgm:prSet/>
      <dgm:spPr/>
      <dgm:t>
        <a:bodyPr/>
        <a:lstStyle/>
        <a:p>
          <a:endParaRPr lang="pt-BR"/>
        </a:p>
      </dgm:t>
    </dgm:pt>
    <dgm:pt modelId="{7BCB685B-6A81-4D52-BAB9-6291767A9503}" type="sibTrans" cxnId="{EA262570-D1E4-4F21-9F5B-53A7A4461002}">
      <dgm:prSet/>
      <dgm:spPr/>
      <dgm:t>
        <a:bodyPr/>
        <a:lstStyle/>
        <a:p>
          <a:endParaRPr lang="pt-BR"/>
        </a:p>
      </dgm:t>
    </dgm:pt>
    <dgm:pt modelId="{582E3AD8-A3C8-40A9-A091-7FFE50716F60}" type="pres">
      <dgm:prSet presAssocID="{C5768D39-6199-4E6F-BE84-03D7573C13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A41205-8293-421C-B093-C520911813C3}" type="pres">
      <dgm:prSet presAssocID="{F2809BB9-B668-4330-9EE1-E4AB414086DB}" presName="composite" presStyleCnt="0"/>
      <dgm:spPr/>
    </dgm:pt>
    <dgm:pt modelId="{115651BB-CC78-43E2-A914-81157CAF966E}" type="pres">
      <dgm:prSet presAssocID="{F2809BB9-B668-4330-9EE1-E4AB414086DB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A1930-FB49-46BE-BD65-5EAFB9916F5A}" type="pres">
      <dgm:prSet presAssocID="{F2809BB9-B668-4330-9EE1-E4AB414086DB}" presName="desTx" presStyleLbl="alignAccFollowNode1" presStyleIdx="0" presStyleCnt="1" custScaleY="1270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8E5F5D-CA41-42EB-94A8-ECB868E5A9F5}" srcId="{C5768D39-6199-4E6F-BE84-03D7573C13BA}" destId="{F2809BB9-B668-4330-9EE1-E4AB414086DB}" srcOrd="0" destOrd="0" parTransId="{A5917CEB-2FE4-43B8-AE0E-F706DD98593D}" sibTransId="{D868F420-DB0A-4D17-9979-541298C1C9ED}"/>
    <dgm:cxn modelId="{14E8B0CE-6C1F-47EC-BB63-C6AAC05161C3}" type="presOf" srcId="{F2809BB9-B668-4330-9EE1-E4AB414086DB}" destId="{115651BB-CC78-43E2-A914-81157CAF966E}" srcOrd="0" destOrd="0" presId="urn:microsoft.com/office/officeart/2005/8/layout/hList1"/>
    <dgm:cxn modelId="{FEE47817-383B-4A4E-8F4F-5046B2CD0CC9}" type="presOf" srcId="{47D2AB8D-5E1C-4E49-B2D2-284B893E8F57}" destId="{EBAA1930-FB49-46BE-BD65-5EAFB9916F5A}" srcOrd="0" destOrd="0" presId="urn:microsoft.com/office/officeart/2005/8/layout/hList1"/>
    <dgm:cxn modelId="{B6F7E82B-6C7C-44D0-83B5-375C2DC168B8}" srcId="{F2809BB9-B668-4330-9EE1-E4AB414086DB}" destId="{47D2AB8D-5E1C-4E49-B2D2-284B893E8F57}" srcOrd="0" destOrd="0" parTransId="{49972483-2302-4AD7-9565-688C65DE334D}" sibTransId="{C2FA987B-116B-4C1B-9B54-B4D27D80E912}"/>
    <dgm:cxn modelId="{EA262570-D1E4-4F21-9F5B-53A7A4461002}" srcId="{F2809BB9-B668-4330-9EE1-E4AB414086DB}" destId="{4484AC9B-C65B-4215-ACED-9BE96FF81DD6}" srcOrd="2" destOrd="0" parTransId="{15514C91-C1CA-45DE-8688-CC19ABBA02AA}" sibTransId="{7BCB685B-6A81-4D52-BAB9-6291767A9503}"/>
    <dgm:cxn modelId="{F2967DC8-F315-4850-BB56-BFDFF63BF93A}" srcId="{F2809BB9-B668-4330-9EE1-E4AB414086DB}" destId="{CB42E9A9-26EE-4356-B9A6-CC17D73366C3}" srcOrd="1" destOrd="0" parTransId="{36CA52E2-25A0-4B4C-88D2-910B65FD3C6F}" sibTransId="{96E8F4E7-B2A7-4900-886D-B90AA4998925}"/>
    <dgm:cxn modelId="{58B95FCA-5522-434D-BF3E-F561882EAE59}" type="presOf" srcId="{4484AC9B-C65B-4215-ACED-9BE96FF81DD6}" destId="{EBAA1930-FB49-46BE-BD65-5EAFB9916F5A}" srcOrd="0" destOrd="2" presId="urn:microsoft.com/office/officeart/2005/8/layout/hList1"/>
    <dgm:cxn modelId="{B54F948A-78D2-4F88-8A36-320473CBE39F}" type="presOf" srcId="{CB42E9A9-26EE-4356-B9A6-CC17D73366C3}" destId="{EBAA1930-FB49-46BE-BD65-5EAFB9916F5A}" srcOrd="0" destOrd="1" presId="urn:microsoft.com/office/officeart/2005/8/layout/hList1"/>
    <dgm:cxn modelId="{0F5992BC-AF9C-49DC-B969-54C1E00BA2F3}" type="presOf" srcId="{C5768D39-6199-4E6F-BE84-03D7573C13BA}" destId="{582E3AD8-A3C8-40A9-A091-7FFE50716F60}" srcOrd="0" destOrd="0" presId="urn:microsoft.com/office/officeart/2005/8/layout/hList1"/>
    <dgm:cxn modelId="{809CAFC1-46B5-46B0-BEDA-C7AFCAF7783E}" type="presParOf" srcId="{582E3AD8-A3C8-40A9-A091-7FFE50716F60}" destId="{99A41205-8293-421C-B093-C520911813C3}" srcOrd="0" destOrd="0" presId="urn:microsoft.com/office/officeart/2005/8/layout/hList1"/>
    <dgm:cxn modelId="{2211FE23-8564-4119-BC26-38C60B4F2C03}" type="presParOf" srcId="{99A41205-8293-421C-B093-C520911813C3}" destId="{115651BB-CC78-43E2-A914-81157CAF966E}" srcOrd="0" destOrd="0" presId="urn:microsoft.com/office/officeart/2005/8/layout/hList1"/>
    <dgm:cxn modelId="{BFC1682F-2400-49B4-88C2-A186B8F8DD73}" type="presParOf" srcId="{99A41205-8293-421C-B093-C520911813C3}" destId="{EBAA1930-FB49-46BE-BD65-5EAFB9916F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68D39-6199-4E6F-BE84-03D7573C13BA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F2809BB9-B668-4330-9EE1-E4AB414086DB}">
      <dgm:prSet phldrT="[Texto]"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pt-BR" sz="1700" dirty="0" smtClean="0"/>
            <a:t>MEIOS</a:t>
          </a:r>
          <a:endParaRPr lang="pt-BR" sz="1700" dirty="0"/>
        </a:p>
      </dgm:t>
    </dgm:pt>
    <dgm:pt modelId="{A5917CEB-2FE4-43B8-AE0E-F706DD98593D}" type="parTrans" cxnId="{A08E5F5D-CA41-42EB-94A8-ECB868E5A9F5}">
      <dgm:prSet/>
      <dgm:spPr/>
      <dgm:t>
        <a:bodyPr/>
        <a:lstStyle/>
        <a:p>
          <a:endParaRPr lang="pt-BR"/>
        </a:p>
      </dgm:t>
    </dgm:pt>
    <dgm:pt modelId="{D868F420-DB0A-4D17-9979-541298C1C9ED}" type="sibTrans" cxnId="{A08E5F5D-CA41-42EB-94A8-ECB868E5A9F5}">
      <dgm:prSet/>
      <dgm:spPr/>
      <dgm:t>
        <a:bodyPr/>
        <a:lstStyle/>
        <a:p>
          <a:endParaRPr lang="pt-BR"/>
        </a:p>
      </dgm:t>
    </dgm:pt>
    <dgm:pt modelId="{47D2AB8D-5E1C-4E49-B2D2-284B893E8F57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/>
            <a:t> Serviços ligados a indústrias, instituições escolares e quaisquer outras que reúnam pessoas por um período de tempo que justifique o fornecimento de refeições 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700" dirty="0"/>
        </a:p>
      </dgm:t>
    </dgm:pt>
    <dgm:pt modelId="{49972483-2302-4AD7-9565-688C65DE334D}" type="parTrans" cxnId="{B6F7E82B-6C7C-44D0-83B5-375C2DC168B8}">
      <dgm:prSet/>
      <dgm:spPr/>
      <dgm:t>
        <a:bodyPr/>
        <a:lstStyle/>
        <a:p>
          <a:endParaRPr lang="pt-BR"/>
        </a:p>
      </dgm:t>
    </dgm:pt>
    <dgm:pt modelId="{C2FA987B-116B-4C1B-9B54-B4D27D80E912}" type="sibTrans" cxnId="{B6F7E82B-6C7C-44D0-83B5-375C2DC168B8}">
      <dgm:prSet/>
      <dgm:spPr/>
      <dgm:t>
        <a:bodyPr/>
        <a:lstStyle/>
        <a:p>
          <a:endParaRPr lang="pt-BR"/>
        </a:p>
      </dgm:t>
    </dgm:pt>
    <dgm:pt modelId="{735803CA-7AE1-42C7-81A5-9A520DFE4E86}">
      <dgm:prSet phldrT="[Texto]" custT="1"/>
      <dgm:spPr>
        <a:solidFill>
          <a:schemeClr val="accent2"/>
        </a:solidFill>
        <a:ln>
          <a:noFill/>
        </a:ln>
      </dgm:spPr>
      <dgm:t>
        <a:bodyPr/>
        <a:lstStyle/>
        <a:p>
          <a:endParaRPr lang="pt-BR" sz="1700" dirty="0"/>
        </a:p>
      </dgm:t>
    </dgm:pt>
    <dgm:pt modelId="{533BFDE8-D4A0-4268-B1A7-6E801D497DDC}" type="sibTrans" cxnId="{61321091-B38D-446C-8CAF-6A2C79C1B24F}">
      <dgm:prSet/>
      <dgm:spPr/>
      <dgm:t>
        <a:bodyPr/>
        <a:lstStyle/>
        <a:p>
          <a:endParaRPr lang="pt-BR"/>
        </a:p>
      </dgm:t>
    </dgm:pt>
    <dgm:pt modelId="{90644C31-F8BF-4BE7-9DD1-ED73C9069FE3}" type="parTrans" cxnId="{61321091-B38D-446C-8CAF-6A2C79C1B24F}">
      <dgm:prSet/>
      <dgm:spPr/>
      <dgm:t>
        <a:bodyPr/>
        <a:lstStyle/>
        <a:p>
          <a:endParaRPr lang="pt-BR"/>
        </a:p>
      </dgm:t>
    </dgm:pt>
    <dgm:pt modelId="{4AF3BA00-4039-4940-9B56-7C592D55387E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indent="0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700" dirty="0" smtClean="0"/>
            <a:t>Desenvolvem-se atividades que procuram:</a:t>
          </a:r>
        </a:p>
      </dgm:t>
    </dgm:pt>
    <dgm:pt modelId="{7AAB30B2-2D0C-468A-97E1-AB38C50FB33D}" type="parTrans" cxnId="{04989F83-D502-4CA4-969A-D12C937D57CC}">
      <dgm:prSet/>
      <dgm:spPr/>
      <dgm:t>
        <a:bodyPr/>
        <a:lstStyle/>
        <a:p>
          <a:endParaRPr lang="pt-BR"/>
        </a:p>
      </dgm:t>
    </dgm:pt>
    <dgm:pt modelId="{322C7FC9-0E49-4F8D-9C42-B50E5C6AF83D}" type="sibTrans" cxnId="{04989F83-D502-4CA4-969A-D12C937D57CC}">
      <dgm:prSet/>
      <dgm:spPr/>
      <dgm:t>
        <a:bodyPr/>
        <a:lstStyle/>
        <a:p>
          <a:endParaRPr lang="pt-BR"/>
        </a:p>
      </dgm:t>
    </dgm:pt>
    <dgm:pt modelId="{FBE305FB-D03D-4D7F-B3E1-36956939C0D0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88900" indent="25400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700" dirty="0" smtClean="0"/>
            <a:t>Reduzir índices de acidentes, </a:t>
          </a:r>
        </a:p>
      </dgm:t>
    </dgm:pt>
    <dgm:pt modelId="{3406D596-9251-41CD-AD5B-2ECB7D4D96E7}" type="parTrans" cxnId="{D70DE226-F82C-4038-8D4D-B04DC0ECE652}">
      <dgm:prSet/>
      <dgm:spPr/>
      <dgm:t>
        <a:bodyPr/>
        <a:lstStyle/>
        <a:p>
          <a:endParaRPr lang="pt-BR"/>
        </a:p>
      </dgm:t>
    </dgm:pt>
    <dgm:pt modelId="{32B1FCA4-A3E7-465C-A864-8603561A8D90}" type="sibTrans" cxnId="{D70DE226-F82C-4038-8D4D-B04DC0ECE652}">
      <dgm:prSet/>
      <dgm:spPr/>
      <dgm:t>
        <a:bodyPr/>
        <a:lstStyle/>
        <a:p>
          <a:endParaRPr lang="pt-BR"/>
        </a:p>
      </dgm:t>
    </dgm:pt>
    <dgm:pt modelId="{5B219136-CF4D-4826-927E-38D513CB980D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14300" indent="0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700" dirty="0" smtClean="0"/>
        </a:p>
      </dgm:t>
    </dgm:pt>
    <dgm:pt modelId="{E76F8B39-7779-4755-9142-314CB00F9BEF}" type="parTrans" cxnId="{CE17982F-FA0E-4D8E-B4BE-E77629F9B411}">
      <dgm:prSet/>
      <dgm:spPr/>
      <dgm:t>
        <a:bodyPr/>
        <a:lstStyle/>
        <a:p>
          <a:endParaRPr lang="pt-BR"/>
        </a:p>
      </dgm:t>
    </dgm:pt>
    <dgm:pt modelId="{81365655-DC8E-4405-91C5-04E7F0B552D2}" type="sibTrans" cxnId="{CE17982F-FA0E-4D8E-B4BE-E77629F9B411}">
      <dgm:prSet/>
      <dgm:spPr/>
      <dgm:t>
        <a:bodyPr/>
        <a:lstStyle/>
        <a:p>
          <a:endParaRPr lang="pt-BR"/>
        </a:p>
      </dgm:t>
    </dgm:pt>
    <dgm:pt modelId="{022A3E07-F4AB-4325-A2AA-480640F12D69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88900" indent="25400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700" dirty="0" smtClean="0"/>
            <a:t>Reduzir taxas de absenteísmo, </a:t>
          </a:r>
        </a:p>
      </dgm:t>
    </dgm:pt>
    <dgm:pt modelId="{92D93B52-EA9B-419E-93C8-A25796D0B6C4}" type="parTrans" cxnId="{C306E01C-E981-4E88-B6CB-BEA1E30236DA}">
      <dgm:prSet/>
      <dgm:spPr/>
      <dgm:t>
        <a:bodyPr/>
        <a:lstStyle/>
        <a:p>
          <a:endParaRPr lang="pt-BR"/>
        </a:p>
      </dgm:t>
    </dgm:pt>
    <dgm:pt modelId="{F8AE4891-7BF7-4384-A32F-253019F65D4F}" type="sibTrans" cxnId="{C306E01C-E981-4E88-B6CB-BEA1E30236DA}">
      <dgm:prSet/>
      <dgm:spPr/>
      <dgm:t>
        <a:bodyPr/>
        <a:lstStyle/>
        <a:p>
          <a:endParaRPr lang="pt-BR"/>
        </a:p>
      </dgm:t>
    </dgm:pt>
    <dgm:pt modelId="{1CAEFAE4-B939-44F7-A38C-BF295DC573E3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88900" indent="25400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700" dirty="0" smtClean="0"/>
            <a:t>Melhorar a aprendizagem, </a:t>
          </a:r>
        </a:p>
      </dgm:t>
    </dgm:pt>
    <dgm:pt modelId="{934428EB-3178-4C2E-B0E7-598DB039E1A9}" type="parTrans" cxnId="{B6D617C7-4F6B-4822-91E5-CD6067F17955}">
      <dgm:prSet/>
      <dgm:spPr/>
      <dgm:t>
        <a:bodyPr/>
        <a:lstStyle/>
        <a:p>
          <a:endParaRPr lang="pt-BR"/>
        </a:p>
      </dgm:t>
    </dgm:pt>
    <dgm:pt modelId="{0D4A0E22-93B5-4B56-B85E-410736C9F9EB}" type="sibTrans" cxnId="{B6D617C7-4F6B-4822-91E5-CD6067F17955}">
      <dgm:prSet/>
      <dgm:spPr/>
      <dgm:t>
        <a:bodyPr/>
        <a:lstStyle/>
        <a:p>
          <a:endParaRPr lang="pt-BR"/>
        </a:p>
      </dgm:t>
    </dgm:pt>
    <dgm:pt modelId="{F4D4334C-55FB-40DC-A04A-F346F226453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88900" indent="25400"/>
          <a:r>
            <a:rPr lang="pt-BR" sz="1700" dirty="0" smtClean="0"/>
            <a:t>Prevenir e manter a saúde. </a:t>
          </a:r>
        </a:p>
      </dgm:t>
    </dgm:pt>
    <dgm:pt modelId="{0397FDE0-B989-4A61-8BF4-20A091A2E59C}" type="parTrans" cxnId="{EF87468D-1EEE-4FEF-863F-B1A5A00BA9C2}">
      <dgm:prSet/>
      <dgm:spPr/>
      <dgm:t>
        <a:bodyPr/>
        <a:lstStyle/>
        <a:p>
          <a:endParaRPr lang="pt-BR"/>
        </a:p>
      </dgm:t>
    </dgm:pt>
    <dgm:pt modelId="{D3B7B3E8-A647-46F7-8D43-6801BDEA7615}" type="sibTrans" cxnId="{EF87468D-1EEE-4FEF-863F-B1A5A00BA9C2}">
      <dgm:prSet/>
      <dgm:spPr/>
      <dgm:t>
        <a:bodyPr/>
        <a:lstStyle/>
        <a:p>
          <a:endParaRPr lang="pt-BR"/>
        </a:p>
      </dgm:t>
    </dgm:pt>
    <dgm:pt modelId="{582E3AD8-A3C8-40A9-A091-7FFE50716F60}" type="pres">
      <dgm:prSet presAssocID="{C5768D39-6199-4E6F-BE84-03D7573C13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A41205-8293-421C-B093-C520911813C3}" type="pres">
      <dgm:prSet presAssocID="{F2809BB9-B668-4330-9EE1-E4AB414086DB}" presName="composite" presStyleCnt="0"/>
      <dgm:spPr/>
    </dgm:pt>
    <dgm:pt modelId="{115651BB-CC78-43E2-A914-81157CAF966E}" type="pres">
      <dgm:prSet presAssocID="{F2809BB9-B668-4330-9EE1-E4AB414086DB}" presName="parTx" presStyleLbl="alignNode1" presStyleIdx="0" presStyleCnt="2" custScaleY="426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A1930-FB49-46BE-BD65-5EAFB9916F5A}" type="pres">
      <dgm:prSet presAssocID="{F2809BB9-B668-4330-9EE1-E4AB414086DB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048283-8939-4DDF-B711-1B52ACA532F6}" type="pres">
      <dgm:prSet presAssocID="{D868F420-DB0A-4D17-9979-541298C1C9ED}" presName="space" presStyleCnt="0"/>
      <dgm:spPr/>
    </dgm:pt>
    <dgm:pt modelId="{2AA5EBBD-E61E-44E7-8CB5-DE3E88603FEE}" type="pres">
      <dgm:prSet presAssocID="{735803CA-7AE1-42C7-81A5-9A520DFE4E86}" presName="composite" presStyleCnt="0"/>
      <dgm:spPr/>
    </dgm:pt>
    <dgm:pt modelId="{E0BB537D-610A-470E-8578-2B2F34326CA9}" type="pres">
      <dgm:prSet presAssocID="{735803CA-7AE1-42C7-81A5-9A520DFE4E86}" presName="parTx" presStyleLbl="alignNode1" presStyleIdx="1" presStyleCnt="2" custFlipVert="0" custScaleY="23068" custLinFactY="-65265" custLinFactNeighborX="2621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3234C-8D4B-4F56-AB42-27F77AEC0EA9}" type="pres">
      <dgm:prSet presAssocID="{735803CA-7AE1-42C7-81A5-9A520DFE4E86}" presName="desTx" presStyleLbl="alignAccFollowNode1" presStyleIdx="1" presStyleCnt="2" custScaleY="1356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989F83-D502-4CA4-969A-D12C937D57CC}" srcId="{735803CA-7AE1-42C7-81A5-9A520DFE4E86}" destId="{4AF3BA00-4039-4940-9B56-7C592D55387E}" srcOrd="0" destOrd="0" parTransId="{7AAB30B2-2D0C-468A-97E1-AB38C50FB33D}" sibTransId="{322C7FC9-0E49-4F8D-9C42-B50E5C6AF83D}"/>
    <dgm:cxn modelId="{970CCC18-B04C-48E6-BA38-D434141DC292}" type="presOf" srcId="{F2809BB9-B668-4330-9EE1-E4AB414086DB}" destId="{115651BB-CC78-43E2-A914-81157CAF966E}" srcOrd="0" destOrd="0" presId="urn:microsoft.com/office/officeart/2005/8/layout/hList1"/>
    <dgm:cxn modelId="{EF87468D-1EEE-4FEF-863F-B1A5A00BA9C2}" srcId="{735803CA-7AE1-42C7-81A5-9A520DFE4E86}" destId="{F4D4334C-55FB-40DC-A04A-F346F2264532}" srcOrd="5" destOrd="0" parTransId="{0397FDE0-B989-4A61-8BF4-20A091A2E59C}" sibTransId="{D3B7B3E8-A647-46F7-8D43-6801BDEA7615}"/>
    <dgm:cxn modelId="{4A4AA069-CC84-4A08-914D-63588E3B70D9}" type="presOf" srcId="{1CAEFAE4-B939-44F7-A38C-BF295DC573E3}" destId="{D2B3234C-8D4B-4F56-AB42-27F77AEC0EA9}" srcOrd="0" destOrd="4" presId="urn:microsoft.com/office/officeart/2005/8/layout/hList1"/>
    <dgm:cxn modelId="{AE315FBD-A5E0-48EE-B56D-09E62F1B3DED}" type="presOf" srcId="{47D2AB8D-5E1C-4E49-B2D2-284B893E8F57}" destId="{EBAA1930-FB49-46BE-BD65-5EAFB9916F5A}" srcOrd="0" destOrd="0" presId="urn:microsoft.com/office/officeart/2005/8/layout/hList1"/>
    <dgm:cxn modelId="{A08E5F5D-CA41-42EB-94A8-ECB868E5A9F5}" srcId="{C5768D39-6199-4E6F-BE84-03D7573C13BA}" destId="{F2809BB9-B668-4330-9EE1-E4AB414086DB}" srcOrd="0" destOrd="0" parTransId="{A5917CEB-2FE4-43B8-AE0E-F706DD98593D}" sibTransId="{D868F420-DB0A-4D17-9979-541298C1C9ED}"/>
    <dgm:cxn modelId="{61321091-B38D-446C-8CAF-6A2C79C1B24F}" srcId="{C5768D39-6199-4E6F-BE84-03D7573C13BA}" destId="{735803CA-7AE1-42C7-81A5-9A520DFE4E86}" srcOrd="1" destOrd="0" parTransId="{90644C31-F8BF-4BE7-9DD1-ED73C9069FE3}" sibTransId="{533BFDE8-D4A0-4268-B1A7-6E801D497DDC}"/>
    <dgm:cxn modelId="{B6F7E82B-6C7C-44D0-83B5-375C2DC168B8}" srcId="{F2809BB9-B668-4330-9EE1-E4AB414086DB}" destId="{47D2AB8D-5E1C-4E49-B2D2-284B893E8F57}" srcOrd="0" destOrd="0" parTransId="{49972483-2302-4AD7-9565-688C65DE334D}" sibTransId="{C2FA987B-116B-4C1B-9B54-B4D27D80E912}"/>
    <dgm:cxn modelId="{1819BB5E-5722-4D0A-B092-2DF7C01F353D}" type="presOf" srcId="{022A3E07-F4AB-4325-A2AA-480640F12D69}" destId="{D2B3234C-8D4B-4F56-AB42-27F77AEC0EA9}" srcOrd="0" destOrd="3" presId="urn:microsoft.com/office/officeart/2005/8/layout/hList1"/>
    <dgm:cxn modelId="{A05796D7-DC09-433C-856E-9F69E14532DD}" type="presOf" srcId="{4AF3BA00-4039-4940-9B56-7C592D55387E}" destId="{D2B3234C-8D4B-4F56-AB42-27F77AEC0EA9}" srcOrd="0" destOrd="0" presId="urn:microsoft.com/office/officeart/2005/8/layout/hList1"/>
    <dgm:cxn modelId="{F046AD43-D510-482C-A456-3B9A959BADA7}" type="presOf" srcId="{735803CA-7AE1-42C7-81A5-9A520DFE4E86}" destId="{E0BB537D-610A-470E-8578-2B2F34326CA9}" srcOrd="0" destOrd="0" presId="urn:microsoft.com/office/officeart/2005/8/layout/hList1"/>
    <dgm:cxn modelId="{548AC004-2904-4243-A3B3-2E999700E55F}" type="presOf" srcId="{FBE305FB-D03D-4D7F-B3E1-36956939C0D0}" destId="{D2B3234C-8D4B-4F56-AB42-27F77AEC0EA9}" srcOrd="0" destOrd="2" presId="urn:microsoft.com/office/officeart/2005/8/layout/hList1"/>
    <dgm:cxn modelId="{C306E01C-E981-4E88-B6CB-BEA1E30236DA}" srcId="{735803CA-7AE1-42C7-81A5-9A520DFE4E86}" destId="{022A3E07-F4AB-4325-A2AA-480640F12D69}" srcOrd="3" destOrd="0" parTransId="{92D93B52-EA9B-419E-93C8-A25796D0B6C4}" sibTransId="{F8AE4891-7BF7-4384-A32F-253019F65D4F}"/>
    <dgm:cxn modelId="{43E1F390-E061-4E35-AB94-09CA8C422E60}" type="presOf" srcId="{5B219136-CF4D-4826-927E-38D513CB980D}" destId="{D2B3234C-8D4B-4F56-AB42-27F77AEC0EA9}" srcOrd="0" destOrd="1" presId="urn:microsoft.com/office/officeart/2005/8/layout/hList1"/>
    <dgm:cxn modelId="{D70DE226-F82C-4038-8D4D-B04DC0ECE652}" srcId="{735803CA-7AE1-42C7-81A5-9A520DFE4E86}" destId="{FBE305FB-D03D-4D7F-B3E1-36956939C0D0}" srcOrd="2" destOrd="0" parTransId="{3406D596-9251-41CD-AD5B-2ECB7D4D96E7}" sibTransId="{32B1FCA4-A3E7-465C-A864-8603561A8D90}"/>
    <dgm:cxn modelId="{B6D617C7-4F6B-4822-91E5-CD6067F17955}" srcId="{735803CA-7AE1-42C7-81A5-9A520DFE4E86}" destId="{1CAEFAE4-B939-44F7-A38C-BF295DC573E3}" srcOrd="4" destOrd="0" parTransId="{934428EB-3178-4C2E-B0E7-598DB039E1A9}" sibTransId="{0D4A0E22-93B5-4B56-B85E-410736C9F9EB}"/>
    <dgm:cxn modelId="{26BFBBF4-67E0-4C43-BEEF-679ABBD1F25A}" type="presOf" srcId="{F4D4334C-55FB-40DC-A04A-F346F2264532}" destId="{D2B3234C-8D4B-4F56-AB42-27F77AEC0EA9}" srcOrd="0" destOrd="5" presId="urn:microsoft.com/office/officeart/2005/8/layout/hList1"/>
    <dgm:cxn modelId="{5C15FCF4-FF59-4B91-BF7A-5D8C2361BBCB}" type="presOf" srcId="{C5768D39-6199-4E6F-BE84-03D7573C13BA}" destId="{582E3AD8-A3C8-40A9-A091-7FFE50716F60}" srcOrd="0" destOrd="0" presId="urn:microsoft.com/office/officeart/2005/8/layout/hList1"/>
    <dgm:cxn modelId="{CE17982F-FA0E-4D8E-B4BE-E77629F9B411}" srcId="{735803CA-7AE1-42C7-81A5-9A520DFE4E86}" destId="{5B219136-CF4D-4826-927E-38D513CB980D}" srcOrd="1" destOrd="0" parTransId="{E76F8B39-7779-4755-9142-314CB00F9BEF}" sibTransId="{81365655-DC8E-4405-91C5-04E7F0B552D2}"/>
    <dgm:cxn modelId="{9A7172BE-10AB-4E4D-AD94-15DDEED3E3F3}" type="presParOf" srcId="{582E3AD8-A3C8-40A9-A091-7FFE50716F60}" destId="{99A41205-8293-421C-B093-C520911813C3}" srcOrd="0" destOrd="0" presId="urn:microsoft.com/office/officeart/2005/8/layout/hList1"/>
    <dgm:cxn modelId="{75F8AE43-3AA7-4A04-BE9A-F8A3FB056814}" type="presParOf" srcId="{99A41205-8293-421C-B093-C520911813C3}" destId="{115651BB-CC78-43E2-A914-81157CAF966E}" srcOrd="0" destOrd="0" presId="urn:microsoft.com/office/officeart/2005/8/layout/hList1"/>
    <dgm:cxn modelId="{4E2F4BBA-A8FF-4D31-B53D-82691269D359}" type="presParOf" srcId="{99A41205-8293-421C-B093-C520911813C3}" destId="{EBAA1930-FB49-46BE-BD65-5EAFB9916F5A}" srcOrd="1" destOrd="0" presId="urn:microsoft.com/office/officeart/2005/8/layout/hList1"/>
    <dgm:cxn modelId="{31718E75-FFE5-4EA7-960B-C15E9CFEEF92}" type="presParOf" srcId="{582E3AD8-A3C8-40A9-A091-7FFE50716F60}" destId="{E7048283-8939-4DDF-B711-1B52ACA532F6}" srcOrd="1" destOrd="0" presId="urn:microsoft.com/office/officeart/2005/8/layout/hList1"/>
    <dgm:cxn modelId="{08A8E173-7F80-49AC-AE9A-2BD2AD89E86D}" type="presParOf" srcId="{582E3AD8-A3C8-40A9-A091-7FFE50716F60}" destId="{2AA5EBBD-E61E-44E7-8CB5-DE3E88603FEE}" srcOrd="2" destOrd="0" presId="urn:microsoft.com/office/officeart/2005/8/layout/hList1"/>
    <dgm:cxn modelId="{7A1E1705-5E33-4993-8863-7C3C66732C08}" type="presParOf" srcId="{2AA5EBBD-E61E-44E7-8CB5-DE3E88603FEE}" destId="{E0BB537D-610A-470E-8578-2B2F34326CA9}" srcOrd="0" destOrd="0" presId="urn:microsoft.com/office/officeart/2005/8/layout/hList1"/>
    <dgm:cxn modelId="{D7C2A9B8-F393-409C-9911-0EBD9FD39C7B}" type="presParOf" srcId="{2AA5EBBD-E61E-44E7-8CB5-DE3E88603FEE}" destId="{D2B3234C-8D4B-4F56-AB42-27F77AEC0E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8E07DC-7800-4B23-BF2F-8D5214292338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0DB47DF-CE4C-4233-A941-9FC2A3C890DA}">
      <dgm:prSet phldrT="[Texto]" custT="1"/>
      <dgm:spPr/>
      <dgm:t>
        <a:bodyPr/>
        <a:lstStyle/>
        <a:p>
          <a:r>
            <a:rPr lang="pt-BR" sz="1600" dirty="0" smtClean="0"/>
            <a:t>Autogestão</a:t>
          </a:r>
          <a:endParaRPr lang="pt-BR" sz="1600" dirty="0"/>
        </a:p>
      </dgm:t>
    </dgm:pt>
    <dgm:pt modelId="{D07287DD-508E-4ACD-BD43-9BF1A4A371CF}" type="parTrans" cxnId="{46494D32-858C-4BD7-8B5F-B31028348C56}">
      <dgm:prSet/>
      <dgm:spPr/>
      <dgm:t>
        <a:bodyPr/>
        <a:lstStyle/>
        <a:p>
          <a:endParaRPr lang="pt-BR" sz="1600"/>
        </a:p>
      </dgm:t>
    </dgm:pt>
    <dgm:pt modelId="{8B02EA7B-4C29-423B-9EF2-7CC2BE52EEC3}" type="sibTrans" cxnId="{46494D32-858C-4BD7-8B5F-B31028348C56}">
      <dgm:prSet/>
      <dgm:spPr/>
      <dgm:t>
        <a:bodyPr/>
        <a:lstStyle/>
        <a:p>
          <a:endParaRPr lang="pt-BR" sz="1600"/>
        </a:p>
      </dgm:t>
    </dgm:pt>
    <dgm:pt modelId="{6B54004C-7088-4413-9DA6-968C8397CFA5}">
      <dgm:prSet phldrT="[Texto]" custT="1"/>
      <dgm:spPr/>
      <dgm:t>
        <a:bodyPr/>
        <a:lstStyle/>
        <a:p>
          <a:r>
            <a:rPr lang="pt-BR" sz="1600" dirty="0" smtClean="0"/>
            <a:t>A própria empresa gerencia sua UAN</a:t>
          </a:r>
          <a:endParaRPr lang="pt-BR" sz="1600" dirty="0"/>
        </a:p>
      </dgm:t>
    </dgm:pt>
    <dgm:pt modelId="{CC32CB06-9574-4127-AB3D-0F233F24A70C}" type="parTrans" cxnId="{3B2124F5-9BDF-46C1-9CA4-C9D254F49CE1}">
      <dgm:prSet/>
      <dgm:spPr/>
      <dgm:t>
        <a:bodyPr/>
        <a:lstStyle/>
        <a:p>
          <a:endParaRPr lang="pt-BR" sz="1600"/>
        </a:p>
      </dgm:t>
    </dgm:pt>
    <dgm:pt modelId="{2E78F8B5-B10D-431C-B54B-35485617628F}" type="sibTrans" cxnId="{3B2124F5-9BDF-46C1-9CA4-C9D254F49CE1}">
      <dgm:prSet/>
      <dgm:spPr/>
      <dgm:t>
        <a:bodyPr/>
        <a:lstStyle/>
        <a:p>
          <a:endParaRPr lang="pt-BR" sz="1600"/>
        </a:p>
      </dgm:t>
    </dgm:pt>
    <dgm:pt modelId="{61AF476C-FC0C-49D4-868C-E2830E610A6F}">
      <dgm:prSet phldrT="[Texto]" custT="1"/>
      <dgm:spPr/>
      <dgm:t>
        <a:bodyPr/>
        <a:lstStyle/>
        <a:p>
          <a:r>
            <a:rPr lang="pt-BR" sz="1600" dirty="0" smtClean="0"/>
            <a:t>Terceirização (concessionárias)</a:t>
          </a:r>
          <a:endParaRPr lang="pt-BR" sz="1600" dirty="0"/>
        </a:p>
      </dgm:t>
    </dgm:pt>
    <dgm:pt modelId="{5F02F4CF-0ED4-4B77-900F-A6A387552ADE}" type="parTrans" cxnId="{8344F350-5048-481F-AE88-75411EFFA408}">
      <dgm:prSet/>
      <dgm:spPr/>
      <dgm:t>
        <a:bodyPr/>
        <a:lstStyle/>
        <a:p>
          <a:endParaRPr lang="pt-BR" sz="1600"/>
        </a:p>
      </dgm:t>
    </dgm:pt>
    <dgm:pt modelId="{0172E9E6-676A-4270-8CA6-9579F306C4E4}" type="sibTrans" cxnId="{8344F350-5048-481F-AE88-75411EFFA408}">
      <dgm:prSet/>
      <dgm:spPr/>
      <dgm:t>
        <a:bodyPr/>
        <a:lstStyle/>
        <a:p>
          <a:endParaRPr lang="pt-BR" sz="1600"/>
        </a:p>
      </dgm:t>
    </dgm:pt>
    <dgm:pt modelId="{050F457F-878E-4C0E-B3A8-9654801D31BD}">
      <dgm:prSet phldrT="[Texto]" custT="1"/>
      <dgm:spPr/>
      <dgm:t>
        <a:bodyPr/>
        <a:lstStyle/>
        <a:p>
          <a:r>
            <a:rPr lang="pt-BR" sz="1600" dirty="0" smtClean="0"/>
            <a:t>Empresas especializadas em serviços de alimentação que administram UANs de empresas de segmento diversos.</a:t>
          </a:r>
          <a:endParaRPr lang="pt-BR" sz="1600" dirty="0"/>
        </a:p>
      </dgm:t>
    </dgm:pt>
    <dgm:pt modelId="{450F184D-04DD-4C20-8E9B-559223BC6810}" type="parTrans" cxnId="{5A6A918E-5F23-4BA8-A4AC-207C2D52B035}">
      <dgm:prSet/>
      <dgm:spPr/>
      <dgm:t>
        <a:bodyPr/>
        <a:lstStyle/>
        <a:p>
          <a:endParaRPr lang="pt-BR" sz="1600"/>
        </a:p>
      </dgm:t>
    </dgm:pt>
    <dgm:pt modelId="{A5A8252F-EC38-4048-9F06-70886B19BE40}" type="sibTrans" cxnId="{5A6A918E-5F23-4BA8-A4AC-207C2D52B035}">
      <dgm:prSet/>
      <dgm:spPr/>
      <dgm:t>
        <a:bodyPr/>
        <a:lstStyle/>
        <a:p>
          <a:endParaRPr lang="pt-BR" sz="1600"/>
        </a:p>
      </dgm:t>
    </dgm:pt>
    <dgm:pt modelId="{5EF91D35-74A5-4D41-A39F-96E2A985524F}">
      <dgm:prSet custT="1"/>
      <dgm:spPr/>
      <dgm:t>
        <a:bodyPr/>
        <a:lstStyle/>
        <a:p>
          <a:r>
            <a:rPr lang="pt-BR" sz="1600" dirty="0" smtClean="0"/>
            <a:t>Comodato</a:t>
          </a:r>
        </a:p>
      </dgm:t>
    </dgm:pt>
    <dgm:pt modelId="{9FC4D511-7AF5-4799-AB19-8B06FD4C6782}" type="parTrans" cxnId="{04CEE60D-ADF7-4A38-B525-A4E4D5D747B1}">
      <dgm:prSet/>
      <dgm:spPr/>
      <dgm:t>
        <a:bodyPr/>
        <a:lstStyle/>
        <a:p>
          <a:endParaRPr lang="pt-BR" sz="1600"/>
        </a:p>
      </dgm:t>
    </dgm:pt>
    <dgm:pt modelId="{99080F4A-CC0D-44C5-AE85-E17A3AC019CB}" type="sibTrans" cxnId="{04CEE60D-ADF7-4A38-B525-A4E4D5D747B1}">
      <dgm:prSet/>
      <dgm:spPr/>
      <dgm:t>
        <a:bodyPr/>
        <a:lstStyle/>
        <a:p>
          <a:endParaRPr lang="pt-BR" sz="1600"/>
        </a:p>
      </dgm:t>
    </dgm:pt>
    <dgm:pt modelId="{CA7C6876-831B-495C-865A-C8CC3F407DFC}">
      <dgm:prSet custT="1"/>
      <dgm:spPr/>
      <dgm:t>
        <a:bodyPr/>
        <a:lstStyle/>
        <a:p>
          <a:r>
            <a:rPr lang="pt-BR" sz="1600" dirty="0" smtClean="0"/>
            <a:t>Refeições prontas transportadas</a:t>
          </a:r>
        </a:p>
      </dgm:t>
    </dgm:pt>
    <dgm:pt modelId="{3B9846BC-49B3-4D37-A75F-5F89B8C3513E}" type="parTrans" cxnId="{62C25106-BCBD-4CB1-A11D-6F5192BED2B9}">
      <dgm:prSet/>
      <dgm:spPr/>
      <dgm:t>
        <a:bodyPr/>
        <a:lstStyle/>
        <a:p>
          <a:endParaRPr lang="pt-BR" sz="1600"/>
        </a:p>
      </dgm:t>
    </dgm:pt>
    <dgm:pt modelId="{92802DDF-4BA2-4A98-896A-1317083CFA8D}" type="sibTrans" cxnId="{62C25106-BCBD-4CB1-A11D-6F5192BED2B9}">
      <dgm:prSet/>
      <dgm:spPr/>
      <dgm:t>
        <a:bodyPr/>
        <a:lstStyle/>
        <a:p>
          <a:endParaRPr lang="pt-BR" sz="1600"/>
        </a:p>
      </dgm:t>
    </dgm:pt>
    <dgm:pt modelId="{B2A1BA83-D512-40EE-AF17-B20DF62AAB45}" type="pres">
      <dgm:prSet presAssocID="{448E07DC-7800-4B23-BF2F-8D5214292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CEA38D-2356-46CD-8B62-734ED8FA52CB}" type="pres">
      <dgm:prSet presAssocID="{E0DB47DF-CE4C-4233-A941-9FC2A3C890DA}" presName="linNode" presStyleCnt="0"/>
      <dgm:spPr/>
    </dgm:pt>
    <dgm:pt modelId="{EFB7CECC-653A-4572-9278-6698770FC8A0}" type="pres">
      <dgm:prSet presAssocID="{E0DB47DF-CE4C-4233-A941-9FC2A3C890D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9FEA9-2B90-4724-A81D-EF896457C637}" type="pres">
      <dgm:prSet presAssocID="{E0DB47DF-CE4C-4233-A941-9FC2A3C890D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BBFE0D-E179-42E4-99AD-9D81ECE07F33}" type="pres">
      <dgm:prSet presAssocID="{8B02EA7B-4C29-423B-9EF2-7CC2BE52EEC3}" presName="sp" presStyleCnt="0"/>
      <dgm:spPr/>
    </dgm:pt>
    <dgm:pt modelId="{B913B341-C0B2-41F9-A4A5-1FE2E7706A78}" type="pres">
      <dgm:prSet presAssocID="{61AF476C-FC0C-49D4-868C-E2830E610A6F}" presName="linNode" presStyleCnt="0"/>
      <dgm:spPr/>
    </dgm:pt>
    <dgm:pt modelId="{7E4BB7F7-B3EC-4EB4-AEAD-DE229DB15571}" type="pres">
      <dgm:prSet presAssocID="{61AF476C-FC0C-49D4-868C-E2830E610A6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2A337-AAE2-479B-A3AA-AAE8667FB04E}" type="pres">
      <dgm:prSet presAssocID="{61AF476C-FC0C-49D4-868C-E2830E610A6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C25106-BCBD-4CB1-A11D-6F5192BED2B9}" srcId="{050F457F-878E-4C0E-B3A8-9654801D31BD}" destId="{CA7C6876-831B-495C-865A-C8CC3F407DFC}" srcOrd="1" destOrd="0" parTransId="{3B9846BC-49B3-4D37-A75F-5F89B8C3513E}" sibTransId="{92802DDF-4BA2-4A98-896A-1317083CFA8D}"/>
    <dgm:cxn modelId="{8F02F8F8-73D5-4DED-A9F9-094AA137763B}" type="presOf" srcId="{E0DB47DF-CE4C-4233-A941-9FC2A3C890DA}" destId="{EFB7CECC-653A-4572-9278-6698770FC8A0}" srcOrd="0" destOrd="0" presId="urn:microsoft.com/office/officeart/2005/8/layout/vList5"/>
    <dgm:cxn modelId="{04CEE60D-ADF7-4A38-B525-A4E4D5D747B1}" srcId="{050F457F-878E-4C0E-B3A8-9654801D31BD}" destId="{5EF91D35-74A5-4D41-A39F-96E2A985524F}" srcOrd="0" destOrd="0" parTransId="{9FC4D511-7AF5-4799-AB19-8B06FD4C6782}" sibTransId="{99080F4A-CC0D-44C5-AE85-E17A3AC019CB}"/>
    <dgm:cxn modelId="{F36665B0-08CA-4C93-BE73-FF32089756DD}" type="presOf" srcId="{6B54004C-7088-4413-9DA6-968C8397CFA5}" destId="{3D89FEA9-2B90-4724-A81D-EF896457C637}" srcOrd="0" destOrd="0" presId="urn:microsoft.com/office/officeart/2005/8/layout/vList5"/>
    <dgm:cxn modelId="{5A6A918E-5F23-4BA8-A4AC-207C2D52B035}" srcId="{61AF476C-FC0C-49D4-868C-E2830E610A6F}" destId="{050F457F-878E-4C0E-B3A8-9654801D31BD}" srcOrd="0" destOrd="0" parTransId="{450F184D-04DD-4C20-8E9B-559223BC6810}" sibTransId="{A5A8252F-EC38-4048-9F06-70886B19BE40}"/>
    <dgm:cxn modelId="{3B2124F5-9BDF-46C1-9CA4-C9D254F49CE1}" srcId="{E0DB47DF-CE4C-4233-A941-9FC2A3C890DA}" destId="{6B54004C-7088-4413-9DA6-968C8397CFA5}" srcOrd="0" destOrd="0" parTransId="{CC32CB06-9574-4127-AB3D-0F233F24A70C}" sibTransId="{2E78F8B5-B10D-431C-B54B-35485617628F}"/>
    <dgm:cxn modelId="{127C4AC6-7B7B-4E13-997B-3CC1A6B93C92}" type="presOf" srcId="{448E07DC-7800-4B23-BF2F-8D5214292338}" destId="{B2A1BA83-D512-40EE-AF17-B20DF62AAB45}" srcOrd="0" destOrd="0" presId="urn:microsoft.com/office/officeart/2005/8/layout/vList5"/>
    <dgm:cxn modelId="{B05DC7B7-7C55-4B71-8F45-1A8768908E16}" type="presOf" srcId="{5EF91D35-74A5-4D41-A39F-96E2A985524F}" destId="{54C2A337-AAE2-479B-A3AA-AAE8667FB04E}" srcOrd="0" destOrd="1" presId="urn:microsoft.com/office/officeart/2005/8/layout/vList5"/>
    <dgm:cxn modelId="{9145A7E6-2040-43F9-8017-E11C5D6C601F}" type="presOf" srcId="{61AF476C-FC0C-49D4-868C-E2830E610A6F}" destId="{7E4BB7F7-B3EC-4EB4-AEAD-DE229DB15571}" srcOrd="0" destOrd="0" presId="urn:microsoft.com/office/officeart/2005/8/layout/vList5"/>
    <dgm:cxn modelId="{46494D32-858C-4BD7-8B5F-B31028348C56}" srcId="{448E07DC-7800-4B23-BF2F-8D5214292338}" destId="{E0DB47DF-CE4C-4233-A941-9FC2A3C890DA}" srcOrd="0" destOrd="0" parTransId="{D07287DD-508E-4ACD-BD43-9BF1A4A371CF}" sibTransId="{8B02EA7B-4C29-423B-9EF2-7CC2BE52EEC3}"/>
    <dgm:cxn modelId="{A4578F97-26DB-4E73-BFFD-A2DDDAAE8101}" type="presOf" srcId="{CA7C6876-831B-495C-865A-C8CC3F407DFC}" destId="{54C2A337-AAE2-479B-A3AA-AAE8667FB04E}" srcOrd="0" destOrd="2" presId="urn:microsoft.com/office/officeart/2005/8/layout/vList5"/>
    <dgm:cxn modelId="{8344F350-5048-481F-AE88-75411EFFA408}" srcId="{448E07DC-7800-4B23-BF2F-8D5214292338}" destId="{61AF476C-FC0C-49D4-868C-E2830E610A6F}" srcOrd="1" destOrd="0" parTransId="{5F02F4CF-0ED4-4B77-900F-A6A387552ADE}" sibTransId="{0172E9E6-676A-4270-8CA6-9579F306C4E4}"/>
    <dgm:cxn modelId="{A7BE6665-F022-4FA3-B890-7AFCFA79FBD7}" type="presOf" srcId="{050F457F-878E-4C0E-B3A8-9654801D31BD}" destId="{54C2A337-AAE2-479B-A3AA-AAE8667FB04E}" srcOrd="0" destOrd="0" presId="urn:microsoft.com/office/officeart/2005/8/layout/vList5"/>
    <dgm:cxn modelId="{5414EBD9-E916-4CDB-BFBE-17627FB78A00}" type="presParOf" srcId="{B2A1BA83-D512-40EE-AF17-B20DF62AAB45}" destId="{67CEA38D-2356-46CD-8B62-734ED8FA52CB}" srcOrd="0" destOrd="0" presId="urn:microsoft.com/office/officeart/2005/8/layout/vList5"/>
    <dgm:cxn modelId="{086E1275-F156-421F-AE8E-E910A0AFF449}" type="presParOf" srcId="{67CEA38D-2356-46CD-8B62-734ED8FA52CB}" destId="{EFB7CECC-653A-4572-9278-6698770FC8A0}" srcOrd="0" destOrd="0" presId="urn:microsoft.com/office/officeart/2005/8/layout/vList5"/>
    <dgm:cxn modelId="{A4AA589F-3953-4115-9C28-4FB0D67CA57D}" type="presParOf" srcId="{67CEA38D-2356-46CD-8B62-734ED8FA52CB}" destId="{3D89FEA9-2B90-4724-A81D-EF896457C637}" srcOrd="1" destOrd="0" presId="urn:microsoft.com/office/officeart/2005/8/layout/vList5"/>
    <dgm:cxn modelId="{F77F0B81-8565-4E02-9F37-7F090D0E054A}" type="presParOf" srcId="{B2A1BA83-D512-40EE-AF17-B20DF62AAB45}" destId="{D1BBFE0D-E179-42E4-99AD-9D81ECE07F33}" srcOrd="1" destOrd="0" presId="urn:microsoft.com/office/officeart/2005/8/layout/vList5"/>
    <dgm:cxn modelId="{7D7D55D7-2274-4F08-91DC-BAFA7602BE34}" type="presParOf" srcId="{B2A1BA83-D512-40EE-AF17-B20DF62AAB45}" destId="{B913B341-C0B2-41F9-A4A5-1FE2E7706A78}" srcOrd="2" destOrd="0" presId="urn:microsoft.com/office/officeart/2005/8/layout/vList5"/>
    <dgm:cxn modelId="{67437E11-0D0D-48B1-AE09-1A5D01E3F706}" type="presParOf" srcId="{B913B341-C0B2-41F9-A4A5-1FE2E7706A78}" destId="{7E4BB7F7-B3EC-4EB4-AEAD-DE229DB15571}" srcOrd="0" destOrd="0" presId="urn:microsoft.com/office/officeart/2005/8/layout/vList5"/>
    <dgm:cxn modelId="{232ABF13-A531-4AF6-AA5E-A96DCFED05D8}" type="presParOf" srcId="{B913B341-C0B2-41F9-A4A5-1FE2E7706A78}" destId="{54C2A337-AAE2-479B-A3AA-AAE8667FB0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8E07DC-7800-4B23-BF2F-8D5214292338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0DB47DF-CE4C-4233-A941-9FC2A3C890D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700" dirty="0" smtClean="0"/>
            <a:t>Comodato</a:t>
          </a:r>
          <a:endParaRPr lang="pt-BR" sz="1700" dirty="0"/>
        </a:p>
      </dgm:t>
    </dgm:pt>
    <dgm:pt modelId="{D07287DD-508E-4ACD-BD43-9BF1A4A371CF}" type="parTrans" cxnId="{46494D32-858C-4BD7-8B5F-B31028348C56}">
      <dgm:prSet/>
      <dgm:spPr/>
      <dgm:t>
        <a:bodyPr/>
        <a:lstStyle/>
        <a:p>
          <a:endParaRPr lang="pt-BR" sz="700"/>
        </a:p>
      </dgm:t>
    </dgm:pt>
    <dgm:pt modelId="{8B02EA7B-4C29-423B-9EF2-7CC2BE52EEC3}" type="sibTrans" cxnId="{46494D32-858C-4BD7-8B5F-B31028348C56}">
      <dgm:prSet/>
      <dgm:spPr/>
      <dgm:t>
        <a:bodyPr/>
        <a:lstStyle/>
        <a:p>
          <a:endParaRPr lang="pt-BR" sz="700"/>
        </a:p>
      </dgm:t>
    </dgm:pt>
    <dgm:pt modelId="{6B54004C-7088-4413-9DA6-968C8397CFA5}">
      <dgm:prSet phldrT="[Texto]" custT="1"/>
      <dgm:spPr>
        <a:ln w="9525"/>
      </dgm:spPr>
      <dgm:t>
        <a:bodyPr/>
        <a:lstStyle/>
        <a:p>
          <a:r>
            <a:rPr lang="pt-BR" sz="1700" dirty="0" smtClean="0"/>
            <a:t>A empresa fornece área física, água e energia elétrica</a:t>
          </a:r>
          <a:endParaRPr lang="pt-BR" sz="1700" dirty="0"/>
        </a:p>
      </dgm:t>
    </dgm:pt>
    <dgm:pt modelId="{CC32CB06-9574-4127-AB3D-0F233F24A70C}" type="parTrans" cxnId="{3B2124F5-9BDF-46C1-9CA4-C9D254F49CE1}">
      <dgm:prSet/>
      <dgm:spPr/>
      <dgm:t>
        <a:bodyPr/>
        <a:lstStyle/>
        <a:p>
          <a:endParaRPr lang="pt-BR" sz="700"/>
        </a:p>
      </dgm:t>
    </dgm:pt>
    <dgm:pt modelId="{2E78F8B5-B10D-431C-B54B-35485617628F}" type="sibTrans" cxnId="{3B2124F5-9BDF-46C1-9CA4-C9D254F49CE1}">
      <dgm:prSet/>
      <dgm:spPr/>
      <dgm:t>
        <a:bodyPr/>
        <a:lstStyle/>
        <a:p>
          <a:endParaRPr lang="pt-BR" sz="700"/>
        </a:p>
      </dgm:t>
    </dgm:pt>
    <dgm:pt modelId="{61AF476C-FC0C-49D4-868C-E2830E610A6F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700" dirty="0" smtClean="0"/>
            <a:t>Refeições prontas transportadas</a:t>
          </a:r>
          <a:endParaRPr lang="pt-BR" sz="1700" dirty="0"/>
        </a:p>
      </dgm:t>
    </dgm:pt>
    <dgm:pt modelId="{5F02F4CF-0ED4-4B77-900F-A6A387552ADE}" type="parTrans" cxnId="{8344F350-5048-481F-AE88-75411EFFA408}">
      <dgm:prSet/>
      <dgm:spPr/>
      <dgm:t>
        <a:bodyPr/>
        <a:lstStyle/>
        <a:p>
          <a:endParaRPr lang="pt-BR" sz="700"/>
        </a:p>
      </dgm:t>
    </dgm:pt>
    <dgm:pt modelId="{0172E9E6-676A-4270-8CA6-9579F306C4E4}" type="sibTrans" cxnId="{8344F350-5048-481F-AE88-75411EFFA408}">
      <dgm:prSet/>
      <dgm:spPr/>
      <dgm:t>
        <a:bodyPr/>
        <a:lstStyle/>
        <a:p>
          <a:endParaRPr lang="pt-BR" sz="700"/>
        </a:p>
      </dgm:t>
    </dgm:pt>
    <dgm:pt modelId="{050F457F-878E-4C0E-B3A8-9654801D31BD}">
      <dgm:prSet phldrT="[Texto]" custT="1"/>
      <dgm:spPr>
        <a:ln w="9525"/>
      </dgm:spPr>
      <dgm:t>
        <a:bodyPr/>
        <a:lstStyle/>
        <a:p>
          <a:pPr marL="0" indent="0"/>
          <a:r>
            <a:rPr lang="pt-BR" sz="1700" dirty="0" smtClean="0"/>
            <a:t>Refeições produzidas de forma centralizada e transportadas até o local de distribuição</a:t>
          </a:r>
          <a:endParaRPr lang="pt-BR" sz="1700" dirty="0"/>
        </a:p>
      </dgm:t>
    </dgm:pt>
    <dgm:pt modelId="{450F184D-04DD-4C20-8E9B-559223BC6810}" type="parTrans" cxnId="{5A6A918E-5F23-4BA8-A4AC-207C2D52B035}">
      <dgm:prSet/>
      <dgm:spPr/>
      <dgm:t>
        <a:bodyPr/>
        <a:lstStyle/>
        <a:p>
          <a:endParaRPr lang="pt-BR" sz="700"/>
        </a:p>
      </dgm:t>
    </dgm:pt>
    <dgm:pt modelId="{A5A8252F-EC38-4048-9F06-70886B19BE40}" type="sibTrans" cxnId="{5A6A918E-5F23-4BA8-A4AC-207C2D52B035}">
      <dgm:prSet/>
      <dgm:spPr/>
      <dgm:t>
        <a:bodyPr/>
        <a:lstStyle/>
        <a:p>
          <a:endParaRPr lang="pt-BR" sz="700"/>
        </a:p>
      </dgm:t>
    </dgm:pt>
    <dgm:pt modelId="{573FA000-328D-4D03-B33B-B9BD230CAF91}">
      <dgm:prSet custT="1"/>
      <dgm:spPr>
        <a:ln w="9525"/>
      </dgm:spPr>
      <dgm:t>
        <a:bodyPr/>
        <a:lstStyle/>
        <a:p>
          <a:r>
            <a:rPr lang="pt-BR" sz="1700" dirty="0" smtClean="0"/>
            <a:t>A terceirizada entra com os insumos (alimentares, </a:t>
          </a:r>
          <a:r>
            <a:rPr lang="pt-BR" sz="1700" dirty="0" err="1" smtClean="0"/>
            <a:t>mão-de-obra</a:t>
          </a:r>
          <a:r>
            <a:rPr lang="pt-BR" sz="1700" dirty="0" smtClean="0"/>
            <a:t>, equipamentos, etc...)</a:t>
          </a:r>
        </a:p>
      </dgm:t>
    </dgm:pt>
    <dgm:pt modelId="{EE564EF8-62F0-4F60-97E6-142B043A6F28}" type="parTrans" cxnId="{49718F9D-EEDA-4F4E-8F73-92D93AFD96F8}">
      <dgm:prSet/>
      <dgm:spPr/>
      <dgm:t>
        <a:bodyPr/>
        <a:lstStyle/>
        <a:p>
          <a:endParaRPr lang="pt-BR" sz="800"/>
        </a:p>
      </dgm:t>
    </dgm:pt>
    <dgm:pt modelId="{78EB7EE2-0975-42F0-8BA1-276BBE99AA84}" type="sibTrans" cxnId="{49718F9D-EEDA-4F4E-8F73-92D93AFD96F8}">
      <dgm:prSet/>
      <dgm:spPr/>
      <dgm:t>
        <a:bodyPr/>
        <a:lstStyle/>
        <a:p>
          <a:endParaRPr lang="pt-BR" sz="800"/>
        </a:p>
      </dgm:t>
    </dgm:pt>
    <dgm:pt modelId="{A811EA87-C01F-495A-8245-86F69E05DBFA}">
      <dgm:prSet custT="1"/>
      <dgm:spPr>
        <a:ln w="9525"/>
      </dgm:spPr>
      <dgm:t>
        <a:bodyPr/>
        <a:lstStyle/>
        <a:p>
          <a:pPr marL="0" indent="0"/>
          <a:r>
            <a:rPr lang="pt-BR" sz="1700" dirty="0" smtClean="0"/>
            <a:t>Porcionamento em embalagens individuais prontas para o consumo, acondicionadas em caixas térmicas</a:t>
          </a:r>
        </a:p>
      </dgm:t>
    </dgm:pt>
    <dgm:pt modelId="{AB77EE05-E2E4-44BA-9704-1523D1616F92}" type="parTrans" cxnId="{B0B49A30-9E8F-47AA-B6B7-5D79AA6E29ED}">
      <dgm:prSet/>
      <dgm:spPr/>
      <dgm:t>
        <a:bodyPr/>
        <a:lstStyle/>
        <a:p>
          <a:endParaRPr lang="pt-BR" sz="800"/>
        </a:p>
      </dgm:t>
    </dgm:pt>
    <dgm:pt modelId="{FDDEAA1E-622D-4FD1-9041-CDF0D31C25E8}" type="sibTrans" cxnId="{B0B49A30-9E8F-47AA-B6B7-5D79AA6E29ED}">
      <dgm:prSet/>
      <dgm:spPr/>
      <dgm:t>
        <a:bodyPr/>
        <a:lstStyle/>
        <a:p>
          <a:endParaRPr lang="pt-BR" sz="800"/>
        </a:p>
      </dgm:t>
    </dgm:pt>
    <dgm:pt modelId="{85A9CDF8-B82A-4DC5-A1B4-815F34706ECD}">
      <dgm:prSet custT="1"/>
      <dgm:spPr>
        <a:ln w="9525"/>
      </dgm:spPr>
      <dgm:t>
        <a:bodyPr/>
        <a:lstStyle/>
        <a:p>
          <a:pPr marL="0" indent="0"/>
          <a:r>
            <a:rPr lang="pt-BR" sz="1700" dirty="0" smtClean="0"/>
            <a:t>A granel: a refeição é enviada em recipientes térmicos, separados por componentes do cardápio, sendo posteriormente acondicionada em balcão térmico e </a:t>
          </a:r>
          <a:r>
            <a:rPr lang="pt-BR" sz="1700" dirty="0" err="1" smtClean="0"/>
            <a:t>porcionada</a:t>
          </a:r>
          <a:r>
            <a:rPr lang="pt-BR" sz="1700" dirty="0" smtClean="0"/>
            <a:t> no próprio local</a:t>
          </a:r>
        </a:p>
      </dgm:t>
    </dgm:pt>
    <dgm:pt modelId="{83F0C4C2-E60A-40CA-9B0B-356F6987C76A}" type="parTrans" cxnId="{51ADC259-F9FD-4315-A99C-8237B857B291}">
      <dgm:prSet/>
      <dgm:spPr/>
      <dgm:t>
        <a:bodyPr/>
        <a:lstStyle/>
        <a:p>
          <a:endParaRPr lang="pt-BR" sz="800"/>
        </a:p>
      </dgm:t>
    </dgm:pt>
    <dgm:pt modelId="{48E9AA20-14D1-4721-B560-F4B4B0D835DD}" type="sibTrans" cxnId="{51ADC259-F9FD-4315-A99C-8237B857B291}">
      <dgm:prSet/>
      <dgm:spPr/>
      <dgm:t>
        <a:bodyPr/>
        <a:lstStyle/>
        <a:p>
          <a:endParaRPr lang="pt-BR" sz="800"/>
        </a:p>
      </dgm:t>
    </dgm:pt>
    <dgm:pt modelId="{B2A1BA83-D512-40EE-AF17-B20DF62AAB45}" type="pres">
      <dgm:prSet presAssocID="{448E07DC-7800-4B23-BF2F-8D5214292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CEA38D-2356-46CD-8B62-734ED8FA52CB}" type="pres">
      <dgm:prSet presAssocID="{E0DB47DF-CE4C-4233-A941-9FC2A3C890DA}" presName="linNode" presStyleCnt="0"/>
      <dgm:spPr/>
    </dgm:pt>
    <dgm:pt modelId="{EFB7CECC-653A-4572-9278-6698770FC8A0}" type="pres">
      <dgm:prSet presAssocID="{E0DB47DF-CE4C-4233-A941-9FC2A3C890DA}" presName="parentText" presStyleLbl="node1" presStyleIdx="0" presStyleCnt="2" custScaleY="3151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9FEA9-2B90-4724-A81D-EF896457C637}" type="pres">
      <dgm:prSet presAssocID="{E0DB47DF-CE4C-4233-A941-9FC2A3C890DA}" presName="descendantText" presStyleLbl="alignAccFollowNode1" presStyleIdx="0" presStyleCnt="2" custScaleX="157583" custScaleY="555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BBFE0D-E179-42E4-99AD-9D81ECE07F33}" type="pres">
      <dgm:prSet presAssocID="{8B02EA7B-4C29-423B-9EF2-7CC2BE52EEC3}" presName="sp" presStyleCnt="0"/>
      <dgm:spPr/>
    </dgm:pt>
    <dgm:pt modelId="{B913B341-C0B2-41F9-A4A5-1FE2E7706A78}" type="pres">
      <dgm:prSet presAssocID="{61AF476C-FC0C-49D4-868C-E2830E610A6F}" presName="linNode" presStyleCnt="0"/>
      <dgm:spPr/>
    </dgm:pt>
    <dgm:pt modelId="{7E4BB7F7-B3EC-4EB4-AEAD-DE229DB15571}" type="pres">
      <dgm:prSet presAssocID="{61AF476C-FC0C-49D4-868C-E2830E610A6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2A337-AAE2-479B-A3AA-AAE8667FB04E}" type="pres">
      <dgm:prSet presAssocID="{61AF476C-FC0C-49D4-868C-E2830E610A6F}" presName="descendantText" presStyleLbl="alignAccFollowNode1" presStyleIdx="1" presStyleCnt="2" custScaleX="1556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22EF26-C26A-4606-97C5-0AF2A5662991}" type="presOf" srcId="{448E07DC-7800-4B23-BF2F-8D5214292338}" destId="{B2A1BA83-D512-40EE-AF17-B20DF62AAB45}" srcOrd="0" destOrd="0" presId="urn:microsoft.com/office/officeart/2005/8/layout/vList5"/>
    <dgm:cxn modelId="{C96558C1-D637-4A98-A69C-2E2492E7EBA7}" type="presOf" srcId="{A811EA87-C01F-495A-8245-86F69E05DBFA}" destId="{54C2A337-AAE2-479B-A3AA-AAE8667FB04E}" srcOrd="0" destOrd="1" presId="urn:microsoft.com/office/officeart/2005/8/layout/vList5"/>
    <dgm:cxn modelId="{7B1B6C17-41F2-4D0D-AB7C-86FD9E3A4EC7}" type="presOf" srcId="{E0DB47DF-CE4C-4233-A941-9FC2A3C890DA}" destId="{EFB7CECC-653A-4572-9278-6698770FC8A0}" srcOrd="0" destOrd="0" presId="urn:microsoft.com/office/officeart/2005/8/layout/vList5"/>
    <dgm:cxn modelId="{5A6A918E-5F23-4BA8-A4AC-207C2D52B035}" srcId="{61AF476C-FC0C-49D4-868C-E2830E610A6F}" destId="{050F457F-878E-4C0E-B3A8-9654801D31BD}" srcOrd="0" destOrd="0" parTransId="{450F184D-04DD-4C20-8E9B-559223BC6810}" sibTransId="{A5A8252F-EC38-4048-9F06-70886B19BE40}"/>
    <dgm:cxn modelId="{3B2124F5-9BDF-46C1-9CA4-C9D254F49CE1}" srcId="{E0DB47DF-CE4C-4233-A941-9FC2A3C890DA}" destId="{6B54004C-7088-4413-9DA6-968C8397CFA5}" srcOrd="0" destOrd="0" parTransId="{CC32CB06-9574-4127-AB3D-0F233F24A70C}" sibTransId="{2E78F8B5-B10D-431C-B54B-35485617628F}"/>
    <dgm:cxn modelId="{2CE7CB39-E7D7-45BB-8D6F-C8953C33137C}" type="presOf" srcId="{85A9CDF8-B82A-4DC5-A1B4-815F34706ECD}" destId="{54C2A337-AAE2-479B-A3AA-AAE8667FB04E}" srcOrd="0" destOrd="2" presId="urn:microsoft.com/office/officeart/2005/8/layout/vList5"/>
    <dgm:cxn modelId="{5307CD2C-C3F2-4A4F-88C8-7B983D59A00C}" type="presOf" srcId="{6B54004C-7088-4413-9DA6-968C8397CFA5}" destId="{3D89FEA9-2B90-4724-A81D-EF896457C637}" srcOrd="0" destOrd="0" presId="urn:microsoft.com/office/officeart/2005/8/layout/vList5"/>
    <dgm:cxn modelId="{D657B2F9-7484-401D-A581-A485862BD886}" type="presOf" srcId="{050F457F-878E-4C0E-B3A8-9654801D31BD}" destId="{54C2A337-AAE2-479B-A3AA-AAE8667FB04E}" srcOrd="0" destOrd="0" presId="urn:microsoft.com/office/officeart/2005/8/layout/vList5"/>
    <dgm:cxn modelId="{49718F9D-EEDA-4F4E-8F73-92D93AFD96F8}" srcId="{E0DB47DF-CE4C-4233-A941-9FC2A3C890DA}" destId="{573FA000-328D-4D03-B33B-B9BD230CAF91}" srcOrd="1" destOrd="0" parTransId="{EE564EF8-62F0-4F60-97E6-142B043A6F28}" sibTransId="{78EB7EE2-0975-42F0-8BA1-276BBE99AA84}"/>
    <dgm:cxn modelId="{51ADC259-F9FD-4315-A99C-8237B857B291}" srcId="{050F457F-878E-4C0E-B3A8-9654801D31BD}" destId="{85A9CDF8-B82A-4DC5-A1B4-815F34706ECD}" srcOrd="1" destOrd="0" parTransId="{83F0C4C2-E60A-40CA-9B0B-356F6987C76A}" sibTransId="{48E9AA20-14D1-4721-B560-F4B4B0D835DD}"/>
    <dgm:cxn modelId="{46494D32-858C-4BD7-8B5F-B31028348C56}" srcId="{448E07DC-7800-4B23-BF2F-8D5214292338}" destId="{E0DB47DF-CE4C-4233-A941-9FC2A3C890DA}" srcOrd="0" destOrd="0" parTransId="{D07287DD-508E-4ACD-BD43-9BF1A4A371CF}" sibTransId="{8B02EA7B-4C29-423B-9EF2-7CC2BE52EEC3}"/>
    <dgm:cxn modelId="{B0B49A30-9E8F-47AA-B6B7-5D79AA6E29ED}" srcId="{050F457F-878E-4C0E-B3A8-9654801D31BD}" destId="{A811EA87-C01F-495A-8245-86F69E05DBFA}" srcOrd="0" destOrd="0" parTransId="{AB77EE05-E2E4-44BA-9704-1523D1616F92}" sibTransId="{FDDEAA1E-622D-4FD1-9041-CDF0D31C25E8}"/>
    <dgm:cxn modelId="{6C677031-A81F-48E2-979B-DF150A1101A4}" type="presOf" srcId="{573FA000-328D-4D03-B33B-B9BD230CAF91}" destId="{3D89FEA9-2B90-4724-A81D-EF896457C637}" srcOrd="0" destOrd="1" presId="urn:microsoft.com/office/officeart/2005/8/layout/vList5"/>
    <dgm:cxn modelId="{AFE5E1DA-88BE-4DEB-9AB5-812159049A34}" type="presOf" srcId="{61AF476C-FC0C-49D4-868C-E2830E610A6F}" destId="{7E4BB7F7-B3EC-4EB4-AEAD-DE229DB15571}" srcOrd="0" destOrd="0" presId="urn:microsoft.com/office/officeart/2005/8/layout/vList5"/>
    <dgm:cxn modelId="{8344F350-5048-481F-AE88-75411EFFA408}" srcId="{448E07DC-7800-4B23-BF2F-8D5214292338}" destId="{61AF476C-FC0C-49D4-868C-E2830E610A6F}" srcOrd="1" destOrd="0" parTransId="{5F02F4CF-0ED4-4B77-900F-A6A387552ADE}" sibTransId="{0172E9E6-676A-4270-8CA6-9579F306C4E4}"/>
    <dgm:cxn modelId="{7BE8E0AC-A758-42BB-893A-E297CDABE2C1}" type="presParOf" srcId="{B2A1BA83-D512-40EE-AF17-B20DF62AAB45}" destId="{67CEA38D-2356-46CD-8B62-734ED8FA52CB}" srcOrd="0" destOrd="0" presId="urn:microsoft.com/office/officeart/2005/8/layout/vList5"/>
    <dgm:cxn modelId="{59A46FF1-033F-43A3-AE26-DF258FD53F24}" type="presParOf" srcId="{67CEA38D-2356-46CD-8B62-734ED8FA52CB}" destId="{EFB7CECC-653A-4572-9278-6698770FC8A0}" srcOrd="0" destOrd="0" presId="urn:microsoft.com/office/officeart/2005/8/layout/vList5"/>
    <dgm:cxn modelId="{694C9756-F770-4062-A53B-E0A9DC318F84}" type="presParOf" srcId="{67CEA38D-2356-46CD-8B62-734ED8FA52CB}" destId="{3D89FEA9-2B90-4724-A81D-EF896457C637}" srcOrd="1" destOrd="0" presId="urn:microsoft.com/office/officeart/2005/8/layout/vList5"/>
    <dgm:cxn modelId="{9F2F77F5-21B7-45C0-B2D6-894A2E6219B2}" type="presParOf" srcId="{B2A1BA83-D512-40EE-AF17-B20DF62AAB45}" destId="{D1BBFE0D-E179-42E4-99AD-9D81ECE07F33}" srcOrd="1" destOrd="0" presId="urn:microsoft.com/office/officeart/2005/8/layout/vList5"/>
    <dgm:cxn modelId="{160FAF71-1902-48DC-B385-E4B06DB7003C}" type="presParOf" srcId="{B2A1BA83-D512-40EE-AF17-B20DF62AAB45}" destId="{B913B341-C0B2-41F9-A4A5-1FE2E7706A78}" srcOrd="2" destOrd="0" presId="urn:microsoft.com/office/officeart/2005/8/layout/vList5"/>
    <dgm:cxn modelId="{40BD9946-1745-4C6E-9DD5-8047430DB9AE}" type="presParOf" srcId="{B913B341-C0B2-41F9-A4A5-1FE2E7706A78}" destId="{7E4BB7F7-B3EC-4EB4-AEAD-DE229DB15571}" srcOrd="0" destOrd="0" presId="urn:microsoft.com/office/officeart/2005/8/layout/vList5"/>
    <dgm:cxn modelId="{B4F74876-23FD-4705-A356-1C20DBFD8987}" type="presParOf" srcId="{B913B341-C0B2-41F9-A4A5-1FE2E7706A78}" destId="{54C2A337-AAE2-479B-A3AA-AAE8667FB0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7EF222-2593-4CEA-9A6A-CEAC12A135E4}" type="doc">
      <dgm:prSet loTypeId="urn:microsoft.com/office/officeart/2005/8/layout/default#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758CAF57-B6F5-4E6B-ADEF-BE6CF63013BE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Qualidade</a:t>
          </a:r>
          <a:endParaRPr lang="pt-BR" sz="1800" b="1" dirty="0">
            <a:solidFill>
              <a:schemeClr val="tx1"/>
            </a:solidFill>
          </a:endParaRPr>
        </a:p>
      </dgm:t>
    </dgm:pt>
    <dgm:pt modelId="{2E925B9F-122C-4CCC-A39F-CC634806FCD9}" type="parTrans" cxnId="{07DFE477-6A92-434B-BF78-D9CCE1E055D6}">
      <dgm:prSet/>
      <dgm:spPr/>
      <dgm:t>
        <a:bodyPr/>
        <a:lstStyle/>
        <a:p>
          <a:endParaRPr lang="pt-BR"/>
        </a:p>
      </dgm:t>
    </dgm:pt>
    <dgm:pt modelId="{A6B5F862-E17C-44FF-B996-DE626DB07AC6}" type="sibTrans" cxnId="{07DFE477-6A92-434B-BF78-D9CCE1E055D6}">
      <dgm:prSet/>
      <dgm:spPr/>
      <dgm:t>
        <a:bodyPr/>
        <a:lstStyle/>
        <a:p>
          <a:endParaRPr lang="pt-BR"/>
        </a:p>
      </dgm:t>
    </dgm:pt>
    <dgm:pt modelId="{2BC1299F-B2DD-4BF3-AA3A-BC335D2E76AD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Produtividade</a:t>
          </a:r>
          <a:endParaRPr lang="pt-BR" sz="1800" b="1" dirty="0">
            <a:solidFill>
              <a:schemeClr val="tx1"/>
            </a:solidFill>
          </a:endParaRPr>
        </a:p>
      </dgm:t>
    </dgm:pt>
    <dgm:pt modelId="{457DED68-9849-425C-B170-2AD1F5AD9B72}" type="parTrans" cxnId="{40833F59-94FE-46F0-B2D9-511E84724A0B}">
      <dgm:prSet/>
      <dgm:spPr/>
      <dgm:t>
        <a:bodyPr/>
        <a:lstStyle/>
        <a:p>
          <a:endParaRPr lang="pt-BR"/>
        </a:p>
      </dgm:t>
    </dgm:pt>
    <dgm:pt modelId="{8CBC212A-77FF-4FA6-9BD9-821A24A60DCF}" type="sibTrans" cxnId="{40833F59-94FE-46F0-B2D9-511E84724A0B}">
      <dgm:prSet/>
      <dgm:spPr/>
      <dgm:t>
        <a:bodyPr/>
        <a:lstStyle/>
        <a:p>
          <a:endParaRPr lang="pt-BR"/>
        </a:p>
      </dgm:t>
    </dgm:pt>
    <dgm:pt modelId="{913C361D-958D-4BD6-8D31-11A69E887C02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Custos</a:t>
          </a:r>
          <a:endParaRPr lang="pt-BR" sz="1800" b="1" dirty="0">
            <a:solidFill>
              <a:schemeClr val="tx1"/>
            </a:solidFill>
          </a:endParaRPr>
        </a:p>
      </dgm:t>
    </dgm:pt>
    <dgm:pt modelId="{C447BFB7-ED8E-434A-8B36-A44D43B8E48E}" type="parTrans" cxnId="{35FCA9D7-D91F-47D8-BA1F-0C56ECFAAE51}">
      <dgm:prSet/>
      <dgm:spPr/>
      <dgm:t>
        <a:bodyPr/>
        <a:lstStyle/>
        <a:p>
          <a:endParaRPr lang="pt-BR"/>
        </a:p>
      </dgm:t>
    </dgm:pt>
    <dgm:pt modelId="{5BB5D0E6-C1D2-4E98-9834-57588C892063}" type="sibTrans" cxnId="{35FCA9D7-D91F-47D8-BA1F-0C56ECFAAE51}">
      <dgm:prSet/>
      <dgm:spPr/>
      <dgm:t>
        <a:bodyPr/>
        <a:lstStyle/>
        <a:p>
          <a:endParaRPr lang="pt-BR"/>
        </a:p>
      </dgm:t>
    </dgm:pt>
    <dgm:pt modelId="{FE1091EF-2EDE-418B-9825-2EB5927B1947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Competitividade</a:t>
          </a:r>
          <a:endParaRPr lang="pt-BR" sz="1800" b="1" dirty="0">
            <a:solidFill>
              <a:schemeClr val="tx1"/>
            </a:solidFill>
          </a:endParaRPr>
        </a:p>
      </dgm:t>
    </dgm:pt>
    <dgm:pt modelId="{BAE02C70-05A9-4D15-9137-29FB3681746F}" type="parTrans" cxnId="{4477F62E-49DE-4544-AC23-F4E9652891CD}">
      <dgm:prSet/>
      <dgm:spPr/>
      <dgm:t>
        <a:bodyPr/>
        <a:lstStyle/>
        <a:p>
          <a:endParaRPr lang="pt-BR"/>
        </a:p>
      </dgm:t>
    </dgm:pt>
    <dgm:pt modelId="{8AD6F02C-3737-4AA5-B94B-7734DE00E7EC}" type="sibTrans" cxnId="{4477F62E-49DE-4544-AC23-F4E9652891CD}">
      <dgm:prSet/>
      <dgm:spPr/>
      <dgm:t>
        <a:bodyPr/>
        <a:lstStyle/>
        <a:p>
          <a:endParaRPr lang="pt-BR"/>
        </a:p>
      </dgm:t>
    </dgm:pt>
    <dgm:pt modelId="{83B42310-ED3A-4A82-95BA-D2E7829CD9BF}" type="pres">
      <dgm:prSet presAssocID="{987EF222-2593-4CEA-9A6A-CEAC12A135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87D7B6-8FC2-4936-B56B-CA506F2D50A3}" type="pres">
      <dgm:prSet presAssocID="{758CAF57-B6F5-4E6B-ADEF-BE6CF63013BE}" presName="node" presStyleLbl="node1" presStyleIdx="0" presStyleCnt="4" custScaleX="40631" custScaleY="15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E64757-F199-4C42-8A8C-B499E52EE6CC}" type="pres">
      <dgm:prSet presAssocID="{A6B5F862-E17C-44FF-B996-DE626DB07AC6}" presName="sibTrans" presStyleCnt="0"/>
      <dgm:spPr/>
    </dgm:pt>
    <dgm:pt modelId="{497C5612-E7AD-4234-9466-71302281B45D}" type="pres">
      <dgm:prSet presAssocID="{2BC1299F-B2DD-4BF3-AA3A-BC335D2E76AD}" presName="node" presStyleLbl="node1" presStyleIdx="1" presStyleCnt="4" custScaleX="40631" custScaleY="15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E58BB9-6634-4067-A790-37FDA818A9FF}" type="pres">
      <dgm:prSet presAssocID="{8CBC212A-77FF-4FA6-9BD9-821A24A60DCF}" presName="sibTrans" presStyleCnt="0"/>
      <dgm:spPr/>
    </dgm:pt>
    <dgm:pt modelId="{1FC4F02B-808A-4BD1-931B-5CA3AF3EF101}" type="pres">
      <dgm:prSet presAssocID="{913C361D-958D-4BD6-8D31-11A69E887C02}" presName="node" presStyleLbl="node1" presStyleIdx="2" presStyleCnt="4" custScaleX="40631" custScaleY="15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A74A1C-C55D-4312-98A8-9D4A964E6D93}" type="pres">
      <dgm:prSet presAssocID="{5BB5D0E6-C1D2-4E98-9834-57588C892063}" presName="sibTrans" presStyleCnt="0"/>
      <dgm:spPr/>
    </dgm:pt>
    <dgm:pt modelId="{46AD59EE-5065-423D-81DD-A4257B0016D1}" type="pres">
      <dgm:prSet presAssocID="{FE1091EF-2EDE-418B-9825-2EB5927B1947}" presName="node" presStyleLbl="node1" presStyleIdx="3" presStyleCnt="4" custScaleX="40631" custScaleY="15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19BD345-11C2-4D40-8E6A-F7ED4C08DC30}" type="presOf" srcId="{758CAF57-B6F5-4E6B-ADEF-BE6CF63013BE}" destId="{3C87D7B6-8FC2-4936-B56B-CA506F2D50A3}" srcOrd="0" destOrd="0" presId="urn:microsoft.com/office/officeart/2005/8/layout/default#2"/>
    <dgm:cxn modelId="{4477F62E-49DE-4544-AC23-F4E9652891CD}" srcId="{987EF222-2593-4CEA-9A6A-CEAC12A135E4}" destId="{FE1091EF-2EDE-418B-9825-2EB5927B1947}" srcOrd="3" destOrd="0" parTransId="{BAE02C70-05A9-4D15-9137-29FB3681746F}" sibTransId="{8AD6F02C-3737-4AA5-B94B-7734DE00E7EC}"/>
    <dgm:cxn modelId="{67B926D4-B861-47F5-8EBA-5AD374089DB8}" type="presOf" srcId="{987EF222-2593-4CEA-9A6A-CEAC12A135E4}" destId="{83B42310-ED3A-4A82-95BA-D2E7829CD9BF}" srcOrd="0" destOrd="0" presId="urn:microsoft.com/office/officeart/2005/8/layout/default#2"/>
    <dgm:cxn modelId="{40833F59-94FE-46F0-B2D9-511E84724A0B}" srcId="{987EF222-2593-4CEA-9A6A-CEAC12A135E4}" destId="{2BC1299F-B2DD-4BF3-AA3A-BC335D2E76AD}" srcOrd="1" destOrd="0" parTransId="{457DED68-9849-425C-B170-2AD1F5AD9B72}" sibTransId="{8CBC212A-77FF-4FA6-9BD9-821A24A60DCF}"/>
    <dgm:cxn modelId="{457F9E52-58B3-4392-956D-56D5C2B30669}" type="presOf" srcId="{2BC1299F-B2DD-4BF3-AA3A-BC335D2E76AD}" destId="{497C5612-E7AD-4234-9466-71302281B45D}" srcOrd="0" destOrd="0" presId="urn:microsoft.com/office/officeart/2005/8/layout/default#2"/>
    <dgm:cxn modelId="{07DFE477-6A92-434B-BF78-D9CCE1E055D6}" srcId="{987EF222-2593-4CEA-9A6A-CEAC12A135E4}" destId="{758CAF57-B6F5-4E6B-ADEF-BE6CF63013BE}" srcOrd="0" destOrd="0" parTransId="{2E925B9F-122C-4CCC-A39F-CC634806FCD9}" sibTransId="{A6B5F862-E17C-44FF-B996-DE626DB07AC6}"/>
    <dgm:cxn modelId="{35FCA9D7-D91F-47D8-BA1F-0C56ECFAAE51}" srcId="{987EF222-2593-4CEA-9A6A-CEAC12A135E4}" destId="{913C361D-958D-4BD6-8D31-11A69E887C02}" srcOrd="2" destOrd="0" parTransId="{C447BFB7-ED8E-434A-8B36-A44D43B8E48E}" sibTransId="{5BB5D0E6-C1D2-4E98-9834-57588C892063}"/>
    <dgm:cxn modelId="{2B9AD713-C30E-48D4-893C-CE18D6FF57CF}" type="presOf" srcId="{913C361D-958D-4BD6-8D31-11A69E887C02}" destId="{1FC4F02B-808A-4BD1-931B-5CA3AF3EF101}" srcOrd="0" destOrd="0" presId="urn:microsoft.com/office/officeart/2005/8/layout/default#2"/>
    <dgm:cxn modelId="{EAA9077E-A2B6-4226-957D-3042629074E6}" type="presOf" srcId="{FE1091EF-2EDE-418B-9825-2EB5927B1947}" destId="{46AD59EE-5065-423D-81DD-A4257B0016D1}" srcOrd="0" destOrd="0" presId="urn:microsoft.com/office/officeart/2005/8/layout/default#2"/>
    <dgm:cxn modelId="{85C59963-1247-4914-9892-1712655C6743}" type="presParOf" srcId="{83B42310-ED3A-4A82-95BA-D2E7829CD9BF}" destId="{3C87D7B6-8FC2-4936-B56B-CA506F2D50A3}" srcOrd="0" destOrd="0" presId="urn:microsoft.com/office/officeart/2005/8/layout/default#2"/>
    <dgm:cxn modelId="{DA1B5FCB-A35F-4177-B1A0-562CA2A0A3E2}" type="presParOf" srcId="{83B42310-ED3A-4A82-95BA-D2E7829CD9BF}" destId="{28E64757-F199-4C42-8A8C-B499E52EE6CC}" srcOrd="1" destOrd="0" presId="urn:microsoft.com/office/officeart/2005/8/layout/default#2"/>
    <dgm:cxn modelId="{048DB387-9132-47E1-9E2B-ABD88754C62F}" type="presParOf" srcId="{83B42310-ED3A-4A82-95BA-D2E7829CD9BF}" destId="{497C5612-E7AD-4234-9466-71302281B45D}" srcOrd="2" destOrd="0" presId="urn:microsoft.com/office/officeart/2005/8/layout/default#2"/>
    <dgm:cxn modelId="{9D5B9355-A5D1-4241-A17D-864D4EB3D43A}" type="presParOf" srcId="{83B42310-ED3A-4A82-95BA-D2E7829CD9BF}" destId="{2BE58BB9-6634-4067-A790-37FDA818A9FF}" srcOrd="3" destOrd="0" presId="urn:microsoft.com/office/officeart/2005/8/layout/default#2"/>
    <dgm:cxn modelId="{00F470E5-4285-40BA-A8E0-BEDE66066F28}" type="presParOf" srcId="{83B42310-ED3A-4A82-95BA-D2E7829CD9BF}" destId="{1FC4F02B-808A-4BD1-931B-5CA3AF3EF101}" srcOrd="4" destOrd="0" presId="urn:microsoft.com/office/officeart/2005/8/layout/default#2"/>
    <dgm:cxn modelId="{FE7BE854-EFC3-4611-8D28-2CC10700E74E}" type="presParOf" srcId="{83B42310-ED3A-4A82-95BA-D2E7829CD9BF}" destId="{74A74A1C-C55D-4312-98A8-9D4A964E6D93}" srcOrd="5" destOrd="0" presId="urn:microsoft.com/office/officeart/2005/8/layout/default#2"/>
    <dgm:cxn modelId="{786DE1B9-23A6-4127-9A8A-FAB22C28856B}" type="presParOf" srcId="{83B42310-ED3A-4A82-95BA-D2E7829CD9BF}" destId="{46AD59EE-5065-423D-81DD-A4257B0016D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0B55C3-4949-4FD7-AF97-9C94EC164B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117DFC-93A8-43AF-B19B-984DB847853E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/>
            <a:t>Aspectos </a:t>
          </a:r>
        </a:p>
        <a:p>
          <a:r>
            <a:rPr lang="pt-BR" sz="1800" b="1" dirty="0" smtClean="0"/>
            <a:t>tangíveis</a:t>
          </a:r>
          <a:endParaRPr lang="pt-BR" sz="1800" b="1" dirty="0"/>
        </a:p>
      </dgm:t>
    </dgm:pt>
    <dgm:pt modelId="{63E4051C-9951-437A-9364-F434B9B6D917}" type="parTrans" cxnId="{A3E00FED-82D5-4C3F-A519-AF5829B3A933}">
      <dgm:prSet/>
      <dgm:spPr/>
      <dgm:t>
        <a:bodyPr/>
        <a:lstStyle/>
        <a:p>
          <a:endParaRPr lang="pt-BR" sz="1200"/>
        </a:p>
      </dgm:t>
    </dgm:pt>
    <dgm:pt modelId="{4D9C0B8C-634C-4C04-82F3-1F7DBEB562A2}" type="sibTrans" cxnId="{A3E00FED-82D5-4C3F-A519-AF5829B3A933}">
      <dgm:prSet/>
      <dgm:spPr/>
      <dgm:t>
        <a:bodyPr/>
        <a:lstStyle/>
        <a:p>
          <a:endParaRPr lang="pt-BR" sz="1200"/>
        </a:p>
      </dgm:t>
    </dgm:pt>
    <dgm:pt modelId="{09A560F7-020C-4C01-94E9-1C0038176548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lvl="2">
            <a:defRPr/>
          </a:pPr>
          <a:r>
            <a:rPr lang="pt-BR" sz="1800" dirty="0" smtClean="0"/>
            <a:t>Cardápio</a:t>
          </a:r>
          <a:endParaRPr lang="pt-BR" sz="1800" dirty="0"/>
        </a:p>
      </dgm:t>
    </dgm:pt>
    <dgm:pt modelId="{4E1E3638-AFBB-4E6C-A454-177D010C07CA}" type="parTrans" cxnId="{974F1CFA-9BDE-4C53-908C-4A924C7D60B5}">
      <dgm:prSet/>
      <dgm:spPr/>
      <dgm:t>
        <a:bodyPr/>
        <a:lstStyle/>
        <a:p>
          <a:endParaRPr lang="pt-BR" sz="1200"/>
        </a:p>
      </dgm:t>
    </dgm:pt>
    <dgm:pt modelId="{867E3F77-8B64-447C-A253-2F08BC965E3B}" type="sibTrans" cxnId="{974F1CFA-9BDE-4C53-908C-4A924C7D60B5}">
      <dgm:prSet/>
      <dgm:spPr/>
      <dgm:t>
        <a:bodyPr/>
        <a:lstStyle/>
        <a:p>
          <a:endParaRPr lang="pt-BR" sz="1200"/>
        </a:p>
      </dgm:t>
    </dgm:pt>
    <dgm:pt modelId="{3C9B5AA8-6DF9-4C36-BFAA-BE3A8B6868E7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/>
            <a:t>Aspectos intangíveis</a:t>
          </a:r>
          <a:endParaRPr lang="pt-BR" sz="1800" b="1" dirty="0"/>
        </a:p>
      </dgm:t>
    </dgm:pt>
    <dgm:pt modelId="{12D0C056-7FD2-4914-9F0C-0AF169BB463E}" type="parTrans" cxnId="{7E93AAB9-4FA3-43BF-AA13-9582A46FEBC1}">
      <dgm:prSet/>
      <dgm:spPr/>
      <dgm:t>
        <a:bodyPr/>
        <a:lstStyle/>
        <a:p>
          <a:endParaRPr lang="pt-BR" sz="1200"/>
        </a:p>
      </dgm:t>
    </dgm:pt>
    <dgm:pt modelId="{B7109194-BDC3-4ADB-839F-E8A1EF4F5E80}" type="sibTrans" cxnId="{7E93AAB9-4FA3-43BF-AA13-9582A46FEBC1}">
      <dgm:prSet/>
      <dgm:spPr/>
      <dgm:t>
        <a:bodyPr/>
        <a:lstStyle/>
        <a:p>
          <a:endParaRPr lang="pt-BR" sz="1200"/>
        </a:p>
      </dgm:t>
    </dgm:pt>
    <dgm:pt modelId="{FEE64376-87FB-4EE8-92A3-D5236D143A40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lvl="2">
            <a:defRPr/>
          </a:pPr>
          <a:r>
            <a:rPr lang="pt-BR" sz="1800" dirty="0" smtClean="0"/>
            <a:t>Expectativa do cliente</a:t>
          </a:r>
          <a:endParaRPr lang="pt-BR" sz="1800" dirty="0"/>
        </a:p>
      </dgm:t>
    </dgm:pt>
    <dgm:pt modelId="{04EA3CDC-5536-4CB1-966A-69629A6EE397}" type="parTrans" cxnId="{1EAE506B-98AE-4794-9C7D-78AB6A4D12C6}">
      <dgm:prSet/>
      <dgm:spPr/>
      <dgm:t>
        <a:bodyPr/>
        <a:lstStyle/>
        <a:p>
          <a:endParaRPr lang="pt-BR" sz="1200"/>
        </a:p>
      </dgm:t>
    </dgm:pt>
    <dgm:pt modelId="{3D002365-2662-4172-9BD9-23EF5124F123}" type="sibTrans" cxnId="{1EAE506B-98AE-4794-9C7D-78AB6A4D12C6}">
      <dgm:prSet/>
      <dgm:spPr/>
      <dgm:t>
        <a:bodyPr/>
        <a:lstStyle/>
        <a:p>
          <a:endParaRPr lang="pt-BR" sz="1200"/>
        </a:p>
      </dgm:t>
    </dgm:pt>
    <dgm:pt modelId="{1A1943B3-5B27-41B6-8C5F-CF888F59D921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lvl="2">
            <a:defRPr/>
          </a:pPr>
          <a:r>
            <a:rPr lang="pt-BR" sz="1800" dirty="0" smtClean="0"/>
            <a:t>Apresentação dos alimentos</a:t>
          </a:r>
          <a:endParaRPr lang="pt-BR" sz="1800" dirty="0"/>
        </a:p>
      </dgm:t>
    </dgm:pt>
    <dgm:pt modelId="{2A242CD6-0BCE-4186-B111-FCB3F3EDC57B}" type="parTrans" cxnId="{D3B20646-BB79-411B-8D65-8EF13F989ECB}">
      <dgm:prSet/>
      <dgm:spPr/>
      <dgm:t>
        <a:bodyPr/>
        <a:lstStyle/>
        <a:p>
          <a:endParaRPr lang="pt-BR"/>
        </a:p>
      </dgm:t>
    </dgm:pt>
    <dgm:pt modelId="{0CB0223D-D3FB-4D11-9EDA-D6DD00A3B836}" type="sibTrans" cxnId="{D3B20646-BB79-411B-8D65-8EF13F989ECB}">
      <dgm:prSet/>
      <dgm:spPr/>
      <dgm:t>
        <a:bodyPr/>
        <a:lstStyle/>
        <a:p>
          <a:endParaRPr lang="pt-BR"/>
        </a:p>
      </dgm:t>
    </dgm:pt>
    <dgm:pt modelId="{0FC104A2-3999-4218-B29E-013623EB1F7B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lvl="2">
            <a:defRPr/>
          </a:pPr>
          <a:r>
            <a:rPr lang="pt-BR" sz="1800" dirty="0" smtClean="0"/>
            <a:t>Aparência física do restaurante </a:t>
          </a:r>
          <a:endParaRPr lang="pt-BR" sz="1800" dirty="0"/>
        </a:p>
      </dgm:t>
    </dgm:pt>
    <dgm:pt modelId="{511868C1-BED3-4403-90D4-0AFC3E0BA4B3}" type="parTrans" cxnId="{4AAD4D4E-7B10-4C42-BD36-95F1C8984338}">
      <dgm:prSet/>
      <dgm:spPr/>
      <dgm:t>
        <a:bodyPr/>
        <a:lstStyle/>
        <a:p>
          <a:endParaRPr lang="pt-BR"/>
        </a:p>
      </dgm:t>
    </dgm:pt>
    <dgm:pt modelId="{7D395F08-0D97-4485-A190-7A770B810B33}" type="sibTrans" cxnId="{4AAD4D4E-7B10-4C42-BD36-95F1C8984338}">
      <dgm:prSet/>
      <dgm:spPr/>
      <dgm:t>
        <a:bodyPr/>
        <a:lstStyle/>
        <a:p>
          <a:endParaRPr lang="pt-BR"/>
        </a:p>
      </dgm:t>
    </dgm:pt>
    <dgm:pt modelId="{C5EE33B0-7D82-450E-90B1-70FE0300AC93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lvl="2">
            <a:defRPr/>
          </a:pPr>
          <a:r>
            <a:rPr lang="pt-BR" sz="1800" dirty="0" smtClean="0"/>
            <a:t>Percepções</a:t>
          </a:r>
          <a:endParaRPr lang="pt-BR" sz="1800" dirty="0"/>
        </a:p>
      </dgm:t>
    </dgm:pt>
    <dgm:pt modelId="{76C743C3-0D06-48FE-AD80-89E72C12ED12}" type="parTrans" cxnId="{CAE6AFA5-3709-49E2-A8EE-08939D2A1B0C}">
      <dgm:prSet/>
      <dgm:spPr/>
      <dgm:t>
        <a:bodyPr/>
        <a:lstStyle/>
        <a:p>
          <a:endParaRPr lang="pt-BR"/>
        </a:p>
      </dgm:t>
    </dgm:pt>
    <dgm:pt modelId="{4218E901-E594-4CF8-A0AE-7DCD35A25599}" type="sibTrans" cxnId="{CAE6AFA5-3709-49E2-A8EE-08939D2A1B0C}">
      <dgm:prSet/>
      <dgm:spPr/>
      <dgm:t>
        <a:bodyPr/>
        <a:lstStyle/>
        <a:p>
          <a:endParaRPr lang="pt-BR"/>
        </a:p>
      </dgm:t>
    </dgm:pt>
    <dgm:pt modelId="{533CFAB1-7F87-40A2-BCCA-CEC39D29111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lvl="2">
            <a:defRPr/>
          </a:pPr>
          <a:r>
            <a:rPr lang="pt-BR" sz="1800" dirty="0" smtClean="0"/>
            <a:t>Atendimento</a:t>
          </a:r>
          <a:endParaRPr lang="pt-BR" sz="1800" dirty="0"/>
        </a:p>
      </dgm:t>
    </dgm:pt>
    <dgm:pt modelId="{D37BB84D-7F69-4DF0-BEDD-5A3248A96478}" type="parTrans" cxnId="{40A17503-ACB1-4065-B2AA-451CBADBB005}">
      <dgm:prSet/>
      <dgm:spPr/>
      <dgm:t>
        <a:bodyPr/>
        <a:lstStyle/>
        <a:p>
          <a:endParaRPr lang="pt-BR"/>
        </a:p>
      </dgm:t>
    </dgm:pt>
    <dgm:pt modelId="{1CB1F76E-A404-4C87-A0EA-3A59188D94B2}" type="sibTrans" cxnId="{40A17503-ACB1-4065-B2AA-451CBADBB005}">
      <dgm:prSet/>
      <dgm:spPr/>
      <dgm:t>
        <a:bodyPr/>
        <a:lstStyle/>
        <a:p>
          <a:endParaRPr lang="pt-BR"/>
        </a:p>
      </dgm:t>
    </dgm:pt>
    <dgm:pt modelId="{E00184D7-674A-4238-B48E-AECD614554F0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lvl="2">
            <a:defRPr/>
          </a:pPr>
          <a:r>
            <a:rPr lang="pt-BR" sz="1800" dirty="0" smtClean="0"/>
            <a:t>Ambiente</a:t>
          </a:r>
        </a:p>
        <a:p>
          <a:endParaRPr lang="pt-BR" sz="1800" dirty="0"/>
        </a:p>
      </dgm:t>
    </dgm:pt>
    <dgm:pt modelId="{8F466E4D-8EDD-41D4-885A-0009188850C6}" type="parTrans" cxnId="{9280AFB9-8DB3-472E-816B-60AC5AC3B51D}">
      <dgm:prSet/>
      <dgm:spPr/>
      <dgm:t>
        <a:bodyPr/>
        <a:lstStyle/>
        <a:p>
          <a:endParaRPr lang="pt-BR"/>
        </a:p>
      </dgm:t>
    </dgm:pt>
    <dgm:pt modelId="{F84DAFA9-14FA-4B4C-BB00-79AA9BD62B1E}" type="sibTrans" cxnId="{9280AFB9-8DB3-472E-816B-60AC5AC3B51D}">
      <dgm:prSet/>
      <dgm:spPr/>
      <dgm:t>
        <a:bodyPr/>
        <a:lstStyle/>
        <a:p>
          <a:endParaRPr lang="pt-BR"/>
        </a:p>
      </dgm:t>
    </dgm:pt>
    <dgm:pt modelId="{13746374-DCCB-4029-B587-1C904C28C051}" type="pres">
      <dgm:prSet presAssocID="{8A0B55C3-4949-4FD7-AF97-9C94EC164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DEB0A7-C76F-4D05-B2A4-1BE8DB567A5A}" type="pres">
      <dgm:prSet presAssocID="{4D117DFC-93A8-43AF-B19B-984DB847853E}" presName="composite" presStyleCnt="0"/>
      <dgm:spPr/>
    </dgm:pt>
    <dgm:pt modelId="{2B2E9066-4737-4B08-BC0F-EBBE1424181F}" type="pres">
      <dgm:prSet presAssocID="{4D117DFC-93A8-43AF-B19B-984DB847853E}" presName="parTx" presStyleLbl="alignNode1" presStyleIdx="0" presStyleCnt="2" custScaleX="69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E0FFDF-1986-483F-ACB6-C044478C4007}" type="pres">
      <dgm:prSet presAssocID="{4D117DFC-93A8-43AF-B19B-984DB847853E}" presName="desTx" presStyleLbl="alignAccFollowNode1" presStyleIdx="0" presStyleCnt="2" custScaleX="693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6E2564-BA89-4DA7-B867-3F1BEAB8F8E8}" type="pres">
      <dgm:prSet presAssocID="{4D9C0B8C-634C-4C04-82F3-1F7DBEB562A2}" presName="space" presStyleCnt="0"/>
      <dgm:spPr/>
    </dgm:pt>
    <dgm:pt modelId="{E58029F9-D176-4454-A126-51A81C3ECF05}" type="pres">
      <dgm:prSet presAssocID="{3C9B5AA8-6DF9-4C36-BFAA-BE3A8B6868E7}" presName="composite" presStyleCnt="0"/>
      <dgm:spPr/>
    </dgm:pt>
    <dgm:pt modelId="{A14D8D98-5AA3-481A-A9A1-D7AE942B8E2B}" type="pres">
      <dgm:prSet presAssocID="{3C9B5AA8-6DF9-4C36-BFAA-BE3A8B6868E7}" presName="parTx" presStyleLbl="alignNode1" presStyleIdx="1" presStyleCnt="2" custScaleX="6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033808-C363-456E-A012-1CCFE9FA3398}" type="pres">
      <dgm:prSet presAssocID="{3C9B5AA8-6DF9-4C36-BFAA-BE3A8B6868E7}" presName="desTx" presStyleLbl="alignAccFollowNode1" presStyleIdx="1" presStyleCnt="2" custScaleX="682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11766E-B4CF-44D8-AA73-3B9C13880F32}" type="presOf" srcId="{09A560F7-020C-4C01-94E9-1C0038176548}" destId="{43E0FFDF-1986-483F-ACB6-C044478C4007}" srcOrd="0" destOrd="0" presId="urn:microsoft.com/office/officeart/2005/8/layout/hList1"/>
    <dgm:cxn modelId="{D3B20646-BB79-411B-8D65-8EF13F989ECB}" srcId="{4D117DFC-93A8-43AF-B19B-984DB847853E}" destId="{1A1943B3-5B27-41B6-8C5F-CF888F59D921}" srcOrd="1" destOrd="0" parTransId="{2A242CD6-0BCE-4186-B111-FCB3F3EDC57B}" sibTransId="{0CB0223D-D3FB-4D11-9EDA-D6DD00A3B836}"/>
    <dgm:cxn modelId="{7E93AAB9-4FA3-43BF-AA13-9582A46FEBC1}" srcId="{8A0B55C3-4949-4FD7-AF97-9C94EC164B2B}" destId="{3C9B5AA8-6DF9-4C36-BFAA-BE3A8B6868E7}" srcOrd="1" destOrd="0" parTransId="{12D0C056-7FD2-4914-9F0C-0AF169BB463E}" sibTransId="{B7109194-BDC3-4ADB-839F-E8A1EF4F5E80}"/>
    <dgm:cxn modelId="{9280AFB9-8DB3-472E-816B-60AC5AC3B51D}" srcId="{3C9B5AA8-6DF9-4C36-BFAA-BE3A8B6868E7}" destId="{E00184D7-674A-4238-B48E-AECD614554F0}" srcOrd="3" destOrd="0" parTransId="{8F466E4D-8EDD-41D4-885A-0009188850C6}" sibTransId="{F84DAFA9-14FA-4B4C-BB00-79AA9BD62B1E}"/>
    <dgm:cxn modelId="{A3E00FED-82D5-4C3F-A519-AF5829B3A933}" srcId="{8A0B55C3-4949-4FD7-AF97-9C94EC164B2B}" destId="{4D117DFC-93A8-43AF-B19B-984DB847853E}" srcOrd="0" destOrd="0" parTransId="{63E4051C-9951-437A-9364-F434B9B6D917}" sibTransId="{4D9C0B8C-634C-4C04-82F3-1F7DBEB562A2}"/>
    <dgm:cxn modelId="{29BC7BFE-7118-4CBA-8492-C0547EDECB29}" type="presOf" srcId="{E00184D7-674A-4238-B48E-AECD614554F0}" destId="{00033808-C363-456E-A012-1CCFE9FA3398}" srcOrd="0" destOrd="3" presId="urn:microsoft.com/office/officeart/2005/8/layout/hList1"/>
    <dgm:cxn modelId="{63AFAA4C-4EE4-451D-A1AD-987DBF5F3CF8}" type="presOf" srcId="{3C9B5AA8-6DF9-4C36-BFAA-BE3A8B6868E7}" destId="{A14D8D98-5AA3-481A-A9A1-D7AE942B8E2B}" srcOrd="0" destOrd="0" presId="urn:microsoft.com/office/officeart/2005/8/layout/hList1"/>
    <dgm:cxn modelId="{F07DDD6C-7AF6-44C7-87FB-AEB617B6B06C}" type="presOf" srcId="{0FC104A2-3999-4218-B29E-013623EB1F7B}" destId="{43E0FFDF-1986-483F-ACB6-C044478C4007}" srcOrd="0" destOrd="2" presId="urn:microsoft.com/office/officeart/2005/8/layout/hList1"/>
    <dgm:cxn modelId="{CAE6AFA5-3709-49E2-A8EE-08939D2A1B0C}" srcId="{3C9B5AA8-6DF9-4C36-BFAA-BE3A8B6868E7}" destId="{C5EE33B0-7D82-450E-90B1-70FE0300AC93}" srcOrd="1" destOrd="0" parTransId="{76C743C3-0D06-48FE-AD80-89E72C12ED12}" sibTransId="{4218E901-E594-4CF8-A0AE-7DCD35A25599}"/>
    <dgm:cxn modelId="{890A3879-E5F1-4C77-8B3A-7614E17EE30D}" type="presOf" srcId="{1A1943B3-5B27-41B6-8C5F-CF888F59D921}" destId="{43E0FFDF-1986-483F-ACB6-C044478C4007}" srcOrd="0" destOrd="1" presId="urn:microsoft.com/office/officeart/2005/8/layout/hList1"/>
    <dgm:cxn modelId="{0126301B-A3A7-4327-BC5B-ABB5E51E3647}" type="presOf" srcId="{4D117DFC-93A8-43AF-B19B-984DB847853E}" destId="{2B2E9066-4737-4B08-BC0F-EBBE1424181F}" srcOrd="0" destOrd="0" presId="urn:microsoft.com/office/officeart/2005/8/layout/hList1"/>
    <dgm:cxn modelId="{1EAE506B-98AE-4794-9C7D-78AB6A4D12C6}" srcId="{3C9B5AA8-6DF9-4C36-BFAA-BE3A8B6868E7}" destId="{FEE64376-87FB-4EE8-92A3-D5236D143A40}" srcOrd="0" destOrd="0" parTransId="{04EA3CDC-5536-4CB1-966A-69629A6EE397}" sibTransId="{3D002365-2662-4172-9BD9-23EF5124F123}"/>
    <dgm:cxn modelId="{974F1CFA-9BDE-4C53-908C-4A924C7D60B5}" srcId="{4D117DFC-93A8-43AF-B19B-984DB847853E}" destId="{09A560F7-020C-4C01-94E9-1C0038176548}" srcOrd="0" destOrd="0" parTransId="{4E1E3638-AFBB-4E6C-A454-177D010C07CA}" sibTransId="{867E3F77-8B64-447C-A253-2F08BC965E3B}"/>
    <dgm:cxn modelId="{6E819C72-BED5-4D4E-9890-FCA0A5A292F9}" type="presOf" srcId="{FEE64376-87FB-4EE8-92A3-D5236D143A40}" destId="{00033808-C363-456E-A012-1CCFE9FA3398}" srcOrd="0" destOrd="0" presId="urn:microsoft.com/office/officeart/2005/8/layout/hList1"/>
    <dgm:cxn modelId="{B7565566-E4DC-40C4-A662-42E9427052FE}" type="presOf" srcId="{533CFAB1-7F87-40A2-BCCA-CEC39D291114}" destId="{00033808-C363-456E-A012-1CCFE9FA3398}" srcOrd="0" destOrd="2" presId="urn:microsoft.com/office/officeart/2005/8/layout/hList1"/>
    <dgm:cxn modelId="{00A1CE5D-3EF2-41D5-A1E5-5BCDD56593F7}" type="presOf" srcId="{C5EE33B0-7D82-450E-90B1-70FE0300AC93}" destId="{00033808-C363-456E-A012-1CCFE9FA3398}" srcOrd="0" destOrd="1" presId="urn:microsoft.com/office/officeart/2005/8/layout/hList1"/>
    <dgm:cxn modelId="{4AAD4D4E-7B10-4C42-BD36-95F1C8984338}" srcId="{4D117DFC-93A8-43AF-B19B-984DB847853E}" destId="{0FC104A2-3999-4218-B29E-013623EB1F7B}" srcOrd="2" destOrd="0" parTransId="{511868C1-BED3-4403-90D4-0AFC3E0BA4B3}" sibTransId="{7D395F08-0D97-4485-A190-7A770B810B33}"/>
    <dgm:cxn modelId="{40A17503-ACB1-4065-B2AA-451CBADBB005}" srcId="{3C9B5AA8-6DF9-4C36-BFAA-BE3A8B6868E7}" destId="{533CFAB1-7F87-40A2-BCCA-CEC39D291114}" srcOrd="2" destOrd="0" parTransId="{D37BB84D-7F69-4DF0-BEDD-5A3248A96478}" sibTransId="{1CB1F76E-A404-4C87-A0EA-3A59188D94B2}"/>
    <dgm:cxn modelId="{68436752-2C45-44E0-A1A8-0F60FD1291E3}" type="presOf" srcId="{8A0B55C3-4949-4FD7-AF97-9C94EC164B2B}" destId="{13746374-DCCB-4029-B587-1C904C28C051}" srcOrd="0" destOrd="0" presId="urn:microsoft.com/office/officeart/2005/8/layout/hList1"/>
    <dgm:cxn modelId="{EB0BFEA2-E5F5-48F1-A50B-D209C9DF2F3C}" type="presParOf" srcId="{13746374-DCCB-4029-B587-1C904C28C051}" destId="{43DEB0A7-C76F-4D05-B2A4-1BE8DB567A5A}" srcOrd="0" destOrd="0" presId="urn:microsoft.com/office/officeart/2005/8/layout/hList1"/>
    <dgm:cxn modelId="{2C345384-C891-4ED6-9B18-4D136F86A772}" type="presParOf" srcId="{43DEB0A7-C76F-4D05-B2A4-1BE8DB567A5A}" destId="{2B2E9066-4737-4B08-BC0F-EBBE1424181F}" srcOrd="0" destOrd="0" presId="urn:microsoft.com/office/officeart/2005/8/layout/hList1"/>
    <dgm:cxn modelId="{4308BA22-3838-42E1-9F10-0720EA6F0B5A}" type="presParOf" srcId="{43DEB0A7-C76F-4D05-B2A4-1BE8DB567A5A}" destId="{43E0FFDF-1986-483F-ACB6-C044478C4007}" srcOrd="1" destOrd="0" presId="urn:microsoft.com/office/officeart/2005/8/layout/hList1"/>
    <dgm:cxn modelId="{797592F4-3D9C-4CB2-80BB-E1D60E208185}" type="presParOf" srcId="{13746374-DCCB-4029-B587-1C904C28C051}" destId="{2A6E2564-BA89-4DA7-B867-3F1BEAB8F8E8}" srcOrd="1" destOrd="0" presId="urn:microsoft.com/office/officeart/2005/8/layout/hList1"/>
    <dgm:cxn modelId="{F290EC87-1EAC-4956-967B-158125ADD349}" type="presParOf" srcId="{13746374-DCCB-4029-B587-1C904C28C051}" destId="{E58029F9-D176-4454-A126-51A81C3ECF05}" srcOrd="2" destOrd="0" presId="urn:microsoft.com/office/officeart/2005/8/layout/hList1"/>
    <dgm:cxn modelId="{127ACAE1-7699-447F-B01C-09ED72715ED9}" type="presParOf" srcId="{E58029F9-D176-4454-A126-51A81C3ECF05}" destId="{A14D8D98-5AA3-481A-A9A1-D7AE942B8E2B}" srcOrd="0" destOrd="0" presId="urn:microsoft.com/office/officeart/2005/8/layout/hList1"/>
    <dgm:cxn modelId="{94BDD75B-936C-4D58-91A8-3D975BB1C23C}" type="presParOf" srcId="{E58029F9-D176-4454-A126-51A81C3ECF05}" destId="{00033808-C363-456E-A012-1CCFE9FA33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4990-84BD-4C0B-86B4-F1EFEDBAB2AC}">
      <dsp:nvSpPr>
        <dsp:cNvPr id="0" name=""/>
        <dsp:cNvSpPr/>
      </dsp:nvSpPr>
      <dsp:spPr>
        <a:xfrm>
          <a:off x="0" y="0"/>
          <a:ext cx="1899046" cy="21760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571BA-DF6D-4D70-9039-87031338C059}">
      <dsp:nvSpPr>
        <dsp:cNvPr id="0" name=""/>
        <dsp:cNvSpPr/>
      </dsp:nvSpPr>
      <dsp:spPr>
        <a:xfrm>
          <a:off x="949523" y="218770"/>
          <a:ext cx="1234380" cy="515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</dsp:txBody>
      <dsp:txXfrm>
        <a:off x="974668" y="243915"/>
        <a:ext cx="1184090" cy="464813"/>
      </dsp:txXfrm>
    </dsp:sp>
    <dsp:sp modelId="{405F86F9-9658-4EA8-A1B4-BADF722CB105}">
      <dsp:nvSpPr>
        <dsp:cNvPr id="0" name=""/>
        <dsp:cNvSpPr/>
      </dsp:nvSpPr>
      <dsp:spPr>
        <a:xfrm>
          <a:off x="936105" y="216024"/>
          <a:ext cx="1234380" cy="515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>
              <a:latin typeface="+mj-lt"/>
            </a:rPr>
            <a:t>Auto-realização</a:t>
          </a:r>
          <a:endParaRPr lang="pt-BR" sz="1300" kern="1200"/>
        </a:p>
      </dsp:txBody>
      <dsp:txXfrm>
        <a:off x="961250" y="241169"/>
        <a:ext cx="1184090" cy="464813"/>
      </dsp:txXfrm>
    </dsp:sp>
    <dsp:sp modelId="{C9637B5B-ACBC-4C85-BA16-AEE235227219}">
      <dsp:nvSpPr>
        <dsp:cNvPr id="0" name=""/>
        <dsp:cNvSpPr/>
      </dsp:nvSpPr>
      <dsp:spPr>
        <a:xfrm>
          <a:off x="949523" y="1377753"/>
          <a:ext cx="1234380" cy="515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+mj-lt"/>
            </a:rPr>
            <a:t>Fisiológicas</a:t>
          </a:r>
          <a:endParaRPr lang="pt-BR" sz="1300" kern="1200" dirty="0"/>
        </a:p>
      </dsp:txBody>
      <dsp:txXfrm>
        <a:off x="974668" y="1402898"/>
        <a:ext cx="1184090" cy="464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9D8CF-5B04-437B-AEAE-EF9368C16A30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-5400000">
        <a:off x="1" y="395096"/>
        <a:ext cx="788987" cy="338137"/>
      </dsp:txXfrm>
    </dsp:sp>
    <dsp:sp modelId="{BBA12D9A-5A36-49C4-B920-AADB5E8B3F12}">
      <dsp:nvSpPr>
        <dsp:cNvPr id="0" name=""/>
        <dsp:cNvSpPr/>
      </dsp:nvSpPr>
      <dsp:spPr>
        <a:xfrm rot="5400000">
          <a:off x="3592574" y="-2802985"/>
          <a:ext cx="732631" cy="6339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>
              <a:solidFill>
                <a:schemeClr val="tx1"/>
              </a:solidFill>
            </a:rPr>
            <a:t>Executivos (diretor, superintendente, presidente)</a:t>
          </a:r>
          <a:endParaRPr lang="pt-BR" sz="1600" kern="1200" dirty="0"/>
        </a:p>
      </dsp:txBody>
      <dsp:txXfrm rot="-5400000">
        <a:off x="788988" y="36365"/>
        <a:ext cx="6304040" cy="661103"/>
      </dsp:txXfrm>
    </dsp:sp>
    <dsp:sp modelId="{15E6C722-4530-497F-BAE7-8119510D90B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-5400000">
        <a:off x="1" y="1373653"/>
        <a:ext cx="788987" cy="338137"/>
      </dsp:txXfrm>
    </dsp:sp>
    <dsp:sp modelId="{25EA0F96-AFFE-4DE1-9864-AA1B0AE28CCE}">
      <dsp:nvSpPr>
        <dsp:cNvPr id="0" name=""/>
        <dsp:cNvSpPr/>
      </dsp:nvSpPr>
      <dsp:spPr>
        <a:xfrm rot="5400000">
          <a:off x="3592574" y="-1824427"/>
          <a:ext cx="732631" cy="6339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/>
            <a:t>Gerentes intermediários (responsáveis por departamentos, divisões, gerências)</a:t>
          </a:r>
          <a:endParaRPr lang="pt-BR" sz="1600" kern="1200" dirty="0"/>
        </a:p>
      </dsp:txBody>
      <dsp:txXfrm rot="-5400000">
        <a:off x="788988" y="1014923"/>
        <a:ext cx="6304040" cy="661103"/>
      </dsp:txXfrm>
    </dsp:sp>
    <dsp:sp modelId="{6023DA56-E0E9-45A1-98ED-2F64630C93C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-5400000">
        <a:off x="1" y="2352210"/>
        <a:ext cx="788987" cy="338137"/>
      </dsp:txXfrm>
    </dsp:sp>
    <dsp:sp modelId="{205BA8B9-689B-48BD-9D8D-02F09595BDE2}">
      <dsp:nvSpPr>
        <dsp:cNvPr id="0" name=""/>
        <dsp:cNvSpPr/>
      </dsp:nvSpPr>
      <dsp:spPr>
        <a:xfrm rot="5400000">
          <a:off x="3592574" y="-845870"/>
          <a:ext cx="732631" cy="6339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/>
            <a:t>Supervisores (chefiam grupos de trabalhadores operacionais)</a:t>
          </a:r>
          <a:endParaRPr lang="pt-BR" sz="1600" kern="1200" dirty="0"/>
        </a:p>
      </dsp:txBody>
      <dsp:txXfrm rot="-5400000">
        <a:off x="788988" y="1993480"/>
        <a:ext cx="6304040" cy="661103"/>
      </dsp:txXfrm>
    </dsp:sp>
    <dsp:sp modelId="{76919CAB-1401-4D3A-86BD-58D31C4099A4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-5400000">
        <a:off x="1" y="3330768"/>
        <a:ext cx="788987" cy="338137"/>
      </dsp:txXfrm>
    </dsp:sp>
    <dsp:sp modelId="{D3AA262B-6FBF-4F28-A81E-7AFD3834962B}">
      <dsp:nvSpPr>
        <dsp:cNvPr id="0" name=""/>
        <dsp:cNvSpPr/>
      </dsp:nvSpPr>
      <dsp:spPr>
        <a:xfrm rot="5400000">
          <a:off x="3592574" y="132687"/>
          <a:ext cx="732631" cy="6339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/>
            <a:t>Grupos </a:t>
          </a:r>
          <a:r>
            <a:rPr lang="pt-BR" sz="1600" kern="1200" dirty="0" err="1" smtClean="0"/>
            <a:t>auto-geridos</a:t>
          </a:r>
          <a:r>
            <a:rPr lang="pt-BR" sz="1600" kern="1200" dirty="0" smtClean="0"/>
            <a:t> </a:t>
          </a:r>
          <a:endParaRPr lang="pt-BR" sz="1600" kern="1200" dirty="0"/>
        </a:p>
      </dsp:txBody>
      <dsp:txXfrm rot="-5400000">
        <a:off x="788988" y="2972037"/>
        <a:ext cx="6304040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2B4D-CF07-4839-B172-561179241C1C}">
      <dsp:nvSpPr>
        <dsp:cNvPr id="0" name=""/>
        <dsp:cNvSpPr/>
      </dsp:nvSpPr>
      <dsp:spPr>
        <a:xfrm>
          <a:off x="416564" y="2072"/>
          <a:ext cx="3513629" cy="794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Técnica/Conceitual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416564" y="2072"/>
        <a:ext cx="3513629" cy="794995"/>
      </dsp:txXfrm>
    </dsp:sp>
    <dsp:sp modelId="{E9773E1E-8816-43BC-85CA-09DD4F42AD38}">
      <dsp:nvSpPr>
        <dsp:cNvPr id="0" name=""/>
        <dsp:cNvSpPr/>
      </dsp:nvSpPr>
      <dsp:spPr>
        <a:xfrm>
          <a:off x="4062693" y="2072"/>
          <a:ext cx="3513629" cy="7949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Humana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4062693" y="2072"/>
        <a:ext cx="3513629" cy="794995"/>
      </dsp:txXfrm>
    </dsp:sp>
    <dsp:sp modelId="{74979186-0B43-4DC9-A0DB-9A0D82B16EA3}">
      <dsp:nvSpPr>
        <dsp:cNvPr id="0" name=""/>
        <dsp:cNvSpPr/>
      </dsp:nvSpPr>
      <dsp:spPr>
        <a:xfrm>
          <a:off x="416564" y="929567"/>
          <a:ext cx="3513629" cy="7949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Resolução de conflitos 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416564" y="929567"/>
        <a:ext cx="3513629" cy="794995"/>
      </dsp:txXfrm>
    </dsp:sp>
    <dsp:sp modelId="{F3D1A830-BF34-4AC2-B09D-CB29256EBB9E}">
      <dsp:nvSpPr>
        <dsp:cNvPr id="0" name=""/>
        <dsp:cNvSpPr/>
      </dsp:nvSpPr>
      <dsp:spPr>
        <a:xfrm>
          <a:off x="4062693" y="929567"/>
          <a:ext cx="3513629" cy="7949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Relacionamento com colegas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4062693" y="929567"/>
        <a:ext cx="3513629" cy="794995"/>
      </dsp:txXfrm>
    </dsp:sp>
    <dsp:sp modelId="{B8B384F3-7BDF-4F10-8FE1-A5D7DD6933E5}">
      <dsp:nvSpPr>
        <dsp:cNvPr id="0" name=""/>
        <dsp:cNvSpPr/>
      </dsp:nvSpPr>
      <dsp:spPr>
        <a:xfrm>
          <a:off x="416564" y="1857062"/>
          <a:ext cx="3513629" cy="7949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Liderança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416564" y="1857062"/>
        <a:ext cx="3513629" cy="794995"/>
      </dsp:txXfrm>
    </dsp:sp>
    <dsp:sp modelId="{DC35DD87-E5A1-4A2C-80F5-9959DE05B39B}">
      <dsp:nvSpPr>
        <dsp:cNvPr id="0" name=""/>
        <dsp:cNvSpPr/>
      </dsp:nvSpPr>
      <dsp:spPr>
        <a:xfrm>
          <a:off x="4062693" y="1857062"/>
          <a:ext cx="3513629" cy="794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3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b="1" kern="1200" dirty="0" smtClean="0">
              <a:solidFill>
                <a:schemeClr val="tx1"/>
              </a:solidFill>
            </a:rPr>
            <a:t>Tomar decisões em condições de ambiguidade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b="1" kern="1200" dirty="0">
            <a:solidFill>
              <a:schemeClr val="tx1"/>
            </a:solidFill>
          </a:endParaRPr>
        </a:p>
      </dsp:txBody>
      <dsp:txXfrm>
        <a:off x="4062693" y="1857062"/>
        <a:ext cx="3513629" cy="794995"/>
      </dsp:txXfrm>
    </dsp:sp>
    <dsp:sp modelId="{1D9CDD43-66E5-4C8F-8385-4F9BB953DF40}">
      <dsp:nvSpPr>
        <dsp:cNvPr id="0" name=""/>
        <dsp:cNvSpPr/>
      </dsp:nvSpPr>
      <dsp:spPr>
        <a:xfrm>
          <a:off x="416564" y="2784557"/>
          <a:ext cx="3513629" cy="7949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Processamento de informações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416564" y="2784557"/>
        <a:ext cx="3513629" cy="794995"/>
      </dsp:txXfrm>
    </dsp:sp>
    <dsp:sp modelId="{FF8DE20D-D14F-490D-A8C8-FBD17A45FBA3}">
      <dsp:nvSpPr>
        <dsp:cNvPr id="0" name=""/>
        <dsp:cNvSpPr/>
      </dsp:nvSpPr>
      <dsp:spPr>
        <a:xfrm>
          <a:off x="4062693" y="2784557"/>
          <a:ext cx="3513629" cy="7949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Alocação de recursos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4062693" y="2784557"/>
        <a:ext cx="3513629" cy="794995"/>
      </dsp:txXfrm>
    </dsp:sp>
    <dsp:sp modelId="{986F12DD-DDA5-4389-87C5-273DF028DB63}">
      <dsp:nvSpPr>
        <dsp:cNvPr id="0" name=""/>
        <dsp:cNvSpPr/>
      </dsp:nvSpPr>
      <dsp:spPr>
        <a:xfrm>
          <a:off x="2088228" y="3712052"/>
          <a:ext cx="3816430" cy="7949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Motivação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2088228" y="3712052"/>
        <a:ext cx="3816430" cy="794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651BB-CC78-43E2-A914-81157CAF966E}">
      <dsp:nvSpPr>
        <dsp:cNvPr id="0" name=""/>
        <dsp:cNvSpPr/>
      </dsp:nvSpPr>
      <dsp:spPr>
        <a:xfrm>
          <a:off x="0" y="1616"/>
          <a:ext cx="6096000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FINS</a:t>
          </a:r>
          <a:endParaRPr lang="pt-BR" sz="1700" kern="1200" dirty="0"/>
        </a:p>
      </dsp:txBody>
      <dsp:txXfrm>
        <a:off x="0" y="1616"/>
        <a:ext cx="6096000" cy="691200"/>
      </dsp:txXfrm>
    </dsp:sp>
    <dsp:sp modelId="{EBAA1930-FB49-46BE-BD65-5EAFB9916F5A}">
      <dsp:nvSpPr>
        <dsp:cNvPr id="0" name=""/>
        <dsp:cNvSpPr/>
      </dsp:nvSpPr>
      <dsp:spPr>
        <a:xfrm>
          <a:off x="0" y="518179"/>
          <a:ext cx="6096000" cy="16404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Serviços ligados a hospitais e centros de saúde 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i="0" kern="1200" dirty="0" smtClean="0"/>
            <a:t>Colaboram diretamente com a consecução do objetivo final</a:t>
          </a:r>
          <a:endParaRPr lang="pt-BR" sz="17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i="0" kern="1200" dirty="0" smtClean="0"/>
            <a:t>Correspondem a um conjunto de bens e serviços destinados a prevenir, melhorar e/ou recuperar a população que atendem</a:t>
          </a:r>
          <a:endParaRPr lang="pt-BR" sz="1700" i="0" kern="1200" dirty="0"/>
        </a:p>
      </dsp:txBody>
      <dsp:txXfrm>
        <a:off x="0" y="518179"/>
        <a:ext cx="6096000" cy="1640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651BB-CC78-43E2-A914-81157CAF966E}">
      <dsp:nvSpPr>
        <dsp:cNvPr id="0" name=""/>
        <dsp:cNvSpPr/>
      </dsp:nvSpPr>
      <dsp:spPr>
        <a:xfrm>
          <a:off x="3622" y="135510"/>
          <a:ext cx="3428771" cy="817478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MEIOS</a:t>
          </a:r>
          <a:endParaRPr lang="pt-BR" sz="1700" kern="1200" dirty="0"/>
        </a:p>
      </dsp:txBody>
      <dsp:txXfrm>
        <a:off x="3622" y="135510"/>
        <a:ext cx="3428771" cy="817478"/>
      </dsp:txXfrm>
    </dsp:sp>
    <dsp:sp modelId="{EBAA1930-FB49-46BE-BD65-5EAFB9916F5A}">
      <dsp:nvSpPr>
        <dsp:cNvPr id="0" name=""/>
        <dsp:cNvSpPr/>
      </dsp:nvSpPr>
      <dsp:spPr>
        <a:xfrm>
          <a:off x="3622" y="640033"/>
          <a:ext cx="3428771" cy="217678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"/>
            <a:tabLst/>
            <a:defRPr/>
          </a:pPr>
          <a:r>
            <a:rPr lang="pt-BR" sz="1800" kern="1200" dirty="0" smtClean="0"/>
            <a:t> Serviços ligados a indústrias, instituições escolares e quaisquer outras que reúnam pessoas por um período de tempo que justifique o fornecimento de refeições 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 dirty="0"/>
        </a:p>
      </dsp:txBody>
      <dsp:txXfrm>
        <a:off x="3622" y="640033"/>
        <a:ext cx="3428771" cy="2176783"/>
      </dsp:txXfrm>
    </dsp:sp>
    <dsp:sp modelId="{E0BB537D-610A-470E-8578-2B2F34326CA9}">
      <dsp:nvSpPr>
        <dsp:cNvPr id="0" name=""/>
        <dsp:cNvSpPr/>
      </dsp:nvSpPr>
      <dsp:spPr>
        <a:xfrm>
          <a:off x="3916044" y="370393"/>
          <a:ext cx="3428771" cy="1767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3916044" y="370393"/>
        <a:ext cx="3428771" cy="1767"/>
      </dsp:txXfrm>
    </dsp:sp>
    <dsp:sp modelId="{D2B3234C-8D4B-4F56-AB42-27F77AEC0EA9}">
      <dsp:nvSpPr>
        <dsp:cNvPr id="0" name=""/>
        <dsp:cNvSpPr/>
      </dsp:nvSpPr>
      <dsp:spPr>
        <a:xfrm>
          <a:off x="3912422" y="0"/>
          <a:ext cx="3428771" cy="295232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14300" lvl="1" indent="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Desenvolvem-se atividades que procuram:</a:t>
          </a:r>
        </a:p>
        <a:p>
          <a:pPr marL="114300" lvl="1" indent="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 dirty="0" smtClean="0"/>
        </a:p>
        <a:p>
          <a:pPr marL="88900" lvl="1" indent="2540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Reduzir índices de acidentes, </a:t>
          </a:r>
        </a:p>
        <a:p>
          <a:pPr marL="88900" lvl="1" indent="2540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Reduzir taxas de absenteísmo, </a:t>
          </a:r>
        </a:p>
        <a:p>
          <a:pPr marL="88900" lvl="1" indent="2540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Melhorar a aprendizagem, </a:t>
          </a:r>
        </a:p>
        <a:p>
          <a:pPr marL="88900" lvl="1" indent="254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Prevenir e manter a saúde. </a:t>
          </a:r>
        </a:p>
      </dsp:txBody>
      <dsp:txXfrm>
        <a:off x="3912422" y="0"/>
        <a:ext cx="3428771" cy="2952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9FEA9-2B90-4724-A81D-EF896457C637}">
      <dsp:nvSpPr>
        <dsp:cNvPr id="0" name=""/>
        <dsp:cNvSpPr/>
      </dsp:nvSpPr>
      <dsp:spPr>
        <a:xfrm rot="5400000">
          <a:off x="3260130" y="-844227"/>
          <a:ext cx="1770299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/>
            <a:t>A própria empresa gerencia sua UAN</a:t>
          </a:r>
          <a:endParaRPr lang="pt-BR" sz="1600" kern="1200" dirty="0"/>
        </a:p>
      </dsp:txBody>
      <dsp:txXfrm rot="-5400000">
        <a:off x="2194560" y="307762"/>
        <a:ext cx="3815021" cy="1597461"/>
      </dsp:txXfrm>
    </dsp:sp>
    <dsp:sp modelId="{EFB7CECC-653A-4572-9278-6698770FC8A0}">
      <dsp:nvSpPr>
        <dsp:cNvPr id="0" name=""/>
        <dsp:cNvSpPr/>
      </dsp:nvSpPr>
      <dsp:spPr>
        <a:xfrm>
          <a:off x="0" y="55"/>
          <a:ext cx="2194560" cy="2212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Autogestão</a:t>
          </a:r>
          <a:endParaRPr lang="pt-BR" sz="1600" kern="1200" dirty="0"/>
        </a:p>
      </dsp:txBody>
      <dsp:txXfrm>
        <a:off x="107130" y="107185"/>
        <a:ext cx="1980300" cy="1998614"/>
      </dsp:txXfrm>
    </dsp:sp>
    <dsp:sp modelId="{54C2A337-AAE2-479B-A3AA-AAE8667FB04E}">
      <dsp:nvSpPr>
        <dsp:cNvPr id="0" name=""/>
        <dsp:cNvSpPr/>
      </dsp:nvSpPr>
      <dsp:spPr>
        <a:xfrm rot="5400000">
          <a:off x="3260130" y="1479291"/>
          <a:ext cx="1770299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/>
            <a:t>Empresas especializadas em serviços de alimentação que administram UANs de empresas de segmento diversos.</a:t>
          </a:r>
          <a:endParaRPr lang="pt-B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/>
            <a:t>Comodato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smtClean="0"/>
            <a:t>Refeições prontas transportadas</a:t>
          </a:r>
        </a:p>
      </dsp:txBody>
      <dsp:txXfrm rot="-5400000">
        <a:off x="2194560" y="2631281"/>
        <a:ext cx="3815021" cy="1597461"/>
      </dsp:txXfrm>
    </dsp:sp>
    <dsp:sp modelId="{7E4BB7F7-B3EC-4EB4-AEAD-DE229DB15571}">
      <dsp:nvSpPr>
        <dsp:cNvPr id="0" name=""/>
        <dsp:cNvSpPr/>
      </dsp:nvSpPr>
      <dsp:spPr>
        <a:xfrm>
          <a:off x="0" y="2323573"/>
          <a:ext cx="2194560" cy="2212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Terceirização (concessionárias)</a:t>
          </a:r>
          <a:endParaRPr lang="pt-BR" sz="1600" kern="1200" dirty="0"/>
        </a:p>
      </dsp:txBody>
      <dsp:txXfrm>
        <a:off x="107130" y="2430703"/>
        <a:ext cx="1980300" cy="1998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9FEA9-2B90-4724-A81D-EF896457C637}">
      <dsp:nvSpPr>
        <dsp:cNvPr id="0" name=""/>
        <dsp:cNvSpPr/>
      </dsp:nvSpPr>
      <dsp:spPr>
        <a:xfrm rot="5400000">
          <a:off x="4645724" y="-2428278"/>
          <a:ext cx="1348244" cy="62066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A empresa fornece área física, água e energia elétrica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A terceirizada entra com os insumos (alimentares, </a:t>
          </a:r>
          <a:r>
            <a:rPr lang="pt-BR" sz="1700" kern="1200" dirty="0" err="1" smtClean="0"/>
            <a:t>mão-de-obra</a:t>
          </a:r>
          <a:r>
            <a:rPr lang="pt-BR" sz="1700" kern="1200" dirty="0" smtClean="0"/>
            <a:t>, equipamentos, etc...)</a:t>
          </a:r>
        </a:p>
      </dsp:txBody>
      <dsp:txXfrm rot="-5400000">
        <a:off x="2216519" y="66743"/>
        <a:ext cx="6140838" cy="1216612"/>
      </dsp:txXfrm>
    </dsp:sp>
    <dsp:sp modelId="{EFB7CECC-653A-4572-9278-6698770FC8A0}">
      <dsp:nvSpPr>
        <dsp:cNvPr id="0" name=""/>
        <dsp:cNvSpPr/>
      </dsp:nvSpPr>
      <dsp:spPr>
        <a:xfrm>
          <a:off x="1024" y="196799"/>
          <a:ext cx="2215494" cy="95649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Comodato</a:t>
          </a:r>
          <a:endParaRPr lang="pt-BR" sz="1700" kern="1200" dirty="0"/>
        </a:p>
      </dsp:txBody>
      <dsp:txXfrm>
        <a:off x="47716" y="243491"/>
        <a:ext cx="2122110" cy="863114"/>
      </dsp:txXfrm>
    </dsp:sp>
    <dsp:sp modelId="{54C2A337-AAE2-479B-A3AA-AAE8667FB04E}">
      <dsp:nvSpPr>
        <dsp:cNvPr id="0" name=""/>
        <dsp:cNvSpPr/>
      </dsp:nvSpPr>
      <dsp:spPr>
        <a:xfrm rot="5400000">
          <a:off x="4116712" y="-75088"/>
          <a:ext cx="2427738" cy="618665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Refeições produzidas de forma centralizada e transportadas até o local de distribuição</a:t>
          </a:r>
          <a:endParaRPr lang="pt-BR" sz="1700" kern="1200" dirty="0"/>
        </a:p>
        <a:p>
          <a:pPr marL="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Porcionamento em embalagens individuais prontas para o consumo, acondicionadas em caixas térmicas</a:t>
          </a:r>
        </a:p>
        <a:p>
          <a:pPr marL="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smtClean="0"/>
            <a:t>A granel: a refeição é enviada em recipientes térmicos, separados por componentes do cardápio, sendo posteriormente acondicionada em balcão térmico e </a:t>
          </a:r>
          <a:r>
            <a:rPr lang="pt-BR" sz="1700" kern="1200" dirty="0" err="1" smtClean="0"/>
            <a:t>porcionada</a:t>
          </a:r>
          <a:r>
            <a:rPr lang="pt-BR" sz="1700" kern="1200" dirty="0" smtClean="0"/>
            <a:t> no próprio local</a:t>
          </a:r>
        </a:p>
      </dsp:txBody>
      <dsp:txXfrm rot="-5400000">
        <a:off x="2237252" y="1922884"/>
        <a:ext cx="6068147" cy="2190714"/>
      </dsp:txXfrm>
    </dsp:sp>
    <dsp:sp modelId="{7E4BB7F7-B3EC-4EB4-AEAD-DE229DB15571}">
      <dsp:nvSpPr>
        <dsp:cNvPr id="0" name=""/>
        <dsp:cNvSpPr/>
      </dsp:nvSpPr>
      <dsp:spPr>
        <a:xfrm>
          <a:off x="1024" y="1500904"/>
          <a:ext cx="2236228" cy="3034673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Refeições prontas transportadas</a:t>
          </a:r>
          <a:endParaRPr lang="pt-BR" sz="1700" kern="1200" dirty="0"/>
        </a:p>
      </dsp:txBody>
      <dsp:txXfrm>
        <a:off x="110188" y="1610068"/>
        <a:ext cx="2017900" cy="28163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7D7B6-8FC2-4936-B56B-CA506F2D50A3}">
      <dsp:nvSpPr>
        <dsp:cNvPr id="0" name=""/>
        <dsp:cNvSpPr/>
      </dsp:nvSpPr>
      <dsp:spPr>
        <a:xfrm>
          <a:off x="215997" y="651658"/>
          <a:ext cx="2008744" cy="449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Qualidade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15997" y="651658"/>
        <a:ext cx="2008744" cy="449071"/>
      </dsp:txXfrm>
    </dsp:sp>
    <dsp:sp modelId="{497C5612-E7AD-4234-9466-71302281B45D}">
      <dsp:nvSpPr>
        <dsp:cNvPr id="0" name=""/>
        <dsp:cNvSpPr/>
      </dsp:nvSpPr>
      <dsp:spPr>
        <a:xfrm>
          <a:off x="2719129" y="651658"/>
          <a:ext cx="2008744" cy="449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Produtividade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719129" y="651658"/>
        <a:ext cx="2008744" cy="449071"/>
      </dsp:txXfrm>
    </dsp:sp>
    <dsp:sp modelId="{1FC4F02B-808A-4BD1-931B-5CA3AF3EF101}">
      <dsp:nvSpPr>
        <dsp:cNvPr id="0" name=""/>
        <dsp:cNvSpPr/>
      </dsp:nvSpPr>
      <dsp:spPr>
        <a:xfrm>
          <a:off x="215997" y="1595117"/>
          <a:ext cx="2008744" cy="449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Custos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15997" y="1595117"/>
        <a:ext cx="2008744" cy="449071"/>
      </dsp:txXfrm>
    </dsp:sp>
    <dsp:sp modelId="{46AD59EE-5065-423D-81DD-A4257B0016D1}">
      <dsp:nvSpPr>
        <dsp:cNvPr id="0" name=""/>
        <dsp:cNvSpPr/>
      </dsp:nvSpPr>
      <dsp:spPr>
        <a:xfrm>
          <a:off x="2719129" y="1595117"/>
          <a:ext cx="2008744" cy="449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Competitividade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719129" y="1595117"/>
        <a:ext cx="2008744" cy="4490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E9066-4737-4B08-BC0F-EBBE1424181F}">
      <dsp:nvSpPr>
        <dsp:cNvPr id="0" name=""/>
        <dsp:cNvSpPr/>
      </dsp:nvSpPr>
      <dsp:spPr>
        <a:xfrm>
          <a:off x="1356" y="12589"/>
          <a:ext cx="1973589" cy="113581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Aspectos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tangíveis</a:t>
          </a:r>
          <a:endParaRPr lang="pt-BR" sz="1800" b="1" kern="1200" dirty="0"/>
        </a:p>
      </dsp:txBody>
      <dsp:txXfrm>
        <a:off x="1356" y="12589"/>
        <a:ext cx="1973589" cy="1135813"/>
      </dsp:txXfrm>
    </dsp:sp>
    <dsp:sp modelId="{43E0FFDF-1986-483F-ACB6-C044478C4007}">
      <dsp:nvSpPr>
        <dsp:cNvPr id="0" name=""/>
        <dsp:cNvSpPr/>
      </dsp:nvSpPr>
      <dsp:spPr>
        <a:xfrm>
          <a:off x="3187" y="1148402"/>
          <a:ext cx="1969926" cy="21960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pt-BR" sz="1800" kern="1200" dirty="0" smtClean="0"/>
            <a:t>Cardápio</a:t>
          </a:r>
          <a:endParaRPr lang="pt-BR" sz="1800" kern="1200" dirty="0"/>
        </a:p>
        <a:p>
          <a:pPr marL="17145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pt-BR" sz="1800" kern="1200" dirty="0" smtClean="0"/>
            <a:t>Apresentação dos alimentos</a:t>
          </a:r>
          <a:endParaRPr lang="pt-BR" sz="1800" kern="1200" dirty="0"/>
        </a:p>
        <a:p>
          <a:pPr marL="17145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pt-BR" sz="1800" kern="1200" dirty="0" smtClean="0"/>
            <a:t>Aparência física do restaurante </a:t>
          </a:r>
          <a:endParaRPr lang="pt-BR" sz="1800" kern="1200" dirty="0"/>
        </a:p>
      </dsp:txBody>
      <dsp:txXfrm>
        <a:off x="3187" y="1148402"/>
        <a:ext cx="1969926" cy="2196000"/>
      </dsp:txXfrm>
    </dsp:sp>
    <dsp:sp modelId="{A14D8D98-5AA3-481A-A9A1-D7AE942B8E2B}">
      <dsp:nvSpPr>
        <dsp:cNvPr id="0" name=""/>
        <dsp:cNvSpPr/>
      </dsp:nvSpPr>
      <dsp:spPr>
        <a:xfrm>
          <a:off x="2372480" y="12589"/>
          <a:ext cx="1946642" cy="113581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Aspectos intangíveis</a:t>
          </a:r>
          <a:endParaRPr lang="pt-BR" sz="1800" b="1" kern="1200" dirty="0"/>
        </a:p>
      </dsp:txBody>
      <dsp:txXfrm>
        <a:off x="2372480" y="12589"/>
        <a:ext cx="1946642" cy="1135813"/>
      </dsp:txXfrm>
    </dsp:sp>
    <dsp:sp modelId="{00033808-C363-456E-A012-1CCFE9FA3398}">
      <dsp:nvSpPr>
        <dsp:cNvPr id="0" name=""/>
        <dsp:cNvSpPr/>
      </dsp:nvSpPr>
      <dsp:spPr>
        <a:xfrm>
          <a:off x="2376257" y="1148402"/>
          <a:ext cx="1939089" cy="21960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pt-BR" sz="1800" kern="1200" dirty="0" smtClean="0"/>
            <a:t>Expectativa do cliente</a:t>
          </a:r>
          <a:endParaRPr lang="pt-BR" sz="1800" kern="1200" dirty="0"/>
        </a:p>
        <a:p>
          <a:pPr marL="17145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pt-BR" sz="1800" kern="1200" dirty="0" smtClean="0"/>
            <a:t>Percepções</a:t>
          </a:r>
          <a:endParaRPr lang="pt-BR" sz="1800" kern="1200" dirty="0"/>
        </a:p>
        <a:p>
          <a:pPr marL="17145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pt-BR" sz="1800" kern="1200" dirty="0" smtClean="0"/>
            <a:t>Atendimento</a:t>
          </a:r>
          <a:endParaRPr lang="pt-BR" sz="1800" kern="1200" dirty="0"/>
        </a:p>
        <a:p>
          <a:pPr marL="17145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pt-BR" sz="1800" kern="1200" dirty="0" smtClean="0"/>
            <a:t>Ambiente</a:t>
          </a:r>
        </a:p>
        <a:p>
          <a:pPr marL="171450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</dsp:txBody>
      <dsp:txXfrm>
        <a:off x="2376257" y="1148402"/>
        <a:ext cx="1939089" cy="219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2E6A-5096-43CD-9004-8A26AFA30A9D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7A9C-3D75-49B4-A81E-31CEF6DC1775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8497-E15C-482A-942D-047C0C21B6F3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2E33-AD77-4D5E-9E7C-29E7FBF434E5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9EE1-8102-4A4C-B685-0ED816B8FAC4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AFAC-A71D-4D1D-AB80-97030B2E1BD6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200"/>
            </a:lvl1pPr>
            <a:lvl2pPr algn="just">
              <a:defRPr sz="2100"/>
            </a:lvl2pPr>
            <a:lvl3pPr algn="just">
              <a:defRPr sz="2000"/>
            </a:lvl3pPr>
            <a:lvl4pPr algn="just">
              <a:defRPr sz="1900"/>
            </a:lvl4pPr>
            <a:lvl5pPr algn="just"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320F-5271-4C3D-8CDB-62A18462C881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C6C9-50BA-402F-A8E2-76DF361753CB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C0A9-3EFB-4573-8ED5-9DA9CAF38D91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83E8-842D-4491-A5B4-A3CBFE48CC95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1516-863B-4BDC-8593-16FC976218C6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0EAC-EC4E-4178-9C85-3B3BB463C7D0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DDE8-0DF5-4204-93F2-ADBDF379816D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67D1-4FA9-48D1-8443-46A3194DEA51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F979-3256-4DBA-9C68-DDC77E4195C6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3621-7AEA-420D-A616-CB24995C70A9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4F16-B7BB-4000-88EA-CDA24F8CFCE2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F009-95E3-4421-8D7A-431BFBA5AB0D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2A3C-C4C1-4A54-A53A-AE75AC0BF925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D0A7-30D8-43CF-82B0-A36D11E834C3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B3E1-A0D0-4607-A943-0E9B5C7A17C7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8198-889C-4E81-B895-61CE41866CB4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1797A-C353-42A3-87D0-48E7DC3308A8}" type="datetimeFigureOut">
              <a:rPr lang="fr-FR"/>
              <a:pPr>
                <a:defRPr/>
              </a:pPr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2B19AD-B452-4C58-B978-EB660B187EB3}" type="slidenum">
              <a:rPr lang="fr-FR"/>
              <a:pPr>
                <a:defRPr/>
              </a:pPr>
              <a:t>‹n.º›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4214813"/>
            <a:ext cx="7772400" cy="1470025"/>
          </a:xfrm>
        </p:spPr>
        <p:txBody>
          <a:bodyPr/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Unidades de Alimentação e Nutrição</a:t>
            </a:r>
            <a:endParaRPr lang="fr-FR" sz="4000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752475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Prof</a:t>
            </a:r>
            <a:r>
              <a:rPr lang="pt-BR" sz="2800" baseline="30000" dirty="0" err="1" smtClean="0"/>
              <a:t>a</a:t>
            </a:r>
            <a:r>
              <a:rPr lang="pt-BR" sz="2800" dirty="0" smtClean="0"/>
              <a:t>. Dr</a:t>
            </a:r>
            <a:r>
              <a:rPr lang="pt-BR" sz="2800" baseline="30000" dirty="0" smtClean="0"/>
              <a:t>a</a:t>
            </a:r>
            <a:r>
              <a:rPr lang="pt-BR" sz="2800" dirty="0" smtClean="0"/>
              <a:t>. Carla B. </a:t>
            </a:r>
            <a:r>
              <a:rPr lang="pt-BR" sz="2800" smtClean="0"/>
              <a:t>Nonino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00500"/>
          </a:xfrm>
        </p:spPr>
        <p:txBody>
          <a:bodyPr/>
          <a:lstStyle/>
          <a:p>
            <a:pPr marL="533400" indent="-533400">
              <a:buNone/>
              <a:defRPr/>
            </a:pPr>
            <a:r>
              <a:rPr lang="pt-BR" b="1" dirty="0" smtClean="0"/>
              <a:t>Teoria de relações humanas (1932):</a:t>
            </a:r>
          </a:p>
          <a:p>
            <a:pPr marL="533400" indent="-533400">
              <a:defRPr/>
            </a:pPr>
            <a:endParaRPr lang="pt-BR" sz="1100" b="1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Novo enfoque: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pt-BR" sz="1200" dirty="0" smtClean="0"/>
          </a:p>
          <a:p>
            <a:pPr marL="1333500" lvl="2" indent="-419100">
              <a:buFont typeface="Wingdings" pitchFamily="2" charset="2"/>
              <a:buChar char="ü"/>
              <a:defRPr/>
            </a:pPr>
            <a:r>
              <a:rPr lang="pt-BR" dirty="0" smtClean="0"/>
              <a:t>A produção perde enfoque da capacidade física, estando mais relacionada a sua capacidade de desempenho</a:t>
            </a:r>
          </a:p>
          <a:p>
            <a:pPr marL="1333500" lvl="2" indent="-419100">
              <a:buFont typeface="Wingdings" pitchFamily="2" charset="2"/>
              <a:buChar char="ü"/>
              <a:defRPr/>
            </a:pPr>
            <a:endParaRPr lang="pt-BR" sz="1400" dirty="0" smtClean="0"/>
          </a:p>
          <a:p>
            <a:pPr marL="1333500" lvl="2" indent="-419100">
              <a:buFont typeface="Wingdings" pitchFamily="2" charset="2"/>
              <a:buChar char="ü"/>
              <a:defRPr/>
            </a:pPr>
            <a:r>
              <a:rPr lang="pt-BR" dirty="0" smtClean="0"/>
              <a:t>A divisão do trabalho é feita pela especialização e experiência individual</a:t>
            </a:r>
          </a:p>
          <a:p>
            <a:pPr marL="1333500" lvl="2" indent="-419100">
              <a:buFont typeface="Wingdings" pitchFamily="2" charset="2"/>
              <a:buChar char="ü"/>
              <a:defRPr/>
            </a:pPr>
            <a:endParaRPr lang="pt-BR" sz="1400" dirty="0" smtClean="0"/>
          </a:p>
          <a:p>
            <a:pPr marL="1333500" lvl="2" indent="-419100">
              <a:buFont typeface="Wingdings" pitchFamily="2" charset="2"/>
              <a:buChar char="ü"/>
              <a:defRPr/>
            </a:pPr>
            <a:r>
              <a:rPr lang="pt-BR" dirty="0" smtClean="0"/>
              <a:t>O funcionário deve ser recompensado por seu bom desempenho, e a recompensa não necessita obrigatoriamente ser em forma de remuneração</a:t>
            </a:r>
          </a:p>
          <a:p>
            <a:pPr marL="914400" lvl="1" indent="-457200">
              <a:defRPr/>
            </a:pPr>
            <a:endParaRPr lang="pt-BR" dirty="0" smtClean="0"/>
          </a:p>
          <a:p>
            <a:pPr marL="1401763" lvl="2" indent="-381000">
              <a:defRPr/>
            </a:pPr>
            <a:endParaRPr lang="pt-BR" dirty="0" smtClean="0"/>
          </a:p>
          <a:p>
            <a:pPr marL="533400" indent="-533400">
              <a:defRPr/>
            </a:pPr>
            <a:endParaRPr lang="pt-BR" dirty="0" smtClean="0"/>
          </a:p>
          <a:p>
            <a:pPr marL="914400" lvl="1" indent="-457200">
              <a:defRPr/>
            </a:pPr>
            <a:endParaRPr lang="pt-BR" sz="1600" i="1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143384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None/>
              <a:defRPr/>
            </a:pPr>
            <a:r>
              <a:rPr lang="pt-BR" b="1" dirty="0" smtClean="0"/>
              <a:t>Teoria de relações humanas (1932):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Baseia-se na valorização do trabalhador:</a:t>
            </a:r>
          </a:p>
          <a:p>
            <a:pPr marL="1333500" lvl="2" indent="-4191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Boa comunicação</a:t>
            </a:r>
          </a:p>
          <a:p>
            <a:pPr marL="1333500" lvl="2" indent="-4191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Dispensa o excesso de autoridade</a:t>
            </a:r>
          </a:p>
          <a:p>
            <a:pPr marL="1333500" lvl="2" indent="-4191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Exercício da liderança</a:t>
            </a:r>
          </a:p>
          <a:p>
            <a:pPr marL="1333500" lvl="2" indent="-41910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t-BR" sz="1200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O líder influencia as pessoas a atingir seus objetivos e pode ser exercida de maneira autoritária, democrática ou liberal</a:t>
            </a:r>
          </a:p>
          <a:p>
            <a:pPr marL="914400" lvl="1" indent="-457200">
              <a:lnSpc>
                <a:spcPct val="150000"/>
              </a:lnSpc>
              <a:defRPr/>
            </a:pPr>
            <a:endParaRPr lang="pt-BR" dirty="0" smtClean="0"/>
          </a:p>
          <a:p>
            <a:pPr marL="1401763" lvl="2" indent="-381000">
              <a:lnSpc>
                <a:spcPct val="150000"/>
              </a:lnSpc>
              <a:defRPr/>
            </a:pPr>
            <a:endParaRPr lang="pt-BR" dirty="0" smtClean="0"/>
          </a:p>
          <a:p>
            <a:pPr marL="533400" indent="-533400">
              <a:lnSpc>
                <a:spcPct val="150000"/>
              </a:lnSpc>
              <a:defRPr/>
            </a:pPr>
            <a:endParaRPr lang="pt-BR" dirty="0" smtClean="0"/>
          </a:p>
          <a:p>
            <a:pPr marL="914400" lvl="1" indent="-457200">
              <a:lnSpc>
                <a:spcPct val="150000"/>
              </a:lnSpc>
              <a:defRPr/>
            </a:pPr>
            <a:endParaRPr lang="pt-BR" sz="1600" i="1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None/>
              <a:defRPr/>
            </a:pPr>
            <a:r>
              <a:rPr lang="pt-BR" b="1" dirty="0" smtClean="0"/>
              <a:t>Teoria Estruturalista (1947):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As teorias estruturalistas construíram um molde mais moderno de administração:</a:t>
            </a:r>
          </a:p>
          <a:p>
            <a:pPr marL="1333500" lvl="2" indent="-4191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Visualização da organização empresarial de maneira complexa</a:t>
            </a:r>
            <a:endParaRPr lang="pt-BR" b="1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447156" y="4991516"/>
            <a:ext cx="6696744" cy="11521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2000" dirty="0" smtClean="0">
                <a:solidFill>
                  <a:schemeClr val="tx1"/>
                </a:solidFill>
              </a:rPr>
              <a:t>Hierarquia, organização e racionalização do trabalho caminham paralelamente a interesses particulares e valorização da mão de obra.  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2214578"/>
          </a:xfrm>
        </p:spPr>
        <p:txBody>
          <a:bodyPr/>
          <a:lstStyle/>
          <a:p>
            <a:pPr marL="533400" indent="-533400">
              <a:buNone/>
              <a:defRPr/>
            </a:pPr>
            <a:r>
              <a:rPr lang="pt-BR" b="1" dirty="0" smtClean="0"/>
              <a:t>Teoria Comportamental (1957):</a:t>
            </a:r>
          </a:p>
          <a:p>
            <a:pPr marL="533400" indent="-533400">
              <a:buFont typeface="Wingdings" pitchFamily="2" charset="2"/>
              <a:buChar char="ü"/>
              <a:defRPr/>
            </a:pPr>
            <a:endParaRPr lang="pt-BR" sz="1400" b="1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Oposição à Teoria Clássica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pt-BR" sz="1400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O ser humano é visto como parte importante da estrutura da organização e participa na tomada de decisões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4497181"/>
            <a:ext cx="17145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i="1" dirty="0" smtClean="0"/>
              <a:t>Bom administrador</a:t>
            </a:r>
            <a:endParaRPr lang="pt-BR" i="1" dirty="0"/>
          </a:p>
        </p:txBody>
      </p:sp>
      <p:sp>
        <p:nvSpPr>
          <p:cNvPr id="6" name="Seta para a direita 5"/>
          <p:cNvSpPr/>
          <p:nvPr/>
        </p:nvSpPr>
        <p:spPr>
          <a:xfrm>
            <a:off x="2571736" y="4714884"/>
            <a:ext cx="357190" cy="285752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28992" y="4434496"/>
            <a:ext cx="207170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Conhecer as necessidades do trabalhador</a:t>
            </a:r>
            <a:endParaRPr lang="pt-BR" i="1" dirty="0"/>
          </a:p>
        </p:txBody>
      </p:sp>
      <p:sp>
        <p:nvSpPr>
          <p:cNvPr id="8" name="Seta para a direita 7"/>
          <p:cNvSpPr/>
          <p:nvPr/>
        </p:nvSpPr>
        <p:spPr>
          <a:xfrm>
            <a:off x="6000760" y="4714884"/>
            <a:ext cx="357190" cy="285752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786578" y="4568619"/>
            <a:ext cx="207170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Estimular maior desempenho</a:t>
            </a:r>
            <a:endParaRPr lang="pt-BR" i="1" dirty="0"/>
          </a:p>
        </p:txBody>
      </p:sp>
      <p:sp>
        <p:nvSpPr>
          <p:cNvPr id="10" name="Chave esquerda 9"/>
          <p:cNvSpPr/>
          <p:nvPr/>
        </p:nvSpPr>
        <p:spPr>
          <a:xfrm rot="16200000">
            <a:off x="4536282" y="1321578"/>
            <a:ext cx="214313" cy="8572562"/>
          </a:xfrm>
          <a:prstGeom prst="lef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67731"/>
            <a:ext cx="61436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Contribuir para o sucesso da organização</a:t>
            </a:r>
            <a:endParaRPr lang="pt-B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00500"/>
          </a:xfrm>
        </p:spPr>
        <p:txBody>
          <a:bodyPr/>
          <a:lstStyle/>
          <a:p>
            <a:pPr marL="533400" indent="-533400">
              <a:buNone/>
              <a:defRPr/>
            </a:pPr>
            <a:r>
              <a:rPr lang="pt-BR" b="1" dirty="0" smtClean="0"/>
              <a:t>Teoria Comportamental (1957):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Quais são as necessidades do trabalhador?</a:t>
            </a:r>
          </a:p>
          <a:p>
            <a:pPr marL="1333500" lvl="2" indent="-419100">
              <a:buFont typeface="Wingdings" pitchFamily="2" charset="2"/>
              <a:buChar char="ü"/>
              <a:defRPr/>
            </a:pPr>
            <a:r>
              <a:rPr lang="pt-BR" dirty="0" smtClean="0"/>
              <a:t>De </a:t>
            </a:r>
            <a:r>
              <a:rPr lang="pt-BR" dirty="0" err="1" smtClean="0"/>
              <a:t>auto-realização</a:t>
            </a:r>
            <a:r>
              <a:rPr lang="pt-BR" dirty="0" smtClean="0"/>
              <a:t>, estima, sociais, segurança e fisiológicas</a:t>
            </a:r>
          </a:p>
          <a:p>
            <a:pPr marL="1333500" lvl="2" indent="-4191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1333500" lvl="2" indent="-4191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1333500" lvl="2" indent="-4191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1790700" lvl="3" indent="-4191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1790700" lvl="3" indent="-4191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1790700" lvl="3" indent="-4191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1790700" lvl="3" indent="-4191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1333500" lvl="2" indent="-419100">
              <a:buFont typeface="Wingdings" pitchFamily="2" charset="2"/>
              <a:buChar char="ü"/>
              <a:defRPr/>
            </a:pPr>
            <a:r>
              <a:rPr lang="pt-BR" dirty="0" smtClean="0"/>
              <a:t>Enquanto uma necessidade não for atingida, é impossível atingir o próximo nível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3059832" y="3396124"/>
          <a:ext cx="2183904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00500"/>
          </a:xfrm>
        </p:spPr>
        <p:txBody>
          <a:bodyPr/>
          <a:lstStyle/>
          <a:p>
            <a:pPr marL="533400" indent="-533400">
              <a:buNone/>
              <a:defRPr/>
            </a:pPr>
            <a:r>
              <a:rPr lang="pt-BR" b="1" dirty="0" smtClean="0"/>
              <a:t>Teoria Contingência (1972):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Influenciada por variáveis do ambiente:</a:t>
            </a:r>
          </a:p>
          <a:p>
            <a:pPr marL="1314450" lvl="2" indent="-457200">
              <a:buFont typeface="Wingdings" pitchFamily="2" charset="2"/>
              <a:buChar char="ü"/>
              <a:defRPr/>
            </a:pPr>
            <a:r>
              <a:rPr lang="pt-BR" dirty="0" smtClean="0"/>
              <a:t>Tecnológicas, legais, políticas, econômicas, demográficas, ecológicas ou culturais.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Condições do ambiente determinam as técnicas a serem empregadas para alcançar o objetivo 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Essa teoria se baseia na expressão “</a:t>
            </a:r>
            <a:r>
              <a:rPr lang="pt-BR" dirty="0" err="1" smtClean="0"/>
              <a:t>se-então</a:t>
            </a:r>
            <a:r>
              <a:rPr lang="pt-BR" dirty="0" smtClean="0"/>
              <a:t>” </a:t>
            </a:r>
          </a:p>
          <a:p>
            <a:pPr marL="1333500" lvl="2" indent="-419100">
              <a:buFont typeface="Wingdings" pitchFamily="2" charset="2"/>
              <a:buChar char="ü"/>
              <a:defRPr/>
            </a:pPr>
            <a:r>
              <a:rPr lang="pt-BR" dirty="0" smtClean="0"/>
              <a:t>Se está condicionado aos acontecimentos</a:t>
            </a:r>
          </a:p>
          <a:p>
            <a:pPr marL="1333500" lvl="2" indent="-419100">
              <a:buFont typeface="Wingdings" pitchFamily="2" charset="2"/>
              <a:buChar char="ü"/>
              <a:defRPr/>
            </a:pPr>
            <a:r>
              <a:rPr lang="pt-BR" dirty="0" smtClean="0"/>
              <a:t>Então às providências a serem tomadas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43384"/>
          </a:xfrm>
        </p:spPr>
        <p:txBody>
          <a:bodyPr/>
          <a:lstStyle/>
          <a:p>
            <a:pPr marL="533400" indent="-533400" algn="just">
              <a:buNone/>
              <a:defRPr/>
            </a:pPr>
            <a:r>
              <a:rPr lang="pt-BR" b="1" dirty="0" smtClean="0"/>
              <a:t>Concluindo,  administrar significa:</a:t>
            </a:r>
          </a:p>
          <a:p>
            <a:pPr marL="914400" lvl="1" indent="-457200" algn="just">
              <a:defRPr/>
            </a:pPr>
            <a:r>
              <a:rPr lang="pt-BR" sz="2000" b="1" i="1" dirty="0" smtClean="0">
                <a:solidFill>
                  <a:srgbClr val="C00000"/>
                </a:solidFill>
              </a:rPr>
              <a:t>PLANEJAR</a:t>
            </a:r>
          </a:p>
          <a:p>
            <a:pPr marL="914400" lvl="1" indent="-457200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Dirigir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Controlar organizações e/ou tarefas</a:t>
            </a:r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42976" y="4857760"/>
            <a:ext cx="7000924" cy="11521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Relacionar os objetivos com as condições disponíveis e determinar a melhor forma de execução das operações.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  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que, de que maneira, quando e quem deve fazer.</a:t>
            </a:r>
          </a:p>
        </p:txBody>
      </p:sp>
      <p:sp>
        <p:nvSpPr>
          <p:cNvPr id="8" name="Seta dobrada para cima 7"/>
          <p:cNvSpPr/>
          <p:nvPr/>
        </p:nvSpPr>
        <p:spPr>
          <a:xfrm rot="10800000" flipH="1">
            <a:off x="2771800" y="2772947"/>
            <a:ext cx="3240360" cy="1656184"/>
          </a:xfrm>
          <a:prstGeom prst="bentUpArrow">
            <a:avLst>
              <a:gd name="adj1" fmla="val 3250"/>
              <a:gd name="adj2" fmla="val 8270"/>
              <a:gd name="adj3" fmla="val 9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43384"/>
          </a:xfrm>
        </p:spPr>
        <p:txBody>
          <a:bodyPr/>
          <a:lstStyle/>
          <a:p>
            <a:pPr marL="533400" indent="-533400" algn="just">
              <a:buNone/>
              <a:defRPr/>
            </a:pPr>
            <a:r>
              <a:rPr lang="pt-BR" b="1" dirty="0" smtClean="0"/>
              <a:t>Concluindo,  administrar significa: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Planejar</a:t>
            </a:r>
          </a:p>
          <a:p>
            <a:pPr marL="914400" lvl="1" indent="-457200">
              <a:defRPr/>
            </a:pPr>
            <a:r>
              <a:rPr lang="pt-BR" sz="2000" b="1" i="1" dirty="0" smtClean="0">
                <a:solidFill>
                  <a:srgbClr val="C00000"/>
                </a:solidFill>
              </a:rPr>
              <a:t>ORGANIZAR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Dirigir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Controlar organizações </a:t>
            </a: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e/ou tarefas</a:t>
            </a:r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1538" y="4643446"/>
            <a:ext cx="7072362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Agrupar as atividades necessárias para que os objetivos sejam alcançados, os planos executados e as pessoas possam trabalhar eficientemente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Definir as relações entre chefes e subordinados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Distribuir e adequar os recursos disponíveis (humanos e materiais)</a:t>
            </a:r>
          </a:p>
        </p:txBody>
      </p:sp>
      <p:sp>
        <p:nvSpPr>
          <p:cNvPr id="8" name="Seta dobrada para cima 7"/>
          <p:cNvSpPr/>
          <p:nvPr/>
        </p:nvSpPr>
        <p:spPr>
          <a:xfrm rot="10800000" flipH="1">
            <a:off x="2903276" y="3143248"/>
            <a:ext cx="3240360" cy="1073280"/>
          </a:xfrm>
          <a:prstGeom prst="bentUpArrow">
            <a:avLst>
              <a:gd name="adj1" fmla="val 3250"/>
              <a:gd name="adj2" fmla="val 8270"/>
              <a:gd name="adj3" fmla="val 9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43384"/>
          </a:xfrm>
        </p:spPr>
        <p:txBody>
          <a:bodyPr/>
          <a:lstStyle/>
          <a:p>
            <a:pPr marL="533400" indent="-533400" algn="just">
              <a:buNone/>
              <a:defRPr/>
            </a:pPr>
            <a:r>
              <a:rPr lang="pt-BR" b="1" dirty="0" smtClean="0"/>
              <a:t>Concluindo,  administrar significa: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Planejar</a:t>
            </a:r>
          </a:p>
          <a:p>
            <a:pPr marL="914400" lvl="1" indent="-457200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Organizar</a:t>
            </a:r>
          </a:p>
          <a:p>
            <a:pPr marL="914400" lvl="1" indent="-457200" algn="just">
              <a:defRPr/>
            </a:pPr>
            <a:r>
              <a:rPr lang="pt-BR" sz="2000" b="1" i="1" dirty="0" smtClean="0">
                <a:solidFill>
                  <a:srgbClr val="C00000"/>
                </a:solidFill>
              </a:rPr>
              <a:t>DIRIGIR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Controlar organizações e/ou tarefas</a:t>
            </a:r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259632" y="4786322"/>
            <a:ext cx="6696744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  <a:tabLst>
                <a:tab pos="534988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Tomar deliberações e incorporá-las em ordens e instruções gerais e específicas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  <a:tabLst>
                <a:tab pos="534988" algn="l"/>
              </a:tabLst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Conseguir a execução do planejado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  <a:tabLst>
                <a:tab pos="534988" algn="l"/>
              </a:tabLst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 Atividade de liderança, comunicação e motivação</a:t>
            </a:r>
          </a:p>
        </p:txBody>
      </p:sp>
      <p:sp>
        <p:nvSpPr>
          <p:cNvPr id="7" name="Seta dobrada para cima 6"/>
          <p:cNvSpPr/>
          <p:nvPr/>
        </p:nvSpPr>
        <p:spPr>
          <a:xfrm rot="10800000" flipH="1">
            <a:off x="2571737" y="3501008"/>
            <a:ext cx="3240360" cy="928124"/>
          </a:xfrm>
          <a:prstGeom prst="bentUpArrow">
            <a:avLst>
              <a:gd name="adj1" fmla="val 3250"/>
              <a:gd name="adj2" fmla="val 8270"/>
              <a:gd name="adj3" fmla="val 9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533400" indent="-533400" algn="just">
              <a:buNone/>
              <a:defRPr/>
            </a:pPr>
            <a:r>
              <a:rPr lang="pt-BR" b="1" dirty="0" smtClean="0"/>
              <a:t>Concluindo,  administrar significa: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Planejar</a:t>
            </a:r>
          </a:p>
          <a:p>
            <a:pPr marL="914400" lvl="1" indent="-457200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Dirigir</a:t>
            </a:r>
          </a:p>
          <a:p>
            <a:pPr marL="914400" lvl="1" indent="-457200" algn="just">
              <a:defRPr/>
            </a:pPr>
            <a:r>
              <a:rPr lang="pt-BR" sz="2000" b="1" i="1" dirty="0" smtClean="0">
                <a:solidFill>
                  <a:srgbClr val="C00000"/>
                </a:solidFill>
              </a:rPr>
              <a:t>CONTROLAR ORGANIZAÇÕES E/OU TAREFAS</a:t>
            </a:r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259632" y="5135532"/>
            <a:ext cx="6696744" cy="10081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50000"/>
              <a:tabLst>
                <a:tab pos="534988" algn="l"/>
              </a:tabLst>
            </a:pP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Comparar os resultados obtidos com os previstos, avaliando a eficiência do mesmo.</a:t>
            </a:r>
            <a:endParaRPr kumimoji="0" lang="pt-BR" sz="1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eta dobrada para cima 6"/>
          <p:cNvSpPr/>
          <p:nvPr/>
        </p:nvSpPr>
        <p:spPr>
          <a:xfrm rot="10800000" flipH="1">
            <a:off x="6239170" y="4075931"/>
            <a:ext cx="1404664" cy="924704"/>
          </a:xfrm>
          <a:prstGeom prst="bentUpArrow">
            <a:avLst>
              <a:gd name="adj1" fmla="val 3250"/>
              <a:gd name="adj2" fmla="val 8270"/>
              <a:gd name="adj3" fmla="val 9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005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2100" dirty="0" smtClean="0"/>
              <a:t>Aumento considerável do consumo de alimentos fora do ambiente familiar: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sz="11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Cresce o mercado da alimentação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Mudança do perfil da família: mulheres têm mais espaço no mercado de trabalho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sz="1600" i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fr-FR" dirty="0" smtClean="0"/>
          </a:p>
        </p:txBody>
      </p:sp>
      <p:pic>
        <p:nvPicPr>
          <p:cNvPr id="4101" name="Picture 5" descr="http://1.bp.blogspot.com/_AHd30uwV-2U/TTg81qvUaxI/AAAAAAAAAR8/6RMTfWFBNfM/s400/mulher_trabalh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1809750" cy="176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533400" indent="-533400" algn="just">
              <a:buNone/>
              <a:defRPr/>
            </a:pPr>
            <a:r>
              <a:rPr lang="pt-BR" b="1" dirty="0" smtClean="0"/>
              <a:t>Concluindo,  administrar significa: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Planejar</a:t>
            </a:r>
          </a:p>
          <a:p>
            <a:pPr marL="914400" lvl="1" indent="-457200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Dirigir</a:t>
            </a:r>
          </a:p>
          <a:p>
            <a:pPr marL="914400" lvl="1" indent="-457200" algn="just">
              <a:defRPr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Controlar organizações e/ou tarefas</a:t>
            </a:r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393520" y="4920078"/>
            <a:ext cx="4464496" cy="115212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</a:rPr>
              <a:t>T</a:t>
            </a:r>
            <a:r>
              <a:rPr lang="pt-BR" sz="2400" b="1" dirty="0" smtClean="0">
                <a:solidFill>
                  <a:schemeClr val="tx1"/>
                </a:solidFill>
              </a:rPr>
              <a:t>em como objetivo maior produtividade e lucratividade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971600" y="1988840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00500"/>
          </a:xfrm>
        </p:spPr>
        <p:txBody>
          <a:bodyPr/>
          <a:lstStyle/>
          <a:p>
            <a:pPr>
              <a:buNone/>
              <a:defRPr/>
            </a:pPr>
            <a:r>
              <a:rPr lang="pt-BR" b="1" dirty="0" smtClean="0"/>
              <a:t>Competências/Habilidades gerenciais</a:t>
            </a:r>
            <a:endParaRPr lang="pt-BR" dirty="0" smtClean="0"/>
          </a:p>
          <a:p>
            <a:pPr lvl="3">
              <a:defRPr/>
            </a:pPr>
            <a:endParaRPr lang="pt-BR" dirty="0" smtClean="0"/>
          </a:p>
          <a:p>
            <a:pPr lvl="3">
              <a:defRPr/>
            </a:pPr>
            <a:endParaRPr lang="pt-BR" dirty="0" smtClean="0"/>
          </a:p>
          <a:p>
            <a:pPr lvl="1">
              <a:defRPr/>
            </a:pPr>
            <a:endParaRPr lang="pt-BR" dirty="0" smtClean="0"/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graphicFrame>
        <p:nvGraphicFramePr>
          <p:cNvPr id="5" name="Diagrama 4"/>
          <p:cNvGraphicFramePr/>
          <p:nvPr/>
        </p:nvGraphicFramePr>
        <p:xfrm>
          <a:off x="755576" y="2276872"/>
          <a:ext cx="7992888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00500"/>
          </a:xfrm>
        </p:spPr>
        <p:txBody>
          <a:bodyPr/>
          <a:lstStyle/>
          <a:p>
            <a:pPr>
              <a:buNone/>
              <a:defRPr/>
            </a:pPr>
            <a:r>
              <a:rPr lang="pt-BR" b="1" dirty="0" smtClean="0"/>
              <a:t>Subdivisões do setor de alimentação fora de casa</a:t>
            </a:r>
          </a:p>
          <a:p>
            <a:pPr lvl="3">
              <a:defRPr/>
            </a:pPr>
            <a:endParaRPr lang="pt-BR" dirty="0" smtClean="0"/>
          </a:p>
          <a:p>
            <a:pPr lvl="3">
              <a:defRPr/>
            </a:pPr>
            <a:endParaRPr lang="pt-BR" dirty="0" smtClean="0"/>
          </a:p>
          <a:p>
            <a:pPr lvl="1">
              <a:defRPr/>
            </a:pPr>
            <a:endParaRPr lang="pt-BR" dirty="0" smtClean="0"/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A imagem “http://www.eps.ufsc.br/teses96/proenca/figuras/fig3_1.gif” contém erros e não pode ser exibid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756602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Segundo Teixeira </a:t>
            </a:r>
            <a:r>
              <a:rPr lang="pt-BR" i="1" dirty="0" smtClean="0"/>
              <a:t>et al. </a:t>
            </a:r>
            <a:r>
              <a:rPr lang="pt-BR" dirty="0" smtClean="0"/>
              <a:t>(1990) - UAN pode ser considerada um subsistema desempenhando atividades: </a:t>
            </a:r>
            <a:r>
              <a:rPr lang="pt-BR" b="1" i="1" dirty="0" smtClean="0">
                <a:solidFill>
                  <a:schemeClr val="accent2"/>
                </a:solidFill>
              </a:rPr>
              <a:t>FINS</a:t>
            </a:r>
            <a:r>
              <a:rPr lang="pt-BR" dirty="0" smtClean="0"/>
              <a:t> ou </a:t>
            </a:r>
            <a:r>
              <a:rPr lang="pt-BR" i="1" dirty="0" smtClean="0"/>
              <a:t>MEIOS</a:t>
            </a:r>
          </a:p>
          <a:p>
            <a:pPr lvl="1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 algn="just"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403648" y="3501008"/>
          <a:ext cx="60960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Segundo Teixeira </a:t>
            </a:r>
            <a:r>
              <a:rPr lang="pt-BR" i="1" dirty="0" smtClean="0"/>
              <a:t>et al. </a:t>
            </a:r>
            <a:r>
              <a:rPr lang="pt-BR" dirty="0" smtClean="0"/>
              <a:t>(1990) - UAN pode ser considerada um subsistema desempenhando atividades: </a:t>
            </a:r>
            <a:r>
              <a:rPr lang="pt-BR" i="1" dirty="0" smtClean="0"/>
              <a:t>FINS</a:t>
            </a:r>
            <a:r>
              <a:rPr lang="pt-BR" dirty="0" smtClean="0"/>
              <a:t> ou </a:t>
            </a:r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MEIOS</a:t>
            </a:r>
            <a:endParaRPr lang="pt-B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 algn="just"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ta dobrada para cima 4"/>
          <p:cNvSpPr/>
          <p:nvPr/>
        </p:nvSpPr>
        <p:spPr>
          <a:xfrm rot="10800000" flipH="1">
            <a:off x="1907704" y="4077072"/>
            <a:ext cx="2232248" cy="792088"/>
          </a:xfrm>
          <a:prstGeom prst="bentUpArrow">
            <a:avLst>
              <a:gd name="adj1" fmla="val 3250"/>
              <a:gd name="adj2" fmla="val 8270"/>
              <a:gd name="adj3" fmla="val 9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899592" y="3284984"/>
          <a:ext cx="734481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0005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b="1" dirty="0" smtClean="0"/>
              <a:t>Formas de gerenciamento de UAN:</a:t>
            </a:r>
          </a:p>
          <a:p>
            <a:pPr>
              <a:defRPr/>
            </a:pPr>
            <a:endParaRPr lang="pt-BR" dirty="0" smtClean="0"/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259632" y="2060848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0005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b="1" dirty="0" smtClean="0"/>
              <a:t>Formas de gerenciamento de UAN:</a:t>
            </a:r>
          </a:p>
          <a:p>
            <a:pPr>
              <a:defRPr/>
            </a:pPr>
            <a:endParaRPr lang="pt-BR" dirty="0" smtClean="0"/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395536" y="2060848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05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b="1" dirty="0" smtClean="0"/>
              <a:t>Autogestão - Vantagens: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Preocupação maior com a qualidade (cardápios, gêneros, </a:t>
            </a:r>
            <a:r>
              <a:rPr lang="pt-BR" dirty="0" err="1" smtClean="0"/>
              <a:t>gramagens</a:t>
            </a:r>
            <a:r>
              <a:rPr lang="pt-BR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Padrão de qualidade estável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Flexibilidade na mudança de cardápios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Maior integração entre funcionários e usuários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Quadro de pessoal mais treinado (melhores salários, menor rotatividade, maior condição de treinamento)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Custos inferiores para produção de grande nº de refeições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2200" b="1" dirty="0" smtClean="0"/>
              <a:t>Autogestão - Desvantagens: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Preocupação com outra atividade além de sua atividade fim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Tendência de elevação de custos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Possibilidade de assessoria técnica defasada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Funcionários carentes de formação técnica especializada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Risco de defasagem em termos de estrutura técnica e equipamentos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642918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72032"/>
          </a:xfrm>
        </p:spPr>
        <p:txBody>
          <a:bodyPr/>
          <a:lstStyle/>
          <a:p>
            <a:pPr marL="533400" indent="-533400" algn="just">
              <a:buNone/>
              <a:defRPr/>
            </a:pPr>
            <a:r>
              <a:rPr lang="pt-BR" b="1" dirty="0" smtClean="0"/>
              <a:t>Unidade de Alimentação e Nutrição (UAN):</a:t>
            </a:r>
          </a:p>
          <a:p>
            <a:pPr marL="533400" indent="-533400" algn="just">
              <a:buNone/>
              <a:defRPr/>
            </a:pPr>
            <a:endParaRPr lang="pt-BR" sz="1200" b="1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 smtClean="0"/>
              <a:t>As UANs são estruturas complexas destinadas à produção de refeições em quantidades variáveis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 algn="just">
              <a:buNone/>
              <a:defRPr/>
            </a:pPr>
            <a:endParaRPr lang="pt-BR" sz="3200" dirty="0" smtClean="0"/>
          </a:p>
          <a:p>
            <a:pPr marL="914400" lvl="1" indent="-457200" algn="just">
              <a:buFont typeface="Wingdings" pitchFamily="2" charset="2"/>
              <a:buChar char="ü"/>
              <a:defRPr/>
            </a:pPr>
            <a:r>
              <a:rPr lang="pt-BR" dirty="0" smtClean="0"/>
              <a:t>Consiste de um serviço organizado, compreendendo uma sequência e sucessão de atos a fim de:</a:t>
            </a:r>
          </a:p>
          <a:p>
            <a:pPr marL="1333500" lvl="2" indent="-419100" algn="just">
              <a:buFont typeface="Wingdings" pitchFamily="2" charset="2"/>
              <a:buChar char="ü"/>
              <a:defRPr/>
            </a:pPr>
            <a:r>
              <a:rPr lang="pt-BR" dirty="0" smtClean="0"/>
              <a:t>Fornecer refeições balanceadas dentro dos padrões dietéticos e higiênicos</a:t>
            </a:r>
          </a:p>
          <a:p>
            <a:pPr marL="1333500" lvl="2" indent="-419100" algn="just">
              <a:buFont typeface="Wingdings" pitchFamily="2" charset="2"/>
              <a:buChar char="ü"/>
              <a:defRPr/>
            </a:pPr>
            <a:r>
              <a:rPr lang="pt-BR" dirty="0" smtClean="0"/>
              <a:t>Atender as necessidades nutricionais de seus clientes,</a:t>
            </a:r>
          </a:p>
          <a:p>
            <a:pPr marL="1752600" lvl="3" indent="-381000" algn="just">
              <a:buFont typeface="Wingdings" pitchFamily="2" charset="2"/>
              <a:buChar char="ü"/>
              <a:defRPr/>
            </a:pPr>
            <a:r>
              <a:rPr lang="pt-BR" dirty="0" smtClean="0"/>
              <a:t>Ajustando aos limites financeiros da instituição </a:t>
            </a:r>
          </a:p>
          <a:p>
            <a:pPr marL="533400" indent="-5334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pt-BR" sz="1600" i="1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643042" y="3559734"/>
            <a:ext cx="614366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914400" lvl="1" indent="-457200" algn="ctr">
              <a:buNone/>
              <a:defRPr/>
            </a:pPr>
            <a:r>
              <a:rPr lang="pt-BR" sz="2000" b="1" i="1" dirty="0" smtClean="0">
                <a:latin typeface="+mn-lt"/>
              </a:rPr>
              <a:t>UMA</a:t>
            </a:r>
            <a:r>
              <a:rPr lang="pt-BR" b="1" i="1" dirty="0" smtClean="0">
                <a:latin typeface="+mn-lt"/>
              </a:rPr>
              <a:t> EMPRESA DENTRO DE OUTRA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2200" b="1" dirty="0" smtClean="0"/>
              <a:t>Terceirização (concessionárias) - Vantagens: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Empresa contratante preocupa-se apenas com atividade fim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Custo final inferior (recursos humanos e materiais)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Maior domínio de técnicas operacionais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Uso e tecnologia mais avançada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Concessionárias competentes: satisfação maior do usuário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2200" b="1" dirty="0" smtClean="0"/>
              <a:t>Terceirização (concessionárias) - Desvantagens: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Salários mais baixos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Maior rotatividade de funcionários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Dificuldade de treinamento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Taxa de absenteísmo elevada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Menor flexibilidade para mudanças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Tomadas de decisões mais lentas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1080120"/>
          </a:xfrm>
        </p:spPr>
        <p:txBody>
          <a:bodyPr/>
          <a:lstStyle/>
          <a:p>
            <a:pPr marL="342900" lvl="1" indent="-342900" algn="ctr">
              <a:buNone/>
              <a:defRPr/>
            </a:pPr>
            <a:r>
              <a:rPr lang="pt-B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 do serviço</a:t>
            </a:r>
          </a:p>
          <a:p>
            <a:pPr lvl="1">
              <a:defRPr/>
            </a:pPr>
            <a:endParaRPr lang="pt-BR" dirty="0" smtClean="0"/>
          </a:p>
          <a:p>
            <a:pPr marL="914400" lvl="1" indent="-457200" algn="just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b="1" dirty="0" smtClean="0"/>
              <a:t>Fatores chave de sobrevivência empresarial:</a:t>
            </a:r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sz="1100" dirty="0" smtClean="0"/>
          </a:p>
          <a:p>
            <a:pPr lvl="1">
              <a:buFont typeface="Wingdings" pitchFamily="2" charset="2"/>
              <a:buChar char="ü"/>
              <a:defRPr/>
            </a:pPr>
            <a:r>
              <a:rPr lang="pt-BR" dirty="0" smtClean="0"/>
              <a:t>De um lado clientes mais exigentes e sofisticados, do outro concorrentes mais agressivos e preparados</a:t>
            </a:r>
          </a:p>
          <a:p>
            <a:pPr lvl="1">
              <a:buFont typeface="Wingdings" pitchFamily="2" charset="2"/>
              <a:buChar char="ü"/>
              <a:defRPr/>
            </a:pPr>
            <a:endParaRPr lang="pt-BR" sz="1600" dirty="0" smtClean="0"/>
          </a:p>
          <a:p>
            <a:pPr lvl="1" algn="l">
              <a:buFont typeface="Wingdings" pitchFamily="2" charset="2"/>
              <a:buChar char="ü"/>
              <a:defRPr/>
            </a:pPr>
            <a:r>
              <a:rPr lang="pt-BR" dirty="0" smtClean="0">
                <a:latin typeface="+mj-lt"/>
              </a:rPr>
              <a:t>Dinâmica empresarial voltada para o aperfeiçoamento contínuo dos produtos e serviços</a:t>
            </a:r>
          </a:p>
          <a:p>
            <a:pPr lvl="1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979712" y="2348880"/>
          <a:ext cx="4943872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>
              <a:buNone/>
              <a:defRPr/>
            </a:pPr>
            <a:r>
              <a:rPr lang="pt-BR" b="1" dirty="0" smtClean="0"/>
              <a:t>Qualidade total:</a:t>
            </a:r>
          </a:p>
          <a:p>
            <a:pPr>
              <a:buFont typeface="Wingdings" pitchFamily="2" charset="2"/>
              <a:buChar char="ü"/>
              <a:defRPr/>
            </a:pPr>
            <a:endParaRPr lang="pt-BR" b="1" dirty="0" smtClean="0"/>
          </a:p>
          <a:p>
            <a:pPr lvl="1">
              <a:buFont typeface="Wingdings" pitchFamily="2" charset="2"/>
              <a:buChar char="ü"/>
              <a:defRPr/>
            </a:pPr>
            <a:r>
              <a:rPr lang="pt-BR" dirty="0" smtClean="0"/>
              <a:t>Um serviço ou produto deve:</a:t>
            </a:r>
          </a:p>
          <a:p>
            <a:pPr lvl="1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r>
              <a:rPr lang="pt-BR" dirty="0" smtClean="0"/>
              <a:t>Em todos os aspectos ser apropriado para o fim a qual se destina</a:t>
            </a:r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r>
              <a:rPr lang="pt-BR" dirty="0" smtClean="0"/>
              <a:t>Estar em conformidade com os requisitos exigidos</a:t>
            </a:r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pt-BR" dirty="0" smtClean="0"/>
              <a:t>Dentro da UAN é necessário satisfazer o cliente em aspectos tangíveis e intangíveis.</a:t>
            </a:r>
          </a:p>
          <a:p>
            <a:pPr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  <a:p>
            <a:pPr lvl="2">
              <a:buFont typeface="Wingdings" pitchFamily="2" charset="2"/>
              <a:buChar char="ü"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2123728" y="3212976"/>
          <a:ext cx="4320480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b="1" dirty="0" smtClean="0"/>
              <a:t>Qualidade total em UAN:</a:t>
            </a:r>
          </a:p>
          <a:p>
            <a:pPr>
              <a:defRPr/>
            </a:pPr>
            <a:endParaRPr lang="pt-BR" b="1" dirty="0" smtClean="0"/>
          </a:p>
          <a:p>
            <a:pPr lvl="2">
              <a:defRPr/>
            </a:pPr>
            <a:endParaRPr lang="pt-BR" dirty="0" smtClean="0"/>
          </a:p>
          <a:p>
            <a:pPr lvl="2"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1538" y="3500438"/>
            <a:ext cx="7215238" cy="15633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+mn-lt"/>
              </a:rPr>
              <a:t>O moderno conceito de excelência da qualidade não se restringe a apenas satisfazer o desejo do cliente, mas sim em </a:t>
            </a:r>
            <a:r>
              <a:rPr lang="pt-BR" sz="2200" b="1" dirty="0" smtClean="0">
                <a:latin typeface="+mn-lt"/>
              </a:rPr>
              <a:t>ENCANTAR</a:t>
            </a:r>
            <a:r>
              <a:rPr lang="pt-BR" sz="2200" dirty="0" smtClean="0">
                <a:latin typeface="+mn-lt"/>
              </a:rPr>
              <a:t>, ou seja, atingir suas expectativas.</a:t>
            </a:r>
            <a:endParaRPr lang="pt-BR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b="1" dirty="0" smtClean="0"/>
              <a:t>Atuação do Nutricionista na </a:t>
            </a:r>
            <a:r>
              <a:rPr lang="pt-BR" b="1" dirty="0" err="1" smtClean="0"/>
              <a:t>UANs</a:t>
            </a:r>
            <a:r>
              <a:rPr lang="pt-BR" b="1" dirty="0" smtClean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Planejar, organizar, dirigir, supervisionar e avaliar os serviços de alimentação e nutrição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/>
              <a:t>Realizar assistência e educação nutricional a coletividade ou indivíduos sadios ou enfermos em instituições públicas </a:t>
            </a:r>
            <a:r>
              <a:rPr lang="pt-BR" smtClean="0"/>
              <a:t>e privadas</a:t>
            </a:r>
            <a:endParaRPr lang="pt-BR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pt-BR" b="1" dirty="0" smtClean="0"/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endParaRPr lang="pt-BR" dirty="0" smtClean="0"/>
          </a:p>
          <a:p>
            <a:pPr lvl="2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46820" y="5307028"/>
            <a:ext cx="28114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latin typeface="+mn-lt"/>
              </a:rPr>
              <a:t>RESOLUÇÃO CFN nº 380/2005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algn="ctr">
              <a:buNone/>
              <a:defRPr/>
            </a:pPr>
            <a:endParaRPr lang="pt-BR" sz="5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pt-BR" sz="5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Dinâmica</a:t>
            </a:r>
          </a:p>
          <a:p>
            <a:pPr lvl="2">
              <a:defRPr/>
            </a:pPr>
            <a:endParaRPr lang="pt-BR" dirty="0" smtClean="0"/>
          </a:p>
          <a:p>
            <a:pPr lvl="2">
              <a:defRPr/>
            </a:pPr>
            <a:endParaRPr lang="pt-BR" dirty="0" smtClean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642918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648" y="1700808"/>
            <a:ext cx="6408712" cy="45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41106"/>
          </a:xfrm>
        </p:spPr>
        <p:txBody>
          <a:bodyPr/>
          <a:lstStyle/>
          <a:p>
            <a:pPr marL="514350" indent="-457200">
              <a:buNone/>
              <a:defRPr/>
            </a:pPr>
            <a:r>
              <a:rPr lang="pt-BR" b="1" dirty="0" smtClean="0"/>
              <a:t>Administração (do latim):</a:t>
            </a:r>
          </a:p>
          <a:p>
            <a:pPr marL="933450" lvl="1" indent="-419100">
              <a:buFont typeface="Wingdings" pitchFamily="2" charset="2"/>
              <a:buChar char="ü"/>
              <a:defRPr/>
            </a:pPr>
            <a:r>
              <a:rPr lang="pt-BR" dirty="0" smtClean="0"/>
              <a:t>Ad = direção, tendência para</a:t>
            </a:r>
          </a:p>
          <a:p>
            <a:pPr marL="933450" lvl="1" indent="-419100">
              <a:buFont typeface="Wingdings" pitchFamily="2" charset="2"/>
              <a:buChar char="ü"/>
              <a:defRPr/>
            </a:pPr>
            <a:r>
              <a:rPr lang="pt-BR" dirty="0" err="1" smtClean="0"/>
              <a:t>Minister</a:t>
            </a:r>
            <a:r>
              <a:rPr lang="pt-BR" dirty="0" smtClean="0"/>
              <a:t> = subordinação ou obediência</a:t>
            </a:r>
          </a:p>
          <a:p>
            <a:pPr marL="933450" lvl="1" indent="-419100">
              <a:buFont typeface="Wingdings" pitchFamily="2" charset="2"/>
              <a:buChar char="ü"/>
              <a:defRPr/>
            </a:pPr>
            <a:endParaRPr lang="pt-BR" sz="1800" dirty="0" smtClean="0"/>
          </a:p>
          <a:p>
            <a:pPr marL="514350" indent="-457200">
              <a:buFont typeface="Wingdings" pitchFamily="2" charset="2"/>
              <a:buChar char="ü"/>
              <a:defRPr/>
            </a:pPr>
            <a:r>
              <a:rPr lang="pt-BR" dirty="0" smtClean="0"/>
              <a:t>Ação de conseguir resultados, por meio do trabalho de um grupo de pessoas que possuam objetivos comuns</a:t>
            </a:r>
          </a:p>
          <a:p>
            <a:pPr marL="933450" lvl="1" indent="-419100">
              <a:buFont typeface="Wingdings" pitchFamily="2" charset="2"/>
              <a:buChar char="ü"/>
              <a:defRPr/>
            </a:pPr>
            <a:r>
              <a:rPr lang="pt-BR" dirty="0" smtClean="0"/>
              <a:t>Organização do trabalho</a:t>
            </a:r>
          </a:p>
          <a:p>
            <a:pPr marL="933450" lvl="1" indent="-419100">
              <a:buFont typeface="Wingdings" pitchFamily="2" charset="2"/>
              <a:buChar char="ü"/>
              <a:defRPr/>
            </a:pPr>
            <a:endParaRPr lang="pt-BR" sz="1800" dirty="0" smtClean="0"/>
          </a:p>
          <a:p>
            <a:pPr marL="514350" indent="-457200">
              <a:buFont typeface="Wingdings" pitchFamily="2" charset="2"/>
              <a:buChar char="ü"/>
              <a:defRPr/>
            </a:pPr>
            <a:r>
              <a:rPr lang="pt-BR" dirty="0" smtClean="0"/>
              <a:t>Consiste em orientar, dirigir e controlar os esforços para um objetivo comum</a:t>
            </a:r>
          </a:p>
          <a:p>
            <a:pPr marL="933450" lvl="1" indent="-419100">
              <a:buFont typeface="Wingdings" pitchFamily="2" charset="2"/>
              <a:buChar char="ü"/>
              <a:defRPr/>
            </a:pPr>
            <a:r>
              <a:rPr lang="pt-BR" dirty="0" smtClean="0"/>
              <a:t>Coordenação de atividades</a:t>
            </a:r>
          </a:p>
          <a:p>
            <a:pPr marL="933450" lvl="1" indent="-419100">
              <a:buFont typeface="Wingdings" pitchFamily="2" charset="2"/>
              <a:buChar char="ü"/>
              <a:defRPr/>
            </a:pPr>
            <a:r>
              <a:rPr lang="pt-BR" dirty="0" smtClean="0"/>
              <a:t>Processo de tomar, realizar e alcançar ações/decisões</a:t>
            </a:r>
          </a:p>
          <a:p>
            <a:pPr marL="533400" indent="-533400"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pt-BR" sz="1600" i="1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533400" indent="-533400" algn="ctr">
              <a:buNone/>
              <a:defRPr/>
            </a:pPr>
            <a:endParaRPr lang="pt-BR" sz="5400" dirty="0" smtClean="0"/>
          </a:p>
          <a:p>
            <a:pPr marL="533400" indent="-533400" algn="ctr">
              <a:buNone/>
              <a:defRPr/>
            </a:pP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Teorias da administração </a:t>
            </a:r>
          </a:p>
          <a:p>
            <a:pPr marL="914400" lvl="1" indent="-457200">
              <a:defRPr/>
            </a:pPr>
            <a:endParaRPr lang="pt-BR" sz="1600" i="1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533400" indent="-533400">
              <a:defRPr/>
            </a:pPr>
            <a:endParaRPr lang="pt-BR" dirty="0" smtClean="0"/>
          </a:p>
          <a:p>
            <a:pPr marL="914400" lvl="1" indent="-457200">
              <a:defRPr/>
            </a:pPr>
            <a:endParaRPr lang="pt-BR" sz="1600" i="1" dirty="0" smtClean="0"/>
          </a:p>
          <a:p>
            <a:endParaRPr lang="fr-FR" dirty="0" smtClean="0"/>
          </a:p>
        </p:txBody>
      </p:sp>
      <p:graphicFrame>
        <p:nvGraphicFramePr>
          <p:cNvPr id="4" name="Group 102"/>
          <p:cNvGraphicFramePr>
            <a:graphicFrameLocks noGrp="1"/>
          </p:cNvGraphicFramePr>
          <p:nvPr/>
        </p:nvGraphicFramePr>
        <p:xfrm>
          <a:off x="1907704" y="1988840"/>
          <a:ext cx="5424487" cy="4389120"/>
        </p:xfrm>
        <a:graphic>
          <a:graphicData uri="http://schemas.openxmlformats.org/drawingml/2006/table">
            <a:tbl>
              <a:tblPr/>
              <a:tblGrid>
                <a:gridCol w="1392237"/>
                <a:gridCol w="403225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1903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Administração científica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1909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da burocracia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1916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clássica da administração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1932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das relações humanas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estruturalista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dos sistemas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Abordagem sociotécnica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neoclássica da administração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comportamental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1962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Desenvolvimento organizacional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1972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Teoria da contingência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4847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Cronologia das teorias da administração: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None/>
              <a:defRPr/>
            </a:pPr>
            <a:r>
              <a:rPr lang="pt-BR" b="1" dirty="0" smtClean="0"/>
              <a:t>Teoria clássica (1916):</a:t>
            </a:r>
          </a:p>
          <a:p>
            <a:pPr marL="1087437" lvl="1" indent="-4191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dirty="0" smtClean="0"/>
              <a:t>Sistematização dos métodos de trabalho, que visavam aumentar a produtividade com redução das despesas.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t-BR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t-BR" sz="1600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fr-FR" dirty="0" smtClean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4414" y="4562888"/>
            <a:ext cx="7143800" cy="11521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indent="-533400" algn="ctr">
              <a:defRPr/>
            </a:pPr>
            <a:r>
              <a:rPr lang="pt-BR" sz="2000" dirty="0">
                <a:solidFill>
                  <a:schemeClr val="tx1"/>
                </a:solidFill>
              </a:rPr>
              <a:t>O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tx1"/>
                </a:solidFill>
              </a:rPr>
              <a:t>ser humano como mero instrumento de trabalho, que </a:t>
            </a:r>
            <a:r>
              <a:rPr lang="pt-BR" sz="2000" dirty="0" smtClean="0">
                <a:solidFill>
                  <a:schemeClr val="tx1"/>
                </a:solidFill>
              </a:rPr>
              <a:t>não precisava </a:t>
            </a:r>
            <a:r>
              <a:rPr lang="pt-BR" sz="2000" dirty="0">
                <a:solidFill>
                  <a:schemeClr val="tx1"/>
                </a:solidFill>
              </a:rPr>
              <a:t>pensar, apenas executar ordens de seus superiores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91757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UAN</a:t>
            </a:r>
            <a:endParaRPr lang="fr-FR" b="1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00500"/>
          </a:xfrm>
        </p:spPr>
        <p:txBody>
          <a:bodyPr/>
          <a:lstStyle/>
          <a:p>
            <a:pPr marL="533400" indent="-533400">
              <a:buNone/>
              <a:defRPr/>
            </a:pPr>
            <a:r>
              <a:rPr lang="pt-BR" b="1" dirty="0" smtClean="0"/>
              <a:t>Teoria clássica (1916):</a:t>
            </a:r>
          </a:p>
          <a:p>
            <a:pPr marL="533400" indent="-533400">
              <a:buNone/>
              <a:defRPr/>
            </a:pPr>
            <a:r>
              <a:rPr lang="pt-BR" dirty="0" smtClean="0"/>
              <a:t>	Funções administrativas:</a:t>
            </a:r>
          </a:p>
          <a:p>
            <a:pPr marL="1809750" lvl="3" indent="-342900">
              <a:defRPr/>
            </a:pPr>
            <a:r>
              <a:rPr lang="pt-BR" i="1" dirty="0" smtClean="0"/>
              <a:t>Prever</a:t>
            </a:r>
            <a:r>
              <a:rPr lang="pt-BR" dirty="0" smtClean="0"/>
              <a:t>: planejamento</a:t>
            </a:r>
          </a:p>
          <a:p>
            <a:pPr marL="1809750" lvl="3" indent="-342900">
              <a:defRPr/>
            </a:pPr>
            <a:r>
              <a:rPr lang="pt-BR" i="1" dirty="0" smtClean="0"/>
              <a:t>Organizar</a:t>
            </a:r>
            <a:r>
              <a:rPr lang="pt-BR" dirty="0" smtClean="0"/>
              <a:t>: disposição de recursos materiais e humanos</a:t>
            </a:r>
          </a:p>
          <a:p>
            <a:pPr marL="1809750" lvl="3" indent="-342900">
              <a:defRPr/>
            </a:pPr>
            <a:r>
              <a:rPr lang="pt-BR" i="1" dirty="0" smtClean="0"/>
              <a:t>Comandar</a:t>
            </a:r>
            <a:r>
              <a:rPr lang="pt-BR" dirty="0" smtClean="0"/>
              <a:t>: dirigir o pessoal</a:t>
            </a:r>
          </a:p>
          <a:p>
            <a:pPr marL="1809750" lvl="3" indent="-342900">
              <a:defRPr/>
            </a:pPr>
            <a:r>
              <a:rPr lang="pt-BR" i="1" dirty="0" smtClean="0"/>
              <a:t>Coordenar</a:t>
            </a:r>
            <a:r>
              <a:rPr lang="pt-BR" dirty="0" smtClean="0"/>
              <a:t>: cuidar para que tudo ocorra como planejado</a:t>
            </a:r>
          </a:p>
          <a:p>
            <a:pPr marL="1401763" lvl="2" indent="-381000">
              <a:defRPr/>
            </a:pPr>
            <a:endParaRPr lang="pt-BR" dirty="0" smtClean="0"/>
          </a:p>
          <a:p>
            <a:pPr marL="533400" indent="-533400">
              <a:defRPr/>
            </a:pPr>
            <a:endParaRPr lang="pt-BR" dirty="0" smtClean="0"/>
          </a:p>
          <a:p>
            <a:pPr marL="914400" lvl="1" indent="-457200">
              <a:defRPr/>
            </a:pPr>
            <a:endParaRPr lang="pt-BR" sz="1600" i="1" dirty="0" smtClean="0"/>
          </a:p>
          <a:p>
            <a:endParaRPr lang="fr-F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304280" y="4991516"/>
            <a:ext cx="6696744" cy="11521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2000" dirty="0" smtClean="0">
                <a:solidFill>
                  <a:schemeClr val="tx1"/>
                </a:solidFill>
              </a:rPr>
              <a:t>Administrar significa delegar, fazer com que os outros executem suas tarefas para que possa então fiscalizá-los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582</TotalTime>
  <Words>1514</Words>
  <Application>Microsoft Macintosh PowerPoint</Application>
  <PresentationFormat>Apresentação na tela (4:3)</PresentationFormat>
  <Paragraphs>318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Calibri</vt:lpstr>
      <vt:lpstr>Wingdings</vt:lpstr>
      <vt:lpstr>Arial</vt:lpstr>
      <vt:lpstr>118</vt:lpstr>
      <vt:lpstr>Administração de Unidades de Alimentação e Nutrição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  <vt:lpstr>Administração de UAN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de Unidades de Alimentação e Nutrição</dc:title>
  <dc:creator>User</dc:creator>
  <cp:lastModifiedBy>carla nonino</cp:lastModifiedBy>
  <cp:revision>91</cp:revision>
  <dcterms:created xsi:type="dcterms:W3CDTF">2014-02-27T16:00:50Z</dcterms:created>
  <dcterms:modified xsi:type="dcterms:W3CDTF">2018-03-09T15:47:06Z</dcterms:modified>
</cp:coreProperties>
</file>