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90" d="100"/>
          <a:sy n="90" d="100"/>
        </p:scale>
        <p:origin x="519" y="6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ACB76-AE6D-4319-A5DD-4940647FFD10}" type="datetimeFigureOut">
              <a:rPr lang="pt-BR" smtClean="0"/>
              <a:t>04/04/17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EF6E1-6250-4D66-9091-16FD44CCF2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399511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ACB76-AE6D-4319-A5DD-4940647FFD10}" type="datetimeFigureOut">
              <a:rPr lang="pt-BR" smtClean="0"/>
              <a:t>04/04/17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EF6E1-6250-4D66-9091-16FD44CCF2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2439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ACB76-AE6D-4319-A5DD-4940647FFD10}" type="datetimeFigureOut">
              <a:rPr lang="pt-BR" smtClean="0"/>
              <a:t>04/04/17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EF6E1-6250-4D66-9091-16FD44CCF2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9452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ACB76-AE6D-4319-A5DD-4940647FFD10}" type="datetimeFigureOut">
              <a:rPr lang="pt-BR" smtClean="0"/>
              <a:t>04/04/17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EF6E1-6250-4D66-9091-16FD44CCF2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88285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ACB76-AE6D-4319-A5DD-4940647FFD10}" type="datetimeFigureOut">
              <a:rPr lang="pt-BR" smtClean="0"/>
              <a:t>04/04/17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EF6E1-6250-4D66-9091-16FD44CCF2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60060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ACB76-AE6D-4319-A5DD-4940647FFD10}" type="datetimeFigureOut">
              <a:rPr lang="pt-BR" smtClean="0"/>
              <a:t>04/04/17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EF6E1-6250-4D66-9091-16FD44CCF2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473820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ACB76-AE6D-4319-A5DD-4940647FFD10}" type="datetimeFigureOut">
              <a:rPr lang="pt-BR" smtClean="0"/>
              <a:t>04/04/17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EF6E1-6250-4D66-9091-16FD44CCF2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408880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ACB76-AE6D-4319-A5DD-4940647FFD10}" type="datetimeFigureOut">
              <a:rPr lang="pt-BR" smtClean="0"/>
              <a:t>04/04/17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EF6E1-6250-4D66-9091-16FD44CCF2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15065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ACB76-AE6D-4319-A5DD-4940647FFD10}" type="datetimeFigureOut">
              <a:rPr lang="pt-BR" smtClean="0"/>
              <a:t>04/04/17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EF6E1-6250-4D66-9091-16FD44CCF2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54379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ACB76-AE6D-4319-A5DD-4940647FFD10}" type="datetimeFigureOut">
              <a:rPr lang="pt-BR" smtClean="0"/>
              <a:t>04/04/17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EF6E1-6250-4D66-9091-16FD44CCF2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78896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ACB76-AE6D-4319-A5DD-4940647FFD10}" type="datetimeFigureOut">
              <a:rPr lang="pt-BR" smtClean="0"/>
              <a:t>04/04/17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EF6E1-6250-4D66-9091-16FD44CCF2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311787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CACB76-AE6D-4319-A5DD-4940647FFD10}" type="datetimeFigureOut">
              <a:rPr lang="pt-BR" smtClean="0"/>
              <a:t>04/04/17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4EF6E1-6250-4D66-9091-16FD44CCF2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59286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Caso </a:t>
            </a:r>
            <a:r>
              <a:rPr lang="pt-BR" dirty="0" err="1"/>
              <a:t>Altavox</a:t>
            </a:r>
            <a:r>
              <a:rPr lang="pt-BR" dirty="0"/>
              <a:t> </a:t>
            </a:r>
            <a:r>
              <a:rPr lang="pt-BR" dirty="0" err="1"/>
              <a:t>Electronics</a:t>
            </a:r>
            <a:br>
              <a:rPr lang="pt-BR" dirty="0"/>
            </a:br>
            <a:r>
              <a:rPr lang="pt-BR" sz="4800" dirty="0"/>
              <a:t>Chase &amp; </a:t>
            </a:r>
            <a:r>
              <a:rPr lang="pt-BR" sz="4800" dirty="0" err="1"/>
              <a:t>Aquilano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/>
              <a:t>Adaptado por </a:t>
            </a:r>
          </a:p>
          <a:p>
            <a:r>
              <a:rPr lang="pt-BR" dirty="0"/>
              <a:t>Prof. Dr. Marcio Mattos Borges de Oliveira</a:t>
            </a:r>
          </a:p>
        </p:txBody>
      </p:sp>
    </p:spTree>
    <p:extLst>
      <p:ext uri="{BB962C8B-B14F-4D97-AF65-F5344CB8AC3E}">
        <p14:creationId xmlns:p14="http://schemas.microsoft.com/office/powerpoint/2010/main" val="25621700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l="40552" t="19371" r="5802" b="10853"/>
          <a:stretch/>
        </p:blipFill>
        <p:spPr>
          <a:xfrm>
            <a:off x="1461977" y="0"/>
            <a:ext cx="9234376" cy="6756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2819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Agrupar 5"/>
          <p:cNvGrpSpPr/>
          <p:nvPr/>
        </p:nvGrpSpPr>
        <p:grpSpPr>
          <a:xfrm>
            <a:off x="526312" y="90744"/>
            <a:ext cx="11143558" cy="6306635"/>
            <a:chOff x="526312" y="90744"/>
            <a:chExt cx="11143558" cy="6306635"/>
          </a:xfrm>
        </p:grpSpPr>
        <p:pic>
          <p:nvPicPr>
            <p:cNvPr id="4" name="Imagem 3"/>
            <p:cNvPicPr>
              <a:picLocks noChangeAspect="1"/>
            </p:cNvPicPr>
            <p:nvPr/>
          </p:nvPicPr>
          <p:blipFill rotWithShape="1">
            <a:blip r:embed="rId2"/>
            <a:srcRect l="42471" t="18532" r="6887" b="54884"/>
            <a:stretch/>
          </p:blipFill>
          <p:spPr>
            <a:xfrm>
              <a:off x="526312" y="90744"/>
              <a:ext cx="11143558" cy="3290410"/>
            </a:xfrm>
            <a:prstGeom prst="rect">
              <a:avLst/>
            </a:prstGeom>
          </p:spPr>
        </p:pic>
        <p:pic>
          <p:nvPicPr>
            <p:cNvPr id="5" name="Imagem 4"/>
            <p:cNvPicPr>
              <a:picLocks noChangeAspect="1"/>
            </p:cNvPicPr>
            <p:nvPr/>
          </p:nvPicPr>
          <p:blipFill rotWithShape="1">
            <a:blip r:embed="rId3"/>
            <a:srcRect l="25247" t="46457" r="32830" b="29768"/>
            <a:stretch/>
          </p:blipFill>
          <p:spPr>
            <a:xfrm>
              <a:off x="526312" y="2966485"/>
              <a:ext cx="10754832" cy="343089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574073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l="67369" t="46038" r="8490" b="30000"/>
          <a:stretch/>
        </p:blipFill>
        <p:spPr>
          <a:xfrm>
            <a:off x="1759687" y="621403"/>
            <a:ext cx="7027844" cy="3924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12520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14</Words>
  <Application>Microsoft Office PowerPoint</Application>
  <PresentationFormat>Widescreen</PresentationFormat>
  <Paragraphs>3</Paragraphs>
  <Slides>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Tema do Office</vt:lpstr>
      <vt:lpstr>Caso Altavox Electronics Chase &amp; Aquilano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Caso Altavox Electronics Chase &amp; Aquilano</dc:title>
  <dc:creator>Marcio Mattos Borges de Oliveira</dc:creator>
  <cp:lastModifiedBy>Marcio Mattos Borges de Oliveira</cp:lastModifiedBy>
  <cp:revision>3</cp:revision>
  <dcterms:created xsi:type="dcterms:W3CDTF">2017-04-04T11:55:06Z</dcterms:created>
  <dcterms:modified xsi:type="dcterms:W3CDTF">2017-04-04T12:11:30Z</dcterms:modified>
</cp:coreProperties>
</file>