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B0C4-0219-4FBA-B141-541BFE8CE3B4}" type="datetimeFigureOut">
              <a:rPr lang="pt-BR" smtClean="0"/>
              <a:t>18/03/14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88AE-17BC-4D9E-8971-4B3B48B29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32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B0C4-0219-4FBA-B141-541BFE8CE3B4}" type="datetimeFigureOut">
              <a:rPr lang="pt-BR" smtClean="0"/>
              <a:t>18/03/14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88AE-17BC-4D9E-8971-4B3B48B29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606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B0C4-0219-4FBA-B141-541BFE8CE3B4}" type="datetimeFigureOut">
              <a:rPr lang="pt-BR" smtClean="0"/>
              <a:t>18/03/14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88AE-17BC-4D9E-8971-4B3B48B29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60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B0C4-0219-4FBA-B141-541BFE8CE3B4}" type="datetimeFigureOut">
              <a:rPr lang="pt-BR" smtClean="0"/>
              <a:t>18/03/14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88AE-17BC-4D9E-8971-4B3B48B29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35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B0C4-0219-4FBA-B141-541BFE8CE3B4}" type="datetimeFigureOut">
              <a:rPr lang="pt-BR" smtClean="0"/>
              <a:t>18/03/14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88AE-17BC-4D9E-8971-4B3B48B29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41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B0C4-0219-4FBA-B141-541BFE8CE3B4}" type="datetimeFigureOut">
              <a:rPr lang="pt-BR" smtClean="0"/>
              <a:t>18/03/14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88AE-17BC-4D9E-8971-4B3B48B29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88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B0C4-0219-4FBA-B141-541BFE8CE3B4}" type="datetimeFigureOut">
              <a:rPr lang="pt-BR" smtClean="0"/>
              <a:t>18/03/14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88AE-17BC-4D9E-8971-4B3B48B29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46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B0C4-0219-4FBA-B141-541BFE8CE3B4}" type="datetimeFigureOut">
              <a:rPr lang="pt-BR" smtClean="0"/>
              <a:t>18/03/14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88AE-17BC-4D9E-8971-4B3B48B29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19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B0C4-0219-4FBA-B141-541BFE8CE3B4}" type="datetimeFigureOut">
              <a:rPr lang="pt-BR" smtClean="0"/>
              <a:t>18/03/14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88AE-17BC-4D9E-8971-4B3B48B29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00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B0C4-0219-4FBA-B141-541BFE8CE3B4}" type="datetimeFigureOut">
              <a:rPr lang="pt-BR" smtClean="0"/>
              <a:t>18/03/14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88AE-17BC-4D9E-8971-4B3B48B29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49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B0C4-0219-4FBA-B141-541BFE8CE3B4}" type="datetimeFigureOut">
              <a:rPr lang="pt-BR" smtClean="0"/>
              <a:t>18/03/14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88AE-17BC-4D9E-8971-4B3B48B29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361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BB0C4-0219-4FBA-B141-541BFE8CE3B4}" type="datetimeFigureOut">
              <a:rPr lang="pt-BR" smtClean="0"/>
              <a:t>18/03/14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B88AE-17BC-4D9E-8971-4B3B48B29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02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Questões para discussão – Previsão de Demanda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Cap. 8 Correa</a:t>
            </a:r>
          </a:p>
          <a:p>
            <a:r>
              <a:rPr lang="pt-BR" dirty="0" smtClean="0"/>
              <a:t>Prof. Dr. Marcio Mattos Borges de Oliveira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905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Suponha que seu superior hierárquico, no meio de uma reunião importante para os acionistas , dirija-se a você e pergunte: “Por que mesmo você defende a criação de uma função de gestão da demanda para nossa empresa, mesmo sabendo que isso representará, pelo menos a curto prazo, um aumento de custos?” Você sabe que tem que ser breve, didático e convincente. O que você responde?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96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 diretor comercial de sua empresa defende a utilização do </a:t>
            </a:r>
            <a:r>
              <a:rPr lang="pt-BR" i="1" dirty="0" smtClean="0"/>
              <a:t>feeling</a:t>
            </a:r>
            <a:r>
              <a:rPr lang="pt-BR" dirty="0" smtClean="0"/>
              <a:t> dos vendedores (que estão sempre em contato estreito com o mercado) para a realização das previsões de vendas. O diretor industrial , inconformado, acha que modelos matemáticos de previsão deveriam ser as fontes das previsões. No elevador, você encontra o presidente que lhe pede a opinião. Você tem do décimo andar até o térreo para lhe responder. O que você responde?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6286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Quais as implicações das empresas, as vezes</a:t>
            </a:r>
            <a:r>
              <a:rPr lang="pt-BR" smtClean="0"/>
              <a:t>, confundirem </a:t>
            </a:r>
            <a:r>
              <a:rPr lang="pt-BR" dirty="0" smtClean="0"/>
              <a:t>“metas” com “</a:t>
            </a:r>
            <a:r>
              <a:rPr lang="pt-BR" smtClean="0"/>
              <a:t>previsões”?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8231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202</Words>
  <Application>Microsoft Office PowerPoint</Application>
  <PresentationFormat>Apresentação na tela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Questões para discussão – Previsão de Demanda</vt:lpstr>
      <vt:lpstr>Questões para discussão</vt:lpstr>
      <vt:lpstr>Questões para discussão</vt:lpstr>
      <vt:lpstr>Questões para discussão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Questões para discussão – Previsão de Demanda</dc:title>
  <dc:creator>marcio</dc:creator>
  <cp:lastModifiedBy>marcio</cp:lastModifiedBy>
  <cp:revision>8</cp:revision>
  <dcterms:created xsi:type="dcterms:W3CDTF">2014-03-18T11:27:29Z</dcterms:created>
  <dcterms:modified xsi:type="dcterms:W3CDTF">2014-03-18T11:56:01Z</dcterms:modified>
</cp:coreProperties>
</file>