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67" r:id="rId2"/>
    <p:sldId id="368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</p:sldIdLst>
  <p:sldSz cx="10058400" cy="7772400"/>
  <p:notesSz cx="15024100" cy="94091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AF"/>
    <a:srgbClr val="009EA6"/>
    <a:srgbClr val="008C03"/>
    <a:srgbClr val="DFB793"/>
    <a:srgbClr val="0066CC"/>
    <a:srgbClr val="EAEAEA"/>
    <a:srgbClr val="00808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94" y="-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494713" y="-14288"/>
            <a:ext cx="65389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494713" y="8907463"/>
            <a:ext cx="65389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fld id="{E35690B2-DE81-427A-989D-A93403E27DE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2700" y="8907463"/>
            <a:ext cx="65389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14288"/>
            <a:ext cx="65389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225" y="-50800"/>
            <a:ext cx="6503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494713" y="-50800"/>
            <a:ext cx="6503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249863" y="746125"/>
            <a:ext cx="4524375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47863" y="4471988"/>
            <a:ext cx="111252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731" tIns="107249" rIns="209731" bIns="107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225" y="8913813"/>
            <a:ext cx="65039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494713" y="8913813"/>
            <a:ext cx="6503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fld id="{B8C6E5B4-06A2-4F29-B13D-9E30754A6F8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6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699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430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2247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03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43797-4643-4A23-BAC4-8EF7DEF43EA3}" type="slidenum">
              <a:rPr lang="en-US"/>
              <a:pPr/>
              <a:t>1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1754B-4B9D-441E-8929-C35FE0D1B476}" type="slidenum">
              <a:rPr lang="en-US"/>
              <a:pPr/>
              <a:t>10</a:t>
            </a:fld>
            <a:endParaRPr lang="en-US"/>
          </a:p>
        </p:txBody>
      </p:sp>
      <p:sp>
        <p:nvSpPr>
          <p:cNvPr id="437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8BB41-3537-4FBC-8593-24ECE3703095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69D9F-1AFD-4CB1-AC10-A37A0C05A289}" type="slidenum">
              <a:rPr lang="en-US"/>
              <a:pPr/>
              <a:t>12</a:t>
            </a:fld>
            <a:endParaRPr lang="en-US"/>
          </a:p>
        </p:txBody>
      </p:sp>
      <p:sp>
        <p:nvSpPr>
          <p:cNvPr id="441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C1BE1-0B5C-422D-8412-89137042047A}" type="slidenum">
              <a:rPr lang="en-US"/>
              <a:pPr/>
              <a:t>13</a:t>
            </a:fld>
            <a:endParaRPr lang="en-US"/>
          </a:p>
        </p:txBody>
      </p:sp>
      <p:sp>
        <p:nvSpPr>
          <p:cNvPr id="443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82B6A-4A94-45FE-92BE-D2303C3877A3}" type="slidenum">
              <a:rPr lang="en-US"/>
              <a:pPr/>
              <a:t>14</a:t>
            </a:fld>
            <a:endParaRPr lang="en-US"/>
          </a:p>
        </p:txBody>
      </p:sp>
      <p:sp>
        <p:nvSpPr>
          <p:cNvPr id="445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E4746-54DE-4474-8480-331D3C14A2A9}" type="slidenum">
              <a:rPr lang="en-US"/>
              <a:pPr/>
              <a:t>15</a:t>
            </a:fld>
            <a:endParaRPr lang="en-US"/>
          </a:p>
        </p:txBody>
      </p:sp>
      <p:sp>
        <p:nvSpPr>
          <p:cNvPr id="447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5A4C8-3652-4B52-ADB2-9B32D11E556C}" type="slidenum">
              <a:rPr lang="en-US"/>
              <a:pPr/>
              <a:t>16</a:t>
            </a:fld>
            <a:endParaRPr lang="en-US"/>
          </a:p>
        </p:txBody>
      </p:sp>
      <p:sp>
        <p:nvSpPr>
          <p:cNvPr id="449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5BD56-E135-4FC5-AA07-E8671D9449C4}" type="slidenum">
              <a:rPr lang="en-US"/>
              <a:pPr/>
              <a:t>17</a:t>
            </a:fld>
            <a:endParaRPr lang="en-US"/>
          </a:p>
        </p:txBody>
      </p:sp>
      <p:sp>
        <p:nvSpPr>
          <p:cNvPr id="451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E6B2B-5319-4112-9B19-59887A3243E4}" type="slidenum">
              <a:rPr lang="en-US"/>
              <a:pPr/>
              <a:t>18</a:t>
            </a:fld>
            <a:endParaRPr lang="en-US"/>
          </a:p>
        </p:txBody>
      </p:sp>
      <p:sp>
        <p:nvSpPr>
          <p:cNvPr id="453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023F4-3561-49FC-B516-A356E2DC93F6}" type="slidenum">
              <a:rPr lang="en-US"/>
              <a:pPr/>
              <a:t>19</a:t>
            </a:fld>
            <a:endParaRPr lang="en-US"/>
          </a:p>
        </p:txBody>
      </p:sp>
      <p:sp>
        <p:nvSpPr>
          <p:cNvPr id="455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2DA09-846A-4C18-BD4B-A7AD2008F043}" type="slidenum">
              <a:rPr lang="en-US"/>
              <a:pPr/>
              <a:t>2</a:t>
            </a:fld>
            <a:endParaRPr lang="en-US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5317A-33C1-4055-8B65-67F29513C065}" type="slidenum">
              <a:rPr lang="en-US"/>
              <a:pPr/>
              <a:t>20</a:t>
            </a:fld>
            <a:endParaRPr lang="en-US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815E7-948D-45F6-9400-14DCF7C15509}" type="slidenum">
              <a:rPr lang="en-US"/>
              <a:pPr/>
              <a:t>21</a:t>
            </a:fld>
            <a:endParaRPr lang="en-US"/>
          </a:p>
        </p:txBody>
      </p:sp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26549-A079-493F-87C8-4A46F11F8304}" type="slidenum">
              <a:rPr lang="en-US"/>
              <a:pPr/>
              <a:t>22</a:t>
            </a:fld>
            <a:endParaRPr lang="en-US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F034F-0909-4689-8367-F20D9E2B35B8}" type="slidenum">
              <a:rPr lang="en-US"/>
              <a:pPr/>
              <a:t>23</a:t>
            </a:fld>
            <a:endParaRPr lang="en-US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472FD-5B4D-4ADF-8148-55CEB7C3D259}" type="slidenum">
              <a:rPr lang="en-US"/>
              <a:pPr/>
              <a:t>24</a:t>
            </a:fld>
            <a:endParaRPr lang="en-US"/>
          </a:p>
        </p:txBody>
      </p:sp>
      <p:sp>
        <p:nvSpPr>
          <p:cNvPr id="465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537BF-B0BE-47B2-8905-F79345F7E813}" type="slidenum">
              <a:rPr lang="en-US"/>
              <a:pPr/>
              <a:t>25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F7B54-D60E-4CEA-889B-B9E239697BC8}" type="slidenum">
              <a:rPr lang="en-US"/>
              <a:pPr/>
              <a:t>26</a:t>
            </a:fld>
            <a:endParaRPr lang="en-US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0F49-CDFF-4F7F-A6DD-791F9484C5E4}" type="slidenum">
              <a:rPr lang="en-US"/>
              <a:pPr/>
              <a:t>27</a:t>
            </a:fld>
            <a:endParaRPr lang="en-US"/>
          </a:p>
        </p:txBody>
      </p:sp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59C61-8CD8-4932-AF72-CE5AA8732750}" type="slidenum">
              <a:rPr lang="en-US"/>
              <a:pPr/>
              <a:t>28</a:t>
            </a:fld>
            <a:endParaRPr 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C29E-CC1B-44B1-8214-7EE10BFC9EBC}" type="slidenum">
              <a:rPr lang="en-US"/>
              <a:pPr/>
              <a:t>29</a:t>
            </a:fld>
            <a:endParaRPr lang="en-US"/>
          </a:p>
        </p:txBody>
      </p:sp>
      <p:sp>
        <p:nvSpPr>
          <p:cNvPr id="476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C3B64-3B03-4757-B229-8CDA6918303E}" type="slidenum">
              <a:rPr lang="en-US"/>
              <a:pPr/>
              <a:t>3</a:t>
            </a:fld>
            <a:endParaRPr lang="en-US"/>
          </a:p>
        </p:txBody>
      </p:sp>
      <p:sp>
        <p:nvSpPr>
          <p:cNvPr id="422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335EC-032B-4DAB-80B4-3BA1315C38D6}" type="slidenum">
              <a:rPr lang="en-US"/>
              <a:pPr/>
              <a:t>30</a:t>
            </a:fld>
            <a:endParaRPr lang="en-US"/>
          </a:p>
        </p:txBody>
      </p:sp>
      <p:sp>
        <p:nvSpPr>
          <p:cNvPr id="478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A0EA8-C632-4433-9113-EDEEFB2C7CFC}" type="slidenum">
              <a:rPr lang="en-US"/>
              <a:pPr/>
              <a:t>31</a:t>
            </a:fld>
            <a:endParaRPr lang="en-US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ECB14-FE9D-41E5-9D2C-4EDDD06F8419}" type="slidenum">
              <a:rPr lang="en-US"/>
              <a:pPr/>
              <a:t>32</a:t>
            </a:fld>
            <a:endParaRPr lang="en-US"/>
          </a:p>
        </p:txBody>
      </p:sp>
      <p:sp>
        <p:nvSpPr>
          <p:cNvPr id="484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76535-9ECA-458A-AF37-768636D24FC2}" type="slidenum">
              <a:rPr lang="en-US"/>
              <a:pPr/>
              <a:t>33</a:t>
            </a:fld>
            <a:endParaRPr lang="en-US"/>
          </a:p>
        </p:txBody>
      </p:sp>
      <p:sp>
        <p:nvSpPr>
          <p:cNvPr id="486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381FB-64CF-4A91-8C10-1E17A9BC8788}" type="slidenum">
              <a:rPr lang="en-US"/>
              <a:pPr/>
              <a:t>34</a:t>
            </a:fld>
            <a:endParaRPr lang="en-US"/>
          </a:p>
        </p:txBody>
      </p:sp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33C4B-3A5E-489F-AECD-FD9ED604070A}" type="slidenum">
              <a:rPr lang="en-US"/>
              <a:pPr/>
              <a:t>35</a:t>
            </a:fld>
            <a:endParaRPr lang="en-US"/>
          </a:p>
        </p:txBody>
      </p:sp>
      <p:sp>
        <p:nvSpPr>
          <p:cNvPr id="490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06463-8349-4D8C-8B9C-750C763C4E50}" type="slidenum">
              <a:rPr lang="en-US"/>
              <a:pPr/>
              <a:t>36</a:t>
            </a:fld>
            <a:endParaRPr lang="en-US"/>
          </a:p>
        </p:txBody>
      </p:sp>
      <p:sp>
        <p:nvSpPr>
          <p:cNvPr id="492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75D89-C86B-46C8-A7E3-D548959762DD}" type="slidenum">
              <a:rPr lang="en-US"/>
              <a:pPr/>
              <a:t>37</a:t>
            </a:fld>
            <a:endParaRPr lang="en-US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42020-651F-4715-BC06-4DC9578D3B6D}" type="slidenum">
              <a:rPr lang="en-US"/>
              <a:pPr/>
              <a:t>38</a:t>
            </a:fld>
            <a:endParaRPr lang="en-US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D777F-5F5B-4A55-8BE7-FA324055695F}" type="slidenum">
              <a:rPr lang="en-US"/>
              <a:pPr/>
              <a:t>39</a:t>
            </a:fld>
            <a:endParaRPr lang="en-US"/>
          </a:p>
        </p:txBody>
      </p:sp>
      <p:sp>
        <p:nvSpPr>
          <p:cNvPr id="498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345F7-659A-4EBA-A080-904B04B48B1E}" type="slidenum">
              <a:rPr lang="en-US"/>
              <a:pPr/>
              <a:t>4</a:t>
            </a:fld>
            <a:endParaRPr lang="en-US"/>
          </a:p>
        </p:txBody>
      </p:sp>
      <p:sp>
        <p:nvSpPr>
          <p:cNvPr id="424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04450-3DEE-4BBD-918C-E05615412F85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3EC98-703C-4965-B470-B459E9665EA5}" type="slidenum">
              <a:rPr lang="en-US"/>
              <a:pPr/>
              <a:t>6</a:t>
            </a:fld>
            <a:endParaRPr lang="en-US"/>
          </a:p>
        </p:txBody>
      </p:sp>
      <p:sp>
        <p:nvSpPr>
          <p:cNvPr id="429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B0942-DA59-4E77-80D6-2E4FFEBB1B60}" type="slidenum">
              <a:rPr lang="en-US"/>
              <a:pPr/>
              <a:t>7</a:t>
            </a:fld>
            <a:endParaRPr lang="en-US"/>
          </a:p>
        </p:txBody>
      </p:sp>
      <p:sp>
        <p:nvSpPr>
          <p:cNvPr id="431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0038A-6DAA-43FE-B6D3-59578EA762EA}" type="slidenum">
              <a:rPr lang="en-US"/>
              <a:pPr/>
              <a:t>8</a:t>
            </a:fld>
            <a:endParaRPr lang="en-US"/>
          </a:p>
        </p:txBody>
      </p:sp>
      <p:sp>
        <p:nvSpPr>
          <p:cNvPr id="433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8143C-80B9-4B77-8543-DC759EEB8C1D}" type="slidenum">
              <a:rPr lang="en-US"/>
              <a:pPr/>
              <a:t>9</a:t>
            </a:fld>
            <a:endParaRPr lang="en-US"/>
          </a:p>
        </p:txBody>
      </p:sp>
      <p:sp>
        <p:nvSpPr>
          <p:cNvPr id="435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roup 129"/>
          <p:cNvGrpSpPr>
            <a:grpSpLocks/>
          </p:cNvGrpSpPr>
          <p:nvPr/>
        </p:nvGrpSpPr>
        <p:grpSpPr bwMode="auto">
          <a:xfrm>
            <a:off x="0" y="0"/>
            <a:ext cx="10058400" cy="7772400"/>
            <a:chOff x="0" y="0"/>
            <a:chExt cx="6336" cy="4896"/>
          </a:xfrm>
        </p:grpSpPr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00" name="Group 128"/>
            <p:cNvGrpSpPr>
              <a:grpSpLocks/>
            </p:cNvGrpSpPr>
            <p:nvPr/>
          </p:nvGrpSpPr>
          <p:grpSpPr bwMode="auto">
            <a:xfrm>
              <a:off x="0" y="0"/>
              <a:ext cx="6336" cy="4896"/>
              <a:chOff x="0" y="0"/>
              <a:chExt cx="6336" cy="4896"/>
            </a:xfrm>
          </p:grpSpPr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>
                <a:off x="0" y="2782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7" name="Line 85"/>
              <p:cNvSpPr>
                <a:spLocks noChangeShapeType="1"/>
              </p:cNvSpPr>
              <p:nvPr/>
            </p:nvSpPr>
            <p:spPr bwMode="auto">
              <a:xfrm>
                <a:off x="0" y="1291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>
                <a:off x="5468" y="0"/>
                <a:ext cx="0" cy="489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468" y="4465"/>
                <a:ext cx="152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4114800"/>
            <a:ext cx="3886200" cy="1603375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Font typeface="Wingdings" pitchFamily="2" charset="2"/>
              <a:buNone/>
              <a:defRPr sz="2200" b="0" i="1"/>
            </a:lvl1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2058988"/>
            <a:ext cx="3892550" cy="1958975"/>
          </a:xfrm>
        </p:spPr>
        <p:txBody>
          <a:bodyPr tIns="0" bIns="0" anchor="t"/>
          <a:lstStyle>
            <a:lvl1pPr>
              <a:lnSpc>
                <a:spcPct val="115000"/>
              </a:lnSpc>
              <a:defRPr sz="3000"/>
            </a:lvl1pPr>
          </a:lstStyle>
          <a:p>
            <a:r>
              <a:rPr lang="pt-BR"/>
              <a:t>Click to edit Master title</a:t>
            </a:r>
          </a:p>
        </p:txBody>
      </p:sp>
      <p:sp>
        <p:nvSpPr>
          <p:cNvPr id="3199" name="Line 127"/>
          <p:cNvSpPr>
            <a:spLocks noChangeShapeType="1"/>
          </p:cNvSpPr>
          <p:nvPr/>
        </p:nvSpPr>
        <p:spPr bwMode="auto">
          <a:xfrm>
            <a:off x="2895600" y="4038600"/>
            <a:ext cx="6554788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4" name="Rectangle 132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7467600"/>
            <a:ext cx="3184525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90115A-F77C-4210-B586-A7B767D5409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91363" y="312738"/>
            <a:ext cx="2057400" cy="65516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312738"/>
            <a:ext cx="6024563" cy="65516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67BB8-DC04-4796-9060-1716AAFF182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575" y="312738"/>
            <a:ext cx="8231188" cy="8239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816100"/>
            <a:ext cx="8229600" cy="24479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400" y="4416425"/>
            <a:ext cx="8229600" cy="24479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0" y="7461250"/>
            <a:ext cx="2346325" cy="311150"/>
          </a:xfrm>
        </p:spPr>
        <p:txBody>
          <a:bodyPr/>
          <a:lstStyle>
            <a:lvl1pPr>
              <a:defRPr/>
            </a:lvl1pPr>
          </a:lstStyle>
          <a:p>
            <a:fld id="{9A5EEED5-4D55-4B3A-B137-8A4CB8D809F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29000" y="7459663"/>
            <a:ext cx="3184525" cy="312737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B7723-3C9B-4F34-A051-06CF91094D7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3DE014-9F8F-49A8-BFDB-5A192D2B98A2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5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D64944-B1D8-4A9A-BC1C-9D47825BCE2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71C26-EF14-4FB3-8AC9-6CD0A6015D5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E20319-7DDE-44D6-96DE-1977F3DDDAB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046E6-B5F2-4C0B-94DF-BC89A1C55F90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223A8-642C-4299-BCBA-F99C4CAFC08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C6BFEB-7F9D-4674-B857-6C1C99F37E4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9" name="Group 1325"/>
          <p:cNvGrpSpPr>
            <a:grpSpLocks/>
          </p:cNvGrpSpPr>
          <p:nvPr/>
        </p:nvGrpSpPr>
        <p:grpSpPr bwMode="auto">
          <a:xfrm>
            <a:off x="0" y="0"/>
            <a:ext cx="10069513" cy="7772400"/>
            <a:chOff x="0" y="0"/>
            <a:chExt cx="6343" cy="4896"/>
          </a:xfrm>
        </p:grpSpPr>
        <p:sp>
          <p:nvSpPr>
            <p:cNvPr id="17476" name="Line 1092"/>
            <p:cNvSpPr>
              <a:spLocks noChangeShapeType="1"/>
            </p:cNvSpPr>
            <p:nvPr/>
          </p:nvSpPr>
          <p:spPr bwMode="auto">
            <a:xfrm>
              <a:off x="5476" y="0"/>
              <a:ext cx="0" cy="488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>
              <a:off x="0" y="1151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4" name="Line 1070"/>
            <p:cNvSpPr>
              <a:spLocks noChangeShapeType="1"/>
            </p:cNvSpPr>
            <p:nvPr/>
          </p:nvSpPr>
          <p:spPr bwMode="auto">
            <a:xfrm>
              <a:off x="0" y="920"/>
              <a:ext cx="634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55" name="Group 1071"/>
            <p:cNvGrpSpPr>
              <a:grpSpLocks/>
            </p:cNvGrpSpPr>
            <p:nvPr/>
          </p:nvGrpSpPr>
          <p:grpSpPr bwMode="auto">
            <a:xfrm>
              <a:off x="141" y="4231"/>
              <a:ext cx="883" cy="84"/>
              <a:chOff x="359" y="4337"/>
              <a:chExt cx="981" cy="93"/>
            </a:xfrm>
          </p:grpSpPr>
          <p:sp>
            <p:nvSpPr>
              <p:cNvPr id="17456" name="Freeform 1072"/>
              <p:cNvSpPr>
                <a:spLocks noEditPoints="1"/>
              </p:cNvSpPr>
              <p:nvPr/>
            </p:nvSpPr>
            <p:spPr bwMode="auto">
              <a:xfrm>
                <a:off x="359" y="4341"/>
                <a:ext cx="40" cy="68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25" y="29"/>
                  </a:cxn>
                  <a:cxn ang="0">
                    <a:pos x="28" y="25"/>
                  </a:cxn>
                  <a:cxn ang="0">
                    <a:pos x="30" y="21"/>
                  </a:cxn>
                  <a:cxn ang="0">
                    <a:pos x="30" y="15"/>
                  </a:cxn>
                  <a:cxn ang="0">
                    <a:pos x="28" y="10"/>
                  </a:cxn>
                  <a:cxn ang="0">
                    <a:pos x="25" y="8"/>
                  </a:cxn>
                  <a:cxn ang="0">
                    <a:pos x="19" y="6"/>
                  </a:cxn>
                  <a:cxn ang="0">
                    <a:pos x="7" y="31"/>
                  </a:cxn>
                  <a:cxn ang="0">
                    <a:pos x="17" y="62"/>
                  </a:cxn>
                  <a:cxn ang="0">
                    <a:pos x="23" y="62"/>
                  </a:cxn>
                  <a:cxn ang="0">
                    <a:pos x="25" y="62"/>
                  </a:cxn>
                  <a:cxn ang="0">
                    <a:pos x="27" y="62"/>
                  </a:cxn>
                  <a:cxn ang="0">
                    <a:pos x="30" y="60"/>
                  </a:cxn>
                  <a:cxn ang="0">
                    <a:pos x="30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2" y="44"/>
                  </a:cxn>
                  <a:cxn ang="0">
                    <a:pos x="30" y="41"/>
                  </a:cxn>
                  <a:cxn ang="0">
                    <a:pos x="28" y="39"/>
                  </a:cxn>
                  <a:cxn ang="0">
                    <a:pos x="27" y="37"/>
                  </a:cxn>
                  <a:cxn ang="0">
                    <a:pos x="25" y="37"/>
                  </a:cxn>
                  <a:cxn ang="0">
                    <a:pos x="23" y="37"/>
                  </a:cxn>
                  <a:cxn ang="0">
                    <a:pos x="19" y="37"/>
                  </a:cxn>
                  <a:cxn ang="0">
                    <a:pos x="7" y="35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10"/>
                  </a:cxn>
                  <a:cxn ang="0">
                    <a:pos x="36" y="13"/>
                  </a:cxn>
                  <a:cxn ang="0">
                    <a:pos x="36" y="17"/>
                  </a:cxn>
                  <a:cxn ang="0">
                    <a:pos x="36" y="23"/>
                  </a:cxn>
                  <a:cxn ang="0">
                    <a:pos x="34" y="27"/>
                  </a:cxn>
                  <a:cxn ang="0">
                    <a:pos x="30" y="31"/>
                  </a:cxn>
                  <a:cxn ang="0">
                    <a:pos x="27" y="33"/>
                  </a:cxn>
                  <a:cxn ang="0">
                    <a:pos x="32" y="35"/>
                  </a:cxn>
                  <a:cxn ang="0">
                    <a:pos x="36" y="37"/>
                  </a:cxn>
                  <a:cxn ang="0">
                    <a:pos x="38" y="43"/>
                  </a:cxn>
                  <a:cxn ang="0">
                    <a:pos x="40" y="48"/>
                  </a:cxn>
                  <a:cxn ang="0">
                    <a:pos x="40" y="52"/>
                  </a:cxn>
                  <a:cxn ang="0">
                    <a:pos x="38" y="56"/>
                  </a:cxn>
                  <a:cxn ang="0">
                    <a:pos x="36" y="60"/>
                  </a:cxn>
                  <a:cxn ang="0">
                    <a:pos x="34" y="64"/>
                  </a:cxn>
                  <a:cxn ang="0">
                    <a:pos x="30" y="66"/>
                  </a:cxn>
                  <a:cxn ang="0">
                    <a:pos x="27" y="68"/>
                  </a:cxn>
                  <a:cxn ang="0">
                    <a:pos x="21" y="68"/>
                  </a:cxn>
                  <a:cxn ang="0">
                    <a:pos x="13" y="68"/>
                  </a:cxn>
                </a:cxnLst>
                <a:rect l="0" t="0" r="r" b="b"/>
                <a:pathLst>
                  <a:path w="40" h="68">
                    <a:moveTo>
                      <a:pt x="7" y="31"/>
                    </a:move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7" y="6"/>
                    </a:lnTo>
                    <a:lnTo>
                      <a:pt x="7" y="31"/>
                    </a:lnTo>
                    <a:close/>
                    <a:moveTo>
                      <a:pt x="7" y="64"/>
                    </a:moveTo>
                    <a:lnTo>
                      <a:pt x="15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7" y="35"/>
                    </a:lnTo>
                    <a:lnTo>
                      <a:pt x="7" y="64"/>
                    </a:lnTo>
                    <a:close/>
                    <a:moveTo>
                      <a:pt x="0" y="68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7" name="Freeform 1073"/>
              <p:cNvSpPr>
                <a:spLocks noEditPoints="1"/>
              </p:cNvSpPr>
              <p:nvPr/>
            </p:nvSpPr>
            <p:spPr bwMode="auto">
              <a:xfrm>
                <a:off x="409" y="4366"/>
                <a:ext cx="44" cy="45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2" y="37"/>
                  </a:cxn>
                  <a:cxn ang="0">
                    <a:pos x="36" y="31"/>
                  </a:cxn>
                  <a:cxn ang="0">
                    <a:pos x="38" y="25"/>
                  </a:cxn>
                  <a:cxn ang="0">
                    <a:pos x="38" y="18"/>
                  </a:cxn>
                  <a:cxn ang="0">
                    <a:pos x="34" y="12"/>
                  </a:cxn>
                  <a:cxn ang="0">
                    <a:pos x="30" y="8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1" y="10"/>
                  </a:cxn>
                  <a:cxn ang="0">
                    <a:pos x="7" y="16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19" y="45"/>
                  </a:cxn>
                  <a:cxn ang="0">
                    <a:pos x="15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4" y="21"/>
                  </a:cxn>
                  <a:cxn ang="0">
                    <a:pos x="44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6" y="41"/>
                  </a:cxn>
                  <a:cxn ang="0">
                    <a:pos x="32" y="43"/>
                  </a:cxn>
                  <a:cxn ang="0">
                    <a:pos x="28" y="45"/>
                  </a:cxn>
                  <a:cxn ang="0">
                    <a:pos x="25" y="45"/>
                  </a:cxn>
                </a:cxnLst>
                <a:rect l="0" t="0" r="r" b="b"/>
                <a:pathLst>
                  <a:path w="44" h="45">
                    <a:moveTo>
                      <a:pt x="23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1" y="45"/>
                    </a:move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8" name="Freeform 1074"/>
              <p:cNvSpPr>
                <a:spLocks/>
              </p:cNvSpPr>
              <p:nvPr/>
            </p:nvSpPr>
            <p:spPr bwMode="auto">
              <a:xfrm>
                <a:off x="459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9" name="Freeform 1075"/>
              <p:cNvSpPr>
                <a:spLocks/>
              </p:cNvSpPr>
              <p:nvPr/>
            </p:nvSpPr>
            <p:spPr bwMode="auto">
              <a:xfrm>
                <a:off x="484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0" name="Freeform 1076"/>
              <p:cNvSpPr>
                <a:spLocks noEditPoints="1"/>
              </p:cNvSpPr>
              <p:nvPr/>
            </p:nvSpPr>
            <p:spPr bwMode="auto">
              <a:xfrm>
                <a:off x="510" y="4366"/>
                <a:ext cx="45" cy="45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33" y="37"/>
                  </a:cxn>
                  <a:cxn ang="0">
                    <a:pos x="37" y="31"/>
                  </a:cxn>
                  <a:cxn ang="0">
                    <a:pos x="39" y="25"/>
                  </a:cxn>
                  <a:cxn ang="0">
                    <a:pos x="37" y="18"/>
                  </a:cxn>
                  <a:cxn ang="0">
                    <a:pos x="35" y="12"/>
                  </a:cxn>
                  <a:cxn ang="0">
                    <a:pos x="29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10" y="33"/>
                  </a:cxn>
                  <a:cxn ang="0">
                    <a:pos x="14" y="37"/>
                  </a:cxn>
                  <a:cxn ang="0">
                    <a:pos x="20" y="39"/>
                  </a:cxn>
                  <a:cxn ang="0">
                    <a:pos x="20" y="45"/>
                  </a:cxn>
                  <a:cxn ang="0">
                    <a:pos x="16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2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3" y="12"/>
                  </a:cxn>
                  <a:cxn ang="0">
                    <a:pos x="45" y="16"/>
                  </a:cxn>
                  <a:cxn ang="0">
                    <a:pos x="45" y="21"/>
                  </a:cxn>
                  <a:cxn ang="0">
                    <a:pos x="45" y="25"/>
                  </a:cxn>
                  <a:cxn ang="0">
                    <a:pos x="45" y="29"/>
                  </a:cxn>
                  <a:cxn ang="0">
                    <a:pos x="43" y="33"/>
                  </a:cxn>
                  <a:cxn ang="0">
                    <a:pos x="39" y="37"/>
                  </a:cxn>
                  <a:cxn ang="0">
                    <a:pos x="37" y="41"/>
                  </a:cxn>
                  <a:cxn ang="0">
                    <a:pos x="33" y="43"/>
                  </a:cxn>
                  <a:cxn ang="0">
                    <a:pos x="29" y="45"/>
                  </a:cxn>
                  <a:cxn ang="0">
                    <a:pos x="23" y="45"/>
                  </a:cxn>
                </a:cxnLst>
                <a:rect l="0" t="0" r="r" b="b"/>
                <a:pathLst>
                  <a:path w="45" h="45">
                    <a:moveTo>
                      <a:pt x="22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2" y="39"/>
                    </a:lnTo>
                    <a:close/>
                    <a:moveTo>
                      <a:pt x="22" y="45"/>
                    </a:move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1" name="Freeform 1077"/>
              <p:cNvSpPr>
                <a:spLocks/>
              </p:cNvSpPr>
              <p:nvPr/>
            </p:nvSpPr>
            <p:spPr bwMode="auto">
              <a:xfrm>
                <a:off x="566" y="4366"/>
                <a:ext cx="62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4"/>
                  </a:cxn>
                  <a:cxn ang="0">
                    <a:pos x="31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7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60" y="6"/>
                  </a:cxn>
                  <a:cxn ang="0">
                    <a:pos x="60" y="10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7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6" y="19"/>
                  </a:cxn>
                </a:cxnLst>
                <a:rect l="0" t="0" r="r" b="b"/>
                <a:pathLst>
                  <a:path w="62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43"/>
                    </a:lnTo>
                    <a:lnTo>
                      <a:pt x="56" y="43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2" name="Freeform 1078"/>
              <p:cNvSpPr>
                <a:spLocks/>
              </p:cNvSpPr>
              <p:nvPr/>
            </p:nvSpPr>
            <p:spPr bwMode="auto">
              <a:xfrm>
                <a:off x="670" y="4366"/>
                <a:ext cx="59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4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7" y="6"/>
                  </a:cxn>
                  <a:cxn ang="0">
                    <a:pos x="59" y="10"/>
                  </a:cxn>
                  <a:cxn ang="0">
                    <a:pos x="59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6" y="10"/>
                  </a:cxn>
                  <a:cxn ang="0">
                    <a:pos x="34" y="14"/>
                  </a:cxn>
                  <a:cxn ang="0">
                    <a:pos x="32" y="18"/>
                  </a:cxn>
                  <a:cxn ang="0">
                    <a:pos x="32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59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2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3" name="Freeform 1079"/>
              <p:cNvSpPr>
                <a:spLocks noEditPoints="1"/>
              </p:cNvSpPr>
              <p:nvPr/>
            </p:nvSpPr>
            <p:spPr bwMode="auto">
              <a:xfrm>
                <a:off x="741" y="4366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9" y="31"/>
                  </a:cxn>
                  <a:cxn ang="0">
                    <a:pos x="11" y="35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2" y="33"/>
                  </a:cxn>
                  <a:cxn ang="0">
                    <a:pos x="34" y="27"/>
                  </a:cxn>
                  <a:cxn ang="0">
                    <a:pos x="34" y="21"/>
                  </a:cxn>
                  <a:cxn ang="0">
                    <a:pos x="34" y="18"/>
                  </a:cxn>
                  <a:cxn ang="0">
                    <a:pos x="32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8" y="19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3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3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4" name="Freeform 1080"/>
              <p:cNvSpPr>
                <a:spLocks/>
              </p:cNvSpPr>
              <p:nvPr/>
            </p:nvSpPr>
            <p:spPr bwMode="auto">
              <a:xfrm>
                <a:off x="797" y="4366"/>
                <a:ext cx="24" cy="43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5" y="23"/>
                  </a:cxn>
                  <a:cxn ang="0">
                    <a:pos x="0" y="43"/>
                  </a:cxn>
                  <a:cxn ang="0">
                    <a:pos x="5" y="2"/>
                  </a:cxn>
                </a:cxnLst>
                <a:rect l="0" t="0" r="r" b="b"/>
                <a:pathLst>
                  <a:path w="24" h="43">
                    <a:moveTo>
                      <a:pt x="5" y="10"/>
                    </a:moveTo>
                    <a:lnTo>
                      <a:pt x="7" y="10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5" name="Freeform 1081"/>
              <p:cNvSpPr>
                <a:spLocks noEditPoints="1"/>
              </p:cNvSpPr>
              <p:nvPr/>
            </p:nvSpPr>
            <p:spPr bwMode="auto">
              <a:xfrm>
                <a:off x="823" y="4366"/>
                <a:ext cx="41" cy="64"/>
              </a:xfrm>
              <a:custGeom>
                <a:avLst/>
                <a:gdLst/>
                <a:ahLst/>
                <a:cxnLst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50"/>
                  </a:cxn>
                  <a:cxn ang="0">
                    <a:pos x="39" y="54"/>
                  </a:cxn>
                  <a:cxn ang="0">
                    <a:pos x="39" y="56"/>
                  </a:cxn>
                  <a:cxn ang="0">
                    <a:pos x="35" y="60"/>
                  </a:cxn>
                  <a:cxn ang="0">
                    <a:pos x="31" y="62"/>
                  </a:cxn>
                  <a:cxn ang="0">
                    <a:pos x="25" y="64"/>
                  </a:cxn>
                  <a:cxn ang="0">
                    <a:pos x="18" y="64"/>
                  </a:cxn>
                  <a:cxn ang="0">
                    <a:pos x="12" y="62"/>
                  </a:cxn>
                  <a:cxn ang="0">
                    <a:pos x="6" y="58"/>
                  </a:cxn>
                  <a:cxn ang="0">
                    <a:pos x="4" y="54"/>
                  </a:cxn>
                  <a:cxn ang="0">
                    <a:pos x="10" y="52"/>
                  </a:cxn>
                  <a:cxn ang="0">
                    <a:pos x="12" y="54"/>
                  </a:cxn>
                  <a:cxn ang="0">
                    <a:pos x="14" y="58"/>
                  </a:cxn>
                  <a:cxn ang="0">
                    <a:pos x="18" y="58"/>
                  </a:cxn>
                  <a:cxn ang="0">
                    <a:pos x="23" y="58"/>
                  </a:cxn>
                  <a:cxn ang="0">
                    <a:pos x="27" y="58"/>
                  </a:cxn>
                  <a:cxn ang="0">
                    <a:pos x="29" y="56"/>
                  </a:cxn>
                  <a:cxn ang="0">
                    <a:pos x="31" y="56"/>
                  </a:cxn>
                  <a:cxn ang="0">
                    <a:pos x="33" y="54"/>
                  </a:cxn>
                  <a:cxn ang="0">
                    <a:pos x="35" y="52"/>
                  </a:cxn>
                  <a:cxn ang="0">
                    <a:pos x="35" y="50"/>
                  </a:cxn>
                  <a:cxn ang="0">
                    <a:pos x="35" y="47"/>
                  </a:cxn>
                  <a:cxn ang="0">
                    <a:pos x="35" y="43"/>
                  </a:cxn>
                  <a:cxn ang="0">
                    <a:pos x="33" y="39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2" y="45"/>
                  </a:cxn>
                  <a:cxn ang="0">
                    <a:pos x="14" y="45"/>
                  </a:cxn>
                  <a:cxn ang="0">
                    <a:pos x="8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6"/>
                  </a:cxn>
                  <a:cxn ang="0">
                    <a:pos x="35" y="8"/>
                  </a:cxn>
                  <a:cxn ang="0">
                    <a:pos x="22" y="6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12" y="35"/>
                  </a:cxn>
                  <a:cxn ang="0">
                    <a:pos x="16" y="39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1" y="35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35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2" y="6"/>
                  </a:cxn>
                </a:cxnLst>
                <a:rect l="0" t="0" r="r" b="b"/>
                <a:pathLst>
                  <a:path w="41" h="64">
                    <a:moveTo>
                      <a:pt x="41" y="2"/>
                    </a:moveTo>
                    <a:lnTo>
                      <a:pt x="41" y="37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3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1" y="2"/>
                    </a:lnTo>
                    <a:close/>
                    <a:moveTo>
                      <a:pt x="22" y="6"/>
                    </a:move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6" name="Freeform 1082"/>
              <p:cNvSpPr>
                <a:spLocks noEditPoints="1"/>
              </p:cNvSpPr>
              <p:nvPr/>
            </p:nvSpPr>
            <p:spPr bwMode="auto">
              <a:xfrm>
                <a:off x="879" y="4347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8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7" name="Freeform 1083"/>
              <p:cNvSpPr>
                <a:spLocks/>
              </p:cNvSpPr>
              <p:nvPr/>
            </p:nvSpPr>
            <p:spPr bwMode="auto">
              <a:xfrm>
                <a:off x="902" y="4366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5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8" name="Freeform 1084"/>
              <p:cNvSpPr>
                <a:spLocks noEditPoints="1"/>
              </p:cNvSpPr>
              <p:nvPr/>
            </p:nvSpPr>
            <p:spPr bwMode="auto">
              <a:xfrm>
                <a:off x="979" y="4337"/>
                <a:ext cx="40" cy="74"/>
              </a:xfrm>
              <a:custGeom>
                <a:avLst/>
                <a:gdLst/>
                <a:ahLst/>
                <a:cxnLst>
                  <a:cxn ang="0">
                    <a:pos x="35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1" y="66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5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5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9" name="Freeform 1085"/>
              <p:cNvSpPr>
                <a:spLocks noEditPoints="1"/>
              </p:cNvSpPr>
              <p:nvPr/>
            </p:nvSpPr>
            <p:spPr bwMode="auto">
              <a:xfrm>
                <a:off x="1027" y="4366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5" y="37"/>
                  </a:cxn>
                  <a:cxn ang="0">
                    <a:pos x="38" y="31"/>
                  </a:cxn>
                  <a:cxn ang="0">
                    <a:pos x="40" y="25"/>
                  </a:cxn>
                  <a:cxn ang="0">
                    <a:pos x="38" y="18"/>
                  </a:cxn>
                  <a:cxn ang="0">
                    <a:pos x="36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1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3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3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4" y="33"/>
                  </a:cxn>
                  <a:cxn ang="0">
                    <a:pos x="40" y="37"/>
                  </a:cxn>
                  <a:cxn ang="0">
                    <a:pos x="38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0" name="Freeform 1086"/>
              <p:cNvSpPr>
                <a:spLocks noEditPoints="1"/>
              </p:cNvSpPr>
              <p:nvPr/>
            </p:nvSpPr>
            <p:spPr bwMode="auto">
              <a:xfrm>
                <a:off x="1081" y="4337"/>
                <a:ext cx="40" cy="74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7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0" y="66"/>
                  </a:cxn>
                  <a:cxn ang="0">
                    <a:pos x="32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2" y="41"/>
                  </a:cxn>
                  <a:cxn ang="0">
                    <a:pos x="30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11" y="39"/>
                  </a:cxn>
                  <a:cxn ang="0">
                    <a:pos x="7" y="43"/>
                  </a:cxn>
                  <a:cxn ang="0">
                    <a:pos x="7" y="48"/>
                  </a:cxn>
                  <a:cxn ang="0">
                    <a:pos x="34" y="72"/>
                  </a:cxn>
                  <a:cxn ang="0">
                    <a:pos x="34" y="66"/>
                  </a:cxn>
                  <a:cxn ang="0">
                    <a:pos x="30" y="70"/>
                  </a:cxn>
                  <a:cxn ang="0">
                    <a:pos x="29" y="72"/>
                  </a:cxn>
                  <a:cxn ang="0">
                    <a:pos x="27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7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7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0" y="33"/>
                  </a:cxn>
                  <a:cxn ang="0">
                    <a:pos x="34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7" y="52"/>
                    </a:moveTo>
                    <a:lnTo>
                      <a:pt x="7" y="54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1" name="Freeform 1087"/>
              <p:cNvSpPr>
                <a:spLocks/>
              </p:cNvSpPr>
              <p:nvPr/>
            </p:nvSpPr>
            <p:spPr bwMode="auto">
              <a:xfrm>
                <a:off x="1131" y="4368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9" y="33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5" y="0"/>
                    </a:lnTo>
                    <a:lnTo>
                      <a:pt x="19" y="3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2" name="Freeform 1088"/>
              <p:cNvSpPr>
                <a:spLocks/>
              </p:cNvSpPr>
              <p:nvPr/>
            </p:nvSpPr>
            <p:spPr bwMode="auto">
              <a:xfrm>
                <a:off x="1198" y="4341"/>
                <a:ext cx="44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4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3" name="Freeform 1089"/>
              <p:cNvSpPr>
                <a:spLocks noEditPoints="1"/>
              </p:cNvSpPr>
              <p:nvPr/>
            </p:nvSpPr>
            <p:spPr bwMode="auto">
              <a:xfrm>
                <a:off x="1236" y="4366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20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4" name="Freeform 1090"/>
              <p:cNvSpPr>
                <a:spLocks/>
              </p:cNvSpPr>
              <p:nvPr/>
            </p:nvSpPr>
            <p:spPr bwMode="auto">
              <a:xfrm>
                <a:off x="1279" y="4368"/>
                <a:ext cx="38" cy="4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1" y="0"/>
                  </a:cxn>
                </a:cxnLst>
                <a:rect l="0" t="0" r="r" b="b"/>
                <a:pathLst>
                  <a:path w="38" h="41">
                    <a:moveTo>
                      <a:pt x="1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5" name="Freeform 1091"/>
              <p:cNvSpPr>
                <a:spLocks/>
              </p:cNvSpPr>
              <p:nvPr/>
            </p:nvSpPr>
            <p:spPr bwMode="auto">
              <a:xfrm>
                <a:off x="1319" y="435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22" name="Line 798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889" name="Group 865"/>
            <p:cNvGrpSpPr>
              <a:grpSpLocks/>
            </p:cNvGrpSpPr>
            <p:nvPr/>
          </p:nvGrpSpPr>
          <p:grpSpPr bwMode="auto">
            <a:xfrm>
              <a:off x="9" y="558"/>
              <a:ext cx="461" cy="67"/>
              <a:chOff x="819" y="531"/>
              <a:chExt cx="512" cy="74"/>
            </a:xfrm>
          </p:grpSpPr>
          <p:sp>
            <p:nvSpPr>
              <p:cNvPr id="1890" name="Freeform 866"/>
              <p:cNvSpPr>
                <a:spLocks/>
              </p:cNvSpPr>
              <p:nvPr/>
            </p:nvSpPr>
            <p:spPr bwMode="auto">
              <a:xfrm>
                <a:off x="819" y="535"/>
                <a:ext cx="44" cy="68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19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9" y="68"/>
                  </a:cxn>
                </a:cxnLst>
                <a:rect l="0" t="0" r="r" b="b"/>
                <a:pathLst>
                  <a:path w="44" h="68">
                    <a:moveTo>
                      <a:pt x="19" y="68"/>
                    </a:moveTo>
                    <a:lnTo>
                      <a:pt x="19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9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1" name="Freeform 867"/>
              <p:cNvSpPr>
                <a:spLocks noEditPoints="1"/>
              </p:cNvSpPr>
              <p:nvPr/>
            </p:nvSpPr>
            <p:spPr bwMode="auto">
              <a:xfrm>
                <a:off x="869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2" name="Freeform 868"/>
              <p:cNvSpPr>
                <a:spLocks/>
              </p:cNvSpPr>
              <p:nvPr/>
            </p:nvSpPr>
            <p:spPr bwMode="auto">
              <a:xfrm>
                <a:off x="886" y="545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3" name="Rectangle 869"/>
              <p:cNvSpPr>
                <a:spLocks noChangeArrowheads="1"/>
              </p:cNvSpPr>
              <p:nvPr/>
            </p:nvSpPr>
            <p:spPr bwMode="auto">
              <a:xfrm>
                <a:off x="917" y="531"/>
                <a:ext cx="5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" name="Freeform 870"/>
              <p:cNvSpPr>
                <a:spLocks noEditPoints="1"/>
              </p:cNvSpPr>
              <p:nvPr/>
            </p:nvSpPr>
            <p:spPr bwMode="auto">
              <a:xfrm>
                <a:off x="934" y="560"/>
                <a:ext cx="40" cy="45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6" y="24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2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1"/>
                  </a:cxn>
                  <a:cxn ang="0">
                    <a:pos x="40" y="33"/>
                  </a:cxn>
                  <a:cxn ang="0">
                    <a:pos x="36" y="37"/>
                  </a:cxn>
                  <a:cxn ang="0">
                    <a:pos x="35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5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8" y="12"/>
                  </a:cxn>
                  <a:cxn ang="0">
                    <a:pos x="38" y="20"/>
                  </a:cxn>
                </a:cxnLst>
                <a:rect l="0" t="0" r="r" b="b"/>
                <a:pathLst>
                  <a:path w="40" h="45">
                    <a:moveTo>
                      <a:pt x="33" y="18"/>
                    </a:moveTo>
                    <a:lnTo>
                      <a:pt x="33" y="16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33" y="18"/>
                    </a:lnTo>
                    <a:close/>
                    <a:moveTo>
                      <a:pt x="40" y="24"/>
                    </a:move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5" name="Freeform 871"/>
              <p:cNvSpPr>
                <a:spLocks noEditPoints="1"/>
              </p:cNvSpPr>
              <p:nvPr/>
            </p:nvSpPr>
            <p:spPr bwMode="auto">
              <a:xfrm>
                <a:off x="1013" y="531"/>
                <a:ext cx="40" cy="74"/>
              </a:xfrm>
              <a:custGeom>
                <a:avLst/>
                <a:gdLst/>
                <a:ahLst/>
                <a:cxnLst>
                  <a:cxn ang="0">
                    <a:pos x="34" y="49"/>
                  </a:cxn>
                  <a:cxn ang="0">
                    <a:pos x="32" y="43"/>
                  </a:cxn>
                  <a:cxn ang="0">
                    <a:pos x="30" y="39"/>
                  </a:cxn>
                  <a:cxn ang="0">
                    <a:pos x="26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7"/>
                  </a:cxn>
                  <a:cxn ang="0">
                    <a:pos x="7" y="41"/>
                  </a:cxn>
                  <a:cxn ang="0">
                    <a:pos x="5" y="45"/>
                  </a:cxn>
                  <a:cxn ang="0">
                    <a:pos x="5" y="51"/>
                  </a:cxn>
                  <a:cxn ang="0">
                    <a:pos x="5" y="56"/>
                  </a:cxn>
                  <a:cxn ang="0">
                    <a:pos x="7" y="60"/>
                  </a:cxn>
                  <a:cxn ang="0">
                    <a:pos x="11" y="64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6" y="66"/>
                  </a:cxn>
                  <a:cxn ang="0">
                    <a:pos x="30" y="64"/>
                  </a:cxn>
                  <a:cxn ang="0">
                    <a:pos x="32" y="60"/>
                  </a:cxn>
                  <a:cxn ang="0">
                    <a:pos x="34" y="56"/>
                  </a:cxn>
                  <a:cxn ang="0">
                    <a:pos x="5" y="72"/>
                  </a:cxn>
                  <a:cxn ang="0">
                    <a:pos x="5" y="0"/>
                  </a:cxn>
                  <a:cxn ang="0">
                    <a:pos x="7" y="37"/>
                  </a:cxn>
                  <a:cxn ang="0">
                    <a:pos x="9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8" y="31"/>
                  </a:cxn>
                  <a:cxn ang="0">
                    <a:pos x="34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3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2" y="70"/>
                  </a:cxn>
                  <a:cxn ang="0">
                    <a:pos x="28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9" y="70"/>
                  </a:cxn>
                  <a:cxn ang="0">
                    <a:pos x="7" y="66"/>
                  </a:cxn>
                  <a:cxn ang="0">
                    <a:pos x="5" y="72"/>
                  </a:cxn>
                </a:cxnLst>
                <a:rect l="0" t="0" r="r" b="b"/>
                <a:pathLst>
                  <a:path w="40" h="74">
                    <a:moveTo>
                      <a:pt x="34" y="53"/>
                    </a:moveTo>
                    <a:lnTo>
                      <a:pt x="34" y="51"/>
                    </a:lnTo>
                    <a:lnTo>
                      <a:pt x="34" y="49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4" y="55"/>
                    </a:lnTo>
                    <a:lnTo>
                      <a:pt x="34" y="53"/>
                    </a:lnTo>
                    <a:close/>
                    <a:moveTo>
                      <a:pt x="5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4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6" name="Freeform 872"/>
              <p:cNvSpPr>
                <a:spLocks noEditPoints="1"/>
              </p:cNvSpPr>
              <p:nvPr/>
            </p:nvSpPr>
            <p:spPr bwMode="auto">
              <a:xfrm>
                <a:off x="1061" y="560"/>
                <a:ext cx="40" cy="45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31"/>
                  </a:cxn>
                  <a:cxn ang="0">
                    <a:pos x="11" y="35"/>
                  </a:cxn>
                  <a:cxn ang="0">
                    <a:pos x="13" y="37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6" y="39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4" y="27"/>
                  </a:cxn>
                  <a:cxn ang="0">
                    <a:pos x="34" y="22"/>
                  </a:cxn>
                  <a:cxn ang="0">
                    <a:pos x="34" y="16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7" y="20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6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1" y="16"/>
                  </a:cxn>
                  <a:cxn ang="0">
                    <a:pos x="3" y="10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7" y="24"/>
                    </a:move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4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7" name="Freeform 873"/>
              <p:cNvSpPr>
                <a:spLocks/>
              </p:cNvSpPr>
              <p:nvPr/>
            </p:nvSpPr>
            <p:spPr bwMode="auto">
              <a:xfrm>
                <a:off x="1112" y="560"/>
                <a:ext cx="29" cy="45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8" y="37"/>
                  </a:cxn>
                  <a:cxn ang="0">
                    <a:pos x="10" y="39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0" y="39"/>
                  </a:cxn>
                  <a:cxn ang="0">
                    <a:pos x="23" y="37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5" y="4"/>
                  </a:cxn>
                  <a:cxn ang="0">
                    <a:pos x="29" y="6"/>
                  </a:cxn>
                  <a:cxn ang="0">
                    <a:pos x="23" y="10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0" y="20"/>
                  </a:cxn>
                  <a:cxn ang="0">
                    <a:pos x="25" y="24"/>
                  </a:cxn>
                  <a:cxn ang="0">
                    <a:pos x="27" y="26"/>
                  </a:cxn>
                  <a:cxn ang="0">
                    <a:pos x="29" y="29"/>
                  </a:cxn>
                  <a:cxn ang="0">
                    <a:pos x="29" y="33"/>
                  </a:cxn>
                  <a:cxn ang="0">
                    <a:pos x="27" y="39"/>
                  </a:cxn>
                  <a:cxn ang="0">
                    <a:pos x="25" y="43"/>
                  </a:cxn>
                  <a:cxn ang="0">
                    <a:pos x="20" y="45"/>
                  </a:cxn>
                  <a:cxn ang="0">
                    <a:pos x="14" y="45"/>
                  </a:cxn>
                  <a:cxn ang="0">
                    <a:pos x="8" y="45"/>
                  </a:cxn>
                  <a:cxn ang="0">
                    <a:pos x="4" y="41"/>
                  </a:cxn>
                  <a:cxn ang="0">
                    <a:pos x="2" y="39"/>
                  </a:cxn>
                </a:cxnLst>
                <a:rect l="0" t="0" r="r" b="b"/>
                <a:pathLst>
                  <a:path w="29" h="45">
                    <a:moveTo>
                      <a:pt x="0" y="35"/>
                    </a:moveTo>
                    <a:lnTo>
                      <a:pt x="6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8" name="Freeform 874"/>
              <p:cNvSpPr>
                <a:spLocks noEditPoints="1"/>
              </p:cNvSpPr>
              <p:nvPr/>
            </p:nvSpPr>
            <p:spPr bwMode="auto">
              <a:xfrm>
                <a:off x="1151" y="560"/>
                <a:ext cx="38" cy="45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7" y="10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7" y="33"/>
                  </a:cxn>
                  <a:cxn ang="0">
                    <a:pos x="9" y="37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7" y="37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5" y="45"/>
                  </a:cxn>
                  <a:cxn ang="0">
                    <a:pos x="9" y="43"/>
                  </a:cxn>
                  <a:cxn ang="0">
                    <a:pos x="4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8" y="20"/>
                  </a:cxn>
                </a:cxnLst>
                <a:rect l="0" t="0" r="r" b="b"/>
                <a:pathLst>
                  <a:path w="38" h="45">
                    <a:moveTo>
                      <a:pt x="30" y="18"/>
                    </a:move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30" y="18"/>
                    </a:lnTo>
                    <a:close/>
                    <a:moveTo>
                      <a:pt x="38" y="24"/>
                    </a:move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8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9" name="Rectangle 875"/>
              <p:cNvSpPr>
                <a:spLocks noChangeArrowheads="1"/>
              </p:cNvSpPr>
              <p:nvPr/>
            </p:nvSpPr>
            <p:spPr bwMode="auto">
              <a:xfrm>
                <a:off x="1201" y="531"/>
                <a:ext cx="7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0" name="Freeform 876"/>
              <p:cNvSpPr>
                <a:spLocks noEditPoints="1"/>
              </p:cNvSpPr>
              <p:nvPr/>
            </p:nvSpPr>
            <p:spPr bwMode="auto">
              <a:xfrm>
                <a:off x="1222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1" name="Freeform 877"/>
              <p:cNvSpPr>
                <a:spLocks/>
              </p:cNvSpPr>
              <p:nvPr/>
            </p:nvSpPr>
            <p:spPr bwMode="auto">
              <a:xfrm>
                <a:off x="1245" y="560"/>
                <a:ext cx="34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6"/>
                  </a:cxn>
                  <a:cxn ang="0">
                    <a:pos x="28" y="43"/>
                  </a:cxn>
                  <a:cxn ang="0">
                    <a:pos x="28" y="16"/>
                  </a:cxn>
                  <a:cxn ang="0">
                    <a:pos x="28" y="14"/>
                  </a:cxn>
                  <a:cxn ang="0">
                    <a:pos x="28" y="12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5" y="16"/>
                  </a:cxn>
                  <a:cxn ang="0">
                    <a:pos x="5" y="20"/>
                  </a:cxn>
                  <a:cxn ang="0">
                    <a:pos x="5" y="43"/>
                  </a:cxn>
                </a:cxnLst>
                <a:rect l="0" t="0" r="r" b="b"/>
                <a:pathLst>
                  <a:path w="34" h="43">
                    <a:moveTo>
                      <a:pt x="0" y="43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43"/>
                    </a:lnTo>
                    <a:lnTo>
                      <a:pt x="28" y="43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2" name="Freeform 878"/>
              <p:cNvSpPr>
                <a:spLocks noEditPoints="1"/>
              </p:cNvSpPr>
              <p:nvPr/>
            </p:nvSpPr>
            <p:spPr bwMode="auto">
              <a:xfrm>
                <a:off x="1291" y="560"/>
                <a:ext cx="40" cy="45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7" y="27"/>
                  </a:cxn>
                  <a:cxn ang="0">
                    <a:pos x="9" y="33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28" y="37"/>
                  </a:cxn>
                  <a:cxn ang="0">
                    <a:pos x="32" y="35"/>
                  </a:cxn>
                  <a:cxn ang="0">
                    <a:pos x="34" y="31"/>
                  </a:cxn>
                  <a:cxn ang="0">
                    <a:pos x="40" y="33"/>
                  </a:cxn>
                  <a:cxn ang="0">
                    <a:pos x="38" y="37"/>
                  </a:cxn>
                  <a:cxn ang="0">
                    <a:pos x="34" y="41"/>
                  </a:cxn>
                  <a:cxn ang="0">
                    <a:pos x="30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5" y="39"/>
                  </a:cxn>
                  <a:cxn ang="0">
                    <a:pos x="4" y="33"/>
                  </a:cxn>
                  <a:cxn ang="0">
                    <a:pos x="2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9" y="4"/>
                  </a:cxn>
                  <a:cxn ang="0">
                    <a:pos x="15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40" y="20"/>
                  </a:cxn>
                </a:cxnLst>
                <a:rect l="0" t="0" r="r" b="b"/>
                <a:pathLst>
                  <a:path w="40" h="45">
                    <a:moveTo>
                      <a:pt x="32" y="18"/>
                    </a:move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32" y="18"/>
                    </a:lnTo>
                    <a:close/>
                    <a:moveTo>
                      <a:pt x="40" y="24"/>
                    </a:moveTo>
                    <a:lnTo>
                      <a:pt x="7" y="24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33" name="Line 1009"/>
            <p:cNvSpPr>
              <a:spLocks noChangeShapeType="1"/>
            </p:cNvSpPr>
            <p:nvPr/>
          </p:nvSpPr>
          <p:spPr bwMode="auto">
            <a:xfrm>
              <a:off x="7" y="666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35" name="Group 1011"/>
            <p:cNvGrpSpPr>
              <a:grpSpLocks/>
            </p:cNvGrpSpPr>
            <p:nvPr/>
          </p:nvGrpSpPr>
          <p:grpSpPr bwMode="auto">
            <a:xfrm>
              <a:off x="898" y="6"/>
              <a:ext cx="749" cy="85"/>
              <a:chOff x="1534" y="6"/>
              <a:chExt cx="832" cy="94"/>
            </a:xfrm>
          </p:grpSpPr>
          <p:sp>
            <p:nvSpPr>
              <p:cNvPr id="2036" name="Freeform 1012"/>
              <p:cNvSpPr>
                <a:spLocks/>
              </p:cNvSpPr>
              <p:nvPr/>
            </p:nvSpPr>
            <p:spPr bwMode="auto">
              <a:xfrm>
                <a:off x="1534" y="12"/>
                <a:ext cx="30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61"/>
                  </a:cxn>
                  <a:cxn ang="0">
                    <a:pos x="30" y="61"/>
                  </a:cxn>
                  <a:cxn ang="0">
                    <a:pos x="30" y="67"/>
                  </a:cxn>
                  <a:cxn ang="0">
                    <a:pos x="0" y="67"/>
                  </a:cxn>
                </a:cxnLst>
                <a:rect l="0" t="0" r="r" b="b"/>
                <a:pathLst>
                  <a:path w="30" h="67">
                    <a:moveTo>
                      <a:pt x="0" y="6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1"/>
                    </a:lnTo>
                    <a:lnTo>
                      <a:pt x="30" y="61"/>
                    </a:lnTo>
                    <a:lnTo>
                      <a:pt x="30" y="67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" name="Freeform 1013"/>
              <p:cNvSpPr>
                <a:spLocks noEditPoints="1"/>
              </p:cNvSpPr>
              <p:nvPr/>
            </p:nvSpPr>
            <p:spPr bwMode="auto">
              <a:xfrm>
                <a:off x="1568" y="37"/>
                <a:ext cx="39" cy="44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20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5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9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3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" name="Freeform 1014"/>
              <p:cNvSpPr>
                <a:spLocks/>
              </p:cNvSpPr>
              <p:nvPr/>
            </p:nvSpPr>
            <p:spPr bwMode="auto">
              <a:xfrm>
                <a:off x="1612" y="6"/>
                <a:ext cx="25" cy="73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3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33"/>
                  </a:cxn>
                  <a:cxn ang="0">
                    <a:pos x="24" y="36"/>
                  </a:cxn>
                  <a:cxn ang="0">
                    <a:pos x="14" y="73"/>
                  </a:cxn>
                </a:cxnLst>
                <a:rect l="0" t="0" r="r" b="b"/>
                <a:pathLst>
                  <a:path w="25" h="73">
                    <a:moveTo>
                      <a:pt x="8" y="73"/>
                    </a:moveTo>
                    <a:lnTo>
                      <a:pt x="8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33"/>
                    </a:lnTo>
                    <a:lnTo>
                      <a:pt x="24" y="33"/>
                    </a:lnTo>
                    <a:lnTo>
                      <a:pt x="24" y="36"/>
                    </a:lnTo>
                    <a:lnTo>
                      <a:pt x="14" y="36"/>
                    </a:lnTo>
                    <a:lnTo>
                      <a:pt x="14" y="73"/>
                    </a:lnTo>
                    <a:lnTo>
                      <a:pt x="8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" name="Freeform 1015"/>
              <p:cNvSpPr>
                <a:spLocks/>
              </p:cNvSpPr>
              <p:nvPr/>
            </p:nvSpPr>
            <p:spPr bwMode="auto">
              <a:xfrm>
                <a:off x="1637" y="21"/>
                <a:ext cx="22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18"/>
                  </a:cxn>
                  <a:cxn ang="0">
                    <a:pos x="22" y="18"/>
                  </a:cxn>
                  <a:cxn ang="0">
                    <a:pos x="22" y="21"/>
                  </a:cxn>
                  <a:cxn ang="0">
                    <a:pos x="14" y="21"/>
                  </a:cxn>
                  <a:cxn ang="0">
                    <a:pos x="14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2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14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" name="Freeform 1016"/>
              <p:cNvSpPr>
                <a:spLocks/>
              </p:cNvSpPr>
              <p:nvPr/>
            </p:nvSpPr>
            <p:spPr bwMode="auto">
              <a:xfrm>
                <a:off x="1695" y="37"/>
                <a:ext cx="62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5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33" y="5"/>
                  </a:cxn>
                  <a:cxn ang="0">
                    <a:pos x="37" y="4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2" y="15"/>
                  </a:cxn>
                  <a:cxn ang="0">
                    <a:pos x="56" y="17"/>
                  </a:cxn>
                  <a:cxn ang="0">
                    <a:pos x="54" y="13"/>
                  </a:cxn>
                  <a:cxn ang="0">
                    <a:pos x="54" y="9"/>
                  </a:cxn>
                  <a:cxn ang="0">
                    <a:pos x="52" y="7"/>
                  </a:cxn>
                  <a:cxn ang="0">
                    <a:pos x="50" y="5"/>
                  </a:cxn>
                  <a:cxn ang="0">
                    <a:pos x="46" y="4"/>
                  </a:cxn>
                  <a:cxn ang="0">
                    <a:pos x="42" y="5"/>
                  </a:cxn>
                  <a:cxn ang="0">
                    <a:pos x="39" y="5"/>
                  </a:cxn>
                  <a:cxn ang="0">
                    <a:pos x="37" y="7"/>
                  </a:cxn>
                  <a:cxn ang="0">
                    <a:pos x="35" y="11"/>
                  </a:cxn>
                  <a:cxn ang="0">
                    <a:pos x="35" y="17"/>
                  </a:cxn>
                  <a:cxn ang="0">
                    <a:pos x="33" y="42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9"/>
                  </a:cxn>
                </a:cxnLst>
                <a:rect l="0" t="0" r="r" b="b"/>
                <a:pathLst>
                  <a:path w="62" h="42">
                    <a:moveTo>
                      <a:pt x="6" y="42"/>
                    </a:move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42"/>
                    </a:lnTo>
                    <a:lnTo>
                      <a:pt x="56" y="42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" name="Freeform 1017"/>
              <p:cNvSpPr>
                <a:spLocks noEditPoints="1"/>
              </p:cNvSpPr>
              <p:nvPr/>
            </p:nvSpPr>
            <p:spPr bwMode="auto">
              <a:xfrm>
                <a:off x="1768" y="37"/>
                <a:ext cx="41" cy="44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8" y="30"/>
                  </a:cxn>
                  <a:cxn ang="0">
                    <a:pos x="10" y="34"/>
                  </a:cxn>
                  <a:cxn ang="0">
                    <a:pos x="14" y="36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30"/>
                  </a:cxn>
                  <a:cxn ang="0">
                    <a:pos x="33" y="27"/>
                  </a:cxn>
                  <a:cxn ang="0">
                    <a:pos x="35" y="21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9"/>
                  </a:cxn>
                  <a:cxn ang="0">
                    <a:pos x="35" y="42"/>
                  </a:cxn>
                  <a:cxn ang="0">
                    <a:pos x="33" y="36"/>
                  </a:cxn>
                  <a:cxn ang="0">
                    <a:pos x="31" y="40"/>
                  </a:cxn>
                  <a:cxn ang="0">
                    <a:pos x="29" y="42"/>
                  </a:cxn>
                  <a:cxn ang="0">
                    <a:pos x="25" y="44"/>
                  </a:cxn>
                  <a:cxn ang="0">
                    <a:pos x="21" y="44"/>
                  </a:cxn>
                  <a:cxn ang="0">
                    <a:pos x="17" y="44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6" y="23"/>
                    </a:moveTo>
                    <a:lnTo>
                      <a:pt x="6" y="25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" name="Freeform 1018"/>
              <p:cNvSpPr>
                <a:spLocks/>
              </p:cNvSpPr>
              <p:nvPr/>
            </p:nvSpPr>
            <p:spPr bwMode="auto">
              <a:xfrm>
                <a:off x="1824" y="37"/>
                <a:ext cx="23" cy="42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2"/>
                  </a:cxn>
                  <a:cxn ang="0">
                    <a:pos x="6" y="2"/>
                  </a:cxn>
                </a:cxnLst>
                <a:rect l="0" t="0" r="r" b="b"/>
                <a:pathLst>
                  <a:path w="23" h="42">
                    <a:moveTo>
                      <a:pt x="6" y="9"/>
                    </a:moveTo>
                    <a:lnTo>
                      <a:pt x="6" y="7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" name="Freeform 1019"/>
              <p:cNvSpPr>
                <a:spLocks noEditPoints="1"/>
              </p:cNvSpPr>
              <p:nvPr/>
            </p:nvSpPr>
            <p:spPr bwMode="auto">
              <a:xfrm>
                <a:off x="1851" y="37"/>
                <a:ext cx="38" cy="63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46"/>
                  </a:cxn>
                  <a:cxn ang="0">
                    <a:pos x="38" y="50"/>
                  </a:cxn>
                  <a:cxn ang="0">
                    <a:pos x="38" y="53"/>
                  </a:cxn>
                  <a:cxn ang="0">
                    <a:pos x="36" y="55"/>
                  </a:cxn>
                  <a:cxn ang="0">
                    <a:pos x="33" y="59"/>
                  </a:cxn>
                  <a:cxn ang="0">
                    <a:pos x="29" y="61"/>
                  </a:cxn>
                  <a:cxn ang="0">
                    <a:pos x="23" y="63"/>
                  </a:cxn>
                  <a:cxn ang="0">
                    <a:pos x="15" y="63"/>
                  </a:cxn>
                  <a:cxn ang="0">
                    <a:pos x="9" y="61"/>
                  </a:cxn>
                  <a:cxn ang="0">
                    <a:pos x="4" y="57"/>
                  </a:cxn>
                  <a:cxn ang="0">
                    <a:pos x="2" y="53"/>
                  </a:cxn>
                  <a:cxn ang="0">
                    <a:pos x="8" y="51"/>
                  </a:cxn>
                  <a:cxn ang="0">
                    <a:pos x="9" y="53"/>
                  </a:cxn>
                  <a:cxn ang="0">
                    <a:pos x="13" y="57"/>
                  </a:cxn>
                  <a:cxn ang="0">
                    <a:pos x="17" y="57"/>
                  </a:cxn>
                  <a:cxn ang="0">
                    <a:pos x="21" y="57"/>
                  </a:cxn>
                  <a:cxn ang="0">
                    <a:pos x="25" y="57"/>
                  </a:cxn>
                  <a:cxn ang="0">
                    <a:pos x="27" y="55"/>
                  </a:cxn>
                  <a:cxn ang="0">
                    <a:pos x="31" y="55"/>
                  </a:cxn>
                  <a:cxn ang="0">
                    <a:pos x="31" y="51"/>
                  </a:cxn>
                  <a:cxn ang="0">
                    <a:pos x="33" y="51"/>
                  </a:cxn>
                  <a:cxn ang="0">
                    <a:pos x="33" y="50"/>
                  </a:cxn>
                  <a:cxn ang="0">
                    <a:pos x="33" y="46"/>
                  </a:cxn>
                  <a:cxn ang="0">
                    <a:pos x="33" y="40"/>
                  </a:cxn>
                  <a:cxn ang="0">
                    <a:pos x="31" y="38"/>
                  </a:cxn>
                  <a:cxn ang="0">
                    <a:pos x="29" y="40"/>
                  </a:cxn>
                  <a:cxn ang="0">
                    <a:pos x="25" y="44"/>
                  </a:cxn>
                  <a:cxn ang="0">
                    <a:pos x="19" y="44"/>
                  </a:cxn>
                  <a:cxn ang="0">
                    <a:pos x="11" y="44"/>
                  </a:cxn>
                  <a:cxn ang="0">
                    <a:pos x="6" y="40"/>
                  </a:cxn>
                  <a:cxn ang="0">
                    <a:pos x="2" y="32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19" y="5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6" y="15"/>
                  </a:cxn>
                  <a:cxn ang="0">
                    <a:pos x="6" y="23"/>
                  </a:cxn>
                  <a:cxn ang="0">
                    <a:pos x="6" y="28"/>
                  </a:cxn>
                  <a:cxn ang="0">
                    <a:pos x="9" y="34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28"/>
                  </a:cxn>
                  <a:cxn ang="0">
                    <a:pos x="33" y="21"/>
                  </a:cxn>
                  <a:cxn ang="0">
                    <a:pos x="33" y="15"/>
                  </a:cxn>
                  <a:cxn ang="0">
                    <a:pos x="29" y="9"/>
                  </a:cxn>
                  <a:cxn ang="0">
                    <a:pos x="25" y="5"/>
                  </a:cxn>
                  <a:cxn ang="0">
                    <a:pos x="19" y="5"/>
                  </a:cxn>
                </a:cxnLst>
                <a:rect l="0" t="0" r="r" b="b"/>
                <a:pathLst>
                  <a:path w="38" h="63">
                    <a:moveTo>
                      <a:pt x="38" y="2"/>
                    </a:move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2"/>
                    </a:lnTo>
                    <a:lnTo>
                      <a:pt x="38" y="2"/>
                    </a:lnTo>
                    <a:close/>
                    <a:moveTo>
                      <a:pt x="19" y="5"/>
                    </a:move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" name="Freeform 1020"/>
              <p:cNvSpPr>
                <a:spLocks noEditPoints="1"/>
              </p:cNvSpPr>
              <p:nvPr/>
            </p:nvSpPr>
            <p:spPr bwMode="auto">
              <a:xfrm>
                <a:off x="1905" y="18"/>
                <a:ext cx="9" cy="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61"/>
                  </a:cxn>
                  <a:cxn ang="0">
                    <a:pos x="7" y="21"/>
                  </a:cxn>
                  <a:cxn ang="0">
                    <a:pos x="2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2" y="61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2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" name="Freeform 1021"/>
              <p:cNvSpPr>
                <a:spLocks/>
              </p:cNvSpPr>
              <p:nvPr/>
            </p:nvSpPr>
            <p:spPr bwMode="auto">
              <a:xfrm>
                <a:off x="1928" y="37"/>
                <a:ext cx="3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4" y="15"/>
                  </a:cxn>
                  <a:cxn ang="0">
                    <a:pos x="29" y="42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42"/>
                  </a:cxn>
                </a:cxnLst>
                <a:rect l="0" t="0" r="r" b="b"/>
                <a:pathLst>
                  <a:path w="34" h="42">
                    <a:moveTo>
                      <a:pt x="0" y="4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42"/>
                    </a:lnTo>
                    <a:lnTo>
                      <a:pt x="29" y="42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" name="Freeform 1022"/>
              <p:cNvSpPr>
                <a:spLocks noEditPoints="1"/>
              </p:cNvSpPr>
              <p:nvPr/>
            </p:nvSpPr>
            <p:spPr bwMode="auto">
              <a:xfrm>
                <a:off x="2005" y="6"/>
                <a:ext cx="40" cy="75"/>
              </a:xfrm>
              <a:custGeom>
                <a:avLst/>
                <a:gdLst/>
                <a:ahLst/>
                <a:cxnLst>
                  <a:cxn ang="0">
                    <a:pos x="34" y="50"/>
                  </a:cxn>
                  <a:cxn ang="0">
                    <a:pos x="32" y="44"/>
                  </a:cxn>
                  <a:cxn ang="0">
                    <a:pos x="30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19" y="36"/>
                  </a:cxn>
                  <a:cxn ang="0">
                    <a:pos x="13" y="36"/>
                  </a:cxn>
                  <a:cxn ang="0">
                    <a:pos x="11" y="38"/>
                  </a:cxn>
                  <a:cxn ang="0">
                    <a:pos x="7" y="42"/>
                  </a:cxn>
                  <a:cxn ang="0">
                    <a:pos x="7" y="46"/>
                  </a:cxn>
                  <a:cxn ang="0">
                    <a:pos x="5" y="52"/>
                  </a:cxn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5" y="69"/>
                  </a:cxn>
                  <a:cxn ang="0">
                    <a:pos x="19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5" y="73"/>
                  </a:cxn>
                  <a:cxn ang="0">
                    <a:pos x="5" y="0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31"/>
                  </a:cxn>
                  <a:cxn ang="0">
                    <a:pos x="28" y="33"/>
                  </a:cxn>
                  <a:cxn ang="0">
                    <a:pos x="34" y="35"/>
                  </a:cxn>
                  <a:cxn ang="0">
                    <a:pos x="38" y="40"/>
                  </a:cxn>
                  <a:cxn ang="0">
                    <a:pos x="40" y="46"/>
                  </a:cxn>
                  <a:cxn ang="0">
                    <a:pos x="40" y="54"/>
                  </a:cxn>
                  <a:cxn ang="0">
                    <a:pos x="40" y="59"/>
                  </a:cxn>
                  <a:cxn ang="0">
                    <a:pos x="38" y="65"/>
                  </a:cxn>
                  <a:cxn ang="0">
                    <a:pos x="34" y="71"/>
                  </a:cxn>
                  <a:cxn ang="0">
                    <a:pos x="28" y="73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5" y="75"/>
                  </a:cxn>
                  <a:cxn ang="0">
                    <a:pos x="11" y="73"/>
                  </a:cxn>
                  <a:cxn ang="0">
                    <a:pos x="9" y="71"/>
                  </a:cxn>
                  <a:cxn ang="0">
                    <a:pos x="7" y="67"/>
                  </a:cxn>
                  <a:cxn ang="0">
                    <a:pos x="5" y="73"/>
                  </a:cxn>
                </a:cxnLst>
                <a:rect l="0" t="0" r="r" b="b"/>
                <a:pathLst>
                  <a:path w="40" h="75">
                    <a:moveTo>
                      <a:pt x="34" y="54"/>
                    </a:move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close/>
                    <a:moveTo>
                      <a:pt x="5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0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5" y="75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5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" name="Freeform 1023"/>
              <p:cNvSpPr>
                <a:spLocks noEditPoints="1"/>
              </p:cNvSpPr>
              <p:nvPr/>
            </p:nvSpPr>
            <p:spPr bwMode="auto">
              <a:xfrm>
                <a:off x="2055" y="37"/>
                <a:ext cx="44" cy="44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2" y="34"/>
                  </a:cxn>
                  <a:cxn ang="0">
                    <a:pos x="36" y="30"/>
                  </a:cxn>
                  <a:cxn ang="0">
                    <a:pos x="38" y="23"/>
                  </a:cxn>
                  <a:cxn ang="0">
                    <a:pos x="36" y="17"/>
                  </a:cxn>
                  <a:cxn ang="0">
                    <a:pos x="34" y="11"/>
                  </a:cxn>
                  <a:cxn ang="0">
                    <a:pos x="28" y="7"/>
                  </a:cxn>
                  <a:cxn ang="0">
                    <a:pos x="23" y="5"/>
                  </a:cxn>
                  <a:cxn ang="0">
                    <a:pos x="17" y="5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2"/>
                  </a:cxn>
                  <a:cxn ang="0">
                    <a:pos x="13" y="36"/>
                  </a:cxn>
                  <a:cxn ang="0">
                    <a:pos x="19" y="38"/>
                  </a:cxn>
                  <a:cxn ang="0">
                    <a:pos x="19" y="44"/>
                  </a:cxn>
                  <a:cxn ang="0">
                    <a:pos x="15" y="44"/>
                  </a:cxn>
                  <a:cxn ang="0">
                    <a:pos x="11" y="42"/>
                  </a:cxn>
                  <a:cxn ang="0">
                    <a:pos x="7" y="38"/>
                  </a:cxn>
                  <a:cxn ang="0">
                    <a:pos x="3" y="36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2" y="11"/>
                  </a:cxn>
                  <a:cxn ang="0">
                    <a:pos x="42" y="15"/>
                  </a:cxn>
                  <a:cxn ang="0">
                    <a:pos x="44" y="19"/>
                  </a:cxn>
                  <a:cxn ang="0">
                    <a:pos x="44" y="25"/>
                  </a:cxn>
                  <a:cxn ang="0">
                    <a:pos x="42" y="28"/>
                  </a:cxn>
                  <a:cxn ang="0">
                    <a:pos x="42" y="32"/>
                  </a:cxn>
                  <a:cxn ang="0">
                    <a:pos x="38" y="36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8" y="44"/>
                  </a:cxn>
                  <a:cxn ang="0">
                    <a:pos x="23" y="44"/>
                  </a:cxn>
                </a:cxnLst>
                <a:rect l="0" t="0" r="r" b="b"/>
                <a:pathLst>
                  <a:path w="44" h="44">
                    <a:moveTo>
                      <a:pt x="21" y="38"/>
                    </a:moveTo>
                    <a:lnTo>
                      <a:pt x="23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close/>
                    <a:moveTo>
                      <a:pt x="21" y="44"/>
                    </a:move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8" name="Freeform 1024"/>
              <p:cNvSpPr>
                <a:spLocks noEditPoints="1"/>
              </p:cNvSpPr>
              <p:nvPr/>
            </p:nvSpPr>
            <p:spPr bwMode="auto">
              <a:xfrm>
                <a:off x="2107" y="6"/>
                <a:ext cx="40" cy="75"/>
              </a:xfrm>
              <a:custGeom>
                <a:avLst/>
                <a:gdLst/>
                <a:ahLst/>
                <a:cxnLst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3" y="67"/>
                  </a:cxn>
                  <a:cxn ang="0">
                    <a:pos x="17" y="69"/>
                  </a:cxn>
                  <a:cxn ang="0">
                    <a:pos x="23" y="69"/>
                  </a:cxn>
                  <a:cxn ang="0">
                    <a:pos x="26" y="69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34" y="52"/>
                  </a:cxn>
                  <a:cxn ang="0">
                    <a:pos x="34" y="46"/>
                  </a:cxn>
                  <a:cxn ang="0">
                    <a:pos x="32" y="42"/>
                  </a:cxn>
                  <a:cxn ang="0">
                    <a:pos x="30" y="38"/>
                  </a:cxn>
                  <a:cxn ang="0">
                    <a:pos x="26" y="36"/>
                  </a:cxn>
                  <a:cxn ang="0">
                    <a:pos x="23" y="36"/>
                  </a:cxn>
                  <a:cxn ang="0">
                    <a:pos x="17" y="36"/>
                  </a:cxn>
                  <a:cxn ang="0">
                    <a:pos x="13" y="36"/>
                  </a:cxn>
                  <a:cxn ang="0">
                    <a:pos x="11" y="40"/>
                  </a:cxn>
                  <a:cxn ang="0">
                    <a:pos x="7" y="44"/>
                  </a:cxn>
                  <a:cxn ang="0">
                    <a:pos x="7" y="50"/>
                  </a:cxn>
                  <a:cxn ang="0">
                    <a:pos x="34" y="73"/>
                  </a:cxn>
                  <a:cxn ang="0">
                    <a:pos x="34" y="67"/>
                  </a:cxn>
                  <a:cxn ang="0">
                    <a:pos x="32" y="71"/>
                  </a:cxn>
                  <a:cxn ang="0">
                    <a:pos x="28" y="73"/>
                  </a:cxn>
                  <a:cxn ang="0">
                    <a:pos x="26" y="75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1" y="73"/>
                  </a:cxn>
                  <a:cxn ang="0">
                    <a:pos x="7" y="71"/>
                  </a:cxn>
                  <a:cxn ang="0">
                    <a:pos x="3" y="65"/>
                  </a:cxn>
                  <a:cxn ang="0">
                    <a:pos x="1" y="59"/>
                  </a:cxn>
                  <a:cxn ang="0">
                    <a:pos x="0" y="54"/>
                  </a:cxn>
                  <a:cxn ang="0">
                    <a:pos x="1" y="46"/>
                  </a:cxn>
                  <a:cxn ang="0">
                    <a:pos x="3" y="40"/>
                  </a:cxn>
                  <a:cxn ang="0">
                    <a:pos x="7" y="35"/>
                  </a:cxn>
                  <a:cxn ang="0">
                    <a:pos x="11" y="33"/>
                  </a:cxn>
                  <a:cxn ang="0">
                    <a:pos x="17" y="31"/>
                  </a:cxn>
                  <a:cxn ang="0">
                    <a:pos x="23" y="31"/>
                  </a:cxn>
                  <a:cxn ang="0">
                    <a:pos x="26" y="31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4" y="36"/>
                  </a:cxn>
                  <a:cxn ang="0">
                    <a:pos x="34" y="0"/>
                  </a:cxn>
                  <a:cxn ang="0">
                    <a:pos x="34" y="73"/>
                  </a:cxn>
                </a:cxnLst>
                <a:rect l="0" t="0" r="r" b="b"/>
                <a:pathLst>
                  <a:path w="40" h="75">
                    <a:moveTo>
                      <a:pt x="7" y="54"/>
                    </a:move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4"/>
                    </a:lnTo>
                    <a:close/>
                    <a:moveTo>
                      <a:pt x="34" y="73"/>
                    </a:moveTo>
                    <a:lnTo>
                      <a:pt x="34" y="65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5" y="69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3"/>
                    </a:lnTo>
                    <a:lnTo>
                      <a:pt x="34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9" name="Freeform 1025"/>
              <p:cNvSpPr>
                <a:spLocks/>
              </p:cNvSpPr>
              <p:nvPr/>
            </p:nvSpPr>
            <p:spPr bwMode="auto">
              <a:xfrm>
                <a:off x="2156" y="39"/>
                <a:ext cx="37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30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14" y="61"/>
                  </a:cxn>
                  <a:cxn ang="0">
                    <a:pos x="8" y="61"/>
                  </a:cxn>
                  <a:cxn ang="0">
                    <a:pos x="16" y="40"/>
                  </a:cxn>
                  <a:cxn ang="0">
                    <a:pos x="0" y="0"/>
                  </a:cxn>
                </a:cxnLst>
                <a:rect l="0" t="0" r="r" b="b"/>
                <a:pathLst>
                  <a:path w="37" h="61">
                    <a:moveTo>
                      <a:pt x="0" y="0"/>
                    </a:moveTo>
                    <a:lnTo>
                      <a:pt x="6" y="0"/>
                    </a:lnTo>
                    <a:lnTo>
                      <a:pt x="20" y="3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14" y="61"/>
                    </a:lnTo>
                    <a:lnTo>
                      <a:pt x="8" y="61"/>
                    </a:lnTo>
                    <a:lnTo>
                      <a:pt x="16" y="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0" name="Freeform 1026"/>
              <p:cNvSpPr>
                <a:spLocks/>
              </p:cNvSpPr>
              <p:nvPr/>
            </p:nvSpPr>
            <p:spPr bwMode="auto">
              <a:xfrm>
                <a:off x="2224" y="12"/>
                <a:ext cx="44" cy="67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7"/>
                  </a:cxn>
                  <a:cxn ang="0">
                    <a:pos x="17" y="67"/>
                  </a:cxn>
                </a:cxnLst>
                <a:rect l="0" t="0" r="r" b="b"/>
                <a:pathLst>
                  <a:path w="44" h="67">
                    <a:moveTo>
                      <a:pt x="17" y="67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7"/>
                    </a:lnTo>
                    <a:lnTo>
                      <a:pt x="17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1" name="Freeform 1027"/>
              <p:cNvSpPr>
                <a:spLocks noEditPoints="1"/>
              </p:cNvSpPr>
              <p:nvPr/>
            </p:nvSpPr>
            <p:spPr bwMode="auto">
              <a:xfrm>
                <a:off x="2262" y="37"/>
                <a:ext cx="39" cy="44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4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3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7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2" name="Freeform 1028"/>
              <p:cNvSpPr>
                <a:spLocks/>
              </p:cNvSpPr>
              <p:nvPr/>
            </p:nvSpPr>
            <p:spPr bwMode="auto">
              <a:xfrm>
                <a:off x="2304" y="39"/>
                <a:ext cx="39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20" y="15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24" y="19"/>
                  </a:cxn>
                  <a:cxn ang="0">
                    <a:pos x="39" y="40"/>
                  </a:cxn>
                  <a:cxn ang="0">
                    <a:pos x="31" y="40"/>
                  </a:cxn>
                  <a:cxn ang="0">
                    <a:pos x="20" y="23"/>
                  </a:cxn>
                  <a:cxn ang="0">
                    <a:pos x="8" y="40"/>
                  </a:cxn>
                  <a:cxn ang="0">
                    <a:pos x="0" y="40"/>
                  </a:cxn>
                  <a:cxn ang="0">
                    <a:pos x="18" y="19"/>
                  </a:cxn>
                  <a:cxn ang="0">
                    <a:pos x="2" y="0"/>
                  </a:cxn>
                </a:cxnLst>
                <a:rect l="0" t="0" r="r" b="b"/>
                <a:pathLst>
                  <a:path w="39" h="40">
                    <a:moveTo>
                      <a:pt x="2" y="0"/>
                    </a:moveTo>
                    <a:lnTo>
                      <a:pt x="10" y="0"/>
                    </a:lnTo>
                    <a:lnTo>
                      <a:pt x="20" y="15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24" y="19"/>
                    </a:lnTo>
                    <a:lnTo>
                      <a:pt x="39" y="40"/>
                    </a:lnTo>
                    <a:lnTo>
                      <a:pt x="31" y="40"/>
                    </a:lnTo>
                    <a:lnTo>
                      <a:pt x="20" y="23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18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3" name="Freeform 1029"/>
              <p:cNvSpPr>
                <a:spLocks/>
              </p:cNvSpPr>
              <p:nvPr/>
            </p:nvSpPr>
            <p:spPr bwMode="auto">
              <a:xfrm>
                <a:off x="2345" y="2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8"/>
                  </a:cxn>
                  <a:cxn ang="0">
                    <a:pos x="21" y="18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562" name="Group 1178"/>
            <p:cNvGrpSpPr>
              <a:grpSpLocks/>
            </p:cNvGrpSpPr>
            <p:nvPr/>
          </p:nvGrpSpPr>
          <p:grpSpPr bwMode="auto">
            <a:xfrm>
              <a:off x="32" y="835"/>
              <a:ext cx="655" cy="85"/>
              <a:chOff x="365" y="835"/>
              <a:chExt cx="655" cy="85"/>
            </a:xfrm>
          </p:grpSpPr>
          <p:grpSp>
            <p:nvGrpSpPr>
              <p:cNvPr id="17561" name="Group 1177"/>
              <p:cNvGrpSpPr>
                <a:grpSpLocks/>
              </p:cNvGrpSpPr>
              <p:nvPr/>
            </p:nvGrpSpPr>
            <p:grpSpPr bwMode="auto">
              <a:xfrm>
                <a:off x="365" y="837"/>
                <a:ext cx="310" cy="83"/>
                <a:chOff x="32" y="837"/>
                <a:chExt cx="310" cy="83"/>
              </a:xfrm>
            </p:grpSpPr>
            <p:sp>
              <p:nvSpPr>
                <p:cNvPr id="17415" name="Freeform 1031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6" name="Freeform 1032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7" name="Freeform 1033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8" name="Freeform 1034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9" name="Freeform 1035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0" name="Freeform 1036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1" name="Freeform 1037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7432" name="Freeform 1048"/>
              <p:cNvSpPr>
                <a:spLocks noEditPoints="1"/>
              </p:cNvSpPr>
              <p:nvPr/>
            </p:nvSpPr>
            <p:spPr bwMode="auto">
              <a:xfrm>
                <a:off x="733" y="835"/>
                <a:ext cx="37" cy="68"/>
              </a:xfrm>
              <a:custGeom>
                <a:avLst/>
                <a:gdLst/>
                <a:ahLst/>
                <a:cxnLst>
                  <a:cxn ang="0">
                    <a:pos x="35" y="50"/>
                  </a:cxn>
                  <a:cxn ang="0">
                    <a:pos x="33" y="44"/>
                  </a:cxn>
                  <a:cxn ang="0">
                    <a:pos x="31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20" y="36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6" y="52"/>
                  </a:cxn>
                  <a:cxn ang="0">
                    <a:pos x="6" y="58"/>
                  </a:cxn>
                  <a:cxn ang="0">
                    <a:pos x="8" y="61"/>
                  </a:cxn>
                  <a:cxn ang="0">
                    <a:pos x="12" y="65"/>
                  </a:cxn>
                  <a:cxn ang="0">
                    <a:pos x="14" y="69"/>
                  </a:cxn>
                  <a:cxn ang="0">
                    <a:pos x="20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1" y="65"/>
                  </a:cxn>
                  <a:cxn ang="0">
                    <a:pos x="33" y="61"/>
                  </a:cxn>
                  <a:cxn ang="0">
                    <a:pos x="35" y="58"/>
                  </a:cxn>
                  <a:cxn ang="0">
                    <a:pos x="6" y="73"/>
                  </a:cxn>
                  <a:cxn ang="0">
                    <a:pos x="6" y="0"/>
                  </a:cxn>
                  <a:cxn ang="0">
                    <a:pos x="8" y="36"/>
                  </a:cxn>
                  <a:cxn ang="0">
                    <a:pos x="10" y="35"/>
                  </a:cxn>
                  <a:cxn ang="0">
                    <a:pos x="12" y="33"/>
                  </a:cxn>
                  <a:cxn ang="0">
                    <a:pos x="16" y="31"/>
                  </a:cxn>
                  <a:cxn ang="0">
                    <a:pos x="20" y="31"/>
                  </a:cxn>
                  <a:cxn ang="0">
                    <a:pos x="23" y="31"/>
                  </a:cxn>
                  <a:cxn ang="0">
                    <a:pos x="29" y="33"/>
                  </a:cxn>
                  <a:cxn ang="0">
                    <a:pos x="35" y="35"/>
                  </a:cxn>
                  <a:cxn ang="0">
                    <a:pos x="39" y="40"/>
                  </a:cxn>
                  <a:cxn ang="0">
                    <a:pos x="41" y="46"/>
                  </a:cxn>
                  <a:cxn ang="0">
                    <a:pos x="41" y="54"/>
                  </a:cxn>
                  <a:cxn ang="0">
                    <a:pos x="41" y="59"/>
                  </a:cxn>
                  <a:cxn ang="0">
                    <a:pos x="39" y="65"/>
                  </a:cxn>
                  <a:cxn ang="0">
                    <a:pos x="35" y="71"/>
                  </a:cxn>
                  <a:cxn ang="0">
                    <a:pos x="29" y="73"/>
                  </a:cxn>
                  <a:cxn ang="0">
                    <a:pos x="23" y="75"/>
                  </a:cxn>
                  <a:cxn ang="0">
                    <a:pos x="18" y="75"/>
                  </a:cxn>
                  <a:cxn ang="0">
                    <a:pos x="16" y="75"/>
                  </a:cxn>
                  <a:cxn ang="0">
                    <a:pos x="12" y="73"/>
                  </a:cxn>
                  <a:cxn ang="0">
                    <a:pos x="10" y="71"/>
                  </a:cxn>
                  <a:cxn ang="0">
                    <a:pos x="8" y="67"/>
                  </a:cxn>
                  <a:cxn ang="0">
                    <a:pos x="6" y="73"/>
                  </a:cxn>
                </a:cxnLst>
                <a:rect l="0" t="0" r="r" b="b"/>
                <a:pathLst>
                  <a:path w="41" h="75">
                    <a:moveTo>
                      <a:pt x="35" y="54"/>
                    </a:moveTo>
                    <a:lnTo>
                      <a:pt x="35" y="52"/>
                    </a:lnTo>
                    <a:lnTo>
                      <a:pt x="35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6"/>
                    </a:lnTo>
                    <a:lnTo>
                      <a:pt x="35" y="54"/>
                    </a:lnTo>
                    <a:close/>
                    <a:moveTo>
                      <a:pt x="6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7" y="38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1" y="59"/>
                    </a:lnTo>
                    <a:lnTo>
                      <a:pt x="39" y="61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37" y="67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3" name="Freeform 1049"/>
              <p:cNvSpPr>
                <a:spLocks noEditPoints="1"/>
              </p:cNvSpPr>
              <p:nvPr/>
            </p:nvSpPr>
            <p:spPr bwMode="auto">
              <a:xfrm>
                <a:off x="776" y="863"/>
                <a:ext cx="37" cy="40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4" y="36"/>
                  </a:cxn>
                  <a:cxn ang="0">
                    <a:pos x="18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5"/>
                  </a:cxn>
                  <a:cxn ang="0">
                    <a:pos x="33" y="11"/>
                  </a:cxn>
                  <a:cxn ang="0">
                    <a:pos x="31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35" y="42"/>
                  </a:cxn>
                  <a:cxn ang="0">
                    <a:pos x="35" y="36"/>
                  </a:cxn>
                  <a:cxn ang="0">
                    <a:pos x="33" y="40"/>
                  </a:cxn>
                  <a:cxn ang="0">
                    <a:pos x="29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9" y="44"/>
                  </a:cxn>
                  <a:cxn ang="0">
                    <a:pos x="12" y="42"/>
                  </a:cxn>
                  <a:cxn ang="0">
                    <a:pos x="8" y="40"/>
                  </a:cxn>
                  <a:cxn ang="0">
                    <a:pos x="4" y="34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2" y="15"/>
                  </a:cxn>
                  <a:cxn ang="0">
                    <a:pos x="4" y="9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4" name="Freeform 1050"/>
              <p:cNvSpPr>
                <a:spLocks/>
              </p:cNvSpPr>
              <p:nvPr/>
            </p:nvSpPr>
            <p:spPr bwMode="auto">
              <a:xfrm>
                <a:off x="823" y="863"/>
                <a:ext cx="26" cy="40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4" y="38"/>
                  </a:cxn>
                  <a:cxn ang="0">
                    <a:pos x="17" y="38"/>
                  </a:cxn>
                  <a:cxn ang="0">
                    <a:pos x="19" y="38"/>
                  </a:cxn>
                  <a:cxn ang="0">
                    <a:pos x="23" y="36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19" y="25"/>
                  </a:cxn>
                  <a:cxn ang="0">
                    <a:pos x="15" y="23"/>
                  </a:cxn>
                  <a:cxn ang="0">
                    <a:pos x="14" y="23"/>
                  </a:cxn>
                  <a:cxn ang="0">
                    <a:pos x="10" y="23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4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21" y="7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4" y="17"/>
                  </a:cxn>
                  <a:cxn ang="0">
                    <a:pos x="19" y="19"/>
                  </a:cxn>
                  <a:cxn ang="0">
                    <a:pos x="25" y="21"/>
                  </a:cxn>
                  <a:cxn ang="0">
                    <a:pos x="27" y="25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27" y="38"/>
                  </a:cxn>
                  <a:cxn ang="0">
                    <a:pos x="25" y="42"/>
                  </a:cxn>
                  <a:cxn ang="0">
                    <a:pos x="19" y="44"/>
                  </a:cxn>
                  <a:cxn ang="0">
                    <a:pos x="14" y="44"/>
                  </a:cxn>
                  <a:cxn ang="0">
                    <a:pos x="8" y="44"/>
                  </a:cxn>
                  <a:cxn ang="0">
                    <a:pos x="4" y="42"/>
                  </a:cxn>
                  <a:cxn ang="0">
                    <a:pos x="2" y="38"/>
                  </a:cxn>
                </a:cxnLst>
                <a:rect l="0" t="0" r="r" b="b"/>
                <a:pathLst>
                  <a:path w="29" h="44">
                    <a:moveTo>
                      <a:pt x="0" y="34"/>
                    </a:move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5" name="Freeform 1051"/>
              <p:cNvSpPr>
                <a:spLocks noEditPoints="1"/>
              </p:cNvSpPr>
              <p:nvPr/>
            </p:nvSpPr>
            <p:spPr bwMode="auto">
              <a:xfrm>
                <a:off x="858" y="863"/>
                <a:ext cx="34" cy="4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5" y="17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7" y="32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4" y="38"/>
                  </a:cxn>
                  <a:cxn ang="0">
                    <a:pos x="26" y="36"/>
                  </a:cxn>
                  <a:cxn ang="0">
                    <a:pos x="30" y="34"/>
                  </a:cxn>
                  <a:cxn ang="0">
                    <a:pos x="32" y="30"/>
                  </a:cxn>
                  <a:cxn ang="0">
                    <a:pos x="38" y="32"/>
                  </a:cxn>
                  <a:cxn ang="0">
                    <a:pos x="36" y="36"/>
                  </a:cxn>
                  <a:cxn ang="0">
                    <a:pos x="32" y="40"/>
                  </a:cxn>
                  <a:cxn ang="0">
                    <a:pos x="28" y="42"/>
                  </a:cxn>
                  <a:cxn ang="0">
                    <a:pos x="24" y="44"/>
                  </a:cxn>
                  <a:cxn ang="0">
                    <a:pos x="21" y="44"/>
                  </a:cxn>
                  <a:cxn ang="0">
                    <a:pos x="15" y="44"/>
                  </a:cxn>
                  <a:cxn ang="0">
                    <a:pos x="9" y="42"/>
                  </a:cxn>
                  <a:cxn ang="0">
                    <a:pos x="3" y="38"/>
                  </a:cxn>
                  <a:cxn ang="0">
                    <a:pos x="1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7"/>
                  </a:cxn>
                  <a:cxn ang="0">
                    <a:pos x="36" y="11"/>
                  </a:cxn>
                  <a:cxn ang="0">
                    <a:pos x="38" y="19"/>
                  </a:cxn>
                </a:cxnLst>
                <a:rect l="0" t="0" r="r" b="b"/>
                <a:pathLst>
                  <a:path w="38" h="44">
                    <a:moveTo>
                      <a:pt x="30" y="17"/>
                    </a:moveTo>
                    <a:lnTo>
                      <a:pt x="30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0" y="17"/>
                    </a:lnTo>
                    <a:close/>
                    <a:moveTo>
                      <a:pt x="38" y="21"/>
                    </a:move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6" name="Rectangle 1052"/>
              <p:cNvSpPr>
                <a:spLocks noChangeArrowheads="1"/>
              </p:cNvSpPr>
              <p:nvPr/>
            </p:nvSpPr>
            <p:spPr bwMode="auto">
              <a:xfrm>
                <a:off x="902" y="835"/>
                <a:ext cx="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7" name="Freeform 1053"/>
              <p:cNvSpPr>
                <a:spLocks noEditPoints="1"/>
              </p:cNvSpPr>
              <p:nvPr/>
            </p:nvSpPr>
            <p:spPr bwMode="auto">
              <a:xfrm>
                <a:off x="922" y="846"/>
                <a:ext cx="8" cy="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61"/>
                  </a:cxn>
                  <a:cxn ang="0">
                    <a:pos x="7" y="21"/>
                  </a:cxn>
                  <a:cxn ang="0">
                    <a:pos x="1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" y="61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1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8" name="Freeform 1054"/>
              <p:cNvSpPr>
                <a:spLocks/>
              </p:cNvSpPr>
              <p:nvPr/>
            </p:nvSpPr>
            <p:spPr bwMode="auto">
              <a:xfrm>
                <a:off x="943" y="863"/>
                <a:ext cx="32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6" y="15"/>
                  </a:cxn>
                  <a:cxn ang="0">
                    <a:pos x="28" y="42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8" y="9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5" y="15"/>
                  </a:cxn>
                  <a:cxn ang="0">
                    <a:pos x="5" y="19"/>
                  </a:cxn>
                  <a:cxn ang="0">
                    <a:pos x="5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9" name="Freeform 1055"/>
              <p:cNvSpPr>
                <a:spLocks noEditPoints="1"/>
              </p:cNvSpPr>
              <p:nvPr/>
            </p:nvSpPr>
            <p:spPr bwMode="auto">
              <a:xfrm>
                <a:off x="984" y="863"/>
                <a:ext cx="36" cy="4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30" y="11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5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7" y="17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15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28" y="36"/>
                  </a:cxn>
                  <a:cxn ang="0">
                    <a:pos x="32" y="34"/>
                  </a:cxn>
                  <a:cxn ang="0">
                    <a:pos x="34" y="30"/>
                  </a:cxn>
                  <a:cxn ang="0">
                    <a:pos x="40" y="32"/>
                  </a:cxn>
                  <a:cxn ang="0">
                    <a:pos x="38" y="36"/>
                  </a:cxn>
                  <a:cxn ang="0">
                    <a:pos x="34" y="40"/>
                  </a:cxn>
                  <a:cxn ang="0">
                    <a:pos x="30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7" y="44"/>
                  </a:cxn>
                  <a:cxn ang="0">
                    <a:pos x="11" y="42"/>
                  </a:cxn>
                  <a:cxn ang="0">
                    <a:pos x="5" y="38"/>
                  </a:cxn>
                  <a:cxn ang="0">
                    <a:pos x="4" y="32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6" y="7"/>
                  </a:cxn>
                  <a:cxn ang="0">
                    <a:pos x="38" y="11"/>
                  </a:cxn>
                  <a:cxn ang="0">
                    <a:pos x="40" y="19"/>
                  </a:cxn>
                </a:cxnLst>
                <a:rect l="0" t="0" r="r" b="b"/>
                <a:pathLst>
                  <a:path w="40" h="44">
                    <a:moveTo>
                      <a:pt x="32" y="17"/>
                    </a:move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32" y="17"/>
                    </a:lnTo>
                    <a:close/>
                    <a:moveTo>
                      <a:pt x="40" y="21"/>
                    </a:moveTo>
                    <a:lnTo>
                      <a:pt x="7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8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477" name="Line 1093"/>
            <p:cNvSpPr>
              <a:spLocks noChangeShapeType="1"/>
            </p:cNvSpPr>
            <p:nvPr/>
          </p:nvSpPr>
          <p:spPr bwMode="auto">
            <a:xfrm>
              <a:off x="8" y="4324"/>
              <a:ext cx="6335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78" name="Group 1094"/>
            <p:cNvGrpSpPr>
              <a:grpSpLocks/>
            </p:cNvGrpSpPr>
            <p:nvPr/>
          </p:nvGrpSpPr>
          <p:grpSpPr bwMode="auto">
            <a:xfrm>
              <a:off x="4630" y="0"/>
              <a:ext cx="806" cy="84"/>
              <a:chOff x="5045" y="0"/>
              <a:chExt cx="896" cy="93"/>
            </a:xfrm>
          </p:grpSpPr>
          <p:sp>
            <p:nvSpPr>
              <p:cNvPr id="17479" name="Freeform 1095"/>
              <p:cNvSpPr>
                <a:spLocks noEditPoints="1"/>
              </p:cNvSpPr>
              <p:nvPr/>
            </p:nvSpPr>
            <p:spPr bwMode="auto">
              <a:xfrm>
                <a:off x="5045" y="4"/>
                <a:ext cx="42" cy="68"/>
              </a:xfrm>
              <a:custGeom>
                <a:avLst/>
                <a:gdLst/>
                <a:ahLst/>
                <a:cxnLst>
                  <a:cxn ang="0">
                    <a:pos x="7" y="31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27"/>
                  </a:cxn>
                  <a:cxn ang="0">
                    <a:pos x="27" y="25"/>
                  </a:cxn>
                  <a:cxn ang="0">
                    <a:pos x="28" y="23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8" y="13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7" y="6"/>
                  </a:cxn>
                  <a:cxn ang="0">
                    <a:pos x="34" y="68"/>
                  </a:cxn>
                  <a:cxn ang="0">
                    <a:pos x="7" y="35"/>
                  </a:cxn>
                  <a:cxn ang="0">
                    <a:pos x="0" y="68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4" y="13"/>
                  </a:cxn>
                  <a:cxn ang="0">
                    <a:pos x="36" y="19"/>
                  </a:cxn>
                  <a:cxn ang="0">
                    <a:pos x="34" y="23"/>
                  </a:cxn>
                  <a:cxn ang="0">
                    <a:pos x="34" y="25"/>
                  </a:cxn>
                  <a:cxn ang="0">
                    <a:pos x="32" y="29"/>
                  </a:cxn>
                  <a:cxn ang="0">
                    <a:pos x="30" y="31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21" y="35"/>
                  </a:cxn>
                  <a:cxn ang="0">
                    <a:pos x="17" y="35"/>
                  </a:cxn>
                </a:cxnLst>
                <a:rect l="0" t="0" r="r" b="b"/>
                <a:pathLst>
                  <a:path w="42" h="68">
                    <a:moveTo>
                      <a:pt x="7" y="6"/>
                    </a:moveTo>
                    <a:lnTo>
                      <a:pt x="7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7" y="6"/>
                    </a:lnTo>
                    <a:close/>
                    <a:moveTo>
                      <a:pt x="42" y="68"/>
                    </a:moveTo>
                    <a:lnTo>
                      <a:pt x="34" y="68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42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0" name="Freeform 1096"/>
              <p:cNvSpPr>
                <a:spLocks noEditPoints="1"/>
              </p:cNvSpPr>
              <p:nvPr/>
            </p:nvSpPr>
            <p:spPr bwMode="auto">
              <a:xfrm>
                <a:off x="5095" y="10"/>
                <a:ext cx="7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2"/>
                  </a:cxn>
                  <a:cxn ang="0">
                    <a:pos x="7" y="21"/>
                  </a:cxn>
                  <a:cxn ang="0">
                    <a:pos x="1" y="62"/>
                  </a:cxn>
                </a:cxnLst>
                <a:rect l="0" t="0" r="r" b="b"/>
                <a:pathLst>
                  <a:path w="7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" y="62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1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1" name="Freeform 1097"/>
              <p:cNvSpPr>
                <a:spLocks noEditPoints="1"/>
              </p:cNvSpPr>
              <p:nvPr/>
            </p:nvSpPr>
            <p:spPr bwMode="auto">
              <a:xfrm>
                <a:off x="5114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9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6" y="58"/>
                  </a:cxn>
                  <a:cxn ang="0">
                    <a:pos x="2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1" y="58"/>
                  </a:cxn>
                  <a:cxn ang="0">
                    <a:pos x="25" y="58"/>
                  </a:cxn>
                  <a:cxn ang="0">
                    <a:pos x="29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2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9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3" y="39"/>
                  </a:cxn>
                  <a:cxn ang="0">
                    <a:pos x="19" y="39"/>
                  </a:cxn>
                  <a:cxn ang="0">
                    <a:pos x="25" y="39"/>
                  </a:cxn>
                  <a:cxn ang="0">
                    <a:pos x="30" y="35"/>
                  </a:cxn>
                  <a:cxn ang="0">
                    <a:pos x="32" y="29"/>
                  </a:cxn>
                  <a:cxn ang="0">
                    <a:pos x="34" y="21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2" name="Freeform 1098"/>
              <p:cNvSpPr>
                <a:spLocks/>
              </p:cNvSpPr>
              <p:nvPr/>
            </p:nvSpPr>
            <p:spPr bwMode="auto">
              <a:xfrm>
                <a:off x="5169" y="0"/>
                <a:ext cx="3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7"/>
                  </a:cxn>
                  <a:cxn ang="0">
                    <a:pos x="6" y="35"/>
                  </a:cxn>
                  <a:cxn ang="0">
                    <a:pos x="8" y="33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6" y="29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3" y="29"/>
                  </a:cxn>
                  <a:cxn ang="0">
                    <a:pos x="27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5"/>
                  </a:cxn>
                  <a:cxn ang="0">
                    <a:pos x="35" y="39"/>
                  </a:cxn>
                  <a:cxn ang="0">
                    <a:pos x="35" y="41"/>
                  </a:cxn>
                  <a:cxn ang="0">
                    <a:pos x="35" y="45"/>
                  </a:cxn>
                  <a:cxn ang="0">
                    <a:pos x="29" y="72"/>
                  </a:cxn>
                  <a:cxn ang="0">
                    <a:pos x="29" y="45"/>
                  </a:cxn>
                  <a:cxn ang="0">
                    <a:pos x="29" y="43"/>
                  </a:cxn>
                  <a:cxn ang="0">
                    <a:pos x="29" y="41"/>
                  </a:cxn>
                  <a:cxn ang="0">
                    <a:pos x="27" y="39"/>
                  </a:cxn>
                  <a:cxn ang="0">
                    <a:pos x="25" y="37"/>
                  </a:cxn>
                  <a:cxn ang="0">
                    <a:pos x="25" y="35"/>
                  </a:cxn>
                  <a:cxn ang="0">
                    <a:pos x="23" y="35"/>
                  </a:cxn>
                  <a:cxn ang="0">
                    <a:pos x="20" y="35"/>
                  </a:cxn>
                  <a:cxn ang="0">
                    <a:pos x="18" y="35"/>
                  </a:cxn>
                  <a:cxn ang="0">
                    <a:pos x="14" y="35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8" y="39"/>
                  </a:cxn>
                  <a:cxn ang="0">
                    <a:pos x="8" y="43"/>
                  </a:cxn>
                  <a:cxn ang="0">
                    <a:pos x="6" y="45"/>
                  </a:cxn>
                  <a:cxn ang="0">
                    <a:pos x="6" y="48"/>
                  </a:cxn>
                  <a:cxn ang="0">
                    <a:pos x="6" y="72"/>
                  </a:cxn>
                </a:cxnLst>
                <a:rect l="0" t="0" r="r" b="b"/>
                <a:pathLst>
                  <a:path w="35" h="72">
                    <a:moveTo>
                      <a:pt x="0" y="7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72"/>
                    </a:lnTo>
                    <a:lnTo>
                      <a:pt x="29" y="72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7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3" name="Freeform 1099"/>
              <p:cNvSpPr>
                <a:spLocks/>
              </p:cNvSpPr>
              <p:nvPr/>
            </p:nvSpPr>
            <p:spPr bwMode="auto">
              <a:xfrm>
                <a:off x="5214" y="14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4" name="Freeform 1100"/>
              <p:cNvSpPr>
                <a:spLocks/>
              </p:cNvSpPr>
              <p:nvPr/>
            </p:nvSpPr>
            <p:spPr bwMode="auto">
              <a:xfrm>
                <a:off x="5271" y="29"/>
                <a:ext cx="60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5" y="4"/>
                  </a:cxn>
                  <a:cxn ang="0">
                    <a:pos x="37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58" y="6"/>
                  </a:cxn>
                  <a:cxn ang="0">
                    <a:pos x="60" y="10"/>
                  </a:cxn>
                  <a:cxn ang="0">
                    <a:pos x="60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35" y="14"/>
                  </a:cxn>
                  <a:cxn ang="0">
                    <a:pos x="33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60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60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5" name="Freeform 1101"/>
              <p:cNvSpPr>
                <a:spLocks noEditPoints="1"/>
              </p:cNvSpPr>
              <p:nvPr/>
            </p:nvSpPr>
            <p:spPr bwMode="auto">
              <a:xfrm>
                <a:off x="5342" y="29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1"/>
                  </a:cxn>
                  <a:cxn ang="0">
                    <a:pos x="12" y="35"/>
                  </a:cxn>
                  <a:cxn ang="0">
                    <a:pos x="14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3" y="33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8"/>
                  </a:cxn>
                  <a:cxn ang="0">
                    <a:pos x="33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35" y="43"/>
                  </a:cxn>
                  <a:cxn ang="0">
                    <a:pos x="35" y="37"/>
                  </a:cxn>
                  <a:cxn ang="0">
                    <a:pos x="33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8"/>
                  </a:cxn>
                  <a:cxn ang="0">
                    <a:pos x="35" y="2"/>
                  </a:cxn>
                  <a:cxn ang="0">
                    <a:pos x="35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3"/>
                    </a:move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5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6" name="Freeform 1102"/>
              <p:cNvSpPr>
                <a:spLocks/>
              </p:cNvSpPr>
              <p:nvPr/>
            </p:nvSpPr>
            <p:spPr bwMode="auto">
              <a:xfrm>
                <a:off x="5398" y="29"/>
                <a:ext cx="25" cy="4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8" y="14"/>
                  </a:cxn>
                  <a:cxn ang="0">
                    <a:pos x="8" y="16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3"/>
                  </a:cxn>
                  <a:cxn ang="0">
                    <a:pos x="6" y="2"/>
                  </a:cxn>
                </a:cxnLst>
                <a:rect l="0" t="0" r="r" b="b"/>
                <a:pathLst>
                  <a:path w="25" h="43">
                    <a:moveTo>
                      <a:pt x="6" y="10"/>
                    </a:moveTo>
                    <a:lnTo>
                      <a:pt x="8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7" name="Freeform 1103"/>
              <p:cNvSpPr>
                <a:spLocks noEditPoints="1"/>
              </p:cNvSpPr>
              <p:nvPr/>
            </p:nvSpPr>
            <p:spPr bwMode="auto">
              <a:xfrm>
                <a:off x="5425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8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5" y="58"/>
                  </a:cxn>
                  <a:cxn ang="0">
                    <a:pos x="4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3" y="58"/>
                  </a:cxn>
                  <a:cxn ang="0">
                    <a:pos x="25" y="58"/>
                  </a:cxn>
                  <a:cxn ang="0">
                    <a:pos x="28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4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5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7" y="39"/>
                  </a:cxn>
                  <a:cxn ang="0">
                    <a:pos x="30" y="35"/>
                  </a:cxn>
                  <a:cxn ang="0">
                    <a:pos x="34" y="29"/>
                  </a:cxn>
                  <a:cxn ang="0">
                    <a:pos x="34" y="21"/>
                  </a:cxn>
                  <a:cxn ang="0">
                    <a:pos x="34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8" name="Freeform 1104"/>
              <p:cNvSpPr>
                <a:spLocks noEditPoints="1"/>
              </p:cNvSpPr>
              <p:nvPr/>
            </p:nvSpPr>
            <p:spPr bwMode="auto">
              <a:xfrm>
                <a:off x="5480" y="10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6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6" y="21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9" name="Freeform 1105"/>
              <p:cNvSpPr>
                <a:spLocks/>
              </p:cNvSpPr>
              <p:nvPr/>
            </p:nvSpPr>
            <p:spPr bwMode="auto">
              <a:xfrm>
                <a:off x="5503" y="29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0" name="Freeform 1106"/>
              <p:cNvSpPr>
                <a:spLocks noEditPoints="1"/>
              </p:cNvSpPr>
              <p:nvPr/>
            </p:nvSpPr>
            <p:spPr bwMode="auto">
              <a:xfrm>
                <a:off x="5580" y="0"/>
                <a:ext cx="40" cy="74"/>
              </a:xfrm>
              <a:custGeom>
                <a:avLst/>
                <a:gdLst/>
                <a:ahLst/>
                <a:cxnLst>
                  <a:cxn ang="0">
                    <a:pos x="33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4" y="35"/>
                  </a:cxn>
                  <a:cxn ang="0">
                    <a:pos x="10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0" y="66"/>
                  </a:cxn>
                  <a:cxn ang="0">
                    <a:pos x="14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3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6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3" y="35"/>
                  </a:cxn>
                  <a:cxn ang="0">
                    <a:pos x="37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7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6" y="74"/>
                  </a:cxn>
                  <a:cxn ang="0">
                    <a:pos x="12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9" y="41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1" name="Freeform 1107"/>
              <p:cNvSpPr>
                <a:spLocks noEditPoints="1"/>
              </p:cNvSpPr>
              <p:nvPr/>
            </p:nvSpPr>
            <p:spPr bwMode="auto">
              <a:xfrm>
                <a:off x="5628" y="29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0" y="25"/>
                  </a:cxn>
                  <a:cxn ang="0">
                    <a:pos x="39" y="18"/>
                  </a:cxn>
                  <a:cxn ang="0">
                    <a:pos x="37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4" y="10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7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2" name="Freeform 1108"/>
              <p:cNvSpPr>
                <a:spLocks noEditPoints="1"/>
              </p:cNvSpPr>
              <p:nvPr/>
            </p:nvSpPr>
            <p:spPr bwMode="auto">
              <a:xfrm>
                <a:off x="5682" y="0"/>
                <a:ext cx="40" cy="74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8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6"/>
                  </a:cxn>
                  <a:cxn ang="0">
                    <a:pos x="33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3" y="41"/>
                  </a:cxn>
                  <a:cxn ang="0">
                    <a:pos x="31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9" y="39"/>
                  </a:cxn>
                  <a:cxn ang="0">
                    <a:pos x="8" y="43"/>
                  </a:cxn>
                  <a:cxn ang="0">
                    <a:pos x="8" y="48"/>
                  </a:cxn>
                  <a:cxn ang="0">
                    <a:pos x="34" y="72"/>
                  </a:cxn>
                  <a:cxn ang="0">
                    <a:pos x="33" y="66"/>
                  </a:cxn>
                  <a:cxn ang="0">
                    <a:pos x="31" y="70"/>
                  </a:cxn>
                  <a:cxn ang="0">
                    <a:pos x="29" y="72"/>
                  </a:cxn>
                  <a:cxn ang="0">
                    <a:pos x="25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8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8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6" y="52"/>
                    </a:moveTo>
                    <a:lnTo>
                      <a:pt x="8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3" y="43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6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3" name="Freeform 1109"/>
              <p:cNvSpPr>
                <a:spLocks/>
              </p:cNvSpPr>
              <p:nvPr/>
            </p:nvSpPr>
            <p:spPr bwMode="auto">
              <a:xfrm>
                <a:off x="5732" y="31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33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6" y="0"/>
                    </a:lnTo>
                    <a:lnTo>
                      <a:pt x="17" y="33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4" name="Freeform 1110"/>
              <p:cNvSpPr>
                <a:spLocks/>
              </p:cNvSpPr>
              <p:nvPr/>
            </p:nvSpPr>
            <p:spPr bwMode="auto">
              <a:xfrm>
                <a:off x="5799" y="4"/>
                <a:ext cx="42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2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5" name="Freeform 1111"/>
              <p:cNvSpPr>
                <a:spLocks noEditPoints="1"/>
              </p:cNvSpPr>
              <p:nvPr/>
            </p:nvSpPr>
            <p:spPr bwMode="auto">
              <a:xfrm>
                <a:off x="5837" y="29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18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6" name="Freeform 1112"/>
              <p:cNvSpPr>
                <a:spLocks/>
              </p:cNvSpPr>
              <p:nvPr/>
            </p:nvSpPr>
            <p:spPr bwMode="auto">
              <a:xfrm>
                <a:off x="5880" y="31"/>
                <a:ext cx="38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2" y="0"/>
                  </a:cxn>
                </a:cxnLst>
                <a:rect l="0" t="0" r="r" b="b"/>
                <a:pathLst>
                  <a:path w="38" h="41">
                    <a:moveTo>
                      <a:pt x="2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7" name="Freeform 1113"/>
              <p:cNvSpPr>
                <a:spLocks/>
              </p:cNvSpPr>
              <p:nvPr/>
            </p:nvSpPr>
            <p:spPr bwMode="auto">
              <a:xfrm>
                <a:off x="5920" y="14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560" name="Line 1176"/>
            <p:cNvSpPr>
              <a:spLocks noChangeShapeType="1"/>
            </p:cNvSpPr>
            <p:nvPr/>
          </p:nvSpPr>
          <p:spPr bwMode="auto">
            <a:xfrm>
              <a:off x="0" y="1304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607" name="Group 1223"/>
            <p:cNvGrpSpPr>
              <a:grpSpLocks/>
            </p:cNvGrpSpPr>
            <p:nvPr/>
          </p:nvGrpSpPr>
          <p:grpSpPr bwMode="auto">
            <a:xfrm>
              <a:off x="47" y="1001"/>
              <a:ext cx="648" cy="150"/>
              <a:chOff x="380" y="1001"/>
              <a:chExt cx="648" cy="150"/>
            </a:xfrm>
          </p:grpSpPr>
          <p:grpSp>
            <p:nvGrpSpPr>
              <p:cNvPr id="17603" name="Group 1219"/>
              <p:cNvGrpSpPr>
                <a:grpSpLocks/>
              </p:cNvGrpSpPr>
              <p:nvPr/>
            </p:nvGrpSpPr>
            <p:grpSpPr bwMode="auto">
              <a:xfrm>
                <a:off x="604" y="1001"/>
                <a:ext cx="424" cy="68"/>
                <a:chOff x="2893" y="2610"/>
                <a:chExt cx="366" cy="59"/>
              </a:xfrm>
            </p:grpSpPr>
            <p:sp>
              <p:nvSpPr>
                <p:cNvPr id="17579" name="Freeform 1195"/>
                <p:cNvSpPr>
                  <a:spLocks/>
                </p:cNvSpPr>
                <p:nvPr/>
              </p:nvSpPr>
              <p:spPr bwMode="auto">
                <a:xfrm>
                  <a:off x="2893" y="2610"/>
                  <a:ext cx="36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260" y="0"/>
                    </a:cxn>
                    <a:cxn ang="0">
                      <a:pos x="803" y="882"/>
                    </a:cxn>
                    <a:cxn ang="0">
                      <a:pos x="803" y="0"/>
                    </a:cxn>
                    <a:cxn ang="0">
                      <a:pos x="1052" y="0"/>
                    </a:cxn>
                    <a:cxn ang="0">
                      <a:pos x="1052" y="1321"/>
                    </a:cxn>
                    <a:cxn ang="0">
                      <a:pos x="784" y="1321"/>
                    </a:cxn>
                    <a:cxn ang="0">
                      <a:pos x="249" y="460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052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260" y="0"/>
                      </a:lnTo>
                      <a:lnTo>
                        <a:pt x="803" y="882"/>
                      </a:lnTo>
                      <a:lnTo>
                        <a:pt x="803" y="0"/>
                      </a:lnTo>
                      <a:lnTo>
                        <a:pt x="1052" y="0"/>
                      </a:lnTo>
                      <a:lnTo>
                        <a:pt x="1052" y="1321"/>
                      </a:lnTo>
                      <a:lnTo>
                        <a:pt x="784" y="1321"/>
                      </a:lnTo>
                      <a:lnTo>
                        <a:pt x="249" y="460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0" name="Freeform 1196"/>
                <p:cNvSpPr>
                  <a:spLocks noEditPoints="1"/>
                </p:cNvSpPr>
                <p:nvPr/>
              </p:nvSpPr>
              <p:spPr bwMode="auto">
                <a:xfrm>
                  <a:off x="2937" y="2622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4" y="424"/>
                    </a:cxn>
                    <a:cxn ang="0">
                      <a:pos x="21" y="347"/>
                    </a:cxn>
                    <a:cxn ang="0">
                      <a:pos x="63" y="243"/>
                    </a:cxn>
                    <a:cxn ang="0">
                      <a:pos x="108" y="174"/>
                    </a:cxn>
                    <a:cxn ang="0">
                      <a:pos x="161" y="117"/>
                    </a:cxn>
                    <a:cxn ang="0">
                      <a:pos x="226" y="70"/>
                    </a:cxn>
                    <a:cxn ang="0">
                      <a:pos x="299" y="35"/>
                    </a:cxn>
                    <a:cxn ang="0">
                      <a:pos x="377" y="12"/>
                    </a:cxn>
                    <a:cxn ang="0">
                      <a:pos x="461" y="1"/>
                    </a:cxn>
                    <a:cxn ang="0">
                      <a:pos x="575" y="5"/>
                    </a:cxn>
                    <a:cxn ang="0">
                      <a:pos x="694" y="36"/>
                    </a:cxn>
                    <a:cxn ang="0">
                      <a:pos x="799" y="93"/>
                    </a:cxn>
                    <a:cxn ang="0">
                      <a:pos x="886" y="178"/>
                    </a:cxn>
                    <a:cxn ang="0">
                      <a:pos x="949" y="279"/>
                    </a:cxn>
                    <a:cxn ang="0">
                      <a:pos x="984" y="395"/>
                    </a:cxn>
                    <a:cxn ang="0">
                      <a:pos x="992" y="525"/>
                    </a:cxn>
                    <a:cxn ang="0">
                      <a:pos x="973" y="650"/>
                    </a:cxn>
                    <a:cxn ang="0">
                      <a:pos x="926" y="761"/>
                    </a:cxn>
                    <a:cxn ang="0">
                      <a:pos x="852" y="858"/>
                    </a:cxn>
                    <a:cxn ang="0">
                      <a:pos x="757" y="933"/>
                    </a:cxn>
                    <a:cxn ang="0">
                      <a:pos x="648" y="981"/>
                    </a:cxn>
                    <a:cxn ang="0">
                      <a:pos x="524" y="1000"/>
                    </a:cxn>
                    <a:cxn ang="0">
                      <a:pos x="401" y="992"/>
                    </a:cxn>
                    <a:cxn ang="0">
                      <a:pos x="322" y="972"/>
                    </a:cxn>
                    <a:cxn ang="0">
                      <a:pos x="246" y="941"/>
                    </a:cxn>
                    <a:cxn ang="0">
                      <a:pos x="177" y="898"/>
                    </a:cxn>
                    <a:cxn ang="0">
                      <a:pos x="118" y="844"/>
                    </a:cxn>
                    <a:cxn ang="0">
                      <a:pos x="71" y="781"/>
                    </a:cxn>
                    <a:cxn ang="0">
                      <a:pos x="36" y="706"/>
                    </a:cxn>
                    <a:cxn ang="0">
                      <a:pos x="13" y="622"/>
                    </a:cxn>
                    <a:cxn ang="0">
                      <a:pos x="1" y="527"/>
                    </a:cxn>
                    <a:cxn ang="0">
                      <a:pos x="263" y="535"/>
                    </a:cxn>
                    <a:cxn ang="0">
                      <a:pos x="275" y="612"/>
                    </a:cxn>
                    <a:cxn ang="0">
                      <a:pos x="300" y="676"/>
                    </a:cxn>
                    <a:cxn ang="0">
                      <a:pos x="338" y="728"/>
                    </a:cxn>
                    <a:cxn ang="0">
                      <a:pos x="384" y="765"/>
                    </a:cxn>
                    <a:cxn ang="0">
                      <a:pos x="438" y="786"/>
                    </a:cxn>
                    <a:cxn ang="0">
                      <a:pos x="497" y="794"/>
                    </a:cxn>
                    <a:cxn ang="0">
                      <a:pos x="556" y="786"/>
                    </a:cxn>
                    <a:cxn ang="0">
                      <a:pos x="609" y="765"/>
                    </a:cxn>
                    <a:cxn ang="0">
                      <a:pos x="656" y="728"/>
                    </a:cxn>
                    <a:cxn ang="0">
                      <a:pos x="693" y="676"/>
                    </a:cxn>
                    <a:cxn ang="0">
                      <a:pos x="719" y="612"/>
                    </a:cxn>
                    <a:cxn ang="0">
                      <a:pos x="731" y="533"/>
                    </a:cxn>
                    <a:cxn ang="0">
                      <a:pos x="729" y="448"/>
                    </a:cxn>
                    <a:cxn ang="0">
                      <a:pos x="715" y="374"/>
                    </a:cxn>
                    <a:cxn ang="0">
                      <a:pos x="687" y="313"/>
                    </a:cxn>
                    <a:cxn ang="0">
                      <a:pos x="647" y="265"/>
                    </a:cxn>
                    <a:cxn ang="0">
                      <a:pos x="599" y="231"/>
                    </a:cxn>
                    <a:cxn ang="0">
                      <a:pos x="544" y="211"/>
                    </a:cxn>
                    <a:cxn ang="0">
                      <a:pos x="485" y="207"/>
                    </a:cxn>
                    <a:cxn ang="0">
                      <a:pos x="427" y="217"/>
                    </a:cxn>
                    <a:cxn ang="0">
                      <a:pos x="375" y="243"/>
                    </a:cxn>
                    <a:cxn ang="0">
                      <a:pos x="330" y="282"/>
                    </a:cxn>
                    <a:cxn ang="0">
                      <a:pos x="293" y="336"/>
                    </a:cxn>
                    <a:cxn ang="0">
                      <a:pos x="271" y="403"/>
                    </a:cxn>
                    <a:cxn ang="0">
                      <a:pos x="262" y="483"/>
                    </a:cxn>
                  </a:cxnLst>
                  <a:rect l="0" t="0" r="r" b="b"/>
                  <a:pathLst>
                    <a:path w="993" h="1000">
                      <a:moveTo>
                        <a:pt x="0" y="487"/>
                      </a:moveTo>
                      <a:lnTo>
                        <a:pt x="1" y="471"/>
                      </a:lnTo>
                      <a:lnTo>
                        <a:pt x="1" y="455"/>
                      </a:lnTo>
                      <a:lnTo>
                        <a:pt x="3" y="440"/>
                      </a:lnTo>
                      <a:lnTo>
                        <a:pt x="4" y="424"/>
                      </a:lnTo>
                      <a:lnTo>
                        <a:pt x="6" y="409"/>
                      </a:lnTo>
                      <a:lnTo>
                        <a:pt x="10" y="393"/>
                      </a:lnTo>
                      <a:lnTo>
                        <a:pt x="13" y="378"/>
                      </a:lnTo>
                      <a:lnTo>
                        <a:pt x="17" y="363"/>
                      </a:lnTo>
                      <a:lnTo>
                        <a:pt x="21" y="347"/>
                      </a:lnTo>
                      <a:lnTo>
                        <a:pt x="25" y="332"/>
                      </a:lnTo>
                      <a:lnTo>
                        <a:pt x="31" y="317"/>
                      </a:lnTo>
                      <a:lnTo>
                        <a:pt x="36" y="302"/>
                      </a:lnTo>
                      <a:lnTo>
                        <a:pt x="49" y="272"/>
                      </a:lnTo>
                      <a:lnTo>
                        <a:pt x="63" y="243"/>
                      </a:lnTo>
                      <a:lnTo>
                        <a:pt x="71" y="229"/>
                      </a:lnTo>
                      <a:lnTo>
                        <a:pt x="79" y="214"/>
                      </a:lnTo>
                      <a:lnTo>
                        <a:pt x="89" y="200"/>
                      </a:lnTo>
                      <a:lnTo>
                        <a:pt x="98" y="187"/>
                      </a:lnTo>
                      <a:lnTo>
                        <a:pt x="108" y="174"/>
                      </a:lnTo>
                      <a:lnTo>
                        <a:pt x="118" y="162"/>
                      </a:lnTo>
                      <a:lnTo>
                        <a:pt x="128" y="150"/>
                      </a:lnTo>
                      <a:lnTo>
                        <a:pt x="139" y="139"/>
                      </a:lnTo>
                      <a:lnTo>
                        <a:pt x="150" y="128"/>
                      </a:lnTo>
                      <a:lnTo>
                        <a:pt x="161" y="117"/>
                      </a:lnTo>
                      <a:lnTo>
                        <a:pt x="174" y="107"/>
                      </a:lnTo>
                      <a:lnTo>
                        <a:pt x="186" y="97"/>
                      </a:lnTo>
                      <a:lnTo>
                        <a:pt x="199" y="88"/>
                      </a:lnTo>
                      <a:lnTo>
                        <a:pt x="212" y="79"/>
                      </a:lnTo>
                      <a:lnTo>
                        <a:pt x="226" y="70"/>
                      </a:lnTo>
                      <a:lnTo>
                        <a:pt x="241" y="62"/>
                      </a:lnTo>
                      <a:lnTo>
                        <a:pt x="255" y="55"/>
                      </a:lnTo>
                      <a:lnTo>
                        <a:pt x="269" y="48"/>
                      </a:lnTo>
                      <a:lnTo>
                        <a:pt x="284" y="42"/>
                      </a:lnTo>
                      <a:lnTo>
                        <a:pt x="299" y="35"/>
                      </a:lnTo>
                      <a:lnTo>
                        <a:pt x="314" y="30"/>
                      </a:lnTo>
                      <a:lnTo>
                        <a:pt x="330" y="25"/>
                      </a:lnTo>
                      <a:lnTo>
                        <a:pt x="346" y="20"/>
                      </a:lnTo>
                      <a:lnTo>
                        <a:pt x="361" y="16"/>
                      </a:lnTo>
                      <a:lnTo>
                        <a:pt x="377" y="12"/>
                      </a:lnTo>
                      <a:lnTo>
                        <a:pt x="394" y="9"/>
                      </a:lnTo>
                      <a:lnTo>
                        <a:pt x="411" y="7"/>
                      </a:lnTo>
                      <a:lnTo>
                        <a:pt x="427" y="4"/>
                      </a:lnTo>
                      <a:lnTo>
                        <a:pt x="444" y="3"/>
                      </a:lnTo>
                      <a:lnTo>
                        <a:pt x="461" y="1"/>
                      </a:lnTo>
                      <a:lnTo>
                        <a:pt x="479" y="1"/>
                      </a:lnTo>
                      <a:lnTo>
                        <a:pt x="496" y="0"/>
                      </a:lnTo>
                      <a:lnTo>
                        <a:pt x="523" y="1"/>
                      </a:lnTo>
                      <a:lnTo>
                        <a:pt x="550" y="3"/>
                      </a:lnTo>
                      <a:lnTo>
                        <a:pt x="575" y="5"/>
                      </a:lnTo>
                      <a:lnTo>
                        <a:pt x="600" y="9"/>
                      </a:lnTo>
                      <a:lnTo>
                        <a:pt x="625" y="14"/>
                      </a:lnTo>
                      <a:lnTo>
                        <a:pt x="649" y="20"/>
                      </a:lnTo>
                      <a:lnTo>
                        <a:pt x="672" y="27"/>
                      </a:lnTo>
                      <a:lnTo>
                        <a:pt x="694" y="36"/>
                      </a:lnTo>
                      <a:lnTo>
                        <a:pt x="717" y="45"/>
                      </a:lnTo>
                      <a:lnTo>
                        <a:pt x="738" y="55"/>
                      </a:lnTo>
                      <a:lnTo>
                        <a:pt x="759" y="67"/>
                      </a:lnTo>
                      <a:lnTo>
                        <a:pt x="780" y="79"/>
                      </a:lnTo>
                      <a:lnTo>
                        <a:pt x="799" y="93"/>
                      </a:lnTo>
                      <a:lnTo>
                        <a:pt x="818" y="109"/>
                      </a:lnTo>
                      <a:lnTo>
                        <a:pt x="836" y="125"/>
                      </a:lnTo>
                      <a:lnTo>
                        <a:pt x="853" y="141"/>
                      </a:lnTo>
                      <a:lnTo>
                        <a:pt x="871" y="159"/>
                      </a:lnTo>
                      <a:lnTo>
                        <a:pt x="886" y="178"/>
                      </a:lnTo>
                      <a:lnTo>
                        <a:pt x="901" y="197"/>
                      </a:lnTo>
                      <a:lnTo>
                        <a:pt x="914" y="216"/>
                      </a:lnTo>
                      <a:lnTo>
                        <a:pt x="927" y="237"/>
                      </a:lnTo>
                      <a:lnTo>
                        <a:pt x="939" y="258"/>
                      </a:lnTo>
                      <a:lnTo>
                        <a:pt x="949" y="279"/>
                      </a:lnTo>
                      <a:lnTo>
                        <a:pt x="958" y="301"/>
                      </a:lnTo>
                      <a:lnTo>
                        <a:pt x="966" y="323"/>
                      </a:lnTo>
                      <a:lnTo>
                        <a:pt x="973" y="346"/>
                      </a:lnTo>
                      <a:lnTo>
                        <a:pt x="979" y="371"/>
                      </a:lnTo>
                      <a:lnTo>
                        <a:pt x="984" y="395"/>
                      </a:lnTo>
                      <a:lnTo>
                        <a:pt x="988" y="420"/>
                      </a:lnTo>
                      <a:lnTo>
                        <a:pt x="991" y="445"/>
                      </a:lnTo>
                      <a:lnTo>
                        <a:pt x="992" y="471"/>
                      </a:lnTo>
                      <a:lnTo>
                        <a:pt x="993" y="498"/>
                      </a:lnTo>
                      <a:lnTo>
                        <a:pt x="992" y="525"/>
                      </a:lnTo>
                      <a:lnTo>
                        <a:pt x="991" y="551"/>
                      </a:lnTo>
                      <a:lnTo>
                        <a:pt x="988" y="576"/>
                      </a:lnTo>
                      <a:lnTo>
                        <a:pt x="984" y="602"/>
                      </a:lnTo>
                      <a:lnTo>
                        <a:pt x="979" y="626"/>
                      </a:lnTo>
                      <a:lnTo>
                        <a:pt x="973" y="650"/>
                      </a:lnTo>
                      <a:lnTo>
                        <a:pt x="966" y="673"/>
                      </a:lnTo>
                      <a:lnTo>
                        <a:pt x="958" y="696"/>
                      </a:lnTo>
                      <a:lnTo>
                        <a:pt x="949" y="718"/>
                      </a:lnTo>
                      <a:lnTo>
                        <a:pt x="938" y="740"/>
                      </a:lnTo>
                      <a:lnTo>
                        <a:pt x="926" y="761"/>
                      </a:lnTo>
                      <a:lnTo>
                        <a:pt x="914" y="782"/>
                      </a:lnTo>
                      <a:lnTo>
                        <a:pt x="900" y="801"/>
                      </a:lnTo>
                      <a:lnTo>
                        <a:pt x="885" y="820"/>
                      </a:lnTo>
                      <a:lnTo>
                        <a:pt x="870" y="839"/>
                      </a:lnTo>
                      <a:lnTo>
                        <a:pt x="852" y="858"/>
                      </a:lnTo>
                      <a:lnTo>
                        <a:pt x="834" y="875"/>
                      </a:lnTo>
                      <a:lnTo>
                        <a:pt x="816" y="891"/>
                      </a:lnTo>
                      <a:lnTo>
                        <a:pt x="797" y="906"/>
                      </a:lnTo>
                      <a:lnTo>
                        <a:pt x="777" y="920"/>
                      </a:lnTo>
                      <a:lnTo>
                        <a:pt x="757" y="933"/>
                      </a:lnTo>
                      <a:lnTo>
                        <a:pt x="737" y="944"/>
                      </a:lnTo>
                      <a:lnTo>
                        <a:pt x="716" y="955"/>
                      </a:lnTo>
                      <a:lnTo>
                        <a:pt x="693" y="964"/>
                      </a:lnTo>
                      <a:lnTo>
                        <a:pt x="671" y="973"/>
                      </a:lnTo>
                      <a:lnTo>
                        <a:pt x="648" y="981"/>
                      </a:lnTo>
                      <a:lnTo>
                        <a:pt x="625" y="987"/>
                      </a:lnTo>
                      <a:lnTo>
                        <a:pt x="600" y="992"/>
                      </a:lnTo>
                      <a:lnTo>
                        <a:pt x="576" y="996"/>
                      </a:lnTo>
                      <a:lnTo>
                        <a:pt x="551" y="998"/>
                      </a:lnTo>
                      <a:lnTo>
                        <a:pt x="524" y="1000"/>
                      </a:lnTo>
                      <a:lnTo>
                        <a:pt x="498" y="1000"/>
                      </a:lnTo>
                      <a:lnTo>
                        <a:pt x="465" y="1000"/>
                      </a:lnTo>
                      <a:lnTo>
                        <a:pt x="433" y="997"/>
                      </a:lnTo>
                      <a:lnTo>
                        <a:pt x="417" y="995"/>
                      </a:lnTo>
                      <a:lnTo>
                        <a:pt x="401" y="992"/>
                      </a:lnTo>
                      <a:lnTo>
                        <a:pt x="384" y="989"/>
                      </a:lnTo>
                      <a:lnTo>
                        <a:pt x="369" y="986"/>
                      </a:lnTo>
                      <a:lnTo>
                        <a:pt x="353" y="982"/>
                      </a:lnTo>
                      <a:lnTo>
                        <a:pt x="338" y="978"/>
                      </a:lnTo>
                      <a:lnTo>
                        <a:pt x="322" y="972"/>
                      </a:lnTo>
                      <a:lnTo>
                        <a:pt x="306" y="966"/>
                      </a:lnTo>
                      <a:lnTo>
                        <a:pt x="291" y="961"/>
                      </a:lnTo>
                      <a:lnTo>
                        <a:pt x="276" y="954"/>
                      </a:lnTo>
                      <a:lnTo>
                        <a:pt x="261" y="948"/>
                      </a:lnTo>
                      <a:lnTo>
                        <a:pt x="246" y="941"/>
                      </a:lnTo>
                      <a:lnTo>
                        <a:pt x="231" y="933"/>
                      </a:lnTo>
                      <a:lnTo>
                        <a:pt x="216" y="925"/>
                      </a:lnTo>
                      <a:lnTo>
                        <a:pt x="203" y="917"/>
                      </a:lnTo>
                      <a:lnTo>
                        <a:pt x="190" y="908"/>
                      </a:lnTo>
                      <a:lnTo>
                        <a:pt x="177" y="898"/>
                      </a:lnTo>
                      <a:lnTo>
                        <a:pt x="164" y="889"/>
                      </a:lnTo>
                      <a:lnTo>
                        <a:pt x="151" y="879"/>
                      </a:lnTo>
                      <a:lnTo>
                        <a:pt x="140" y="868"/>
                      </a:lnTo>
                      <a:lnTo>
                        <a:pt x="129" y="857"/>
                      </a:lnTo>
                      <a:lnTo>
                        <a:pt x="118" y="844"/>
                      </a:lnTo>
                      <a:lnTo>
                        <a:pt x="108" y="833"/>
                      </a:lnTo>
                      <a:lnTo>
                        <a:pt x="98" y="820"/>
                      </a:lnTo>
                      <a:lnTo>
                        <a:pt x="89" y="808"/>
                      </a:lnTo>
                      <a:lnTo>
                        <a:pt x="79" y="794"/>
                      </a:lnTo>
                      <a:lnTo>
                        <a:pt x="71" y="781"/>
                      </a:lnTo>
                      <a:lnTo>
                        <a:pt x="63" y="767"/>
                      </a:lnTo>
                      <a:lnTo>
                        <a:pt x="56" y="752"/>
                      </a:lnTo>
                      <a:lnTo>
                        <a:pt x="49" y="737"/>
                      </a:lnTo>
                      <a:lnTo>
                        <a:pt x="42" y="721"/>
                      </a:lnTo>
                      <a:lnTo>
                        <a:pt x="36" y="706"/>
                      </a:lnTo>
                      <a:lnTo>
                        <a:pt x="31" y="690"/>
                      </a:lnTo>
                      <a:lnTo>
                        <a:pt x="25" y="673"/>
                      </a:lnTo>
                      <a:lnTo>
                        <a:pt x="21" y="657"/>
                      </a:lnTo>
                      <a:lnTo>
                        <a:pt x="17" y="639"/>
                      </a:lnTo>
                      <a:lnTo>
                        <a:pt x="13" y="622"/>
                      </a:lnTo>
                      <a:lnTo>
                        <a:pt x="10" y="604"/>
                      </a:lnTo>
                      <a:lnTo>
                        <a:pt x="6" y="585"/>
                      </a:lnTo>
                      <a:lnTo>
                        <a:pt x="4" y="566"/>
                      </a:lnTo>
                      <a:lnTo>
                        <a:pt x="3" y="547"/>
                      </a:lnTo>
                      <a:lnTo>
                        <a:pt x="1" y="527"/>
                      </a:lnTo>
                      <a:lnTo>
                        <a:pt x="1" y="507"/>
                      </a:lnTo>
                      <a:lnTo>
                        <a:pt x="0" y="487"/>
                      </a:lnTo>
                      <a:close/>
                      <a:moveTo>
                        <a:pt x="262" y="500"/>
                      </a:moveTo>
                      <a:lnTo>
                        <a:pt x="262" y="518"/>
                      </a:lnTo>
                      <a:lnTo>
                        <a:pt x="263" y="535"/>
                      </a:lnTo>
                      <a:lnTo>
                        <a:pt x="264" y="551"/>
                      </a:lnTo>
                      <a:lnTo>
                        <a:pt x="266" y="567"/>
                      </a:lnTo>
                      <a:lnTo>
                        <a:pt x="268" y="582"/>
                      </a:lnTo>
                      <a:lnTo>
                        <a:pt x="271" y="597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40"/>
                      </a:lnTo>
                      <a:lnTo>
                        <a:pt x="288" y="652"/>
                      </a:lnTo>
                      <a:lnTo>
                        <a:pt x="293" y="665"/>
                      </a:lnTo>
                      <a:lnTo>
                        <a:pt x="300" y="676"/>
                      </a:lnTo>
                      <a:lnTo>
                        <a:pt x="306" y="687"/>
                      </a:lnTo>
                      <a:lnTo>
                        <a:pt x="313" y="698"/>
                      </a:lnTo>
                      <a:lnTo>
                        <a:pt x="322" y="708"/>
                      </a:lnTo>
                      <a:lnTo>
                        <a:pt x="330" y="718"/>
                      </a:lnTo>
                      <a:lnTo>
                        <a:pt x="338" y="728"/>
                      </a:lnTo>
                      <a:lnTo>
                        <a:pt x="347" y="736"/>
                      </a:lnTo>
                      <a:lnTo>
                        <a:pt x="356" y="744"/>
                      </a:lnTo>
                      <a:lnTo>
                        <a:pt x="365" y="752"/>
                      </a:lnTo>
                      <a:lnTo>
                        <a:pt x="375" y="758"/>
                      </a:lnTo>
                      <a:lnTo>
                        <a:pt x="384" y="765"/>
                      </a:lnTo>
                      <a:lnTo>
                        <a:pt x="395" y="770"/>
                      </a:lnTo>
                      <a:lnTo>
                        <a:pt x="406" y="775"/>
                      </a:lnTo>
                      <a:lnTo>
                        <a:pt x="416" y="779"/>
                      </a:lnTo>
                      <a:lnTo>
                        <a:pt x="427" y="783"/>
                      </a:lnTo>
                      <a:lnTo>
                        <a:pt x="438" y="786"/>
                      </a:lnTo>
                      <a:lnTo>
                        <a:pt x="449" y="789"/>
                      </a:lnTo>
                      <a:lnTo>
                        <a:pt x="460" y="791"/>
                      </a:lnTo>
                      <a:lnTo>
                        <a:pt x="473" y="793"/>
                      </a:lnTo>
                      <a:lnTo>
                        <a:pt x="485" y="794"/>
                      </a:lnTo>
                      <a:lnTo>
                        <a:pt x="497" y="794"/>
                      </a:lnTo>
                      <a:lnTo>
                        <a:pt x="509" y="794"/>
                      </a:lnTo>
                      <a:lnTo>
                        <a:pt x="521" y="793"/>
                      </a:lnTo>
                      <a:lnTo>
                        <a:pt x="533" y="791"/>
                      </a:lnTo>
                      <a:lnTo>
                        <a:pt x="544" y="789"/>
                      </a:lnTo>
                      <a:lnTo>
                        <a:pt x="556" y="786"/>
                      </a:lnTo>
                      <a:lnTo>
                        <a:pt x="567" y="783"/>
                      </a:lnTo>
                      <a:lnTo>
                        <a:pt x="578" y="779"/>
                      </a:lnTo>
                      <a:lnTo>
                        <a:pt x="589" y="775"/>
                      </a:lnTo>
                      <a:lnTo>
                        <a:pt x="599" y="770"/>
                      </a:lnTo>
                      <a:lnTo>
                        <a:pt x="609" y="765"/>
                      </a:lnTo>
                      <a:lnTo>
                        <a:pt x="618" y="758"/>
                      </a:lnTo>
                      <a:lnTo>
                        <a:pt x="629" y="752"/>
                      </a:lnTo>
                      <a:lnTo>
                        <a:pt x="638" y="744"/>
                      </a:lnTo>
                      <a:lnTo>
                        <a:pt x="647" y="736"/>
                      </a:lnTo>
                      <a:lnTo>
                        <a:pt x="656" y="728"/>
                      </a:lnTo>
                      <a:lnTo>
                        <a:pt x="664" y="718"/>
                      </a:lnTo>
                      <a:lnTo>
                        <a:pt x="672" y="708"/>
                      </a:lnTo>
                      <a:lnTo>
                        <a:pt x="680" y="698"/>
                      </a:lnTo>
                      <a:lnTo>
                        <a:pt x="687" y="687"/>
                      </a:lnTo>
                      <a:lnTo>
                        <a:pt x="693" y="676"/>
                      </a:lnTo>
                      <a:lnTo>
                        <a:pt x="699" y="664"/>
                      </a:lnTo>
                      <a:lnTo>
                        <a:pt x="706" y="652"/>
                      </a:lnTo>
                      <a:lnTo>
                        <a:pt x="711" y="639"/>
                      </a:lnTo>
                      <a:lnTo>
                        <a:pt x="715" y="626"/>
                      </a:lnTo>
                      <a:lnTo>
                        <a:pt x="719" y="612"/>
                      </a:lnTo>
                      <a:lnTo>
                        <a:pt x="722" y="596"/>
                      </a:lnTo>
                      <a:lnTo>
                        <a:pt x="725" y="582"/>
                      </a:lnTo>
                      <a:lnTo>
                        <a:pt x="728" y="566"/>
                      </a:lnTo>
                      <a:lnTo>
                        <a:pt x="729" y="550"/>
                      </a:lnTo>
                      <a:lnTo>
                        <a:pt x="731" y="533"/>
                      </a:lnTo>
                      <a:lnTo>
                        <a:pt x="731" y="516"/>
                      </a:lnTo>
                      <a:lnTo>
                        <a:pt x="732" y="499"/>
                      </a:lnTo>
                      <a:lnTo>
                        <a:pt x="731" y="482"/>
                      </a:lnTo>
                      <a:lnTo>
                        <a:pt x="731" y="464"/>
                      </a:lnTo>
                      <a:lnTo>
                        <a:pt x="729" y="448"/>
                      </a:lnTo>
                      <a:lnTo>
                        <a:pt x="728" y="432"/>
                      </a:lnTo>
                      <a:lnTo>
                        <a:pt x="725" y="417"/>
                      </a:lnTo>
                      <a:lnTo>
                        <a:pt x="722" y="402"/>
                      </a:lnTo>
                      <a:lnTo>
                        <a:pt x="719" y="388"/>
                      </a:lnTo>
                      <a:lnTo>
                        <a:pt x="715" y="374"/>
                      </a:lnTo>
                      <a:lnTo>
                        <a:pt x="711" y="361"/>
                      </a:lnTo>
                      <a:lnTo>
                        <a:pt x="706" y="348"/>
                      </a:lnTo>
                      <a:lnTo>
                        <a:pt x="699" y="336"/>
                      </a:lnTo>
                      <a:lnTo>
                        <a:pt x="693" y="324"/>
                      </a:lnTo>
                      <a:lnTo>
                        <a:pt x="687" y="313"/>
                      </a:lnTo>
                      <a:lnTo>
                        <a:pt x="680" y="302"/>
                      </a:lnTo>
                      <a:lnTo>
                        <a:pt x="672" y="292"/>
                      </a:lnTo>
                      <a:lnTo>
                        <a:pt x="664" y="282"/>
                      </a:lnTo>
                      <a:lnTo>
                        <a:pt x="656" y="273"/>
                      </a:lnTo>
                      <a:lnTo>
                        <a:pt x="647" y="265"/>
                      </a:lnTo>
                      <a:lnTo>
                        <a:pt x="638" y="257"/>
                      </a:lnTo>
                      <a:lnTo>
                        <a:pt x="629" y="249"/>
                      </a:lnTo>
                      <a:lnTo>
                        <a:pt x="618" y="243"/>
                      </a:lnTo>
                      <a:lnTo>
                        <a:pt x="609" y="237"/>
                      </a:lnTo>
                      <a:lnTo>
                        <a:pt x="599" y="231"/>
                      </a:lnTo>
                      <a:lnTo>
                        <a:pt x="589" y="226"/>
                      </a:lnTo>
                      <a:lnTo>
                        <a:pt x="578" y="221"/>
                      </a:lnTo>
                      <a:lnTo>
                        <a:pt x="567" y="217"/>
                      </a:lnTo>
                      <a:lnTo>
                        <a:pt x="556" y="214"/>
                      </a:lnTo>
                      <a:lnTo>
                        <a:pt x="544" y="211"/>
                      </a:lnTo>
                      <a:lnTo>
                        <a:pt x="533" y="209"/>
                      </a:lnTo>
                      <a:lnTo>
                        <a:pt x="521" y="207"/>
                      </a:lnTo>
                      <a:lnTo>
                        <a:pt x="509" y="207"/>
                      </a:lnTo>
                      <a:lnTo>
                        <a:pt x="497" y="206"/>
                      </a:lnTo>
                      <a:lnTo>
                        <a:pt x="485" y="207"/>
                      </a:lnTo>
                      <a:lnTo>
                        <a:pt x="473" y="207"/>
                      </a:lnTo>
                      <a:lnTo>
                        <a:pt x="460" y="209"/>
                      </a:lnTo>
                      <a:lnTo>
                        <a:pt x="449" y="211"/>
                      </a:lnTo>
                      <a:lnTo>
                        <a:pt x="438" y="214"/>
                      </a:lnTo>
                      <a:lnTo>
                        <a:pt x="427" y="217"/>
                      </a:lnTo>
                      <a:lnTo>
                        <a:pt x="416" y="221"/>
                      </a:lnTo>
                      <a:lnTo>
                        <a:pt x="406" y="226"/>
                      </a:lnTo>
                      <a:lnTo>
                        <a:pt x="395" y="231"/>
                      </a:lnTo>
                      <a:lnTo>
                        <a:pt x="384" y="237"/>
                      </a:lnTo>
                      <a:lnTo>
                        <a:pt x="375" y="243"/>
                      </a:lnTo>
                      <a:lnTo>
                        <a:pt x="365" y="249"/>
                      </a:lnTo>
                      <a:lnTo>
                        <a:pt x="356" y="257"/>
                      </a:lnTo>
                      <a:lnTo>
                        <a:pt x="347" y="265"/>
                      </a:lnTo>
                      <a:lnTo>
                        <a:pt x="338" y="273"/>
                      </a:lnTo>
                      <a:lnTo>
                        <a:pt x="330" y="282"/>
                      </a:lnTo>
                      <a:lnTo>
                        <a:pt x="322" y="292"/>
                      </a:lnTo>
                      <a:lnTo>
                        <a:pt x="313" y="302"/>
                      </a:lnTo>
                      <a:lnTo>
                        <a:pt x="306" y="313"/>
                      </a:lnTo>
                      <a:lnTo>
                        <a:pt x="300" y="324"/>
                      </a:lnTo>
                      <a:lnTo>
                        <a:pt x="293" y="336"/>
                      </a:lnTo>
                      <a:lnTo>
                        <a:pt x="288" y="348"/>
                      </a:lnTo>
                      <a:lnTo>
                        <a:pt x="283" y="362"/>
                      </a:lnTo>
                      <a:lnTo>
                        <a:pt x="279" y="375"/>
                      </a:lnTo>
                      <a:lnTo>
                        <a:pt x="275" y="389"/>
                      </a:lnTo>
                      <a:lnTo>
                        <a:pt x="271" y="403"/>
                      </a:lnTo>
                      <a:lnTo>
                        <a:pt x="268" y="418"/>
                      </a:lnTo>
                      <a:lnTo>
                        <a:pt x="266" y="433"/>
                      </a:lnTo>
                      <a:lnTo>
                        <a:pt x="264" y="449"/>
                      </a:lnTo>
                      <a:lnTo>
                        <a:pt x="263" y="465"/>
                      </a:lnTo>
                      <a:lnTo>
                        <a:pt x="262" y="483"/>
                      </a:lnTo>
                      <a:lnTo>
                        <a:pt x="262" y="5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1" name="Freeform 1197"/>
                <p:cNvSpPr>
                  <a:spLocks/>
                </p:cNvSpPr>
                <p:nvPr/>
              </p:nvSpPr>
              <p:spPr bwMode="auto">
                <a:xfrm>
                  <a:off x="2996" y="2610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1" y="901"/>
                    </a:cxn>
                    <a:cxn ang="0">
                      <a:pos x="879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2" y="1321"/>
                    </a:cxn>
                    <a:cxn ang="0">
                      <a:pos x="1032" y="281"/>
                    </a:cxn>
                    <a:cxn ang="0">
                      <a:pos x="769" y="1321"/>
                    </a:cxn>
                    <a:cxn ang="0">
                      <a:pos x="511" y="1321"/>
                    </a:cxn>
                    <a:cxn ang="0">
                      <a:pos x="248" y="281"/>
                    </a:cxn>
                    <a:cxn ang="0">
                      <a:pos x="248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1" y="901"/>
                      </a:lnTo>
                      <a:lnTo>
                        <a:pt x="879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2" y="1321"/>
                      </a:lnTo>
                      <a:lnTo>
                        <a:pt x="1032" y="281"/>
                      </a:lnTo>
                      <a:lnTo>
                        <a:pt x="769" y="1321"/>
                      </a:lnTo>
                      <a:lnTo>
                        <a:pt x="511" y="1321"/>
                      </a:lnTo>
                      <a:lnTo>
                        <a:pt x="248" y="281"/>
                      </a:lnTo>
                      <a:lnTo>
                        <a:pt x="248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2" name="Freeform 1198"/>
                <p:cNvSpPr>
                  <a:spLocks noEditPoints="1"/>
                </p:cNvSpPr>
                <p:nvPr/>
              </p:nvSpPr>
              <p:spPr bwMode="auto">
                <a:xfrm>
                  <a:off x="3046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1"/>
                    </a:cxn>
                    <a:cxn ang="0">
                      <a:pos x="801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3" y="972"/>
                    </a:cxn>
                    <a:cxn ang="0">
                      <a:pos x="577" y="991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3" y="936"/>
                    </a:cxn>
                    <a:cxn ang="0">
                      <a:pos x="126" y="876"/>
                    </a:cxn>
                    <a:cxn ang="0">
                      <a:pos x="72" y="803"/>
                    </a:cxn>
                    <a:cxn ang="0">
                      <a:pos x="36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8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2" y="3"/>
                    </a:cxn>
                    <a:cxn ang="0">
                      <a:pos x="588" y="20"/>
                    </a:cxn>
                    <a:cxn ang="0">
                      <a:pos x="674" y="55"/>
                    </a:cxn>
                    <a:cxn ang="0">
                      <a:pos x="746" y="109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7"/>
                    </a:cxn>
                    <a:cxn ang="0">
                      <a:pos x="896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4" y="770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7"/>
                    </a:cxn>
                    <a:cxn ang="0">
                      <a:pos x="380" y="209"/>
                    </a:cxn>
                    <a:cxn ang="0">
                      <a:pos x="347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7" y="325"/>
                    </a:cxn>
                    <a:cxn ang="0">
                      <a:pos x="267" y="370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7" h="1000">
                      <a:moveTo>
                        <a:pt x="630" y="674"/>
                      </a:moveTo>
                      <a:lnTo>
                        <a:pt x="884" y="716"/>
                      </a:lnTo>
                      <a:lnTo>
                        <a:pt x="877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0" y="838"/>
                      </a:lnTo>
                      <a:lnTo>
                        <a:pt x="811" y="851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2" y="918"/>
                      </a:lnTo>
                      <a:lnTo>
                        <a:pt x="729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4" y="987"/>
                      </a:lnTo>
                      <a:lnTo>
                        <a:pt x="577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4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8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1" y="969"/>
                      </a:lnTo>
                      <a:lnTo>
                        <a:pt x="247" y="959"/>
                      </a:lnTo>
                      <a:lnTo>
                        <a:pt x="225" y="948"/>
                      </a:lnTo>
                      <a:lnTo>
                        <a:pt x="203" y="936"/>
                      </a:lnTo>
                      <a:lnTo>
                        <a:pt x="182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6" y="876"/>
                      </a:lnTo>
                      <a:lnTo>
                        <a:pt x="110" y="857"/>
                      </a:lnTo>
                      <a:lnTo>
                        <a:pt x="94" y="837"/>
                      </a:lnTo>
                      <a:lnTo>
                        <a:pt x="83" y="820"/>
                      </a:lnTo>
                      <a:lnTo>
                        <a:pt x="72" y="803"/>
                      </a:lnTo>
                      <a:lnTo>
                        <a:pt x="63" y="786"/>
                      </a:lnTo>
                      <a:lnTo>
                        <a:pt x="52" y="768"/>
                      </a:lnTo>
                      <a:lnTo>
                        <a:pt x="44" y="749"/>
                      </a:lnTo>
                      <a:lnTo>
                        <a:pt x="36" y="730"/>
                      </a:lnTo>
                      <a:lnTo>
                        <a:pt x="29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5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1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0" y="295"/>
                      </a:lnTo>
                      <a:lnTo>
                        <a:pt x="39" y="273"/>
                      </a:lnTo>
                      <a:lnTo>
                        <a:pt x="48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8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6" y="34"/>
                      </a:lnTo>
                      <a:lnTo>
                        <a:pt x="285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49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6" y="1"/>
                      </a:lnTo>
                      <a:lnTo>
                        <a:pt x="440" y="0"/>
                      </a:lnTo>
                      <a:lnTo>
                        <a:pt x="467" y="1"/>
                      </a:lnTo>
                      <a:lnTo>
                        <a:pt x="492" y="3"/>
                      </a:lnTo>
                      <a:lnTo>
                        <a:pt x="517" y="5"/>
                      </a:lnTo>
                      <a:lnTo>
                        <a:pt x="542" y="9"/>
                      </a:lnTo>
                      <a:lnTo>
                        <a:pt x="565" y="14"/>
                      </a:lnTo>
                      <a:lnTo>
                        <a:pt x="588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3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29" y="93"/>
                      </a:lnTo>
                      <a:lnTo>
                        <a:pt x="746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4" y="160"/>
                      </a:lnTo>
                      <a:lnTo>
                        <a:pt x="808" y="179"/>
                      </a:lnTo>
                      <a:lnTo>
                        <a:pt x="820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0" y="320"/>
                      </a:lnTo>
                      <a:lnTo>
                        <a:pt x="877" y="347"/>
                      </a:lnTo>
                      <a:lnTo>
                        <a:pt x="883" y="377"/>
                      </a:lnTo>
                      <a:lnTo>
                        <a:pt x="888" y="406"/>
                      </a:lnTo>
                      <a:lnTo>
                        <a:pt x="892" y="437"/>
                      </a:lnTo>
                      <a:lnTo>
                        <a:pt x="895" y="469"/>
                      </a:lnTo>
                      <a:lnTo>
                        <a:pt x="896" y="503"/>
                      </a:lnTo>
                      <a:lnTo>
                        <a:pt x="897" y="538"/>
                      </a:lnTo>
                      <a:lnTo>
                        <a:pt x="897" y="573"/>
                      </a:lnTo>
                      <a:lnTo>
                        <a:pt x="260" y="573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0" y="684"/>
                      </a:lnTo>
                      <a:lnTo>
                        <a:pt x="285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4" y="770"/>
                      </a:lnTo>
                      <a:lnTo>
                        <a:pt x="353" y="776"/>
                      </a:lnTo>
                      <a:lnTo>
                        <a:pt x="361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6" y="805"/>
                      </a:lnTo>
                      <a:lnTo>
                        <a:pt x="426" y="807"/>
                      </a:lnTo>
                      <a:lnTo>
                        <a:pt x="436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7" y="809"/>
                      </a:lnTo>
                      <a:lnTo>
                        <a:pt x="510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69" y="779"/>
                      </a:lnTo>
                      <a:lnTo>
                        <a:pt x="578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5" y="418"/>
                      </a:moveTo>
                      <a:lnTo>
                        <a:pt x="643" y="392"/>
                      </a:lnTo>
                      <a:lnTo>
                        <a:pt x="640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4" y="259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0" y="202"/>
                      </a:lnTo>
                      <a:lnTo>
                        <a:pt x="493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5" y="195"/>
                      </a:lnTo>
                      <a:lnTo>
                        <a:pt x="425" y="196"/>
                      </a:lnTo>
                      <a:lnTo>
                        <a:pt x="416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1" y="213"/>
                      </a:lnTo>
                      <a:lnTo>
                        <a:pt x="362" y="217"/>
                      </a:lnTo>
                      <a:lnTo>
                        <a:pt x="354" y="222"/>
                      </a:lnTo>
                      <a:lnTo>
                        <a:pt x="347" y="229"/>
                      </a:lnTo>
                      <a:lnTo>
                        <a:pt x="339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1" y="315"/>
                      </a:lnTo>
                      <a:lnTo>
                        <a:pt x="277" y="325"/>
                      </a:lnTo>
                      <a:lnTo>
                        <a:pt x="274" y="336"/>
                      </a:lnTo>
                      <a:lnTo>
                        <a:pt x="272" y="346"/>
                      </a:lnTo>
                      <a:lnTo>
                        <a:pt x="269" y="358"/>
                      </a:lnTo>
                      <a:lnTo>
                        <a:pt x="267" y="370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6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3" name="Freeform 1199"/>
                <p:cNvSpPr>
                  <a:spLocks/>
                </p:cNvSpPr>
                <p:nvPr/>
              </p:nvSpPr>
              <p:spPr bwMode="auto">
                <a:xfrm>
                  <a:off x="3081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7"/>
                    </a:cxn>
                    <a:cxn ang="0">
                      <a:pos x="321" y="779"/>
                    </a:cxn>
                    <a:cxn ang="0">
                      <a:pos x="399" y="812"/>
                    </a:cxn>
                    <a:cxn ang="0">
                      <a:pos x="508" y="815"/>
                    </a:cxn>
                    <a:cxn ang="0">
                      <a:pos x="596" y="790"/>
                    </a:cxn>
                    <a:cxn ang="0">
                      <a:pos x="634" y="752"/>
                    </a:cxn>
                    <a:cxn ang="0">
                      <a:pos x="642" y="706"/>
                    </a:cxn>
                    <a:cxn ang="0">
                      <a:pos x="632" y="676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4" y="560"/>
                    </a:cxn>
                    <a:cxn ang="0">
                      <a:pos x="173" y="524"/>
                    </a:cxn>
                    <a:cxn ang="0">
                      <a:pos x="110" y="479"/>
                    </a:cxn>
                    <a:cxn ang="0">
                      <a:pos x="64" y="417"/>
                    </a:cxn>
                    <a:cxn ang="0">
                      <a:pos x="39" y="343"/>
                    </a:cxn>
                    <a:cxn ang="0">
                      <a:pos x="36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7" y="101"/>
                    </a:cxn>
                    <a:cxn ang="0">
                      <a:pos x="822" y="156"/>
                    </a:cxn>
                    <a:cxn ang="0">
                      <a:pos x="855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5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2" y="292"/>
                    </a:cxn>
                    <a:cxn ang="0">
                      <a:pos x="324" y="321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2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2" y="773"/>
                    </a:cxn>
                    <a:cxn ang="0">
                      <a:pos x="846" y="843"/>
                    </a:cxn>
                    <a:cxn ang="0">
                      <a:pos x="787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7" y="1000"/>
                    </a:cxn>
                    <a:cxn ang="0">
                      <a:pos x="368" y="996"/>
                    </a:cxn>
                    <a:cxn ang="0">
                      <a:pos x="265" y="975"/>
                    </a:cxn>
                    <a:cxn ang="0">
                      <a:pos x="179" y="939"/>
                    </a:cxn>
                    <a:cxn ang="0">
                      <a:pos x="109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59" y="685"/>
                      </a:lnTo>
                      <a:lnTo>
                        <a:pt x="265" y="701"/>
                      </a:lnTo>
                      <a:lnTo>
                        <a:pt x="273" y="717"/>
                      </a:lnTo>
                      <a:lnTo>
                        <a:pt x="280" y="732"/>
                      </a:lnTo>
                      <a:lnTo>
                        <a:pt x="289" y="746"/>
                      </a:lnTo>
                      <a:lnTo>
                        <a:pt x="299" y="758"/>
                      </a:lnTo>
                      <a:lnTo>
                        <a:pt x="309" y="769"/>
                      </a:lnTo>
                      <a:lnTo>
                        <a:pt x="321" y="779"/>
                      </a:lnTo>
                      <a:lnTo>
                        <a:pt x="334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1" y="817"/>
                      </a:lnTo>
                      <a:lnTo>
                        <a:pt x="484" y="817"/>
                      </a:lnTo>
                      <a:lnTo>
                        <a:pt x="508" y="815"/>
                      </a:lnTo>
                      <a:lnTo>
                        <a:pt x="528" y="812"/>
                      </a:lnTo>
                      <a:lnTo>
                        <a:pt x="547" y="808"/>
                      </a:lnTo>
                      <a:lnTo>
                        <a:pt x="565" y="803"/>
                      </a:lnTo>
                      <a:lnTo>
                        <a:pt x="582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29" y="760"/>
                      </a:lnTo>
                      <a:lnTo>
                        <a:pt x="634" y="752"/>
                      </a:lnTo>
                      <a:lnTo>
                        <a:pt x="638" y="744"/>
                      </a:lnTo>
                      <a:lnTo>
                        <a:pt x="640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2" y="706"/>
                      </a:lnTo>
                      <a:lnTo>
                        <a:pt x="641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5" y="681"/>
                      </a:lnTo>
                      <a:lnTo>
                        <a:pt x="632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9" y="662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9"/>
                      </a:lnTo>
                      <a:lnTo>
                        <a:pt x="583" y="645"/>
                      </a:lnTo>
                      <a:lnTo>
                        <a:pt x="569" y="641"/>
                      </a:lnTo>
                      <a:lnTo>
                        <a:pt x="555" y="637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4" y="560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8" y="531"/>
                      </a:lnTo>
                      <a:lnTo>
                        <a:pt x="173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6" y="500"/>
                      </a:lnTo>
                      <a:lnTo>
                        <a:pt x="123" y="490"/>
                      </a:lnTo>
                      <a:lnTo>
                        <a:pt x="110" y="479"/>
                      </a:lnTo>
                      <a:lnTo>
                        <a:pt x="99" y="466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1" y="430"/>
                      </a:lnTo>
                      <a:lnTo>
                        <a:pt x="64" y="417"/>
                      </a:lnTo>
                      <a:lnTo>
                        <a:pt x="57" y="403"/>
                      </a:lnTo>
                      <a:lnTo>
                        <a:pt x="52" y="389"/>
                      </a:lnTo>
                      <a:lnTo>
                        <a:pt x="47" y="375"/>
                      </a:lnTo>
                      <a:lnTo>
                        <a:pt x="43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5" y="311"/>
                      </a:lnTo>
                      <a:lnTo>
                        <a:pt x="35" y="294"/>
                      </a:lnTo>
                      <a:lnTo>
                        <a:pt x="35" y="279"/>
                      </a:lnTo>
                      <a:lnTo>
                        <a:pt x="36" y="264"/>
                      </a:lnTo>
                      <a:lnTo>
                        <a:pt x="38" y="249"/>
                      </a:lnTo>
                      <a:lnTo>
                        <a:pt x="42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7" y="167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0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0" y="65"/>
                      </a:lnTo>
                      <a:lnTo>
                        <a:pt x="174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59" y="22"/>
                      </a:lnTo>
                      <a:lnTo>
                        <a:pt x="280" y="17"/>
                      </a:lnTo>
                      <a:lnTo>
                        <a:pt x="300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90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7" y="2"/>
                      </a:lnTo>
                      <a:lnTo>
                        <a:pt x="511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3" y="10"/>
                      </a:lnTo>
                      <a:lnTo>
                        <a:pt x="593" y="13"/>
                      </a:lnTo>
                      <a:lnTo>
                        <a:pt x="612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4" y="31"/>
                      </a:lnTo>
                      <a:lnTo>
                        <a:pt x="679" y="36"/>
                      </a:lnTo>
                      <a:lnTo>
                        <a:pt x="694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4" y="64"/>
                      </a:lnTo>
                      <a:lnTo>
                        <a:pt x="745" y="72"/>
                      </a:lnTo>
                      <a:lnTo>
                        <a:pt x="757" y="81"/>
                      </a:lnTo>
                      <a:lnTo>
                        <a:pt x="767" y="90"/>
                      </a:lnTo>
                      <a:lnTo>
                        <a:pt x="777" y="101"/>
                      </a:lnTo>
                      <a:lnTo>
                        <a:pt x="787" y="111"/>
                      </a:lnTo>
                      <a:lnTo>
                        <a:pt x="797" y="121"/>
                      </a:lnTo>
                      <a:lnTo>
                        <a:pt x="805" y="132"/>
                      </a:lnTo>
                      <a:lnTo>
                        <a:pt x="815" y="144"/>
                      </a:lnTo>
                      <a:lnTo>
                        <a:pt x="822" y="156"/>
                      </a:lnTo>
                      <a:lnTo>
                        <a:pt x="830" y="168"/>
                      </a:lnTo>
                      <a:lnTo>
                        <a:pt x="837" y="181"/>
                      </a:lnTo>
                      <a:lnTo>
                        <a:pt x="844" y="194"/>
                      </a:lnTo>
                      <a:lnTo>
                        <a:pt x="850" y="208"/>
                      </a:lnTo>
                      <a:lnTo>
                        <a:pt x="855" y="224"/>
                      </a:lnTo>
                      <a:lnTo>
                        <a:pt x="860" y="239"/>
                      </a:lnTo>
                      <a:lnTo>
                        <a:pt x="865" y="254"/>
                      </a:lnTo>
                      <a:lnTo>
                        <a:pt x="625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5" y="205"/>
                      </a:lnTo>
                      <a:lnTo>
                        <a:pt x="543" y="199"/>
                      </a:lnTo>
                      <a:lnTo>
                        <a:pt x="530" y="194"/>
                      </a:lnTo>
                      <a:lnTo>
                        <a:pt x="515" y="189"/>
                      </a:lnTo>
                      <a:lnTo>
                        <a:pt x="498" y="186"/>
                      </a:lnTo>
                      <a:lnTo>
                        <a:pt x="482" y="184"/>
                      </a:lnTo>
                      <a:lnTo>
                        <a:pt x="464" y="183"/>
                      </a:lnTo>
                      <a:lnTo>
                        <a:pt x="445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5" y="198"/>
                      </a:lnTo>
                      <a:lnTo>
                        <a:pt x="312" y="203"/>
                      </a:lnTo>
                      <a:lnTo>
                        <a:pt x="301" y="210"/>
                      </a:lnTo>
                      <a:lnTo>
                        <a:pt x="294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2" y="262"/>
                      </a:lnTo>
                      <a:lnTo>
                        <a:pt x="273" y="268"/>
                      </a:lnTo>
                      <a:lnTo>
                        <a:pt x="274" y="275"/>
                      </a:lnTo>
                      <a:lnTo>
                        <a:pt x="276" y="281"/>
                      </a:lnTo>
                      <a:lnTo>
                        <a:pt x="278" y="287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4" y="321"/>
                      </a:lnTo>
                      <a:lnTo>
                        <a:pt x="346" y="329"/>
                      </a:lnTo>
                      <a:lnTo>
                        <a:pt x="374" y="337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1"/>
                      </a:lnTo>
                      <a:lnTo>
                        <a:pt x="628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7" y="484"/>
                      </a:lnTo>
                      <a:lnTo>
                        <a:pt x="819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0" y="539"/>
                      </a:lnTo>
                      <a:lnTo>
                        <a:pt x="867" y="550"/>
                      </a:lnTo>
                      <a:lnTo>
                        <a:pt x="872" y="561"/>
                      </a:lnTo>
                      <a:lnTo>
                        <a:pt x="878" y="572"/>
                      </a:lnTo>
                      <a:lnTo>
                        <a:pt x="882" y="584"/>
                      </a:lnTo>
                      <a:lnTo>
                        <a:pt x="887" y="596"/>
                      </a:lnTo>
                      <a:lnTo>
                        <a:pt x="891" y="610"/>
                      </a:lnTo>
                      <a:lnTo>
                        <a:pt x="893" y="623"/>
                      </a:lnTo>
                      <a:lnTo>
                        <a:pt x="896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8" y="696"/>
                      </a:lnTo>
                      <a:lnTo>
                        <a:pt x="897" y="711"/>
                      </a:lnTo>
                      <a:lnTo>
                        <a:pt x="894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2" y="773"/>
                      </a:lnTo>
                      <a:lnTo>
                        <a:pt x="876" y="788"/>
                      </a:lnTo>
                      <a:lnTo>
                        <a:pt x="870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6" y="843"/>
                      </a:lnTo>
                      <a:lnTo>
                        <a:pt x="836" y="857"/>
                      </a:lnTo>
                      <a:lnTo>
                        <a:pt x="825" y="869"/>
                      </a:lnTo>
                      <a:lnTo>
                        <a:pt x="814" y="882"/>
                      </a:lnTo>
                      <a:lnTo>
                        <a:pt x="800" y="894"/>
                      </a:lnTo>
                      <a:lnTo>
                        <a:pt x="787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3" y="938"/>
                      </a:lnTo>
                      <a:lnTo>
                        <a:pt x="725" y="947"/>
                      </a:lnTo>
                      <a:lnTo>
                        <a:pt x="708" y="955"/>
                      </a:lnTo>
                      <a:lnTo>
                        <a:pt x="690" y="963"/>
                      </a:lnTo>
                      <a:lnTo>
                        <a:pt x="671" y="970"/>
                      </a:lnTo>
                      <a:lnTo>
                        <a:pt x="650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2" y="995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8"/>
                      </a:lnTo>
                      <a:lnTo>
                        <a:pt x="368" y="996"/>
                      </a:lnTo>
                      <a:lnTo>
                        <a:pt x="345" y="993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1"/>
                      </a:lnTo>
                      <a:lnTo>
                        <a:pt x="265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6" y="948"/>
                      </a:lnTo>
                      <a:lnTo>
                        <a:pt x="179" y="939"/>
                      </a:lnTo>
                      <a:lnTo>
                        <a:pt x="164" y="930"/>
                      </a:lnTo>
                      <a:lnTo>
                        <a:pt x="150" y="921"/>
                      </a:lnTo>
                      <a:lnTo>
                        <a:pt x="136" y="911"/>
                      </a:lnTo>
                      <a:lnTo>
                        <a:pt x="123" y="900"/>
                      </a:lnTo>
                      <a:lnTo>
                        <a:pt x="109" y="890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7" y="800"/>
                      </a:lnTo>
                      <a:lnTo>
                        <a:pt x="29" y="785"/>
                      </a:lnTo>
                      <a:lnTo>
                        <a:pt x="22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4" name="Freeform 1200"/>
                <p:cNvSpPr>
                  <a:spLocks/>
                </p:cNvSpPr>
                <p:nvPr/>
              </p:nvSpPr>
              <p:spPr bwMode="auto">
                <a:xfrm>
                  <a:off x="3117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7"/>
                    </a:cxn>
                    <a:cxn ang="0">
                      <a:pos x="322" y="779"/>
                    </a:cxn>
                    <a:cxn ang="0">
                      <a:pos x="399" y="812"/>
                    </a:cxn>
                    <a:cxn ang="0">
                      <a:pos x="507" y="815"/>
                    </a:cxn>
                    <a:cxn ang="0">
                      <a:pos x="596" y="790"/>
                    </a:cxn>
                    <a:cxn ang="0">
                      <a:pos x="635" y="752"/>
                    </a:cxn>
                    <a:cxn ang="0">
                      <a:pos x="643" y="706"/>
                    </a:cxn>
                    <a:cxn ang="0">
                      <a:pos x="633" y="676"/>
                    </a:cxn>
                    <a:cxn ang="0">
                      <a:pos x="603" y="653"/>
                    </a:cxn>
                    <a:cxn ang="0">
                      <a:pos x="539" y="633"/>
                    </a:cxn>
                    <a:cxn ang="0">
                      <a:pos x="265" y="560"/>
                    </a:cxn>
                    <a:cxn ang="0">
                      <a:pos x="174" y="524"/>
                    </a:cxn>
                    <a:cxn ang="0">
                      <a:pos x="111" y="479"/>
                    </a:cxn>
                    <a:cxn ang="0">
                      <a:pos x="63" y="417"/>
                    </a:cxn>
                    <a:cxn ang="0">
                      <a:pos x="39" y="343"/>
                    </a:cxn>
                    <a:cxn ang="0">
                      <a:pos x="37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6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8" y="101"/>
                    </a:cxn>
                    <a:cxn ang="0">
                      <a:pos x="822" y="156"/>
                    </a:cxn>
                    <a:cxn ang="0">
                      <a:pos x="856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1" y="292"/>
                    </a:cxn>
                    <a:cxn ang="0">
                      <a:pos x="325" y="321"/>
                    </a:cxn>
                    <a:cxn ang="0">
                      <a:pos x="487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7" y="696"/>
                    </a:cxn>
                    <a:cxn ang="0">
                      <a:pos x="882" y="773"/>
                    </a:cxn>
                    <a:cxn ang="0">
                      <a:pos x="845" y="843"/>
                    </a:cxn>
                    <a:cxn ang="0">
                      <a:pos x="788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7" y="996"/>
                    </a:cxn>
                    <a:cxn ang="0">
                      <a:pos x="266" y="975"/>
                    </a:cxn>
                    <a:cxn ang="0">
                      <a:pos x="180" y="939"/>
                    </a:cxn>
                    <a:cxn ang="0">
                      <a:pos x="110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60" y="685"/>
                      </a:lnTo>
                      <a:lnTo>
                        <a:pt x="265" y="701"/>
                      </a:lnTo>
                      <a:lnTo>
                        <a:pt x="272" y="717"/>
                      </a:lnTo>
                      <a:lnTo>
                        <a:pt x="280" y="732"/>
                      </a:lnTo>
                      <a:lnTo>
                        <a:pt x="288" y="746"/>
                      </a:lnTo>
                      <a:lnTo>
                        <a:pt x="298" y="758"/>
                      </a:lnTo>
                      <a:lnTo>
                        <a:pt x="309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0" y="817"/>
                      </a:lnTo>
                      <a:lnTo>
                        <a:pt x="485" y="817"/>
                      </a:lnTo>
                      <a:lnTo>
                        <a:pt x="507" y="815"/>
                      </a:lnTo>
                      <a:lnTo>
                        <a:pt x="528" y="812"/>
                      </a:lnTo>
                      <a:lnTo>
                        <a:pt x="548" y="808"/>
                      </a:lnTo>
                      <a:lnTo>
                        <a:pt x="565" y="803"/>
                      </a:lnTo>
                      <a:lnTo>
                        <a:pt x="581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4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3" y="706"/>
                      </a:lnTo>
                      <a:lnTo>
                        <a:pt x="642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6" y="681"/>
                      </a:lnTo>
                      <a:lnTo>
                        <a:pt x="633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8" y="662"/>
                      </a:lnTo>
                      <a:lnTo>
                        <a:pt x="612" y="657"/>
                      </a:lnTo>
                      <a:lnTo>
                        <a:pt x="603" y="653"/>
                      </a:lnTo>
                      <a:lnTo>
                        <a:pt x="594" y="649"/>
                      </a:lnTo>
                      <a:lnTo>
                        <a:pt x="582" y="645"/>
                      </a:lnTo>
                      <a:lnTo>
                        <a:pt x="570" y="641"/>
                      </a:lnTo>
                      <a:lnTo>
                        <a:pt x="556" y="637"/>
                      </a:lnTo>
                      <a:lnTo>
                        <a:pt x="539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5" y="560"/>
                      </a:lnTo>
                      <a:lnTo>
                        <a:pt x="243" y="553"/>
                      </a:lnTo>
                      <a:lnTo>
                        <a:pt x="222" y="545"/>
                      </a:lnTo>
                      <a:lnTo>
                        <a:pt x="204" y="538"/>
                      </a:lnTo>
                      <a:lnTo>
                        <a:pt x="188" y="531"/>
                      </a:lnTo>
                      <a:lnTo>
                        <a:pt x="174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5" y="500"/>
                      </a:lnTo>
                      <a:lnTo>
                        <a:pt x="122" y="490"/>
                      </a:lnTo>
                      <a:lnTo>
                        <a:pt x="111" y="479"/>
                      </a:lnTo>
                      <a:lnTo>
                        <a:pt x="100" y="466"/>
                      </a:lnTo>
                      <a:lnTo>
                        <a:pt x="89" y="455"/>
                      </a:lnTo>
                      <a:lnTo>
                        <a:pt x="79" y="443"/>
                      </a:lnTo>
                      <a:lnTo>
                        <a:pt x="71" y="430"/>
                      </a:lnTo>
                      <a:lnTo>
                        <a:pt x="63" y="417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6" y="375"/>
                      </a:lnTo>
                      <a:lnTo>
                        <a:pt x="42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6" y="311"/>
                      </a:lnTo>
                      <a:lnTo>
                        <a:pt x="35" y="294"/>
                      </a:lnTo>
                      <a:lnTo>
                        <a:pt x="36" y="279"/>
                      </a:lnTo>
                      <a:lnTo>
                        <a:pt x="37" y="264"/>
                      </a:lnTo>
                      <a:lnTo>
                        <a:pt x="39" y="249"/>
                      </a:lnTo>
                      <a:lnTo>
                        <a:pt x="41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6" y="167"/>
                      </a:lnTo>
                      <a:lnTo>
                        <a:pt x="73" y="154"/>
                      </a:lnTo>
                      <a:lnTo>
                        <a:pt x="81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1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6" y="75"/>
                      </a:lnTo>
                      <a:lnTo>
                        <a:pt x="160" y="65"/>
                      </a:lnTo>
                      <a:lnTo>
                        <a:pt x="175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60" y="22"/>
                      </a:lnTo>
                      <a:lnTo>
                        <a:pt x="279" y="17"/>
                      </a:lnTo>
                      <a:lnTo>
                        <a:pt x="299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89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8" y="2"/>
                      </a:lnTo>
                      <a:lnTo>
                        <a:pt x="510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4" y="10"/>
                      </a:lnTo>
                      <a:lnTo>
                        <a:pt x="593" y="13"/>
                      </a:lnTo>
                      <a:lnTo>
                        <a:pt x="611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3" y="31"/>
                      </a:lnTo>
                      <a:lnTo>
                        <a:pt x="679" y="36"/>
                      </a:lnTo>
                      <a:lnTo>
                        <a:pt x="693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3" y="64"/>
                      </a:lnTo>
                      <a:lnTo>
                        <a:pt x="745" y="72"/>
                      </a:lnTo>
                      <a:lnTo>
                        <a:pt x="756" y="81"/>
                      </a:lnTo>
                      <a:lnTo>
                        <a:pt x="767" y="90"/>
                      </a:lnTo>
                      <a:lnTo>
                        <a:pt x="778" y="101"/>
                      </a:lnTo>
                      <a:lnTo>
                        <a:pt x="788" y="111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4" y="144"/>
                      </a:lnTo>
                      <a:lnTo>
                        <a:pt x="822" y="156"/>
                      </a:lnTo>
                      <a:lnTo>
                        <a:pt x="829" y="168"/>
                      </a:lnTo>
                      <a:lnTo>
                        <a:pt x="836" y="181"/>
                      </a:lnTo>
                      <a:lnTo>
                        <a:pt x="843" y="194"/>
                      </a:lnTo>
                      <a:lnTo>
                        <a:pt x="849" y="208"/>
                      </a:lnTo>
                      <a:lnTo>
                        <a:pt x="856" y="224"/>
                      </a:lnTo>
                      <a:lnTo>
                        <a:pt x="861" y="239"/>
                      </a:lnTo>
                      <a:lnTo>
                        <a:pt x="866" y="254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5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3" y="199"/>
                      </a:lnTo>
                      <a:lnTo>
                        <a:pt x="529" y="194"/>
                      </a:lnTo>
                      <a:lnTo>
                        <a:pt x="515" y="189"/>
                      </a:lnTo>
                      <a:lnTo>
                        <a:pt x="499" y="186"/>
                      </a:lnTo>
                      <a:lnTo>
                        <a:pt x="482" y="184"/>
                      </a:lnTo>
                      <a:lnTo>
                        <a:pt x="463" y="183"/>
                      </a:lnTo>
                      <a:lnTo>
                        <a:pt x="444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6" y="198"/>
                      </a:lnTo>
                      <a:lnTo>
                        <a:pt x="312" y="203"/>
                      </a:lnTo>
                      <a:lnTo>
                        <a:pt x="300" y="210"/>
                      </a:lnTo>
                      <a:lnTo>
                        <a:pt x="293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3" y="247"/>
                      </a:lnTo>
                      <a:lnTo>
                        <a:pt x="272" y="254"/>
                      </a:lnTo>
                      <a:lnTo>
                        <a:pt x="272" y="262"/>
                      </a:lnTo>
                      <a:lnTo>
                        <a:pt x="272" y="268"/>
                      </a:lnTo>
                      <a:lnTo>
                        <a:pt x="273" y="275"/>
                      </a:lnTo>
                      <a:lnTo>
                        <a:pt x="275" y="281"/>
                      </a:lnTo>
                      <a:lnTo>
                        <a:pt x="278" y="287"/>
                      </a:lnTo>
                      <a:lnTo>
                        <a:pt x="281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5" y="321"/>
                      </a:lnTo>
                      <a:lnTo>
                        <a:pt x="346" y="329"/>
                      </a:lnTo>
                      <a:lnTo>
                        <a:pt x="373" y="337"/>
                      </a:lnTo>
                      <a:lnTo>
                        <a:pt x="406" y="347"/>
                      </a:lnTo>
                      <a:lnTo>
                        <a:pt x="443" y="357"/>
                      </a:lnTo>
                      <a:lnTo>
                        <a:pt x="487" y="368"/>
                      </a:lnTo>
                      <a:lnTo>
                        <a:pt x="534" y="379"/>
                      </a:lnTo>
                      <a:lnTo>
                        <a:pt x="583" y="391"/>
                      </a:lnTo>
                      <a:lnTo>
                        <a:pt x="629" y="403"/>
                      </a:lnTo>
                      <a:lnTo>
                        <a:pt x="669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0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8" y="484"/>
                      </a:lnTo>
                      <a:lnTo>
                        <a:pt x="818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1" y="539"/>
                      </a:lnTo>
                      <a:lnTo>
                        <a:pt x="867" y="550"/>
                      </a:lnTo>
                      <a:lnTo>
                        <a:pt x="873" y="561"/>
                      </a:lnTo>
                      <a:lnTo>
                        <a:pt x="878" y="572"/>
                      </a:lnTo>
                      <a:lnTo>
                        <a:pt x="883" y="584"/>
                      </a:lnTo>
                      <a:lnTo>
                        <a:pt x="887" y="596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7" y="696"/>
                      </a:lnTo>
                      <a:lnTo>
                        <a:pt x="896" y="711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7" y="758"/>
                      </a:lnTo>
                      <a:lnTo>
                        <a:pt x="882" y="773"/>
                      </a:lnTo>
                      <a:lnTo>
                        <a:pt x="877" y="788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5" y="843"/>
                      </a:lnTo>
                      <a:lnTo>
                        <a:pt x="835" y="857"/>
                      </a:lnTo>
                      <a:lnTo>
                        <a:pt x="825" y="869"/>
                      </a:lnTo>
                      <a:lnTo>
                        <a:pt x="813" y="882"/>
                      </a:lnTo>
                      <a:lnTo>
                        <a:pt x="801" y="894"/>
                      </a:lnTo>
                      <a:lnTo>
                        <a:pt x="788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8" y="955"/>
                      </a:lnTo>
                      <a:lnTo>
                        <a:pt x="689" y="963"/>
                      </a:lnTo>
                      <a:lnTo>
                        <a:pt x="670" y="970"/>
                      </a:lnTo>
                      <a:lnTo>
                        <a:pt x="651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5" y="991"/>
                      </a:lnTo>
                      <a:lnTo>
                        <a:pt x="563" y="995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0" y="1000"/>
                      </a:lnTo>
                      <a:lnTo>
                        <a:pt x="436" y="1000"/>
                      </a:lnTo>
                      <a:lnTo>
                        <a:pt x="413" y="999"/>
                      </a:lnTo>
                      <a:lnTo>
                        <a:pt x="389" y="998"/>
                      </a:lnTo>
                      <a:lnTo>
                        <a:pt x="367" y="996"/>
                      </a:lnTo>
                      <a:lnTo>
                        <a:pt x="346" y="993"/>
                      </a:lnTo>
                      <a:lnTo>
                        <a:pt x="325" y="989"/>
                      </a:lnTo>
                      <a:lnTo>
                        <a:pt x="304" y="985"/>
                      </a:lnTo>
                      <a:lnTo>
                        <a:pt x="285" y="981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5" y="948"/>
                      </a:lnTo>
                      <a:lnTo>
                        <a:pt x="180" y="939"/>
                      </a:lnTo>
                      <a:lnTo>
                        <a:pt x="165" y="930"/>
                      </a:lnTo>
                      <a:lnTo>
                        <a:pt x="149" y="921"/>
                      </a:lnTo>
                      <a:lnTo>
                        <a:pt x="135" y="911"/>
                      </a:lnTo>
                      <a:lnTo>
                        <a:pt x="122" y="900"/>
                      </a:lnTo>
                      <a:lnTo>
                        <a:pt x="110" y="890"/>
                      </a:lnTo>
                      <a:lnTo>
                        <a:pt x="98" y="878"/>
                      </a:lnTo>
                      <a:lnTo>
                        <a:pt x="85" y="866"/>
                      </a:lnTo>
                      <a:lnTo>
                        <a:pt x="74" y="854"/>
                      </a:lnTo>
                      <a:lnTo>
                        <a:pt x="64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8" y="800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4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5" name="Freeform 1201"/>
                <p:cNvSpPr>
                  <a:spLocks noEditPoints="1"/>
                </p:cNvSpPr>
                <p:nvPr/>
              </p:nvSpPr>
              <p:spPr bwMode="auto">
                <a:xfrm>
                  <a:off x="3153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2"/>
                    </a:cxn>
                    <a:cxn ang="0">
                      <a:pos x="79" y="152"/>
                    </a:cxn>
                    <a:cxn ang="0">
                      <a:pos x="127" y="94"/>
                    </a:cxn>
                    <a:cxn ang="0">
                      <a:pos x="186" y="51"/>
                    </a:cxn>
                    <a:cxn ang="0">
                      <a:pos x="261" y="22"/>
                    </a:cxn>
                    <a:cxn ang="0">
                      <a:pos x="355" y="5"/>
                    </a:cxn>
                    <a:cxn ang="0">
                      <a:pos x="484" y="1"/>
                    </a:cxn>
                    <a:cxn ang="0">
                      <a:pos x="650" y="23"/>
                    </a:cxn>
                    <a:cxn ang="0">
                      <a:pos x="752" y="73"/>
                    </a:cxn>
                    <a:cxn ang="0">
                      <a:pos x="814" y="142"/>
                    </a:cxn>
                    <a:cxn ang="0">
                      <a:pos x="834" y="203"/>
                    </a:cxn>
                    <a:cxn ang="0">
                      <a:pos x="848" y="369"/>
                    </a:cxn>
                    <a:cxn ang="0">
                      <a:pos x="848" y="774"/>
                    </a:cxn>
                    <a:cxn ang="0">
                      <a:pos x="860" y="866"/>
                    </a:cxn>
                    <a:cxn ang="0">
                      <a:pos x="888" y="945"/>
                    </a:cxn>
                    <a:cxn ang="0">
                      <a:pos x="645" y="964"/>
                    </a:cxn>
                    <a:cxn ang="0">
                      <a:pos x="630" y="916"/>
                    </a:cxn>
                    <a:cxn ang="0">
                      <a:pos x="621" y="885"/>
                    </a:cxn>
                    <a:cxn ang="0">
                      <a:pos x="601" y="890"/>
                    </a:cxn>
                    <a:cxn ang="0">
                      <a:pos x="515" y="951"/>
                    </a:cxn>
                    <a:cxn ang="0">
                      <a:pos x="422" y="988"/>
                    </a:cxn>
                    <a:cxn ang="0">
                      <a:pos x="320" y="1000"/>
                    </a:cxn>
                    <a:cxn ang="0">
                      <a:pos x="233" y="993"/>
                    </a:cxn>
                    <a:cxn ang="0">
                      <a:pos x="159" y="968"/>
                    </a:cxn>
                    <a:cxn ang="0">
                      <a:pos x="97" y="930"/>
                    </a:cxn>
                    <a:cxn ang="0">
                      <a:pos x="49" y="878"/>
                    </a:cxn>
                    <a:cxn ang="0">
                      <a:pos x="16" y="816"/>
                    </a:cxn>
                    <a:cxn ang="0">
                      <a:pos x="2" y="748"/>
                    </a:cxn>
                    <a:cxn ang="0">
                      <a:pos x="6" y="659"/>
                    </a:cxn>
                    <a:cxn ang="0">
                      <a:pos x="40" y="572"/>
                    </a:cxn>
                    <a:cxn ang="0">
                      <a:pos x="100" y="505"/>
                    </a:cxn>
                    <a:cxn ang="0">
                      <a:pos x="188" y="459"/>
                    </a:cxn>
                    <a:cxn ang="0">
                      <a:pos x="318" y="423"/>
                    </a:cxn>
                    <a:cxn ang="0">
                      <a:pos x="502" y="385"/>
                    </a:cxn>
                    <a:cxn ang="0">
                      <a:pos x="598" y="329"/>
                    </a:cxn>
                    <a:cxn ang="0">
                      <a:pos x="584" y="255"/>
                    </a:cxn>
                    <a:cxn ang="0">
                      <a:pos x="539" y="211"/>
                    </a:cxn>
                    <a:cxn ang="0">
                      <a:pos x="449" y="194"/>
                    </a:cxn>
                    <a:cxn ang="0">
                      <a:pos x="365" y="200"/>
                    </a:cxn>
                    <a:cxn ang="0">
                      <a:pos x="310" y="228"/>
                    </a:cxn>
                    <a:cxn ang="0">
                      <a:pos x="271" y="283"/>
                    </a:cxn>
                    <a:cxn ang="0">
                      <a:pos x="570" y="528"/>
                    </a:cxn>
                    <a:cxn ang="0">
                      <a:pos x="468" y="552"/>
                    </a:cxn>
                    <a:cxn ang="0">
                      <a:pos x="356" y="580"/>
                    </a:cxn>
                    <a:cxn ang="0">
                      <a:pos x="293" y="612"/>
                    </a:cxn>
                    <a:cxn ang="0">
                      <a:pos x="257" y="665"/>
                    </a:cxn>
                    <a:cxn ang="0">
                      <a:pos x="260" y="730"/>
                    </a:cxn>
                    <a:cxn ang="0">
                      <a:pos x="295" y="783"/>
                    </a:cxn>
                    <a:cxn ang="0">
                      <a:pos x="353" y="816"/>
                    </a:cxn>
                    <a:cxn ang="0">
                      <a:pos x="430" y="819"/>
                    </a:cxn>
                    <a:cxn ang="0">
                      <a:pos x="512" y="787"/>
                    </a:cxn>
                    <a:cxn ang="0">
                      <a:pos x="565" y="739"/>
                    </a:cxn>
                    <a:cxn ang="0">
                      <a:pos x="590" y="684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6" y="272"/>
                      </a:lnTo>
                      <a:lnTo>
                        <a:pt x="32" y="256"/>
                      </a:lnTo>
                      <a:lnTo>
                        <a:pt x="38" y="239"/>
                      </a:lnTo>
                      <a:lnTo>
                        <a:pt x="43" y="222"/>
                      </a:lnTo>
                      <a:lnTo>
                        <a:pt x="50" y="207"/>
                      </a:lnTo>
                      <a:lnTo>
                        <a:pt x="57" y="193"/>
                      </a:lnTo>
                      <a:lnTo>
                        <a:pt x="64" y="178"/>
                      </a:lnTo>
                      <a:lnTo>
                        <a:pt x="71" y="165"/>
                      </a:lnTo>
                      <a:lnTo>
                        <a:pt x="79" y="152"/>
                      </a:lnTo>
                      <a:lnTo>
                        <a:pt x="88" y="139"/>
                      </a:lnTo>
                      <a:lnTo>
                        <a:pt x="97" y="127"/>
                      </a:lnTo>
                      <a:lnTo>
                        <a:pt x="106" y="116"/>
                      </a:lnTo>
                      <a:lnTo>
                        <a:pt x="117" y="105"/>
                      </a:lnTo>
                      <a:lnTo>
                        <a:pt x="127" y="94"/>
                      </a:lnTo>
                      <a:lnTo>
                        <a:pt x="138" y="84"/>
                      </a:lnTo>
                      <a:lnTo>
                        <a:pt x="149" y="75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1"/>
                      </a:lnTo>
                      <a:lnTo>
                        <a:pt x="200" y="44"/>
                      </a:lnTo>
                      <a:lnTo>
                        <a:pt x="214" y="38"/>
                      </a:lnTo>
                      <a:lnTo>
                        <a:pt x="229" y="32"/>
                      </a:lnTo>
                      <a:lnTo>
                        <a:pt x="245" y="27"/>
                      </a:lnTo>
                      <a:lnTo>
                        <a:pt x="261" y="22"/>
                      </a:lnTo>
                      <a:lnTo>
                        <a:pt x="279" y="17"/>
                      </a:lnTo>
                      <a:lnTo>
                        <a:pt x="297" y="13"/>
                      </a:lnTo>
                      <a:lnTo>
                        <a:pt x="315" y="10"/>
                      </a:lnTo>
                      <a:lnTo>
                        <a:pt x="334" y="7"/>
                      </a:lnTo>
                      <a:lnTo>
                        <a:pt x="355" y="5"/>
                      </a:lnTo>
                      <a:lnTo>
                        <a:pt x="376" y="3"/>
                      </a:lnTo>
                      <a:lnTo>
                        <a:pt x="397" y="2"/>
                      </a:lnTo>
                      <a:lnTo>
                        <a:pt x="420" y="1"/>
                      </a:lnTo>
                      <a:lnTo>
                        <a:pt x="443" y="0"/>
                      </a:lnTo>
                      <a:lnTo>
                        <a:pt x="484" y="1"/>
                      </a:lnTo>
                      <a:lnTo>
                        <a:pt x="523" y="3"/>
                      </a:lnTo>
                      <a:lnTo>
                        <a:pt x="558" y="6"/>
                      </a:lnTo>
                      <a:lnTo>
                        <a:pt x="592" y="11"/>
                      </a:lnTo>
                      <a:lnTo>
                        <a:pt x="622" y="16"/>
                      </a:lnTo>
                      <a:lnTo>
                        <a:pt x="650" y="23"/>
                      </a:lnTo>
                      <a:lnTo>
                        <a:pt x="675" y="31"/>
                      </a:lnTo>
                      <a:lnTo>
                        <a:pt x="697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2" y="73"/>
                      </a:lnTo>
                      <a:lnTo>
                        <a:pt x="767" y="86"/>
                      </a:lnTo>
                      <a:lnTo>
                        <a:pt x="781" y="100"/>
                      </a:lnTo>
                      <a:lnTo>
                        <a:pt x="793" y="113"/>
                      </a:lnTo>
                      <a:lnTo>
                        <a:pt x="805" y="127"/>
                      </a:lnTo>
                      <a:lnTo>
                        <a:pt x="814" y="142"/>
                      </a:lnTo>
                      <a:lnTo>
                        <a:pt x="818" y="151"/>
                      </a:lnTo>
                      <a:lnTo>
                        <a:pt x="822" y="159"/>
                      </a:lnTo>
                      <a:lnTo>
                        <a:pt x="825" y="169"/>
                      </a:lnTo>
                      <a:lnTo>
                        <a:pt x="829" y="179"/>
                      </a:lnTo>
                      <a:lnTo>
                        <a:pt x="834" y="203"/>
                      </a:lnTo>
                      <a:lnTo>
                        <a:pt x="839" y="230"/>
                      </a:lnTo>
                      <a:lnTo>
                        <a:pt x="843" y="260"/>
                      </a:lnTo>
                      <a:lnTo>
                        <a:pt x="846" y="293"/>
                      </a:lnTo>
                      <a:lnTo>
                        <a:pt x="847" y="329"/>
                      </a:lnTo>
                      <a:lnTo>
                        <a:pt x="848" y="369"/>
                      </a:lnTo>
                      <a:lnTo>
                        <a:pt x="845" y="664"/>
                      </a:lnTo>
                      <a:lnTo>
                        <a:pt x="845" y="695"/>
                      </a:lnTo>
                      <a:lnTo>
                        <a:pt x="846" y="723"/>
                      </a:lnTo>
                      <a:lnTo>
                        <a:pt x="847" y="750"/>
                      </a:lnTo>
                      <a:lnTo>
                        <a:pt x="848" y="774"/>
                      </a:lnTo>
                      <a:lnTo>
                        <a:pt x="850" y="796"/>
                      </a:lnTo>
                      <a:lnTo>
                        <a:pt x="852" y="816"/>
                      </a:lnTo>
                      <a:lnTo>
                        <a:pt x="854" y="834"/>
                      </a:lnTo>
                      <a:lnTo>
                        <a:pt x="857" y="850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7"/>
                      </a:lnTo>
                      <a:lnTo>
                        <a:pt x="874" y="912"/>
                      </a:lnTo>
                      <a:lnTo>
                        <a:pt x="881" y="928"/>
                      </a:lnTo>
                      <a:lnTo>
                        <a:pt x="888" y="945"/>
                      </a:lnTo>
                      <a:lnTo>
                        <a:pt x="895" y="961"/>
                      </a:lnTo>
                      <a:lnTo>
                        <a:pt x="903" y="979"/>
                      </a:lnTo>
                      <a:lnTo>
                        <a:pt x="652" y="979"/>
                      </a:lnTo>
                      <a:lnTo>
                        <a:pt x="649" y="971"/>
                      </a:lnTo>
                      <a:lnTo>
                        <a:pt x="645" y="964"/>
                      </a:lnTo>
                      <a:lnTo>
                        <a:pt x="643" y="956"/>
                      </a:lnTo>
                      <a:lnTo>
                        <a:pt x="640" y="947"/>
                      </a:lnTo>
                      <a:lnTo>
                        <a:pt x="637" y="937"/>
                      </a:lnTo>
                      <a:lnTo>
                        <a:pt x="633" y="927"/>
                      </a:lnTo>
                      <a:lnTo>
                        <a:pt x="630" y="916"/>
                      </a:lnTo>
                      <a:lnTo>
                        <a:pt x="627" y="904"/>
                      </a:lnTo>
                      <a:lnTo>
                        <a:pt x="625" y="899"/>
                      </a:lnTo>
                      <a:lnTo>
                        <a:pt x="624" y="894"/>
                      </a:lnTo>
                      <a:lnTo>
                        <a:pt x="622" y="890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7"/>
                      </a:lnTo>
                      <a:lnTo>
                        <a:pt x="618" y="874"/>
                      </a:lnTo>
                      <a:lnTo>
                        <a:pt x="601" y="890"/>
                      </a:lnTo>
                      <a:lnTo>
                        <a:pt x="585" y="904"/>
                      </a:lnTo>
                      <a:lnTo>
                        <a:pt x="567" y="917"/>
                      </a:lnTo>
                      <a:lnTo>
                        <a:pt x="550" y="929"/>
                      </a:lnTo>
                      <a:lnTo>
                        <a:pt x="533" y="940"/>
                      </a:lnTo>
                      <a:lnTo>
                        <a:pt x="515" y="951"/>
                      </a:lnTo>
                      <a:lnTo>
                        <a:pt x="497" y="960"/>
                      </a:lnTo>
                      <a:lnTo>
                        <a:pt x="478" y="968"/>
                      </a:lnTo>
                      <a:lnTo>
                        <a:pt x="460" y="976"/>
                      </a:lnTo>
                      <a:lnTo>
                        <a:pt x="441" y="983"/>
                      </a:lnTo>
                      <a:lnTo>
                        <a:pt x="422" y="988"/>
                      </a:lnTo>
                      <a:lnTo>
                        <a:pt x="401" y="993"/>
                      </a:lnTo>
                      <a:lnTo>
                        <a:pt x="382" y="996"/>
                      </a:lnTo>
                      <a:lnTo>
                        <a:pt x="362" y="998"/>
                      </a:lnTo>
                      <a:lnTo>
                        <a:pt x="341" y="1000"/>
                      </a:lnTo>
                      <a:lnTo>
                        <a:pt x="320" y="1000"/>
                      </a:lnTo>
                      <a:lnTo>
                        <a:pt x="302" y="1000"/>
                      </a:lnTo>
                      <a:lnTo>
                        <a:pt x="284" y="999"/>
                      </a:lnTo>
                      <a:lnTo>
                        <a:pt x="267" y="998"/>
                      </a:lnTo>
                      <a:lnTo>
                        <a:pt x="249" y="995"/>
                      </a:lnTo>
                      <a:lnTo>
                        <a:pt x="233" y="993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8" y="981"/>
                      </a:lnTo>
                      <a:lnTo>
                        <a:pt x="172" y="974"/>
                      </a:lnTo>
                      <a:lnTo>
                        <a:pt x="159" y="968"/>
                      </a:lnTo>
                      <a:lnTo>
                        <a:pt x="145" y="962"/>
                      </a:lnTo>
                      <a:lnTo>
                        <a:pt x="133" y="955"/>
                      </a:lnTo>
                      <a:lnTo>
                        <a:pt x="120" y="947"/>
                      </a:lnTo>
                      <a:lnTo>
                        <a:pt x="109" y="939"/>
                      </a:lnTo>
                      <a:lnTo>
                        <a:pt x="97" y="930"/>
                      </a:lnTo>
                      <a:lnTo>
                        <a:pt x="86" y="920"/>
                      </a:lnTo>
                      <a:lnTo>
                        <a:pt x="75" y="910"/>
                      </a:lnTo>
                      <a:lnTo>
                        <a:pt x="66" y="900"/>
                      </a:lnTo>
                      <a:lnTo>
                        <a:pt x="57" y="889"/>
                      </a:lnTo>
                      <a:lnTo>
                        <a:pt x="49" y="878"/>
                      </a:lnTo>
                      <a:lnTo>
                        <a:pt x="41" y="866"/>
                      </a:lnTo>
                      <a:lnTo>
                        <a:pt x="34" y="855"/>
                      </a:lnTo>
                      <a:lnTo>
                        <a:pt x="27" y="842"/>
                      </a:lnTo>
                      <a:lnTo>
                        <a:pt x="21" y="829"/>
                      </a:lnTo>
                      <a:lnTo>
                        <a:pt x="16" y="816"/>
                      </a:lnTo>
                      <a:lnTo>
                        <a:pt x="12" y="803"/>
                      </a:lnTo>
                      <a:lnTo>
                        <a:pt x="8" y="790"/>
                      </a:lnTo>
                      <a:lnTo>
                        <a:pt x="6" y="776"/>
                      </a:lnTo>
                      <a:lnTo>
                        <a:pt x="3" y="762"/>
                      </a:lnTo>
                      <a:lnTo>
                        <a:pt x="2" y="748"/>
                      </a:lnTo>
                      <a:lnTo>
                        <a:pt x="1" y="733"/>
                      </a:lnTo>
                      <a:lnTo>
                        <a:pt x="0" y="717"/>
                      </a:lnTo>
                      <a:lnTo>
                        <a:pt x="1" y="697"/>
                      </a:lnTo>
                      <a:lnTo>
                        <a:pt x="3" y="678"/>
                      </a:lnTo>
                      <a:lnTo>
                        <a:pt x="6" y="659"/>
                      </a:lnTo>
                      <a:lnTo>
                        <a:pt x="10" y="641"/>
                      </a:lnTo>
                      <a:lnTo>
                        <a:pt x="15" y="623"/>
                      </a:lnTo>
                      <a:lnTo>
                        <a:pt x="22" y="606"/>
                      </a:lnTo>
                      <a:lnTo>
                        <a:pt x="30" y="589"/>
                      </a:lnTo>
                      <a:lnTo>
                        <a:pt x="40" y="572"/>
                      </a:lnTo>
                      <a:lnTo>
                        <a:pt x="50" y="557"/>
                      </a:lnTo>
                      <a:lnTo>
                        <a:pt x="61" y="543"/>
                      </a:lnTo>
                      <a:lnTo>
                        <a:pt x="73" y="529"/>
                      </a:lnTo>
                      <a:lnTo>
                        <a:pt x="86" y="517"/>
                      </a:lnTo>
                      <a:lnTo>
                        <a:pt x="100" y="505"/>
                      </a:lnTo>
                      <a:lnTo>
                        <a:pt x="116" y="495"/>
                      </a:lnTo>
                      <a:lnTo>
                        <a:pt x="132" y="485"/>
                      </a:lnTo>
                      <a:lnTo>
                        <a:pt x="148" y="476"/>
                      </a:lnTo>
                      <a:lnTo>
                        <a:pt x="167" y="467"/>
                      </a:lnTo>
                      <a:lnTo>
                        <a:pt x="188" y="459"/>
                      </a:lnTo>
                      <a:lnTo>
                        <a:pt x="210" y="451"/>
                      </a:lnTo>
                      <a:lnTo>
                        <a:pt x="234" y="444"/>
                      </a:lnTo>
                      <a:lnTo>
                        <a:pt x="260" y="437"/>
                      </a:lnTo>
                      <a:lnTo>
                        <a:pt x="289" y="430"/>
                      </a:lnTo>
                      <a:lnTo>
                        <a:pt x="318" y="423"/>
                      </a:lnTo>
                      <a:lnTo>
                        <a:pt x="351" y="417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9" y="392"/>
                      </a:lnTo>
                      <a:lnTo>
                        <a:pt x="502" y="385"/>
                      </a:lnTo>
                      <a:lnTo>
                        <a:pt x="531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8" y="355"/>
                      </a:lnTo>
                      <a:lnTo>
                        <a:pt x="598" y="329"/>
                      </a:lnTo>
                      <a:lnTo>
                        <a:pt x="597" y="311"/>
                      </a:lnTo>
                      <a:lnTo>
                        <a:pt x="596" y="295"/>
                      </a:lnTo>
                      <a:lnTo>
                        <a:pt x="593" y="280"/>
                      </a:lnTo>
                      <a:lnTo>
                        <a:pt x="589" y="267"/>
                      </a:lnTo>
                      <a:lnTo>
                        <a:pt x="584" y="255"/>
                      </a:lnTo>
                      <a:lnTo>
                        <a:pt x="578" y="244"/>
                      </a:lnTo>
                      <a:lnTo>
                        <a:pt x="570" y="234"/>
                      </a:lnTo>
                      <a:lnTo>
                        <a:pt x="561" y="225"/>
                      </a:lnTo>
                      <a:lnTo>
                        <a:pt x="551" y="217"/>
                      </a:lnTo>
                      <a:lnTo>
                        <a:pt x="539" y="211"/>
                      </a:lnTo>
                      <a:lnTo>
                        <a:pt x="525" y="206"/>
                      </a:lnTo>
                      <a:lnTo>
                        <a:pt x="510" y="201"/>
                      </a:lnTo>
                      <a:lnTo>
                        <a:pt x="491" y="198"/>
                      </a:lnTo>
                      <a:lnTo>
                        <a:pt x="471" y="196"/>
                      </a:lnTo>
                      <a:lnTo>
                        <a:pt x="449" y="194"/>
                      </a:lnTo>
                      <a:lnTo>
                        <a:pt x="425" y="194"/>
                      </a:lnTo>
                      <a:lnTo>
                        <a:pt x="408" y="194"/>
                      </a:lnTo>
                      <a:lnTo>
                        <a:pt x="393" y="195"/>
                      </a:lnTo>
                      <a:lnTo>
                        <a:pt x="378" y="198"/>
                      </a:lnTo>
                      <a:lnTo>
                        <a:pt x="365" y="200"/>
                      </a:lnTo>
                      <a:lnTo>
                        <a:pt x="352" y="204"/>
                      </a:lnTo>
                      <a:lnTo>
                        <a:pt x="340" y="209"/>
                      </a:lnTo>
                      <a:lnTo>
                        <a:pt x="329" y="214"/>
                      </a:lnTo>
                      <a:lnTo>
                        <a:pt x="319" y="220"/>
                      </a:lnTo>
                      <a:lnTo>
                        <a:pt x="310" y="228"/>
                      </a:lnTo>
                      <a:lnTo>
                        <a:pt x="301" y="237"/>
                      </a:lnTo>
                      <a:lnTo>
                        <a:pt x="293" y="247"/>
                      </a:lnTo>
                      <a:lnTo>
                        <a:pt x="285" y="257"/>
                      </a:lnTo>
                      <a:lnTo>
                        <a:pt x="277" y="270"/>
                      </a:lnTo>
                      <a:lnTo>
                        <a:pt x="271" y="283"/>
                      </a:lnTo>
                      <a:lnTo>
                        <a:pt x="264" y="298"/>
                      </a:lnTo>
                      <a:lnTo>
                        <a:pt x="257" y="314"/>
                      </a:lnTo>
                      <a:close/>
                      <a:moveTo>
                        <a:pt x="598" y="519"/>
                      </a:moveTo>
                      <a:lnTo>
                        <a:pt x="585" y="524"/>
                      </a:lnTo>
                      <a:lnTo>
                        <a:pt x="570" y="528"/>
                      </a:lnTo>
                      <a:lnTo>
                        <a:pt x="553" y="532"/>
                      </a:lnTo>
                      <a:lnTo>
                        <a:pt x="535" y="537"/>
                      </a:lnTo>
                      <a:lnTo>
                        <a:pt x="515" y="542"/>
                      </a:lnTo>
                      <a:lnTo>
                        <a:pt x="493" y="547"/>
                      </a:lnTo>
                      <a:lnTo>
                        <a:pt x="468" y="552"/>
                      </a:lnTo>
                      <a:lnTo>
                        <a:pt x="443" y="558"/>
                      </a:lnTo>
                      <a:lnTo>
                        <a:pt x="418" y="563"/>
                      </a:lnTo>
                      <a:lnTo>
                        <a:pt x="394" y="569"/>
                      </a:lnTo>
                      <a:lnTo>
                        <a:pt x="374" y="575"/>
                      </a:lnTo>
                      <a:lnTo>
                        <a:pt x="356" y="580"/>
                      </a:lnTo>
                      <a:lnTo>
                        <a:pt x="340" y="585"/>
                      </a:lnTo>
                      <a:lnTo>
                        <a:pt x="325" y="591"/>
                      </a:lnTo>
                      <a:lnTo>
                        <a:pt x="314" y="596"/>
                      </a:lnTo>
                      <a:lnTo>
                        <a:pt x="304" y="602"/>
                      </a:lnTo>
                      <a:lnTo>
                        <a:pt x="293" y="612"/>
                      </a:lnTo>
                      <a:lnTo>
                        <a:pt x="283" y="621"/>
                      </a:lnTo>
                      <a:lnTo>
                        <a:pt x="274" y="631"/>
                      </a:lnTo>
                      <a:lnTo>
                        <a:pt x="268" y="642"/>
                      </a:lnTo>
                      <a:lnTo>
                        <a:pt x="261" y="654"/>
                      </a:lnTo>
                      <a:lnTo>
                        <a:pt x="257" y="665"/>
                      </a:lnTo>
                      <a:lnTo>
                        <a:pt x="255" y="678"/>
                      </a:lnTo>
                      <a:lnTo>
                        <a:pt x="254" y="691"/>
                      </a:lnTo>
                      <a:lnTo>
                        <a:pt x="255" y="704"/>
                      </a:lnTo>
                      <a:lnTo>
                        <a:pt x="257" y="717"/>
                      </a:lnTo>
                      <a:lnTo>
                        <a:pt x="260" y="730"/>
                      </a:lnTo>
                      <a:lnTo>
                        <a:pt x="265" y="741"/>
                      </a:lnTo>
                      <a:lnTo>
                        <a:pt x="271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5" y="783"/>
                      </a:lnTo>
                      <a:lnTo>
                        <a:pt x="305" y="792"/>
                      </a:lnTo>
                      <a:lnTo>
                        <a:pt x="316" y="800"/>
                      </a:lnTo>
                      <a:lnTo>
                        <a:pt x="327" y="807"/>
                      </a:lnTo>
                      <a:lnTo>
                        <a:pt x="340" y="812"/>
                      </a:lnTo>
                      <a:lnTo>
                        <a:pt x="353" y="816"/>
                      </a:lnTo>
                      <a:lnTo>
                        <a:pt x="367" y="819"/>
                      </a:lnTo>
                      <a:lnTo>
                        <a:pt x="381" y="821"/>
                      </a:lnTo>
                      <a:lnTo>
                        <a:pt x="396" y="822"/>
                      </a:lnTo>
                      <a:lnTo>
                        <a:pt x="413" y="821"/>
                      </a:lnTo>
                      <a:lnTo>
                        <a:pt x="430" y="819"/>
                      </a:lnTo>
                      <a:lnTo>
                        <a:pt x="447" y="815"/>
                      </a:lnTo>
                      <a:lnTo>
                        <a:pt x="463" y="810"/>
                      </a:lnTo>
                      <a:lnTo>
                        <a:pt x="479" y="804"/>
                      </a:lnTo>
                      <a:lnTo>
                        <a:pt x="496" y="796"/>
                      </a:lnTo>
                      <a:lnTo>
                        <a:pt x="512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8" y="759"/>
                      </a:lnTo>
                      <a:lnTo>
                        <a:pt x="557" y="749"/>
                      </a:lnTo>
                      <a:lnTo>
                        <a:pt x="565" y="739"/>
                      </a:lnTo>
                      <a:lnTo>
                        <a:pt x="573" y="729"/>
                      </a:lnTo>
                      <a:lnTo>
                        <a:pt x="579" y="716"/>
                      </a:lnTo>
                      <a:lnTo>
                        <a:pt x="584" y="705"/>
                      </a:lnTo>
                      <a:lnTo>
                        <a:pt x="588" y="693"/>
                      </a:lnTo>
                      <a:lnTo>
                        <a:pt x="590" y="684"/>
                      </a:lnTo>
                      <a:lnTo>
                        <a:pt x="592" y="673"/>
                      </a:lnTo>
                      <a:lnTo>
                        <a:pt x="594" y="661"/>
                      </a:lnTo>
                      <a:lnTo>
                        <a:pt x="596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8" y="591"/>
                      </a:lnTo>
                      <a:lnTo>
                        <a:pt x="598" y="569"/>
                      </a:lnTo>
                      <a:lnTo>
                        <a:pt x="598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6" name="Freeform 1202"/>
                <p:cNvSpPr>
                  <a:spLocks noEditPoints="1"/>
                </p:cNvSpPr>
                <p:nvPr/>
              </p:nvSpPr>
              <p:spPr bwMode="auto">
                <a:xfrm>
                  <a:off x="3189" y="2622"/>
                  <a:ext cx="32" cy="47"/>
                </a:xfrm>
                <a:custGeom>
                  <a:avLst/>
                  <a:gdLst/>
                  <a:ahLst/>
                  <a:cxnLst>
                    <a:cxn ang="0">
                      <a:pos x="335" y="1120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7"/>
                    </a:cxn>
                    <a:cxn ang="0">
                      <a:pos x="650" y="1118"/>
                    </a:cxn>
                    <a:cxn ang="0">
                      <a:pos x="676" y="1060"/>
                    </a:cxn>
                    <a:cxn ang="0">
                      <a:pos x="683" y="963"/>
                    </a:cxn>
                    <a:cxn ang="0">
                      <a:pos x="606" y="906"/>
                    </a:cxn>
                    <a:cxn ang="0">
                      <a:pos x="497" y="963"/>
                    </a:cxn>
                    <a:cxn ang="0">
                      <a:pos x="370" y="979"/>
                    </a:cxn>
                    <a:cxn ang="0">
                      <a:pos x="241" y="947"/>
                    </a:cxn>
                    <a:cxn ang="0">
                      <a:pos x="133" y="871"/>
                    </a:cxn>
                    <a:cxn ang="0">
                      <a:pos x="57" y="765"/>
                    </a:cxn>
                    <a:cxn ang="0">
                      <a:pos x="16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5" y="50"/>
                    </a:cxn>
                    <a:cxn ang="0">
                      <a:pos x="685" y="137"/>
                    </a:cxn>
                    <a:cxn ang="0">
                      <a:pos x="936" y="959"/>
                    </a:cxn>
                    <a:cxn ang="0">
                      <a:pos x="909" y="1134"/>
                    </a:cxn>
                    <a:cxn ang="0">
                      <a:pos x="854" y="1240"/>
                    </a:cxn>
                    <a:cxn ang="0">
                      <a:pos x="771" y="1308"/>
                    </a:cxn>
                    <a:cxn ang="0">
                      <a:pos x="650" y="1351"/>
                    </a:cxn>
                    <a:cxn ang="0">
                      <a:pos x="481" y="1367"/>
                    </a:cxn>
                    <a:cxn ang="0">
                      <a:pos x="318" y="1356"/>
                    </a:cxn>
                    <a:cxn ang="0">
                      <a:pos x="194" y="1320"/>
                    </a:cxn>
                    <a:cxn ang="0">
                      <a:pos x="110" y="1262"/>
                    </a:cxn>
                    <a:cxn ang="0">
                      <a:pos x="57" y="1189"/>
                    </a:cxn>
                    <a:cxn ang="0">
                      <a:pos x="33" y="1104"/>
                    </a:cxn>
                    <a:cxn ang="0">
                      <a:pos x="32" y="1058"/>
                    </a:cxn>
                    <a:cxn ang="0">
                      <a:pos x="260" y="500"/>
                    </a:cxn>
                    <a:cxn ang="0">
                      <a:pos x="271" y="598"/>
                    </a:cxn>
                    <a:cxn ang="0">
                      <a:pos x="299" y="674"/>
                    </a:cxn>
                    <a:cxn ang="0">
                      <a:pos x="342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0" y="767"/>
                    </a:cxn>
                    <a:cxn ang="0">
                      <a:pos x="580" y="740"/>
                    </a:cxn>
                    <a:cxn ang="0">
                      <a:pos x="631" y="692"/>
                    </a:cxn>
                    <a:cxn ang="0">
                      <a:pos x="666" y="625"/>
                    </a:cxn>
                    <a:cxn ang="0">
                      <a:pos x="685" y="538"/>
                    </a:cxn>
                    <a:cxn ang="0">
                      <a:pos x="686" y="434"/>
                    </a:cxn>
                    <a:cxn ang="0">
                      <a:pos x="667" y="343"/>
                    </a:cxn>
                    <a:cxn ang="0">
                      <a:pos x="633" y="276"/>
                    </a:cxn>
                    <a:cxn ang="0">
                      <a:pos x="584" y="229"/>
                    </a:cxn>
                    <a:cxn ang="0">
                      <a:pos x="525" y="201"/>
                    </a:cxn>
                    <a:cxn ang="0">
                      <a:pos x="459" y="194"/>
                    </a:cxn>
                    <a:cxn ang="0">
                      <a:pos x="396" y="207"/>
                    </a:cxn>
                    <a:cxn ang="0">
                      <a:pos x="342" y="241"/>
                    </a:cxn>
                    <a:cxn ang="0">
                      <a:pos x="299" y="294"/>
                    </a:cxn>
                    <a:cxn ang="0">
                      <a:pos x="271" y="368"/>
                    </a:cxn>
                    <a:cxn ang="0">
                      <a:pos x="260" y="462"/>
                    </a:cxn>
                  </a:cxnLst>
                  <a:rect l="0" t="0" r="r" b="b"/>
                  <a:pathLst>
                    <a:path w="937" h="1367">
                      <a:moveTo>
                        <a:pt x="33" y="1042"/>
                      </a:moveTo>
                      <a:lnTo>
                        <a:pt x="323" y="1076"/>
                      </a:lnTo>
                      <a:lnTo>
                        <a:pt x="326" y="1089"/>
                      </a:lnTo>
                      <a:lnTo>
                        <a:pt x="328" y="1100"/>
                      </a:lnTo>
                      <a:lnTo>
                        <a:pt x="331" y="1111"/>
                      </a:lnTo>
                      <a:lnTo>
                        <a:pt x="335" y="1120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0" y="1141"/>
                      </a:lnTo>
                      <a:lnTo>
                        <a:pt x="356" y="1146"/>
                      </a:lnTo>
                      <a:lnTo>
                        <a:pt x="366" y="1153"/>
                      </a:lnTo>
                      <a:lnTo>
                        <a:pt x="378" y="1158"/>
                      </a:lnTo>
                      <a:lnTo>
                        <a:pt x="390" y="1163"/>
                      </a:lnTo>
                      <a:lnTo>
                        <a:pt x="403" y="1167"/>
                      </a:lnTo>
                      <a:lnTo>
                        <a:pt x="418" y="1169"/>
                      </a:lnTo>
                      <a:lnTo>
                        <a:pt x="434" y="1172"/>
                      </a:lnTo>
                      <a:lnTo>
                        <a:pt x="452" y="1173"/>
                      </a:lnTo>
                      <a:lnTo>
                        <a:pt x="471" y="1173"/>
                      </a:lnTo>
                      <a:lnTo>
                        <a:pt x="495" y="1173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6"/>
                      </a:lnTo>
                      <a:lnTo>
                        <a:pt x="576" y="1162"/>
                      </a:lnTo>
                      <a:lnTo>
                        <a:pt x="592" y="1157"/>
                      </a:lnTo>
                      <a:lnTo>
                        <a:pt x="607" y="1151"/>
                      </a:lnTo>
                      <a:lnTo>
                        <a:pt x="621" y="1144"/>
                      </a:lnTo>
                      <a:lnTo>
                        <a:pt x="628" y="1138"/>
                      </a:lnTo>
                      <a:lnTo>
                        <a:pt x="636" y="1132"/>
                      </a:lnTo>
                      <a:lnTo>
                        <a:pt x="643" y="1126"/>
                      </a:lnTo>
                      <a:lnTo>
                        <a:pt x="650" y="1118"/>
                      </a:lnTo>
                      <a:lnTo>
                        <a:pt x="655" y="1110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79"/>
                      </a:lnTo>
                      <a:lnTo>
                        <a:pt x="673" y="1071"/>
                      </a:lnTo>
                      <a:lnTo>
                        <a:pt x="676" y="1060"/>
                      </a:lnTo>
                      <a:lnTo>
                        <a:pt x="678" y="1048"/>
                      </a:lnTo>
                      <a:lnTo>
                        <a:pt x="679" y="1035"/>
                      </a:lnTo>
                      <a:lnTo>
                        <a:pt x="681" y="1020"/>
                      </a:lnTo>
                      <a:lnTo>
                        <a:pt x="682" y="1003"/>
                      </a:lnTo>
                      <a:lnTo>
                        <a:pt x="683" y="984"/>
                      </a:lnTo>
                      <a:lnTo>
                        <a:pt x="683" y="963"/>
                      </a:lnTo>
                      <a:lnTo>
                        <a:pt x="683" y="823"/>
                      </a:lnTo>
                      <a:lnTo>
                        <a:pt x="668" y="842"/>
                      </a:lnTo>
                      <a:lnTo>
                        <a:pt x="653" y="860"/>
                      </a:lnTo>
                      <a:lnTo>
                        <a:pt x="638" y="877"/>
                      </a:lnTo>
                      <a:lnTo>
                        <a:pt x="622" y="892"/>
                      </a:lnTo>
                      <a:lnTo>
                        <a:pt x="606" y="906"/>
                      </a:lnTo>
                      <a:lnTo>
                        <a:pt x="588" y="918"/>
                      </a:lnTo>
                      <a:lnTo>
                        <a:pt x="571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6" y="957"/>
                      </a:lnTo>
                      <a:lnTo>
                        <a:pt x="497" y="963"/>
                      </a:lnTo>
                      <a:lnTo>
                        <a:pt x="478" y="969"/>
                      </a:lnTo>
                      <a:lnTo>
                        <a:pt x="458" y="973"/>
                      </a:lnTo>
                      <a:lnTo>
                        <a:pt x="437" y="976"/>
                      </a:lnTo>
                      <a:lnTo>
                        <a:pt x="416" y="979"/>
                      </a:lnTo>
                      <a:lnTo>
                        <a:pt x="395" y="979"/>
                      </a:lnTo>
                      <a:lnTo>
                        <a:pt x="370" y="979"/>
                      </a:lnTo>
                      <a:lnTo>
                        <a:pt x="347" y="976"/>
                      </a:lnTo>
                      <a:lnTo>
                        <a:pt x="325" y="973"/>
                      </a:lnTo>
                      <a:lnTo>
                        <a:pt x="303" y="968"/>
                      </a:lnTo>
                      <a:lnTo>
                        <a:pt x="281" y="962"/>
                      </a:lnTo>
                      <a:lnTo>
                        <a:pt x="261" y="955"/>
                      </a:lnTo>
                      <a:lnTo>
                        <a:pt x="241" y="947"/>
                      </a:lnTo>
                      <a:lnTo>
                        <a:pt x="222" y="938"/>
                      </a:lnTo>
                      <a:lnTo>
                        <a:pt x="202" y="927"/>
                      </a:lnTo>
                      <a:lnTo>
                        <a:pt x="184" y="915"/>
                      </a:lnTo>
                      <a:lnTo>
                        <a:pt x="167" y="902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7" y="854"/>
                      </a:lnTo>
                      <a:lnTo>
                        <a:pt x="102" y="835"/>
                      </a:lnTo>
                      <a:lnTo>
                        <a:pt x="88" y="815"/>
                      </a:lnTo>
                      <a:lnTo>
                        <a:pt x="77" y="799"/>
                      </a:lnTo>
                      <a:lnTo>
                        <a:pt x="67" y="783"/>
                      </a:lnTo>
                      <a:lnTo>
                        <a:pt x="57" y="765"/>
                      </a:lnTo>
                      <a:lnTo>
                        <a:pt x="49" y="748"/>
                      </a:lnTo>
                      <a:lnTo>
                        <a:pt x="41" y="730"/>
                      </a:lnTo>
                      <a:lnTo>
                        <a:pt x="34" y="710"/>
                      </a:lnTo>
                      <a:lnTo>
                        <a:pt x="27" y="691"/>
                      </a:lnTo>
                      <a:lnTo>
                        <a:pt x="21" y="671"/>
                      </a:lnTo>
                      <a:lnTo>
                        <a:pt x="16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5"/>
                      </a:lnTo>
                      <a:lnTo>
                        <a:pt x="1" y="436"/>
                      </a:lnTo>
                      <a:lnTo>
                        <a:pt x="3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0"/>
                      </a:lnTo>
                      <a:lnTo>
                        <a:pt x="21" y="306"/>
                      </a:lnTo>
                      <a:lnTo>
                        <a:pt x="28" y="283"/>
                      </a:lnTo>
                      <a:lnTo>
                        <a:pt x="36" y="261"/>
                      </a:lnTo>
                      <a:lnTo>
                        <a:pt x="44" y="239"/>
                      </a:lnTo>
                      <a:lnTo>
                        <a:pt x="54" y="218"/>
                      </a:lnTo>
                      <a:lnTo>
                        <a:pt x="64" y="198"/>
                      </a:lnTo>
                      <a:lnTo>
                        <a:pt x="76" y="179"/>
                      </a:lnTo>
                      <a:lnTo>
                        <a:pt x="89" y="161"/>
                      </a:lnTo>
                      <a:lnTo>
                        <a:pt x="102" y="144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7"/>
                      </a:lnTo>
                      <a:lnTo>
                        <a:pt x="161" y="84"/>
                      </a:lnTo>
                      <a:lnTo>
                        <a:pt x="177" y="71"/>
                      </a:lnTo>
                      <a:lnTo>
                        <a:pt x="194" y="60"/>
                      </a:lnTo>
                      <a:lnTo>
                        <a:pt x="210" y="50"/>
                      </a:lnTo>
                      <a:lnTo>
                        <a:pt x="229" y="40"/>
                      </a:lnTo>
                      <a:lnTo>
                        <a:pt x="246" y="32"/>
                      </a:lnTo>
                      <a:lnTo>
                        <a:pt x="264" y="25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3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8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6"/>
                      </a:lnTo>
                      <a:lnTo>
                        <a:pt x="530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5" y="50"/>
                      </a:lnTo>
                      <a:lnTo>
                        <a:pt x="604" y="61"/>
                      </a:lnTo>
                      <a:lnTo>
                        <a:pt x="621" y="74"/>
                      </a:lnTo>
                      <a:lnTo>
                        <a:pt x="637" y="88"/>
                      </a:lnTo>
                      <a:lnTo>
                        <a:pt x="653" y="104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699" y="156"/>
                      </a:lnTo>
                      <a:lnTo>
                        <a:pt x="699" y="22"/>
                      </a:lnTo>
                      <a:lnTo>
                        <a:pt x="937" y="22"/>
                      </a:lnTo>
                      <a:lnTo>
                        <a:pt x="937" y="881"/>
                      </a:lnTo>
                      <a:lnTo>
                        <a:pt x="937" y="922"/>
                      </a:lnTo>
                      <a:lnTo>
                        <a:pt x="936" y="959"/>
                      </a:lnTo>
                      <a:lnTo>
                        <a:pt x="933" y="996"/>
                      </a:lnTo>
                      <a:lnTo>
                        <a:pt x="930" y="1029"/>
                      </a:lnTo>
                      <a:lnTo>
                        <a:pt x="926" y="1059"/>
                      </a:lnTo>
                      <a:lnTo>
                        <a:pt x="922" y="1086"/>
                      </a:lnTo>
                      <a:lnTo>
                        <a:pt x="916" y="1112"/>
                      </a:lnTo>
                      <a:lnTo>
                        <a:pt x="909" y="1134"/>
                      </a:lnTo>
                      <a:lnTo>
                        <a:pt x="901" y="1154"/>
                      </a:lnTo>
                      <a:lnTo>
                        <a:pt x="893" y="1173"/>
                      </a:lnTo>
                      <a:lnTo>
                        <a:pt x="885" y="1191"/>
                      </a:lnTo>
                      <a:lnTo>
                        <a:pt x="875" y="1208"/>
                      </a:lnTo>
                      <a:lnTo>
                        <a:pt x="865" y="1224"/>
                      </a:lnTo>
                      <a:lnTo>
                        <a:pt x="854" y="1240"/>
                      </a:lnTo>
                      <a:lnTo>
                        <a:pt x="843" y="1253"/>
                      </a:lnTo>
                      <a:lnTo>
                        <a:pt x="830" y="1265"/>
                      </a:lnTo>
                      <a:lnTo>
                        <a:pt x="817" y="1277"/>
                      </a:lnTo>
                      <a:lnTo>
                        <a:pt x="803" y="1288"/>
                      </a:lnTo>
                      <a:lnTo>
                        <a:pt x="788" y="1298"/>
                      </a:lnTo>
                      <a:lnTo>
                        <a:pt x="771" y="1308"/>
                      </a:lnTo>
                      <a:lnTo>
                        <a:pt x="753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5" y="1340"/>
                      </a:lnTo>
                      <a:lnTo>
                        <a:pt x="673" y="1346"/>
                      </a:lnTo>
                      <a:lnTo>
                        <a:pt x="650" y="1351"/>
                      </a:lnTo>
                      <a:lnTo>
                        <a:pt x="625" y="1357"/>
                      </a:lnTo>
                      <a:lnTo>
                        <a:pt x="599" y="1361"/>
                      </a:lnTo>
                      <a:lnTo>
                        <a:pt x="571" y="1364"/>
                      </a:lnTo>
                      <a:lnTo>
                        <a:pt x="543" y="1366"/>
                      </a:lnTo>
                      <a:lnTo>
                        <a:pt x="512" y="1367"/>
                      </a:lnTo>
                      <a:lnTo>
                        <a:pt x="481" y="1367"/>
                      </a:lnTo>
                      <a:lnTo>
                        <a:pt x="451" y="1367"/>
                      </a:lnTo>
                      <a:lnTo>
                        <a:pt x="422" y="1366"/>
                      </a:lnTo>
                      <a:lnTo>
                        <a:pt x="394" y="1365"/>
                      </a:lnTo>
                      <a:lnTo>
                        <a:pt x="367" y="1362"/>
                      </a:lnTo>
                      <a:lnTo>
                        <a:pt x="342" y="1359"/>
                      </a:lnTo>
                      <a:lnTo>
                        <a:pt x="318" y="1356"/>
                      </a:lnTo>
                      <a:lnTo>
                        <a:pt x="294" y="1351"/>
                      </a:lnTo>
                      <a:lnTo>
                        <a:pt x="272" y="1346"/>
                      </a:lnTo>
                      <a:lnTo>
                        <a:pt x="251" y="1340"/>
                      </a:lnTo>
                      <a:lnTo>
                        <a:pt x="231" y="1334"/>
                      </a:lnTo>
                      <a:lnTo>
                        <a:pt x="211" y="1327"/>
                      </a:lnTo>
                      <a:lnTo>
                        <a:pt x="194" y="1320"/>
                      </a:lnTo>
                      <a:lnTo>
                        <a:pt x="177" y="1312"/>
                      </a:lnTo>
                      <a:lnTo>
                        <a:pt x="162" y="1303"/>
                      </a:lnTo>
                      <a:lnTo>
                        <a:pt x="148" y="1294"/>
                      </a:lnTo>
                      <a:lnTo>
                        <a:pt x="134" y="1284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99" y="1251"/>
                      </a:lnTo>
                      <a:lnTo>
                        <a:pt x="90" y="1240"/>
                      </a:lnTo>
                      <a:lnTo>
                        <a:pt x="80" y="1227"/>
                      </a:lnTo>
                      <a:lnTo>
                        <a:pt x="72" y="1215"/>
                      </a:lnTo>
                      <a:lnTo>
                        <a:pt x="64" y="1202"/>
                      </a:lnTo>
                      <a:lnTo>
                        <a:pt x="57" y="1189"/>
                      </a:lnTo>
                      <a:lnTo>
                        <a:pt x="51" y="1176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4"/>
                      </a:lnTo>
                      <a:lnTo>
                        <a:pt x="35" y="1119"/>
                      </a:lnTo>
                      <a:lnTo>
                        <a:pt x="33" y="1104"/>
                      </a:lnTo>
                      <a:lnTo>
                        <a:pt x="32" y="1088"/>
                      </a:lnTo>
                      <a:lnTo>
                        <a:pt x="32" y="1072"/>
                      </a:lnTo>
                      <a:lnTo>
                        <a:pt x="32" y="1069"/>
                      </a:lnTo>
                      <a:lnTo>
                        <a:pt x="32" y="1066"/>
                      </a:lnTo>
                      <a:lnTo>
                        <a:pt x="32" y="1062"/>
                      </a:lnTo>
                      <a:lnTo>
                        <a:pt x="32" y="1058"/>
                      </a:lnTo>
                      <a:lnTo>
                        <a:pt x="32" y="1054"/>
                      </a:lnTo>
                      <a:lnTo>
                        <a:pt x="32" y="1050"/>
                      </a:lnTo>
                      <a:lnTo>
                        <a:pt x="33" y="1046"/>
                      </a:lnTo>
                      <a:lnTo>
                        <a:pt x="33" y="1042"/>
                      </a:lnTo>
                      <a:close/>
                      <a:moveTo>
                        <a:pt x="260" y="481"/>
                      </a:moveTo>
                      <a:lnTo>
                        <a:pt x="260" y="500"/>
                      </a:lnTo>
                      <a:lnTo>
                        <a:pt x="261" y="518"/>
                      </a:lnTo>
                      <a:lnTo>
                        <a:pt x="262" y="535"/>
                      </a:lnTo>
                      <a:lnTo>
                        <a:pt x="264" y="551"/>
                      </a:lnTo>
                      <a:lnTo>
                        <a:pt x="266" y="568"/>
                      </a:lnTo>
                      <a:lnTo>
                        <a:pt x="268" y="583"/>
                      </a:lnTo>
                      <a:lnTo>
                        <a:pt x="271" y="598"/>
                      </a:lnTo>
                      <a:lnTo>
                        <a:pt x="275" y="613"/>
                      </a:lnTo>
                      <a:lnTo>
                        <a:pt x="278" y="626"/>
                      </a:lnTo>
                      <a:lnTo>
                        <a:pt x="283" y="639"/>
                      </a:lnTo>
                      <a:lnTo>
                        <a:pt x="288" y="652"/>
                      </a:lnTo>
                      <a:lnTo>
                        <a:pt x="293" y="663"/>
                      </a:lnTo>
                      <a:lnTo>
                        <a:pt x="299" y="674"/>
                      </a:lnTo>
                      <a:lnTo>
                        <a:pt x="306" y="684"/>
                      </a:lnTo>
                      <a:lnTo>
                        <a:pt x="312" y="694"/>
                      </a:lnTo>
                      <a:lnTo>
                        <a:pt x="320" y="703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2" y="728"/>
                      </a:lnTo>
                      <a:lnTo>
                        <a:pt x="350" y="735"/>
                      </a:lnTo>
                      <a:lnTo>
                        <a:pt x="359" y="741"/>
                      </a:lnTo>
                      <a:lnTo>
                        <a:pt x="367" y="747"/>
                      </a:lnTo>
                      <a:lnTo>
                        <a:pt x="377" y="752"/>
                      </a:lnTo>
                      <a:lnTo>
                        <a:pt x="386" y="757"/>
                      </a:lnTo>
                      <a:lnTo>
                        <a:pt x="395" y="761"/>
                      </a:lnTo>
                      <a:lnTo>
                        <a:pt x="404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3" y="772"/>
                      </a:lnTo>
                      <a:lnTo>
                        <a:pt x="444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8" y="773"/>
                      </a:lnTo>
                      <a:lnTo>
                        <a:pt x="499" y="772"/>
                      </a:lnTo>
                      <a:lnTo>
                        <a:pt x="510" y="770"/>
                      </a:lnTo>
                      <a:lnTo>
                        <a:pt x="520" y="767"/>
                      </a:lnTo>
                      <a:lnTo>
                        <a:pt x="532" y="764"/>
                      </a:lnTo>
                      <a:lnTo>
                        <a:pt x="542" y="761"/>
                      </a:lnTo>
                      <a:lnTo>
                        <a:pt x="552" y="756"/>
                      </a:lnTo>
                      <a:lnTo>
                        <a:pt x="561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4"/>
                      </a:lnTo>
                      <a:lnTo>
                        <a:pt x="597" y="727"/>
                      </a:lnTo>
                      <a:lnTo>
                        <a:pt x="607" y="718"/>
                      </a:lnTo>
                      <a:lnTo>
                        <a:pt x="615" y="710"/>
                      </a:lnTo>
                      <a:lnTo>
                        <a:pt x="623" y="701"/>
                      </a:lnTo>
                      <a:lnTo>
                        <a:pt x="631" y="692"/>
                      </a:lnTo>
                      <a:lnTo>
                        <a:pt x="638" y="682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50"/>
                      </a:lnTo>
                      <a:lnTo>
                        <a:pt x="662" y="638"/>
                      </a:lnTo>
                      <a:lnTo>
                        <a:pt x="666" y="625"/>
                      </a:lnTo>
                      <a:lnTo>
                        <a:pt x="671" y="612"/>
                      </a:lnTo>
                      <a:lnTo>
                        <a:pt x="674" y="598"/>
                      </a:lnTo>
                      <a:lnTo>
                        <a:pt x="678" y="583"/>
                      </a:lnTo>
                      <a:lnTo>
                        <a:pt x="681" y="569"/>
                      </a:lnTo>
                      <a:lnTo>
                        <a:pt x="684" y="553"/>
                      </a:lnTo>
                      <a:lnTo>
                        <a:pt x="685" y="538"/>
                      </a:lnTo>
                      <a:lnTo>
                        <a:pt x="687" y="521"/>
                      </a:lnTo>
                      <a:lnTo>
                        <a:pt x="687" y="505"/>
                      </a:lnTo>
                      <a:lnTo>
                        <a:pt x="688" y="487"/>
                      </a:lnTo>
                      <a:lnTo>
                        <a:pt x="687" y="468"/>
                      </a:lnTo>
                      <a:lnTo>
                        <a:pt x="687" y="450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2"/>
                      </a:lnTo>
                      <a:lnTo>
                        <a:pt x="678" y="386"/>
                      </a:lnTo>
                      <a:lnTo>
                        <a:pt x="675" y="372"/>
                      </a:lnTo>
                      <a:lnTo>
                        <a:pt x="671" y="358"/>
                      </a:lnTo>
                      <a:lnTo>
                        <a:pt x="667" y="343"/>
                      </a:lnTo>
                      <a:lnTo>
                        <a:pt x="663" y="331"/>
                      </a:lnTo>
                      <a:lnTo>
                        <a:pt x="658" y="318"/>
                      </a:lnTo>
                      <a:lnTo>
                        <a:pt x="652" y="307"/>
                      </a:lnTo>
                      <a:lnTo>
                        <a:pt x="646" y="296"/>
                      </a:lnTo>
                      <a:lnTo>
                        <a:pt x="640" y="285"/>
                      </a:lnTo>
                      <a:lnTo>
                        <a:pt x="633" y="276"/>
                      </a:lnTo>
                      <a:lnTo>
                        <a:pt x="626" y="266"/>
                      </a:lnTo>
                      <a:lnTo>
                        <a:pt x="618" y="258"/>
                      </a:lnTo>
                      <a:lnTo>
                        <a:pt x="610" y="250"/>
                      </a:lnTo>
                      <a:lnTo>
                        <a:pt x="601" y="242"/>
                      </a:lnTo>
                      <a:lnTo>
                        <a:pt x="592" y="235"/>
                      </a:lnTo>
                      <a:lnTo>
                        <a:pt x="584" y="229"/>
                      </a:lnTo>
                      <a:lnTo>
                        <a:pt x="575" y="222"/>
                      </a:lnTo>
                      <a:lnTo>
                        <a:pt x="566" y="216"/>
                      </a:lnTo>
                      <a:lnTo>
                        <a:pt x="556" y="212"/>
                      </a:lnTo>
                      <a:lnTo>
                        <a:pt x="546" y="207"/>
                      </a:lnTo>
                      <a:lnTo>
                        <a:pt x="536" y="204"/>
                      </a:lnTo>
                      <a:lnTo>
                        <a:pt x="525" y="201"/>
                      </a:lnTo>
                      <a:lnTo>
                        <a:pt x="515" y="198"/>
                      </a:lnTo>
                      <a:lnTo>
                        <a:pt x="504" y="196"/>
                      </a:lnTo>
                      <a:lnTo>
                        <a:pt x="493" y="195"/>
                      </a:lnTo>
                      <a:lnTo>
                        <a:pt x="482" y="194"/>
                      </a:lnTo>
                      <a:lnTo>
                        <a:pt x="470" y="194"/>
                      </a:lnTo>
                      <a:lnTo>
                        <a:pt x="459" y="194"/>
                      </a:lnTo>
                      <a:lnTo>
                        <a:pt x="447" y="195"/>
                      </a:lnTo>
                      <a:lnTo>
                        <a:pt x="436" y="196"/>
                      </a:lnTo>
                      <a:lnTo>
                        <a:pt x="426" y="198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6" y="207"/>
                      </a:lnTo>
                      <a:lnTo>
                        <a:pt x="387" y="211"/>
                      </a:lnTo>
                      <a:lnTo>
                        <a:pt x="378" y="216"/>
                      </a:lnTo>
                      <a:lnTo>
                        <a:pt x="368" y="221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2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5"/>
                      </a:lnTo>
                      <a:lnTo>
                        <a:pt x="312" y="274"/>
                      </a:lnTo>
                      <a:lnTo>
                        <a:pt x="306" y="284"/>
                      </a:lnTo>
                      <a:lnTo>
                        <a:pt x="299" y="294"/>
                      </a:lnTo>
                      <a:lnTo>
                        <a:pt x="293" y="305"/>
                      </a:lnTo>
                      <a:lnTo>
                        <a:pt x="288" y="316"/>
                      </a:lnTo>
                      <a:lnTo>
                        <a:pt x="283" y="328"/>
                      </a:lnTo>
                      <a:lnTo>
                        <a:pt x="278" y="340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3"/>
                      </a:lnTo>
                      <a:lnTo>
                        <a:pt x="262" y="429"/>
                      </a:lnTo>
                      <a:lnTo>
                        <a:pt x="261" y="445"/>
                      </a:lnTo>
                      <a:lnTo>
                        <a:pt x="260" y="462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7" name="Freeform 1203"/>
                <p:cNvSpPr>
                  <a:spLocks noEditPoints="1"/>
                </p:cNvSpPr>
                <p:nvPr/>
              </p:nvSpPr>
              <p:spPr bwMode="auto">
                <a:xfrm>
                  <a:off x="3228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1"/>
                    </a:cxn>
                    <a:cxn ang="0">
                      <a:pos x="802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4" y="972"/>
                    </a:cxn>
                    <a:cxn ang="0">
                      <a:pos x="578" y="991"/>
                    </a:cxn>
                    <a:cxn ang="0">
                      <a:pos x="505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4" y="936"/>
                    </a:cxn>
                    <a:cxn ang="0">
                      <a:pos x="127" y="876"/>
                    </a:cxn>
                    <a:cxn ang="0">
                      <a:pos x="73" y="803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9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3" y="3"/>
                    </a:cxn>
                    <a:cxn ang="0">
                      <a:pos x="589" y="20"/>
                    </a:cxn>
                    <a:cxn ang="0">
                      <a:pos x="674" y="55"/>
                    </a:cxn>
                    <a:cxn ang="0">
                      <a:pos x="747" y="109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7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5" y="770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7"/>
                    </a:cxn>
                    <a:cxn ang="0">
                      <a:pos x="380" y="209"/>
                    </a:cxn>
                    <a:cxn ang="0">
                      <a:pos x="348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8" y="325"/>
                    </a:cxn>
                    <a:cxn ang="0">
                      <a:pos x="269" y="370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8" h="1000">
                      <a:moveTo>
                        <a:pt x="630" y="674"/>
                      </a:moveTo>
                      <a:lnTo>
                        <a:pt x="885" y="716"/>
                      </a:lnTo>
                      <a:lnTo>
                        <a:pt x="878" y="734"/>
                      </a:lnTo>
                      <a:lnTo>
                        <a:pt x="872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2" y="838"/>
                      </a:lnTo>
                      <a:lnTo>
                        <a:pt x="812" y="851"/>
                      </a:lnTo>
                      <a:lnTo>
                        <a:pt x="802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3" y="918"/>
                      </a:lnTo>
                      <a:lnTo>
                        <a:pt x="730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5" y="987"/>
                      </a:lnTo>
                      <a:lnTo>
                        <a:pt x="578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5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9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2" y="969"/>
                      </a:lnTo>
                      <a:lnTo>
                        <a:pt x="248" y="959"/>
                      </a:lnTo>
                      <a:lnTo>
                        <a:pt x="225" y="948"/>
                      </a:lnTo>
                      <a:lnTo>
                        <a:pt x="204" y="936"/>
                      </a:lnTo>
                      <a:lnTo>
                        <a:pt x="183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7" y="876"/>
                      </a:lnTo>
                      <a:lnTo>
                        <a:pt x="111" y="857"/>
                      </a:lnTo>
                      <a:lnTo>
                        <a:pt x="95" y="837"/>
                      </a:lnTo>
                      <a:lnTo>
                        <a:pt x="83" y="820"/>
                      </a:lnTo>
                      <a:lnTo>
                        <a:pt x="73" y="803"/>
                      </a:lnTo>
                      <a:lnTo>
                        <a:pt x="63" y="786"/>
                      </a:lnTo>
                      <a:lnTo>
                        <a:pt x="54" y="768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2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1" y="295"/>
                      </a:lnTo>
                      <a:lnTo>
                        <a:pt x="40" y="273"/>
                      </a:lnTo>
                      <a:lnTo>
                        <a:pt x="49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2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7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50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3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4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30" y="93"/>
                      </a:lnTo>
                      <a:lnTo>
                        <a:pt x="747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5" y="160"/>
                      </a:lnTo>
                      <a:lnTo>
                        <a:pt x="809" y="179"/>
                      </a:lnTo>
                      <a:lnTo>
                        <a:pt x="821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2" y="320"/>
                      </a:lnTo>
                      <a:lnTo>
                        <a:pt x="878" y="347"/>
                      </a:lnTo>
                      <a:lnTo>
                        <a:pt x="884" y="377"/>
                      </a:lnTo>
                      <a:lnTo>
                        <a:pt x="889" y="406"/>
                      </a:lnTo>
                      <a:lnTo>
                        <a:pt x="893" y="437"/>
                      </a:lnTo>
                      <a:lnTo>
                        <a:pt x="896" y="469"/>
                      </a:lnTo>
                      <a:lnTo>
                        <a:pt x="898" y="503"/>
                      </a:lnTo>
                      <a:lnTo>
                        <a:pt x="898" y="538"/>
                      </a:lnTo>
                      <a:lnTo>
                        <a:pt x="898" y="573"/>
                      </a:lnTo>
                      <a:lnTo>
                        <a:pt x="261" y="573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1" y="684"/>
                      </a:lnTo>
                      <a:lnTo>
                        <a:pt x="286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8" y="763"/>
                      </a:lnTo>
                      <a:lnTo>
                        <a:pt x="345" y="770"/>
                      </a:lnTo>
                      <a:lnTo>
                        <a:pt x="354" y="776"/>
                      </a:lnTo>
                      <a:lnTo>
                        <a:pt x="362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7" y="805"/>
                      </a:lnTo>
                      <a:lnTo>
                        <a:pt x="427" y="807"/>
                      </a:lnTo>
                      <a:lnTo>
                        <a:pt x="437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8" y="809"/>
                      </a:lnTo>
                      <a:lnTo>
                        <a:pt x="511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70" y="779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6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5" y="259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6" y="195"/>
                      </a:lnTo>
                      <a:lnTo>
                        <a:pt x="426" y="196"/>
                      </a:lnTo>
                      <a:lnTo>
                        <a:pt x="417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3" y="217"/>
                      </a:lnTo>
                      <a:lnTo>
                        <a:pt x="356" y="222"/>
                      </a:lnTo>
                      <a:lnTo>
                        <a:pt x="348" y="229"/>
                      </a:lnTo>
                      <a:lnTo>
                        <a:pt x="340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5"/>
                      </a:lnTo>
                      <a:lnTo>
                        <a:pt x="278" y="325"/>
                      </a:lnTo>
                      <a:lnTo>
                        <a:pt x="275" y="336"/>
                      </a:lnTo>
                      <a:lnTo>
                        <a:pt x="273" y="346"/>
                      </a:lnTo>
                      <a:lnTo>
                        <a:pt x="270" y="358"/>
                      </a:lnTo>
                      <a:lnTo>
                        <a:pt x="269" y="370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6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05" name="Group 1221"/>
              <p:cNvGrpSpPr>
                <a:grpSpLocks/>
              </p:cNvGrpSpPr>
              <p:nvPr/>
            </p:nvGrpSpPr>
            <p:grpSpPr bwMode="auto">
              <a:xfrm>
                <a:off x="380" y="1082"/>
                <a:ext cx="643" cy="69"/>
                <a:chOff x="467" y="1091"/>
                <a:chExt cx="556" cy="60"/>
              </a:xfrm>
            </p:grpSpPr>
            <p:sp>
              <p:nvSpPr>
                <p:cNvPr id="17588" name="Freeform 1204"/>
                <p:cNvSpPr>
                  <a:spLocks noEditPoints="1"/>
                </p:cNvSpPr>
                <p:nvPr/>
              </p:nvSpPr>
              <p:spPr bwMode="auto">
                <a:xfrm>
                  <a:off x="467" y="1091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3" y="595"/>
                    </a:cxn>
                    <a:cxn ang="0">
                      <a:pos x="18" y="485"/>
                    </a:cxn>
                    <a:cxn ang="0">
                      <a:pos x="46" y="388"/>
                    </a:cxn>
                    <a:cxn ang="0">
                      <a:pos x="98" y="280"/>
                    </a:cxn>
                    <a:cxn ang="0">
                      <a:pos x="183" y="172"/>
                    </a:cxn>
                    <a:cxn ang="0">
                      <a:pos x="288" y="88"/>
                    </a:cxn>
                    <a:cxn ang="0">
                      <a:pos x="420" y="29"/>
                    </a:cxn>
                    <a:cxn ang="0">
                      <a:pos x="602" y="1"/>
                    </a:cxn>
                    <a:cxn ang="0">
                      <a:pos x="781" y="12"/>
                    </a:cxn>
                    <a:cxn ang="0">
                      <a:pos x="934" y="58"/>
                    </a:cxn>
                    <a:cxn ang="0">
                      <a:pos x="1065" y="139"/>
                    </a:cxn>
                    <a:cxn ang="0">
                      <a:pos x="1170" y="254"/>
                    </a:cxn>
                    <a:cxn ang="0">
                      <a:pos x="1243" y="398"/>
                    </a:cxn>
                    <a:cxn ang="0">
                      <a:pos x="1281" y="569"/>
                    </a:cxn>
                    <a:cxn ang="0">
                      <a:pos x="1285" y="763"/>
                    </a:cxn>
                    <a:cxn ang="0">
                      <a:pos x="1253" y="939"/>
                    </a:cxn>
                    <a:cxn ang="0">
                      <a:pos x="1189" y="1087"/>
                    </a:cxn>
                    <a:cxn ang="0">
                      <a:pos x="1090" y="1208"/>
                    </a:cxn>
                    <a:cxn ang="0">
                      <a:pos x="965" y="1296"/>
                    </a:cxn>
                    <a:cxn ang="0">
                      <a:pos x="816" y="1349"/>
                    </a:cxn>
                    <a:cxn ang="0">
                      <a:pos x="645" y="1366"/>
                    </a:cxn>
                    <a:cxn ang="0">
                      <a:pos x="472" y="1349"/>
                    </a:cxn>
                    <a:cxn ang="0">
                      <a:pos x="322" y="1296"/>
                    </a:cxn>
                    <a:cxn ang="0">
                      <a:pos x="197" y="1208"/>
                    </a:cxn>
                    <a:cxn ang="0">
                      <a:pos x="97" y="1088"/>
                    </a:cxn>
                    <a:cxn ang="0">
                      <a:pos x="32" y="942"/>
                    </a:cxn>
                    <a:cxn ang="0">
                      <a:pos x="2" y="768"/>
                    </a:cxn>
                    <a:cxn ang="0">
                      <a:pos x="278" y="737"/>
                    </a:cxn>
                    <a:cxn ang="0">
                      <a:pos x="296" y="858"/>
                    </a:cxn>
                    <a:cxn ang="0">
                      <a:pos x="334" y="958"/>
                    </a:cxn>
                    <a:cxn ang="0">
                      <a:pos x="393" y="1036"/>
                    </a:cxn>
                    <a:cxn ang="0">
                      <a:pos x="466" y="1093"/>
                    </a:cxn>
                    <a:cxn ang="0">
                      <a:pos x="549" y="1127"/>
                    </a:cxn>
                    <a:cxn ang="0">
                      <a:pos x="644" y="1138"/>
                    </a:cxn>
                    <a:cxn ang="0">
                      <a:pos x="739" y="1127"/>
                    </a:cxn>
                    <a:cxn ang="0">
                      <a:pos x="822" y="1094"/>
                    </a:cxn>
                    <a:cxn ang="0">
                      <a:pos x="894" y="1037"/>
                    </a:cxn>
                    <a:cxn ang="0">
                      <a:pos x="952" y="959"/>
                    </a:cxn>
                    <a:cxn ang="0">
                      <a:pos x="990" y="858"/>
                    </a:cxn>
                    <a:cxn ang="0">
                      <a:pos x="1008" y="735"/>
                    </a:cxn>
                    <a:cxn ang="0">
                      <a:pos x="1006" y="598"/>
                    </a:cxn>
                    <a:cxn ang="0">
                      <a:pos x="985" y="481"/>
                    </a:cxn>
                    <a:cxn ang="0">
                      <a:pos x="943" y="386"/>
                    </a:cxn>
                    <a:cxn ang="0">
                      <a:pos x="884" y="314"/>
                    </a:cxn>
                    <a:cxn ang="0">
                      <a:pos x="810" y="264"/>
                    </a:cxn>
                    <a:cxn ang="0">
                      <a:pos x="722" y="235"/>
                    </a:cxn>
                    <a:cxn ang="0">
                      <a:pos x="624" y="229"/>
                    </a:cxn>
                    <a:cxn ang="0">
                      <a:pos x="529" y="244"/>
                    </a:cxn>
                    <a:cxn ang="0">
                      <a:pos x="447" y="282"/>
                    </a:cxn>
                    <a:cxn ang="0">
                      <a:pos x="377" y="342"/>
                    </a:cxn>
                    <a:cxn ang="0">
                      <a:pos x="323" y="424"/>
                    </a:cxn>
                    <a:cxn ang="0">
                      <a:pos x="290" y="527"/>
                    </a:cxn>
                    <a:cxn ang="0">
                      <a:pos x="276" y="654"/>
                    </a:cxn>
                  </a:cxnLst>
                  <a:rect l="0" t="0" r="r" b="b"/>
                  <a:pathLst>
                    <a:path w="1287" h="1366">
                      <a:moveTo>
                        <a:pt x="0" y="692"/>
                      </a:moveTo>
                      <a:lnTo>
                        <a:pt x="0" y="667"/>
                      </a:lnTo>
                      <a:lnTo>
                        <a:pt x="0" y="642"/>
                      </a:lnTo>
                      <a:lnTo>
                        <a:pt x="2" y="618"/>
                      </a:lnTo>
                      <a:lnTo>
                        <a:pt x="3" y="595"/>
                      </a:lnTo>
                      <a:lnTo>
                        <a:pt x="5" y="572"/>
                      </a:lnTo>
                      <a:lnTo>
                        <a:pt x="8" y="550"/>
                      </a:lnTo>
                      <a:lnTo>
                        <a:pt x="11" y="527"/>
                      </a:lnTo>
                      <a:lnTo>
                        <a:pt x="14" y="506"/>
                      </a:lnTo>
                      <a:lnTo>
                        <a:pt x="18" y="485"/>
                      </a:lnTo>
                      <a:lnTo>
                        <a:pt x="23" y="465"/>
                      </a:lnTo>
                      <a:lnTo>
                        <a:pt x="28" y="445"/>
                      </a:lnTo>
                      <a:lnTo>
                        <a:pt x="33" y="426"/>
                      </a:lnTo>
                      <a:lnTo>
                        <a:pt x="40" y="406"/>
                      </a:lnTo>
                      <a:lnTo>
                        <a:pt x="46" y="388"/>
                      </a:lnTo>
                      <a:lnTo>
                        <a:pt x="53" y="370"/>
                      </a:lnTo>
                      <a:lnTo>
                        <a:pt x="60" y="353"/>
                      </a:lnTo>
                      <a:lnTo>
                        <a:pt x="72" y="328"/>
                      </a:lnTo>
                      <a:lnTo>
                        <a:pt x="85" y="304"/>
                      </a:lnTo>
                      <a:lnTo>
                        <a:pt x="98" y="280"/>
                      </a:lnTo>
                      <a:lnTo>
                        <a:pt x="114" y="257"/>
                      </a:lnTo>
                      <a:lnTo>
                        <a:pt x="130" y="235"/>
                      </a:lnTo>
                      <a:lnTo>
                        <a:pt x="147" y="213"/>
                      </a:lnTo>
                      <a:lnTo>
                        <a:pt x="164" y="192"/>
                      </a:lnTo>
                      <a:lnTo>
                        <a:pt x="183" y="172"/>
                      </a:lnTo>
                      <a:lnTo>
                        <a:pt x="204" y="152"/>
                      </a:lnTo>
                      <a:lnTo>
                        <a:pt x="224" y="134"/>
                      </a:lnTo>
                      <a:lnTo>
                        <a:pt x="244" y="117"/>
                      </a:lnTo>
                      <a:lnTo>
                        <a:pt x="266" y="102"/>
                      </a:lnTo>
                      <a:lnTo>
                        <a:pt x="288" y="88"/>
                      </a:lnTo>
                      <a:lnTo>
                        <a:pt x="310" y="75"/>
                      </a:lnTo>
                      <a:lnTo>
                        <a:pt x="332" y="64"/>
                      </a:lnTo>
                      <a:lnTo>
                        <a:pt x="356" y="53"/>
                      </a:lnTo>
                      <a:lnTo>
                        <a:pt x="387" y="41"/>
                      </a:lnTo>
                      <a:lnTo>
                        <a:pt x="420" y="29"/>
                      </a:lnTo>
                      <a:lnTo>
                        <a:pt x="454" y="21"/>
                      </a:lnTo>
                      <a:lnTo>
                        <a:pt x="488" y="13"/>
                      </a:lnTo>
                      <a:lnTo>
                        <a:pt x="525" y="8"/>
                      </a:lnTo>
                      <a:lnTo>
                        <a:pt x="562" y="4"/>
                      </a:lnTo>
                      <a:lnTo>
                        <a:pt x="602" y="1"/>
                      </a:lnTo>
                      <a:lnTo>
                        <a:pt x="641" y="0"/>
                      </a:lnTo>
                      <a:lnTo>
                        <a:pt x="678" y="1"/>
                      </a:lnTo>
                      <a:lnTo>
                        <a:pt x="713" y="3"/>
                      </a:lnTo>
                      <a:lnTo>
                        <a:pt x="747" y="7"/>
                      </a:lnTo>
                      <a:lnTo>
                        <a:pt x="781" y="12"/>
                      </a:lnTo>
                      <a:lnTo>
                        <a:pt x="814" y="18"/>
                      </a:lnTo>
                      <a:lnTo>
                        <a:pt x="845" y="26"/>
                      </a:lnTo>
                      <a:lnTo>
                        <a:pt x="875" y="36"/>
                      </a:lnTo>
                      <a:lnTo>
                        <a:pt x="906" y="46"/>
                      </a:lnTo>
                      <a:lnTo>
                        <a:pt x="934" y="58"/>
                      </a:lnTo>
                      <a:lnTo>
                        <a:pt x="963" y="72"/>
                      </a:lnTo>
                      <a:lnTo>
                        <a:pt x="989" y="86"/>
                      </a:lnTo>
                      <a:lnTo>
                        <a:pt x="1015" y="102"/>
                      </a:lnTo>
                      <a:lnTo>
                        <a:pt x="1041" y="120"/>
                      </a:lnTo>
                      <a:lnTo>
                        <a:pt x="1065" y="139"/>
                      </a:lnTo>
                      <a:lnTo>
                        <a:pt x="1088" y="159"/>
                      </a:lnTo>
                      <a:lnTo>
                        <a:pt x="1111" y="182"/>
                      </a:lnTo>
                      <a:lnTo>
                        <a:pt x="1132" y="205"/>
                      </a:lnTo>
                      <a:lnTo>
                        <a:pt x="1152" y="229"/>
                      </a:lnTo>
                      <a:lnTo>
                        <a:pt x="1170" y="254"/>
                      </a:lnTo>
                      <a:lnTo>
                        <a:pt x="1188" y="281"/>
                      </a:lnTo>
                      <a:lnTo>
                        <a:pt x="1204" y="309"/>
                      </a:lnTo>
                      <a:lnTo>
                        <a:pt x="1218" y="337"/>
                      </a:lnTo>
                      <a:lnTo>
                        <a:pt x="1231" y="367"/>
                      </a:lnTo>
                      <a:lnTo>
                        <a:pt x="1243" y="398"/>
                      </a:lnTo>
                      <a:lnTo>
                        <a:pt x="1253" y="430"/>
                      </a:lnTo>
                      <a:lnTo>
                        <a:pt x="1262" y="463"/>
                      </a:lnTo>
                      <a:lnTo>
                        <a:pt x="1270" y="497"/>
                      </a:lnTo>
                      <a:lnTo>
                        <a:pt x="1276" y="532"/>
                      </a:lnTo>
                      <a:lnTo>
                        <a:pt x="1281" y="569"/>
                      </a:lnTo>
                      <a:lnTo>
                        <a:pt x="1285" y="607"/>
                      </a:lnTo>
                      <a:lnTo>
                        <a:pt x="1287" y="645"/>
                      </a:lnTo>
                      <a:lnTo>
                        <a:pt x="1287" y="685"/>
                      </a:lnTo>
                      <a:lnTo>
                        <a:pt x="1287" y="725"/>
                      </a:lnTo>
                      <a:lnTo>
                        <a:pt x="1285" y="763"/>
                      </a:lnTo>
                      <a:lnTo>
                        <a:pt x="1281" y="801"/>
                      </a:lnTo>
                      <a:lnTo>
                        <a:pt x="1276" y="836"/>
                      </a:lnTo>
                      <a:lnTo>
                        <a:pt x="1270" y="871"/>
                      </a:lnTo>
                      <a:lnTo>
                        <a:pt x="1262" y="905"/>
                      </a:lnTo>
                      <a:lnTo>
                        <a:pt x="1253" y="939"/>
                      </a:lnTo>
                      <a:lnTo>
                        <a:pt x="1243" y="970"/>
                      </a:lnTo>
                      <a:lnTo>
                        <a:pt x="1231" y="1001"/>
                      </a:lnTo>
                      <a:lnTo>
                        <a:pt x="1219" y="1030"/>
                      </a:lnTo>
                      <a:lnTo>
                        <a:pt x="1204" y="1060"/>
                      </a:lnTo>
                      <a:lnTo>
                        <a:pt x="1189" y="1087"/>
                      </a:lnTo>
                      <a:lnTo>
                        <a:pt x="1171" y="1113"/>
                      </a:lnTo>
                      <a:lnTo>
                        <a:pt x="1153" y="1138"/>
                      </a:lnTo>
                      <a:lnTo>
                        <a:pt x="1133" y="1162"/>
                      </a:lnTo>
                      <a:lnTo>
                        <a:pt x="1113" y="1186"/>
                      </a:lnTo>
                      <a:lnTo>
                        <a:pt x="1090" y="1208"/>
                      </a:lnTo>
                      <a:lnTo>
                        <a:pt x="1067" y="1228"/>
                      </a:lnTo>
                      <a:lnTo>
                        <a:pt x="1043" y="1247"/>
                      </a:lnTo>
                      <a:lnTo>
                        <a:pt x="1017" y="1264"/>
                      </a:lnTo>
                      <a:lnTo>
                        <a:pt x="991" y="1280"/>
                      </a:lnTo>
                      <a:lnTo>
                        <a:pt x="965" y="1296"/>
                      </a:lnTo>
                      <a:lnTo>
                        <a:pt x="936" y="1309"/>
                      </a:lnTo>
                      <a:lnTo>
                        <a:pt x="908" y="1321"/>
                      </a:lnTo>
                      <a:lnTo>
                        <a:pt x="878" y="1332"/>
                      </a:lnTo>
                      <a:lnTo>
                        <a:pt x="848" y="1341"/>
                      </a:lnTo>
                      <a:lnTo>
                        <a:pt x="816" y="1349"/>
                      </a:lnTo>
                      <a:lnTo>
                        <a:pt x="784" y="1355"/>
                      </a:lnTo>
                      <a:lnTo>
                        <a:pt x="751" y="1360"/>
                      </a:lnTo>
                      <a:lnTo>
                        <a:pt x="716" y="1363"/>
                      </a:lnTo>
                      <a:lnTo>
                        <a:pt x="681" y="1365"/>
                      </a:lnTo>
                      <a:lnTo>
                        <a:pt x="645" y="1366"/>
                      </a:lnTo>
                      <a:lnTo>
                        <a:pt x="609" y="1365"/>
                      </a:lnTo>
                      <a:lnTo>
                        <a:pt x="573" y="1363"/>
                      </a:lnTo>
                      <a:lnTo>
                        <a:pt x="538" y="1360"/>
                      </a:lnTo>
                      <a:lnTo>
                        <a:pt x="505" y="1355"/>
                      </a:lnTo>
                      <a:lnTo>
                        <a:pt x="472" y="1349"/>
                      </a:lnTo>
                      <a:lnTo>
                        <a:pt x="440" y="1341"/>
                      </a:lnTo>
                      <a:lnTo>
                        <a:pt x="409" y="1332"/>
                      </a:lnTo>
                      <a:lnTo>
                        <a:pt x="379" y="1321"/>
                      </a:lnTo>
                      <a:lnTo>
                        <a:pt x="351" y="1310"/>
                      </a:lnTo>
                      <a:lnTo>
                        <a:pt x="322" y="1296"/>
                      </a:lnTo>
                      <a:lnTo>
                        <a:pt x="295" y="1281"/>
                      </a:lnTo>
                      <a:lnTo>
                        <a:pt x="270" y="1265"/>
                      </a:lnTo>
                      <a:lnTo>
                        <a:pt x="244" y="1247"/>
                      </a:lnTo>
                      <a:lnTo>
                        <a:pt x="220" y="1229"/>
                      </a:lnTo>
                      <a:lnTo>
                        <a:pt x="197" y="1208"/>
                      </a:lnTo>
                      <a:lnTo>
                        <a:pt x="174" y="1187"/>
                      </a:lnTo>
                      <a:lnTo>
                        <a:pt x="153" y="1163"/>
                      </a:lnTo>
                      <a:lnTo>
                        <a:pt x="133" y="1139"/>
                      </a:lnTo>
                      <a:lnTo>
                        <a:pt x="115" y="1114"/>
                      </a:lnTo>
                      <a:lnTo>
                        <a:pt x="97" y="1088"/>
                      </a:lnTo>
                      <a:lnTo>
                        <a:pt x="82" y="1061"/>
                      </a:lnTo>
                      <a:lnTo>
                        <a:pt x="68" y="1032"/>
                      </a:lnTo>
                      <a:lnTo>
                        <a:pt x="55" y="1003"/>
                      </a:lnTo>
                      <a:lnTo>
                        <a:pt x="44" y="973"/>
                      </a:lnTo>
                      <a:lnTo>
                        <a:pt x="32" y="942"/>
                      </a:lnTo>
                      <a:lnTo>
                        <a:pt x="24" y="908"/>
                      </a:lnTo>
                      <a:lnTo>
                        <a:pt x="16" y="875"/>
                      </a:lnTo>
                      <a:lnTo>
                        <a:pt x="10" y="841"/>
                      </a:lnTo>
                      <a:lnTo>
                        <a:pt x="6" y="805"/>
                      </a:lnTo>
                      <a:lnTo>
                        <a:pt x="2" y="768"/>
                      </a:lnTo>
                      <a:lnTo>
                        <a:pt x="0" y="730"/>
                      </a:lnTo>
                      <a:lnTo>
                        <a:pt x="0" y="692"/>
                      </a:lnTo>
                      <a:close/>
                      <a:moveTo>
                        <a:pt x="276" y="683"/>
                      </a:moveTo>
                      <a:lnTo>
                        <a:pt x="276" y="710"/>
                      </a:lnTo>
                      <a:lnTo>
                        <a:pt x="278" y="737"/>
                      </a:lnTo>
                      <a:lnTo>
                        <a:pt x="279" y="763"/>
                      </a:lnTo>
                      <a:lnTo>
                        <a:pt x="282" y="787"/>
                      </a:lnTo>
                      <a:lnTo>
                        <a:pt x="286" y="813"/>
                      </a:lnTo>
                      <a:lnTo>
                        <a:pt x="290" y="836"/>
                      </a:lnTo>
                      <a:lnTo>
                        <a:pt x="296" y="858"/>
                      </a:lnTo>
                      <a:lnTo>
                        <a:pt x="302" y="879"/>
                      </a:lnTo>
                      <a:lnTo>
                        <a:pt x="309" y="900"/>
                      </a:lnTo>
                      <a:lnTo>
                        <a:pt x="316" y="921"/>
                      </a:lnTo>
                      <a:lnTo>
                        <a:pt x="324" y="940"/>
                      </a:lnTo>
                      <a:lnTo>
                        <a:pt x="334" y="958"/>
                      </a:lnTo>
                      <a:lnTo>
                        <a:pt x="345" y="975"/>
                      </a:lnTo>
                      <a:lnTo>
                        <a:pt x="356" y="992"/>
                      </a:lnTo>
                      <a:lnTo>
                        <a:pt x="367" y="1008"/>
                      </a:lnTo>
                      <a:lnTo>
                        <a:pt x="380" y="1022"/>
                      </a:lnTo>
                      <a:lnTo>
                        <a:pt x="393" y="1036"/>
                      </a:lnTo>
                      <a:lnTo>
                        <a:pt x="406" y="1050"/>
                      </a:lnTo>
                      <a:lnTo>
                        <a:pt x="421" y="1062"/>
                      </a:lnTo>
                      <a:lnTo>
                        <a:pt x="436" y="1074"/>
                      </a:lnTo>
                      <a:lnTo>
                        <a:pt x="450" y="1084"/>
                      </a:lnTo>
                      <a:lnTo>
                        <a:pt x="466" y="1093"/>
                      </a:lnTo>
                      <a:lnTo>
                        <a:pt x="481" y="1102"/>
                      </a:lnTo>
                      <a:lnTo>
                        <a:pt x="498" y="1109"/>
                      </a:lnTo>
                      <a:lnTo>
                        <a:pt x="515" y="1116"/>
                      </a:lnTo>
                      <a:lnTo>
                        <a:pt x="532" y="1122"/>
                      </a:lnTo>
                      <a:lnTo>
                        <a:pt x="549" y="1127"/>
                      </a:lnTo>
                      <a:lnTo>
                        <a:pt x="567" y="1131"/>
                      </a:lnTo>
                      <a:lnTo>
                        <a:pt x="586" y="1134"/>
                      </a:lnTo>
                      <a:lnTo>
                        <a:pt x="605" y="1136"/>
                      </a:lnTo>
                      <a:lnTo>
                        <a:pt x="624" y="1138"/>
                      </a:lnTo>
                      <a:lnTo>
                        <a:pt x="644" y="1138"/>
                      </a:lnTo>
                      <a:lnTo>
                        <a:pt x="664" y="1138"/>
                      </a:lnTo>
                      <a:lnTo>
                        <a:pt x="683" y="1136"/>
                      </a:lnTo>
                      <a:lnTo>
                        <a:pt x="702" y="1134"/>
                      </a:lnTo>
                      <a:lnTo>
                        <a:pt x="720" y="1131"/>
                      </a:lnTo>
                      <a:lnTo>
                        <a:pt x="739" y="1127"/>
                      </a:lnTo>
                      <a:lnTo>
                        <a:pt x="756" y="1122"/>
                      </a:lnTo>
                      <a:lnTo>
                        <a:pt x="773" y="1116"/>
                      </a:lnTo>
                      <a:lnTo>
                        <a:pt x="790" y="1110"/>
                      </a:lnTo>
                      <a:lnTo>
                        <a:pt x="807" y="1102"/>
                      </a:lnTo>
                      <a:lnTo>
                        <a:pt x="822" y="1094"/>
                      </a:lnTo>
                      <a:lnTo>
                        <a:pt x="837" y="1084"/>
                      </a:lnTo>
                      <a:lnTo>
                        <a:pt x="852" y="1074"/>
                      </a:lnTo>
                      <a:lnTo>
                        <a:pt x="866" y="1063"/>
                      </a:lnTo>
                      <a:lnTo>
                        <a:pt x="881" y="1051"/>
                      </a:lnTo>
                      <a:lnTo>
                        <a:pt x="894" y="1037"/>
                      </a:lnTo>
                      <a:lnTo>
                        <a:pt x="907" y="1023"/>
                      </a:lnTo>
                      <a:lnTo>
                        <a:pt x="920" y="1008"/>
                      </a:lnTo>
                      <a:lnTo>
                        <a:pt x="931" y="993"/>
                      </a:lnTo>
                      <a:lnTo>
                        <a:pt x="942" y="976"/>
                      </a:lnTo>
                      <a:lnTo>
                        <a:pt x="952" y="959"/>
                      </a:lnTo>
                      <a:lnTo>
                        <a:pt x="962" y="941"/>
                      </a:lnTo>
                      <a:lnTo>
                        <a:pt x="970" y="922"/>
                      </a:lnTo>
                      <a:lnTo>
                        <a:pt x="977" y="901"/>
                      </a:lnTo>
                      <a:lnTo>
                        <a:pt x="984" y="880"/>
                      </a:lnTo>
                      <a:lnTo>
                        <a:pt x="990" y="858"/>
                      </a:lnTo>
                      <a:lnTo>
                        <a:pt x="995" y="835"/>
                      </a:lnTo>
                      <a:lnTo>
                        <a:pt x="1000" y="812"/>
                      </a:lnTo>
                      <a:lnTo>
                        <a:pt x="1003" y="786"/>
                      </a:lnTo>
                      <a:lnTo>
                        <a:pt x="1006" y="761"/>
                      </a:lnTo>
                      <a:lnTo>
                        <a:pt x="1008" y="735"/>
                      </a:lnTo>
                      <a:lnTo>
                        <a:pt x="1009" y="707"/>
                      </a:lnTo>
                      <a:lnTo>
                        <a:pt x="1010" y="679"/>
                      </a:lnTo>
                      <a:lnTo>
                        <a:pt x="1009" y="651"/>
                      </a:lnTo>
                      <a:lnTo>
                        <a:pt x="1008" y="624"/>
                      </a:lnTo>
                      <a:lnTo>
                        <a:pt x="1006" y="598"/>
                      </a:lnTo>
                      <a:lnTo>
                        <a:pt x="1003" y="573"/>
                      </a:lnTo>
                      <a:lnTo>
                        <a:pt x="1000" y="549"/>
                      </a:lnTo>
                      <a:lnTo>
                        <a:pt x="996" y="525"/>
                      </a:lnTo>
                      <a:lnTo>
                        <a:pt x="991" y="502"/>
                      </a:lnTo>
                      <a:lnTo>
                        <a:pt x="985" y="481"/>
                      </a:lnTo>
                      <a:lnTo>
                        <a:pt x="978" y="460"/>
                      </a:lnTo>
                      <a:lnTo>
                        <a:pt x="971" y="441"/>
                      </a:lnTo>
                      <a:lnTo>
                        <a:pt x="963" y="422"/>
                      </a:lnTo>
                      <a:lnTo>
                        <a:pt x="953" y="403"/>
                      </a:lnTo>
                      <a:lnTo>
                        <a:pt x="943" y="386"/>
                      </a:lnTo>
                      <a:lnTo>
                        <a:pt x="933" y="370"/>
                      </a:lnTo>
                      <a:lnTo>
                        <a:pt x="922" y="355"/>
                      </a:lnTo>
                      <a:lnTo>
                        <a:pt x="910" y="340"/>
                      </a:lnTo>
                      <a:lnTo>
                        <a:pt x="897" y="327"/>
                      </a:lnTo>
                      <a:lnTo>
                        <a:pt x="884" y="314"/>
                      </a:lnTo>
                      <a:lnTo>
                        <a:pt x="870" y="303"/>
                      </a:lnTo>
                      <a:lnTo>
                        <a:pt x="856" y="292"/>
                      </a:lnTo>
                      <a:lnTo>
                        <a:pt x="841" y="281"/>
                      </a:lnTo>
                      <a:lnTo>
                        <a:pt x="826" y="272"/>
                      </a:lnTo>
                      <a:lnTo>
                        <a:pt x="810" y="264"/>
                      </a:lnTo>
                      <a:lnTo>
                        <a:pt x="793" y="256"/>
                      </a:lnTo>
                      <a:lnTo>
                        <a:pt x="776" y="250"/>
                      </a:lnTo>
                      <a:lnTo>
                        <a:pt x="759" y="244"/>
                      </a:lnTo>
                      <a:lnTo>
                        <a:pt x="742" y="239"/>
                      </a:lnTo>
                      <a:lnTo>
                        <a:pt x="722" y="235"/>
                      </a:lnTo>
                      <a:lnTo>
                        <a:pt x="704" y="232"/>
                      </a:lnTo>
                      <a:lnTo>
                        <a:pt x="685" y="230"/>
                      </a:lnTo>
                      <a:lnTo>
                        <a:pt x="665" y="229"/>
                      </a:lnTo>
                      <a:lnTo>
                        <a:pt x="644" y="228"/>
                      </a:lnTo>
                      <a:lnTo>
                        <a:pt x="624" y="229"/>
                      </a:lnTo>
                      <a:lnTo>
                        <a:pt x="604" y="230"/>
                      </a:lnTo>
                      <a:lnTo>
                        <a:pt x="585" y="233"/>
                      </a:lnTo>
                      <a:lnTo>
                        <a:pt x="565" y="236"/>
                      </a:lnTo>
                      <a:lnTo>
                        <a:pt x="547" y="240"/>
                      </a:lnTo>
                      <a:lnTo>
                        <a:pt x="529" y="244"/>
                      </a:lnTo>
                      <a:lnTo>
                        <a:pt x="512" y="250"/>
                      </a:lnTo>
                      <a:lnTo>
                        <a:pt x="494" y="257"/>
                      </a:lnTo>
                      <a:lnTo>
                        <a:pt x="478" y="264"/>
                      </a:lnTo>
                      <a:lnTo>
                        <a:pt x="462" y="272"/>
                      </a:lnTo>
                      <a:lnTo>
                        <a:pt x="447" y="282"/>
                      </a:lnTo>
                      <a:lnTo>
                        <a:pt x="432" y="293"/>
                      </a:lnTo>
                      <a:lnTo>
                        <a:pt x="417" y="304"/>
                      </a:lnTo>
                      <a:lnTo>
                        <a:pt x="403" y="315"/>
                      </a:lnTo>
                      <a:lnTo>
                        <a:pt x="390" y="328"/>
                      </a:lnTo>
                      <a:lnTo>
                        <a:pt x="377" y="342"/>
                      </a:lnTo>
                      <a:lnTo>
                        <a:pt x="365" y="356"/>
                      </a:lnTo>
                      <a:lnTo>
                        <a:pt x="353" y="372"/>
                      </a:lnTo>
                      <a:lnTo>
                        <a:pt x="343" y="388"/>
                      </a:lnTo>
                      <a:lnTo>
                        <a:pt x="332" y="405"/>
                      </a:lnTo>
                      <a:lnTo>
                        <a:pt x="323" y="424"/>
                      </a:lnTo>
                      <a:lnTo>
                        <a:pt x="315" y="443"/>
                      </a:lnTo>
                      <a:lnTo>
                        <a:pt x="308" y="463"/>
                      </a:lnTo>
                      <a:lnTo>
                        <a:pt x="301" y="483"/>
                      </a:lnTo>
                      <a:lnTo>
                        <a:pt x="295" y="505"/>
                      </a:lnTo>
                      <a:lnTo>
                        <a:pt x="290" y="527"/>
                      </a:lnTo>
                      <a:lnTo>
                        <a:pt x="286" y="552"/>
                      </a:lnTo>
                      <a:lnTo>
                        <a:pt x="282" y="576"/>
                      </a:lnTo>
                      <a:lnTo>
                        <a:pt x="279" y="601"/>
                      </a:lnTo>
                      <a:lnTo>
                        <a:pt x="278" y="627"/>
                      </a:lnTo>
                      <a:lnTo>
                        <a:pt x="276" y="654"/>
                      </a:lnTo>
                      <a:lnTo>
                        <a:pt x="276" y="68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9" name="Freeform 1205"/>
                <p:cNvSpPr>
                  <a:spLocks/>
                </p:cNvSpPr>
                <p:nvPr/>
              </p:nvSpPr>
              <p:spPr bwMode="auto">
                <a:xfrm>
                  <a:off x="51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3" y="979"/>
                    </a:cxn>
                    <a:cxn ang="0">
                      <a:pos x="623" y="454"/>
                    </a:cxn>
                    <a:cxn ang="0">
                      <a:pos x="621" y="389"/>
                    </a:cxn>
                    <a:cxn ang="0">
                      <a:pos x="616" y="340"/>
                    </a:cxn>
                    <a:cxn ang="0">
                      <a:pos x="610" y="304"/>
                    </a:cxn>
                    <a:cxn ang="0">
                      <a:pos x="602" y="279"/>
                    </a:cxn>
                    <a:cxn ang="0">
                      <a:pos x="591" y="259"/>
                    </a:cxn>
                    <a:cxn ang="0">
                      <a:pos x="578" y="241"/>
                    </a:cxn>
                    <a:cxn ang="0">
                      <a:pos x="562" y="226"/>
                    </a:cxn>
                    <a:cxn ang="0">
                      <a:pos x="544" y="214"/>
                    </a:cxn>
                    <a:cxn ang="0">
                      <a:pos x="523" y="204"/>
                    </a:cxn>
                    <a:cxn ang="0">
                      <a:pos x="502" y="198"/>
                    </a:cxn>
                    <a:cxn ang="0">
                      <a:pos x="478" y="195"/>
                    </a:cxn>
                    <a:cxn ang="0">
                      <a:pos x="449" y="195"/>
                    </a:cxn>
                    <a:cxn ang="0">
                      <a:pos x="418" y="199"/>
                    </a:cxn>
                    <a:cxn ang="0">
                      <a:pos x="388" y="208"/>
                    </a:cxn>
                    <a:cxn ang="0">
                      <a:pos x="360" y="222"/>
                    </a:cxn>
                    <a:cxn ang="0">
                      <a:pos x="334" y="239"/>
                    </a:cxn>
                    <a:cxn ang="0">
                      <a:pos x="312" y="260"/>
                    </a:cxn>
                    <a:cxn ang="0">
                      <a:pos x="294" y="284"/>
                    </a:cxn>
                    <a:cxn ang="0">
                      <a:pos x="280" y="311"/>
                    </a:cxn>
                    <a:cxn ang="0">
                      <a:pos x="270" y="342"/>
                    </a:cxn>
                    <a:cxn ang="0">
                      <a:pos x="263" y="384"/>
                    </a:cxn>
                    <a:cxn ang="0">
                      <a:pos x="258" y="440"/>
                    </a:cxn>
                    <a:cxn ang="0">
                      <a:pos x="256" y="507"/>
                    </a:cxn>
                    <a:cxn ang="0">
                      <a:pos x="255" y="979"/>
                    </a:cxn>
                    <a:cxn ang="0">
                      <a:pos x="0" y="22"/>
                    </a:cxn>
                    <a:cxn ang="0">
                      <a:pos x="237" y="162"/>
                    </a:cxn>
                    <a:cxn ang="0">
                      <a:pos x="269" y="124"/>
                    </a:cxn>
                    <a:cxn ang="0">
                      <a:pos x="304" y="92"/>
                    </a:cxn>
                    <a:cxn ang="0">
                      <a:pos x="341" y="64"/>
                    </a:cxn>
                    <a:cxn ang="0">
                      <a:pos x="379" y="40"/>
                    </a:cxn>
                    <a:cxn ang="0">
                      <a:pos x="420" y="23"/>
                    </a:cxn>
                    <a:cxn ang="0">
                      <a:pos x="462" y="10"/>
                    </a:cxn>
                    <a:cxn ang="0">
                      <a:pos x="507" y="3"/>
                    </a:cxn>
                    <a:cxn ang="0">
                      <a:pos x="554" y="0"/>
                    </a:cxn>
                    <a:cxn ang="0">
                      <a:pos x="595" y="2"/>
                    </a:cxn>
                    <a:cxn ang="0">
                      <a:pos x="635" y="8"/>
                    </a:cxn>
                    <a:cxn ang="0">
                      <a:pos x="672" y="17"/>
                    </a:cxn>
                    <a:cxn ang="0">
                      <a:pos x="708" y="30"/>
                    </a:cxn>
                    <a:cxn ang="0">
                      <a:pos x="740" y="46"/>
                    </a:cxn>
                    <a:cxn ang="0">
                      <a:pos x="769" y="65"/>
                    </a:cxn>
                    <a:cxn ang="0">
                      <a:pos x="793" y="85"/>
                    </a:cxn>
                    <a:cxn ang="0">
                      <a:pos x="813" y="108"/>
                    </a:cxn>
                    <a:cxn ang="0">
                      <a:pos x="830" y="132"/>
                    </a:cxn>
                    <a:cxn ang="0">
                      <a:pos x="843" y="157"/>
                    </a:cxn>
                    <a:cxn ang="0">
                      <a:pos x="855" y="186"/>
                    </a:cxn>
                    <a:cxn ang="0">
                      <a:pos x="863" y="214"/>
                    </a:cxn>
                    <a:cxn ang="0">
                      <a:pos x="870" y="247"/>
                    </a:cxn>
                    <a:cxn ang="0">
                      <a:pos x="874" y="286"/>
                    </a:cxn>
                    <a:cxn ang="0">
                      <a:pos x="877" y="332"/>
                    </a:cxn>
                    <a:cxn ang="0">
                      <a:pos x="877" y="384"/>
                    </a:cxn>
                  </a:cxnLst>
                  <a:rect l="0" t="0" r="r" b="b"/>
                  <a:pathLst>
                    <a:path w="877" h="979">
                      <a:moveTo>
                        <a:pt x="877" y="979"/>
                      </a:moveTo>
                      <a:lnTo>
                        <a:pt x="623" y="979"/>
                      </a:lnTo>
                      <a:lnTo>
                        <a:pt x="623" y="490"/>
                      </a:lnTo>
                      <a:lnTo>
                        <a:pt x="623" y="454"/>
                      </a:lnTo>
                      <a:lnTo>
                        <a:pt x="622" y="419"/>
                      </a:lnTo>
                      <a:lnTo>
                        <a:pt x="621" y="389"/>
                      </a:lnTo>
                      <a:lnTo>
                        <a:pt x="619" y="363"/>
                      </a:lnTo>
                      <a:lnTo>
                        <a:pt x="616" y="340"/>
                      </a:lnTo>
                      <a:lnTo>
                        <a:pt x="613" y="320"/>
                      </a:lnTo>
                      <a:lnTo>
                        <a:pt x="610" y="304"/>
                      </a:lnTo>
                      <a:lnTo>
                        <a:pt x="606" y="289"/>
                      </a:lnTo>
                      <a:lnTo>
                        <a:pt x="602" y="279"/>
                      </a:lnTo>
                      <a:lnTo>
                        <a:pt x="597" y="268"/>
                      </a:lnTo>
                      <a:lnTo>
                        <a:pt x="591" y="259"/>
                      </a:lnTo>
                      <a:lnTo>
                        <a:pt x="585" y="250"/>
                      </a:lnTo>
                      <a:lnTo>
                        <a:pt x="578" y="241"/>
                      </a:lnTo>
                      <a:lnTo>
                        <a:pt x="571" y="233"/>
                      </a:lnTo>
                      <a:lnTo>
                        <a:pt x="562" y="226"/>
                      </a:lnTo>
                      <a:lnTo>
                        <a:pt x="554" y="219"/>
                      </a:lnTo>
                      <a:lnTo>
                        <a:pt x="544" y="214"/>
                      </a:lnTo>
                      <a:lnTo>
                        <a:pt x="534" y="208"/>
                      </a:lnTo>
                      <a:lnTo>
                        <a:pt x="523" y="204"/>
                      </a:lnTo>
                      <a:lnTo>
                        <a:pt x="513" y="201"/>
                      </a:lnTo>
                      <a:lnTo>
                        <a:pt x="502" y="198"/>
                      </a:lnTo>
                      <a:lnTo>
                        <a:pt x="490" y="196"/>
                      </a:lnTo>
                      <a:lnTo>
                        <a:pt x="478" y="195"/>
                      </a:lnTo>
                      <a:lnTo>
                        <a:pt x="466" y="194"/>
                      </a:lnTo>
                      <a:lnTo>
                        <a:pt x="449" y="195"/>
                      </a:lnTo>
                      <a:lnTo>
                        <a:pt x="433" y="197"/>
                      </a:lnTo>
                      <a:lnTo>
                        <a:pt x="418" y="199"/>
                      </a:lnTo>
                      <a:lnTo>
                        <a:pt x="403" y="203"/>
                      </a:lnTo>
                      <a:lnTo>
                        <a:pt x="388" y="208"/>
                      </a:lnTo>
                      <a:lnTo>
                        <a:pt x="373" y="214"/>
                      </a:lnTo>
                      <a:lnTo>
                        <a:pt x="360" y="222"/>
                      </a:lnTo>
                      <a:lnTo>
                        <a:pt x="347" y="230"/>
                      </a:lnTo>
                      <a:lnTo>
                        <a:pt x="334" y="239"/>
                      </a:lnTo>
                      <a:lnTo>
                        <a:pt x="323" y="250"/>
                      </a:lnTo>
                      <a:lnTo>
                        <a:pt x="312" y="260"/>
                      </a:lnTo>
                      <a:lnTo>
                        <a:pt x="302" y="272"/>
                      </a:lnTo>
                      <a:lnTo>
                        <a:pt x="294" y="284"/>
                      </a:lnTo>
                      <a:lnTo>
                        <a:pt x="286" y="297"/>
                      </a:lnTo>
                      <a:lnTo>
                        <a:pt x="280" y="311"/>
                      </a:lnTo>
                      <a:lnTo>
                        <a:pt x="275" y="326"/>
                      </a:lnTo>
                      <a:lnTo>
                        <a:pt x="270" y="342"/>
                      </a:lnTo>
                      <a:lnTo>
                        <a:pt x="266" y="362"/>
                      </a:lnTo>
                      <a:lnTo>
                        <a:pt x="263" y="384"/>
                      </a:lnTo>
                      <a:lnTo>
                        <a:pt x="260" y="410"/>
                      </a:lnTo>
                      <a:lnTo>
                        <a:pt x="258" y="440"/>
                      </a:lnTo>
                      <a:lnTo>
                        <a:pt x="257" y="472"/>
                      </a:lnTo>
                      <a:lnTo>
                        <a:pt x="256" y="507"/>
                      </a:lnTo>
                      <a:lnTo>
                        <a:pt x="255" y="545"/>
                      </a:lnTo>
                      <a:lnTo>
                        <a:pt x="255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7" y="22"/>
                      </a:lnTo>
                      <a:lnTo>
                        <a:pt x="237" y="162"/>
                      </a:lnTo>
                      <a:lnTo>
                        <a:pt x="253" y="143"/>
                      </a:lnTo>
                      <a:lnTo>
                        <a:pt x="269" y="124"/>
                      </a:lnTo>
                      <a:lnTo>
                        <a:pt x="286" y="108"/>
                      </a:lnTo>
                      <a:lnTo>
                        <a:pt x="304" y="92"/>
                      </a:lnTo>
                      <a:lnTo>
                        <a:pt x="322" y="77"/>
                      </a:lnTo>
                      <a:lnTo>
                        <a:pt x="341" y="64"/>
                      </a:lnTo>
                      <a:lnTo>
                        <a:pt x="360" y="52"/>
                      </a:lnTo>
                      <a:lnTo>
                        <a:pt x="379" y="40"/>
                      </a:lnTo>
                      <a:lnTo>
                        <a:pt x="400" y="31"/>
                      </a:lnTo>
                      <a:lnTo>
                        <a:pt x="420" y="23"/>
                      </a:lnTo>
                      <a:lnTo>
                        <a:pt x="441" y="16"/>
                      </a:lnTo>
                      <a:lnTo>
                        <a:pt x="462" y="10"/>
                      </a:lnTo>
                      <a:lnTo>
                        <a:pt x="485" y="6"/>
                      </a:lnTo>
                      <a:lnTo>
                        <a:pt x="507" y="3"/>
                      </a:lnTo>
                      <a:lnTo>
                        <a:pt x="530" y="1"/>
                      </a:lnTo>
                      <a:lnTo>
                        <a:pt x="554" y="0"/>
                      </a:lnTo>
                      <a:lnTo>
                        <a:pt x="575" y="1"/>
                      </a:lnTo>
                      <a:lnTo>
                        <a:pt x="595" y="2"/>
                      </a:lnTo>
                      <a:lnTo>
                        <a:pt x="615" y="4"/>
                      </a:lnTo>
                      <a:lnTo>
                        <a:pt x="635" y="8"/>
                      </a:lnTo>
                      <a:lnTo>
                        <a:pt x="654" y="12"/>
                      </a:lnTo>
                      <a:lnTo>
                        <a:pt x="672" y="17"/>
                      </a:lnTo>
                      <a:lnTo>
                        <a:pt x="690" y="23"/>
                      </a:lnTo>
                      <a:lnTo>
                        <a:pt x="708" y="30"/>
                      </a:lnTo>
                      <a:lnTo>
                        <a:pt x="725" y="38"/>
                      </a:lnTo>
                      <a:lnTo>
                        <a:pt x="740" y="46"/>
                      </a:lnTo>
                      <a:lnTo>
                        <a:pt x="755" y="56"/>
                      </a:lnTo>
                      <a:lnTo>
                        <a:pt x="769" y="65"/>
                      </a:lnTo>
                      <a:lnTo>
                        <a:pt x="782" y="75"/>
                      </a:lnTo>
                      <a:lnTo>
                        <a:pt x="793" y="85"/>
                      </a:lnTo>
                      <a:lnTo>
                        <a:pt x="804" y="96"/>
                      </a:lnTo>
                      <a:lnTo>
                        <a:pt x="813" y="108"/>
                      </a:lnTo>
                      <a:lnTo>
                        <a:pt x="822" y="119"/>
                      </a:lnTo>
                      <a:lnTo>
                        <a:pt x="830" y="132"/>
                      </a:lnTo>
                      <a:lnTo>
                        <a:pt x="837" y="144"/>
                      </a:lnTo>
                      <a:lnTo>
                        <a:pt x="843" y="157"/>
                      </a:lnTo>
                      <a:lnTo>
                        <a:pt x="850" y="171"/>
                      </a:lnTo>
                      <a:lnTo>
                        <a:pt x="855" y="186"/>
                      </a:lnTo>
                      <a:lnTo>
                        <a:pt x="859" y="200"/>
                      </a:lnTo>
                      <a:lnTo>
                        <a:pt x="863" y="214"/>
                      </a:lnTo>
                      <a:lnTo>
                        <a:pt x="867" y="230"/>
                      </a:lnTo>
                      <a:lnTo>
                        <a:pt x="870" y="247"/>
                      </a:lnTo>
                      <a:lnTo>
                        <a:pt x="872" y="266"/>
                      </a:lnTo>
                      <a:lnTo>
                        <a:pt x="874" y="286"/>
                      </a:lnTo>
                      <a:lnTo>
                        <a:pt x="875" y="309"/>
                      </a:lnTo>
                      <a:lnTo>
                        <a:pt x="877" y="332"/>
                      </a:lnTo>
                      <a:lnTo>
                        <a:pt x="877" y="357"/>
                      </a:lnTo>
                      <a:lnTo>
                        <a:pt x="877" y="384"/>
                      </a:lnTo>
                      <a:lnTo>
                        <a:pt x="877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0" name="Freeform 1206"/>
                <p:cNvSpPr>
                  <a:spLocks noEditPoints="1"/>
                </p:cNvSpPr>
                <p:nvPr/>
              </p:nvSpPr>
              <p:spPr bwMode="auto">
                <a:xfrm>
                  <a:off x="555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8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2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9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7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8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8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4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8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1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2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1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1" name="Freeform 1207"/>
                <p:cNvSpPr>
                  <a:spLocks/>
                </p:cNvSpPr>
                <p:nvPr/>
              </p:nvSpPr>
              <p:spPr bwMode="auto">
                <a:xfrm>
                  <a:off x="611" y="1092"/>
                  <a:ext cx="32" cy="46"/>
                </a:xfrm>
                <a:custGeom>
                  <a:avLst/>
                  <a:gdLst/>
                  <a:ahLst/>
                  <a:cxnLst>
                    <a:cxn ang="0">
                      <a:pos x="0" y="1311"/>
                    </a:cxn>
                    <a:cxn ang="0">
                      <a:pos x="0" y="0"/>
                    </a:cxn>
                    <a:cxn ang="0">
                      <a:pos x="267" y="0"/>
                    </a:cxn>
                    <a:cxn ang="0">
                      <a:pos x="267" y="1088"/>
                    </a:cxn>
                    <a:cxn ang="0">
                      <a:pos x="934" y="1088"/>
                    </a:cxn>
                    <a:cxn ang="0">
                      <a:pos x="934" y="1311"/>
                    </a:cxn>
                    <a:cxn ang="0">
                      <a:pos x="0" y="1311"/>
                    </a:cxn>
                  </a:cxnLst>
                  <a:rect l="0" t="0" r="r" b="b"/>
                  <a:pathLst>
                    <a:path w="934" h="1311">
                      <a:moveTo>
                        <a:pt x="0" y="1311"/>
                      </a:moveTo>
                      <a:lnTo>
                        <a:pt x="0" y="0"/>
                      </a:lnTo>
                      <a:lnTo>
                        <a:pt x="267" y="0"/>
                      </a:lnTo>
                      <a:lnTo>
                        <a:pt x="267" y="1088"/>
                      </a:lnTo>
                      <a:lnTo>
                        <a:pt x="934" y="1088"/>
                      </a:lnTo>
                      <a:lnTo>
                        <a:pt x="934" y="1311"/>
                      </a:lnTo>
                      <a:lnTo>
                        <a:pt x="0" y="131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2" name="Freeform 1208"/>
                <p:cNvSpPr>
                  <a:spLocks noEditPoints="1"/>
                </p:cNvSpPr>
                <p:nvPr/>
              </p:nvSpPr>
              <p:spPr bwMode="auto">
                <a:xfrm>
                  <a:off x="650" y="1092"/>
                  <a:ext cx="9" cy="46"/>
                </a:xfrm>
                <a:custGeom>
                  <a:avLst/>
                  <a:gdLst/>
                  <a:ahLst/>
                  <a:cxnLst>
                    <a:cxn ang="0">
                      <a:pos x="0" y="234"/>
                    </a:cxn>
                    <a:cxn ang="0">
                      <a:pos x="0" y="0"/>
                    </a:cxn>
                    <a:cxn ang="0">
                      <a:pos x="254" y="0"/>
                    </a:cxn>
                    <a:cxn ang="0">
                      <a:pos x="254" y="234"/>
                    </a:cxn>
                    <a:cxn ang="0">
                      <a:pos x="0" y="234"/>
                    </a:cxn>
                    <a:cxn ang="0">
                      <a:pos x="0" y="1321"/>
                    </a:cxn>
                    <a:cxn ang="0">
                      <a:pos x="0" y="364"/>
                    </a:cxn>
                    <a:cxn ang="0">
                      <a:pos x="254" y="364"/>
                    </a:cxn>
                    <a:cxn ang="0">
                      <a:pos x="254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254" h="1321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54" y="0"/>
                      </a:lnTo>
                      <a:lnTo>
                        <a:pt x="254" y="234"/>
                      </a:lnTo>
                      <a:lnTo>
                        <a:pt x="0" y="234"/>
                      </a:lnTo>
                      <a:close/>
                      <a:moveTo>
                        <a:pt x="0" y="1321"/>
                      </a:moveTo>
                      <a:lnTo>
                        <a:pt x="0" y="364"/>
                      </a:lnTo>
                      <a:lnTo>
                        <a:pt x="254" y="364"/>
                      </a:lnTo>
                      <a:lnTo>
                        <a:pt x="254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3" name="Freeform 1209"/>
                <p:cNvSpPr>
                  <a:spLocks/>
                </p:cNvSpPr>
                <p:nvPr/>
              </p:nvSpPr>
              <p:spPr bwMode="auto">
                <a:xfrm>
                  <a:off x="66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2" y="979"/>
                    </a:cxn>
                    <a:cxn ang="0">
                      <a:pos x="621" y="454"/>
                    </a:cxn>
                    <a:cxn ang="0">
                      <a:pos x="619" y="389"/>
                    </a:cxn>
                    <a:cxn ang="0">
                      <a:pos x="615" y="340"/>
                    </a:cxn>
                    <a:cxn ang="0">
                      <a:pos x="609" y="304"/>
                    </a:cxn>
                    <a:cxn ang="0">
                      <a:pos x="601" y="279"/>
                    </a:cxn>
                    <a:cxn ang="0">
                      <a:pos x="591" y="259"/>
                    </a:cxn>
                    <a:cxn ang="0">
                      <a:pos x="576" y="241"/>
                    </a:cxn>
                    <a:cxn ang="0">
                      <a:pos x="561" y="226"/>
                    </a:cxn>
                    <a:cxn ang="0">
                      <a:pos x="543" y="214"/>
                    </a:cxn>
                    <a:cxn ang="0">
                      <a:pos x="523" y="204"/>
                    </a:cxn>
                    <a:cxn ang="0">
                      <a:pos x="500" y="198"/>
                    </a:cxn>
                    <a:cxn ang="0">
                      <a:pos x="477" y="195"/>
                    </a:cxn>
                    <a:cxn ang="0">
                      <a:pos x="448" y="195"/>
                    </a:cxn>
                    <a:cxn ang="0">
                      <a:pos x="416" y="199"/>
                    </a:cxn>
                    <a:cxn ang="0">
                      <a:pos x="387" y="208"/>
                    </a:cxn>
                    <a:cxn ang="0">
                      <a:pos x="358" y="222"/>
                    </a:cxn>
                    <a:cxn ang="0">
                      <a:pos x="333" y="239"/>
                    </a:cxn>
                    <a:cxn ang="0">
                      <a:pos x="311" y="260"/>
                    </a:cxn>
                    <a:cxn ang="0">
                      <a:pos x="293" y="284"/>
                    </a:cxn>
                    <a:cxn ang="0">
                      <a:pos x="278" y="311"/>
                    </a:cxn>
                    <a:cxn ang="0">
                      <a:pos x="268" y="342"/>
                    </a:cxn>
                    <a:cxn ang="0">
                      <a:pos x="261" y="384"/>
                    </a:cxn>
                    <a:cxn ang="0">
                      <a:pos x="256" y="440"/>
                    </a:cxn>
                    <a:cxn ang="0">
                      <a:pos x="254" y="507"/>
                    </a:cxn>
                    <a:cxn ang="0">
                      <a:pos x="254" y="979"/>
                    </a:cxn>
                    <a:cxn ang="0">
                      <a:pos x="0" y="22"/>
                    </a:cxn>
                    <a:cxn ang="0">
                      <a:pos x="236" y="162"/>
                    </a:cxn>
                    <a:cxn ang="0">
                      <a:pos x="268" y="124"/>
                    </a:cxn>
                    <a:cxn ang="0">
                      <a:pos x="303" y="92"/>
                    </a:cxn>
                    <a:cxn ang="0">
                      <a:pos x="339" y="64"/>
                    </a:cxn>
                    <a:cxn ang="0">
                      <a:pos x="378" y="40"/>
                    </a:cxn>
                    <a:cxn ang="0">
                      <a:pos x="418" y="23"/>
                    </a:cxn>
                    <a:cxn ang="0">
                      <a:pos x="461" y="10"/>
                    </a:cxn>
                    <a:cxn ang="0">
                      <a:pos x="506" y="3"/>
                    </a:cxn>
                    <a:cxn ang="0">
                      <a:pos x="553" y="0"/>
                    </a:cxn>
                    <a:cxn ang="0">
                      <a:pos x="594" y="2"/>
                    </a:cxn>
                    <a:cxn ang="0">
                      <a:pos x="633" y="8"/>
                    </a:cxn>
                    <a:cxn ang="0">
                      <a:pos x="671" y="17"/>
                    </a:cxn>
                    <a:cxn ang="0">
                      <a:pos x="707" y="30"/>
                    </a:cxn>
                    <a:cxn ang="0">
                      <a:pos x="739" y="46"/>
                    </a:cxn>
                    <a:cxn ang="0">
                      <a:pos x="768" y="65"/>
                    </a:cxn>
                    <a:cxn ang="0">
                      <a:pos x="792" y="85"/>
                    </a:cxn>
                    <a:cxn ang="0">
                      <a:pos x="812" y="108"/>
                    </a:cxn>
                    <a:cxn ang="0">
                      <a:pos x="829" y="132"/>
                    </a:cxn>
                    <a:cxn ang="0">
                      <a:pos x="843" y="157"/>
                    </a:cxn>
                    <a:cxn ang="0">
                      <a:pos x="853" y="186"/>
                    </a:cxn>
                    <a:cxn ang="0">
                      <a:pos x="862" y="214"/>
                    </a:cxn>
                    <a:cxn ang="0">
                      <a:pos x="868" y="247"/>
                    </a:cxn>
                    <a:cxn ang="0">
                      <a:pos x="872" y="286"/>
                    </a:cxn>
                    <a:cxn ang="0">
                      <a:pos x="875" y="332"/>
                    </a:cxn>
                    <a:cxn ang="0">
                      <a:pos x="876" y="384"/>
                    </a:cxn>
                  </a:cxnLst>
                  <a:rect l="0" t="0" r="r" b="b"/>
                  <a:pathLst>
                    <a:path w="876" h="979">
                      <a:moveTo>
                        <a:pt x="876" y="979"/>
                      </a:moveTo>
                      <a:lnTo>
                        <a:pt x="622" y="979"/>
                      </a:lnTo>
                      <a:lnTo>
                        <a:pt x="622" y="490"/>
                      </a:lnTo>
                      <a:lnTo>
                        <a:pt x="621" y="454"/>
                      </a:lnTo>
                      <a:lnTo>
                        <a:pt x="621" y="419"/>
                      </a:lnTo>
                      <a:lnTo>
                        <a:pt x="619" y="389"/>
                      </a:lnTo>
                      <a:lnTo>
                        <a:pt x="618" y="363"/>
                      </a:lnTo>
                      <a:lnTo>
                        <a:pt x="615" y="340"/>
                      </a:lnTo>
                      <a:lnTo>
                        <a:pt x="613" y="320"/>
                      </a:lnTo>
                      <a:lnTo>
                        <a:pt x="609" y="304"/>
                      </a:lnTo>
                      <a:lnTo>
                        <a:pt x="606" y="289"/>
                      </a:lnTo>
                      <a:lnTo>
                        <a:pt x="601" y="279"/>
                      </a:lnTo>
                      <a:lnTo>
                        <a:pt x="596" y="268"/>
                      </a:lnTo>
                      <a:lnTo>
                        <a:pt x="591" y="259"/>
                      </a:lnTo>
                      <a:lnTo>
                        <a:pt x="583" y="250"/>
                      </a:lnTo>
                      <a:lnTo>
                        <a:pt x="576" y="241"/>
                      </a:lnTo>
                      <a:lnTo>
                        <a:pt x="569" y="233"/>
                      </a:lnTo>
                      <a:lnTo>
                        <a:pt x="561" y="226"/>
                      </a:lnTo>
                      <a:lnTo>
                        <a:pt x="552" y="219"/>
                      </a:lnTo>
                      <a:lnTo>
                        <a:pt x="543" y="214"/>
                      </a:lnTo>
                      <a:lnTo>
                        <a:pt x="533" y="208"/>
                      </a:lnTo>
                      <a:lnTo>
                        <a:pt x="523" y="204"/>
                      </a:lnTo>
                      <a:lnTo>
                        <a:pt x="511" y="201"/>
                      </a:lnTo>
                      <a:lnTo>
                        <a:pt x="500" y="198"/>
                      </a:lnTo>
                      <a:lnTo>
                        <a:pt x="489" y="196"/>
                      </a:lnTo>
                      <a:lnTo>
                        <a:pt x="477" y="195"/>
                      </a:lnTo>
                      <a:lnTo>
                        <a:pt x="464" y="194"/>
                      </a:lnTo>
                      <a:lnTo>
                        <a:pt x="448" y="195"/>
                      </a:lnTo>
                      <a:lnTo>
                        <a:pt x="431" y="197"/>
                      </a:lnTo>
                      <a:lnTo>
                        <a:pt x="416" y="199"/>
                      </a:lnTo>
                      <a:lnTo>
                        <a:pt x="401" y="203"/>
                      </a:lnTo>
                      <a:lnTo>
                        <a:pt x="387" y="208"/>
                      </a:lnTo>
                      <a:lnTo>
                        <a:pt x="373" y="214"/>
                      </a:lnTo>
                      <a:lnTo>
                        <a:pt x="358" y="222"/>
                      </a:lnTo>
                      <a:lnTo>
                        <a:pt x="345" y="230"/>
                      </a:lnTo>
                      <a:lnTo>
                        <a:pt x="333" y="239"/>
                      </a:lnTo>
                      <a:lnTo>
                        <a:pt x="321" y="250"/>
                      </a:lnTo>
                      <a:lnTo>
                        <a:pt x="311" y="260"/>
                      </a:lnTo>
                      <a:lnTo>
                        <a:pt x="301" y="272"/>
                      </a:lnTo>
                      <a:lnTo>
                        <a:pt x="293" y="284"/>
                      </a:lnTo>
                      <a:lnTo>
                        <a:pt x="286" y="297"/>
                      </a:lnTo>
                      <a:lnTo>
                        <a:pt x="278" y="311"/>
                      </a:lnTo>
                      <a:lnTo>
                        <a:pt x="273" y="326"/>
                      </a:lnTo>
                      <a:lnTo>
                        <a:pt x="268" y="342"/>
                      </a:lnTo>
                      <a:lnTo>
                        <a:pt x="265" y="362"/>
                      </a:lnTo>
                      <a:lnTo>
                        <a:pt x="261" y="384"/>
                      </a:lnTo>
                      <a:lnTo>
                        <a:pt x="259" y="410"/>
                      </a:lnTo>
                      <a:lnTo>
                        <a:pt x="256" y="440"/>
                      </a:lnTo>
                      <a:lnTo>
                        <a:pt x="255" y="472"/>
                      </a:lnTo>
                      <a:lnTo>
                        <a:pt x="254" y="507"/>
                      </a:lnTo>
                      <a:lnTo>
                        <a:pt x="254" y="545"/>
                      </a:lnTo>
                      <a:lnTo>
                        <a:pt x="254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6" y="22"/>
                      </a:lnTo>
                      <a:lnTo>
                        <a:pt x="236" y="162"/>
                      </a:lnTo>
                      <a:lnTo>
                        <a:pt x="252" y="143"/>
                      </a:lnTo>
                      <a:lnTo>
                        <a:pt x="268" y="124"/>
                      </a:lnTo>
                      <a:lnTo>
                        <a:pt x="286" y="108"/>
                      </a:lnTo>
                      <a:lnTo>
                        <a:pt x="303" y="92"/>
                      </a:lnTo>
                      <a:lnTo>
                        <a:pt x="321" y="77"/>
                      </a:lnTo>
                      <a:lnTo>
                        <a:pt x="339" y="64"/>
                      </a:lnTo>
                      <a:lnTo>
                        <a:pt x="358" y="52"/>
                      </a:lnTo>
                      <a:lnTo>
                        <a:pt x="378" y="40"/>
                      </a:lnTo>
                      <a:lnTo>
                        <a:pt x="398" y="31"/>
                      </a:lnTo>
                      <a:lnTo>
                        <a:pt x="418" y="23"/>
                      </a:lnTo>
                      <a:lnTo>
                        <a:pt x="440" y="16"/>
                      </a:lnTo>
                      <a:lnTo>
                        <a:pt x="461" y="10"/>
                      </a:lnTo>
                      <a:lnTo>
                        <a:pt x="483" y="6"/>
                      </a:lnTo>
                      <a:lnTo>
                        <a:pt x="506" y="3"/>
                      </a:lnTo>
                      <a:lnTo>
                        <a:pt x="529" y="1"/>
                      </a:lnTo>
                      <a:lnTo>
                        <a:pt x="553" y="0"/>
                      </a:lnTo>
                      <a:lnTo>
                        <a:pt x="573" y="1"/>
                      </a:lnTo>
                      <a:lnTo>
                        <a:pt x="594" y="2"/>
                      </a:lnTo>
                      <a:lnTo>
                        <a:pt x="614" y="4"/>
                      </a:lnTo>
                      <a:lnTo>
                        <a:pt x="633" y="8"/>
                      </a:lnTo>
                      <a:lnTo>
                        <a:pt x="652" y="12"/>
                      </a:lnTo>
                      <a:lnTo>
                        <a:pt x="671" y="17"/>
                      </a:lnTo>
                      <a:lnTo>
                        <a:pt x="689" y="23"/>
                      </a:lnTo>
                      <a:lnTo>
                        <a:pt x="707" y="30"/>
                      </a:lnTo>
                      <a:lnTo>
                        <a:pt x="723" y="38"/>
                      </a:lnTo>
                      <a:lnTo>
                        <a:pt x="739" y="46"/>
                      </a:lnTo>
                      <a:lnTo>
                        <a:pt x="754" y="56"/>
                      </a:lnTo>
                      <a:lnTo>
                        <a:pt x="768" y="65"/>
                      </a:lnTo>
                      <a:lnTo>
                        <a:pt x="780" y="75"/>
                      </a:lnTo>
                      <a:lnTo>
                        <a:pt x="792" y="85"/>
                      </a:lnTo>
                      <a:lnTo>
                        <a:pt x="802" y="96"/>
                      </a:lnTo>
                      <a:lnTo>
                        <a:pt x="812" y="108"/>
                      </a:lnTo>
                      <a:lnTo>
                        <a:pt x="820" y="119"/>
                      </a:lnTo>
                      <a:lnTo>
                        <a:pt x="829" y="132"/>
                      </a:lnTo>
                      <a:lnTo>
                        <a:pt x="836" y="144"/>
                      </a:lnTo>
                      <a:lnTo>
                        <a:pt x="843" y="157"/>
                      </a:lnTo>
                      <a:lnTo>
                        <a:pt x="848" y="171"/>
                      </a:lnTo>
                      <a:lnTo>
                        <a:pt x="853" y="186"/>
                      </a:lnTo>
                      <a:lnTo>
                        <a:pt x="858" y="200"/>
                      </a:lnTo>
                      <a:lnTo>
                        <a:pt x="862" y="214"/>
                      </a:lnTo>
                      <a:lnTo>
                        <a:pt x="865" y="230"/>
                      </a:lnTo>
                      <a:lnTo>
                        <a:pt x="868" y="247"/>
                      </a:lnTo>
                      <a:lnTo>
                        <a:pt x="870" y="266"/>
                      </a:lnTo>
                      <a:lnTo>
                        <a:pt x="872" y="286"/>
                      </a:lnTo>
                      <a:lnTo>
                        <a:pt x="874" y="309"/>
                      </a:lnTo>
                      <a:lnTo>
                        <a:pt x="875" y="332"/>
                      </a:lnTo>
                      <a:lnTo>
                        <a:pt x="875" y="357"/>
                      </a:lnTo>
                      <a:lnTo>
                        <a:pt x="876" y="384"/>
                      </a:lnTo>
                      <a:lnTo>
                        <a:pt x="876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4" name="Freeform 1210"/>
                <p:cNvSpPr>
                  <a:spLocks noEditPoints="1"/>
                </p:cNvSpPr>
                <p:nvPr/>
              </p:nvSpPr>
              <p:spPr bwMode="auto">
                <a:xfrm>
                  <a:off x="704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5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7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6" y="977"/>
                    </a:cxn>
                    <a:cxn ang="0">
                      <a:pos x="203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2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6" y="170"/>
                    </a:cxn>
                    <a:cxn ang="0">
                      <a:pos x="158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3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7" y="503"/>
                    </a:cxn>
                    <a:cxn ang="0">
                      <a:pos x="262" y="601"/>
                    </a:cxn>
                    <a:cxn ang="0">
                      <a:pos x="274" y="662"/>
                    </a:cxn>
                    <a:cxn ang="0">
                      <a:pos x="290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80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6" y="692"/>
                    </a:cxn>
                    <a:cxn ang="0">
                      <a:pos x="641" y="367"/>
                    </a:cxn>
                    <a:cxn ang="0">
                      <a:pos x="613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7" y="194"/>
                    </a:cxn>
                    <a:cxn ang="0">
                      <a:pos x="416" y="198"/>
                    </a:cxn>
                    <a:cxn ang="0">
                      <a:pos x="381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8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7" y="781"/>
                      </a:lnTo>
                      <a:lnTo>
                        <a:pt x="849" y="796"/>
                      </a:lnTo>
                      <a:lnTo>
                        <a:pt x="840" y="812"/>
                      </a:lnTo>
                      <a:lnTo>
                        <a:pt x="830" y="826"/>
                      </a:lnTo>
                      <a:lnTo>
                        <a:pt x="821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80" y="887"/>
                      </a:lnTo>
                      <a:lnTo>
                        <a:pt x="768" y="898"/>
                      </a:lnTo>
                      <a:lnTo>
                        <a:pt x="755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4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3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7" y="1000"/>
                      </a:lnTo>
                      <a:lnTo>
                        <a:pt x="435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6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6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4" y="908"/>
                      </a:lnTo>
                      <a:lnTo>
                        <a:pt x="144" y="893"/>
                      </a:lnTo>
                      <a:lnTo>
                        <a:pt x="127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4" y="821"/>
                      </a:lnTo>
                      <a:lnTo>
                        <a:pt x="73" y="804"/>
                      </a:lnTo>
                      <a:lnTo>
                        <a:pt x="62" y="786"/>
                      </a:lnTo>
                      <a:lnTo>
                        <a:pt x="53" y="767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4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2" y="557"/>
                      </a:lnTo>
                      <a:lnTo>
                        <a:pt x="1" y="532"/>
                      </a:lnTo>
                      <a:lnTo>
                        <a:pt x="0" y="507"/>
                      </a:lnTo>
                      <a:lnTo>
                        <a:pt x="1" y="478"/>
                      </a:lnTo>
                      <a:lnTo>
                        <a:pt x="2" y="450"/>
                      </a:lnTo>
                      <a:lnTo>
                        <a:pt x="5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1" y="209"/>
                      </a:lnTo>
                      <a:lnTo>
                        <a:pt x="83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0" y="119"/>
                      </a:lnTo>
                      <a:lnTo>
                        <a:pt x="158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1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8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3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2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3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8" y="179"/>
                      </a:lnTo>
                      <a:lnTo>
                        <a:pt x="821" y="200"/>
                      </a:lnTo>
                      <a:lnTo>
                        <a:pt x="833" y="221"/>
                      </a:lnTo>
                      <a:lnTo>
                        <a:pt x="845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2" y="438"/>
                      </a:lnTo>
                      <a:lnTo>
                        <a:pt x="895" y="470"/>
                      </a:lnTo>
                      <a:lnTo>
                        <a:pt x="897" y="503"/>
                      </a:lnTo>
                      <a:lnTo>
                        <a:pt x="898" y="537"/>
                      </a:lnTo>
                      <a:lnTo>
                        <a:pt x="898" y="574"/>
                      </a:lnTo>
                      <a:lnTo>
                        <a:pt x="261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8" y="639"/>
                      </a:lnTo>
                      <a:lnTo>
                        <a:pt x="270" y="651"/>
                      </a:lnTo>
                      <a:lnTo>
                        <a:pt x="274" y="662"/>
                      </a:lnTo>
                      <a:lnTo>
                        <a:pt x="277" y="673"/>
                      </a:lnTo>
                      <a:lnTo>
                        <a:pt x="281" y="685"/>
                      </a:lnTo>
                      <a:lnTo>
                        <a:pt x="286" y="695"/>
                      </a:lnTo>
                      <a:lnTo>
                        <a:pt x="290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9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1" y="781"/>
                      </a:lnTo>
                      <a:lnTo>
                        <a:pt x="370" y="786"/>
                      </a:lnTo>
                      <a:lnTo>
                        <a:pt x="380" y="791"/>
                      </a:lnTo>
                      <a:lnTo>
                        <a:pt x="389" y="795"/>
                      </a:lnTo>
                      <a:lnTo>
                        <a:pt x="398" y="799"/>
                      </a:lnTo>
                      <a:lnTo>
                        <a:pt x="407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7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7" y="810"/>
                      </a:lnTo>
                      <a:lnTo>
                        <a:pt x="511" y="807"/>
                      </a:lnTo>
                      <a:lnTo>
                        <a:pt x="523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20" y="708"/>
                      </a:lnTo>
                      <a:lnTo>
                        <a:pt x="626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3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5" y="217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8"/>
                      </a:lnTo>
                      <a:lnTo>
                        <a:pt x="476" y="195"/>
                      </a:lnTo>
                      <a:lnTo>
                        <a:pt x="457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1" y="209"/>
                      </a:lnTo>
                      <a:lnTo>
                        <a:pt x="371" y="213"/>
                      </a:lnTo>
                      <a:lnTo>
                        <a:pt x="363" y="218"/>
                      </a:lnTo>
                      <a:lnTo>
                        <a:pt x="355" y="223"/>
                      </a:lnTo>
                      <a:lnTo>
                        <a:pt x="348" y="228"/>
                      </a:lnTo>
                      <a:lnTo>
                        <a:pt x="340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5" name="Freeform 1211"/>
                <p:cNvSpPr>
                  <a:spLocks/>
                </p:cNvSpPr>
                <p:nvPr/>
              </p:nvSpPr>
              <p:spPr bwMode="auto">
                <a:xfrm>
                  <a:off x="760" y="1092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2" y="901"/>
                    </a:cxn>
                    <a:cxn ang="0">
                      <a:pos x="880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3" y="1321"/>
                    </a:cxn>
                    <a:cxn ang="0">
                      <a:pos x="1033" y="281"/>
                    </a:cxn>
                    <a:cxn ang="0">
                      <a:pos x="770" y="1321"/>
                    </a:cxn>
                    <a:cxn ang="0">
                      <a:pos x="511" y="1321"/>
                    </a:cxn>
                    <a:cxn ang="0">
                      <a:pos x="249" y="281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2" y="901"/>
                      </a:lnTo>
                      <a:lnTo>
                        <a:pt x="880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3" y="1321"/>
                      </a:lnTo>
                      <a:lnTo>
                        <a:pt x="1033" y="281"/>
                      </a:lnTo>
                      <a:lnTo>
                        <a:pt x="770" y="1321"/>
                      </a:lnTo>
                      <a:lnTo>
                        <a:pt x="511" y="1321"/>
                      </a:lnTo>
                      <a:lnTo>
                        <a:pt x="249" y="281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6" name="Freeform 1212"/>
                <p:cNvSpPr>
                  <a:spLocks noEditPoints="1"/>
                </p:cNvSpPr>
                <p:nvPr/>
              </p:nvSpPr>
              <p:spPr bwMode="auto">
                <a:xfrm>
                  <a:off x="81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3" y="972"/>
                    </a:cxn>
                    <a:cxn ang="0">
                      <a:pos x="577" y="990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7" y="977"/>
                    </a:cxn>
                    <a:cxn ang="0">
                      <a:pos x="203" y="937"/>
                    </a:cxn>
                    <a:cxn ang="0">
                      <a:pos x="126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5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6"/>
                    </a:cxn>
                    <a:cxn ang="0">
                      <a:pos x="898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8"/>
                    </a:cxn>
                    <a:cxn ang="0">
                      <a:pos x="380" y="209"/>
                    </a:cxn>
                    <a:cxn ang="0">
                      <a:pos x="347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6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5" y="998"/>
                      </a:lnTo>
                      <a:lnTo>
                        <a:pt x="377" y="995"/>
                      </a:lnTo>
                      <a:lnTo>
                        <a:pt x="348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6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4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3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3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29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4" y="159"/>
                      </a:lnTo>
                      <a:lnTo>
                        <a:pt x="808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3" y="376"/>
                      </a:lnTo>
                      <a:lnTo>
                        <a:pt x="888" y="406"/>
                      </a:lnTo>
                      <a:lnTo>
                        <a:pt x="892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0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3"/>
                      </a:lnTo>
                      <a:lnTo>
                        <a:pt x="416" y="805"/>
                      </a:lnTo>
                      <a:lnTo>
                        <a:pt x="426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3" y="811"/>
                      </a:lnTo>
                      <a:lnTo>
                        <a:pt x="497" y="810"/>
                      </a:lnTo>
                      <a:lnTo>
                        <a:pt x="510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0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3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5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5" y="223"/>
                      </a:lnTo>
                      <a:lnTo>
                        <a:pt x="347" y="228"/>
                      </a:lnTo>
                      <a:lnTo>
                        <a:pt x="340" y="234"/>
                      </a:lnTo>
                      <a:lnTo>
                        <a:pt x="332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7" name="Freeform 1213"/>
                <p:cNvSpPr>
                  <a:spLocks/>
                </p:cNvSpPr>
                <p:nvPr/>
              </p:nvSpPr>
              <p:spPr bwMode="auto">
                <a:xfrm>
                  <a:off x="846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8"/>
                    </a:cxn>
                    <a:cxn ang="0">
                      <a:pos x="322" y="779"/>
                    </a:cxn>
                    <a:cxn ang="0">
                      <a:pos x="399" y="813"/>
                    </a:cxn>
                    <a:cxn ang="0">
                      <a:pos x="508" y="816"/>
                    </a:cxn>
                    <a:cxn ang="0">
                      <a:pos x="597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0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8" y="263"/>
                    </a:cxn>
                    <a:cxn ang="0">
                      <a:pos x="55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4" y="33"/>
                    </a:cxn>
                    <a:cxn ang="0">
                      <a:pos x="321" y="8"/>
                    </a:cxn>
                    <a:cxn ang="0">
                      <a:pos x="441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3" y="155"/>
                    </a:cxn>
                    <a:cxn ang="0">
                      <a:pos x="856" y="223"/>
                    </a:cxn>
                    <a:cxn ang="0">
                      <a:pos x="616" y="271"/>
                    </a:cxn>
                    <a:cxn ang="0">
                      <a:pos x="578" y="220"/>
                    </a:cxn>
                    <a:cxn ang="0">
                      <a:pos x="516" y="190"/>
                    </a:cxn>
                    <a:cxn ang="0">
                      <a:pos x="421" y="183"/>
                    </a:cxn>
                    <a:cxn ang="0">
                      <a:pos x="326" y="198"/>
                    </a:cxn>
                    <a:cxn ang="0">
                      <a:pos x="284" y="227"/>
                    </a:cxn>
                    <a:cxn ang="0">
                      <a:pos x="273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4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8" y="956"/>
                    </a:cxn>
                    <a:cxn ang="0">
                      <a:pos x="609" y="987"/>
                    </a:cxn>
                    <a:cxn ang="0">
                      <a:pos x="487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09" y="889"/>
                    </a:cxn>
                    <a:cxn ang="0">
                      <a:pos x="56" y="828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9" h="1000">
                      <a:moveTo>
                        <a:pt x="0" y="706"/>
                      </a:moveTo>
                      <a:lnTo>
                        <a:pt x="255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3" y="718"/>
                      </a:lnTo>
                      <a:lnTo>
                        <a:pt x="281" y="732"/>
                      </a:lnTo>
                      <a:lnTo>
                        <a:pt x="289" y="745"/>
                      </a:lnTo>
                      <a:lnTo>
                        <a:pt x="299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4" y="788"/>
                      </a:lnTo>
                      <a:lnTo>
                        <a:pt x="350" y="795"/>
                      </a:lnTo>
                      <a:lnTo>
                        <a:pt x="365" y="803"/>
                      </a:lnTo>
                      <a:lnTo>
                        <a:pt x="381" y="808"/>
                      </a:lnTo>
                      <a:lnTo>
                        <a:pt x="399" y="813"/>
                      </a:lnTo>
                      <a:lnTo>
                        <a:pt x="419" y="816"/>
                      </a:lnTo>
                      <a:lnTo>
                        <a:pt x="440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8" y="816"/>
                      </a:lnTo>
                      <a:lnTo>
                        <a:pt x="528" y="813"/>
                      </a:lnTo>
                      <a:lnTo>
                        <a:pt x="547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7" y="789"/>
                      </a:lnTo>
                      <a:lnTo>
                        <a:pt x="610" y="781"/>
                      </a:lnTo>
                      <a:lnTo>
                        <a:pt x="617" y="775"/>
                      </a:lnTo>
                      <a:lnTo>
                        <a:pt x="624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3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0" y="694"/>
                      </a:lnTo>
                      <a:lnTo>
                        <a:pt x="638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19" y="661"/>
                      </a:lnTo>
                      <a:lnTo>
                        <a:pt x="613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600"/>
                      </a:lnTo>
                      <a:lnTo>
                        <a:pt x="340" y="584"/>
                      </a:lnTo>
                      <a:lnTo>
                        <a:pt x="289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50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0" y="478"/>
                      </a:lnTo>
                      <a:lnTo>
                        <a:pt x="99" y="467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2" y="431"/>
                      </a:lnTo>
                      <a:lnTo>
                        <a:pt x="64" y="416"/>
                      </a:lnTo>
                      <a:lnTo>
                        <a:pt x="58" y="403"/>
                      </a:lnTo>
                      <a:lnTo>
                        <a:pt x="52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8" y="328"/>
                      </a:lnTo>
                      <a:lnTo>
                        <a:pt x="37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8" y="263"/>
                      </a:lnTo>
                      <a:lnTo>
                        <a:pt x="40" y="249"/>
                      </a:lnTo>
                      <a:lnTo>
                        <a:pt x="42" y="234"/>
                      </a:lnTo>
                      <a:lnTo>
                        <a:pt x="46" y="220"/>
                      </a:lnTo>
                      <a:lnTo>
                        <a:pt x="50" y="207"/>
                      </a:lnTo>
                      <a:lnTo>
                        <a:pt x="55" y="193"/>
                      </a:lnTo>
                      <a:lnTo>
                        <a:pt x="60" y="180"/>
                      </a:lnTo>
                      <a:lnTo>
                        <a:pt x="67" y="166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8"/>
                      </a:lnTo>
                      <a:lnTo>
                        <a:pt x="112" y="107"/>
                      </a:lnTo>
                      <a:lnTo>
                        <a:pt x="123" y="96"/>
                      </a:lnTo>
                      <a:lnTo>
                        <a:pt x="135" y="85"/>
                      </a:lnTo>
                      <a:lnTo>
                        <a:pt x="147" y="75"/>
                      </a:lnTo>
                      <a:lnTo>
                        <a:pt x="160" y="66"/>
                      </a:lnTo>
                      <a:lnTo>
                        <a:pt x="175" y="57"/>
                      </a:lnTo>
                      <a:lnTo>
                        <a:pt x="191" y="49"/>
                      </a:lnTo>
                      <a:lnTo>
                        <a:pt x="207" y="40"/>
                      </a:lnTo>
                      <a:lnTo>
                        <a:pt x="224" y="33"/>
                      </a:lnTo>
                      <a:lnTo>
                        <a:pt x="241" y="27"/>
                      </a:lnTo>
                      <a:lnTo>
                        <a:pt x="260" y="21"/>
                      </a:lnTo>
                      <a:lnTo>
                        <a:pt x="280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4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4" y="1"/>
                      </a:lnTo>
                      <a:lnTo>
                        <a:pt x="441" y="0"/>
                      </a:lnTo>
                      <a:lnTo>
                        <a:pt x="464" y="0"/>
                      </a:lnTo>
                      <a:lnTo>
                        <a:pt x="488" y="1"/>
                      </a:lnTo>
                      <a:lnTo>
                        <a:pt x="511" y="3"/>
                      </a:lnTo>
                      <a:lnTo>
                        <a:pt x="533" y="4"/>
                      </a:lnTo>
                      <a:lnTo>
                        <a:pt x="553" y="7"/>
                      </a:lnTo>
                      <a:lnTo>
                        <a:pt x="574" y="9"/>
                      </a:lnTo>
                      <a:lnTo>
                        <a:pt x="594" y="13"/>
                      </a:lnTo>
                      <a:lnTo>
                        <a:pt x="612" y="16"/>
                      </a:lnTo>
                      <a:lnTo>
                        <a:pt x="630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4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6" y="73"/>
                      </a:lnTo>
                      <a:lnTo>
                        <a:pt x="757" y="81"/>
                      </a:lnTo>
                      <a:lnTo>
                        <a:pt x="768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7" y="132"/>
                      </a:lnTo>
                      <a:lnTo>
                        <a:pt x="815" y="143"/>
                      </a:lnTo>
                      <a:lnTo>
                        <a:pt x="823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4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5" y="253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59"/>
                      </a:lnTo>
                      <a:lnTo>
                        <a:pt x="604" y="248"/>
                      </a:lnTo>
                      <a:lnTo>
                        <a:pt x="596" y="238"/>
                      </a:lnTo>
                      <a:lnTo>
                        <a:pt x="588" y="229"/>
                      </a:lnTo>
                      <a:lnTo>
                        <a:pt x="578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6" y="190"/>
                      </a:lnTo>
                      <a:lnTo>
                        <a:pt x="500" y="187"/>
                      </a:lnTo>
                      <a:lnTo>
                        <a:pt x="482" y="185"/>
                      </a:lnTo>
                      <a:lnTo>
                        <a:pt x="464" y="183"/>
                      </a:lnTo>
                      <a:lnTo>
                        <a:pt x="445" y="183"/>
                      </a:lnTo>
                      <a:lnTo>
                        <a:pt x="421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9" y="190"/>
                      </a:lnTo>
                      <a:lnTo>
                        <a:pt x="342" y="194"/>
                      </a:lnTo>
                      <a:lnTo>
                        <a:pt x="326" y="198"/>
                      </a:lnTo>
                      <a:lnTo>
                        <a:pt x="312" y="204"/>
                      </a:lnTo>
                      <a:lnTo>
                        <a:pt x="301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4" y="227"/>
                      </a:lnTo>
                      <a:lnTo>
                        <a:pt x="280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3" y="261"/>
                      </a:lnTo>
                      <a:lnTo>
                        <a:pt x="273" y="268"/>
                      </a:lnTo>
                      <a:lnTo>
                        <a:pt x="274" y="274"/>
                      </a:lnTo>
                      <a:lnTo>
                        <a:pt x="276" y="281"/>
                      </a:lnTo>
                      <a:lnTo>
                        <a:pt x="279" y="286"/>
                      </a:lnTo>
                      <a:lnTo>
                        <a:pt x="282" y="292"/>
                      </a:lnTo>
                      <a:lnTo>
                        <a:pt x="287" y="297"/>
                      </a:lnTo>
                      <a:lnTo>
                        <a:pt x="292" y="303"/>
                      </a:lnTo>
                      <a:lnTo>
                        <a:pt x="298" y="308"/>
                      </a:lnTo>
                      <a:lnTo>
                        <a:pt x="309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6" y="475"/>
                      </a:lnTo>
                      <a:lnTo>
                        <a:pt x="809" y="483"/>
                      </a:lnTo>
                      <a:lnTo>
                        <a:pt x="819" y="491"/>
                      </a:lnTo>
                      <a:lnTo>
                        <a:pt x="829" y="500"/>
                      </a:lnTo>
                      <a:lnTo>
                        <a:pt x="837" y="509"/>
                      </a:lnTo>
                      <a:lnTo>
                        <a:pt x="846" y="519"/>
                      </a:lnTo>
                      <a:lnTo>
                        <a:pt x="853" y="528"/>
                      </a:lnTo>
                      <a:lnTo>
                        <a:pt x="860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8" y="573"/>
                      </a:lnTo>
                      <a:lnTo>
                        <a:pt x="884" y="585"/>
                      </a:lnTo>
                      <a:lnTo>
                        <a:pt x="888" y="597"/>
                      </a:lnTo>
                      <a:lnTo>
                        <a:pt x="891" y="610"/>
                      </a:lnTo>
                      <a:lnTo>
                        <a:pt x="894" y="623"/>
                      </a:lnTo>
                      <a:lnTo>
                        <a:pt x="896" y="636"/>
                      </a:lnTo>
                      <a:lnTo>
                        <a:pt x="898" y="650"/>
                      </a:lnTo>
                      <a:lnTo>
                        <a:pt x="898" y="664"/>
                      </a:lnTo>
                      <a:lnTo>
                        <a:pt x="899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5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6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3" y="917"/>
                      </a:lnTo>
                      <a:lnTo>
                        <a:pt x="759" y="928"/>
                      </a:lnTo>
                      <a:lnTo>
                        <a:pt x="743" y="938"/>
                      </a:lnTo>
                      <a:lnTo>
                        <a:pt x="727" y="947"/>
                      </a:lnTo>
                      <a:lnTo>
                        <a:pt x="708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2" y="977"/>
                      </a:lnTo>
                      <a:lnTo>
                        <a:pt x="630" y="982"/>
                      </a:lnTo>
                      <a:lnTo>
                        <a:pt x="609" y="987"/>
                      </a:lnTo>
                      <a:lnTo>
                        <a:pt x="586" y="991"/>
                      </a:lnTo>
                      <a:lnTo>
                        <a:pt x="562" y="994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7"/>
                      </a:lnTo>
                      <a:lnTo>
                        <a:pt x="368" y="995"/>
                      </a:lnTo>
                      <a:lnTo>
                        <a:pt x="347" y="992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30" y="963"/>
                      </a:lnTo>
                      <a:lnTo>
                        <a:pt x="213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4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3" y="900"/>
                      </a:lnTo>
                      <a:lnTo>
                        <a:pt x="109" y="889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6" y="828"/>
                      </a:lnTo>
                      <a:lnTo>
                        <a:pt x="47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8" name="Freeform 1214"/>
                <p:cNvSpPr>
                  <a:spLocks/>
                </p:cNvSpPr>
                <p:nvPr/>
              </p:nvSpPr>
              <p:spPr bwMode="auto">
                <a:xfrm>
                  <a:off x="88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8"/>
                    </a:cxn>
                    <a:cxn ang="0">
                      <a:pos x="322" y="779"/>
                    </a:cxn>
                    <a:cxn ang="0">
                      <a:pos x="400" y="813"/>
                    </a:cxn>
                    <a:cxn ang="0">
                      <a:pos x="507" y="816"/>
                    </a:cxn>
                    <a:cxn ang="0">
                      <a:pos x="596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1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7" y="263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8"/>
                    </a:cxn>
                    <a:cxn ang="0">
                      <a:pos x="440" y="0"/>
                    </a:cxn>
                    <a:cxn ang="0">
                      <a:pos x="554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2" y="155"/>
                    </a:cxn>
                    <a:cxn ang="0">
                      <a:pos x="856" y="223"/>
                    </a:cxn>
                    <a:cxn ang="0">
                      <a:pos x="617" y="271"/>
                    </a:cxn>
                    <a:cxn ang="0">
                      <a:pos x="578" y="220"/>
                    </a:cxn>
                    <a:cxn ang="0">
                      <a:pos x="515" y="190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7" y="368"/>
                    </a:cxn>
                    <a:cxn ang="0">
                      <a:pos x="708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9" y="956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10" y="889"/>
                    </a:cxn>
                    <a:cxn ang="0">
                      <a:pos x="55" y="828"/>
                    </a:cxn>
                    <a:cxn ang="0">
                      <a:pos x="17" y="755"/>
                    </a:cxn>
                  </a:cxnLst>
                  <a:rect l="0" t="0" r="r" b="b"/>
                  <a:pathLst>
                    <a:path w="898" h="1000">
                      <a:moveTo>
                        <a:pt x="0" y="706"/>
                      </a:moveTo>
                      <a:lnTo>
                        <a:pt x="256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2" y="718"/>
                      </a:lnTo>
                      <a:lnTo>
                        <a:pt x="280" y="732"/>
                      </a:lnTo>
                      <a:lnTo>
                        <a:pt x="289" y="745"/>
                      </a:lnTo>
                      <a:lnTo>
                        <a:pt x="298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5"/>
                      </a:lnTo>
                      <a:lnTo>
                        <a:pt x="364" y="803"/>
                      </a:lnTo>
                      <a:lnTo>
                        <a:pt x="381" y="808"/>
                      </a:lnTo>
                      <a:lnTo>
                        <a:pt x="400" y="813"/>
                      </a:lnTo>
                      <a:lnTo>
                        <a:pt x="419" y="816"/>
                      </a:lnTo>
                      <a:lnTo>
                        <a:pt x="439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7" y="816"/>
                      </a:lnTo>
                      <a:lnTo>
                        <a:pt x="528" y="813"/>
                      </a:lnTo>
                      <a:lnTo>
                        <a:pt x="548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6" y="789"/>
                      </a:lnTo>
                      <a:lnTo>
                        <a:pt x="609" y="781"/>
                      </a:lnTo>
                      <a:lnTo>
                        <a:pt x="618" y="775"/>
                      </a:lnTo>
                      <a:lnTo>
                        <a:pt x="625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9" y="743"/>
                      </a:lnTo>
                      <a:lnTo>
                        <a:pt x="641" y="734"/>
                      </a:lnTo>
                      <a:lnTo>
                        <a:pt x="643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1" y="694"/>
                      </a:lnTo>
                      <a:lnTo>
                        <a:pt x="639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20" y="661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7" y="616"/>
                      </a:lnTo>
                      <a:lnTo>
                        <a:pt x="400" y="600"/>
                      </a:lnTo>
                      <a:lnTo>
                        <a:pt x="341" y="584"/>
                      </a:lnTo>
                      <a:lnTo>
                        <a:pt x="288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49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1" y="478"/>
                      </a:lnTo>
                      <a:lnTo>
                        <a:pt x="100" y="467"/>
                      </a:lnTo>
                      <a:lnTo>
                        <a:pt x="90" y="455"/>
                      </a:lnTo>
                      <a:lnTo>
                        <a:pt x="81" y="443"/>
                      </a:lnTo>
                      <a:lnTo>
                        <a:pt x="71" y="431"/>
                      </a:lnTo>
                      <a:lnTo>
                        <a:pt x="64" y="416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7" y="328"/>
                      </a:lnTo>
                      <a:lnTo>
                        <a:pt x="36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7" y="263"/>
                      </a:lnTo>
                      <a:lnTo>
                        <a:pt x="39" y="249"/>
                      </a:lnTo>
                      <a:lnTo>
                        <a:pt x="42" y="234"/>
                      </a:lnTo>
                      <a:lnTo>
                        <a:pt x="45" y="220"/>
                      </a:lnTo>
                      <a:lnTo>
                        <a:pt x="49" y="207"/>
                      </a:lnTo>
                      <a:lnTo>
                        <a:pt x="54" y="193"/>
                      </a:lnTo>
                      <a:lnTo>
                        <a:pt x="60" y="180"/>
                      </a:lnTo>
                      <a:lnTo>
                        <a:pt x="66" y="166"/>
                      </a:lnTo>
                      <a:lnTo>
                        <a:pt x="74" y="154"/>
                      </a:lnTo>
                      <a:lnTo>
                        <a:pt x="83" y="142"/>
                      </a:lnTo>
                      <a:lnTo>
                        <a:pt x="91" y="130"/>
                      </a:lnTo>
                      <a:lnTo>
                        <a:pt x="101" y="118"/>
                      </a:lnTo>
                      <a:lnTo>
                        <a:pt x="111" y="107"/>
                      </a:lnTo>
                      <a:lnTo>
                        <a:pt x="122" y="96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1" y="66"/>
                      </a:lnTo>
                      <a:lnTo>
                        <a:pt x="175" y="57"/>
                      </a:lnTo>
                      <a:lnTo>
                        <a:pt x="190" y="49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2" y="27"/>
                      </a:lnTo>
                      <a:lnTo>
                        <a:pt x="260" y="21"/>
                      </a:lnTo>
                      <a:lnTo>
                        <a:pt x="279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3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5" y="1"/>
                      </a:lnTo>
                      <a:lnTo>
                        <a:pt x="440" y="0"/>
                      </a:lnTo>
                      <a:lnTo>
                        <a:pt x="465" y="0"/>
                      </a:lnTo>
                      <a:lnTo>
                        <a:pt x="488" y="1"/>
                      </a:lnTo>
                      <a:lnTo>
                        <a:pt x="510" y="3"/>
                      </a:lnTo>
                      <a:lnTo>
                        <a:pt x="532" y="4"/>
                      </a:lnTo>
                      <a:lnTo>
                        <a:pt x="554" y="7"/>
                      </a:lnTo>
                      <a:lnTo>
                        <a:pt x="574" y="9"/>
                      </a:lnTo>
                      <a:lnTo>
                        <a:pt x="593" y="13"/>
                      </a:lnTo>
                      <a:lnTo>
                        <a:pt x="612" y="16"/>
                      </a:lnTo>
                      <a:lnTo>
                        <a:pt x="631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5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5" y="73"/>
                      </a:lnTo>
                      <a:lnTo>
                        <a:pt x="756" y="81"/>
                      </a:lnTo>
                      <a:lnTo>
                        <a:pt x="767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5" y="143"/>
                      </a:lnTo>
                      <a:lnTo>
                        <a:pt x="822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3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6" y="253"/>
                      </a:lnTo>
                      <a:lnTo>
                        <a:pt x="626" y="297"/>
                      </a:lnTo>
                      <a:lnTo>
                        <a:pt x="622" y="284"/>
                      </a:lnTo>
                      <a:lnTo>
                        <a:pt x="617" y="271"/>
                      </a:lnTo>
                      <a:lnTo>
                        <a:pt x="610" y="259"/>
                      </a:lnTo>
                      <a:lnTo>
                        <a:pt x="603" y="248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8" y="220"/>
                      </a:lnTo>
                      <a:lnTo>
                        <a:pt x="568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5" y="190"/>
                      </a:lnTo>
                      <a:lnTo>
                        <a:pt x="499" y="187"/>
                      </a:lnTo>
                      <a:lnTo>
                        <a:pt x="482" y="185"/>
                      </a:lnTo>
                      <a:lnTo>
                        <a:pt x="465" y="183"/>
                      </a:lnTo>
                      <a:lnTo>
                        <a:pt x="445" y="183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8" y="190"/>
                      </a:lnTo>
                      <a:lnTo>
                        <a:pt x="341" y="194"/>
                      </a:lnTo>
                      <a:lnTo>
                        <a:pt x="326" y="198"/>
                      </a:lnTo>
                      <a:lnTo>
                        <a:pt x="313" y="204"/>
                      </a:lnTo>
                      <a:lnTo>
                        <a:pt x="300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2" y="254"/>
                      </a:lnTo>
                      <a:lnTo>
                        <a:pt x="272" y="261"/>
                      </a:lnTo>
                      <a:lnTo>
                        <a:pt x="272" y="268"/>
                      </a:lnTo>
                      <a:lnTo>
                        <a:pt x="274" y="274"/>
                      </a:lnTo>
                      <a:lnTo>
                        <a:pt x="275" y="281"/>
                      </a:lnTo>
                      <a:lnTo>
                        <a:pt x="278" y="286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3"/>
                      </a:lnTo>
                      <a:lnTo>
                        <a:pt x="297" y="308"/>
                      </a:lnTo>
                      <a:lnTo>
                        <a:pt x="308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7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8" y="430"/>
                      </a:lnTo>
                      <a:lnTo>
                        <a:pt x="725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7" y="475"/>
                      </a:lnTo>
                      <a:lnTo>
                        <a:pt x="808" y="483"/>
                      </a:lnTo>
                      <a:lnTo>
                        <a:pt x="819" y="491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4" y="528"/>
                      </a:lnTo>
                      <a:lnTo>
                        <a:pt x="861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9" y="573"/>
                      </a:lnTo>
                      <a:lnTo>
                        <a:pt x="883" y="585"/>
                      </a:lnTo>
                      <a:lnTo>
                        <a:pt x="887" y="597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6"/>
                      </a:lnTo>
                      <a:lnTo>
                        <a:pt x="897" y="650"/>
                      </a:lnTo>
                      <a:lnTo>
                        <a:pt x="898" y="664"/>
                      </a:lnTo>
                      <a:lnTo>
                        <a:pt x="898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4" y="816"/>
                      </a:lnTo>
                      <a:lnTo>
                        <a:pt x="856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5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4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9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1" y="977"/>
                      </a:lnTo>
                      <a:lnTo>
                        <a:pt x="630" y="982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3" y="994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1" y="997"/>
                      </a:lnTo>
                      <a:lnTo>
                        <a:pt x="368" y="995"/>
                      </a:lnTo>
                      <a:lnTo>
                        <a:pt x="346" y="992"/>
                      </a:lnTo>
                      <a:lnTo>
                        <a:pt x="326" y="989"/>
                      </a:lnTo>
                      <a:lnTo>
                        <a:pt x="304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8" y="969"/>
                      </a:lnTo>
                      <a:lnTo>
                        <a:pt x="229" y="963"/>
                      </a:lnTo>
                      <a:lnTo>
                        <a:pt x="212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5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2" y="900"/>
                      </a:lnTo>
                      <a:lnTo>
                        <a:pt x="110" y="889"/>
                      </a:lnTo>
                      <a:lnTo>
                        <a:pt x="98" y="878"/>
                      </a:lnTo>
                      <a:lnTo>
                        <a:pt x="87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5" y="828"/>
                      </a:lnTo>
                      <a:lnTo>
                        <a:pt x="46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7" y="755"/>
                      </a:lnTo>
                      <a:lnTo>
                        <a:pt x="11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9" name="Freeform 1215"/>
                <p:cNvSpPr>
                  <a:spLocks noEditPoints="1"/>
                </p:cNvSpPr>
                <p:nvPr/>
              </p:nvSpPr>
              <p:spPr bwMode="auto">
                <a:xfrm>
                  <a:off x="918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3"/>
                    </a:cxn>
                    <a:cxn ang="0">
                      <a:pos x="79" y="151"/>
                    </a:cxn>
                    <a:cxn ang="0">
                      <a:pos x="126" y="95"/>
                    </a:cxn>
                    <a:cxn ang="0">
                      <a:pos x="186" y="52"/>
                    </a:cxn>
                    <a:cxn ang="0">
                      <a:pos x="261" y="21"/>
                    </a:cxn>
                    <a:cxn ang="0">
                      <a:pos x="355" y="4"/>
                    </a:cxn>
                    <a:cxn ang="0">
                      <a:pos x="483" y="1"/>
                    </a:cxn>
                    <a:cxn ang="0">
                      <a:pos x="649" y="23"/>
                    </a:cxn>
                    <a:cxn ang="0">
                      <a:pos x="751" y="74"/>
                    </a:cxn>
                    <a:cxn ang="0">
                      <a:pos x="813" y="142"/>
                    </a:cxn>
                    <a:cxn ang="0">
                      <a:pos x="834" y="203"/>
                    </a:cxn>
                    <a:cxn ang="0">
                      <a:pos x="847" y="369"/>
                    </a:cxn>
                    <a:cxn ang="0">
                      <a:pos x="847" y="774"/>
                    </a:cxn>
                    <a:cxn ang="0">
                      <a:pos x="860" y="866"/>
                    </a:cxn>
                    <a:cxn ang="0">
                      <a:pos x="887" y="945"/>
                    </a:cxn>
                    <a:cxn ang="0">
                      <a:pos x="646" y="965"/>
                    </a:cxn>
                    <a:cxn ang="0">
                      <a:pos x="629" y="916"/>
                    </a:cxn>
                    <a:cxn ang="0">
                      <a:pos x="621" y="885"/>
                    </a:cxn>
                    <a:cxn ang="0">
                      <a:pos x="601" y="889"/>
                    </a:cxn>
                    <a:cxn ang="0">
                      <a:pos x="514" y="951"/>
                    </a:cxn>
                    <a:cxn ang="0">
                      <a:pos x="421" y="988"/>
                    </a:cxn>
                    <a:cxn ang="0">
                      <a:pos x="319" y="1000"/>
                    </a:cxn>
                    <a:cxn ang="0">
                      <a:pos x="232" y="992"/>
                    </a:cxn>
                    <a:cxn ang="0">
                      <a:pos x="158" y="969"/>
                    </a:cxn>
                    <a:cxn ang="0">
                      <a:pos x="96" y="930"/>
                    </a:cxn>
                    <a:cxn ang="0">
                      <a:pos x="48" y="877"/>
                    </a:cxn>
                    <a:cxn ang="0">
                      <a:pos x="16" y="817"/>
                    </a:cxn>
                    <a:cxn ang="0">
                      <a:pos x="1" y="747"/>
                    </a:cxn>
                    <a:cxn ang="0">
                      <a:pos x="5" y="659"/>
                    </a:cxn>
                    <a:cxn ang="0">
                      <a:pos x="39" y="573"/>
                    </a:cxn>
                    <a:cxn ang="0">
                      <a:pos x="99" y="505"/>
                    </a:cxn>
                    <a:cxn ang="0">
                      <a:pos x="187" y="460"/>
                    </a:cxn>
                    <a:cxn ang="0">
                      <a:pos x="318" y="423"/>
                    </a:cxn>
                    <a:cxn ang="0">
                      <a:pos x="501" y="384"/>
                    </a:cxn>
                    <a:cxn ang="0">
                      <a:pos x="597" y="330"/>
                    </a:cxn>
                    <a:cxn ang="0">
                      <a:pos x="583" y="254"/>
                    </a:cxn>
                    <a:cxn ang="0">
                      <a:pos x="539" y="212"/>
                    </a:cxn>
                    <a:cxn ang="0">
                      <a:pos x="448" y="195"/>
                    </a:cxn>
                    <a:cxn ang="0">
                      <a:pos x="364" y="201"/>
                    </a:cxn>
                    <a:cxn ang="0">
                      <a:pos x="309" y="228"/>
                    </a:cxn>
                    <a:cxn ang="0">
                      <a:pos x="270" y="283"/>
                    </a:cxn>
                    <a:cxn ang="0">
                      <a:pos x="570" y="528"/>
                    </a:cxn>
                    <a:cxn ang="0">
                      <a:pos x="468" y="553"/>
                    </a:cxn>
                    <a:cxn ang="0">
                      <a:pos x="355" y="581"/>
                    </a:cxn>
                    <a:cxn ang="0">
                      <a:pos x="292" y="611"/>
                    </a:cxn>
                    <a:cxn ang="0">
                      <a:pos x="258" y="665"/>
                    </a:cxn>
                    <a:cxn ang="0">
                      <a:pos x="260" y="729"/>
                    </a:cxn>
                    <a:cxn ang="0">
                      <a:pos x="294" y="783"/>
                    </a:cxn>
                    <a:cxn ang="0">
                      <a:pos x="352" y="817"/>
                    </a:cxn>
                    <a:cxn ang="0">
                      <a:pos x="430" y="819"/>
                    </a:cxn>
                    <a:cxn ang="0">
                      <a:pos x="511" y="787"/>
                    </a:cxn>
                    <a:cxn ang="0">
                      <a:pos x="565" y="739"/>
                    </a:cxn>
                    <a:cxn ang="0">
                      <a:pos x="590" y="685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7" y="272"/>
                      </a:lnTo>
                      <a:lnTo>
                        <a:pt x="32" y="255"/>
                      </a:lnTo>
                      <a:lnTo>
                        <a:pt x="37" y="239"/>
                      </a:lnTo>
                      <a:lnTo>
                        <a:pt x="43" y="223"/>
                      </a:lnTo>
                      <a:lnTo>
                        <a:pt x="49" y="208"/>
                      </a:lnTo>
                      <a:lnTo>
                        <a:pt x="56" y="193"/>
                      </a:lnTo>
                      <a:lnTo>
                        <a:pt x="63" y="179"/>
                      </a:lnTo>
                      <a:lnTo>
                        <a:pt x="71" y="164"/>
                      </a:lnTo>
                      <a:lnTo>
                        <a:pt x="79" y="151"/>
                      </a:lnTo>
                      <a:lnTo>
                        <a:pt x="87" y="139"/>
                      </a:lnTo>
                      <a:lnTo>
                        <a:pt x="96" y="127"/>
                      </a:lnTo>
                      <a:lnTo>
                        <a:pt x="106" y="116"/>
                      </a:lnTo>
                      <a:lnTo>
                        <a:pt x="116" y="105"/>
                      </a:lnTo>
                      <a:lnTo>
                        <a:pt x="126" y="95"/>
                      </a:lnTo>
                      <a:lnTo>
                        <a:pt x="137" y="85"/>
                      </a:lnTo>
                      <a:lnTo>
                        <a:pt x="148" y="76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2"/>
                      </a:lnTo>
                      <a:lnTo>
                        <a:pt x="199" y="44"/>
                      </a:lnTo>
                      <a:lnTo>
                        <a:pt x="213" y="38"/>
                      </a:lnTo>
                      <a:lnTo>
                        <a:pt x="228" y="32"/>
                      </a:lnTo>
                      <a:lnTo>
                        <a:pt x="244" y="26"/>
                      </a:lnTo>
                      <a:lnTo>
                        <a:pt x="261" y="21"/>
                      </a:lnTo>
                      <a:lnTo>
                        <a:pt x="278" y="17"/>
                      </a:lnTo>
                      <a:lnTo>
                        <a:pt x="296" y="13"/>
                      </a:lnTo>
                      <a:lnTo>
                        <a:pt x="315" y="10"/>
                      </a:lnTo>
                      <a:lnTo>
                        <a:pt x="335" y="7"/>
                      </a:lnTo>
                      <a:lnTo>
                        <a:pt x="355" y="4"/>
                      </a:lnTo>
                      <a:lnTo>
                        <a:pt x="375" y="3"/>
                      </a:lnTo>
                      <a:lnTo>
                        <a:pt x="397" y="1"/>
                      </a:lnTo>
                      <a:lnTo>
                        <a:pt x="420" y="0"/>
                      </a:lnTo>
                      <a:lnTo>
                        <a:pt x="442" y="0"/>
                      </a:lnTo>
                      <a:lnTo>
                        <a:pt x="483" y="1"/>
                      </a:lnTo>
                      <a:lnTo>
                        <a:pt x="522" y="3"/>
                      </a:lnTo>
                      <a:lnTo>
                        <a:pt x="557" y="6"/>
                      </a:lnTo>
                      <a:lnTo>
                        <a:pt x="591" y="10"/>
                      </a:lnTo>
                      <a:lnTo>
                        <a:pt x="621" y="16"/>
                      </a:lnTo>
                      <a:lnTo>
                        <a:pt x="649" y="23"/>
                      </a:lnTo>
                      <a:lnTo>
                        <a:pt x="674" y="31"/>
                      </a:lnTo>
                      <a:lnTo>
                        <a:pt x="696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1" y="74"/>
                      </a:lnTo>
                      <a:lnTo>
                        <a:pt x="767" y="86"/>
                      </a:lnTo>
                      <a:lnTo>
                        <a:pt x="780" y="99"/>
                      </a:lnTo>
                      <a:lnTo>
                        <a:pt x="794" y="113"/>
                      </a:lnTo>
                      <a:lnTo>
                        <a:pt x="804" y="127"/>
                      </a:lnTo>
                      <a:lnTo>
                        <a:pt x="813" y="142"/>
                      </a:lnTo>
                      <a:lnTo>
                        <a:pt x="817" y="150"/>
                      </a:lnTo>
                      <a:lnTo>
                        <a:pt x="821" y="159"/>
                      </a:lnTo>
                      <a:lnTo>
                        <a:pt x="825" y="169"/>
                      </a:lnTo>
                      <a:lnTo>
                        <a:pt x="828" y="180"/>
                      </a:lnTo>
                      <a:lnTo>
                        <a:pt x="834" y="203"/>
                      </a:lnTo>
                      <a:lnTo>
                        <a:pt x="838" y="230"/>
                      </a:lnTo>
                      <a:lnTo>
                        <a:pt x="842" y="260"/>
                      </a:lnTo>
                      <a:lnTo>
                        <a:pt x="845" y="293"/>
                      </a:lnTo>
                      <a:lnTo>
                        <a:pt x="846" y="330"/>
                      </a:lnTo>
                      <a:lnTo>
                        <a:pt x="847" y="369"/>
                      </a:lnTo>
                      <a:lnTo>
                        <a:pt x="844" y="664"/>
                      </a:lnTo>
                      <a:lnTo>
                        <a:pt x="844" y="695"/>
                      </a:lnTo>
                      <a:lnTo>
                        <a:pt x="845" y="723"/>
                      </a:lnTo>
                      <a:lnTo>
                        <a:pt x="846" y="750"/>
                      </a:lnTo>
                      <a:lnTo>
                        <a:pt x="847" y="774"/>
                      </a:lnTo>
                      <a:lnTo>
                        <a:pt x="849" y="796"/>
                      </a:lnTo>
                      <a:lnTo>
                        <a:pt x="851" y="817"/>
                      </a:lnTo>
                      <a:lnTo>
                        <a:pt x="854" y="835"/>
                      </a:lnTo>
                      <a:lnTo>
                        <a:pt x="856" y="851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6"/>
                      </a:lnTo>
                      <a:lnTo>
                        <a:pt x="875" y="912"/>
                      </a:lnTo>
                      <a:lnTo>
                        <a:pt x="881" y="929"/>
                      </a:lnTo>
                      <a:lnTo>
                        <a:pt x="887" y="945"/>
                      </a:lnTo>
                      <a:lnTo>
                        <a:pt x="895" y="962"/>
                      </a:lnTo>
                      <a:lnTo>
                        <a:pt x="903" y="979"/>
                      </a:lnTo>
                      <a:lnTo>
                        <a:pt x="651" y="979"/>
                      </a:lnTo>
                      <a:lnTo>
                        <a:pt x="648" y="972"/>
                      </a:lnTo>
                      <a:lnTo>
                        <a:pt x="646" y="965"/>
                      </a:lnTo>
                      <a:lnTo>
                        <a:pt x="643" y="957"/>
                      </a:lnTo>
                      <a:lnTo>
                        <a:pt x="640" y="948"/>
                      </a:lnTo>
                      <a:lnTo>
                        <a:pt x="636" y="938"/>
                      </a:lnTo>
                      <a:lnTo>
                        <a:pt x="633" y="928"/>
                      </a:lnTo>
                      <a:lnTo>
                        <a:pt x="629" y="916"/>
                      </a:lnTo>
                      <a:lnTo>
                        <a:pt x="626" y="904"/>
                      </a:lnTo>
                      <a:lnTo>
                        <a:pt x="624" y="898"/>
                      </a:lnTo>
                      <a:lnTo>
                        <a:pt x="623" y="893"/>
                      </a:lnTo>
                      <a:lnTo>
                        <a:pt x="622" y="889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6"/>
                      </a:lnTo>
                      <a:lnTo>
                        <a:pt x="617" y="874"/>
                      </a:lnTo>
                      <a:lnTo>
                        <a:pt x="601" y="889"/>
                      </a:lnTo>
                      <a:lnTo>
                        <a:pt x="584" y="903"/>
                      </a:lnTo>
                      <a:lnTo>
                        <a:pt x="567" y="917"/>
                      </a:lnTo>
                      <a:lnTo>
                        <a:pt x="549" y="930"/>
                      </a:lnTo>
                      <a:lnTo>
                        <a:pt x="532" y="941"/>
                      </a:lnTo>
                      <a:lnTo>
                        <a:pt x="514" y="951"/>
                      </a:lnTo>
                      <a:lnTo>
                        <a:pt x="497" y="961"/>
                      </a:lnTo>
                      <a:lnTo>
                        <a:pt x="478" y="969"/>
                      </a:lnTo>
                      <a:lnTo>
                        <a:pt x="459" y="976"/>
                      </a:lnTo>
                      <a:lnTo>
                        <a:pt x="440" y="983"/>
                      </a:lnTo>
                      <a:lnTo>
                        <a:pt x="421" y="988"/>
                      </a:lnTo>
                      <a:lnTo>
                        <a:pt x="401" y="992"/>
                      </a:lnTo>
                      <a:lnTo>
                        <a:pt x="381" y="996"/>
                      </a:lnTo>
                      <a:lnTo>
                        <a:pt x="361" y="998"/>
                      </a:lnTo>
                      <a:lnTo>
                        <a:pt x="341" y="1000"/>
                      </a:lnTo>
                      <a:lnTo>
                        <a:pt x="319" y="1000"/>
                      </a:lnTo>
                      <a:lnTo>
                        <a:pt x="301" y="1000"/>
                      </a:lnTo>
                      <a:lnTo>
                        <a:pt x="283" y="999"/>
                      </a:lnTo>
                      <a:lnTo>
                        <a:pt x="266" y="997"/>
                      </a:lnTo>
                      <a:lnTo>
                        <a:pt x="249" y="995"/>
                      </a:lnTo>
                      <a:lnTo>
                        <a:pt x="232" y="992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7" y="980"/>
                      </a:lnTo>
                      <a:lnTo>
                        <a:pt x="172" y="975"/>
                      </a:lnTo>
                      <a:lnTo>
                        <a:pt x="158" y="969"/>
                      </a:lnTo>
                      <a:lnTo>
                        <a:pt x="145" y="963"/>
                      </a:lnTo>
                      <a:lnTo>
                        <a:pt x="132" y="955"/>
                      </a:lnTo>
                      <a:lnTo>
                        <a:pt x="120" y="948"/>
                      </a:lnTo>
                      <a:lnTo>
                        <a:pt x="108" y="939"/>
                      </a:lnTo>
                      <a:lnTo>
                        <a:pt x="96" y="930"/>
                      </a:lnTo>
                      <a:lnTo>
                        <a:pt x="85" y="920"/>
                      </a:lnTo>
                      <a:lnTo>
                        <a:pt x="75" y="910"/>
                      </a:lnTo>
                      <a:lnTo>
                        <a:pt x="65" y="899"/>
                      </a:lnTo>
                      <a:lnTo>
                        <a:pt x="56" y="889"/>
                      </a:lnTo>
                      <a:lnTo>
                        <a:pt x="48" y="877"/>
                      </a:lnTo>
                      <a:lnTo>
                        <a:pt x="40" y="866"/>
                      </a:lnTo>
                      <a:lnTo>
                        <a:pt x="34" y="854"/>
                      </a:lnTo>
                      <a:lnTo>
                        <a:pt x="27" y="842"/>
                      </a:lnTo>
                      <a:lnTo>
                        <a:pt x="21" y="830"/>
                      </a:lnTo>
                      <a:lnTo>
                        <a:pt x="16" y="817"/>
                      </a:lnTo>
                      <a:lnTo>
                        <a:pt x="11" y="804"/>
                      </a:lnTo>
                      <a:lnTo>
                        <a:pt x="8" y="790"/>
                      </a:lnTo>
                      <a:lnTo>
                        <a:pt x="5" y="776"/>
                      </a:lnTo>
                      <a:lnTo>
                        <a:pt x="3" y="762"/>
                      </a:lnTo>
                      <a:lnTo>
                        <a:pt x="1" y="747"/>
                      </a:lnTo>
                      <a:lnTo>
                        <a:pt x="0" y="733"/>
                      </a:lnTo>
                      <a:lnTo>
                        <a:pt x="0" y="717"/>
                      </a:lnTo>
                      <a:lnTo>
                        <a:pt x="0" y="698"/>
                      </a:lnTo>
                      <a:lnTo>
                        <a:pt x="2" y="679"/>
                      </a:lnTo>
                      <a:lnTo>
                        <a:pt x="5" y="659"/>
                      </a:lnTo>
                      <a:lnTo>
                        <a:pt x="9" y="641"/>
                      </a:lnTo>
                      <a:lnTo>
                        <a:pt x="15" y="623"/>
                      </a:lnTo>
                      <a:lnTo>
                        <a:pt x="21" y="606"/>
                      </a:lnTo>
                      <a:lnTo>
                        <a:pt x="30" y="589"/>
                      </a:lnTo>
                      <a:lnTo>
                        <a:pt x="39" y="573"/>
                      </a:lnTo>
                      <a:lnTo>
                        <a:pt x="49" y="558"/>
                      </a:lnTo>
                      <a:lnTo>
                        <a:pt x="60" y="542"/>
                      </a:lnTo>
                      <a:lnTo>
                        <a:pt x="72" y="529"/>
                      </a:lnTo>
                      <a:lnTo>
                        <a:pt x="85" y="517"/>
                      </a:lnTo>
                      <a:lnTo>
                        <a:pt x="99" y="505"/>
                      </a:lnTo>
                      <a:lnTo>
                        <a:pt x="115" y="494"/>
                      </a:lnTo>
                      <a:lnTo>
                        <a:pt x="131" y="485"/>
                      </a:lnTo>
                      <a:lnTo>
                        <a:pt x="148" y="476"/>
                      </a:lnTo>
                      <a:lnTo>
                        <a:pt x="166" y="468"/>
                      </a:lnTo>
                      <a:lnTo>
                        <a:pt x="187" y="460"/>
                      </a:lnTo>
                      <a:lnTo>
                        <a:pt x="209" y="452"/>
                      </a:lnTo>
                      <a:lnTo>
                        <a:pt x="233" y="444"/>
                      </a:lnTo>
                      <a:lnTo>
                        <a:pt x="260" y="437"/>
                      </a:lnTo>
                      <a:lnTo>
                        <a:pt x="288" y="430"/>
                      </a:lnTo>
                      <a:lnTo>
                        <a:pt x="318" y="423"/>
                      </a:lnTo>
                      <a:lnTo>
                        <a:pt x="351" y="416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8" y="392"/>
                      </a:lnTo>
                      <a:lnTo>
                        <a:pt x="501" y="384"/>
                      </a:lnTo>
                      <a:lnTo>
                        <a:pt x="530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7" y="355"/>
                      </a:lnTo>
                      <a:lnTo>
                        <a:pt x="597" y="330"/>
                      </a:lnTo>
                      <a:lnTo>
                        <a:pt x="597" y="312"/>
                      </a:lnTo>
                      <a:lnTo>
                        <a:pt x="595" y="295"/>
                      </a:lnTo>
                      <a:lnTo>
                        <a:pt x="592" y="280"/>
                      </a:lnTo>
                      <a:lnTo>
                        <a:pt x="588" y="266"/>
                      </a:lnTo>
                      <a:lnTo>
                        <a:pt x="583" y="254"/>
                      </a:lnTo>
                      <a:lnTo>
                        <a:pt x="577" y="243"/>
                      </a:lnTo>
                      <a:lnTo>
                        <a:pt x="570" y="234"/>
                      </a:lnTo>
                      <a:lnTo>
                        <a:pt x="562" y="225"/>
                      </a:lnTo>
                      <a:lnTo>
                        <a:pt x="551" y="218"/>
                      </a:lnTo>
                      <a:lnTo>
                        <a:pt x="539" y="212"/>
                      </a:lnTo>
                      <a:lnTo>
                        <a:pt x="525" y="206"/>
                      </a:lnTo>
                      <a:lnTo>
                        <a:pt x="509" y="202"/>
                      </a:lnTo>
                      <a:lnTo>
                        <a:pt x="491" y="199"/>
                      </a:lnTo>
                      <a:lnTo>
                        <a:pt x="470" y="196"/>
                      </a:lnTo>
                      <a:lnTo>
                        <a:pt x="448" y="195"/>
                      </a:lnTo>
                      <a:lnTo>
                        <a:pt x="425" y="194"/>
                      </a:lnTo>
                      <a:lnTo>
                        <a:pt x="408" y="195"/>
                      </a:lnTo>
                      <a:lnTo>
                        <a:pt x="392" y="196"/>
                      </a:lnTo>
                      <a:lnTo>
                        <a:pt x="377" y="198"/>
                      </a:lnTo>
                      <a:lnTo>
                        <a:pt x="364" y="201"/>
                      </a:lnTo>
                      <a:lnTo>
                        <a:pt x="351" y="205"/>
                      </a:lnTo>
                      <a:lnTo>
                        <a:pt x="340" y="209"/>
                      </a:lnTo>
                      <a:lnTo>
                        <a:pt x="328" y="215"/>
                      </a:lnTo>
                      <a:lnTo>
                        <a:pt x="318" y="221"/>
                      </a:lnTo>
                      <a:lnTo>
                        <a:pt x="309" y="228"/>
                      </a:lnTo>
                      <a:lnTo>
                        <a:pt x="300" y="236"/>
                      </a:lnTo>
                      <a:lnTo>
                        <a:pt x="292" y="246"/>
                      </a:lnTo>
                      <a:lnTo>
                        <a:pt x="284" y="257"/>
                      </a:lnTo>
                      <a:lnTo>
                        <a:pt x="277" y="269"/>
                      </a:lnTo>
                      <a:lnTo>
                        <a:pt x="270" y="283"/>
                      </a:lnTo>
                      <a:lnTo>
                        <a:pt x="263" y="297"/>
                      </a:lnTo>
                      <a:lnTo>
                        <a:pt x="257" y="314"/>
                      </a:lnTo>
                      <a:close/>
                      <a:moveTo>
                        <a:pt x="597" y="519"/>
                      </a:moveTo>
                      <a:lnTo>
                        <a:pt x="584" y="523"/>
                      </a:lnTo>
                      <a:lnTo>
                        <a:pt x="570" y="528"/>
                      </a:lnTo>
                      <a:lnTo>
                        <a:pt x="552" y="532"/>
                      </a:lnTo>
                      <a:lnTo>
                        <a:pt x="534" y="537"/>
                      </a:lnTo>
                      <a:lnTo>
                        <a:pt x="514" y="542"/>
                      </a:lnTo>
                      <a:lnTo>
                        <a:pt x="492" y="547"/>
                      </a:lnTo>
                      <a:lnTo>
                        <a:pt x="468" y="553"/>
                      </a:lnTo>
                      <a:lnTo>
                        <a:pt x="442" y="558"/>
                      </a:lnTo>
                      <a:lnTo>
                        <a:pt x="417" y="564"/>
                      </a:lnTo>
                      <a:lnTo>
                        <a:pt x="394" y="570"/>
                      </a:lnTo>
                      <a:lnTo>
                        <a:pt x="373" y="575"/>
                      </a:lnTo>
                      <a:lnTo>
                        <a:pt x="355" y="581"/>
                      </a:lnTo>
                      <a:lnTo>
                        <a:pt x="339" y="586"/>
                      </a:lnTo>
                      <a:lnTo>
                        <a:pt x="324" y="591"/>
                      </a:lnTo>
                      <a:lnTo>
                        <a:pt x="313" y="597"/>
                      </a:lnTo>
                      <a:lnTo>
                        <a:pt x="304" y="602"/>
                      </a:lnTo>
                      <a:lnTo>
                        <a:pt x="292" y="611"/>
                      </a:lnTo>
                      <a:lnTo>
                        <a:pt x="282" y="621"/>
                      </a:lnTo>
                      <a:lnTo>
                        <a:pt x="274" y="631"/>
                      </a:lnTo>
                      <a:lnTo>
                        <a:pt x="267" y="642"/>
                      </a:lnTo>
                      <a:lnTo>
                        <a:pt x="262" y="653"/>
                      </a:lnTo>
                      <a:lnTo>
                        <a:pt x="258" y="665"/>
                      </a:lnTo>
                      <a:lnTo>
                        <a:pt x="255" y="679"/>
                      </a:lnTo>
                      <a:lnTo>
                        <a:pt x="255" y="692"/>
                      </a:lnTo>
                      <a:lnTo>
                        <a:pt x="255" y="705"/>
                      </a:lnTo>
                      <a:lnTo>
                        <a:pt x="257" y="717"/>
                      </a:lnTo>
                      <a:lnTo>
                        <a:pt x="260" y="729"/>
                      </a:lnTo>
                      <a:lnTo>
                        <a:pt x="264" y="741"/>
                      </a:lnTo>
                      <a:lnTo>
                        <a:pt x="270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4" y="783"/>
                      </a:lnTo>
                      <a:lnTo>
                        <a:pt x="304" y="792"/>
                      </a:lnTo>
                      <a:lnTo>
                        <a:pt x="315" y="800"/>
                      </a:lnTo>
                      <a:lnTo>
                        <a:pt x="326" y="807"/>
                      </a:lnTo>
                      <a:lnTo>
                        <a:pt x="340" y="813"/>
                      </a:lnTo>
                      <a:lnTo>
                        <a:pt x="352" y="817"/>
                      </a:lnTo>
                      <a:lnTo>
                        <a:pt x="366" y="820"/>
                      </a:lnTo>
                      <a:lnTo>
                        <a:pt x="380" y="822"/>
                      </a:lnTo>
                      <a:lnTo>
                        <a:pt x="395" y="822"/>
                      </a:lnTo>
                      <a:lnTo>
                        <a:pt x="413" y="822"/>
                      </a:lnTo>
                      <a:lnTo>
                        <a:pt x="430" y="819"/>
                      </a:lnTo>
                      <a:lnTo>
                        <a:pt x="446" y="816"/>
                      </a:lnTo>
                      <a:lnTo>
                        <a:pt x="462" y="811"/>
                      </a:lnTo>
                      <a:lnTo>
                        <a:pt x="478" y="805"/>
                      </a:lnTo>
                      <a:lnTo>
                        <a:pt x="495" y="796"/>
                      </a:lnTo>
                      <a:lnTo>
                        <a:pt x="511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7" y="759"/>
                      </a:lnTo>
                      <a:lnTo>
                        <a:pt x="556" y="749"/>
                      </a:lnTo>
                      <a:lnTo>
                        <a:pt x="565" y="739"/>
                      </a:lnTo>
                      <a:lnTo>
                        <a:pt x="572" y="728"/>
                      </a:lnTo>
                      <a:lnTo>
                        <a:pt x="578" y="717"/>
                      </a:lnTo>
                      <a:lnTo>
                        <a:pt x="583" y="705"/>
                      </a:lnTo>
                      <a:lnTo>
                        <a:pt x="587" y="693"/>
                      </a:lnTo>
                      <a:lnTo>
                        <a:pt x="590" y="685"/>
                      </a:lnTo>
                      <a:lnTo>
                        <a:pt x="592" y="673"/>
                      </a:lnTo>
                      <a:lnTo>
                        <a:pt x="593" y="660"/>
                      </a:lnTo>
                      <a:lnTo>
                        <a:pt x="595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7" y="592"/>
                      </a:lnTo>
                      <a:lnTo>
                        <a:pt x="597" y="570"/>
                      </a:lnTo>
                      <a:lnTo>
                        <a:pt x="597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0" name="Freeform 1216"/>
                <p:cNvSpPr>
                  <a:spLocks noEditPoints="1"/>
                </p:cNvSpPr>
                <p:nvPr/>
              </p:nvSpPr>
              <p:spPr bwMode="auto">
                <a:xfrm>
                  <a:off x="953" y="1104"/>
                  <a:ext cx="33" cy="47"/>
                </a:xfrm>
                <a:custGeom>
                  <a:avLst/>
                  <a:gdLst/>
                  <a:ahLst/>
                  <a:cxnLst>
                    <a:cxn ang="0">
                      <a:pos x="336" y="1119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6"/>
                    </a:cxn>
                    <a:cxn ang="0">
                      <a:pos x="650" y="1118"/>
                    </a:cxn>
                    <a:cxn ang="0">
                      <a:pos x="677" y="1061"/>
                    </a:cxn>
                    <a:cxn ang="0">
                      <a:pos x="684" y="963"/>
                    </a:cxn>
                    <a:cxn ang="0">
                      <a:pos x="606" y="905"/>
                    </a:cxn>
                    <a:cxn ang="0">
                      <a:pos x="498" y="964"/>
                    </a:cxn>
                    <a:cxn ang="0">
                      <a:pos x="372" y="978"/>
                    </a:cxn>
                    <a:cxn ang="0">
                      <a:pos x="241" y="948"/>
                    </a:cxn>
                    <a:cxn ang="0">
                      <a:pos x="133" y="871"/>
                    </a:cxn>
                    <a:cxn ang="0">
                      <a:pos x="59" y="765"/>
                    </a:cxn>
                    <a:cxn ang="0">
                      <a:pos x="17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6" y="50"/>
                    </a:cxn>
                    <a:cxn ang="0">
                      <a:pos x="685" y="137"/>
                    </a:cxn>
                    <a:cxn ang="0">
                      <a:pos x="936" y="960"/>
                    </a:cxn>
                    <a:cxn ang="0">
                      <a:pos x="910" y="1133"/>
                    </a:cxn>
                    <a:cxn ang="0">
                      <a:pos x="855" y="1239"/>
                    </a:cxn>
                    <a:cxn ang="0">
                      <a:pos x="772" y="1308"/>
                    </a:cxn>
                    <a:cxn ang="0">
                      <a:pos x="650" y="1352"/>
                    </a:cxn>
                    <a:cxn ang="0">
                      <a:pos x="481" y="1367"/>
                    </a:cxn>
                    <a:cxn ang="0">
                      <a:pos x="318" y="1355"/>
                    </a:cxn>
                    <a:cxn ang="0">
                      <a:pos x="194" y="1321"/>
                    </a:cxn>
                    <a:cxn ang="0">
                      <a:pos x="110" y="1262"/>
                    </a:cxn>
                    <a:cxn ang="0">
                      <a:pos x="57" y="1190"/>
                    </a:cxn>
                    <a:cxn ang="0">
                      <a:pos x="34" y="1104"/>
                    </a:cxn>
                    <a:cxn ang="0">
                      <a:pos x="32" y="1059"/>
                    </a:cxn>
                    <a:cxn ang="0">
                      <a:pos x="261" y="499"/>
                    </a:cxn>
                    <a:cxn ang="0">
                      <a:pos x="271" y="598"/>
                    </a:cxn>
                    <a:cxn ang="0">
                      <a:pos x="300" y="674"/>
                    </a:cxn>
                    <a:cxn ang="0">
                      <a:pos x="343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2" y="767"/>
                    </a:cxn>
                    <a:cxn ang="0">
                      <a:pos x="580" y="740"/>
                    </a:cxn>
                    <a:cxn ang="0">
                      <a:pos x="631" y="693"/>
                    </a:cxn>
                    <a:cxn ang="0">
                      <a:pos x="667" y="625"/>
                    </a:cxn>
                    <a:cxn ang="0">
                      <a:pos x="686" y="537"/>
                    </a:cxn>
                    <a:cxn ang="0">
                      <a:pos x="686" y="434"/>
                    </a:cxn>
                    <a:cxn ang="0">
                      <a:pos x="668" y="344"/>
                    </a:cxn>
                    <a:cxn ang="0">
                      <a:pos x="633" y="275"/>
                    </a:cxn>
                    <a:cxn ang="0">
                      <a:pos x="584" y="228"/>
                    </a:cxn>
                    <a:cxn ang="0">
                      <a:pos x="526" y="201"/>
                    </a:cxn>
                    <a:cxn ang="0">
                      <a:pos x="459" y="195"/>
                    </a:cxn>
                    <a:cxn ang="0">
                      <a:pos x="397" y="208"/>
                    </a:cxn>
                    <a:cxn ang="0">
                      <a:pos x="343" y="241"/>
                    </a:cxn>
                    <a:cxn ang="0">
                      <a:pos x="300" y="293"/>
                    </a:cxn>
                    <a:cxn ang="0">
                      <a:pos x="271" y="368"/>
                    </a:cxn>
                    <a:cxn ang="0">
                      <a:pos x="261" y="463"/>
                    </a:cxn>
                  </a:cxnLst>
                  <a:rect l="0" t="0" r="r" b="b"/>
                  <a:pathLst>
                    <a:path w="938" h="1367">
                      <a:moveTo>
                        <a:pt x="33" y="1041"/>
                      </a:moveTo>
                      <a:lnTo>
                        <a:pt x="324" y="1077"/>
                      </a:lnTo>
                      <a:lnTo>
                        <a:pt x="326" y="1089"/>
                      </a:lnTo>
                      <a:lnTo>
                        <a:pt x="329" y="1100"/>
                      </a:lnTo>
                      <a:lnTo>
                        <a:pt x="332" y="1110"/>
                      </a:lnTo>
                      <a:lnTo>
                        <a:pt x="336" y="1119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1" y="1141"/>
                      </a:lnTo>
                      <a:lnTo>
                        <a:pt x="357" y="1146"/>
                      </a:lnTo>
                      <a:lnTo>
                        <a:pt x="367" y="1152"/>
                      </a:lnTo>
                      <a:lnTo>
                        <a:pt x="378" y="1158"/>
                      </a:lnTo>
                      <a:lnTo>
                        <a:pt x="390" y="1162"/>
                      </a:lnTo>
                      <a:lnTo>
                        <a:pt x="404" y="1166"/>
                      </a:lnTo>
                      <a:lnTo>
                        <a:pt x="419" y="1169"/>
                      </a:lnTo>
                      <a:lnTo>
                        <a:pt x="435" y="1171"/>
                      </a:lnTo>
                      <a:lnTo>
                        <a:pt x="453" y="1172"/>
                      </a:lnTo>
                      <a:lnTo>
                        <a:pt x="471" y="1173"/>
                      </a:lnTo>
                      <a:lnTo>
                        <a:pt x="495" y="1172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5"/>
                      </a:lnTo>
                      <a:lnTo>
                        <a:pt x="576" y="1161"/>
                      </a:lnTo>
                      <a:lnTo>
                        <a:pt x="592" y="1156"/>
                      </a:lnTo>
                      <a:lnTo>
                        <a:pt x="608" y="1150"/>
                      </a:lnTo>
                      <a:lnTo>
                        <a:pt x="621" y="1143"/>
                      </a:lnTo>
                      <a:lnTo>
                        <a:pt x="629" y="1138"/>
                      </a:lnTo>
                      <a:lnTo>
                        <a:pt x="636" y="1132"/>
                      </a:lnTo>
                      <a:lnTo>
                        <a:pt x="643" y="1125"/>
                      </a:lnTo>
                      <a:lnTo>
                        <a:pt x="650" y="1118"/>
                      </a:lnTo>
                      <a:lnTo>
                        <a:pt x="656" y="1109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80"/>
                      </a:lnTo>
                      <a:lnTo>
                        <a:pt x="675" y="1071"/>
                      </a:lnTo>
                      <a:lnTo>
                        <a:pt x="677" y="1061"/>
                      </a:lnTo>
                      <a:lnTo>
                        <a:pt x="679" y="1048"/>
                      </a:lnTo>
                      <a:lnTo>
                        <a:pt x="681" y="1034"/>
                      </a:lnTo>
                      <a:lnTo>
                        <a:pt x="682" y="1019"/>
                      </a:lnTo>
                      <a:lnTo>
                        <a:pt x="683" y="1002"/>
                      </a:lnTo>
                      <a:lnTo>
                        <a:pt x="683" y="984"/>
                      </a:lnTo>
                      <a:lnTo>
                        <a:pt x="684" y="963"/>
                      </a:lnTo>
                      <a:lnTo>
                        <a:pt x="684" y="824"/>
                      </a:lnTo>
                      <a:lnTo>
                        <a:pt x="668" y="843"/>
                      </a:lnTo>
                      <a:lnTo>
                        <a:pt x="653" y="860"/>
                      </a:lnTo>
                      <a:lnTo>
                        <a:pt x="638" y="876"/>
                      </a:lnTo>
                      <a:lnTo>
                        <a:pt x="622" y="891"/>
                      </a:lnTo>
                      <a:lnTo>
                        <a:pt x="606" y="905"/>
                      </a:lnTo>
                      <a:lnTo>
                        <a:pt x="589" y="918"/>
                      </a:lnTo>
                      <a:lnTo>
                        <a:pt x="572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7" y="957"/>
                      </a:lnTo>
                      <a:lnTo>
                        <a:pt x="498" y="964"/>
                      </a:lnTo>
                      <a:lnTo>
                        <a:pt x="478" y="969"/>
                      </a:lnTo>
                      <a:lnTo>
                        <a:pt x="459" y="973"/>
                      </a:lnTo>
                      <a:lnTo>
                        <a:pt x="437" y="976"/>
                      </a:lnTo>
                      <a:lnTo>
                        <a:pt x="416" y="978"/>
                      </a:lnTo>
                      <a:lnTo>
                        <a:pt x="395" y="979"/>
                      </a:lnTo>
                      <a:lnTo>
                        <a:pt x="372" y="978"/>
                      </a:lnTo>
                      <a:lnTo>
                        <a:pt x="348" y="976"/>
                      </a:lnTo>
                      <a:lnTo>
                        <a:pt x="325" y="973"/>
                      </a:lnTo>
                      <a:lnTo>
                        <a:pt x="304" y="969"/>
                      </a:lnTo>
                      <a:lnTo>
                        <a:pt x="281" y="963"/>
                      </a:lnTo>
                      <a:lnTo>
                        <a:pt x="261" y="956"/>
                      </a:lnTo>
                      <a:lnTo>
                        <a:pt x="241" y="948"/>
                      </a:lnTo>
                      <a:lnTo>
                        <a:pt x="222" y="938"/>
                      </a:lnTo>
                      <a:lnTo>
                        <a:pt x="202" y="928"/>
                      </a:lnTo>
                      <a:lnTo>
                        <a:pt x="184" y="915"/>
                      </a:lnTo>
                      <a:lnTo>
                        <a:pt x="167" y="901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8" y="854"/>
                      </a:lnTo>
                      <a:lnTo>
                        <a:pt x="103" y="836"/>
                      </a:lnTo>
                      <a:lnTo>
                        <a:pt x="88" y="816"/>
                      </a:lnTo>
                      <a:lnTo>
                        <a:pt x="78" y="799"/>
                      </a:lnTo>
                      <a:lnTo>
                        <a:pt x="68" y="782"/>
                      </a:lnTo>
                      <a:lnTo>
                        <a:pt x="59" y="765"/>
                      </a:lnTo>
                      <a:lnTo>
                        <a:pt x="49" y="747"/>
                      </a:lnTo>
                      <a:lnTo>
                        <a:pt x="41" y="729"/>
                      </a:lnTo>
                      <a:lnTo>
                        <a:pt x="34" y="711"/>
                      </a:lnTo>
                      <a:lnTo>
                        <a:pt x="28" y="691"/>
                      </a:lnTo>
                      <a:lnTo>
                        <a:pt x="22" y="671"/>
                      </a:lnTo>
                      <a:lnTo>
                        <a:pt x="17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6"/>
                      </a:lnTo>
                      <a:lnTo>
                        <a:pt x="2" y="437"/>
                      </a:lnTo>
                      <a:lnTo>
                        <a:pt x="4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1"/>
                      </a:lnTo>
                      <a:lnTo>
                        <a:pt x="22" y="307"/>
                      </a:lnTo>
                      <a:lnTo>
                        <a:pt x="29" y="282"/>
                      </a:lnTo>
                      <a:lnTo>
                        <a:pt x="36" y="260"/>
                      </a:lnTo>
                      <a:lnTo>
                        <a:pt x="45" y="239"/>
                      </a:lnTo>
                      <a:lnTo>
                        <a:pt x="54" y="218"/>
                      </a:lnTo>
                      <a:lnTo>
                        <a:pt x="66" y="198"/>
                      </a:lnTo>
                      <a:lnTo>
                        <a:pt x="77" y="180"/>
                      </a:lnTo>
                      <a:lnTo>
                        <a:pt x="89" y="161"/>
                      </a:lnTo>
                      <a:lnTo>
                        <a:pt x="102" y="143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8"/>
                      </a:lnTo>
                      <a:lnTo>
                        <a:pt x="162" y="84"/>
                      </a:lnTo>
                      <a:lnTo>
                        <a:pt x="178" y="72"/>
                      </a:lnTo>
                      <a:lnTo>
                        <a:pt x="194" y="61"/>
                      </a:lnTo>
                      <a:lnTo>
                        <a:pt x="211" y="51"/>
                      </a:lnTo>
                      <a:lnTo>
                        <a:pt x="229" y="40"/>
                      </a:lnTo>
                      <a:lnTo>
                        <a:pt x="247" y="32"/>
                      </a:lnTo>
                      <a:lnTo>
                        <a:pt x="265" y="24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2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9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5"/>
                      </a:lnTo>
                      <a:lnTo>
                        <a:pt x="531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6" y="50"/>
                      </a:lnTo>
                      <a:lnTo>
                        <a:pt x="604" y="62"/>
                      </a:lnTo>
                      <a:lnTo>
                        <a:pt x="621" y="74"/>
                      </a:lnTo>
                      <a:lnTo>
                        <a:pt x="638" y="88"/>
                      </a:lnTo>
                      <a:lnTo>
                        <a:pt x="654" y="103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700" y="156"/>
                      </a:lnTo>
                      <a:lnTo>
                        <a:pt x="700" y="22"/>
                      </a:lnTo>
                      <a:lnTo>
                        <a:pt x="938" y="22"/>
                      </a:lnTo>
                      <a:lnTo>
                        <a:pt x="938" y="880"/>
                      </a:lnTo>
                      <a:lnTo>
                        <a:pt x="937" y="921"/>
                      </a:lnTo>
                      <a:lnTo>
                        <a:pt x="936" y="960"/>
                      </a:lnTo>
                      <a:lnTo>
                        <a:pt x="934" y="996"/>
                      </a:lnTo>
                      <a:lnTo>
                        <a:pt x="931" y="1028"/>
                      </a:lnTo>
                      <a:lnTo>
                        <a:pt x="927" y="1059"/>
                      </a:lnTo>
                      <a:lnTo>
                        <a:pt x="922" y="1087"/>
                      </a:lnTo>
                      <a:lnTo>
                        <a:pt x="916" y="1111"/>
                      </a:lnTo>
                      <a:lnTo>
                        <a:pt x="910" y="1133"/>
                      </a:lnTo>
                      <a:lnTo>
                        <a:pt x="902" y="1154"/>
                      </a:lnTo>
                      <a:lnTo>
                        <a:pt x="894" y="1173"/>
                      </a:lnTo>
                      <a:lnTo>
                        <a:pt x="885" y="1192"/>
                      </a:lnTo>
                      <a:lnTo>
                        <a:pt x="876" y="1209"/>
                      </a:lnTo>
                      <a:lnTo>
                        <a:pt x="866" y="1225"/>
                      </a:lnTo>
                      <a:lnTo>
                        <a:pt x="855" y="1239"/>
                      </a:lnTo>
                      <a:lnTo>
                        <a:pt x="843" y="1253"/>
                      </a:lnTo>
                      <a:lnTo>
                        <a:pt x="831" y="1265"/>
                      </a:lnTo>
                      <a:lnTo>
                        <a:pt x="817" y="1277"/>
                      </a:lnTo>
                      <a:lnTo>
                        <a:pt x="803" y="1287"/>
                      </a:lnTo>
                      <a:lnTo>
                        <a:pt x="788" y="1298"/>
                      </a:lnTo>
                      <a:lnTo>
                        <a:pt x="772" y="1308"/>
                      </a:lnTo>
                      <a:lnTo>
                        <a:pt x="754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6" y="1340"/>
                      </a:lnTo>
                      <a:lnTo>
                        <a:pt x="674" y="1346"/>
                      </a:lnTo>
                      <a:lnTo>
                        <a:pt x="650" y="1352"/>
                      </a:lnTo>
                      <a:lnTo>
                        <a:pt x="626" y="1357"/>
                      </a:lnTo>
                      <a:lnTo>
                        <a:pt x="600" y="1360"/>
                      </a:lnTo>
                      <a:lnTo>
                        <a:pt x="572" y="1363"/>
                      </a:lnTo>
                      <a:lnTo>
                        <a:pt x="543" y="1365"/>
                      </a:lnTo>
                      <a:lnTo>
                        <a:pt x="513" y="1367"/>
                      </a:lnTo>
                      <a:lnTo>
                        <a:pt x="481" y="1367"/>
                      </a:lnTo>
                      <a:lnTo>
                        <a:pt x="452" y="1367"/>
                      </a:lnTo>
                      <a:lnTo>
                        <a:pt x="422" y="1366"/>
                      </a:lnTo>
                      <a:lnTo>
                        <a:pt x="395" y="1364"/>
                      </a:lnTo>
                      <a:lnTo>
                        <a:pt x="368" y="1362"/>
                      </a:lnTo>
                      <a:lnTo>
                        <a:pt x="342" y="1359"/>
                      </a:lnTo>
                      <a:lnTo>
                        <a:pt x="318" y="1355"/>
                      </a:lnTo>
                      <a:lnTo>
                        <a:pt x="295" y="1351"/>
                      </a:lnTo>
                      <a:lnTo>
                        <a:pt x="272" y="1346"/>
                      </a:lnTo>
                      <a:lnTo>
                        <a:pt x="251" y="1341"/>
                      </a:lnTo>
                      <a:lnTo>
                        <a:pt x="231" y="1335"/>
                      </a:lnTo>
                      <a:lnTo>
                        <a:pt x="213" y="1328"/>
                      </a:lnTo>
                      <a:lnTo>
                        <a:pt x="194" y="1321"/>
                      </a:lnTo>
                      <a:lnTo>
                        <a:pt x="178" y="1312"/>
                      </a:lnTo>
                      <a:lnTo>
                        <a:pt x="163" y="1303"/>
                      </a:lnTo>
                      <a:lnTo>
                        <a:pt x="148" y="1293"/>
                      </a:lnTo>
                      <a:lnTo>
                        <a:pt x="134" y="1283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100" y="1251"/>
                      </a:lnTo>
                      <a:lnTo>
                        <a:pt x="90" y="1239"/>
                      </a:lnTo>
                      <a:lnTo>
                        <a:pt x="81" y="1227"/>
                      </a:lnTo>
                      <a:lnTo>
                        <a:pt x="73" y="1215"/>
                      </a:lnTo>
                      <a:lnTo>
                        <a:pt x="65" y="1203"/>
                      </a:lnTo>
                      <a:lnTo>
                        <a:pt x="57" y="1190"/>
                      </a:lnTo>
                      <a:lnTo>
                        <a:pt x="51" y="1175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3"/>
                      </a:lnTo>
                      <a:lnTo>
                        <a:pt x="36" y="1119"/>
                      </a:lnTo>
                      <a:lnTo>
                        <a:pt x="34" y="1104"/>
                      </a:lnTo>
                      <a:lnTo>
                        <a:pt x="33" y="1089"/>
                      </a:lnTo>
                      <a:lnTo>
                        <a:pt x="32" y="1073"/>
                      </a:lnTo>
                      <a:lnTo>
                        <a:pt x="32" y="1070"/>
                      </a:lnTo>
                      <a:lnTo>
                        <a:pt x="32" y="1066"/>
                      </a:lnTo>
                      <a:lnTo>
                        <a:pt x="32" y="1063"/>
                      </a:lnTo>
                      <a:lnTo>
                        <a:pt x="32" y="1059"/>
                      </a:lnTo>
                      <a:lnTo>
                        <a:pt x="33" y="1055"/>
                      </a:lnTo>
                      <a:lnTo>
                        <a:pt x="33" y="1050"/>
                      </a:lnTo>
                      <a:lnTo>
                        <a:pt x="33" y="1046"/>
                      </a:lnTo>
                      <a:lnTo>
                        <a:pt x="33" y="1041"/>
                      </a:lnTo>
                      <a:close/>
                      <a:moveTo>
                        <a:pt x="260" y="481"/>
                      </a:moveTo>
                      <a:lnTo>
                        <a:pt x="261" y="499"/>
                      </a:lnTo>
                      <a:lnTo>
                        <a:pt x="261" y="517"/>
                      </a:lnTo>
                      <a:lnTo>
                        <a:pt x="262" y="535"/>
                      </a:lnTo>
                      <a:lnTo>
                        <a:pt x="264" y="552"/>
                      </a:lnTo>
                      <a:lnTo>
                        <a:pt x="266" y="568"/>
                      </a:lnTo>
                      <a:lnTo>
                        <a:pt x="268" y="584"/>
                      </a:lnTo>
                      <a:lnTo>
                        <a:pt x="271" y="598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39"/>
                      </a:lnTo>
                      <a:lnTo>
                        <a:pt x="289" y="651"/>
                      </a:lnTo>
                      <a:lnTo>
                        <a:pt x="294" y="663"/>
                      </a:lnTo>
                      <a:lnTo>
                        <a:pt x="300" y="674"/>
                      </a:lnTo>
                      <a:lnTo>
                        <a:pt x="306" y="685"/>
                      </a:lnTo>
                      <a:lnTo>
                        <a:pt x="313" y="695"/>
                      </a:lnTo>
                      <a:lnTo>
                        <a:pt x="320" y="704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3" y="728"/>
                      </a:lnTo>
                      <a:lnTo>
                        <a:pt x="351" y="734"/>
                      </a:lnTo>
                      <a:lnTo>
                        <a:pt x="359" y="741"/>
                      </a:lnTo>
                      <a:lnTo>
                        <a:pt x="368" y="747"/>
                      </a:lnTo>
                      <a:lnTo>
                        <a:pt x="377" y="752"/>
                      </a:lnTo>
                      <a:lnTo>
                        <a:pt x="386" y="756"/>
                      </a:lnTo>
                      <a:lnTo>
                        <a:pt x="395" y="761"/>
                      </a:lnTo>
                      <a:lnTo>
                        <a:pt x="405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4" y="772"/>
                      </a:lnTo>
                      <a:lnTo>
                        <a:pt x="445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9" y="773"/>
                      </a:lnTo>
                      <a:lnTo>
                        <a:pt x="500" y="771"/>
                      </a:lnTo>
                      <a:lnTo>
                        <a:pt x="510" y="769"/>
                      </a:lnTo>
                      <a:lnTo>
                        <a:pt x="522" y="767"/>
                      </a:lnTo>
                      <a:lnTo>
                        <a:pt x="532" y="764"/>
                      </a:lnTo>
                      <a:lnTo>
                        <a:pt x="542" y="760"/>
                      </a:lnTo>
                      <a:lnTo>
                        <a:pt x="552" y="756"/>
                      </a:lnTo>
                      <a:lnTo>
                        <a:pt x="562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3"/>
                      </a:lnTo>
                      <a:lnTo>
                        <a:pt x="599" y="726"/>
                      </a:lnTo>
                      <a:lnTo>
                        <a:pt x="607" y="719"/>
                      </a:lnTo>
                      <a:lnTo>
                        <a:pt x="616" y="711"/>
                      </a:lnTo>
                      <a:lnTo>
                        <a:pt x="624" y="702"/>
                      </a:lnTo>
                      <a:lnTo>
                        <a:pt x="631" y="693"/>
                      </a:lnTo>
                      <a:lnTo>
                        <a:pt x="638" y="683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49"/>
                      </a:lnTo>
                      <a:lnTo>
                        <a:pt x="662" y="637"/>
                      </a:lnTo>
                      <a:lnTo>
                        <a:pt x="667" y="625"/>
                      </a:lnTo>
                      <a:lnTo>
                        <a:pt x="671" y="612"/>
                      </a:lnTo>
                      <a:lnTo>
                        <a:pt x="676" y="598"/>
                      </a:lnTo>
                      <a:lnTo>
                        <a:pt x="679" y="584"/>
                      </a:lnTo>
                      <a:lnTo>
                        <a:pt x="682" y="569"/>
                      </a:lnTo>
                      <a:lnTo>
                        <a:pt x="684" y="554"/>
                      </a:lnTo>
                      <a:lnTo>
                        <a:pt x="686" y="537"/>
                      </a:lnTo>
                      <a:lnTo>
                        <a:pt x="687" y="521"/>
                      </a:lnTo>
                      <a:lnTo>
                        <a:pt x="688" y="504"/>
                      </a:lnTo>
                      <a:lnTo>
                        <a:pt x="688" y="487"/>
                      </a:lnTo>
                      <a:lnTo>
                        <a:pt x="688" y="469"/>
                      </a:lnTo>
                      <a:lnTo>
                        <a:pt x="687" y="451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1"/>
                      </a:lnTo>
                      <a:lnTo>
                        <a:pt x="679" y="386"/>
                      </a:lnTo>
                      <a:lnTo>
                        <a:pt x="676" y="371"/>
                      </a:lnTo>
                      <a:lnTo>
                        <a:pt x="673" y="357"/>
                      </a:lnTo>
                      <a:lnTo>
                        <a:pt x="668" y="344"/>
                      </a:lnTo>
                      <a:lnTo>
                        <a:pt x="663" y="331"/>
                      </a:lnTo>
                      <a:lnTo>
                        <a:pt x="658" y="319"/>
                      </a:lnTo>
                      <a:lnTo>
                        <a:pt x="653" y="308"/>
                      </a:lnTo>
                      <a:lnTo>
                        <a:pt x="647" y="296"/>
                      </a:lnTo>
                      <a:lnTo>
                        <a:pt x="640" y="285"/>
                      </a:lnTo>
                      <a:lnTo>
                        <a:pt x="633" y="275"/>
                      </a:lnTo>
                      <a:lnTo>
                        <a:pt x="626" y="266"/>
                      </a:lnTo>
                      <a:lnTo>
                        <a:pt x="618" y="257"/>
                      </a:lnTo>
                      <a:lnTo>
                        <a:pt x="610" y="249"/>
                      </a:lnTo>
                      <a:lnTo>
                        <a:pt x="602" y="242"/>
                      </a:lnTo>
                      <a:lnTo>
                        <a:pt x="593" y="235"/>
                      </a:lnTo>
                      <a:lnTo>
                        <a:pt x="584" y="228"/>
                      </a:lnTo>
                      <a:lnTo>
                        <a:pt x="575" y="222"/>
                      </a:lnTo>
                      <a:lnTo>
                        <a:pt x="566" y="217"/>
                      </a:lnTo>
                      <a:lnTo>
                        <a:pt x="557" y="212"/>
                      </a:lnTo>
                      <a:lnTo>
                        <a:pt x="547" y="208"/>
                      </a:lnTo>
                      <a:lnTo>
                        <a:pt x="537" y="204"/>
                      </a:lnTo>
                      <a:lnTo>
                        <a:pt x="526" y="201"/>
                      </a:lnTo>
                      <a:lnTo>
                        <a:pt x="515" y="199"/>
                      </a:lnTo>
                      <a:lnTo>
                        <a:pt x="504" y="197"/>
                      </a:lnTo>
                      <a:lnTo>
                        <a:pt x="493" y="195"/>
                      </a:lnTo>
                      <a:lnTo>
                        <a:pt x="482" y="195"/>
                      </a:lnTo>
                      <a:lnTo>
                        <a:pt x="471" y="194"/>
                      </a:lnTo>
                      <a:lnTo>
                        <a:pt x="459" y="195"/>
                      </a:lnTo>
                      <a:lnTo>
                        <a:pt x="448" y="195"/>
                      </a:lnTo>
                      <a:lnTo>
                        <a:pt x="437" y="197"/>
                      </a:lnTo>
                      <a:lnTo>
                        <a:pt x="426" y="199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7" y="208"/>
                      </a:lnTo>
                      <a:lnTo>
                        <a:pt x="387" y="212"/>
                      </a:lnTo>
                      <a:lnTo>
                        <a:pt x="378" y="217"/>
                      </a:lnTo>
                      <a:lnTo>
                        <a:pt x="369" y="222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3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4"/>
                      </a:lnTo>
                      <a:lnTo>
                        <a:pt x="313" y="274"/>
                      </a:lnTo>
                      <a:lnTo>
                        <a:pt x="306" y="283"/>
                      </a:lnTo>
                      <a:lnTo>
                        <a:pt x="300" y="293"/>
                      </a:lnTo>
                      <a:lnTo>
                        <a:pt x="294" y="305"/>
                      </a:lnTo>
                      <a:lnTo>
                        <a:pt x="289" y="317"/>
                      </a:lnTo>
                      <a:lnTo>
                        <a:pt x="283" y="329"/>
                      </a:lnTo>
                      <a:lnTo>
                        <a:pt x="279" y="341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2"/>
                      </a:lnTo>
                      <a:lnTo>
                        <a:pt x="262" y="429"/>
                      </a:lnTo>
                      <a:lnTo>
                        <a:pt x="261" y="446"/>
                      </a:lnTo>
                      <a:lnTo>
                        <a:pt x="261" y="463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1" name="Freeform 1217"/>
                <p:cNvSpPr>
                  <a:spLocks noEditPoints="1"/>
                </p:cNvSpPr>
                <p:nvPr/>
              </p:nvSpPr>
              <p:spPr bwMode="auto">
                <a:xfrm>
                  <a:off x="992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8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8" y="805"/>
                    </a:cxn>
                    <a:cxn ang="0">
                      <a:pos x="458" y="811"/>
                    </a:cxn>
                    <a:cxn ang="0">
                      <a:pos x="512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2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9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7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7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8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6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8" y="799"/>
                      </a:lnTo>
                      <a:lnTo>
                        <a:pt x="408" y="803"/>
                      </a:lnTo>
                      <a:lnTo>
                        <a:pt x="418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2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2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5" y="217"/>
                      </a:lnTo>
                      <a:lnTo>
                        <a:pt x="529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4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7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602" name="Group 1218"/>
            <p:cNvGrpSpPr>
              <a:grpSpLocks/>
            </p:cNvGrpSpPr>
            <p:nvPr/>
          </p:nvGrpSpPr>
          <p:grpSpPr bwMode="auto">
            <a:xfrm>
              <a:off x="32" y="1225"/>
              <a:ext cx="670" cy="71"/>
              <a:chOff x="2890" y="2418"/>
              <a:chExt cx="557" cy="59"/>
            </a:xfrm>
          </p:grpSpPr>
          <p:sp>
            <p:nvSpPr>
              <p:cNvPr id="17565" name="Freeform 1181"/>
              <p:cNvSpPr>
                <a:spLocks/>
              </p:cNvSpPr>
              <p:nvPr/>
            </p:nvSpPr>
            <p:spPr bwMode="auto">
              <a:xfrm>
                <a:off x="2890" y="2418"/>
                <a:ext cx="37" cy="46"/>
              </a:xfrm>
              <a:custGeom>
                <a:avLst/>
                <a:gdLst/>
                <a:ahLst/>
                <a:cxnLst>
                  <a:cxn ang="0">
                    <a:pos x="395" y="1322"/>
                  </a:cxn>
                  <a:cxn ang="0">
                    <a:pos x="395" y="224"/>
                  </a:cxn>
                  <a:cxn ang="0">
                    <a:pos x="0" y="224"/>
                  </a:cxn>
                  <a:cxn ang="0">
                    <a:pos x="0" y="0"/>
                  </a:cxn>
                  <a:cxn ang="0">
                    <a:pos x="1056" y="0"/>
                  </a:cxn>
                  <a:cxn ang="0">
                    <a:pos x="1056" y="224"/>
                  </a:cxn>
                  <a:cxn ang="0">
                    <a:pos x="663" y="224"/>
                  </a:cxn>
                  <a:cxn ang="0">
                    <a:pos x="663" y="1322"/>
                  </a:cxn>
                  <a:cxn ang="0">
                    <a:pos x="395" y="1322"/>
                  </a:cxn>
                </a:cxnLst>
                <a:rect l="0" t="0" r="r" b="b"/>
                <a:pathLst>
                  <a:path w="1056" h="1322">
                    <a:moveTo>
                      <a:pt x="395" y="1322"/>
                    </a:moveTo>
                    <a:lnTo>
                      <a:pt x="395" y="224"/>
                    </a:lnTo>
                    <a:lnTo>
                      <a:pt x="0" y="224"/>
                    </a:lnTo>
                    <a:lnTo>
                      <a:pt x="0" y="0"/>
                    </a:lnTo>
                    <a:lnTo>
                      <a:pt x="1056" y="0"/>
                    </a:lnTo>
                    <a:lnTo>
                      <a:pt x="1056" y="224"/>
                    </a:lnTo>
                    <a:lnTo>
                      <a:pt x="663" y="224"/>
                    </a:lnTo>
                    <a:lnTo>
                      <a:pt x="663" y="1322"/>
                    </a:lnTo>
                    <a:lnTo>
                      <a:pt x="395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6" name="Freeform 1182"/>
              <p:cNvSpPr>
                <a:spLocks/>
              </p:cNvSpPr>
              <p:nvPr/>
            </p:nvSpPr>
            <p:spPr bwMode="auto">
              <a:xfrm>
                <a:off x="2924" y="2431"/>
                <a:ext cx="49" cy="33"/>
              </a:xfrm>
              <a:custGeom>
                <a:avLst/>
                <a:gdLst/>
                <a:ahLst/>
                <a:cxnLst>
                  <a:cxn ang="0">
                    <a:pos x="305" y="957"/>
                  </a:cxn>
                  <a:cxn ang="0">
                    <a:pos x="0" y="0"/>
                  </a:cxn>
                  <a:cxn ang="0">
                    <a:pos x="247" y="0"/>
                  </a:cxn>
                  <a:cxn ang="0">
                    <a:pos x="427" y="627"/>
                  </a:cxn>
                  <a:cxn ang="0">
                    <a:pos x="593" y="0"/>
                  </a:cxn>
                  <a:cxn ang="0">
                    <a:pos x="839" y="0"/>
                  </a:cxn>
                  <a:cxn ang="0">
                    <a:pos x="1000" y="627"/>
                  </a:cxn>
                  <a:cxn ang="0">
                    <a:pos x="1183" y="0"/>
                  </a:cxn>
                  <a:cxn ang="0">
                    <a:pos x="1433" y="0"/>
                  </a:cxn>
                  <a:cxn ang="0">
                    <a:pos x="1125" y="957"/>
                  </a:cxn>
                  <a:cxn ang="0">
                    <a:pos x="880" y="957"/>
                  </a:cxn>
                  <a:cxn ang="0">
                    <a:pos x="714" y="341"/>
                  </a:cxn>
                  <a:cxn ang="0">
                    <a:pos x="551" y="957"/>
                  </a:cxn>
                  <a:cxn ang="0">
                    <a:pos x="305" y="957"/>
                  </a:cxn>
                </a:cxnLst>
                <a:rect l="0" t="0" r="r" b="b"/>
                <a:pathLst>
                  <a:path w="1433" h="957">
                    <a:moveTo>
                      <a:pt x="305" y="957"/>
                    </a:moveTo>
                    <a:lnTo>
                      <a:pt x="0" y="0"/>
                    </a:lnTo>
                    <a:lnTo>
                      <a:pt x="247" y="0"/>
                    </a:lnTo>
                    <a:lnTo>
                      <a:pt x="427" y="627"/>
                    </a:lnTo>
                    <a:lnTo>
                      <a:pt x="593" y="0"/>
                    </a:lnTo>
                    <a:lnTo>
                      <a:pt x="839" y="0"/>
                    </a:lnTo>
                    <a:lnTo>
                      <a:pt x="1000" y="627"/>
                    </a:lnTo>
                    <a:lnTo>
                      <a:pt x="1183" y="0"/>
                    </a:lnTo>
                    <a:lnTo>
                      <a:pt x="1433" y="0"/>
                    </a:lnTo>
                    <a:lnTo>
                      <a:pt x="1125" y="957"/>
                    </a:lnTo>
                    <a:lnTo>
                      <a:pt x="880" y="957"/>
                    </a:lnTo>
                    <a:lnTo>
                      <a:pt x="714" y="341"/>
                    </a:lnTo>
                    <a:lnTo>
                      <a:pt x="551" y="957"/>
                    </a:lnTo>
                    <a:lnTo>
                      <a:pt x="305" y="95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7" name="Freeform 1183"/>
              <p:cNvSpPr>
                <a:spLocks noEditPoints="1"/>
              </p:cNvSpPr>
              <p:nvPr/>
            </p:nvSpPr>
            <p:spPr bwMode="auto">
              <a:xfrm>
                <a:off x="2976" y="2430"/>
                <a:ext cx="34" cy="34"/>
              </a:xfrm>
              <a:custGeom>
                <a:avLst/>
                <a:gdLst/>
                <a:ahLst/>
                <a:cxnLst>
                  <a:cxn ang="0">
                    <a:pos x="4" y="425"/>
                  </a:cxn>
                  <a:cxn ang="0">
                    <a:pos x="19" y="349"/>
                  </a:cxn>
                  <a:cxn ang="0">
                    <a:pos x="63" y="243"/>
                  </a:cxn>
                  <a:cxn ang="0">
                    <a:pos x="106" y="175"/>
                  </a:cxn>
                  <a:cxn ang="0">
                    <a:pos x="161" y="117"/>
                  </a:cxn>
                  <a:cxn ang="0">
                    <a:pos x="226" y="71"/>
                  </a:cxn>
                  <a:cxn ang="0">
                    <a:pos x="299" y="36"/>
                  </a:cxn>
                  <a:cxn ang="0">
                    <a:pos x="378" y="12"/>
                  </a:cxn>
                  <a:cxn ang="0">
                    <a:pos x="460" y="1"/>
                  </a:cxn>
                  <a:cxn ang="0">
                    <a:pos x="575" y="5"/>
                  </a:cxn>
                  <a:cxn ang="0">
                    <a:pos x="694" y="36"/>
                  </a:cxn>
                  <a:cxn ang="0">
                    <a:pos x="798" y="94"/>
                  </a:cxn>
                  <a:cxn ang="0">
                    <a:pos x="886" y="179"/>
                  </a:cxn>
                  <a:cxn ang="0">
                    <a:pos x="949" y="279"/>
                  </a:cxn>
                  <a:cxn ang="0">
                    <a:pos x="984" y="395"/>
                  </a:cxn>
                  <a:cxn ang="0">
                    <a:pos x="992" y="526"/>
                  </a:cxn>
                  <a:cxn ang="0">
                    <a:pos x="973" y="651"/>
                  </a:cxn>
                  <a:cxn ang="0">
                    <a:pos x="926" y="763"/>
                  </a:cxn>
                  <a:cxn ang="0">
                    <a:pos x="852" y="858"/>
                  </a:cxn>
                  <a:cxn ang="0">
                    <a:pos x="757" y="935"/>
                  </a:cxn>
                  <a:cxn ang="0">
                    <a:pos x="648" y="981"/>
                  </a:cxn>
                  <a:cxn ang="0">
                    <a:pos x="524" y="1001"/>
                  </a:cxn>
                  <a:cxn ang="0">
                    <a:pos x="400" y="993"/>
                  </a:cxn>
                  <a:cxn ang="0">
                    <a:pos x="321" y="974"/>
                  </a:cxn>
                  <a:cxn ang="0">
                    <a:pos x="245" y="942"/>
                  </a:cxn>
                  <a:cxn ang="0">
                    <a:pos x="176" y="900"/>
                  </a:cxn>
                  <a:cxn ang="0">
                    <a:pos x="118" y="846"/>
                  </a:cxn>
                  <a:cxn ang="0">
                    <a:pos x="70" y="782"/>
                  </a:cxn>
                  <a:cxn ang="0">
                    <a:pos x="36" y="707"/>
                  </a:cxn>
                  <a:cxn ang="0">
                    <a:pos x="12" y="623"/>
                  </a:cxn>
                  <a:cxn ang="0">
                    <a:pos x="1" y="528"/>
                  </a:cxn>
                  <a:cxn ang="0">
                    <a:pos x="262" y="536"/>
                  </a:cxn>
                  <a:cxn ang="0">
                    <a:pos x="274" y="614"/>
                  </a:cxn>
                  <a:cxn ang="0">
                    <a:pos x="300" y="677"/>
                  </a:cxn>
                  <a:cxn ang="0">
                    <a:pos x="338" y="729"/>
                  </a:cxn>
                  <a:cxn ang="0">
                    <a:pos x="385" y="766"/>
                  </a:cxn>
                  <a:cxn ang="0">
                    <a:pos x="437" y="788"/>
                  </a:cxn>
                  <a:cxn ang="0">
                    <a:pos x="497" y="795"/>
                  </a:cxn>
                  <a:cxn ang="0">
                    <a:pos x="556" y="788"/>
                  </a:cxn>
                  <a:cxn ang="0">
                    <a:pos x="608" y="766"/>
                  </a:cxn>
                  <a:cxn ang="0">
                    <a:pos x="655" y="729"/>
                  </a:cxn>
                  <a:cxn ang="0">
                    <a:pos x="693" y="677"/>
                  </a:cxn>
                  <a:cxn ang="0">
                    <a:pos x="718" y="613"/>
                  </a:cxn>
                  <a:cxn ang="0">
                    <a:pos x="730" y="534"/>
                  </a:cxn>
                  <a:cxn ang="0">
                    <a:pos x="728" y="450"/>
                  </a:cxn>
                  <a:cxn ang="0">
                    <a:pos x="714" y="375"/>
                  </a:cxn>
                  <a:cxn ang="0">
                    <a:pos x="686" y="314"/>
                  </a:cxn>
                  <a:cxn ang="0">
                    <a:pos x="647" y="265"/>
                  </a:cxn>
                  <a:cxn ang="0">
                    <a:pos x="598" y="231"/>
                  </a:cxn>
                  <a:cxn ang="0">
                    <a:pos x="544" y="212"/>
                  </a:cxn>
                  <a:cxn ang="0">
                    <a:pos x="485" y="208"/>
                  </a:cxn>
                  <a:cxn ang="0">
                    <a:pos x="426" y="218"/>
                  </a:cxn>
                  <a:cxn ang="0">
                    <a:pos x="374" y="243"/>
                  </a:cxn>
                  <a:cxn ang="0">
                    <a:pos x="329" y="283"/>
                  </a:cxn>
                  <a:cxn ang="0">
                    <a:pos x="293" y="337"/>
                  </a:cxn>
                  <a:cxn ang="0">
                    <a:pos x="270" y="404"/>
                  </a:cxn>
                  <a:cxn ang="0">
                    <a:pos x="261" y="484"/>
                  </a:cxn>
                </a:cxnLst>
                <a:rect l="0" t="0" r="r" b="b"/>
                <a:pathLst>
                  <a:path w="992" h="1001">
                    <a:moveTo>
                      <a:pt x="0" y="488"/>
                    </a:moveTo>
                    <a:lnTo>
                      <a:pt x="0" y="472"/>
                    </a:lnTo>
                    <a:lnTo>
                      <a:pt x="1" y="457"/>
                    </a:lnTo>
                    <a:lnTo>
                      <a:pt x="2" y="440"/>
                    </a:lnTo>
                    <a:lnTo>
                      <a:pt x="4" y="425"/>
                    </a:lnTo>
                    <a:lnTo>
                      <a:pt x="6" y="409"/>
                    </a:lnTo>
                    <a:lnTo>
                      <a:pt x="9" y="394"/>
                    </a:lnTo>
                    <a:lnTo>
                      <a:pt x="12" y="379"/>
                    </a:lnTo>
                    <a:lnTo>
                      <a:pt x="15" y="364"/>
                    </a:lnTo>
                    <a:lnTo>
                      <a:pt x="19" y="349"/>
                    </a:lnTo>
                    <a:lnTo>
                      <a:pt x="25" y="333"/>
                    </a:lnTo>
                    <a:lnTo>
                      <a:pt x="30" y="318"/>
                    </a:lnTo>
                    <a:lnTo>
                      <a:pt x="36" y="303"/>
                    </a:lnTo>
                    <a:lnTo>
                      <a:pt x="48" y="273"/>
                    </a:lnTo>
                    <a:lnTo>
                      <a:pt x="63" y="243"/>
                    </a:lnTo>
                    <a:lnTo>
                      <a:pt x="70" y="229"/>
                    </a:lnTo>
                    <a:lnTo>
                      <a:pt x="79" y="215"/>
                    </a:lnTo>
                    <a:lnTo>
                      <a:pt x="88" y="201"/>
                    </a:lnTo>
                    <a:lnTo>
                      <a:pt x="97" y="188"/>
                    </a:lnTo>
                    <a:lnTo>
                      <a:pt x="106" y="175"/>
                    </a:lnTo>
                    <a:lnTo>
                      <a:pt x="117" y="163"/>
                    </a:lnTo>
                    <a:lnTo>
                      <a:pt x="128" y="150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61" y="117"/>
                    </a:lnTo>
                    <a:lnTo>
                      <a:pt x="173" y="107"/>
                    </a:lnTo>
                    <a:lnTo>
                      <a:pt x="185" y="98"/>
                    </a:lnTo>
                    <a:lnTo>
                      <a:pt x="198" y="88"/>
                    </a:lnTo>
                    <a:lnTo>
                      <a:pt x="212" y="80"/>
                    </a:lnTo>
                    <a:lnTo>
                      <a:pt x="226" y="71"/>
                    </a:lnTo>
                    <a:lnTo>
                      <a:pt x="240" y="63"/>
                    </a:lnTo>
                    <a:lnTo>
                      <a:pt x="254" y="56"/>
                    </a:lnTo>
                    <a:lnTo>
                      <a:pt x="268" y="49"/>
                    </a:lnTo>
                    <a:lnTo>
                      <a:pt x="283" y="42"/>
                    </a:lnTo>
                    <a:lnTo>
                      <a:pt x="299" y="36"/>
                    </a:lnTo>
                    <a:lnTo>
                      <a:pt x="314" y="31"/>
                    </a:lnTo>
                    <a:lnTo>
                      <a:pt x="329" y="26"/>
                    </a:lnTo>
                    <a:lnTo>
                      <a:pt x="345" y="21"/>
                    </a:lnTo>
                    <a:lnTo>
                      <a:pt x="361" y="17"/>
                    </a:lnTo>
                    <a:lnTo>
                      <a:pt x="378" y="12"/>
                    </a:lnTo>
                    <a:lnTo>
                      <a:pt x="394" y="9"/>
                    </a:lnTo>
                    <a:lnTo>
                      <a:pt x="410" y="6"/>
                    </a:lnTo>
                    <a:lnTo>
                      <a:pt x="427" y="4"/>
                    </a:lnTo>
                    <a:lnTo>
                      <a:pt x="443" y="2"/>
                    </a:lnTo>
                    <a:lnTo>
                      <a:pt x="460" y="1"/>
                    </a:lnTo>
                    <a:lnTo>
                      <a:pt x="478" y="1"/>
                    </a:lnTo>
                    <a:lnTo>
                      <a:pt x="496" y="0"/>
                    </a:lnTo>
                    <a:lnTo>
                      <a:pt x="522" y="1"/>
                    </a:lnTo>
                    <a:lnTo>
                      <a:pt x="548" y="2"/>
                    </a:lnTo>
                    <a:lnTo>
                      <a:pt x="575" y="5"/>
                    </a:lnTo>
                    <a:lnTo>
                      <a:pt x="600" y="9"/>
                    </a:lnTo>
                    <a:lnTo>
                      <a:pt x="624" y="15"/>
                    </a:lnTo>
                    <a:lnTo>
                      <a:pt x="649" y="21"/>
                    </a:lnTo>
                    <a:lnTo>
                      <a:pt x="672" y="28"/>
                    </a:lnTo>
                    <a:lnTo>
                      <a:pt x="694" y="36"/>
                    </a:lnTo>
                    <a:lnTo>
                      <a:pt x="716" y="46"/>
                    </a:lnTo>
                    <a:lnTo>
                      <a:pt x="738" y="56"/>
                    </a:lnTo>
                    <a:lnTo>
                      <a:pt x="759" y="68"/>
                    </a:lnTo>
                    <a:lnTo>
                      <a:pt x="779" y="80"/>
                    </a:lnTo>
                    <a:lnTo>
                      <a:pt x="798" y="94"/>
                    </a:lnTo>
                    <a:lnTo>
                      <a:pt x="817" y="109"/>
                    </a:lnTo>
                    <a:lnTo>
                      <a:pt x="836" y="125"/>
                    </a:lnTo>
                    <a:lnTo>
                      <a:pt x="854" y="142"/>
                    </a:lnTo>
                    <a:lnTo>
                      <a:pt x="870" y="160"/>
                    </a:lnTo>
                    <a:lnTo>
                      <a:pt x="886" y="179"/>
                    </a:lnTo>
                    <a:lnTo>
                      <a:pt x="900" y="198"/>
                    </a:lnTo>
                    <a:lnTo>
                      <a:pt x="915" y="217"/>
                    </a:lnTo>
                    <a:lnTo>
                      <a:pt x="927" y="238"/>
                    </a:lnTo>
                    <a:lnTo>
                      <a:pt x="938" y="258"/>
                    </a:lnTo>
                    <a:lnTo>
                      <a:pt x="949" y="279"/>
                    </a:lnTo>
                    <a:lnTo>
                      <a:pt x="958" y="302"/>
                    </a:lnTo>
                    <a:lnTo>
                      <a:pt x="966" y="325"/>
                    </a:lnTo>
                    <a:lnTo>
                      <a:pt x="973" y="348"/>
                    </a:lnTo>
                    <a:lnTo>
                      <a:pt x="979" y="371"/>
                    </a:lnTo>
                    <a:lnTo>
                      <a:pt x="984" y="395"/>
                    </a:lnTo>
                    <a:lnTo>
                      <a:pt x="987" y="420"/>
                    </a:lnTo>
                    <a:lnTo>
                      <a:pt x="990" y="447"/>
                    </a:lnTo>
                    <a:lnTo>
                      <a:pt x="992" y="472"/>
                    </a:lnTo>
                    <a:lnTo>
                      <a:pt x="992" y="499"/>
                    </a:lnTo>
                    <a:lnTo>
                      <a:pt x="992" y="526"/>
                    </a:lnTo>
                    <a:lnTo>
                      <a:pt x="990" y="552"/>
                    </a:lnTo>
                    <a:lnTo>
                      <a:pt x="987" y="577"/>
                    </a:lnTo>
                    <a:lnTo>
                      <a:pt x="984" y="603"/>
                    </a:lnTo>
                    <a:lnTo>
                      <a:pt x="979" y="627"/>
                    </a:lnTo>
                    <a:lnTo>
                      <a:pt x="973" y="651"/>
                    </a:lnTo>
                    <a:lnTo>
                      <a:pt x="966" y="674"/>
                    </a:lnTo>
                    <a:lnTo>
                      <a:pt x="958" y="697"/>
                    </a:lnTo>
                    <a:lnTo>
                      <a:pt x="948" y="719"/>
                    </a:lnTo>
                    <a:lnTo>
                      <a:pt x="938" y="742"/>
                    </a:lnTo>
                    <a:lnTo>
                      <a:pt x="926" y="763"/>
                    </a:lnTo>
                    <a:lnTo>
                      <a:pt x="914" y="783"/>
                    </a:lnTo>
                    <a:lnTo>
                      <a:pt x="899" y="803"/>
                    </a:lnTo>
                    <a:lnTo>
                      <a:pt x="885" y="822"/>
                    </a:lnTo>
                    <a:lnTo>
                      <a:pt x="869" y="840"/>
                    </a:lnTo>
                    <a:lnTo>
                      <a:pt x="852" y="858"/>
                    </a:lnTo>
                    <a:lnTo>
                      <a:pt x="835" y="877"/>
                    </a:lnTo>
                    <a:lnTo>
                      <a:pt x="815" y="893"/>
                    </a:lnTo>
                    <a:lnTo>
                      <a:pt x="796" y="908"/>
                    </a:lnTo>
                    <a:lnTo>
                      <a:pt x="777" y="922"/>
                    </a:lnTo>
                    <a:lnTo>
                      <a:pt x="757" y="935"/>
                    </a:lnTo>
                    <a:lnTo>
                      <a:pt x="737" y="946"/>
                    </a:lnTo>
                    <a:lnTo>
                      <a:pt x="714" y="957"/>
                    </a:lnTo>
                    <a:lnTo>
                      <a:pt x="693" y="966"/>
                    </a:lnTo>
                    <a:lnTo>
                      <a:pt x="671" y="974"/>
                    </a:lnTo>
                    <a:lnTo>
                      <a:pt x="648" y="981"/>
                    </a:lnTo>
                    <a:lnTo>
                      <a:pt x="624" y="988"/>
                    </a:lnTo>
                    <a:lnTo>
                      <a:pt x="600" y="993"/>
                    </a:lnTo>
                    <a:lnTo>
                      <a:pt x="575" y="996"/>
                    </a:lnTo>
                    <a:lnTo>
                      <a:pt x="549" y="999"/>
                    </a:lnTo>
                    <a:lnTo>
                      <a:pt x="524" y="1001"/>
                    </a:lnTo>
                    <a:lnTo>
                      <a:pt x="498" y="1001"/>
                    </a:lnTo>
                    <a:lnTo>
                      <a:pt x="464" y="1000"/>
                    </a:lnTo>
                    <a:lnTo>
                      <a:pt x="432" y="998"/>
                    </a:lnTo>
                    <a:lnTo>
                      <a:pt x="416" y="996"/>
                    </a:lnTo>
                    <a:lnTo>
                      <a:pt x="400" y="993"/>
                    </a:lnTo>
                    <a:lnTo>
                      <a:pt x="384" y="990"/>
                    </a:lnTo>
                    <a:lnTo>
                      <a:pt x="368" y="987"/>
                    </a:lnTo>
                    <a:lnTo>
                      <a:pt x="352" y="983"/>
                    </a:lnTo>
                    <a:lnTo>
                      <a:pt x="337" y="978"/>
                    </a:lnTo>
                    <a:lnTo>
                      <a:pt x="321" y="974"/>
                    </a:lnTo>
                    <a:lnTo>
                      <a:pt x="306" y="968"/>
                    </a:lnTo>
                    <a:lnTo>
                      <a:pt x="291" y="962"/>
                    </a:lnTo>
                    <a:lnTo>
                      <a:pt x="275" y="956"/>
                    </a:lnTo>
                    <a:lnTo>
                      <a:pt x="260" y="949"/>
                    </a:lnTo>
                    <a:lnTo>
                      <a:pt x="245" y="942"/>
                    </a:lnTo>
                    <a:lnTo>
                      <a:pt x="231" y="935"/>
                    </a:lnTo>
                    <a:lnTo>
                      <a:pt x="216" y="927"/>
                    </a:lnTo>
                    <a:lnTo>
                      <a:pt x="203" y="918"/>
                    </a:lnTo>
                    <a:lnTo>
                      <a:pt x="188" y="909"/>
                    </a:lnTo>
                    <a:lnTo>
                      <a:pt x="176" y="900"/>
                    </a:lnTo>
                    <a:lnTo>
                      <a:pt x="163" y="890"/>
                    </a:lnTo>
                    <a:lnTo>
                      <a:pt x="151" y="880"/>
                    </a:lnTo>
                    <a:lnTo>
                      <a:pt x="140" y="868"/>
                    </a:lnTo>
                    <a:lnTo>
                      <a:pt x="129" y="858"/>
                    </a:lnTo>
                    <a:lnTo>
                      <a:pt x="118" y="846"/>
                    </a:lnTo>
                    <a:lnTo>
                      <a:pt x="107" y="834"/>
                    </a:lnTo>
                    <a:lnTo>
                      <a:pt x="97" y="822"/>
                    </a:lnTo>
                    <a:lnTo>
                      <a:pt x="88" y="809"/>
                    </a:lnTo>
                    <a:lnTo>
                      <a:pt x="79" y="796"/>
                    </a:lnTo>
                    <a:lnTo>
                      <a:pt x="70" y="782"/>
                    </a:lnTo>
                    <a:lnTo>
                      <a:pt x="63" y="768"/>
                    </a:lnTo>
                    <a:lnTo>
                      <a:pt x="55" y="754"/>
                    </a:lnTo>
                    <a:lnTo>
                      <a:pt x="48" y="739"/>
                    </a:lnTo>
                    <a:lnTo>
                      <a:pt x="42" y="722"/>
                    </a:lnTo>
                    <a:lnTo>
                      <a:pt x="36" y="707"/>
                    </a:lnTo>
                    <a:lnTo>
                      <a:pt x="30" y="691"/>
                    </a:lnTo>
                    <a:lnTo>
                      <a:pt x="25" y="675"/>
                    </a:lnTo>
                    <a:lnTo>
                      <a:pt x="19" y="658"/>
                    </a:lnTo>
                    <a:lnTo>
                      <a:pt x="15" y="640"/>
                    </a:lnTo>
                    <a:lnTo>
                      <a:pt x="12" y="623"/>
                    </a:lnTo>
                    <a:lnTo>
                      <a:pt x="9" y="605"/>
                    </a:lnTo>
                    <a:lnTo>
                      <a:pt x="6" y="587"/>
                    </a:lnTo>
                    <a:lnTo>
                      <a:pt x="4" y="567"/>
                    </a:lnTo>
                    <a:lnTo>
                      <a:pt x="2" y="548"/>
                    </a:lnTo>
                    <a:lnTo>
                      <a:pt x="1" y="528"/>
                    </a:lnTo>
                    <a:lnTo>
                      <a:pt x="0" y="508"/>
                    </a:lnTo>
                    <a:lnTo>
                      <a:pt x="0" y="488"/>
                    </a:lnTo>
                    <a:close/>
                    <a:moveTo>
                      <a:pt x="261" y="501"/>
                    </a:moveTo>
                    <a:lnTo>
                      <a:pt x="261" y="519"/>
                    </a:lnTo>
                    <a:lnTo>
                      <a:pt x="262" y="536"/>
                    </a:lnTo>
                    <a:lnTo>
                      <a:pt x="263" y="552"/>
                    </a:lnTo>
                    <a:lnTo>
                      <a:pt x="265" y="568"/>
                    </a:lnTo>
                    <a:lnTo>
                      <a:pt x="267" y="583"/>
                    </a:lnTo>
                    <a:lnTo>
                      <a:pt x="270" y="599"/>
                    </a:lnTo>
                    <a:lnTo>
                      <a:pt x="274" y="614"/>
                    </a:lnTo>
                    <a:lnTo>
                      <a:pt x="278" y="627"/>
                    </a:lnTo>
                    <a:lnTo>
                      <a:pt x="282" y="641"/>
                    </a:lnTo>
                    <a:lnTo>
                      <a:pt x="287" y="653"/>
                    </a:lnTo>
                    <a:lnTo>
                      <a:pt x="293" y="666"/>
                    </a:lnTo>
                    <a:lnTo>
                      <a:pt x="300" y="677"/>
                    </a:lnTo>
                    <a:lnTo>
                      <a:pt x="306" y="689"/>
                    </a:lnTo>
                    <a:lnTo>
                      <a:pt x="313" y="699"/>
                    </a:lnTo>
                    <a:lnTo>
                      <a:pt x="321" y="709"/>
                    </a:lnTo>
                    <a:lnTo>
                      <a:pt x="329" y="719"/>
                    </a:lnTo>
                    <a:lnTo>
                      <a:pt x="338" y="729"/>
                    </a:lnTo>
                    <a:lnTo>
                      <a:pt x="346" y="738"/>
                    </a:lnTo>
                    <a:lnTo>
                      <a:pt x="355" y="746"/>
                    </a:lnTo>
                    <a:lnTo>
                      <a:pt x="365" y="753"/>
                    </a:lnTo>
                    <a:lnTo>
                      <a:pt x="374" y="760"/>
                    </a:lnTo>
                    <a:lnTo>
                      <a:pt x="385" y="766"/>
                    </a:lnTo>
                    <a:lnTo>
                      <a:pt x="395" y="771"/>
                    </a:lnTo>
                    <a:lnTo>
                      <a:pt x="405" y="776"/>
                    </a:lnTo>
                    <a:lnTo>
                      <a:pt x="415" y="781"/>
                    </a:lnTo>
                    <a:lnTo>
                      <a:pt x="426" y="785"/>
                    </a:lnTo>
                    <a:lnTo>
                      <a:pt x="437" y="788"/>
                    </a:lnTo>
                    <a:lnTo>
                      <a:pt x="448" y="790"/>
                    </a:lnTo>
                    <a:lnTo>
                      <a:pt x="460" y="793"/>
                    </a:lnTo>
                    <a:lnTo>
                      <a:pt x="473" y="794"/>
                    </a:lnTo>
                    <a:lnTo>
                      <a:pt x="485" y="795"/>
                    </a:lnTo>
                    <a:lnTo>
                      <a:pt x="497" y="795"/>
                    </a:lnTo>
                    <a:lnTo>
                      <a:pt x="509" y="795"/>
                    </a:lnTo>
                    <a:lnTo>
                      <a:pt x="521" y="794"/>
                    </a:lnTo>
                    <a:lnTo>
                      <a:pt x="532" y="793"/>
                    </a:lnTo>
                    <a:lnTo>
                      <a:pt x="544" y="790"/>
                    </a:lnTo>
                    <a:lnTo>
                      <a:pt x="556" y="788"/>
                    </a:lnTo>
                    <a:lnTo>
                      <a:pt x="567" y="785"/>
                    </a:lnTo>
                    <a:lnTo>
                      <a:pt x="578" y="781"/>
                    </a:lnTo>
                    <a:lnTo>
                      <a:pt x="588" y="776"/>
                    </a:lnTo>
                    <a:lnTo>
                      <a:pt x="598" y="771"/>
                    </a:lnTo>
                    <a:lnTo>
                      <a:pt x="608" y="766"/>
                    </a:lnTo>
                    <a:lnTo>
                      <a:pt x="618" y="760"/>
                    </a:lnTo>
                    <a:lnTo>
                      <a:pt x="628" y="753"/>
                    </a:lnTo>
                    <a:lnTo>
                      <a:pt x="637" y="746"/>
                    </a:lnTo>
                    <a:lnTo>
                      <a:pt x="647" y="738"/>
                    </a:lnTo>
                    <a:lnTo>
                      <a:pt x="655" y="729"/>
                    </a:lnTo>
                    <a:lnTo>
                      <a:pt x="664" y="719"/>
                    </a:lnTo>
                    <a:lnTo>
                      <a:pt x="672" y="709"/>
                    </a:lnTo>
                    <a:lnTo>
                      <a:pt x="679" y="699"/>
                    </a:lnTo>
                    <a:lnTo>
                      <a:pt x="686" y="689"/>
                    </a:lnTo>
                    <a:lnTo>
                      <a:pt x="693" y="677"/>
                    </a:lnTo>
                    <a:lnTo>
                      <a:pt x="699" y="666"/>
                    </a:lnTo>
                    <a:lnTo>
                      <a:pt x="705" y="653"/>
                    </a:lnTo>
                    <a:lnTo>
                      <a:pt x="709" y="640"/>
                    </a:lnTo>
                    <a:lnTo>
                      <a:pt x="714" y="627"/>
                    </a:lnTo>
                    <a:lnTo>
                      <a:pt x="718" y="613"/>
                    </a:lnTo>
                    <a:lnTo>
                      <a:pt x="721" y="598"/>
                    </a:lnTo>
                    <a:lnTo>
                      <a:pt x="724" y="583"/>
                    </a:lnTo>
                    <a:lnTo>
                      <a:pt x="727" y="567"/>
                    </a:lnTo>
                    <a:lnTo>
                      <a:pt x="728" y="551"/>
                    </a:lnTo>
                    <a:lnTo>
                      <a:pt x="730" y="534"/>
                    </a:lnTo>
                    <a:lnTo>
                      <a:pt x="730" y="517"/>
                    </a:lnTo>
                    <a:lnTo>
                      <a:pt x="731" y="499"/>
                    </a:lnTo>
                    <a:lnTo>
                      <a:pt x="730" y="482"/>
                    </a:lnTo>
                    <a:lnTo>
                      <a:pt x="730" y="466"/>
                    </a:lnTo>
                    <a:lnTo>
                      <a:pt x="728" y="450"/>
                    </a:lnTo>
                    <a:lnTo>
                      <a:pt x="727" y="433"/>
                    </a:lnTo>
                    <a:lnTo>
                      <a:pt x="724" y="418"/>
                    </a:lnTo>
                    <a:lnTo>
                      <a:pt x="721" y="403"/>
                    </a:lnTo>
                    <a:lnTo>
                      <a:pt x="718" y="389"/>
                    </a:lnTo>
                    <a:lnTo>
                      <a:pt x="714" y="375"/>
                    </a:lnTo>
                    <a:lnTo>
                      <a:pt x="709" y="362"/>
                    </a:lnTo>
                    <a:lnTo>
                      <a:pt x="705" y="349"/>
                    </a:lnTo>
                    <a:lnTo>
                      <a:pt x="699" y="337"/>
                    </a:lnTo>
                    <a:lnTo>
                      <a:pt x="693" y="325"/>
                    </a:lnTo>
                    <a:lnTo>
                      <a:pt x="686" y="314"/>
                    </a:lnTo>
                    <a:lnTo>
                      <a:pt x="679" y="303"/>
                    </a:lnTo>
                    <a:lnTo>
                      <a:pt x="672" y="292"/>
                    </a:lnTo>
                    <a:lnTo>
                      <a:pt x="664" y="283"/>
                    </a:lnTo>
                    <a:lnTo>
                      <a:pt x="655" y="273"/>
                    </a:lnTo>
                    <a:lnTo>
                      <a:pt x="647" y="265"/>
                    </a:lnTo>
                    <a:lnTo>
                      <a:pt x="637" y="257"/>
                    </a:lnTo>
                    <a:lnTo>
                      <a:pt x="628" y="250"/>
                    </a:lnTo>
                    <a:lnTo>
                      <a:pt x="618" y="243"/>
                    </a:lnTo>
                    <a:lnTo>
                      <a:pt x="608" y="237"/>
                    </a:lnTo>
                    <a:lnTo>
                      <a:pt x="598" y="231"/>
                    </a:lnTo>
                    <a:lnTo>
                      <a:pt x="588" y="226"/>
                    </a:lnTo>
                    <a:lnTo>
                      <a:pt x="578" y="222"/>
                    </a:lnTo>
                    <a:lnTo>
                      <a:pt x="567" y="218"/>
                    </a:lnTo>
                    <a:lnTo>
                      <a:pt x="556" y="215"/>
                    </a:lnTo>
                    <a:lnTo>
                      <a:pt x="544" y="212"/>
                    </a:lnTo>
                    <a:lnTo>
                      <a:pt x="532" y="210"/>
                    </a:lnTo>
                    <a:lnTo>
                      <a:pt x="521" y="209"/>
                    </a:lnTo>
                    <a:lnTo>
                      <a:pt x="509" y="208"/>
                    </a:lnTo>
                    <a:lnTo>
                      <a:pt x="497" y="207"/>
                    </a:lnTo>
                    <a:lnTo>
                      <a:pt x="485" y="208"/>
                    </a:lnTo>
                    <a:lnTo>
                      <a:pt x="473" y="209"/>
                    </a:lnTo>
                    <a:lnTo>
                      <a:pt x="460" y="210"/>
                    </a:lnTo>
                    <a:lnTo>
                      <a:pt x="448" y="212"/>
                    </a:lnTo>
                    <a:lnTo>
                      <a:pt x="437" y="215"/>
                    </a:lnTo>
                    <a:lnTo>
                      <a:pt x="426" y="218"/>
                    </a:lnTo>
                    <a:lnTo>
                      <a:pt x="415" y="222"/>
                    </a:lnTo>
                    <a:lnTo>
                      <a:pt x="405" y="226"/>
                    </a:lnTo>
                    <a:lnTo>
                      <a:pt x="395" y="231"/>
                    </a:lnTo>
                    <a:lnTo>
                      <a:pt x="385" y="237"/>
                    </a:lnTo>
                    <a:lnTo>
                      <a:pt x="374" y="243"/>
                    </a:lnTo>
                    <a:lnTo>
                      <a:pt x="365" y="250"/>
                    </a:lnTo>
                    <a:lnTo>
                      <a:pt x="355" y="257"/>
                    </a:lnTo>
                    <a:lnTo>
                      <a:pt x="346" y="265"/>
                    </a:lnTo>
                    <a:lnTo>
                      <a:pt x="338" y="273"/>
                    </a:lnTo>
                    <a:lnTo>
                      <a:pt x="329" y="283"/>
                    </a:lnTo>
                    <a:lnTo>
                      <a:pt x="321" y="292"/>
                    </a:lnTo>
                    <a:lnTo>
                      <a:pt x="313" y="303"/>
                    </a:lnTo>
                    <a:lnTo>
                      <a:pt x="306" y="314"/>
                    </a:lnTo>
                    <a:lnTo>
                      <a:pt x="300" y="325"/>
                    </a:lnTo>
                    <a:lnTo>
                      <a:pt x="293" y="337"/>
                    </a:lnTo>
                    <a:lnTo>
                      <a:pt x="287" y="349"/>
                    </a:lnTo>
                    <a:lnTo>
                      <a:pt x="282" y="362"/>
                    </a:lnTo>
                    <a:lnTo>
                      <a:pt x="278" y="375"/>
                    </a:lnTo>
                    <a:lnTo>
                      <a:pt x="274" y="389"/>
                    </a:lnTo>
                    <a:lnTo>
                      <a:pt x="270" y="404"/>
                    </a:lnTo>
                    <a:lnTo>
                      <a:pt x="267" y="418"/>
                    </a:lnTo>
                    <a:lnTo>
                      <a:pt x="265" y="434"/>
                    </a:lnTo>
                    <a:lnTo>
                      <a:pt x="263" y="451"/>
                    </a:lnTo>
                    <a:lnTo>
                      <a:pt x="262" y="467"/>
                    </a:lnTo>
                    <a:lnTo>
                      <a:pt x="261" y="484"/>
                    </a:lnTo>
                    <a:lnTo>
                      <a:pt x="261" y="50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8" name="Freeform 1184"/>
              <p:cNvSpPr>
                <a:spLocks/>
              </p:cNvSpPr>
              <p:nvPr/>
            </p:nvSpPr>
            <p:spPr bwMode="auto">
              <a:xfrm>
                <a:off x="3035" y="2418"/>
                <a:ext cx="32" cy="46"/>
              </a:xfrm>
              <a:custGeom>
                <a:avLst/>
                <a:gdLst/>
                <a:ahLst/>
                <a:cxnLst>
                  <a:cxn ang="0">
                    <a:pos x="0" y="1311"/>
                  </a:cxn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089"/>
                  </a:cxn>
                  <a:cxn ang="0">
                    <a:pos x="934" y="1089"/>
                  </a:cxn>
                  <a:cxn ang="0">
                    <a:pos x="934" y="1311"/>
                  </a:cxn>
                  <a:cxn ang="0">
                    <a:pos x="0" y="1311"/>
                  </a:cxn>
                </a:cxnLst>
                <a:rect l="0" t="0" r="r" b="b"/>
                <a:pathLst>
                  <a:path w="934" h="1311">
                    <a:moveTo>
                      <a:pt x="0" y="1311"/>
                    </a:moveTo>
                    <a:lnTo>
                      <a:pt x="0" y="0"/>
                    </a:lnTo>
                    <a:lnTo>
                      <a:pt x="268" y="0"/>
                    </a:lnTo>
                    <a:lnTo>
                      <a:pt x="268" y="1089"/>
                    </a:lnTo>
                    <a:lnTo>
                      <a:pt x="934" y="1089"/>
                    </a:lnTo>
                    <a:lnTo>
                      <a:pt x="934" y="1311"/>
                    </a:lnTo>
                    <a:lnTo>
                      <a:pt x="0" y="131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9" name="Freeform 1185"/>
              <p:cNvSpPr>
                <a:spLocks noEditPoints="1"/>
              </p:cNvSpPr>
              <p:nvPr/>
            </p:nvSpPr>
            <p:spPr bwMode="auto">
              <a:xfrm>
                <a:off x="3074" y="2418"/>
                <a:ext cx="8" cy="46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235"/>
                  </a:cxn>
                  <a:cxn ang="0">
                    <a:pos x="0" y="235"/>
                  </a:cxn>
                  <a:cxn ang="0">
                    <a:pos x="0" y="1322"/>
                  </a:cxn>
                  <a:cxn ang="0">
                    <a:pos x="0" y="365"/>
                  </a:cxn>
                  <a:cxn ang="0">
                    <a:pos x="255" y="365"/>
                  </a:cxn>
                  <a:cxn ang="0">
                    <a:pos x="255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255" h="1322">
                    <a:moveTo>
                      <a:pt x="0" y="235"/>
                    </a:moveTo>
                    <a:lnTo>
                      <a:pt x="0" y="0"/>
                    </a:lnTo>
                    <a:lnTo>
                      <a:pt x="255" y="0"/>
                    </a:lnTo>
                    <a:lnTo>
                      <a:pt x="255" y="235"/>
                    </a:lnTo>
                    <a:lnTo>
                      <a:pt x="0" y="235"/>
                    </a:lnTo>
                    <a:close/>
                    <a:moveTo>
                      <a:pt x="0" y="1322"/>
                    </a:moveTo>
                    <a:lnTo>
                      <a:pt x="0" y="365"/>
                    </a:lnTo>
                    <a:lnTo>
                      <a:pt x="255" y="365"/>
                    </a:lnTo>
                    <a:lnTo>
                      <a:pt x="255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0" name="Freeform 1186"/>
              <p:cNvSpPr>
                <a:spLocks/>
              </p:cNvSpPr>
              <p:nvPr/>
            </p:nvSpPr>
            <p:spPr bwMode="auto">
              <a:xfrm>
                <a:off x="3091" y="2430"/>
                <a:ext cx="31" cy="34"/>
              </a:xfrm>
              <a:custGeom>
                <a:avLst/>
                <a:gdLst/>
                <a:ahLst/>
                <a:cxnLst>
                  <a:cxn ang="0">
                    <a:pos x="623" y="980"/>
                  </a:cxn>
                  <a:cxn ang="0">
                    <a:pos x="622" y="455"/>
                  </a:cxn>
                  <a:cxn ang="0">
                    <a:pos x="620" y="390"/>
                  </a:cxn>
                  <a:cxn ang="0">
                    <a:pos x="616" y="341"/>
                  </a:cxn>
                  <a:cxn ang="0">
                    <a:pos x="610" y="304"/>
                  </a:cxn>
                  <a:cxn ang="0">
                    <a:pos x="602" y="279"/>
                  </a:cxn>
                  <a:cxn ang="0">
                    <a:pos x="591" y="259"/>
                  </a:cxn>
                  <a:cxn ang="0">
                    <a:pos x="577" y="242"/>
                  </a:cxn>
                  <a:cxn ang="0">
                    <a:pos x="562" y="227"/>
                  </a:cxn>
                  <a:cxn ang="0">
                    <a:pos x="544" y="214"/>
                  </a:cxn>
                  <a:cxn ang="0">
                    <a:pos x="524" y="205"/>
                  </a:cxn>
                  <a:cxn ang="0">
                    <a:pos x="502" y="198"/>
                  </a:cxn>
                  <a:cxn ang="0">
                    <a:pos x="477" y="195"/>
                  </a:cxn>
                  <a:cxn ang="0">
                    <a:pos x="449" y="195"/>
                  </a:cxn>
                  <a:cxn ang="0">
                    <a:pos x="418" y="200"/>
                  </a:cxn>
                  <a:cxn ang="0">
                    <a:pos x="387" y="209"/>
                  </a:cxn>
                  <a:cxn ang="0">
                    <a:pos x="360" y="222"/>
                  </a:cxn>
                  <a:cxn ang="0">
                    <a:pos x="334" y="240"/>
                  </a:cxn>
                  <a:cxn ang="0">
                    <a:pos x="312" y="261"/>
                  </a:cxn>
                  <a:cxn ang="0">
                    <a:pos x="293" y="285"/>
                  </a:cxn>
                  <a:cxn ang="0">
                    <a:pos x="280" y="312"/>
                  </a:cxn>
                  <a:cxn ang="0">
                    <a:pos x="270" y="343"/>
                  </a:cxn>
                  <a:cxn ang="0">
                    <a:pos x="262" y="385"/>
                  </a:cxn>
                  <a:cxn ang="0">
                    <a:pos x="258" y="440"/>
                  </a:cxn>
                  <a:cxn ang="0">
                    <a:pos x="255" y="508"/>
                  </a:cxn>
                  <a:cxn ang="0">
                    <a:pos x="255" y="980"/>
                  </a:cxn>
                  <a:cxn ang="0">
                    <a:pos x="0" y="23"/>
                  </a:cxn>
                  <a:cxn ang="0">
                    <a:pos x="237" y="164"/>
                  </a:cxn>
                  <a:cxn ang="0">
                    <a:pos x="269" y="125"/>
                  </a:cxn>
                  <a:cxn ang="0">
                    <a:pos x="303" y="92"/>
                  </a:cxn>
                  <a:cxn ang="0">
                    <a:pos x="340" y="64"/>
                  </a:cxn>
                  <a:cxn ang="0">
                    <a:pos x="379" y="42"/>
                  </a:cxn>
                  <a:cxn ang="0">
                    <a:pos x="420" y="24"/>
                  </a:cxn>
                  <a:cxn ang="0">
                    <a:pos x="462" y="10"/>
                  </a:cxn>
                  <a:cxn ang="0">
                    <a:pos x="507" y="3"/>
                  </a:cxn>
                  <a:cxn ang="0">
                    <a:pos x="554" y="0"/>
                  </a:cxn>
                  <a:cxn ang="0">
                    <a:pos x="595" y="2"/>
                  </a:cxn>
                  <a:cxn ang="0">
                    <a:pos x="634" y="8"/>
                  </a:cxn>
                  <a:cxn ang="0">
                    <a:pos x="672" y="18"/>
                  </a:cxn>
                  <a:cxn ang="0">
                    <a:pos x="708" y="31"/>
                  </a:cxn>
                  <a:cxn ang="0">
                    <a:pos x="740" y="47"/>
                  </a:cxn>
                  <a:cxn ang="0">
                    <a:pos x="769" y="65"/>
                  </a:cxn>
                  <a:cxn ang="0">
                    <a:pos x="793" y="86"/>
                  </a:cxn>
                  <a:cxn ang="0">
                    <a:pos x="813" y="108"/>
                  </a:cxn>
                  <a:cxn ang="0">
                    <a:pos x="829" y="132"/>
                  </a:cxn>
                  <a:cxn ang="0">
                    <a:pos x="843" y="159"/>
                  </a:cxn>
                  <a:cxn ang="0">
                    <a:pos x="855" y="186"/>
                  </a:cxn>
                  <a:cxn ang="0">
                    <a:pos x="863" y="215"/>
                  </a:cxn>
                  <a:cxn ang="0">
                    <a:pos x="869" y="247"/>
                  </a:cxn>
                  <a:cxn ang="0">
                    <a:pos x="874" y="287"/>
                  </a:cxn>
                  <a:cxn ang="0">
                    <a:pos x="876" y="333"/>
                  </a:cxn>
                  <a:cxn ang="0">
                    <a:pos x="877" y="385"/>
                  </a:cxn>
                </a:cxnLst>
                <a:rect l="0" t="0" r="r" b="b"/>
                <a:pathLst>
                  <a:path w="877" h="980">
                    <a:moveTo>
                      <a:pt x="877" y="980"/>
                    </a:moveTo>
                    <a:lnTo>
                      <a:pt x="623" y="980"/>
                    </a:lnTo>
                    <a:lnTo>
                      <a:pt x="623" y="492"/>
                    </a:lnTo>
                    <a:lnTo>
                      <a:pt x="622" y="455"/>
                    </a:lnTo>
                    <a:lnTo>
                      <a:pt x="622" y="420"/>
                    </a:lnTo>
                    <a:lnTo>
                      <a:pt x="620" y="390"/>
                    </a:lnTo>
                    <a:lnTo>
                      <a:pt x="619" y="364"/>
                    </a:lnTo>
                    <a:lnTo>
                      <a:pt x="616" y="341"/>
                    </a:lnTo>
                    <a:lnTo>
                      <a:pt x="614" y="321"/>
                    </a:lnTo>
                    <a:lnTo>
                      <a:pt x="610" y="304"/>
                    </a:lnTo>
                    <a:lnTo>
                      <a:pt x="607" y="290"/>
                    </a:lnTo>
                    <a:lnTo>
                      <a:pt x="602" y="279"/>
                    </a:lnTo>
                    <a:lnTo>
                      <a:pt x="597" y="269"/>
                    </a:lnTo>
                    <a:lnTo>
                      <a:pt x="591" y="259"/>
                    </a:lnTo>
                    <a:lnTo>
                      <a:pt x="585" y="250"/>
                    </a:lnTo>
                    <a:lnTo>
                      <a:pt x="577" y="242"/>
                    </a:lnTo>
                    <a:lnTo>
                      <a:pt x="570" y="234"/>
                    </a:lnTo>
                    <a:lnTo>
                      <a:pt x="562" y="227"/>
                    </a:lnTo>
                    <a:lnTo>
                      <a:pt x="553" y="220"/>
                    </a:lnTo>
                    <a:lnTo>
                      <a:pt x="544" y="214"/>
                    </a:lnTo>
                    <a:lnTo>
                      <a:pt x="534" y="209"/>
                    </a:lnTo>
                    <a:lnTo>
                      <a:pt x="524" y="205"/>
                    </a:lnTo>
                    <a:lnTo>
                      <a:pt x="513" y="201"/>
                    </a:lnTo>
                    <a:lnTo>
                      <a:pt x="502" y="198"/>
                    </a:lnTo>
                    <a:lnTo>
                      <a:pt x="490" y="196"/>
                    </a:lnTo>
                    <a:lnTo>
                      <a:pt x="477" y="195"/>
                    </a:lnTo>
                    <a:lnTo>
                      <a:pt x="465" y="195"/>
                    </a:lnTo>
                    <a:lnTo>
                      <a:pt x="449" y="195"/>
                    </a:lnTo>
                    <a:lnTo>
                      <a:pt x="433" y="197"/>
                    </a:lnTo>
                    <a:lnTo>
                      <a:pt x="418" y="200"/>
                    </a:lnTo>
                    <a:lnTo>
                      <a:pt x="403" y="204"/>
                    </a:lnTo>
                    <a:lnTo>
                      <a:pt x="387" y="209"/>
                    </a:lnTo>
                    <a:lnTo>
                      <a:pt x="373" y="215"/>
                    </a:lnTo>
                    <a:lnTo>
                      <a:pt x="360" y="222"/>
                    </a:lnTo>
                    <a:lnTo>
                      <a:pt x="346" y="231"/>
                    </a:lnTo>
                    <a:lnTo>
                      <a:pt x="334" y="240"/>
                    </a:lnTo>
                    <a:lnTo>
                      <a:pt x="322" y="250"/>
                    </a:lnTo>
                    <a:lnTo>
                      <a:pt x="312" y="261"/>
                    </a:lnTo>
                    <a:lnTo>
                      <a:pt x="302" y="272"/>
                    </a:lnTo>
                    <a:lnTo>
                      <a:pt x="293" y="285"/>
                    </a:lnTo>
                    <a:lnTo>
                      <a:pt x="286" y="298"/>
                    </a:lnTo>
                    <a:lnTo>
                      <a:pt x="280" y="312"/>
                    </a:lnTo>
                    <a:lnTo>
                      <a:pt x="274" y="327"/>
                    </a:lnTo>
                    <a:lnTo>
                      <a:pt x="270" y="343"/>
                    </a:lnTo>
                    <a:lnTo>
                      <a:pt x="266" y="363"/>
                    </a:lnTo>
                    <a:lnTo>
                      <a:pt x="262" y="385"/>
                    </a:lnTo>
                    <a:lnTo>
                      <a:pt x="260" y="411"/>
                    </a:lnTo>
                    <a:lnTo>
                      <a:pt x="258" y="440"/>
                    </a:lnTo>
                    <a:lnTo>
                      <a:pt x="256" y="473"/>
                    </a:lnTo>
                    <a:lnTo>
                      <a:pt x="255" y="508"/>
                    </a:lnTo>
                    <a:lnTo>
                      <a:pt x="255" y="546"/>
                    </a:lnTo>
                    <a:lnTo>
                      <a:pt x="255" y="980"/>
                    </a:lnTo>
                    <a:lnTo>
                      <a:pt x="0" y="980"/>
                    </a:lnTo>
                    <a:lnTo>
                      <a:pt x="0" y="23"/>
                    </a:lnTo>
                    <a:lnTo>
                      <a:pt x="237" y="23"/>
                    </a:lnTo>
                    <a:lnTo>
                      <a:pt x="237" y="164"/>
                    </a:lnTo>
                    <a:lnTo>
                      <a:pt x="253" y="143"/>
                    </a:lnTo>
                    <a:lnTo>
                      <a:pt x="269" y="125"/>
                    </a:lnTo>
                    <a:lnTo>
                      <a:pt x="286" y="108"/>
                    </a:lnTo>
                    <a:lnTo>
                      <a:pt x="303" y="92"/>
                    </a:lnTo>
                    <a:lnTo>
                      <a:pt x="322" y="78"/>
                    </a:lnTo>
                    <a:lnTo>
                      <a:pt x="340" y="64"/>
                    </a:lnTo>
                    <a:lnTo>
                      <a:pt x="359" y="52"/>
                    </a:lnTo>
                    <a:lnTo>
                      <a:pt x="379" y="42"/>
                    </a:lnTo>
                    <a:lnTo>
                      <a:pt x="399" y="32"/>
                    </a:lnTo>
                    <a:lnTo>
                      <a:pt x="420" y="24"/>
                    </a:lnTo>
                    <a:lnTo>
                      <a:pt x="441" y="17"/>
                    </a:lnTo>
                    <a:lnTo>
                      <a:pt x="462" y="10"/>
                    </a:lnTo>
                    <a:lnTo>
                      <a:pt x="484" y="6"/>
                    </a:lnTo>
                    <a:lnTo>
                      <a:pt x="507" y="3"/>
                    </a:lnTo>
                    <a:lnTo>
                      <a:pt x="530" y="1"/>
                    </a:lnTo>
                    <a:lnTo>
                      <a:pt x="554" y="0"/>
                    </a:lnTo>
                    <a:lnTo>
                      <a:pt x="574" y="1"/>
                    </a:lnTo>
                    <a:lnTo>
                      <a:pt x="595" y="2"/>
                    </a:lnTo>
                    <a:lnTo>
                      <a:pt x="615" y="5"/>
                    </a:lnTo>
                    <a:lnTo>
                      <a:pt x="634" y="8"/>
                    </a:lnTo>
                    <a:lnTo>
                      <a:pt x="653" y="12"/>
                    </a:lnTo>
                    <a:lnTo>
                      <a:pt x="672" y="18"/>
                    </a:lnTo>
                    <a:lnTo>
                      <a:pt x="690" y="24"/>
                    </a:lnTo>
                    <a:lnTo>
                      <a:pt x="708" y="31"/>
                    </a:lnTo>
                    <a:lnTo>
                      <a:pt x="724" y="39"/>
                    </a:lnTo>
                    <a:lnTo>
                      <a:pt x="740" y="47"/>
                    </a:lnTo>
                    <a:lnTo>
                      <a:pt x="755" y="56"/>
                    </a:lnTo>
                    <a:lnTo>
                      <a:pt x="769" y="65"/>
                    </a:lnTo>
                    <a:lnTo>
                      <a:pt x="782" y="75"/>
                    </a:lnTo>
                    <a:lnTo>
                      <a:pt x="793" y="86"/>
                    </a:lnTo>
                    <a:lnTo>
                      <a:pt x="804" y="97"/>
                    </a:lnTo>
                    <a:lnTo>
                      <a:pt x="813" y="108"/>
                    </a:lnTo>
                    <a:lnTo>
                      <a:pt x="822" y="120"/>
                    </a:lnTo>
                    <a:lnTo>
                      <a:pt x="829" y="132"/>
                    </a:lnTo>
                    <a:lnTo>
                      <a:pt x="837" y="145"/>
                    </a:lnTo>
                    <a:lnTo>
                      <a:pt x="843" y="159"/>
                    </a:lnTo>
                    <a:lnTo>
                      <a:pt x="850" y="172"/>
                    </a:lnTo>
                    <a:lnTo>
                      <a:pt x="855" y="186"/>
                    </a:lnTo>
                    <a:lnTo>
                      <a:pt x="859" y="200"/>
                    </a:lnTo>
                    <a:lnTo>
                      <a:pt x="863" y="215"/>
                    </a:lnTo>
                    <a:lnTo>
                      <a:pt x="867" y="230"/>
                    </a:lnTo>
                    <a:lnTo>
                      <a:pt x="869" y="247"/>
                    </a:lnTo>
                    <a:lnTo>
                      <a:pt x="872" y="266"/>
                    </a:lnTo>
                    <a:lnTo>
                      <a:pt x="874" y="287"/>
                    </a:lnTo>
                    <a:lnTo>
                      <a:pt x="875" y="310"/>
                    </a:lnTo>
                    <a:lnTo>
                      <a:pt x="876" y="333"/>
                    </a:lnTo>
                    <a:lnTo>
                      <a:pt x="877" y="358"/>
                    </a:lnTo>
                    <a:lnTo>
                      <a:pt x="877" y="385"/>
                    </a:lnTo>
                    <a:lnTo>
                      <a:pt x="877" y="98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1" name="Freeform 1187"/>
              <p:cNvSpPr>
                <a:spLocks noEditPoints="1"/>
              </p:cNvSpPr>
              <p:nvPr/>
            </p:nvSpPr>
            <p:spPr bwMode="auto">
              <a:xfrm>
                <a:off x="3128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6" y="910"/>
                  </a:cxn>
                  <a:cxn ang="0">
                    <a:pos x="704" y="946"/>
                  </a:cxn>
                  <a:cxn ang="0">
                    <a:pos x="644" y="973"/>
                  </a:cxn>
                  <a:cxn ang="0">
                    <a:pos x="578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7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2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9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90" y="21"/>
                  </a:cxn>
                  <a:cxn ang="0">
                    <a:pos x="675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5" y="269"/>
                  </a:cxn>
                  <a:cxn ang="0">
                    <a:pos x="885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8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90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20" y="255"/>
                  </a:cxn>
                  <a:cxn ang="0">
                    <a:pos x="295" y="288"/>
                  </a:cxn>
                  <a:cxn ang="0">
                    <a:pos x="279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8" y="783"/>
                    </a:lnTo>
                    <a:lnTo>
                      <a:pt x="849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9" y="900"/>
                    </a:lnTo>
                    <a:lnTo>
                      <a:pt x="756" y="910"/>
                    </a:lnTo>
                    <a:lnTo>
                      <a:pt x="743" y="920"/>
                    </a:lnTo>
                    <a:lnTo>
                      <a:pt x="731" y="929"/>
                    </a:lnTo>
                    <a:lnTo>
                      <a:pt x="717" y="938"/>
                    </a:lnTo>
                    <a:lnTo>
                      <a:pt x="704" y="946"/>
                    </a:lnTo>
                    <a:lnTo>
                      <a:pt x="690" y="954"/>
                    </a:lnTo>
                    <a:lnTo>
                      <a:pt x="675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6" y="988"/>
                    </a:lnTo>
                    <a:lnTo>
                      <a:pt x="578" y="991"/>
                    </a:lnTo>
                    <a:lnTo>
                      <a:pt x="560" y="994"/>
                    </a:lnTo>
                    <a:lnTo>
                      <a:pt x="543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7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3" y="986"/>
                    </a:lnTo>
                    <a:lnTo>
                      <a:pt x="297" y="979"/>
                    </a:lnTo>
                    <a:lnTo>
                      <a:pt x="272" y="970"/>
                    </a:lnTo>
                    <a:lnTo>
                      <a:pt x="249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5" y="895"/>
                    </a:lnTo>
                    <a:lnTo>
                      <a:pt x="127" y="877"/>
                    </a:lnTo>
                    <a:lnTo>
                      <a:pt x="111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4" y="769"/>
                    </a:lnTo>
                    <a:lnTo>
                      <a:pt x="45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2" y="557"/>
                    </a:lnTo>
                    <a:lnTo>
                      <a:pt x="1" y="533"/>
                    </a:lnTo>
                    <a:lnTo>
                      <a:pt x="0" y="509"/>
                    </a:lnTo>
                    <a:lnTo>
                      <a:pt x="1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60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2" y="119"/>
                    </a:lnTo>
                    <a:lnTo>
                      <a:pt x="158" y="104"/>
                    </a:lnTo>
                    <a:lnTo>
                      <a:pt x="175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9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7" y="27"/>
                    </a:lnTo>
                    <a:lnTo>
                      <a:pt x="307" y="20"/>
                    </a:lnTo>
                    <a:lnTo>
                      <a:pt x="329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8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90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5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5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4" y="222"/>
                    </a:lnTo>
                    <a:lnTo>
                      <a:pt x="844" y="245"/>
                    </a:lnTo>
                    <a:lnTo>
                      <a:pt x="855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5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2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3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9" y="797"/>
                    </a:lnTo>
                    <a:lnTo>
                      <a:pt x="398" y="800"/>
                    </a:lnTo>
                    <a:lnTo>
                      <a:pt x="408" y="804"/>
                    </a:lnTo>
                    <a:lnTo>
                      <a:pt x="418" y="806"/>
                    </a:lnTo>
                    <a:lnTo>
                      <a:pt x="428" y="808"/>
                    </a:lnTo>
                    <a:lnTo>
                      <a:pt x="438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4" y="812"/>
                    </a:lnTo>
                    <a:lnTo>
                      <a:pt x="499" y="810"/>
                    </a:lnTo>
                    <a:lnTo>
                      <a:pt x="512" y="808"/>
                    </a:lnTo>
                    <a:lnTo>
                      <a:pt x="525" y="804"/>
                    </a:lnTo>
                    <a:lnTo>
                      <a:pt x="537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70" y="780"/>
                    </a:lnTo>
                    <a:lnTo>
                      <a:pt x="579" y="772"/>
                    </a:lnTo>
                    <a:lnTo>
                      <a:pt x="589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8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90" y="252"/>
                    </a:lnTo>
                    <a:lnTo>
                      <a:pt x="575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4" y="198"/>
                    </a:lnTo>
                    <a:lnTo>
                      <a:pt x="476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7" y="197"/>
                    </a:lnTo>
                    <a:lnTo>
                      <a:pt x="417" y="199"/>
                    </a:lnTo>
                    <a:lnTo>
                      <a:pt x="408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1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20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9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2" name="Freeform 1188"/>
              <p:cNvSpPr>
                <a:spLocks/>
              </p:cNvSpPr>
              <p:nvPr/>
            </p:nvSpPr>
            <p:spPr bwMode="auto">
              <a:xfrm>
                <a:off x="3184" y="2418"/>
                <a:ext cx="44" cy="46"/>
              </a:xfrm>
              <a:custGeom>
                <a:avLst/>
                <a:gdLst/>
                <a:ahLst/>
                <a:cxnLst>
                  <a:cxn ang="0">
                    <a:pos x="0" y="1322"/>
                  </a:cxn>
                  <a:cxn ang="0">
                    <a:pos x="0" y="0"/>
                  </a:cxn>
                  <a:cxn ang="0">
                    <a:pos x="401" y="0"/>
                  </a:cxn>
                  <a:cxn ang="0">
                    <a:pos x="642" y="902"/>
                  </a:cxn>
                  <a:cxn ang="0">
                    <a:pos x="880" y="0"/>
                  </a:cxn>
                  <a:cxn ang="0">
                    <a:pos x="1283" y="0"/>
                  </a:cxn>
                  <a:cxn ang="0">
                    <a:pos x="1283" y="1322"/>
                  </a:cxn>
                  <a:cxn ang="0">
                    <a:pos x="1034" y="1322"/>
                  </a:cxn>
                  <a:cxn ang="0">
                    <a:pos x="1034" y="281"/>
                  </a:cxn>
                  <a:cxn ang="0">
                    <a:pos x="770" y="1322"/>
                  </a:cxn>
                  <a:cxn ang="0">
                    <a:pos x="512" y="1322"/>
                  </a:cxn>
                  <a:cxn ang="0">
                    <a:pos x="249" y="281"/>
                  </a:cxn>
                  <a:cxn ang="0">
                    <a:pos x="249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1283" h="1322">
                    <a:moveTo>
                      <a:pt x="0" y="1322"/>
                    </a:moveTo>
                    <a:lnTo>
                      <a:pt x="0" y="0"/>
                    </a:lnTo>
                    <a:lnTo>
                      <a:pt x="401" y="0"/>
                    </a:lnTo>
                    <a:lnTo>
                      <a:pt x="642" y="902"/>
                    </a:lnTo>
                    <a:lnTo>
                      <a:pt x="880" y="0"/>
                    </a:lnTo>
                    <a:lnTo>
                      <a:pt x="1283" y="0"/>
                    </a:lnTo>
                    <a:lnTo>
                      <a:pt x="1283" y="1322"/>
                    </a:lnTo>
                    <a:lnTo>
                      <a:pt x="1034" y="1322"/>
                    </a:lnTo>
                    <a:lnTo>
                      <a:pt x="1034" y="281"/>
                    </a:lnTo>
                    <a:lnTo>
                      <a:pt x="770" y="1322"/>
                    </a:lnTo>
                    <a:lnTo>
                      <a:pt x="512" y="1322"/>
                    </a:lnTo>
                    <a:lnTo>
                      <a:pt x="249" y="281"/>
                    </a:lnTo>
                    <a:lnTo>
                      <a:pt x="249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3" name="Freeform 1189"/>
              <p:cNvSpPr>
                <a:spLocks noEditPoints="1"/>
              </p:cNvSpPr>
              <p:nvPr/>
            </p:nvSpPr>
            <p:spPr bwMode="auto">
              <a:xfrm>
                <a:off x="3235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39" y="813"/>
                  </a:cxn>
                  <a:cxn ang="0">
                    <a:pos x="801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3" y="973"/>
                  </a:cxn>
                  <a:cxn ang="0">
                    <a:pos x="577" y="991"/>
                  </a:cxn>
                  <a:cxn ang="0">
                    <a:pos x="504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3" y="938"/>
                  </a:cxn>
                  <a:cxn ang="0">
                    <a:pos x="126" y="877"/>
                  </a:cxn>
                  <a:cxn ang="0">
                    <a:pos x="73" y="805"/>
                  </a:cxn>
                  <a:cxn ang="0">
                    <a:pos x="36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1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5" y="171"/>
                  </a:cxn>
                  <a:cxn ang="0">
                    <a:pos x="156" y="104"/>
                  </a:cxn>
                  <a:cxn ang="0">
                    <a:pos x="227" y="54"/>
                  </a:cxn>
                  <a:cxn ang="0">
                    <a:pos x="306" y="20"/>
                  </a:cxn>
                  <a:cxn ang="0">
                    <a:pos x="394" y="2"/>
                  </a:cxn>
                  <a:cxn ang="0">
                    <a:pos x="492" y="2"/>
                  </a:cxn>
                  <a:cxn ang="0">
                    <a:pos x="588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8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7" y="504"/>
                  </a:cxn>
                  <a:cxn ang="0">
                    <a:pos x="262" y="602"/>
                  </a:cxn>
                  <a:cxn ang="0">
                    <a:pos x="273" y="664"/>
                  </a:cxn>
                  <a:cxn ang="0">
                    <a:pos x="290" y="706"/>
                  </a:cxn>
                  <a:cxn ang="0">
                    <a:pos x="314" y="742"/>
                  </a:cxn>
                  <a:cxn ang="0">
                    <a:pos x="345" y="771"/>
                  </a:cxn>
                  <a:cxn ang="0">
                    <a:pos x="379" y="793"/>
                  </a:cxn>
                  <a:cxn ang="0">
                    <a:pos x="416" y="806"/>
                  </a:cxn>
                  <a:cxn ang="0">
                    <a:pos x="458" y="812"/>
                  </a:cxn>
                  <a:cxn ang="0">
                    <a:pos x="510" y="808"/>
                  </a:cxn>
                  <a:cxn ang="0">
                    <a:pos x="559" y="788"/>
                  </a:cxn>
                  <a:cxn ang="0">
                    <a:pos x="596" y="750"/>
                  </a:cxn>
                  <a:cxn ang="0">
                    <a:pos x="625" y="693"/>
                  </a:cxn>
                  <a:cxn ang="0">
                    <a:pos x="640" y="367"/>
                  </a:cxn>
                  <a:cxn ang="0">
                    <a:pos x="612" y="283"/>
                  </a:cxn>
                  <a:cxn ang="0">
                    <a:pos x="588" y="252"/>
                  </a:cxn>
                  <a:cxn ang="0">
                    <a:pos x="528" y="209"/>
                  </a:cxn>
                  <a:cxn ang="0">
                    <a:pos x="456" y="195"/>
                  </a:cxn>
                  <a:cxn ang="0">
                    <a:pos x="416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8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8" y="370"/>
                  </a:cxn>
                  <a:cxn ang="0">
                    <a:pos x="265" y="419"/>
                  </a:cxn>
                </a:cxnLst>
                <a:rect l="0" t="0" r="r" b="b"/>
                <a:pathLst>
                  <a:path w="898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8" y="735"/>
                    </a:lnTo>
                    <a:lnTo>
                      <a:pt x="872" y="752"/>
                    </a:lnTo>
                    <a:lnTo>
                      <a:pt x="863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39" y="813"/>
                    </a:lnTo>
                    <a:lnTo>
                      <a:pt x="831" y="826"/>
                    </a:lnTo>
                    <a:lnTo>
                      <a:pt x="821" y="840"/>
                    </a:lnTo>
                    <a:lnTo>
                      <a:pt x="811" y="853"/>
                    </a:lnTo>
                    <a:lnTo>
                      <a:pt x="801" y="865"/>
                    </a:lnTo>
                    <a:lnTo>
                      <a:pt x="791" y="878"/>
                    </a:lnTo>
                    <a:lnTo>
                      <a:pt x="779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8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3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4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4" y="1000"/>
                    </a:lnTo>
                    <a:lnTo>
                      <a:pt x="485" y="1001"/>
                    </a:lnTo>
                    <a:lnTo>
                      <a:pt x="466" y="1001"/>
                    </a:lnTo>
                    <a:lnTo>
                      <a:pt x="435" y="1001"/>
                    </a:lnTo>
                    <a:lnTo>
                      <a:pt x="405" y="999"/>
                    </a:lnTo>
                    <a:lnTo>
                      <a:pt x="376" y="996"/>
                    </a:lnTo>
                    <a:lnTo>
                      <a:pt x="349" y="991"/>
                    </a:lnTo>
                    <a:lnTo>
                      <a:pt x="321" y="986"/>
                    </a:lnTo>
                    <a:lnTo>
                      <a:pt x="296" y="979"/>
                    </a:lnTo>
                    <a:lnTo>
                      <a:pt x="271" y="970"/>
                    </a:lnTo>
                    <a:lnTo>
                      <a:pt x="248" y="961"/>
                    </a:lnTo>
                    <a:lnTo>
                      <a:pt x="224" y="950"/>
                    </a:lnTo>
                    <a:lnTo>
                      <a:pt x="203" y="938"/>
                    </a:lnTo>
                    <a:lnTo>
                      <a:pt x="183" y="925"/>
                    </a:lnTo>
                    <a:lnTo>
                      <a:pt x="163" y="910"/>
                    </a:lnTo>
                    <a:lnTo>
                      <a:pt x="144" y="895"/>
                    </a:lnTo>
                    <a:lnTo>
                      <a:pt x="126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3" y="822"/>
                    </a:lnTo>
                    <a:lnTo>
                      <a:pt x="73" y="805"/>
                    </a:lnTo>
                    <a:lnTo>
                      <a:pt x="62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6" y="731"/>
                    </a:lnTo>
                    <a:lnTo>
                      <a:pt x="29" y="711"/>
                    </a:lnTo>
                    <a:lnTo>
                      <a:pt x="23" y="690"/>
                    </a:lnTo>
                    <a:lnTo>
                      <a:pt x="17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5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1" y="451"/>
                    </a:lnTo>
                    <a:lnTo>
                      <a:pt x="4" y="423"/>
                    </a:lnTo>
                    <a:lnTo>
                      <a:pt x="7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3" y="320"/>
                    </a:lnTo>
                    <a:lnTo>
                      <a:pt x="30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8" y="230"/>
                    </a:lnTo>
                    <a:lnTo>
                      <a:pt x="69" y="210"/>
                    </a:lnTo>
                    <a:lnTo>
                      <a:pt x="82" y="190"/>
                    </a:lnTo>
                    <a:lnTo>
                      <a:pt x="95" y="171"/>
                    </a:lnTo>
                    <a:lnTo>
                      <a:pt x="109" y="152"/>
                    </a:lnTo>
                    <a:lnTo>
                      <a:pt x="124" y="135"/>
                    </a:lnTo>
                    <a:lnTo>
                      <a:pt x="140" y="119"/>
                    </a:lnTo>
                    <a:lnTo>
                      <a:pt x="156" y="104"/>
                    </a:lnTo>
                    <a:lnTo>
                      <a:pt x="174" y="90"/>
                    </a:lnTo>
                    <a:lnTo>
                      <a:pt x="191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6" y="44"/>
                    </a:lnTo>
                    <a:lnTo>
                      <a:pt x="266" y="35"/>
                    </a:lnTo>
                    <a:lnTo>
                      <a:pt x="286" y="27"/>
                    </a:lnTo>
                    <a:lnTo>
                      <a:pt x="306" y="20"/>
                    </a:lnTo>
                    <a:lnTo>
                      <a:pt x="327" y="13"/>
                    </a:lnTo>
                    <a:lnTo>
                      <a:pt x="349" y="9"/>
                    </a:lnTo>
                    <a:lnTo>
                      <a:pt x="371" y="5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2" y="2"/>
                    </a:lnTo>
                    <a:lnTo>
                      <a:pt x="518" y="5"/>
                    </a:lnTo>
                    <a:lnTo>
                      <a:pt x="542" y="9"/>
                    </a:lnTo>
                    <a:lnTo>
                      <a:pt x="566" y="15"/>
                    </a:lnTo>
                    <a:lnTo>
                      <a:pt x="588" y="21"/>
                    </a:lnTo>
                    <a:lnTo>
                      <a:pt x="611" y="28"/>
                    </a:lnTo>
                    <a:lnTo>
                      <a:pt x="633" y="36"/>
                    </a:lnTo>
                    <a:lnTo>
                      <a:pt x="653" y="46"/>
                    </a:lnTo>
                    <a:lnTo>
                      <a:pt x="673" y="56"/>
                    </a:lnTo>
                    <a:lnTo>
                      <a:pt x="693" y="68"/>
                    </a:lnTo>
                    <a:lnTo>
                      <a:pt x="712" y="80"/>
                    </a:lnTo>
                    <a:lnTo>
                      <a:pt x="729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79" y="142"/>
                    </a:lnTo>
                    <a:lnTo>
                      <a:pt x="795" y="161"/>
                    </a:lnTo>
                    <a:lnTo>
                      <a:pt x="808" y="180"/>
                    </a:lnTo>
                    <a:lnTo>
                      <a:pt x="821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2" y="294"/>
                    </a:lnTo>
                    <a:lnTo>
                      <a:pt x="871" y="321"/>
                    </a:lnTo>
                    <a:lnTo>
                      <a:pt x="878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7" y="504"/>
                    </a:lnTo>
                    <a:lnTo>
                      <a:pt x="898" y="539"/>
                    </a:lnTo>
                    <a:lnTo>
                      <a:pt x="898" y="574"/>
                    </a:lnTo>
                    <a:lnTo>
                      <a:pt x="261" y="574"/>
                    </a:lnTo>
                    <a:lnTo>
                      <a:pt x="262" y="602"/>
                    </a:lnTo>
                    <a:lnTo>
                      <a:pt x="265" y="628"/>
                    </a:lnTo>
                    <a:lnTo>
                      <a:pt x="268" y="640"/>
                    </a:lnTo>
                    <a:lnTo>
                      <a:pt x="270" y="652"/>
                    </a:lnTo>
                    <a:lnTo>
                      <a:pt x="273" y="664"/>
                    </a:lnTo>
                    <a:lnTo>
                      <a:pt x="277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0" y="706"/>
                    </a:lnTo>
                    <a:lnTo>
                      <a:pt x="296" y="715"/>
                    </a:lnTo>
                    <a:lnTo>
                      <a:pt x="301" y="724"/>
                    </a:lnTo>
                    <a:lnTo>
                      <a:pt x="308" y="734"/>
                    </a:lnTo>
                    <a:lnTo>
                      <a:pt x="314" y="742"/>
                    </a:lnTo>
                    <a:lnTo>
                      <a:pt x="321" y="750"/>
                    </a:lnTo>
                    <a:lnTo>
                      <a:pt x="329" y="758"/>
                    </a:lnTo>
                    <a:lnTo>
                      <a:pt x="337" y="765"/>
                    </a:lnTo>
                    <a:lnTo>
                      <a:pt x="345" y="771"/>
                    </a:lnTo>
                    <a:lnTo>
                      <a:pt x="353" y="777"/>
                    </a:lnTo>
                    <a:lnTo>
                      <a:pt x="362" y="783"/>
                    </a:lnTo>
                    <a:lnTo>
                      <a:pt x="370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6" y="804"/>
                    </a:lnTo>
                    <a:lnTo>
                      <a:pt x="416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7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0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6" y="750"/>
                    </a:lnTo>
                    <a:lnTo>
                      <a:pt x="605" y="738"/>
                    </a:lnTo>
                    <a:lnTo>
                      <a:pt x="613" y="723"/>
                    </a:lnTo>
                    <a:lnTo>
                      <a:pt x="619" y="709"/>
                    </a:lnTo>
                    <a:lnTo>
                      <a:pt x="625" y="693"/>
                    </a:lnTo>
                    <a:lnTo>
                      <a:pt x="631" y="675"/>
                    </a:lnTo>
                    <a:close/>
                    <a:moveTo>
                      <a:pt x="645" y="419"/>
                    </a:moveTo>
                    <a:lnTo>
                      <a:pt x="644" y="392"/>
                    </a:lnTo>
                    <a:lnTo>
                      <a:pt x="640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2" y="283"/>
                    </a:lnTo>
                    <a:lnTo>
                      <a:pt x="607" y="275"/>
                    </a:lnTo>
                    <a:lnTo>
                      <a:pt x="600" y="267"/>
                    </a:lnTo>
                    <a:lnTo>
                      <a:pt x="594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4" y="217"/>
                    </a:lnTo>
                    <a:lnTo>
                      <a:pt x="528" y="209"/>
                    </a:lnTo>
                    <a:lnTo>
                      <a:pt x="511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6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6" y="199"/>
                    </a:lnTo>
                    <a:lnTo>
                      <a:pt x="406" y="201"/>
                    </a:lnTo>
                    <a:lnTo>
                      <a:pt x="397" y="203"/>
                    </a:lnTo>
                    <a:lnTo>
                      <a:pt x="388" y="206"/>
                    </a:lnTo>
                    <a:lnTo>
                      <a:pt x="380" y="210"/>
                    </a:lnTo>
                    <a:lnTo>
                      <a:pt x="371" y="214"/>
                    </a:lnTo>
                    <a:lnTo>
                      <a:pt x="363" y="218"/>
                    </a:lnTo>
                    <a:lnTo>
                      <a:pt x="355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2" y="241"/>
                    </a:lnTo>
                    <a:lnTo>
                      <a:pt x="325" y="248"/>
                    </a:lnTo>
                    <a:lnTo>
                      <a:pt x="318" y="255"/>
                    </a:lnTo>
                    <a:lnTo>
                      <a:pt x="312" y="263"/>
                    </a:lnTo>
                    <a:lnTo>
                      <a:pt x="305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5" y="307"/>
                    </a:lnTo>
                    <a:lnTo>
                      <a:pt x="281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2" y="348"/>
                    </a:lnTo>
                    <a:lnTo>
                      <a:pt x="270" y="359"/>
                    </a:lnTo>
                    <a:lnTo>
                      <a:pt x="268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5" y="406"/>
                    </a:lnTo>
                    <a:lnTo>
                      <a:pt x="265" y="419"/>
                    </a:lnTo>
                    <a:lnTo>
                      <a:pt x="645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4" name="Freeform 1190"/>
              <p:cNvSpPr>
                <a:spLocks/>
              </p:cNvSpPr>
              <p:nvPr/>
            </p:nvSpPr>
            <p:spPr bwMode="auto">
              <a:xfrm>
                <a:off x="3270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2" y="780"/>
                  </a:cxn>
                  <a:cxn ang="0">
                    <a:pos x="400" y="813"/>
                  </a:cxn>
                  <a:cxn ang="0">
                    <a:pos x="508" y="817"/>
                  </a:cxn>
                  <a:cxn ang="0">
                    <a:pos x="597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4" y="525"/>
                  </a:cxn>
                  <a:cxn ang="0">
                    <a:pos x="110" y="479"/>
                  </a:cxn>
                  <a:cxn ang="0">
                    <a:pos x="64" y="417"/>
                  </a:cxn>
                  <a:cxn ang="0">
                    <a:pos x="40" y="345"/>
                  </a:cxn>
                  <a:cxn ang="0">
                    <a:pos x="38" y="264"/>
                  </a:cxn>
                  <a:cxn ang="0">
                    <a:pos x="55" y="194"/>
                  </a:cxn>
                  <a:cxn ang="0">
                    <a:pos x="91" y="130"/>
                  </a:cxn>
                  <a:cxn ang="0">
                    <a:pos x="147" y="75"/>
                  </a:cxn>
                  <a:cxn ang="0">
                    <a:pos x="224" y="34"/>
                  </a:cxn>
                  <a:cxn ang="0">
                    <a:pos x="322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8" y="101"/>
                  </a:cxn>
                  <a:cxn ang="0">
                    <a:pos x="822" y="156"/>
                  </a:cxn>
                  <a:cxn ang="0">
                    <a:pos x="856" y="224"/>
                  </a:cxn>
                  <a:cxn ang="0">
                    <a:pos x="617" y="272"/>
                  </a:cxn>
                  <a:cxn ang="0">
                    <a:pos x="578" y="221"/>
                  </a:cxn>
                  <a:cxn ang="0">
                    <a:pos x="516" y="191"/>
                  </a:cxn>
                  <a:cxn ang="0">
                    <a:pos x="421" y="184"/>
                  </a:cxn>
                  <a:cxn ang="0">
                    <a:pos x="326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2" y="293"/>
                  </a:cxn>
                  <a:cxn ang="0">
                    <a:pos x="325" y="323"/>
                  </a:cxn>
                  <a:cxn ang="0">
                    <a:pos x="487" y="368"/>
                  </a:cxn>
                  <a:cxn ang="0">
                    <a:pos x="708" y="430"/>
                  </a:cxn>
                  <a:cxn ang="0">
                    <a:pos x="784" y="468"/>
                  </a:cxn>
                  <a:cxn ang="0">
                    <a:pos x="838" y="510"/>
                  </a:cxn>
                  <a:cxn ang="0">
                    <a:pos x="874" y="562"/>
                  </a:cxn>
                  <a:cxn ang="0">
                    <a:pos x="894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7" y="844"/>
                  </a:cxn>
                  <a:cxn ang="0">
                    <a:pos x="788" y="907"/>
                  </a:cxn>
                  <a:cxn ang="0">
                    <a:pos x="709" y="957"/>
                  </a:cxn>
                  <a:cxn ang="0">
                    <a:pos x="609" y="988"/>
                  </a:cxn>
                  <a:cxn ang="0">
                    <a:pos x="488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10" y="891"/>
                  </a:cxn>
                  <a:cxn ang="0">
                    <a:pos x="56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9" h="1001">
                    <a:moveTo>
                      <a:pt x="0" y="706"/>
                    </a:moveTo>
                    <a:lnTo>
                      <a:pt x="256" y="668"/>
                    </a:lnTo>
                    <a:lnTo>
                      <a:pt x="260" y="686"/>
                    </a:lnTo>
                    <a:lnTo>
                      <a:pt x="266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9" y="747"/>
                    </a:lnTo>
                    <a:lnTo>
                      <a:pt x="298" y="759"/>
                    </a:lnTo>
                    <a:lnTo>
                      <a:pt x="310" y="771"/>
                    </a:lnTo>
                    <a:lnTo>
                      <a:pt x="322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400" y="813"/>
                    </a:lnTo>
                    <a:lnTo>
                      <a:pt x="419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6" y="818"/>
                    </a:lnTo>
                    <a:lnTo>
                      <a:pt x="508" y="817"/>
                    </a:lnTo>
                    <a:lnTo>
                      <a:pt x="528" y="814"/>
                    </a:lnTo>
                    <a:lnTo>
                      <a:pt x="548" y="810"/>
                    </a:lnTo>
                    <a:lnTo>
                      <a:pt x="565" y="805"/>
                    </a:lnTo>
                    <a:lnTo>
                      <a:pt x="582" y="799"/>
                    </a:lnTo>
                    <a:lnTo>
                      <a:pt x="597" y="791"/>
                    </a:lnTo>
                    <a:lnTo>
                      <a:pt x="610" y="783"/>
                    </a:lnTo>
                    <a:lnTo>
                      <a:pt x="618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3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9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20" y="663"/>
                    </a:lnTo>
                    <a:lnTo>
                      <a:pt x="613" y="658"/>
                    </a:lnTo>
                    <a:lnTo>
                      <a:pt x="604" y="654"/>
                    </a:lnTo>
                    <a:lnTo>
                      <a:pt x="595" y="650"/>
                    </a:lnTo>
                    <a:lnTo>
                      <a:pt x="583" y="646"/>
                    </a:lnTo>
                    <a:lnTo>
                      <a:pt x="571" y="642"/>
                    </a:lnTo>
                    <a:lnTo>
                      <a:pt x="556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401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3" y="554"/>
                    </a:lnTo>
                    <a:lnTo>
                      <a:pt x="224" y="546"/>
                    </a:lnTo>
                    <a:lnTo>
                      <a:pt x="205" y="539"/>
                    </a:lnTo>
                    <a:lnTo>
                      <a:pt x="188" y="532"/>
                    </a:lnTo>
                    <a:lnTo>
                      <a:pt x="174" y="525"/>
                    </a:lnTo>
                    <a:lnTo>
                      <a:pt x="161" y="517"/>
                    </a:lnTo>
                    <a:lnTo>
                      <a:pt x="150" y="510"/>
                    </a:lnTo>
                    <a:lnTo>
                      <a:pt x="136" y="501"/>
                    </a:lnTo>
                    <a:lnTo>
                      <a:pt x="123" y="490"/>
                    </a:lnTo>
                    <a:lnTo>
                      <a:pt x="110" y="479"/>
                    </a:lnTo>
                    <a:lnTo>
                      <a:pt x="100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2" y="431"/>
                    </a:lnTo>
                    <a:lnTo>
                      <a:pt x="64" y="417"/>
                    </a:lnTo>
                    <a:lnTo>
                      <a:pt x="58" y="404"/>
                    </a:lnTo>
                    <a:lnTo>
                      <a:pt x="52" y="390"/>
                    </a:lnTo>
                    <a:lnTo>
                      <a:pt x="47" y="375"/>
                    </a:lnTo>
                    <a:lnTo>
                      <a:pt x="43" y="360"/>
                    </a:lnTo>
                    <a:lnTo>
                      <a:pt x="40" y="345"/>
                    </a:lnTo>
                    <a:lnTo>
                      <a:pt x="38" y="329"/>
                    </a:lnTo>
                    <a:lnTo>
                      <a:pt x="37" y="312"/>
                    </a:lnTo>
                    <a:lnTo>
                      <a:pt x="36" y="294"/>
                    </a:lnTo>
                    <a:lnTo>
                      <a:pt x="36" y="279"/>
                    </a:lnTo>
                    <a:lnTo>
                      <a:pt x="38" y="264"/>
                    </a:lnTo>
                    <a:lnTo>
                      <a:pt x="39" y="249"/>
                    </a:lnTo>
                    <a:lnTo>
                      <a:pt x="42" y="235"/>
                    </a:lnTo>
                    <a:lnTo>
                      <a:pt x="46" y="221"/>
                    </a:lnTo>
                    <a:lnTo>
                      <a:pt x="50" y="207"/>
                    </a:lnTo>
                    <a:lnTo>
                      <a:pt x="55" y="194"/>
                    </a:lnTo>
                    <a:lnTo>
                      <a:pt x="60" y="181"/>
                    </a:lnTo>
                    <a:lnTo>
                      <a:pt x="67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1" y="107"/>
                    </a:lnTo>
                    <a:lnTo>
                      <a:pt x="123" y="96"/>
                    </a:lnTo>
                    <a:lnTo>
                      <a:pt x="135" y="86"/>
                    </a:lnTo>
                    <a:lnTo>
                      <a:pt x="147" y="75"/>
                    </a:lnTo>
                    <a:lnTo>
                      <a:pt x="161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4" y="34"/>
                    </a:lnTo>
                    <a:lnTo>
                      <a:pt x="242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301" y="12"/>
                    </a:lnTo>
                    <a:lnTo>
                      <a:pt x="322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91" y="2"/>
                    </a:lnTo>
                    <a:lnTo>
                      <a:pt x="415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9" y="1"/>
                    </a:lnTo>
                    <a:lnTo>
                      <a:pt x="511" y="3"/>
                    </a:lnTo>
                    <a:lnTo>
                      <a:pt x="533" y="4"/>
                    </a:lnTo>
                    <a:lnTo>
                      <a:pt x="553" y="7"/>
                    </a:lnTo>
                    <a:lnTo>
                      <a:pt x="575" y="9"/>
                    </a:lnTo>
                    <a:lnTo>
                      <a:pt x="594" y="13"/>
                    </a:lnTo>
                    <a:lnTo>
                      <a:pt x="613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4" y="32"/>
                    </a:lnTo>
                    <a:lnTo>
                      <a:pt x="680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4" y="65"/>
                    </a:lnTo>
                    <a:lnTo>
                      <a:pt x="746" y="73"/>
                    </a:lnTo>
                    <a:lnTo>
                      <a:pt x="757" y="82"/>
                    </a:lnTo>
                    <a:lnTo>
                      <a:pt x="768" y="91"/>
                    </a:lnTo>
                    <a:lnTo>
                      <a:pt x="778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5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8" y="182"/>
                    </a:lnTo>
                    <a:lnTo>
                      <a:pt x="845" y="196"/>
                    </a:lnTo>
                    <a:lnTo>
                      <a:pt x="851" y="210"/>
                    </a:lnTo>
                    <a:lnTo>
                      <a:pt x="856" y="224"/>
                    </a:lnTo>
                    <a:lnTo>
                      <a:pt x="861" y="239"/>
                    </a:lnTo>
                    <a:lnTo>
                      <a:pt x="866" y="254"/>
                    </a:lnTo>
                    <a:lnTo>
                      <a:pt x="626" y="298"/>
                    </a:lnTo>
                    <a:lnTo>
                      <a:pt x="622" y="284"/>
                    </a:lnTo>
                    <a:lnTo>
                      <a:pt x="617" y="272"/>
                    </a:lnTo>
                    <a:lnTo>
                      <a:pt x="611" y="260"/>
                    </a:lnTo>
                    <a:lnTo>
                      <a:pt x="604" y="249"/>
                    </a:lnTo>
                    <a:lnTo>
                      <a:pt x="596" y="239"/>
                    </a:lnTo>
                    <a:lnTo>
                      <a:pt x="588" y="229"/>
                    </a:lnTo>
                    <a:lnTo>
                      <a:pt x="578" y="221"/>
                    </a:lnTo>
                    <a:lnTo>
                      <a:pt x="568" y="213"/>
                    </a:lnTo>
                    <a:lnTo>
                      <a:pt x="556" y="206"/>
                    </a:lnTo>
                    <a:lnTo>
                      <a:pt x="544" y="200"/>
                    </a:lnTo>
                    <a:lnTo>
                      <a:pt x="530" y="195"/>
                    </a:lnTo>
                    <a:lnTo>
                      <a:pt x="516" y="191"/>
                    </a:lnTo>
                    <a:lnTo>
                      <a:pt x="500" y="187"/>
                    </a:lnTo>
                    <a:lnTo>
                      <a:pt x="483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21" y="184"/>
                    </a:lnTo>
                    <a:lnTo>
                      <a:pt x="399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2" y="194"/>
                    </a:lnTo>
                    <a:lnTo>
                      <a:pt x="326" y="199"/>
                    </a:lnTo>
                    <a:lnTo>
                      <a:pt x="313" y="205"/>
                    </a:lnTo>
                    <a:lnTo>
                      <a:pt x="301" y="211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4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4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2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9" y="315"/>
                    </a:lnTo>
                    <a:lnTo>
                      <a:pt x="325" y="323"/>
                    </a:lnTo>
                    <a:lnTo>
                      <a:pt x="347" y="330"/>
                    </a:lnTo>
                    <a:lnTo>
                      <a:pt x="374" y="339"/>
                    </a:lnTo>
                    <a:lnTo>
                      <a:pt x="407" y="348"/>
                    </a:lnTo>
                    <a:lnTo>
                      <a:pt x="444" y="358"/>
                    </a:lnTo>
                    <a:lnTo>
                      <a:pt x="487" y="368"/>
                    </a:lnTo>
                    <a:lnTo>
                      <a:pt x="535" y="380"/>
                    </a:lnTo>
                    <a:lnTo>
                      <a:pt x="584" y="391"/>
                    </a:lnTo>
                    <a:lnTo>
                      <a:pt x="629" y="404"/>
                    </a:lnTo>
                    <a:lnTo>
                      <a:pt x="671" y="417"/>
                    </a:lnTo>
                    <a:lnTo>
                      <a:pt x="708" y="430"/>
                    </a:lnTo>
                    <a:lnTo>
                      <a:pt x="725" y="437"/>
                    </a:lnTo>
                    <a:lnTo>
                      <a:pt x="741" y="446"/>
                    </a:lnTo>
                    <a:lnTo>
                      <a:pt x="757" y="453"/>
                    </a:lnTo>
                    <a:lnTo>
                      <a:pt x="771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9" y="492"/>
                    </a:lnTo>
                    <a:lnTo>
                      <a:pt x="828" y="501"/>
                    </a:lnTo>
                    <a:lnTo>
                      <a:pt x="838" y="510"/>
                    </a:lnTo>
                    <a:lnTo>
                      <a:pt x="846" y="520"/>
                    </a:lnTo>
                    <a:lnTo>
                      <a:pt x="854" y="529"/>
                    </a:lnTo>
                    <a:lnTo>
                      <a:pt x="861" y="540"/>
                    </a:lnTo>
                    <a:lnTo>
                      <a:pt x="868" y="550"/>
                    </a:lnTo>
                    <a:lnTo>
                      <a:pt x="874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4" y="624"/>
                    </a:lnTo>
                    <a:lnTo>
                      <a:pt x="896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9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5" y="729"/>
                    </a:lnTo>
                    <a:lnTo>
                      <a:pt x="892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8" y="789"/>
                    </a:lnTo>
                    <a:lnTo>
                      <a:pt x="871" y="803"/>
                    </a:lnTo>
                    <a:lnTo>
                      <a:pt x="864" y="817"/>
                    </a:lnTo>
                    <a:lnTo>
                      <a:pt x="856" y="831"/>
                    </a:lnTo>
                    <a:lnTo>
                      <a:pt x="847" y="844"/>
                    </a:lnTo>
                    <a:lnTo>
                      <a:pt x="837" y="857"/>
                    </a:lnTo>
                    <a:lnTo>
                      <a:pt x="825" y="871"/>
                    </a:lnTo>
                    <a:lnTo>
                      <a:pt x="814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4" y="919"/>
                    </a:lnTo>
                    <a:lnTo>
                      <a:pt x="759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9" y="957"/>
                    </a:lnTo>
                    <a:lnTo>
                      <a:pt x="690" y="965"/>
                    </a:lnTo>
                    <a:lnTo>
                      <a:pt x="671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9" y="988"/>
                    </a:lnTo>
                    <a:lnTo>
                      <a:pt x="586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8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4" y="1000"/>
                    </a:lnTo>
                    <a:lnTo>
                      <a:pt x="391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6" y="990"/>
                    </a:lnTo>
                    <a:lnTo>
                      <a:pt x="305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8" y="971"/>
                    </a:lnTo>
                    <a:lnTo>
                      <a:pt x="230" y="964"/>
                    </a:lnTo>
                    <a:lnTo>
                      <a:pt x="213" y="957"/>
                    </a:lnTo>
                    <a:lnTo>
                      <a:pt x="196" y="949"/>
                    </a:lnTo>
                    <a:lnTo>
                      <a:pt x="180" y="941"/>
                    </a:lnTo>
                    <a:lnTo>
                      <a:pt x="165" y="932"/>
                    </a:lnTo>
                    <a:lnTo>
                      <a:pt x="150" y="922"/>
                    </a:lnTo>
                    <a:lnTo>
                      <a:pt x="136" y="913"/>
                    </a:lnTo>
                    <a:lnTo>
                      <a:pt x="123" y="902"/>
                    </a:lnTo>
                    <a:lnTo>
                      <a:pt x="110" y="891"/>
                    </a:lnTo>
                    <a:lnTo>
                      <a:pt x="98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5" y="842"/>
                    </a:lnTo>
                    <a:lnTo>
                      <a:pt x="56" y="829"/>
                    </a:lnTo>
                    <a:lnTo>
                      <a:pt x="47" y="815"/>
                    </a:lnTo>
                    <a:lnTo>
                      <a:pt x="38" y="801"/>
                    </a:lnTo>
                    <a:lnTo>
                      <a:pt x="30" y="787"/>
                    </a:lnTo>
                    <a:lnTo>
                      <a:pt x="23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5" name="Freeform 1191"/>
              <p:cNvSpPr>
                <a:spLocks/>
              </p:cNvSpPr>
              <p:nvPr/>
            </p:nvSpPr>
            <p:spPr bwMode="auto">
              <a:xfrm>
                <a:off x="3305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1" y="780"/>
                  </a:cxn>
                  <a:cxn ang="0">
                    <a:pos x="399" y="813"/>
                  </a:cxn>
                  <a:cxn ang="0">
                    <a:pos x="507" y="817"/>
                  </a:cxn>
                  <a:cxn ang="0">
                    <a:pos x="595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3" y="525"/>
                  </a:cxn>
                  <a:cxn ang="0">
                    <a:pos x="110" y="479"/>
                  </a:cxn>
                  <a:cxn ang="0">
                    <a:pos x="63" y="417"/>
                  </a:cxn>
                  <a:cxn ang="0">
                    <a:pos x="39" y="345"/>
                  </a:cxn>
                  <a:cxn ang="0">
                    <a:pos x="36" y="264"/>
                  </a:cxn>
                  <a:cxn ang="0">
                    <a:pos x="53" y="194"/>
                  </a:cxn>
                  <a:cxn ang="0">
                    <a:pos x="91" y="130"/>
                  </a:cxn>
                  <a:cxn ang="0">
                    <a:pos x="146" y="75"/>
                  </a:cxn>
                  <a:cxn ang="0">
                    <a:pos x="223" y="34"/>
                  </a:cxn>
                  <a:cxn ang="0">
                    <a:pos x="320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7" y="101"/>
                  </a:cxn>
                  <a:cxn ang="0">
                    <a:pos x="822" y="156"/>
                  </a:cxn>
                  <a:cxn ang="0">
                    <a:pos x="855" y="224"/>
                  </a:cxn>
                  <a:cxn ang="0">
                    <a:pos x="616" y="272"/>
                  </a:cxn>
                  <a:cxn ang="0">
                    <a:pos x="577" y="221"/>
                  </a:cxn>
                  <a:cxn ang="0">
                    <a:pos x="515" y="191"/>
                  </a:cxn>
                  <a:cxn ang="0">
                    <a:pos x="419" y="184"/>
                  </a:cxn>
                  <a:cxn ang="0">
                    <a:pos x="325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1" y="293"/>
                  </a:cxn>
                  <a:cxn ang="0">
                    <a:pos x="324" y="323"/>
                  </a:cxn>
                  <a:cxn ang="0">
                    <a:pos x="486" y="368"/>
                  </a:cxn>
                  <a:cxn ang="0">
                    <a:pos x="707" y="430"/>
                  </a:cxn>
                  <a:cxn ang="0">
                    <a:pos x="784" y="468"/>
                  </a:cxn>
                  <a:cxn ang="0">
                    <a:pos x="837" y="510"/>
                  </a:cxn>
                  <a:cxn ang="0">
                    <a:pos x="873" y="562"/>
                  </a:cxn>
                  <a:cxn ang="0">
                    <a:pos x="893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5" y="844"/>
                  </a:cxn>
                  <a:cxn ang="0">
                    <a:pos x="788" y="907"/>
                  </a:cxn>
                  <a:cxn ang="0">
                    <a:pos x="708" y="957"/>
                  </a:cxn>
                  <a:cxn ang="0">
                    <a:pos x="608" y="988"/>
                  </a:cxn>
                  <a:cxn ang="0">
                    <a:pos x="487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09" y="891"/>
                  </a:cxn>
                  <a:cxn ang="0">
                    <a:pos x="54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8" h="1001">
                    <a:moveTo>
                      <a:pt x="0" y="706"/>
                    </a:moveTo>
                    <a:lnTo>
                      <a:pt x="255" y="668"/>
                    </a:lnTo>
                    <a:lnTo>
                      <a:pt x="260" y="686"/>
                    </a:lnTo>
                    <a:lnTo>
                      <a:pt x="265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8" y="747"/>
                    </a:lnTo>
                    <a:lnTo>
                      <a:pt x="298" y="759"/>
                    </a:lnTo>
                    <a:lnTo>
                      <a:pt x="309" y="771"/>
                    </a:lnTo>
                    <a:lnTo>
                      <a:pt x="321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399" y="813"/>
                    </a:lnTo>
                    <a:lnTo>
                      <a:pt x="418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4" y="818"/>
                    </a:lnTo>
                    <a:lnTo>
                      <a:pt x="507" y="817"/>
                    </a:lnTo>
                    <a:lnTo>
                      <a:pt x="528" y="814"/>
                    </a:lnTo>
                    <a:lnTo>
                      <a:pt x="547" y="810"/>
                    </a:lnTo>
                    <a:lnTo>
                      <a:pt x="565" y="805"/>
                    </a:lnTo>
                    <a:lnTo>
                      <a:pt x="581" y="799"/>
                    </a:lnTo>
                    <a:lnTo>
                      <a:pt x="595" y="791"/>
                    </a:lnTo>
                    <a:lnTo>
                      <a:pt x="610" y="783"/>
                    </a:lnTo>
                    <a:lnTo>
                      <a:pt x="617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2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8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19" y="663"/>
                    </a:lnTo>
                    <a:lnTo>
                      <a:pt x="612" y="658"/>
                    </a:lnTo>
                    <a:lnTo>
                      <a:pt x="604" y="654"/>
                    </a:lnTo>
                    <a:lnTo>
                      <a:pt x="593" y="650"/>
                    </a:lnTo>
                    <a:lnTo>
                      <a:pt x="582" y="646"/>
                    </a:lnTo>
                    <a:lnTo>
                      <a:pt x="569" y="642"/>
                    </a:lnTo>
                    <a:lnTo>
                      <a:pt x="555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399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2" y="554"/>
                    </a:lnTo>
                    <a:lnTo>
                      <a:pt x="222" y="546"/>
                    </a:lnTo>
                    <a:lnTo>
                      <a:pt x="204" y="539"/>
                    </a:lnTo>
                    <a:lnTo>
                      <a:pt x="188" y="532"/>
                    </a:lnTo>
                    <a:lnTo>
                      <a:pt x="173" y="525"/>
                    </a:lnTo>
                    <a:lnTo>
                      <a:pt x="161" y="517"/>
                    </a:lnTo>
                    <a:lnTo>
                      <a:pt x="149" y="510"/>
                    </a:lnTo>
                    <a:lnTo>
                      <a:pt x="135" y="501"/>
                    </a:lnTo>
                    <a:lnTo>
                      <a:pt x="122" y="490"/>
                    </a:lnTo>
                    <a:lnTo>
                      <a:pt x="110" y="479"/>
                    </a:lnTo>
                    <a:lnTo>
                      <a:pt x="99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1" y="431"/>
                    </a:lnTo>
                    <a:lnTo>
                      <a:pt x="63" y="417"/>
                    </a:lnTo>
                    <a:lnTo>
                      <a:pt x="56" y="404"/>
                    </a:lnTo>
                    <a:lnTo>
                      <a:pt x="51" y="390"/>
                    </a:lnTo>
                    <a:lnTo>
                      <a:pt x="46" y="375"/>
                    </a:lnTo>
                    <a:lnTo>
                      <a:pt x="42" y="360"/>
                    </a:lnTo>
                    <a:lnTo>
                      <a:pt x="39" y="345"/>
                    </a:lnTo>
                    <a:lnTo>
                      <a:pt x="37" y="329"/>
                    </a:lnTo>
                    <a:lnTo>
                      <a:pt x="35" y="312"/>
                    </a:lnTo>
                    <a:lnTo>
                      <a:pt x="35" y="294"/>
                    </a:lnTo>
                    <a:lnTo>
                      <a:pt x="35" y="279"/>
                    </a:lnTo>
                    <a:lnTo>
                      <a:pt x="36" y="264"/>
                    </a:lnTo>
                    <a:lnTo>
                      <a:pt x="38" y="249"/>
                    </a:lnTo>
                    <a:lnTo>
                      <a:pt x="41" y="235"/>
                    </a:lnTo>
                    <a:lnTo>
                      <a:pt x="44" y="221"/>
                    </a:lnTo>
                    <a:lnTo>
                      <a:pt x="48" y="207"/>
                    </a:lnTo>
                    <a:lnTo>
                      <a:pt x="53" y="194"/>
                    </a:lnTo>
                    <a:lnTo>
                      <a:pt x="59" y="181"/>
                    </a:lnTo>
                    <a:lnTo>
                      <a:pt x="66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0" y="107"/>
                    </a:lnTo>
                    <a:lnTo>
                      <a:pt x="122" y="96"/>
                    </a:lnTo>
                    <a:lnTo>
                      <a:pt x="133" y="86"/>
                    </a:lnTo>
                    <a:lnTo>
                      <a:pt x="146" y="75"/>
                    </a:lnTo>
                    <a:lnTo>
                      <a:pt x="160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3" y="34"/>
                    </a:lnTo>
                    <a:lnTo>
                      <a:pt x="240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299" y="12"/>
                    </a:lnTo>
                    <a:lnTo>
                      <a:pt x="320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89" y="2"/>
                    </a:lnTo>
                    <a:lnTo>
                      <a:pt x="414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7" y="1"/>
                    </a:lnTo>
                    <a:lnTo>
                      <a:pt x="510" y="3"/>
                    </a:lnTo>
                    <a:lnTo>
                      <a:pt x="532" y="4"/>
                    </a:lnTo>
                    <a:lnTo>
                      <a:pt x="553" y="7"/>
                    </a:lnTo>
                    <a:lnTo>
                      <a:pt x="573" y="9"/>
                    </a:lnTo>
                    <a:lnTo>
                      <a:pt x="593" y="13"/>
                    </a:lnTo>
                    <a:lnTo>
                      <a:pt x="612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3" y="32"/>
                    </a:lnTo>
                    <a:lnTo>
                      <a:pt x="679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3" y="65"/>
                    </a:lnTo>
                    <a:lnTo>
                      <a:pt x="745" y="73"/>
                    </a:lnTo>
                    <a:lnTo>
                      <a:pt x="756" y="82"/>
                    </a:lnTo>
                    <a:lnTo>
                      <a:pt x="767" y="91"/>
                    </a:lnTo>
                    <a:lnTo>
                      <a:pt x="777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4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7" y="182"/>
                    </a:lnTo>
                    <a:lnTo>
                      <a:pt x="843" y="196"/>
                    </a:lnTo>
                    <a:lnTo>
                      <a:pt x="849" y="210"/>
                    </a:lnTo>
                    <a:lnTo>
                      <a:pt x="855" y="224"/>
                    </a:lnTo>
                    <a:lnTo>
                      <a:pt x="860" y="239"/>
                    </a:lnTo>
                    <a:lnTo>
                      <a:pt x="865" y="254"/>
                    </a:lnTo>
                    <a:lnTo>
                      <a:pt x="626" y="298"/>
                    </a:lnTo>
                    <a:lnTo>
                      <a:pt x="621" y="284"/>
                    </a:lnTo>
                    <a:lnTo>
                      <a:pt x="616" y="272"/>
                    </a:lnTo>
                    <a:lnTo>
                      <a:pt x="610" y="260"/>
                    </a:lnTo>
                    <a:lnTo>
                      <a:pt x="604" y="249"/>
                    </a:lnTo>
                    <a:lnTo>
                      <a:pt x="595" y="239"/>
                    </a:lnTo>
                    <a:lnTo>
                      <a:pt x="586" y="229"/>
                    </a:lnTo>
                    <a:lnTo>
                      <a:pt x="577" y="221"/>
                    </a:lnTo>
                    <a:lnTo>
                      <a:pt x="567" y="213"/>
                    </a:lnTo>
                    <a:lnTo>
                      <a:pt x="556" y="206"/>
                    </a:lnTo>
                    <a:lnTo>
                      <a:pt x="543" y="200"/>
                    </a:lnTo>
                    <a:lnTo>
                      <a:pt x="530" y="195"/>
                    </a:lnTo>
                    <a:lnTo>
                      <a:pt x="515" y="191"/>
                    </a:lnTo>
                    <a:lnTo>
                      <a:pt x="498" y="187"/>
                    </a:lnTo>
                    <a:lnTo>
                      <a:pt x="482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19" y="184"/>
                    </a:lnTo>
                    <a:lnTo>
                      <a:pt x="397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1" y="194"/>
                    </a:lnTo>
                    <a:lnTo>
                      <a:pt x="325" y="199"/>
                    </a:lnTo>
                    <a:lnTo>
                      <a:pt x="312" y="205"/>
                    </a:lnTo>
                    <a:lnTo>
                      <a:pt x="300" y="211"/>
                    </a:lnTo>
                    <a:lnTo>
                      <a:pt x="293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3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3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1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8" y="315"/>
                    </a:lnTo>
                    <a:lnTo>
                      <a:pt x="324" y="323"/>
                    </a:lnTo>
                    <a:lnTo>
                      <a:pt x="347" y="330"/>
                    </a:lnTo>
                    <a:lnTo>
                      <a:pt x="373" y="339"/>
                    </a:lnTo>
                    <a:lnTo>
                      <a:pt x="405" y="348"/>
                    </a:lnTo>
                    <a:lnTo>
                      <a:pt x="444" y="358"/>
                    </a:lnTo>
                    <a:lnTo>
                      <a:pt x="486" y="368"/>
                    </a:lnTo>
                    <a:lnTo>
                      <a:pt x="535" y="380"/>
                    </a:lnTo>
                    <a:lnTo>
                      <a:pt x="583" y="391"/>
                    </a:lnTo>
                    <a:lnTo>
                      <a:pt x="629" y="404"/>
                    </a:lnTo>
                    <a:lnTo>
                      <a:pt x="669" y="417"/>
                    </a:lnTo>
                    <a:lnTo>
                      <a:pt x="707" y="430"/>
                    </a:lnTo>
                    <a:lnTo>
                      <a:pt x="724" y="437"/>
                    </a:lnTo>
                    <a:lnTo>
                      <a:pt x="740" y="446"/>
                    </a:lnTo>
                    <a:lnTo>
                      <a:pt x="756" y="453"/>
                    </a:lnTo>
                    <a:lnTo>
                      <a:pt x="770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8" y="492"/>
                    </a:lnTo>
                    <a:lnTo>
                      <a:pt x="828" y="501"/>
                    </a:lnTo>
                    <a:lnTo>
                      <a:pt x="837" y="510"/>
                    </a:lnTo>
                    <a:lnTo>
                      <a:pt x="845" y="520"/>
                    </a:lnTo>
                    <a:lnTo>
                      <a:pt x="853" y="529"/>
                    </a:lnTo>
                    <a:lnTo>
                      <a:pt x="860" y="540"/>
                    </a:lnTo>
                    <a:lnTo>
                      <a:pt x="866" y="550"/>
                    </a:lnTo>
                    <a:lnTo>
                      <a:pt x="873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3" y="624"/>
                    </a:lnTo>
                    <a:lnTo>
                      <a:pt x="895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8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4" y="729"/>
                    </a:lnTo>
                    <a:lnTo>
                      <a:pt x="891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7" y="789"/>
                    </a:lnTo>
                    <a:lnTo>
                      <a:pt x="871" y="803"/>
                    </a:lnTo>
                    <a:lnTo>
                      <a:pt x="863" y="817"/>
                    </a:lnTo>
                    <a:lnTo>
                      <a:pt x="855" y="831"/>
                    </a:lnTo>
                    <a:lnTo>
                      <a:pt x="845" y="844"/>
                    </a:lnTo>
                    <a:lnTo>
                      <a:pt x="836" y="857"/>
                    </a:lnTo>
                    <a:lnTo>
                      <a:pt x="825" y="871"/>
                    </a:lnTo>
                    <a:lnTo>
                      <a:pt x="813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3" y="919"/>
                    </a:lnTo>
                    <a:lnTo>
                      <a:pt x="758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8" y="957"/>
                    </a:lnTo>
                    <a:lnTo>
                      <a:pt x="689" y="965"/>
                    </a:lnTo>
                    <a:lnTo>
                      <a:pt x="670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8" y="988"/>
                    </a:lnTo>
                    <a:lnTo>
                      <a:pt x="585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7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2" y="1000"/>
                    </a:lnTo>
                    <a:lnTo>
                      <a:pt x="390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4" y="990"/>
                    </a:lnTo>
                    <a:lnTo>
                      <a:pt x="304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7" y="971"/>
                    </a:lnTo>
                    <a:lnTo>
                      <a:pt x="229" y="964"/>
                    </a:lnTo>
                    <a:lnTo>
                      <a:pt x="212" y="957"/>
                    </a:lnTo>
                    <a:lnTo>
                      <a:pt x="195" y="949"/>
                    </a:lnTo>
                    <a:lnTo>
                      <a:pt x="180" y="941"/>
                    </a:lnTo>
                    <a:lnTo>
                      <a:pt x="164" y="932"/>
                    </a:lnTo>
                    <a:lnTo>
                      <a:pt x="149" y="922"/>
                    </a:lnTo>
                    <a:lnTo>
                      <a:pt x="135" y="913"/>
                    </a:lnTo>
                    <a:lnTo>
                      <a:pt x="122" y="902"/>
                    </a:lnTo>
                    <a:lnTo>
                      <a:pt x="109" y="891"/>
                    </a:lnTo>
                    <a:lnTo>
                      <a:pt x="97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4" y="842"/>
                    </a:lnTo>
                    <a:lnTo>
                      <a:pt x="54" y="829"/>
                    </a:lnTo>
                    <a:lnTo>
                      <a:pt x="45" y="815"/>
                    </a:lnTo>
                    <a:lnTo>
                      <a:pt x="37" y="801"/>
                    </a:lnTo>
                    <a:lnTo>
                      <a:pt x="29" y="787"/>
                    </a:lnTo>
                    <a:lnTo>
                      <a:pt x="22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6" name="Freeform 1192"/>
              <p:cNvSpPr>
                <a:spLocks noEditPoints="1"/>
              </p:cNvSpPr>
              <p:nvPr/>
            </p:nvSpPr>
            <p:spPr bwMode="auto">
              <a:xfrm>
                <a:off x="3342" y="2430"/>
                <a:ext cx="31" cy="34"/>
              </a:xfrm>
              <a:custGeom>
                <a:avLst/>
                <a:gdLst/>
                <a:ahLst/>
                <a:cxnLst>
                  <a:cxn ang="0">
                    <a:pos x="42" y="224"/>
                  </a:cxn>
                  <a:cxn ang="0">
                    <a:pos x="78" y="152"/>
                  </a:cxn>
                  <a:cxn ang="0">
                    <a:pos x="126" y="95"/>
                  </a:cxn>
                  <a:cxn ang="0">
                    <a:pos x="185" y="52"/>
                  </a:cxn>
                  <a:cxn ang="0">
                    <a:pos x="261" y="22"/>
                  </a:cxn>
                  <a:cxn ang="0">
                    <a:pos x="355" y="4"/>
                  </a:cxn>
                  <a:cxn ang="0">
                    <a:pos x="484" y="1"/>
                  </a:cxn>
                  <a:cxn ang="0">
                    <a:pos x="649" y="24"/>
                  </a:cxn>
                  <a:cxn ang="0">
                    <a:pos x="751" y="74"/>
                  </a:cxn>
                  <a:cxn ang="0">
                    <a:pos x="814" y="142"/>
                  </a:cxn>
                  <a:cxn ang="0">
                    <a:pos x="834" y="204"/>
                  </a:cxn>
                  <a:cxn ang="0">
                    <a:pos x="847" y="370"/>
                  </a:cxn>
                  <a:cxn ang="0">
                    <a:pos x="847" y="775"/>
                  </a:cxn>
                  <a:cxn ang="0">
                    <a:pos x="860" y="866"/>
                  </a:cxn>
                  <a:cxn ang="0">
                    <a:pos x="888" y="946"/>
                  </a:cxn>
                  <a:cxn ang="0">
                    <a:pos x="646" y="966"/>
                  </a:cxn>
                  <a:cxn ang="0">
                    <a:pos x="630" y="918"/>
                  </a:cxn>
                  <a:cxn ang="0">
                    <a:pos x="621" y="887"/>
                  </a:cxn>
                  <a:cxn ang="0">
                    <a:pos x="600" y="891"/>
                  </a:cxn>
                  <a:cxn ang="0">
                    <a:pos x="514" y="952"/>
                  </a:cxn>
                  <a:cxn ang="0">
                    <a:pos x="420" y="989"/>
                  </a:cxn>
                  <a:cxn ang="0">
                    <a:pos x="319" y="1001"/>
                  </a:cxn>
                  <a:cxn ang="0">
                    <a:pos x="232" y="994"/>
                  </a:cxn>
                  <a:cxn ang="0">
                    <a:pos x="158" y="970"/>
                  </a:cxn>
                  <a:cxn ang="0">
                    <a:pos x="96" y="931"/>
                  </a:cxn>
                  <a:cxn ang="0">
                    <a:pos x="48" y="879"/>
                  </a:cxn>
                  <a:cxn ang="0">
                    <a:pos x="16" y="818"/>
                  </a:cxn>
                  <a:cxn ang="0">
                    <a:pos x="1" y="749"/>
                  </a:cxn>
                  <a:cxn ang="0">
                    <a:pos x="5" y="660"/>
                  </a:cxn>
                  <a:cxn ang="0">
                    <a:pos x="39" y="573"/>
                  </a:cxn>
                  <a:cxn ang="0">
                    <a:pos x="100" y="506"/>
                  </a:cxn>
                  <a:cxn ang="0">
                    <a:pos x="187" y="461"/>
                  </a:cxn>
                  <a:cxn ang="0">
                    <a:pos x="318" y="424"/>
                  </a:cxn>
                  <a:cxn ang="0">
                    <a:pos x="501" y="385"/>
                  </a:cxn>
                  <a:cxn ang="0">
                    <a:pos x="597" y="330"/>
                  </a:cxn>
                  <a:cxn ang="0">
                    <a:pos x="583" y="255"/>
                  </a:cxn>
                  <a:cxn ang="0">
                    <a:pos x="539" y="212"/>
                  </a:cxn>
                  <a:cxn ang="0">
                    <a:pos x="449" y="195"/>
                  </a:cxn>
                  <a:cxn ang="0">
                    <a:pos x="364" y="201"/>
                  </a:cxn>
                  <a:cxn ang="0">
                    <a:pos x="309" y="229"/>
                  </a:cxn>
                  <a:cxn ang="0">
                    <a:pos x="270" y="283"/>
                  </a:cxn>
                  <a:cxn ang="0">
                    <a:pos x="569" y="529"/>
                  </a:cxn>
                  <a:cxn ang="0">
                    <a:pos x="468" y="553"/>
                  </a:cxn>
                  <a:cxn ang="0">
                    <a:pos x="355" y="581"/>
                  </a:cxn>
                  <a:cxn ang="0">
                    <a:pos x="292" y="613"/>
                  </a:cxn>
                  <a:cxn ang="0">
                    <a:pos x="257" y="667"/>
                  </a:cxn>
                  <a:cxn ang="0">
                    <a:pos x="260" y="731"/>
                  </a:cxn>
                  <a:cxn ang="0">
                    <a:pos x="294" y="784"/>
                  </a:cxn>
                  <a:cxn ang="0">
                    <a:pos x="352" y="818"/>
                  </a:cxn>
                  <a:cxn ang="0">
                    <a:pos x="429" y="820"/>
                  </a:cxn>
                  <a:cxn ang="0">
                    <a:pos x="511" y="789"/>
                  </a:cxn>
                  <a:cxn ang="0">
                    <a:pos x="565" y="741"/>
                  </a:cxn>
                  <a:cxn ang="0">
                    <a:pos x="589" y="685"/>
                  </a:cxn>
                  <a:cxn ang="0">
                    <a:pos x="596" y="613"/>
                  </a:cxn>
                </a:cxnLst>
                <a:rect l="0" t="0" r="r" b="b"/>
                <a:pathLst>
                  <a:path w="903" h="1001">
                    <a:moveTo>
                      <a:pt x="256" y="315"/>
                    </a:moveTo>
                    <a:lnTo>
                      <a:pt x="26" y="273"/>
                    </a:lnTo>
                    <a:lnTo>
                      <a:pt x="31" y="256"/>
                    </a:lnTo>
                    <a:lnTo>
                      <a:pt x="36" y="239"/>
                    </a:lnTo>
                    <a:lnTo>
                      <a:pt x="42" y="224"/>
                    </a:lnTo>
                    <a:lnTo>
                      <a:pt x="49" y="208"/>
                    </a:lnTo>
                    <a:lnTo>
                      <a:pt x="55" y="194"/>
                    </a:lnTo>
                    <a:lnTo>
                      <a:pt x="63" y="180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88" y="139"/>
                    </a:lnTo>
                    <a:lnTo>
                      <a:pt x="97" y="127"/>
                    </a:lnTo>
                    <a:lnTo>
                      <a:pt x="106" y="116"/>
                    </a:lnTo>
                    <a:lnTo>
                      <a:pt x="116" y="105"/>
                    </a:lnTo>
                    <a:lnTo>
                      <a:pt x="126" y="95"/>
                    </a:lnTo>
                    <a:lnTo>
                      <a:pt x="137" y="85"/>
                    </a:lnTo>
                    <a:lnTo>
                      <a:pt x="148" y="76"/>
                    </a:lnTo>
                    <a:lnTo>
                      <a:pt x="159" y="68"/>
                    </a:lnTo>
                    <a:lnTo>
                      <a:pt x="172" y="60"/>
                    </a:lnTo>
                    <a:lnTo>
                      <a:pt x="185" y="52"/>
                    </a:lnTo>
                    <a:lnTo>
                      <a:pt x="199" y="45"/>
                    </a:lnTo>
                    <a:lnTo>
                      <a:pt x="213" y="39"/>
                    </a:lnTo>
                    <a:lnTo>
                      <a:pt x="228" y="33"/>
                    </a:lnTo>
                    <a:lnTo>
                      <a:pt x="244" y="27"/>
                    </a:lnTo>
                    <a:lnTo>
                      <a:pt x="261" y="22"/>
                    </a:lnTo>
                    <a:lnTo>
                      <a:pt x="278" y="18"/>
                    </a:lnTo>
                    <a:lnTo>
                      <a:pt x="296" y="13"/>
                    </a:lnTo>
                    <a:lnTo>
                      <a:pt x="315" y="10"/>
                    </a:lnTo>
                    <a:lnTo>
                      <a:pt x="334" y="7"/>
                    </a:lnTo>
                    <a:lnTo>
                      <a:pt x="355" y="4"/>
                    </a:lnTo>
                    <a:lnTo>
                      <a:pt x="375" y="3"/>
                    </a:lnTo>
                    <a:lnTo>
                      <a:pt x="397" y="1"/>
                    </a:lnTo>
                    <a:lnTo>
                      <a:pt x="419" y="1"/>
                    </a:lnTo>
                    <a:lnTo>
                      <a:pt x="443" y="0"/>
                    </a:lnTo>
                    <a:lnTo>
                      <a:pt x="484" y="1"/>
                    </a:lnTo>
                    <a:lnTo>
                      <a:pt x="522" y="3"/>
                    </a:lnTo>
                    <a:lnTo>
                      <a:pt x="558" y="6"/>
                    </a:lnTo>
                    <a:lnTo>
                      <a:pt x="591" y="10"/>
                    </a:lnTo>
                    <a:lnTo>
                      <a:pt x="622" y="17"/>
                    </a:lnTo>
                    <a:lnTo>
                      <a:pt x="649" y="24"/>
                    </a:lnTo>
                    <a:lnTo>
                      <a:pt x="674" y="32"/>
                    </a:lnTo>
                    <a:lnTo>
                      <a:pt x="696" y="41"/>
                    </a:lnTo>
                    <a:lnTo>
                      <a:pt x="716" y="52"/>
                    </a:lnTo>
                    <a:lnTo>
                      <a:pt x="735" y="63"/>
                    </a:lnTo>
                    <a:lnTo>
                      <a:pt x="751" y="74"/>
                    </a:lnTo>
                    <a:lnTo>
                      <a:pt x="767" y="86"/>
                    </a:lnTo>
                    <a:lnTo>
                      <a:pt x="780" y="100"/>
                    </a:lnTo>
                    <a:lnTo>
                      <a:pt x="794" y="113"/>
                    </a:lnTo>
                    <a:lnTo>
                      <a:pt x="804" y="127"/>
                    </a:lnTo>
                    <a:lnTo>
                      <a:pt x="814" y="142"/>
                    </a:lnTo>
                    <a:lnTo>
                      <a:pt x="818" y="151"/>
                    </a:lnTo>
                    <a:lnTo>
                      <a:pt x="821" y="160"/>
                    </a:lnTo>
                    <a:lnTo>
                      <a:pt x="825" y="170"/>
                    </a:lnTo>
                    <a:lnTo>
                      <a:pt x="828" y="181"/>
                    </a:lnTo>
                    <a:lnTo>
                      <a:pt x="834" y="204"/>
                    </a:lnTo>
                    <a:lnTo>
                      <a:pt x="839" y="230"/>
                    </a:lnTo>
                    <a:lnTo>
                      <a:pt x="842" y="260"/>
                    </a:lnTo>
                    <a:lnTo>
                      <a:pt x="845" y="293"/>
                    </a:lnTo>
                    <a:lnTo>
                      <a:pt x="847" y="330"/>
                    </a:lnTo>
                    <a:lnTo>
                      <a:pt x="847" y="370"/>
                    </a:lnTo>
                    <a:lnTo>
                      <a:pt x="844" y="666"/>
                    </a:lnTo>
                    <a:lnTo>
                      <a:pt x="845" y="696"/>
                    </a:lnTo>
                    <a:lnTo>
                      <a:pt x="845" y="724"/>
                    </a:lnTo>
                    <a:lnTo>
                      <a:pt x="846" y="751"/>
                    </a:lnTo>
                    <a:lnTo>
                      <a:pt x="847" y="775"/>
                    </a:lnTo>
                    <a:lnTo>
                      <a:pt x="849" y="798"/>
                    </a:lnTo>
                    <a:lnTo>
                      <a:pt x="851" y="818"/>
                    </a:lnTo>
                    <a:lnTo>
                      <a:pt x="854" y="836"/>
                    </a:lnTo>
                    <a:lnTo>
                      <a:pt x="857" y="851"/>
                    </a:lnTo>
                    <a:lnTo>
                      <a:pt x="860" y="866"/>
                    </a:lnTo>
                    <a:lnTo>
                      <a:pt x="864" y="883"/>
                    </a:lnTo>
                    <a:lnTo>
                      <a:pt x="869" y="898"/>
                    </a:lnTo>
                    <a:lnTo>
                      <a:pt x="874" y="914"/>
                    </a:lnTo>
                    <a:lnTo>
                      <a:pt x="880" y="930"/>
                    </a:lnTo>
                    <a:lnTo>
                      <a:pt x="888" y="946"/>
                    </a:lnTo>
                    <a:lnTo>
                      <a:pt x="895" y="963"/>
                    </a:lnTo>
                    <a:lnTo>
                      <a:pt x="903" y="980"/>
                    </a:lnTo>
                    <a:lnTo>
                      <a:pt x="651" y="980"/>
                    </a:lnTo>
                    <a:lnTo>
                      <a:pt x="648" y="973"/>
                    </a:lnTo>
                    <a:lnTo>
                      <a:pt x="646" y="966"/>
                    </a:lnTo>
                    <a:lnTo>
                      <a:pt x="643" y="958"/>
                    </a:lnTo>
                    <a:lnTo>
                      <a:pt x="640" y="949"/>
                    </a:lnTo>
                    <a:lnTo>
                      <a:pt x="637" y="939"/>
                    </a:lnTo>
                    <a:lnTo>
                      <a:pt x="633" y="929"/>
                    </a:lnTo>
                    <a:lnTo>
                      <a:pt x="630" y="918"/>
                    </a:lnTo>
                    <a:lnTo>
                      <a:pt x="627" y="906"/>
                    </a:lnTo>
                    <a:lnTo>
                      <a:pt x="625" y="900"/>
                    </a:lnTo>
                    <a:lnTo>
                      <a:pt x="624" y="895"/>
                    </a:lnTo>
                    <a:lnTo>
                      <a:pt x="622" y="891"/>
                    </a:lnTo>
                    <a:lnTo>
                      <a:pt x="621" y="887"/>
                    </a:lnTo>
                    <a:lnTo>
                      <a:pt x="620" y="884"/>
                    </a:lnTo>
                    <a:lnTo>
                      <a:pt x="619" y="881"/>
                    </a:lnTo>
                    <a:lnTo>
                      <a:pt x="619" y="878"/>
                    </a:lnTo>
                    <a:lnTo>
                      <a:pt x="618" y="876"/>
                    </a:lnTo>
                    <a:lnTo>
                      <a:pt x="600" y="891"/>
                    </a:lnTo>
                    <a:lnTo>
                      <a:pt x="584" y="905"/>
                    </a:lnTo>
                    <a:lnTo>
                      <a:pt x="567" y="919"/>
                    </a:lnTo>
                    <a:lnTo>
                      <a:pt x="550" y="931"/>
                    </a:lnTo>
                    <a:lnTo>
                      <a:pt x="533" y="942"/>
                    </a:lnTo>
                    <a:lnTo>
                      <a:pt x="514" y="952"/>
                    </a:lnTo>
                    <a:lnTo>
                      <a:pt x="496" y="962"/>
                    </a:lnTo>
                    <a:lnTo>
                      <a:pt x="478" y="970"/>
                    </a:lnTo>
                    <a:lnTo>
                      <a:pt x="459" y="977"/>
                    </a:lnTo>
                    <a:lnTo>
                      <a:pt x="441" y="984"/>
                    </a:lnTo>
                    <a:lnTo>
                      <a:pt x="420" y="989"/>
                    </a:lnTo>
                    <a:lnTo>
                      <a:pt x="401" y="993"/>
                    </a:lnTo>
                    <a:lnTo>
                      <a:pt x="381" y="997"/>
                    </a:lnTo>
                    <a:lnTo>
                      <a:pt x="361" y="999"/>
                    </a:lnTo>
                    <a:lnTo>
                      <a:pt x="340" y="1001"/>
                    </a:lnTo>
                    <a:lnTo>
                      <a:pt x="319" y="1001"/>
                    </a:lnTo>
                    <a:lnTo>
                      <a:pt x="301" y="1001"/>
                    </a:lnTo>
                    <a:lnTo>
                      <a:pt x="283" y="1000"/>
                    </a:lnTo>
                    <a:lnTo>
                      <a:pt x="266" y="999"/>
                    </a:lnTo>
                    <a:lnTo>
                      <a:pt x="249" y="996"/>
                    </a:lnTo>
                    <a:lnTo>
                      <a:pt x="232" y="994"/>
                    </a:lnTo>
                    <a:lnTo>
                      <a:pt x="217" y="990"/>
                    </a:lnTo>
                    <a:lnTo>
                      <a:pt x="201" y="986"/>
                    </a:lnTo>
                    <a:lnTo>
                      <a:pt x="187" y="981"/>
                    </a:lnTo>
                    <a:lnTo>
                      <a:pt x="172" y="976"/>
                    </a:lnTo>
                    <a:lnTo>
                      <a:pt x="158" y="970"/>
                    </a:lnTo>
                    <a:lnTo>
                      <a:pt x="144" y="964"/>
                    </a:lnTo>
                    <a:lnTo>
                      <a:pt x="132" y="957"/>
                    </a:lnTo>
                    <a:lnTo>
                      <a:pt x="119" y="949"/>
                    </a:lnTo>
                    <a:lnTo>
                      <a:pt x="108" y="940"/>
                    </a:lnTo>
                    <a:lnTo>
                      <a:pt x="96" y="931"/>
                    </a:lnTo>
                    <a:lnTo>
                      <a:pt x="86" y="922"/>
                    </a:lnTo>
                    <a:lnTo>
                      <a:pt x="74" y="912"/>
                    </a:lnTo>
                    <a:lnTo>
                      <a:pt x="65" y="901"/>
                    </a:lnTo>
                    <a:lnTo>
                      <a:pt x="56" y="891"/>
                    </a:lnTo>
                    <a:lnTo>
                      <a:pt x="48" y="879"/>
                    </a:lnTo>
                    <a:lnTo>
                      <a:pt x="40" y="867"/>
                    </a:lnTo>
                    <a:lnTo>
                      <a:pt x="33" y="855"/>
                    </a:lnTo>
                    <a:lnTo>
                      <a:pt x="27" y="843"/>
                    </a:lnTo>
                    <a:lnTo>
                      <a:pt x="21" y="831"/>
                    </a:lnTo>
                    <a:lnTo>
                      <a:pt x="16" y="818"/>
                    </a:lnTo>
                    <a:lnTo>
                      <a:pt x="12" y="805"/>
                    </a:lnTo>
                    <a:lnTo>
                      <a:pt x="8" y="791"/>
                    </a:lnTo>
                    <a:lnTo>
                      <a:pt x="5" y="778"/>
                    </a:lnTo>
                    <a:lnTo>
                      <a:pt x="3" y="763"/>
                    </a:lnTo>
                    <a:lnTo>
                      <a:pt x="1" y="749"/>
                    </a:lnTo>
                    <a:lnTo>
                      <a:pt x="0" y="734"/>
                    </a:lnTo>
                    <a:lnTo>
                      <a:pt x="0" y="718"/>
                    </a:lnTo>
                    <a:lnTo>
                      <a:pt x="1" y="698"/>
                    </a:lnTo>
                    <a:lnTo>
                      <a:pt x="2" y="679"/>
                    </a:lnTo>
                    <a:lnTo>
                      <a:pt x="5" y="660"/>
                    </a:lnTo>
                    <a:lnTo>
                      <a:pt x="10" y="642"/>
                    </a:lnTo>
                    <a:lnTo>
                      <a:pt x="15" y="624"/>
                    </a:lnTo>
                    <a:lnTo>
                      <a:pt x="22" y="607"/>
                    </a:lnTo>
                    <a:lnTo>
                      <a:pt x="29" y="591"/>
                    </a:lnTo>
                    <a:lnTo>
                      <a:pt x="39" y="573"/>
                    </a:lnTo>
                    <a:lnTo>
                      <a:pt x="49" y="558"/>
                    </a:lnTo>
                    <a:lnTo>
                      <a:pt x="60" y="544"/>
                    </a:lnTo>
                    <a:lnTo>
                      <a:pt x="72" y="530"/>
                    </a:lnTo>
                    <a:lnTo>
                      <a:pt x="86" y="518"/>
                    </a:lnTo>
                    <a:lnTo>
                      <a:pt x="100" y="506"/>
                    </a:lnTo>
                    <a:lnTo>
                      <a:pt x="115" y="495"/>
                    </a:lnTo>
                    <a:lnTo>
                      <a:pt x="131" y="486"/>
                    </a:lnTo>
                    <a:lnTo>
                      <a:pt x="147" y="477"/>
                    </a:lnTo>
                    <a:lnTo>
                      <a:pt x="166" y="469"/>
                    </a:lnTo>
                    <a:lnTo>
                      <a:pt x="187" y="461"/>
                    </a:lnTo>
                    <a:lnTo>
                      <a:pt x="209" y="453"/>
                    </a:lnTo>
                    <a:lnTo>
                      <a:pt x="233" y="445"/>
                    </a:lnTo>
                    <a:lnTo>
                      <a:pt x="260" y="437"/>
                    </a:lnTo>
                    <a:lnTo>
                      <a:pt x="288" y="430"/>
                    </a:lnTo>
                    <a:lnTo>
                      <a:pt x="318" y="424"/>
                    </a:lnTo>
                    <a:lnTo>
                      <a:pt x="351" y="417"/>
                    </a:lnTo>
                    <a:lnTo>
                      <a:pt x="393" y="409"/>
                    </a:lnTo>
                    <a:lnTo>
                      <a:pt x="432" y="401"/>
                    </a:lnTo>
                    <a:lnTo>
                      <a:pt x="469" y="393"/>
                    </a:lnTo>
                    <a:lnTo>
                      <a:pt x="501" y="385"/>
                    </a:lnTo>
                    <a:lnTo>
                      <a:pt x="531" y="378"/>
                    </a:lnTo>
                    <a:lnTo>
                      <a:pt x="556" y="370"/>
                    </a:lnTo>
                    <a:lnTo>
                      <a:pt x="578" y="363"/>
                    </a:lnTo>
                    <a:lnTo>
                      <a:pt x="597" y="355"/>
                    </a:lnTo>
                    <a:lnTo>
                      <a:pt x="597" y="330"/>
                    </a:lnTo>
                    <a:lnTo>
                      <a:pt x="596" y="313"/>
                    </a:lnTo>
                    <a:lnTo>
                      <a:pt x="595" y="296"/>
                    </a:lnTo>
                    <a:lnTo>
                      <a:pt x="592" y="281"/>
                    </a:lnTo>
                    <a:lnTo>
                      <a:pt x="588" y="267"/>
                    </a:lnTo>
                    <a:lnTo>
                      <a:pt x="583" y="255"/>
                    </a:lnTo>
                    <a:lnTo>
                      <a:pt x="577" y="244"/>
                    </a:lnTo>
                    <a:lnTo>
                      <a:pt x="569" y="234"/>
                    </a:lnTo>
                    <a:lnTo>
                      <a:pt x="561" y="226"/>
                    </a:lnTo>
                    <a:lnTo>
                      <a:pt x="551" y="219"/>
                    </a:lnTo>
                    <a:lnTo>
                      <a:pt x="539" y="212"/>
                    </a:lnTo>
                    <a:lnTo>
                      <a:pt x="524" y="207"/>
                    </a:lnTo>
                    <a:lnTo>
                      <a:pt x="508" y="203"/>
                    </a:lnTo>
                    <a:lnTo>
                      <a:pt x="491" y="199"/>
                    </a:lnTo>
                    <a:lnTo>
                      <a:pt x="471" y="197"/>
                    </a:lnTo>
                    <a:lnTo>
                      <a:pt x="449" y="195"/>
                    </a:lnTo>
                    <a:lnTo>
                      <a:pt x="424" y="195"/>
                    </a:lnTo>
                    <a:lnTo>
                      <a:pt x="408" y="195"/>
                    </a:lnTo>
                    <a:lnTo>
                      <a:pt x="392" y="197"/>
                    </a:lnTo>
                    <a:lnTo>
                      <a:pt x="378" y="199"/>
                    </a:lnTo>
                    <a:lnTo>
                      <a:pt x="364" y="201"/>
                    </a:lnTo>
                    <a:lnTo>
                      <a:pt x="351" y="205"/>
                    </a:lnTo>
                    <a:lnTo>
                      <a:pt x="339" y="210"/>
                    </a:lnTo>
                    <a:lnTo>
                      <a:pt x="328" y="215"/>
                    </a:lnTo>
                    <a:lnTo>
                      <a:pt x="318" y="221"/>
                    </a:lnTo>
                    <a:lnTo>
                      <a:pt x="309" y="229"/>
                    </a:lnTo>
                    <a:lnTo>
                      <a:pt x="300" y="237"/>
                    </a:lnTo>
                    <a:lnTo>
                      <a:pt x="292" y="247"/>
                    </a:lnTo>
                    <a:lnTo>
                      <a:pt x="284" y="258"/>
                    </a:lnTo>
                    <a:lnTo>
                      <a:pt x="277" y="270"/>
                    </a:lnTo>
                    <a:lnTo>
                      <a:pt x="270" y="283"/>
                    </a:lnTo>
                    <a:lnTo>
                      <a:pt x="263" y="298"/>
                    </a:lnTo>
                    <a:lnTo>
                      <a:pt x="256" y="315"/>
                    </a:lnTo>
                    <a:close/>
                    <a:moveTo>
                      <a:pt x="597" y="520"/>
                    </a:moveTo>
                    <a:lnTo>
                      <a:pt x="584" y="524"/>
                    </a:lnTo>
                    <a:lnTo>
                      <a:pt x="569" y="529"/>
                    </a:lnTo>
                    <a:lnTo>
                      <a:pt x="553" y="533"/>
                    </a:lnTo>
                    <a:lnTo>
                      <a:pt x="535" y="538"/>
                    </a:lnTo>
                    <a:lnTo>
                      <a:pt x="513" y="543"/>
                    </a:lnTo>
                    <a:lnTo>
                      <a:pt x="492" y="548"/>
                    </a:lnTo>
                    <a:lnTo>
                      <a:pt x="468" y="553"/>
                    </a:lnTo>
                    <a:lnTo>
                      <a:pt x="443" y="559"/>
                    </a:lnTo>
                    <a:lnTo>
                      <a:pt x="417" y="564"/>
                    </a:lnTo>
                    <a:lnTo>
                      <a:pt x="394" y="570"/>
                    </a:lnTo>
                    <a:lnTo>
                      <a:pt x="373" y="576"/>
                    </a:lnTo>
                    <a:lnTo>
                      <a:pt x="355" y="581"/>
                    </a:lnTo>
                    <a:lnTo>
                      <a:pt x="338" y="587"/>
                    </a:lnTo>
                    <a:lnTo>
                      <a:pt x="324" y="593"/>
                    </a:lnTo>
                    <a:lnTo>
                      <a:pt x="313" y="598"/>
                    </a:lnTo>
                    <a:lnTo>
                      <a:pt x="304" y="603"/>
                    </a:lnTo>
                    <a:lnTo>
                      <a:pt x="292" y="613"/>
                    </a:lnTo>
                    <a:lnTo>
                      <a:pt x="282" y="622"/>
                    </a:lnTo>
                    <a:lnTo>
                      <a:pt x="274" y="632"/>
                    </a:lnTo>
                    <a:lnTo>
                      <a:pt x="267" y="643"/>
                    </a:lnTo>
                    <a:lnTo>
                      <a:pt x="261" y="655"/>
                    </a:lnTo>
                    <a:lnTo>
                      <a:pt x="257" y="667"/>
                    </a:lnTo>
                    <a:lnTo>
                      <a:pt x="254" y="679"/>
                    </a:lnTo>
                    <a:lnTo>
                      <a:pt x="254" y="692"/>
                    </a:lnTo>
                    <a:lnTo>
                      <a:pt x="254" y="705"/>
                    </a:lnTo>
                    <a:lnTo>
                      <a:pt x="256" y="718"/>
                    </a:lnTo>
                    <a:lnTo>
                      <a:pt x="260" y="731"/>
                    </a:lnTo>
                    <a:lnTo>
                      <a:pt x="264" y="742"/>
                    </a:lnTo>
                    <a:lnTo>
                      <a:pt x="270" y="754"/>
                    </a:lnTo>
                    <a:lnTo>
                      <a:pt x="277" y="764"/>
                    </a:lnTo>
                    <a:lnTo>
                      <a:pt x="285" y="775"/>
                    </a:lnTo>
                    <a:lnTo>
                      <a:pt x="294" y="784"/>
                    </a:lnTo>
                    <a:lnTo>
                      <a:pt x="304" y="794"/>
                    </a:lnTo>
                    <a:lnTo>
                      <a:pt x="315" y="801"/>
                    </a:lnTo>
                    <a:lnTo>
                      <a:pt x="326" y="808"/>
                    </a:lnTo>
                    <a:lnTo>
                      <a:pt x="339" y="813"/>
                    </a:lnTo>
                    <a:lnTo>
                      <a:pt x="352" y="818"/>
                    </a:lnTo>
                    <a:lnTo>
                      <a:pt x="366" y="821"/>
                    </a:lnTo>
                    <a:lnTo>
                      <a:pt x="380" y="822"/>
                    </a:lnTo>
                    <a:lnTo>
                      <a:pt x="395" y="823"/>
                    </a:lnTo>
                    <a:lnTo>
                      <a:pt x="412" y="822"/>
                    </a:lnTo>
                    <a:lnTo>
                      <a:pt x="429" y="820"/>
                    </a:lnTo>
                    <a:lnTo>
                      <a:pt x="446" y="817"/>
                    </a:lnTo>
                    <a:lnTo>
                      <a:pt x="463" y="812"/>
                    </a:lnTo>
                    <a:lnTo>
                      <a:pt x="479" y="806"/>
                    </a:lnTo>
                    <a:lnTo>
                      <a:pt x="495" y="798"/>
                    </a:lnTo>
                    <a:lnTo>
                      <a:pt x="511" y="789"/>
                    </a:lnTo>
                    <a:lnTo>
                      <a:pt x="527" y="778"/>
                    </a:lnTo>
                    <a:lnTo>
                      <a:pt x="538" y="770"/>
                    </a:lnTo>
                    <a:lnTo>
                      <a:pt x="548" y="760"/>
                    </a:lnTo>
                    <a:lnTo>
                      <a:pt x="557" y="751"/>
                    </a:lnTo>
                    <a:lnTo>
                      <a:pt x="565" y="741"/>
                    </a:lnTo>
                    <a:lnTo>
                      <a:pt x="572" y="730"/>
                    </a:lnTo>
                    <a:lnTo>
                      <a:pt x="578" y="718"/>
                    </a:lnTo>
                    <a:lnTo>
                      <a:pt x="583" y="706"/>
                    </a:lnTo>
                    <a:lnTo>
                      <a:pt x="587" y="694"/>
                    </a:lnTo>
                    <a:lnTo>
                      <a:pt x="589" y="685"/>
                    </a:lnTo>
                    <a:lnTo>
                      <a:pt x="591" y="674"/>
                    </a:lnTo>
                    <a:lnTo>
                      <a:pt x="593" y="662"/>
                    </a:lnTo>
                    <a:lnTo>
                      <a:pt x="595" y="647"/>
                    </a:lnTo>
                    <a:lnTo>
                      <a:pt x="596" y="631"/>
                    </a:lnTo>
                    <a:lnTo>
                      <a:pt x="596" y="613"/>
                    </a:lnTo>
                    <a:lnTo>
                      <a:pt x="597" y="593"/>
                    </a:lnTo>
                    <a:lnTo>
                      <a:pt x="597" y="570"/>
                    </a:lnTo>
                    <a:lnTo>
                      <a:pt x="597" y="5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7" name="Freeform 1193"/>
              <p:cNvSpPr>
                <a:spLocks noEditPoints="1"/>
              </p:cNvSpPr>
              <p:nvPr/>
            </p:nvSpPr>
            <p:spPr bwMode="auto">
              <a:xfrm>
                <a:off x="3377" y="2430"/>
                <a:ext cx="33" cy="47"/>
              </a:xfrm>
              <a:custGeom>
                <a:avLst/>
                <a:gdLst/>
                <a:ahLst/>
                <a:cxnLst>
                  <a:cxn ang="0">
                    <a:pos x="336" y="1121"/>
                  </a:cxn>
                  <a:cxn ang="0">
                    <a:pos x="379" y="1160"/>
                  </a:cxn>
                  <a:cxn ang="0">
                    <a:pos x="472" y="1175"/>
                  </a:cxn>
                  <a:cxn ang="0">
                    <a:pos x="593" y="1159"/>
                  </a:cxn>
                  <a:cxn ang="0">
                    <a:pos x="651" y="1119"/>
                  </a:cxn>
                  <a:cxn ang="0">
                    <a:pos x="677" y="1062"/>
                  </a:cxn>
                  <a:cxn ang="0">
                    <a:pos x="684" y="965"/>
                  </a:cxn>
                  <a:cxn ang="0">
                    <a:pos x="606" y="907"/>
                  </a:cxn>
                  <a:cxn ang="0">
                    <a:pos x="498" y="965"/>
                  </a:cxn>
                  <a:cxn ang="0">
                    <a:pos x="371" y="979"/>
                  </a:cxn>
                  <a:cxn ang="0">
                    <a:pos x="241" y="949"/>
                  </a:cxn>
                  <a:cxn ang="0">
                    <a:pos x="134" y="873"/>
                  </a:cxn>
                  <a:cxn ang="0">
                    <a:pos x="58" y="767"/>
                  </a:cxn>
                  <a:cxn ang="0">
                    <a:pos x="16" y="652"/>
                  </a:cxn>
                  <a:cxn ang="0">
                    <a:pos x="0" y="520"/>
                  </a:cxn>
                  <a:cxn ang="0">
                    <a:pos x="11" y="357"/>
                  </a:cxn>
                  <a:cxn ang="0">
                    <a:pos x="55" y="219"/>
                  </a:cxn>
                  <a:cxn ang="0">
                    <a:pos x="131" y="112"/>
                  </a:cxn>
                  <a:cxn ang="0">
                    <a:pos x="229" y="41"/>
                  </a:cxn>
                  <a:cxn ang="0">
                    <a:pos x="343" y="5"/>
                  </a:cxn>
                  <a:cxn ang="0">
                    <a:pos x="471" y="6"/>
                  </a:cxn>
                  <a:cxn ang="0">
                    <a:pos x="587" y="50"/>
                  </a:cxn>
                  <a:cxn ang="0">
                    <a:pos x="685" y="137"/>
                  </a:cxn>
                  <a:cxn ang="0">
                    <a:pos x="937" y="961"/>
                  </a:cxn>
                  <a:cxn ang="0">
                    <a:pos x="910" y="1135"/>
                  </a:cxn>
                  <a:cxn ang="0">
                    <a:pos x="855" y="1241"/>
                  </a:cxn>
                  <a:cxn ang="0">
                    <a:pos x="772" y="1310"/>
                  </a:cxn>
                  <a:cxn ang="0">
                    <a:pos x="651" y="1354"/>
                  </a:cxn>
                  <a:cxn ang="0">
                    <a:pos x="482" y="1369"/>
                  </a:cxn>
                  <a:cxn ang="0">
                    <a:pos x="318" y="1357"/>
                  </a:cxn>
                  <a:cxn ang="0">
                    <a:pos x="194" y="1322"/>
                  </a:cxn>
                  <a:cxn ang="0">
                    <a:pos x="111" y="1264"/>
                  </a:cxn>
                  <a:cxn ang="0">
                    <a:pos x="58" y="1191"/>
                  </a:cxn>
                  <a:cxn ang="0">
                    <a:pos x="35" y="1105"/>
                  </a:cxn>
                  <a:cxn ang="0">
                    <a:pos x="33" y="1060"/>
                  </a:cxn>
                  <a:cxn ang="0">
                    <a:pos x="261" y="500"/>
                  </a:cxn>
                  <a:cxn ang="0">
                    <a:pos x="272" y="600"/>
                  </a:cxn>
                  <a:cxn ang="0">
                    <a:pos x="300" y="675"/>
                  </a:cxn>
                  <a:cxn ang="0">
                    <a:pos x="343" y="729"/>
                  </a:cxn>
                  <a:cxn ang="0">
                    <a:pos x="396" y="762"/>
                  </a:cxn>
                  <a:cxn ang="0">
                    <a:pos x="455" y="775"/>
                  </a:cxn>
                  <a:cxn ang="0">
                    <a:pos x="522" y="769"/>
                  </a:cxn>
                  <a:cxn ang="0">
                    <a:pos x="581" y="742"/>
                  </a:cxn>
                  <a:cxn ang="0">
                    <a:pos x="631" y="693"/>
                  </a:cxn>
                  <a:cxn ang="0">
                    <a:pos x="668" y="626"/>
                  </a:cxn>
                  <a:cxn ang="0">
                    <a:pos x="686" y="539"/>
                  </a:cxn>
                  <a:cxn ang="0">
                    <a:pos x="686" y="434"/>
                  </a:cxn>
                  <a:cxn ang="0">
                    <a:pos x="669" y="345"/>
                  </a:cxn>
                  <a:cxn ang="0">
                    <a:pos x="633" y="276"/>
                  </a:cxn>
                  <a:cxn ang="0">
                    <a:pos x="585" y="229"/>
                  </a:cxn>
                  <a:cxn ang="0">
                    <a:pos x="526" y="202"/>
                  </a:cxn>
                  <a:cxn ang="0">
                    <a:pos x="459" y="195"/>
                  </a:cxn>
                  <a:cxn ang="0">
                    <a:pos x="397" y="208"/>
                  </a:cxn>
                  <a:cxn ang="0">
                    <a:pos x="343" y="241"/>
                  </a:cxn>
                  <a:cxn ang="0">
                    <a:pos x="300" y="294"/>
                  </a:cxn>
                  <a:cxn ang="0">
                    <a:pos x="272" y="369"/>
                  </a:cxn>
                  <a:cxn ang="0">
                    <a:pos x="261" y="464"/>
                  </a:cxn>
                </a:cxnLst>
                <a:rect l="0" t="0" r="r" b="b"/>
                <a:pathLst>
                  <a:path w="938" h="1369">
                    <a:moveTo>
                      <a:pt x="34" y="1044"/>
                    </a:moveTo>
                    <a:lnTo>
                      <a:pt x="324" y="1078"/>
                    </a:lnTo>
                    <a:lnTo>
                      <a:pt x="326" y="1091"/>
                    </a:lnTo>
                    <a:lnTo>
                      <a:pt x="329" y="1102"/>
                    </a:lnTo>
                    <a:lnTo>
                      <a:pt x="332" y="1112"/>
                    </a:lnTo>
                    <a:lnTo>
                      <a:pt x="336" y="1121"/>
                    </a:lnTo>
                    <a:lnTo>
                      <a:pt x="340" y="1129"/>
                    </a:lnTo>
                    <a:lnTo>
                      <a:pt x="345" y="1136"/>
                    </a:lnTo>
                    <a:lnTo>
                      <a:pt x="351" y="1142"/>
                    </a:lnTo>
                    <a:lnTo>
                      <a:pt x="357" y="1147"/>
                    </a:lnTo>
                    <a:lnTo>
                      <a:pt x="367" y="1154"/>
                    </a:lnTo>
                    <a:lnTo>
                      <a:pt x="379" y="1160"/>
                    </a:lnTo>
                    <a:lnTo>
                      <a:pt x="391" y="1165"/>
                    </a:lnTo>
                    <a:lnTo>
                      <a:pt x="404" y="1169"/>
                    </a:lnTo>
                    <a:lnTo>
                      <a:pt x="419" y="1172"/>
                    </a:lnTo>
                    <a:lnTo>
                      <a:pt x="435" y="1174"/>
                    </a:lnTo>
                    <a:lnTo>
                      <a:pt x="452" y="1175"/>
                    </a:lnTo>
                    <a:lnTo>
                      <a:pt x="472" y="1175"/>
                    </a:lnTo>
                    <a:lnTo>
                      <a:pt x="496" y="1175"/>
                    </a:lnTo>
                    <a:lnTo>
                      <a:pt x="518" y="1174"/>
                    </a:lnTo>
                    <a:lnTo>
                      <a:pt x="539" y="1171"/>
                    </a:lnTo>
                    <a:lnTo>
                      <a:pt x="559" y="1168"/>
                    </a:lnTo>
                    <a:lnTo>
                      <a:pt x="577" y="1164"/>
                    </a:lnTo>
                    <a:lnTo>
                      <a:pt x="593" y="1159"/>
                    </a:lnTo>
                    <a:lnTo>
                      <a:pt x="608" y="1152"/>
                    </a:lnTo>
                    <a:lnTo>
                      <a:pt x="621" y="1145"/>
                    </a:lnTo>
                    <a:lnTo>
                      <a:pt x="629" y="1140"/>
                    </a:lnTo>
                    <a:lnTo>
                      <a:pt x="636" y="1133"/>
                    </a:lnTo>
                    <a:lnTo>
                      <a:pt x="644" y="1127"/>
                    </a:lnTo>
                    <a:lnTo>
                      <a:pt x="651" y="1119"/>
                    </a:lnTo>
                    <a:lnTo>
                      <a:pt x="657" y="1111"/>
                    </a:lnTo>
                    <a:lnTo>
                      <a:pt x="662" y="1102"/>
                    </a:lnTo>
                    <a:lnTo>
                      <a:pt x="667" y="1092"/>
                    </a:lnTo>
                    <a:lnTo>
                      <a:pt x="672" y="1081"/>
                    </a:lnTo>
                    <a:lnTo>
                      <a:pt x="675" y="1073"/>
                    </a:lnTo>
                    <a:lnTo>
                      <a:pt x="677" y="1062"/>
                    </a:lnTo>
                    <a:lnTo>
                      <a:pt x="679" y="1050"/>
                    </a:lnTo>
                    <a:lnTo>
                      <a:pt x="681" y="1037"/>
                    </a:lnTo>
                    <a:lnTo>
                      <a:pt x="682" y="1022"/>
                    </a:lnTo>
                    <a:lnTo>
                      <a:pt x="683" y="1004"/>
                    </a:lnTo>
                    <a:lnTo>
                      <a:pt x="684" y="985"/>
                    </a:lnTo>
                    <a:lnTo>
                      <a:pt x="684" y="965"/>
                    </a:lnTo>
                    <a:lnTo>
                      <a:pt x="684" y="825"/>
                    </a:lnTo>
                    <a:lnTo>
                      <a:pt x="669" y="844"/>
                    </a:lnTo>
                    <a:lnTo>
                      <a:pt x="654" y="861"/>
                    </a:lnTo>
                    <a:lnTo>
                      <a:pt x="638" y="878"/>
                    </a:lnTo>
                    <a:lnTo>
                      <a:pt x="622" y="893"/>
                    </a:lnTo>
                    <a:lnTo>
                      <a:pt x="606" y="907"/>
                    </a:lnTo>
                    <a:lnTo>
                      <a:pt x="590" y="920"/>
                    </a:lnTo>
                    <a:lnTo>
                      <a:pt x="572" y="931"/>
                    </a:lnTo>
                    <a:lnTo>
                      <a:pt x="555" y="941"/>
                    </a:lnTo>
                    <a:lnTo>
                      <a:pt x="536" y="951"/>
                    </a:lnTo>
                    <a:lnTo>
                      <a:pt x="517" y="958"/>
                    </a:lnTo>
                    <a:lnTo>
                      <a:pt x="498" y="965"/>
                    </a:lnTo>
                    <a:lnTo>
                      <a:pt x="479" y="970"/>
                    </a:lnTo>
                    <a:lnTo>
                      <a:pt x="458" y="975"/>
                    </a:lnTo>
                    <a:lnTo>
                      <a:pt x="438" y="978"/>
                    </a:lnTo>
                    <a:lnTo>
                      <a:pt x="417" y="979"/>
                    </a:lnTo>
                    <a:lnTo>
                      <a:pt x="396" y="980"/>
                    </a:lnTo>
                    <a:lnTo>
                      <a:pt x="371" y="979"/>
                    </a:lnTo>
                    <a:lnTo>
                      <a:pt x="348" y="977"/>
                    </a:lnTo>
                    <a:lnTo>
                      <a:pt x="326" y="974"/>
                    </a:lnTo>
                    <a:lnTo>
                      <a:pt x="304" y="970"/>
                    </a:lnTo>
                    <a:lnTo>
                      <a:pt x="282" y="964"/>
                    </a:lnTo>
                    <a:lnTo>
                      <a:pt x="261" y="957"/>
                    </a:lnTo>
                    <a:lnTo>
                      <a:pt x="241" y="949"/>
                    </a:lnTo>
                    <a:lnTo>
                      <a:pt x="222" y="939"/>
                    </a:lnTo>
                    <a:lnTo>
                      <a:pt x="203" y="929"/>
                    </a:lnTo>
                    <a:lnTo>
                      <a:pt x="184" y="917"/>
                    </a:lnTo>
                    <a:lnTo>
                      <a:pt x="167" y="903"/>
                    </a:lnTo>
                    <a:lnTo>
                      <a:pt x="150" y="889"/>
                    </a:lnTo>
                    <a:lnTo>
                      <a:pt x="134" y="873"/>
                    </a:lnTo>
                    <a:lnTo>
                      <a:pt x="118" y="855"/>
                    </a:lnTo>
                    <a:lnTo>
                      <a:pt x="102" y="837"/>
                    </a:lnTo>
                    <a:lnTo>
                      <a:pt x="88" y="817"/>
                    </a:lnTo>
                    <a:lnTo>
                      <a:pt x="78" y="801"/>
                    </a:lnTo>
                    <a:lnTo>
                      <a:pt x="68" y="784"/>
                    </a:lnTo>
                    <a:lnTo>
                      <a:pt x="58" y="767"/>
                    </a:lnTo>
                    <a:lnTo>
                      <a:pt x="50" y="749"/>
                    </a:lnTo>
                    <a:lnTo>
                      <a:pt x="42" y="731"/>
                    </a:lnTo>
                    <a:lnTo>
                      <a:pt x="35" y="711"/>
                    </a:lnTo>
                    <a:lnTo>
                      <a:pt x="28" y="692"/>
                    </a:lnTo>
                    <a:lnTo>
                      <a:pt x="22" y="672"/>
                    </a:lnTo>
                    <a:lnTo>
                      <a:pt x="16" y="652"/>
                    </a:lnTo>
                    <a:lnTo>
                      <a:pt x="12" y="631"/>
                    </a:lnTo>
                    <a:lnTo>
                      <a:pt x="8" y="610"/>
                    </a:lnTo>
                    <a:lnTo>
                      <a:pt x="5" y="589"/>
                    </a:lnTo>
                    <a:lnTo>
                      <a:pt x="3" y="566"/>
                    </a:lnTo>
                    <a:lnTo>
                      <a:pt x="1" y="543"/>
                    </a:lnTo>
                    <a:lnTo>
                      <a:pt x="0" y="520"/>
                    </a:lnTo>
                    <a:lnTo>
                      <a:pt x="0" y="496"/>
                    </a:lnTo>
                    <a:lnTo>
                      <a:pt x="0" y="467"/>
                    </a:lnTo>
                    <a:lnTo>
                      <a:pt x="1" y="437"/>
                    </a:lnTo>
                    <a:lnTo>
                      <a:pt x="3" y="409"/>
                    </a:lnTo>
                    <a:lnTo>
                      <a:pt x="7" y="383"/>
                    </a:lnTo>
                    <a:lnTo>
                      <a:pt x="11" y="357"/>
                    </a:lnTo>
                    <a:lnTo>
                      <a:pt x="16" y="332"/>
                    </a:lnTo>
                    <a:lnTo>
                      <a:pt x="22" y="307"/>
                    </a:lnTo>
                    <a:lnTo>
                      <a:pt x="29" y="283"/>
                    </a:lnTo>
                    <a:lnTo>
                      <a:pt x="37" y="261"/>
                    </a:lnTo>
                    <a:lnTo>
                      <a:pt x="45" y="239"/>
                    </a:lnTo>
                    <a:lnTo>
                      <a:pt x="55" y="219"/>
                    </a:lnTo>
                    <a:lnTo>
                      <a:pt x="65" y="199"/>
                    </a:lnTo>
                    <a:lnTo>
                      <a:pt x="77" y="180"/>
                    </a:lnTo>
                    <a:lnTo>
                      <a:pt x="89" y="162"/>
                    </a:lnTo>
                    <a:lnTo>
                      <a:pt x="102" y="144"/>
                    </a:lnTo>
                    <a:lnTo>
                      <a:pt x="117" y="127"/>
                    </a:lnTo>
                    <a:lnTo>
                      <a:pt x="131" y="112"/>
                    </a:lnTo>
                    <a:lnTo>
                      <a:pt x="146" y="98"/>
                    </a:lnTo>
                    <a:lnTo>
                      <a:pt x="162" y="85"/>
                    </a:lnTo>
                    <a:lnTo>
                      <a:pt x="178" y="72"/>
                    </a:lnTo>
                    <a:lnTo>
                      <a:pt x="194" y="61"/>
                    </a:lnTo>
                    <a:lnTo>
                      <a:pt x="212" y="51"/>
                    </a:lnTo>
                    <a:lnTo>
                      <a:pt x="229" y="41"/>
                    </a:lnTo>
                    <a:lnTo>
                      <a:pt x="247" y="33"/>
                    </a:lnTo>
                    <a:lnTo>
                      <a:pt x="265" y="26"/>
                    </a:lnTo>
                    <a:lnTo>
                      <a:pt x="283" y="19"/>
                    </a:lnTo>
                    <a:lnTo>
                      <a:pt x="303" y="13"/>
                    </a:lnTo>
                    <a:lnTo>
                      <a:pt x="323" y="8"/>
                    </a:lnTo>
                    <a:lnTo>
                      <a:pt x="343" y="5"/>
                    </a:lnTo>
                    <a:lnTo>
                      <a:pt x="363" y="2"/>
                    </a:lnTo>
                    <a:lnTo>
                      <a:pt x="385" y="1"/>
                    </a:lnTo>
                    <a:lnTo>
                      <a:pt x="406" y="0"/>
                    </a:lnTo>
                    <a:lnTo>
                      <a:pt x="428" y="1"/>
                    </a:lnTo>
                    <a:lnTo>
                      <a:pt x="449" y="3"/>
                    </a:lnTo>
                    <a:lnTo>
                      <a:pt x="471" y="6"/>
                    </a:lnTo>
                    <a:lnTo>
                      <a:pt x="491" y="10"/>
                    </a:lnTo>
                    <a:lnTo>
                      <a:pt x="511" y="16"/>
                    </a:lnTo>
                    <a:lnTo>
                      <a:pt x="530" y="23"/>
                    </a:lnTo>
                    <a:lnTo>
                      <a:pt x="549" y="31"/>
                    </a:lnTo>
                    <a:lnTo>
                      <a:pt x="569" y="40"/>
                    </a:lnTo>
                    <a:lnTo>
                      <a:pt x="587" y="50"/>
                    </a:lnTo>
                    <a:lnTo>
                      <a:pt x="604" y="62"/>
                    </a:lnTo>
                    <a:lnTo>
                      <a:pt x="621" y="75"/>
                    </a:lnTo>
                    <a:lnTo>
                      <a:pt x="638" y="88"/>
                    </a:lnTo>
                    <a:lnTo>
                      <a:pt x="655" y="104"/>
                    </a:lnTo>
                    <a:lnTo>
                      <a:pt x="670" y="120"/>
                    </a:lnTo>
                    <a:lnTo>
                      <a:pt x="685" y="137"/>
                    </a:lnTo>
                    <a:lnTo>
                      <a:pt x="700" y="156"/>
                    </a:lnTo>
                    <a:lnTo>
                      <a:pt x="700" y="23"/>
                    </a:lnTo>
                    <a:lnTo>
                      <a:pt x="938" y="23"/>
                    </a:lnTo>
                    <a:lnTo>
                      <a:pt x="938" y="882"/>
                    </a:lnTo>
                    <a:lnTo>
                      <a:pt x="938" y="923"/>
                    </a:lnTo>
                    <a:lnTo>
                      <a:pt x="937" y="961"/>
                    </a:lnTo>
                    <a:lnTo>
                      <a:pt x="934" y="997"/>
                    </a:lnTo>
                    <a:lnTo>
                      <a:pt x="931" y="1030"/>
                    </a:lnTo>
                    <a:lnTo>
                      <a:pt x="927" y="1061"/>
                    </a:lnTo>
                    <a:lnTo>
                      <a:pt x="923" y="1088"/>
                    </a:lnTo>
                    <a:lnTo>
                      <a:pt x="917" y="1113"/>
                    </a:lnTo>
                    <a:lnTo>
                      <a:pt x="910" y="1135"/>
                    </a:lnTo>
                    <a:lnTo>
                      <a:pt x="902" y="1156"/>
                    </a:lnTo>
                    <a:lnTo>
                      <a:pt x="894" y="1176"/>
                    </a:lnTo>
                    <a:lnTo>
                      <a:pt x="885" y="1194"/>
                    </a:lnTo>
                    <a:lnTo>
                      <a:pt x="876" y="1210"/>
                    </a:lnTo>
                    <a:lnTo>
                      <a:pt x="866" y="1226"/>
                    </a:lnTo>
                    <a:lnTo>
                      <a:pt x="855" y="1241"/>
                    </a:lnTo>
                    <a:lnTo>
                      <a:pt x="844" y="1254"/>
                    </a:lnTo>
                    <a:lnTo>
                      <a:pt x="832" y="1267"/>
                    </a:lnTo>
                    <a:lnTo>
                      <a:pt x="819" y="1278"/>
                    </a:lnTo>
                    <a:lnTo>
                      <a:pt x="803" y="1289"/>
                    </a:lnTo>
                    <a:lnTo>
                      <a:pt x="788" y="1301"/>
                    </a:lnTo>
                    <a:lnTo>
                      <a:pt x="772" y="1310"/>
                    </a:lnTo>
                    <a:lnTo>
                      <a:pt x="755" y="1319"/>
                    </a:lnTo>
                    <a:lnTo>
                      <a:pt x="737" y="1327"/>
                    </a:lnTo>
                    <a:lnTo>
                      <a:pt x="716" y="1335"/>
                    </a:lnTo>
                    <a:lnTo>
                      <a:pt x="696" y="1342"/>
                    </a:lnTo>
                    <a:lnTo>
                      <a:pt x="674" y="1348"/>
                    </a:lnTo>
                    <a:lnTo>
                      <a:pt x="651" y="1354"/>
                    </a:lnTo>
                    <a:lnTo>
                      <a:pt x="626" y="1359"/>
                    </a:lnTo>
                    <a:lnTo>
                      <a:pt x="600" y="1362"/>
                    </a:lnTo>
                    <a:lnTo>
                      <a:pt x="573" y="1365"/>
                    </a:lnTo>
                    <a:lnTo>
                      <a:pt x="543" y="1367"/>
                    </a:lnTo>
                    <a:lnTo>
                      <a:pt x="513" y="1369"/>
                    </a:lnTo>
                    <a:lnTo>
                      <a:pt x="482" y="1369"/>
                    </a:lnTo>
                    <a:lnTo>
                      <a:pt x="451" y="1369"/>
                    </a:lnTo>
                    <a:lnTo>
                      <a:pt x="423" y="1368"/>
                    </a:lnTo>
                    <a:lnTo>
                      <a:pt x="395" y="1366"/>
                    </a:lnTo>
                    <a:lnTo>
                      <a:pt x="368" y="1364"/>
                    </a:lnTo>
                    <a:lnTo>
                      <a:pt x="342" y="1361"/>
                    </a:lnTo>
                    <a:lnTo>
                      <a:pt x="318" y="1357"/>
                    </a:lnTo>
                    <a:lnTo>
                      <a:pt x="295" y="1353"/>
                    </a:lnTo>
                    <a:lnTo>
                      <a:pt x="272" y="1348"/>
                    </a:lnTo>
                    <a:lnTo>
                      <a:pt x="251" y="1343"/>
                    </a:lnTo>
                    <a:lnTo>
                      <a:pt x="232" y="1337"/>
                    </a:lnTo>
                    <a:lnTo>
                      <a:pt x="213" y="1330"/>
                    </a:lnTo>
                    <a:lnTo>
                      <a:pt x="194" y="1322"/>
                    </a:lnTo>
                    <a:lnTo>
                      <a:pt x="178" y="1314"/>
                    </a:lnTo>
                    <a:lnTo>
                      <a:pt x="162" y="1306"/>
                    </a:lnTo>
                    <a:lnTo>
                      <a:pt x="148" y="1295"/>
                    </a:lnTo>
                    <a:lnTo>
                      <a:pt x="135" y="1285"/>
                    </a:lnTo>
                    <a:lnTo>
                      <a:pt x="123" y="1275"/>
                    </a:lnTo>
                    <a:lnTo>
                      <a:pt x="111" y="1264"/>
                    </a:lnTo>
                    <a:lnTo>
                      <a:pt x="100" y="1253"/>
                    </a:lnTo>
                    <a:lnTo>
                      <a:pt x="90" y="1241"/>
                    </a:lnTo>
                    <a:lnTo>
                      <a:pt x="81" y="1229"/>
                    </a:lnTo>
                    <a:lnTo>
                      <a:pt x="72" y="1217"/>
                    </a:lnTo>
                    <a:lnTo>
                      <a:pt x="65" y="1204"/>
                    </a:lnTo>
                    <a:lnTo>
                      <a:pt x="58" y="1191"/>
                    </a:lnTo>
                    <a:lnTo>
                      <a:pt x="52" y="1178"/>
                    </a:lnTo>
                    <a:lnTo>
                      <a:pt x="47" y="1164"/>
                    </a:lnTo>
                    <a:lnTo>
                      <a:pt x="43" y="1149"/>
                    </a:lnTo>
                    <a:lnTo>
                      <a:pt x="39" y="1135"/>
                    </a:lnTo>
                    <a:lnTo>
                      <a:pt x="36" y="1120"/>
                    </a:lnTo>
                    <a:lnTo>
                      <a:pt x="35" y="1105"/>
                    </a:lnTo>
                    <a:lnTo>
                      <a:pt x="33" y="1090"/>
                    </a:lnTo>
                    <a:lnTo>
                      <a:pt x="33" y="1074"/>
                    </a:lnTo>
                    <a:lnTo>
                      <a:pt x="33" y="1071"/>
                    </a:lnTo>
                    <a:lnTo>
                      <a:pt x="33" y="1068"/>
                    </a:lnTo>
                    <a:lnTo>
                      <a:pt x="33" y="1064"/>
                    </a:lnTo>
                    <a:lnTo>
                      <a:pt x="33" y="1060"/>
                    </a:lnTo>
                    <a:lnTo>
                      <a:pt x="33" y="1056"/>
                    </a:lnTo>
                    <a:lnTo>
                      <a:pt x="33" y="1052"/>
                    </a:lnTo>
                    <a:lnTo>
                      <a:pt x="34" y="1048"/>
                    </a:lnTo>
                    <a:lnTo>
                      <a:pt x="34" y="1044"/>
                    </a:lnTo>
                    <a:close/>
                    <a:moveTo>
                      <a:pt x="261" y="482"/>
                    </a:moveTo>
                    <a:lnTo>
                      <a:pt x="261" y="500"/>
                    </a:lnTo>
                    <a:lnTo>
                      <a:pt x="261" y="518"/>
                    </a:lnTo>
                    <a:lnTo>
                      <a:pt x="262" y="536"/>
                    </a:lnTo>
                    <a:lnTo>
                      <a:pt x="264" y="552"/>
                    </a:lnTo>
                    <a:lnTo>
                      <a:pt x="266" y="569"/>
                    </a:lnTo>
                    <a:lnTo>
                      <a:pt x="269" y="584"/>
                    </a:lnTo>
                    <a:lnTo>
                      <a:pt x="272" y="600"/>
                    </a:lnTo>
                    <a:lnTo>
                      <a:pt x="275" y="614"/>
                    </a:lnTo>
                    <a:lnTo>
                      <a:pt x="279" y="627"/>
                    </a:lnTo>
                    <a:lnTo>
                      <a:pt x="283" y="640"/>
                    </a:lnTo>
                    <a:lnTo>
                      <a:pt x="289" y="653"/>
                    </a:lnTo>
                    <a:lnTo>
                      <a:pt x="294" y="664"/>
                    </a:lnTo>
                    <a:lnTo>
                      <a:pt x="300" y="675"/>
                    </a:lnTo>
                    <a:lnTo>
                      <a:pt x="306" y="686"/>
                    </a:lnTo>
                    <a:lnTo>
                      <a:pt x="313" y="695"/>
                    </a:lnTo>
                    <a:lnTo>
                      <a:pt x="320" y="704"/>
                    </a:lnTo>
                    <a:lnTo>
                      <a:pt x="328" y="713"/>
                    </a:lnTo>
                    <a:lnTo>
                      <a:pt x="335" y="721"/>
                    </a:lnTo>
                    <a:lnTo>
                      <a:pt x="343" y="729"/>
                    </a:lnTo>
                    <a:lnTo>
                      <a:pt x="351" y="736"/>
                    </a:lnTo>
                    <a:lnTo>
                      <a:pt x="359" y="742"/>
                    </a:lnTo>
                    <a:lnTo>
                      <a:pt x="368" y="748"/>
                    </a:lnTo>
                    <a:lnTo>
                      <a:pt x="378" y="753"/>
                    </a:lnTo>
                    <a:lnTo>
                      <a:pt x="387" y="758"/>
                    </a:lnTo>
                    <a:lnTo>
                      <a:pt x="396" y="762"/>
                    </a:lnTo>
                    <a:lnTo>
                      <a:pt x="405" y="766"/>
                    </a:lnTo>
                    <a:lnTo>
                      <a:pt x="415" y="769"/>
                    </a:lnTo>
                    <a:lnTo>
                      <a:pt x="424" y="771"/>
                    </a:lnTo>
                    <a:lnTo>
                      <a:pt x="434" y="773"/>
                    </a:lnTo>
                    <a:lnTo>
                      <a:pt x="445" y="775"/>
                    </a:lnTo>
                    <a:lnTo>
                      <a:pt x="455" y="775"/>
                    </a:lnTo>
                    <a:lnTo>
                      <a:pt x="467" y="776"/>
                    </a:lnTo>
                    <a:lnTo>
                      <a:pt x="478" y="775"/>
                    </a:lnTo>
                    <a:lnTo>
                      <a:pt x="489" y="775"/>
                    </a:lnTo>
                    <a:lnTo>
                      <a:pt x="500" y="773"/>
                    </a:lnTo>
                    <a:lnTo>
                      <a:pt x="511" y="771"/>
                    </a:lnTo>
                    <a:lnTo>
                      <a:pt x="522" y="769"/>
                    </a:lnTo>
                    <a:lnTo>
                      <a:pt x="532" y="766"/>
                    </a:lnTo>
                    <a:lnTo>
                      <a:pt x="542" y="762"/>
                    </a:lnTo>
                    <a:lnTo>
                      <a:pt x="553" y="758"/>
                    </a:lnTo>
                    <a:lnTo>
                      <a:pt x="562" y="753"/>
                    </a:lnTo>
                    <a:lnTo>
                      <a:pt x="572" y="747"/>
                    </a:lnTo>
                    <a:lnTo>
                      <a:pt x="581" y="742"/>
                    </a:lnTo>
                    <a:lnTo>
                      <a:pt x="590" y="735"/>
                    </a:lnTo>
                    <a:lnTo>
                      <a:pt x="599" y="728"/>
                    </a:lnTo>
                    <a:lnTo>
                      <a:pt x="607" y="719"/>
                    </a:lnTo>
                    <a:lnTo>
                      <a:pt x="616" y="711"/>
                    </a:lnTo>
                    <a:lnTo>
                      <a:pt x="624" y="702"/>
                    </a:lnTo>
                    <a:lnTo>
                      <a:pt x="631" y="693"/>
                    </a:lnTo>
                    <a:lnTo>
                      <a:pt x="638" y="684"/>
                    </a:lnTo>
                    <a:lnTo>
                      <a:pt x="646" y="673"/>
                    </a:lnTo>
                    <a:lnTo>
                      <a:pt x="652" y="662"/>
                    </a:lnTo>
                    <a:lnTo>
                      <a:pt x="658" y="651"/>
                    </a:lnTo>
                    <a:lnTo>
                      <a:pt x="663" y="639"/>
                    </a:lnTo>
                    <a:lnTo>
                      <a:pt x="668" y="626"/>
                    </a:lnTo>
                    <a:lnTo>
                      <a:pt x="672" y="613"/>
                    </a:lnTo>
                    <a:lnTo>
                      <a:pt x="676" y="600"/>
                    </a:lnTo>
                    <a:lnTo>
                      <a:pt x="679" y="584"/>
                    </a:lnTo>
                    <a:lnTo>
                      <a:pt x="682" y="570"/>
                    </a:lnTo>
                    <a:lnTo>
                      <a:pt x="684" y="554"/>
                    </a:lnTo>
                    <a:lnTo>
                      <a:pt x="686" y="539"/>
                    </a:lnTo>
                    <a:lnTo>
                      <a:pt x="687" y="522"/>
                    </a:lnTo>
                    <a:lnTo>
                      <a:pt x="688" y="505"/>
                    </a:lnTo>
                    <a:lnTo>
                      <a:pt x="688" y="488"/>
                    </a:lnTo>
                    <a:lnTo>
                      <a:pt x="688" y="470"/>
                    </a:lnTo>
                    <a:lnTo>
                      <a:pt x="687" y="452"/>
                    </a:lnTo>
                    <a:lnTo>
                      <a:pt x="686" y="434"/>
                    </a:lnTo>
                    <a:lnTo>
                      <a:pt x="684" y="418"/>
                    </a:lnTo>
                    <a:lnTo>
                      <a:pt x="682" y="402"/>
                    </a:lnTo>
                    <a:lnTo>
                      <a:pt x="680" y="387"/>
                    </a:lnTo>
                    <a:lnTo>
                      <a:pt x="676" y="372"/>
                    </a:lnTo>
                    <a:lnTo>
                      <a:pt x="673" y="358"/>
                    </a:lnTo>
                    <a:lnTo>
                      <a:pt x="669" y="345"/>
                    </a:lnTo>
                    <a:lnTo>
                      <a:pt x="664" y="332"/>
                    </a:lnTo>
                    <a:lnTo>
                      <a:pt x="659" y="320"/>
                    </a:lnTo>
                    <a:lnTo>
                      <a:pt x="654" y="308"/>
                    </a:lnTo>
                    <a:lnTo>
                      <a:pt x="648" y="296"/>
                    </a:lnTo>
                    <a:lnTo>
                      <a:pt x="641" y="286"/>
                    </a:lnTo>
                    <a:lnTo>
                      <a:pt x="633" y="276"/>
                    </a:lnTo>
                    <a:lnTo>
                      <a:pt x="626" y="267"/>
                    </a:lnTo>
                    <a:lnTo>
                      <a:pt x="618" y="258"/>
                    </a:lnTo>
                    <a:lnTo>
                      <a:pt x="610" y="250"/>
                    </a:lnTo>
                    <a:lnTo>
                      <a:pt x="602" y="242"/>
                    </a:lnTo>
                    <a:lnTo>
                      <a:pt x="594" y="235"/>
                    </a:lnTo>
                    <a:lnTo>
                      <a:pt x="585" y="229"/>
                    </a:lnTo>
                    <a:lnTo>
                      <a:pt x="576" y="223"/>
                    </a:lnTo>
                    <a:lnTo>
                      <a:pt x="567" y="218"/>
                    </a:lnTo>
                    <a:lnTo>
                      <a:pt x="557" y="213"/>
                    </a:lnTo>
                    <a:lnTo>
                      <a:pt x="547" y="209"/>
                    </a:lnTo>
                    <a:lnTo>
                      <a:pt x="537" y="205"/>
                    </a:lnTo>
                    <a:lnTo>
                      <a:pt x="526" y="202"/>
                    </a:lnTo>
                    <a:lnTo>
                      <a:pt x="516" y="199"/>
                    </a:lnTo>
                    <a:lnTo>
                      <a:pt x="505" y="197"/>
                    </a:lnTo>
                    <a:lnTo>
                      <a:pt x="494" y="196"/>
                    </a:lnTo>
                    <a:lnTo>
                      <a:pt x="483" y="195"/>
                    </a:lnTo>
                    <a:lnTo>
                      <a:pt x="471" y="195"/>
                    </a:lnTo>
                    <a:lnTo>
                      <a:pt x="459" y="195"/>
                    </a:lnTo>
                    <a:lnTo>
                      <a:pt x="448" y="196"/>
                    </a:lnTo>
                    <a:lnTo>
                      <a:pt x="437" y="197"/>
                    </a:lnTo>
                    <a:lnTo>
                      <a:pt x="427" y="199"/>
                    </a:lnTo>
                    <a:lnTo>
                      <a:pt x="417" y="202"/>
                    </a:lnTo>
                    <a:lnTo>
                      <a:pt x="407" y="205"/>
                    </a:lnTo>
                    <a:lnTo>
                      <a:pt x="397" y="208"/>
                    </a:lnTo>
                    <a:lnTo>
                      <a:pt x="388" y="212"/>
                    </a:lnTo>
                    <a:lnTo>
                      <a:pt x="378" y="217"/>
                    </a:lnTo>
                    <a:lnTo>
                      <a:pt x="369" y="222"/>
                    </a:lnTo>
                    <a:lnTo>
                      <a:pt x="360" y="228"/>
                    </a:lnTo>
                    <a:lnTo>
                      <a:pt x="351" y="234"/>
                    </a:lnTo>
                    <a:lnTo>
                      <a:pt x="343" y="241"/>
                    </a:lnTo>
                    <a:lnTo>
                      <a:pt x="335" y="249"/>
                    </a:lnTo>
                    <a:lnTo>
                      <a:pt x="328" y="257"/>
                    </a:lnTo>
                    <a:lnTo>
                      <a:pt x="320" y="265"/>
                    </a:lnTo>
                    <a:lnTo>
                      <a:pt x="313" y="274"/>
                    </a:lnTo>
                    <a:lnTo>
                      <a:pt x="306" y="284"/>
                    </a:lnTo>
                    <a:lnTo>
                      <a:pt x="300" y="294"/>
                    </a:lnTo>
                    <a:lnTo>
                      <a:pt x="294" y="306"/>
                    </a:lnTo>
                    <a:lnTo>
                      <a:pt x="289" y="317"/>
                    </a:lnTo>
                    <a:lnTo>
                      <a:pt x="283" y="329"/>
                    </a:lnTo>
                    <a:lnTo>
                      <a:pt x="279" y="342"/>
                    </a:lnTo>
                    <a:lnTo>
                      <a:pt x="275" y="355"/>
                    </a:lnTo>
                    <a:lnTo>
                      <a:pt x="272" y="369"/>
                    </a:lnTo>
                    <a:lnTo>
                      <a:pt x="269" y="383"/>
                    </a:lnTo>
                    <a:lnTo>
                      <a:pt x="266" y="398"/>
                    </a:lnTo>
                    <a:lnTo>
                      <a:pt x="264" y="413"/>
                    </a:lnTo>
                    <a:lnTo>
                      <a:pt x="262" y="429"/>
                    </a:lnTo>
                    <a:lnTo>
                      <a:pt x="261" y="447"/>
                    </a:lnTo>
                    <a:lnTo>
                      <a:pt x="261" y="464"/>
                    </a:lnTo>
                    <a:lnTo>
                      <a:pt x="261" y="48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8" name="Freeform 1194"/>
              <p:cNvSpPr>
                <a:spLocks noEditPoints="1"/>
              </p:cNvSpPr>
              <p:nvPr/>
            </p:nvSpPr>
            <p:spPr bwMode="auto">
              <a:xfrm>
                <a:off x="3416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4" y="973"/>
                  </a:cxn>
                  <a:cxn ang="0">
                    <a:pos x="577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7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89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7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88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9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9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5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6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2" y="986"/>
                    </a:lnTo>
                    <a:lnTo>
                      <a:pt x="296" y="979"/>
                    </a:lnTo>
                    <a:lnTo>
                      <a:pt x="272" y="970"/>
                    </a:lnTo>
                    <a:lnTo>
                      <a:pt x="248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4" y="895"/>
                    </a:lnTo>
                    <a:lnTo>
                      <a:pt x="127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9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0" y="119"/>
                    </a:lnTo>
                    <a:lnTo>
                      <a:pt x="158" y="104"/>
                    </a:lnTo>
                    <a:lnTo>
                      <a:pt x="174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6" y="27"/>
                    </a:lnTo>
                    <a:lnTo>
                      <a:pt x="307" y="20"/>
                    </a:lnTo>
                    <a:lnTo>
                      <a:pt x="328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89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3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2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7" y="804"/>
                    </a:lnTo>
                    <a:lnTo>
                      <a:pt x="417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2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7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7" y="199"/>
                    </a:lnTo>
                    <a:lnTo>
                      <a:pt x="407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19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609" name="Line 1225"/>
            <p:cNvSpPr>
              <a:spLocks noChangeShapeType="1"/>
            </p:cNvSpPr>
            <p:nvPr/>
          </p:nvSpPr>
          <p:spPr bwMode="auto">
            <a:xfrm>
              <a:off x="581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48" name="Rectangle 1264"/>
            <p:cNvSpPr>
              <a:spLocks noChangeArrowheads="1"/>
            </p:cNvSpPr>
            <p:nvPr/>
          </p:nvSpPr>
          <p:spPr bwMode="auto">
            <a:xfrm flipH="1">
              <a:off x="4449" y="4465"/>
              <a:ext cx="153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708" name="Group 1324"/>
            <p:cNvGrpSpPr>
              <a:grpSpLocks/>
            </p:cNvGrpSpPr>
            <p:nvPr/>
          </p:nvGrpSpPr>
          <p:grpSpPr bwMode="auto">
            <a:xfrm>
              <a:off x="32" y="10"/>
              <a:ext cx="491" cy="176"/>
              <a:chOff x="2504" y="0"/>
              <a:chExt cx="491" cy="176"/>
            </a:xfrm>
          </p:grpSpPr>
          <p:grpSp>
            <p:nvGrpSpPr>
              <p:cNvPr id="17675" name="Group 1291"/>
              <p:cNvGrpSpPr>
                <a:grpSpLocks/>
              </p:cNvGrpSpPr>
              <p:nvPr/>
            </p:nvGrpSpPr>
            <p:grpSpPr bwMode="auto">
              <a:xfrm>
                <a:off x="2525" y="91"/>
                <a:ext cx="385" cy="85"/>
                <a:chOff x="1834" y="0"/>
                <a:chExt cx="385" cy="85"/>
              </a:xfrm>
            </p:grpSpPr>
            <p:sp>
              <p:nvSpPr>
                <p:cNvPr id="17657" name="Freeform 1273"/>
                <p:cNvSpPr>
                  <a:spLocks/>
                </p:cNvSpPr>
                <p:nvPr/>
              </p:nvSpPr>
              <p:spPr bwMode="auto">
                <a:xfrm>
                  <a:off x="1834" y="5"/>
                  <a:ext cx="27" cy="61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1"/>
                    </a:cxn>
                    <a:cxn ang="0">
                      <a:pos x="30" y="61"/>
                    </a:cxn>
                    <a:cxn ang="0">
                      <a:pos x="3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30" h="67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61"/>
                      </a:lnTo>
                      <a:lnTo>
                        <a:pt x="30" y="61"/>
                      </a:lnTo>
                      <a:lnTo>
                        <a:pt x="3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8" name="Freeform 1274"/>
                <p:cNvSpPr>
                  <a:spLocks noEditPoints="1"/>
                </p:cNvSpPr>
                <p:nvPr/>
              </p:nvSpPr>
              <p:spPr bwMode="auto">
                <a:xfrm>
                  <a:off x="1865" y="28"/>
                  <a:ext cx="35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6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39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1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39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9" name="Freeform 1275"/>
                <p:cNvSpPr>
                  <a:spLocks/>
                </p:cNvSpPr>
                <p:nvPr/>
              </p:nvSpPr>
              <p:spPr bwMode="auto">
                <a:xfrm>
                  <a:off x="1904" y="0"/>
                  <a:ext cx="23" cy="66"/>
                </a:xfrm>
                <a:custGeom>
                  <a:avLst/>
                  <a:gdLst/>
                  <a:ahLst/>
                  <a:cxnLst>
                    <a:cxn ang="0">
                      <a:pos x="8" y="36"/>
                    </a:cxn>
                    <a:cxn ang="0">
                      <a:pos x="0" y="33"/>
                    </a:cxn>
                    <a:cxn ang="0">
                      <a:pos x="8" y="19"/>
                    </a:cxn>
                    <a:cxn ang="0">
                      <a:pos x="8" y="13"/>
                    </a:cxn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2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0" y="6"/>
                    </a:cxn>
                    <a:cxn ang="0">
                      <a:pos x="20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10"/>
                    </a:cxn>
                    <a:cxn ang="0">
                      <a:pos x="14" y="12"/>
                    </a:cxn>
                    <a:cxn ang="0">
                      <a:pos x="14" y="15"/>
                    </a:cxn>
                    <a:cxn ang="0">
                      <a:pos x="14" y="33"/>
                    </a:cxn>
                    <a:cxn ang="0">
                      <a:pos x="24" y="36"/>
                    </a:cxn>
                    <a:cxn ang="0">
                      <a:pos x="14" y="73"/>
                    </a:cxn>
                  </a:cxnLst>
                  <a:rect l="0" t="0" r="r" b="b"/>
                  <a:pathLst>
                    <a:path w="25" h="73">
                      <a:moveTo>
                        <a:pt x="8" y="73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33"/>
                      </a:lnTo>
                      <a:lnTo>
                        <a:pt x="8" y="33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33"/>
                      </a:lnTo>
                      <a:lnTo>
                        <a:pt x="24" y="33"/>
                      </a:lnTo>
                      <a:lnTo>
                        <a:pt x="24" y="36"/>
                      </a:lnTo>
                      <a:lnTo>
                        <a:pt x="14" y="36"/>
                      </a:lnTo>
                      <a:lnTo>
                        <a:pt x="14" y="73"/>
                      </a:lnTo>
                      <a:lnTo>
                        <a:pt x="8" y="7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0" name="Freeform 1276"/>
                <p:cNvSpPr>
                  <a:spLocks/>
                </p:cNvSpPr>
                <p:nvPr/>
              </p:nvSpPr>
              <p:spPr bwMode="auto">
                <a:xfrm>
                  <a:off x="1927" y="14"/>
                  <a:ext cx="20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8"/>
                    </a:cxn>
                    <a:cxn ang="0">
                      <a:pos x="8" y="18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18"/>
                    </a:cxn>
                    <a:cxn ang="0">
                      <a:pos x="22" y="18"/>
                    </a:cxn>
                    <a:cxn ang="0">
                      <a:pos x="22" y="21"/>
                    </a:cxn>
                    <a:cxn ang="0">
                      <a:pos x="14" y="21"/>
                    </a:cxn>
                    <a:cxn ang="0">
                      <a:pos x="14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2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18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14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1" name="Freeform 1277"/>
                <p:cNvSpPr>
                  <a:spLocks/>
                </p:cNvSpPr>
                <p:nvPr/>
              </p:nvSpPr>
              <p:spPr bwMode="auto">
                <a:xfrm>
                  <a:off x="1979" y="28"/>
                  <a:ext cx="56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33" y="5"/>
                    </a:cxn>
                    <a:cxn ang="0">
                      <a:pos x="37" y="4"/>
                    </a:cxn>
                    <a:cxn ang="0">
                      <a:pos x="39" y="2"/>
                    </a:cxn>
                    <a:cxn ang="0">
                      <a:pos x="41" y="0"/>
                    </a:cxn>
                    <a:cxn ang="0">
                      <a:pos x="44" y="0"/>
                    </a:cxn>
                    <a:cxn ang="0">
                      <a:pos x="48" y="0"/>
                    </a:cxn>
                    <a:cxn ang="0">
                      <a:pos x="52" y="0"/>
                    </a:cxn>
                    <a:cxn ang="0">
                      <a:pos x="56" y="2"/>
                    </a:cxn>
                    <a:cxn ang="0">
                      <a:pos x="60" y="5"/>
                    </a:cxn>
                    <a:cxn ang="0">
                      <a:pos x="60" y="9"/>
                    </a:cxn>
                    <a:cxn ang="0">
                      <a:pos x="62" y="15"/>
                    </a:cxn>
                    <a:cxn ang="0">
                      <a:pos x="56" y="17"/>
                    </a:cxn>
                    <a:cxn ang="0">
                      <a:pos x="54" y="13"/>
                    </a:cxn>
                    <a:cxn ang="0">
                      <a:pos x="54" y="9"/>
                    </a:cxn>
                    <a:cxn ang="0">
                      <a:pos x="52" y="7"/>
                    </a:cxn>
                    <a:cxn ang="0">
                      <a:pos x="50" y="5"/>
                    </a:cxn>
                    <a:cxn ang="0">
                      <a:pos x="46" y="4"/>
                    </a:cxn>
                    <a:cxn ang="0">
                      <a:pos x="42" y="5"/>
                    </a:cxn>
                    <a:cxn ang="0">
                      <a:pos x="39" y="5"/>
                    </a:cxn>
                    <a:cxn ang="0">
                      <a:pos x="37" y="7"/>
                    </a:cxn>
                    <a:cxn ang="0">
                      <a:pos x="35" y="11"/>
                    </a:cxn>
                    <a:cxn ang="0">
                      <a:pos x="35" y="17"/>
                    </a:cxn>
                    <a:cxn ang="0">
                      <a:pos x="33" y="42"/>
                    </a:cxn>
                    <a:cxn ang="0">
                      <a:pos x="27" y="15"/>
                    </a:cxn>
                    <a:cxn ang="0">
                      <a:pos x="27" y="11"/>
                    </a:cxn>
                    <a:cxn ang="0">
                      <a:pos x="27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4"/>
                    </a:cxn>
                    <a:cxn ang="0">
                      <a:pos x="14" y="5"/>
                    </a:cxn>
                    <a:cxn ang="0">
                      <a:pos x="12" y="7"/>
                    </a:cxn>
                    <a:cxn ang="0">
                      <a:pos x="8" y="9"/>
                    </a:cxn>
                    <a:cxn ang="0">
                      <a:pos x="8" y="13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62" h="42">
                      <a:moveTo>
                        <a:pt x="6" y="42"/>
                      </a:move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60" y="5"/>
                      </a:lnTo>
                      <a:lnTo>
                        <a:pt x="60" y="7"/>
                      </a:lnTo>
                      <a:lnTo>
                        <a:pt x="60" y="7"/>
                      </a:lnTo>
                      <a:lnTo>
                        <a:pt x="60" y="9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2" y="42"/>
                      </a:lnTo>
                      <a:lnTo>
                        <a:pt x="56" y="42"/>
                      </a:lnTo>
                      <a:lnTo>
                        <a:pt x="56" y="17"/>
                      </a:lnTo>
                      <a:lnTo>
                        <a:pt x="56" y="15"/>
                      </a:lnTo>
                      <a:lnTo>
                        <a:pt x="56" y="13"/>
                      </a:lnTo>
                      <a:lnTo>
                        <a:pt x="54" y="13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7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50" y="5"/>
                      </a:lnTo>
                      <a:lnTo>
                        <a:pt x="48" y="5"/>
                      </a:lnTo>
                      <a:lnTo>
                        <a:pt x="48" y="4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5" y="17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3" y="42"/>
                      </a:lnTo>
                      <a:lnTo>
                        <a:pt x="27" y="42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2" name="Freeform 1278"/>
                <p:cNvSpPr>
                  <a:spLocks noEditPoints="1"/>
                </p:cNvSpPr>
                <p:nvPr/>
              </p:nvSpPr>
              <p:spPr bwMode="auto">
                <a:xfrm>
                  <a:off x="2045" y="28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3" y="27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7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3" name="Freeform 1279"/>
                <p:cNvSpPr>
                  <a:spLocks/>
                </p:cNvSpPr>
                <p:nvPr/>
              </p:nvSpPr>
              <p:spPr bwMode="auto">
                <a:xfrm>
                  <a:off x="2095" y="28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10" y="4"/>
                    </a:cxn>
                    <a:cxn ang="0">
                      <a:pos x="11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3" y="5"/>
                    </a:cxn>
                    <a:cxn ang="0">
                      <a:pos x="11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23"/>
                    </a:cxn>
                    <a:cxn ang="0">
                      <a:pos x="0" y="4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23" h="42">
                      <a:moveTo>
                        <a:pt x="6" y="9"/>
                      </a:move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42"/>
                      </a:ln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4" name="Freeform 1280"/>
                <p:cNvSpPr>
                  <a:spLocks noEditPoints="1"/>
                </p:cNvSpPr>
                <p:nvPr/>
              </p:nvSpPr>
              <p:spPr bwMode="auto">
                <a:xfrm>
                  <a:off x="2119" y="28"/>
                  <a:ext cx="35" cy="57"/>
                </a:xfrm>
                <a:custGeom>
                  <a:avLst/>
                  <a:gdLst/>
                  <a:ahLst/>
                  <a:cxnLst>
                    <a:cxn ang="0">
                      <a:pos x="38" y="38"/>
                    </a:cxn>
                    <a:cxn ang="0">
                      <a:pos x="38" y="46"/>
                    </a:cxn>
                    <a:cxn ang="0">
                      <a:pos x="38" y="50"/>
                    </a:cxn>
                    <a:cxn ang="0">
                      <a:pos x="38" y="53"/>
                    </a:cxn>
                    <a:cxn ang="0">
                      <a:pos x="36" y="55"/>
                    </a:cxn>
                    <a:cxn ang="0">
                      <a:pos x="33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5" y="63"/>
                    </a:cxn>
                    <a:cxn ang="0">
                      <a:pos x="9" y="61"/>
                    </a:cxn>
                    <a:cxn ang="0">
                      <a:pos x="4" y="57"/>
                    </a:cxn>
                    <a:cxn ang="0">
                      <a:pos x="2" y="53"/>
                    </a:cxn>
                    <a:cxn ang="0">
                      <a:pos x="8" y="51"/>
                    </a:cxn>
                    <a:cxn ang="0">
                      <a:pos x="9" y="53"/>
                    </a:cxn>
                    <a:cxn ang="0">
                      <a:pos x="13" y="57"/>
                    </a:cxn>
                    <a:cxn ang="0">
                      <a:pos x="17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7" y="55"/>
                    </a:cxn>
                    <a:cxn ang="0">
                      <a:pos x="31" y="55"/>
                    </a:cxn>
                    <a:cxn ang="0">
                      <a:pos x="31" y="51"/>
                    </a:cxn>
                    <a:cxn ang="0">
                      <a:pos x="33" y="51"/>
                    </a:cxn>
                    <a:cxn ang="0">
                      <a:pos x="33" y="50"/>
                    </a:cxn>
                    <a:cxn ang="0">
                      <a:pos x="33" y="46"/>
                    </a:cxn>
                    <a:cxn ang="0">
                      <a:pos x="33" y="40"/>
                    </a:cxn>
                    <a:cxn ang="0">
                      <a:pos x="31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19" y="44"/>
                    </a:cxn>
                    <a:cxn ang="0">
                      <a:pos x="11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19" y="5"/>
                    </a:cxn>
                    <a:cxn ang="0">
                      <a:pos x="13" y="5"/>
                    </a:cxn>
                    <a:cxn ang="0">
                      <a:pos x="9" y="9"/>
                    </a:cxn>
                    <a:cxn ang="0">
                      <a:pos x="6" y="15"/>
                    </a:cxn>
                    <a:cxn ang="0">
                      <a:pos x="6" y="23"/>
                    </a:cxn>
                    <a:cxn ang="0">
                      <a:pos x="6" y="28"/>
                    </a:cxn>
                    <a:cxn ang="0">
                      <a:pos x="9" y="34"/>
                    </a:cxn>
                    <a:cxn ang="0">
                      <a:pos x="13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28"/>
                    </a:cxn>
                    <a:cxn ang="0">
                      <a:pos x="33" y="21"/>
                    </a:cxn>
                    <a:cxn ang="0">
                      <a:pos x="33" y="15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38" h="63">
                      <a:moveTo>
                        <a:pt x="38" y="2"/>
                      </a:move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2"/>
                      </a:lnTo>
                      <a:lnTo>
                        <a:pt x="38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8" y="51"/>
                      </a:lnTo>
                      <a:lnTo>
                        <a:pt x="38" y="51"/>
                      </a:lnTo>
                      <a:lnTo>
                        <a:pt x="38" y="53"/>
                      </a:lnTo>
                      <a:lnTo>
                        <a:pt x="38" y="53"/>
                      </a:lnTo>
                      <a:lnTo>
                        <a:pt x="36" y="53"/>
                      </a:lnTo>
                      <a:lnTo>
                        <a:pt x="36" y="55"/>
                      </a:lnTo>
                      <a:lnTo>
                        <a:pt x="36" y="55"/>
                      </a:lnTo>
                      <a:lnTo>
                        <a:pt x="34" y="57"/>
                      </a:lnTo>
                      <a:lnTo>
                        <a:pt x="34" y="57"/>
                      </a:lnTo>
                      <a:lnTo>
                        <a:pt x="34" y="59"/>
                      </a:lnTo>
                      <a:lnTo>
                        <a:pt x="33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7" y="63"/>
                      </a:lnTo>
                      <a:lnTo>
                        <a:pt x="15" y="63"/>
                      </a:lnTo>
                      <a:lnTo>
                        <a:pt x="13" y="63"/>
                      </a:lnTo>
                      <a:lnTo>
                        <a:pt x="11" y="63"/>
                      </a:lnTo>
                      <a:lnTo>
                        <a:pt x="9" y="61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6" y="59"/>
                      </a:lnTo>
                      <a:lnTo>
                        <a:pt x="6" y="59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8" y="50"/>
                      </a:lnTo>
                      <a:lnTo>
                        <a:pt x="8" y="51"/>
                      </a:lnTo>
                      <a:lnTo>
                        <a:pt x="9" y="51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5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7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48"/>
                      </a:lnTo>
                      <a:lnTo>
                        <a:pt x="33" y="48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4"/>
                      </a:lnTo>
                      <a:lnTo>
                        <a:pt x="33" y="4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1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2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9" y="42"/>
                      </a:lnTo>
                      <a:lnTo>
                        <a:pt x="9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9"/>
                      </a:lnTo>
                      <a:lnTo>
                        <a:pt x="33" y="2"/>
                      </a:lnTo>
                      <a:lnTo>
                        <a:pt x="38" y="2"/>
                      </a:lnTo>
                      <a:close/>
                      <a:moveTo>
                        <a:pt x="19" y="5"/>
                      </a:move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9" y="34"/>
                      </a:lnTo>
                      <a:lnTo>
                        <a:pt x="29" y="34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3" y="25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5" name="Freeform 1281"/>
                <p:cNvSpPr>
                  <a:spLocks noEditPoints="1"/>
                </p:cNvSpPr>
                <p:nvPr/>
              </p:nvSpPr>
              <p:spPr bwMode="auto">
                <a:xfrm>
                  <a:off x="2168" y="11"/>
                  <a:ext cx="8" cy="5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7"/>
                    </a:cxn>
                    <a:cxn ang="0">
                      <a:pos x="7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61"/>
                    </a:cxn>
                    <a:cxn ang="0">
                      <a:pos x="7" y="21"/>
                    </a:cxn>
                    <a:cxn ang="0">
                      <a:pos x="2" y="61"/>
                    </a:cxn>
                  </a:cxnLst>
                  <a:rect l="0" t="0" r="r" b="b"/>
                  <a:pathLst>
                    <a:path w="9" h="6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  <a:moveTo>
                        <a:pt x="2" y="61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1"/>
                      </a:lnTo>
                      <a:lnTo>
                        <a:pt x="2" y="6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6" name="Freeform 1282"/>
                <p:cNvSpPr>
                  <a:spLocks/>
                </p:cNvSpPr>
                <p:nvPr/>
              </p:nvSpPr>
              <p:spPr bwMode="auto">
                <a:xfrm>
                  <a:off x="2189" y="28"/>
                  <a:ext cx="30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0"/>
                    </a:cxn>
                    <a:cxn ang="0">
                      <a:pos x="29" y="2"/>
                    </a:cxn>
                    <a:cxn ang="0">
                      <a:pos x="30" y="4"/>
                    </a:cxn>
                    <a:cxn ang="0">
                      <a:pos x="32" y="5"/>
                    </a:cxn>
                    <a:cxn ang="0">
                      <a:pos x="34" y="7"/>
                    </a:cxn>
                    <a:cxn ang="0">
                      <a:pos x="34" y="11"/>
                    </a:cxn>
                    <a:cxn ang="0">
                      <a:pos x="34" y="15"/>
                    </a:cxn>
                    <a:cxn ang="0">
                      <a:pos x="29" y="42"/>
                    </a:cxn>
                    <a:cxn ang="0">
                      <a:pos x="29" y="15"/>
                    </a:cxn>
                    <a:cxn ang="0">
                      <a:pos x="29" y="13"/>
                    </a:cxn>
                    <a:cxn ang="0">
                      <a:pos x="29" y="9"/>
                    </a:cxn>
                    <a:cxn ang="0">
                      <a:pos x="27" y="7"/>
                    </a:cxn>
                    <a:cxn ang="0">
                      <a:pos x="25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3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7" y="9"/>
                    </a:cxn>
                    <a:cxn ang="0">
                      <a:pos x="7" y="11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34" h="42">
                      <a:moveTo>
                        <a:pt x="0" y="42"/>
                      </a:move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4" y="42"/>
                      </a:lnTo>
                      <a:lnTo>
                        <a:pt x="29" y="42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0" name="Group 1306"/>
              <p:cNvGrpSpPr>
                <a:grpSpLocks/>
              </p:cNvGrpSpPr>
              <p:nvPr/>
            </p:nvGrpSpPr>
            <p:grpSpPr bwMode="auto">
              <a:xfrm>
                <a:off x="2504" y="0"/>
                <a:ext cx="140" cy="67"/>
                <a:chOff x="2413" y="0"/>
                <a:chExt cx="140" cy="67"/>
              </a:xfrm>
            </p:grpSpPr>
            <p:sp>
              <p:nvSpPr>
                <p:cNvPr id="17677" name="Freeform 1293"/>
                <p:cNvSpPr>
                  <a:spLocks/>
                </p:cNvSpPr>
                <p:nvPr/>
              </p:nvSpPr>
              <p:spPr bwMode="auto">
                <a:xfrm>
                  <a:off x="2413" y="4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9" y="68"/>
                    </a:cxn>
                    <a:cxn ang="0">
                      <a:pos x="1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6"/>
                    </a:cxn>
                    <a:cxn ang="0">
                      <a:pos x="25" y="6"/>
                    </a:cxn>
                    <a:cxn ang="0">
                      <a:pos x="25" y="68"/>
                    </a:cxn>
                    <a:cxn ang="0">
                      <a:pos x="19" y="68"/>
                    </a:cxn>
                  </a:cxnLst>
                  <a:rect l="0" t="0" r="r" b="b"/>
                  <a:pathLst>
                    <a:path w="44" h="68">
                      <a:moveTo>
                        <a:pt x="19" y="68"/>
                      </a:moveTo>
                      <a:lnTo>
                        <a:pt x="1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6"/>
                      </a:lnTo>
                      <a:lnTo>
                        <a:pt x="25" y="6"/>
                      </a:lnTo>
                      <a:lnTo>
                        <a:pt x="25" y="68"/>
                      </a:lnTo>
                      <a:lnTo>
                        <a:pt x="19" y="6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8" name="Freeform 1294"/>
                <p:cNvSpPr>
                  <a:spLocks noEditPoints="1"/>
                </p:cNvSpPr>
                <p:nvPr/>
              </p:nvSpPr>
              <p:spPr bwMode="auto">
                <a:xfrm>
                  <a:off x="2458" y="9"/>
                  <a:ext cx="8" cy="5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2" y="9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2"/>
                    </a:cxn>
                    <a:cxn ang="0">
                      <a:pos x="7" y="21"/>
                    </a:cxn>
                    <a:cxn ang="0">
                      <a:pos x="2" y="62"/>
                    </a:cxn>
                  </a:cxnLst>
                  <a:rect l="0" t="0" r="r" b="b"/>
                  <a:pathLst>
                    <a:path w="9" h="62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2" y="62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2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9" name="Freeform 1295"/>
                <p:cNvSpPr>
                  <a:spLocks/>
                </p:cNvSpPr>
                <p:nvPr/>
              </p:nvSpPr>
              <p:spPr bwMode="auto">
                <a:xfrm>
                  <a:off x="2473" y="13"/>
                  <a:ext cx="19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8" y="17"/>
                    </a:cxn>
                    <a:cxn ang="0">
                      <a:pos x="8" y="0"/>
                    </a:cxn>
                    <a:cxn ang="0">
                      <a:pos x="13" y="0"/>
                    </a:cxn>
                    <a:cxn ang="0">
                      <a:pos x="13" y="17"/>
                    </a:cxn>
                    <a:cxn ang="0">
                      <a:pos x="21" y="17"/>
                    </a:cxn>
                    <a:cxn ang="0">
                      <a:pos x="21" y="21"/>
                    </a:cxn>
                    <a:cxn ang="0">
                      <a:pos x="13" y="21"/>
                    </a:cxn>
                    <a:cxn ang="0">
                      <a:pos x="13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1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3" y="17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13" y="21"/>
                      </a:lnTo>
                      <a:lnTo>
                        <a:pt x="13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0" name="Rectangle 1296"/>
                <p:cNvSpPr>
                  <a:spLocks noChangeArrowheads="1"/>
                </p:cNvSpPr>
                <p:nvPr/>
              </p:nvSpPr>
              <p:spPr bwMode="auto">
                <a:xfrm>
                  <a:off x="2501" y="0"/>
                  <a:ext cx="5" cy="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1" name="Freeform 1297"/>
                <p:cNvSpPr>
                  <a:spLocks noEditPoints="1"/>
                </p:cNvSpPr>
                <p:nvPr/>
              </p:nvSpPr>
              <p:spPr bwMode="auto">
                <a:xfrm>
                  <a:off x="2517" y="26"/>
                  <a:ext cx="36" cy="41"/>
                </a:xfrm>
                <a:custGeom>
                  <a:avLst/>
                  <a:gdLst/>
                  <a:ahLst/>
                  <a:cxnLst>
                    <a:cxn ang="0">
                      <a:pos x="33" y="16"/>
                    </a:cxn>
                    <a:cxn ang="0">
                      <a:pos x="31" y="12"/>
                    </a:cxn>
                    <a:cxn ang="0">
                      <a:pos x="29" y="10"/>
                    </a:cxn>
                    <a:cxn ang="0">
                      <a:pos x="25" y="8"/>
                    </a:cxn>
                    <a:cxn ang="0">
                      <a:pos x="23" y="6"/>
                    </a:cxn>
                    <a:cxn ang="0">
                      <a:pos x="19" y="6"/>
                    </a:cxn>
                    <a:cxn ang="0">
                      <a:pos x="15" y="6"/>
                    </a:cxn>
                    <a:cxn ang="0">
                      <a:pos x="12" y="8"/>
                    </a:cxn>
                    <a:cxn ang="0">
                      <a:pos x="10" y="10"/>
                    </a:cxn>
                    <a:cxn ang="0">
                      <a:pos x="8" y="14"/>
                    </a:cxn>
                    <a:cxn ang="0">
                      <a:pos x="8" y="18"/>
                    </a:cxn>
                    <a:cxn ang="0">
                      <a:pos x="6" y="24"/>
                    </a:cxn>
                    <a:cxn ang="0">
                      <a:pos x="8" y="27"/>
                    </a:cxn>
                    <a:cxn ang="0">
                      <a:pos x="10" y="33"/>
                    </a:cxn>
                    <a:cxn ang="0">
                      <a:pos x="12" y="37"/>
                    </a:cxn>
                    <a:cxn ang="0">
                      <a:pos x="15" y="39"/>
                    </a:cxn>
                    <a:cxn ang="0">
                      <a:pos x="19" y="39"/>
                    </a:cxn>
                    <a:cxn ang="0">
                      <a:pos x="23" y="39"/>
                    </a:cxn>
                    <a:cxn ang="0">
                      <a:pos x="25" y="39"/>
                    </a:cxn>
                    <a:cxn ang="0">
                      <a:pos x="29" y="37"/>
                    </a:cxn>
                    <a:cxn ang="0">
                      <a:pos x="31" y="35"/>
                    </a:cxn>
                    <a:cxn ang="0">
                      <a:pos x="33" y="31"/>
                    </a:cxn>
                    <a:cxn ang="0">
                      <a:pos x="40" y="33"/>
                    </a:cxn>
                    <a:cxn ang="0">
                      <a:pos x="36" y="37"/>
                    </a:cxn>
                    <a:cxn ang="0">
                      <a:pos x="35" y="41"/>
                    </a:cxn>
                    <a:cxn ang="0">
                      <a:pos x="31" y="43"/>
                    </a:cxn>
                    <a:cxn ang="0">
                      <a:pos x="27" y="45"/>
                    </a:cxn>
                    <a:cxn ang="0">
                      <a:pos x="23" y="45"/>
                    </a:cxn>
                    <a:cxn ang="0">
                      <a:pos x="15" y="45"/>
                    </a:cxn>
                    <a:cxn ang="0">
                      <a:pos x="10" y="43"/>
                    </a:cxn>
                    <a:cxn ang="0">
                      <a:pos x="6" y="39"/>
                    </a:cxn>
                    <a:cxn ang="0">
                      <a:pos x="2" y="33"/>
                    </a:cxn>
                    <a:cxn ang="0">
                      <a:pos x="0" y="27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4" y="8"/>
                    </a:cxn>
                    <a:cxn ang="0">
                      <a:pos x="10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4"/>
                    </a:cxn>
                    <a:cxn ang="0">
                      <a:pos x="35" y="8"/>
                    </a:cxn>
                    <a:cxn ang="0">
                      <a:pos x="38" y="12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40" h="45">
                      <a:moveTo>
                        <a:pt x="33" y="18"/>
                      </a:move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1" y="12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33" y="18"/>
                      </a:lnTo>
                      <a:close/>
                      <a:moveTo>
                        <a:pt x="40" y="24"/>
                      </a:move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0" y="35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3" y="37"/>
                      </a:lnTo>
                      <a:lnTo>
                        <a:pt x="15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21" y="39"/>
                      </a:lnTo>
                      <a:lnTo>
                        <a:pt x="21" y="39"/>
                      </a:lnTo>
                      <a:lnTo>
                        <a:pt x="23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7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31" y="35"/>
                      </a:lnTo>
                      <a:lnTo>
                        <a:pt x="31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3" y="31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40" y="33"/>
                      </a:lnTo>
                      <a:lnTo>
                        <a:pt x="38" y="35"/>
                      </a:lnTo>
                      <a:lnTo>
                        <a:pt x="38" y="35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3" y="41"/>
                      </a:lnTo>
                      <a:lnTo>
                        <a:pt x="33" y="41"/>
                      </a:lnTo>
                      <a:lnTo>
                        <a:pt x="31" y="43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1" y="45"/>
                      </a:lnTo>
                      <a:lnTo>
                        <a:pt x="19" y="45"/>
                      </a:lnTo>
                      <a:lnTo>
                        <a:pt x="15" y="45"/>
                      </a:lnTo>
                      <a:lnTo>
                        <a:pt x="13" y="45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8" y="41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4" y="35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40" y="22"/>
                      </a:lnTo>
                      <a:lnTo>
                        <a:pt x="4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2" name="Group 1308"/>
              <p:cNvGrpSpPr>
                <a:grpSpLocks/>
              </p:cNvGrpSpPr>
              <p:nvPr/>
            </p:nvGrpSpPr>
            <p:grpSpPr bwMode="auto">
              <a:xfrm>
                <a:off x="2685" y="2"/>
                <a:ext cx="310" cy="83"/>
                <a:chOff x="32" y="837"/>
                <a:chExt cx="310" cy="83"/>
              </a:xfrm>
            </p:grpSpPr>
            <p:sp>
              <p:nvSpPr>
                <p:cNvPr id="17693" name="Freeform 1309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4" name="Freeform 1310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5" name="Freeform 1311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6" name="Freeform 1312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7" name="Freeform 1313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8" name="Freeform 1314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9" name="Freeform 1315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1610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312738"/>
            <a:ext cx="82311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46023" rIns="0" bIns="46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7553" name="Line 1169"/>
          <p:cNvSpPr>
            <a:spLocks noChangeShapeType="1"/>
          </p:cNvSpPr>
          <p:nvPr/>
        </p:nvSpPr>
        <p:spPr bwMode="auto">
          <a:xfrm>
            <a:off x="690563" y="1138238"/>
            <a:ext cx="8686800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713" name="Rectangle 13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61250"/>
            <a:ext cx="2346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1E453292-4F47-4D95-A5F4-755446324AD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7714" name="Rectangle 13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7459663"/>
            <a:ext cx="3184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2pPr>
      <a:lvl3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3pPr>
      <a:lvl4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4pPr>
      <a:lvl5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5pPr>
      <a:lvl6pPr marL="4572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6pPr>
      <a:lvl7pPr marL="9144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7pPr>
      <a:lvl8pPr marL="13716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8pPr>
      <a:lvl9pPr marL="18288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9pPr>
    </p:titleStyle>
    <p:bodyStyle>
      <a:lvl1pPr marL="347663" indent="-347663" algn="just" defTabSz="1520825" rtl="0" fontAlgn="base">
        <a:spcBef>
          <a:spcPct val="80000"/>
        </a:spcBef>
        <a:spcAft>
          <a:spcPct val="60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270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2pPr>
      <a:lvl3pPr marL="1254125" indent="-349250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8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708150" indent="-3397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4pPr>
      <a:lvl5pPr marL="21574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6146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30718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5290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9862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0" y="3201988"/>
            <a:ext cx="6553200" cy="608012"/>
          </a:xfrm>
        </p:spPr>
        <p:txBody>
          <a:bodyPr/>
          <a:lstStyle/>
          <a:p>
            <a:r>
              <a:rPr lang="pt-BR" sz="2600" dirty="0"/>
              <a:t>Aula </a:t>
            </a:r>
            <a:r>
              <a:rPr lang="pt-BR" sz="2600" dirty="0" smtClean="0"/>
              <a:t>20</a:t>
            </a:r>
            <a:endParaRPr lang="pt-BR" sz="2600" dirty="0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2895600" y="6091238"/>
            <a:ext cx="6553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l" eaLnBrk="0" hangingPunct="0"/>
            <a:r>
              <a:rPr lang="pt-BR" b="0">
                <a:latin typeface="Times New Roman" pitchFamily="18" charset="0"/>
              </a:rPr>
              <a:t>Prof. Dr. Cláudio R. Lucinda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14800"/>
            <a:ext cx="5943600" cy="1603375"/>
          </a:xfrm>
          <a:noFill/>
          <a:ln/>
        </p:spPr>
        <p:txBody>
          <a:bodyPr lIns="91408" tIns="45704" rIns="91408" bIns="45704"/>
          <a:lstStyle/>
          <a:p>
            <a:r>
              <a:rPr lang="pt-BR" dirty="0"/>
              <a:t>Bibliografia: BKM</a:t>
            </a:r>
            <a:r>
              <a:rPr lang="pt-BR"/>
              <a:t>, </a:t>
            </a:r>
            <a:r>
              <a:rPr lang="pt-BR" smtClean="0"/>
              <a:t>cap. 24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Medida 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Desenvolvida por Modigliani e Modigliani</a:t>
            </a:r>
          </a:p>
          <a:p>
            <a:r>
              <a:rPr lang="en-US"/>
              <a:t>Iguala à volatilidade do portifólio gerenciado com a do mercado criando um portifólio composto de T-Bills e o portifólio.</a:t>
            </a:r>
          </a:p>
          <a:p>
            <a:r>
              <a:rPr lang="en-US"/>
              <a:t>Se o retorno deste portifólio for inferior ao do mercado, temos um desempenho inferior.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en-US" baseline="30000"/>
              <a:t>2 </a:t>
            </a:r>
            <a:r>
              <a:rPr lang="en-US"/>
              <a:t>: Exemplo</a:t>
            </a: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419100" y="2244725"/>
            <a:ext cx="913606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Port. Gerenciado:  retorno = 35%	Desv. Pad.= 42%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Market Portfolio:  return = 28%	Desv. Pad= 30%   	      T-bill retorno= 6%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Portfólio Hipotético: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30/42 = .714 em  P   (1-.714) ou .286 em  T-bills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(.714) (.35) + (.286) (.06) = 26.7%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Uma vez que este retorno é menor que o do mercado, ele se desempenhou mal</a:t>
            </a:r>
          </a:p>
        </p:txBody>
      </p:sp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985963"/>
            <a:ext cx="9388475" cy="4664075"/>
          </a:xfrm>
          <a:noFill/>
          <a:ln/>
          <a:effectLst/>
        </p:spPr>
        <p:txBody>
          <a:bodyPr lIns="100822" tIns="49526" rIns="100822" bIns="49526"/>
          <a:lstStyle/>
          <a:p>
            <a:pPr>
              <a:buFont typeface="Wingdings" pitchFamily="2" charset="2"/>
              <a:buNone/>
            </a:pPr>
            <a:r>
              <a:rPr lang="en-US" b="0"/>
              <a:t>2)  </a:t>
            </a:r>
            <a:r>
              <a:rPr lang="en-US" b="0" u="sng"/>
              <a:t>Medida de Treynor</a:t>
            </a: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5548313" y="2036763"/>
            <a:ext cx="1395412" cy="21336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lIns="100822" tIns="49526" rIns="100822" bIns="49526">
            <a:spAutoFit/>
          </a:bodyPr>
          <a:lstStyle/>
          <a:p>
            <a:pPr defTabSz="1019175" eaLnBrk="0" hangingPunct="0">
              <a:lnSpc>
                <a:spcPct val="80000"/>
              </a:lnSpc>
            </a:pPr>
            <a:r>
              <a:rPr lang="en-US" sz="4000">
                <a:latin typeface="Times New Roman" pitchFamily="18" charset="0"/>
              </a:rPr>
              <a:t>r</a:t>
            </a:r>
            <a:r>
              <a:rPr lang="en-US" sz="4000" baseline="-25000">
                <a:latin typeface="Times New Roman" pitchFamily="18" charset="0"/>
              </a:rPr>
              <a:t>p</a:t>
            </a:r>
            <a:r>
              <a:rPr lang="en-US" sz="4000">
                <a:latin typeface="Times New Roman" pitchFamily="18" charset="0"/>
              </a:rPr>
              <a:t> - r</a:t>
            </a:r>
            <a:r>
              <a:rPr lang="en-US" sz="4000" baseline="-25000">
                <a:latin typeface="Times New Roman" pitchFamily="18" charset="0"/>
              </a:rPr>
              <a:t>f</a:t>
            </a:r>
          </a:p>
          <a:p>
            <a:pPr defTabSz="1019175" eaLnBrk="0" hangingPunct="0">
              <a:lnSpc>
                <a:spcPct val="80000"/>
              </a:lnSpc>
            </a:pPr>
            <a:endParaRPr lang="en-US" sz="4000" baseline="-25000">
              <a:latin typeface="Times New Roman" pitchFamily="18" charset="0"/>
            </a:endParaRPr>
          </a:p>
          <a:p>
            <a:pPr defTabSz="1019175" eaLnBrk="0" hangingPunct="0"/>
            <a:r>
              <a:rPr lang="en-US" sz="4000">
                <a:latin typeface="Times New Roman" pitchFamily="18" charset="0"/>
              </a:rPr>
              <a:t>ß</a:t>
            </a:r>
            <a:r>
              <a:rPr lang="en-US" sz="4000" baseline="-25000">
                <a:latin typeface="Times New Roman" pitchFamily="18" charset="0"/>
              </a:rPr>
              <a:t>p</a:t>
            </a:r>
            <a:endParaRPr lang="en-US" sz="4000">
              <a:latin typeface="Times New Roman" pitchFamily="18" charset="0"/>
            </a:endParaRPr>
          </a:p>
          <a:p>
            <a:pPr defTabSz="1019175" eaLnBrk="0" latinLnBrk="1" hangingPunct="0"/>
            <a:endParaRPr lang="en-US" sz="4000">
              <a:latin typeface="Times New Roman" pitchFamily="18" charset="0"/>
            </a:endParaRP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5699125" y="2849563"/>
            <a:ext cx="1035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0325" name="Line 5"/>
          <p:cNvSpPr>
            <a:spLocks noChangeShapeType="1"/>
          </p:cNvSpPr>
          <p:nvPr/>
        </p:nvSpPr>
        <p:spPr bwMode="auto">
          <a:xfrm>
            <a:off x="5616575" y="1985963"/>
            <a:ext cx="195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0326" name="Line 6"/>
          <p:cNvSpPr>
            <a:spLocks noChangeShapeType="1"/>
          </p:cNvSpPr>
          <p:nvPr/>
        </p:nvSpPr>
        <p:spPr bwMode="auto">
          <a:xfrm>
            <a:off x="6419850" y="2028825"/>
            <a:ext cx="195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40327" name="Group 7"/>
          <p:cNvGrpSpPr>
            <a:grpSpLocks/>
          </p:cNvGrpSpPr>
          <p:nvPr/>
        </p:nvGrpSpPr>
        <p:grpSpPr bwMode="auto">
          <a:xfrm>
            <a:off x="487363" y="3929063"/>
            <a:ext cx="9129712" cy="2535237"/>
            <a:chOff x="279" y="2184"/>
            <a:chExt cx="5228" cy="1409"/>
          </a:xfrm>
        </p:grpSpPr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79" y="2184"/>
              <a:ext cx="5228" cy="140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100822" tIns="49526" rIns="100822" bIns="49526">
              <a:spAutoFit/>
            </a:bodyPr>
            <a:lstStyle/>
            <a:p>
              <a:pPr algn="l" defTabSz="1019175" eaLnBrk="0" hangingPunct="0">
                <a:lnSpc>
                  <a:spcPct val="80000"/>
                </a:lnSpc>
              </a:pPr>
              <a:r>
                <a:rPr lang="en-US" sz="4000">
                  <a:latin typeface="Times New Roman" pitchFamily="18" charset="0"/>
                </a:rPr>
                <a:t>r</a:t>
              </a:r>
              <a:r>
                <a:rPr lang="en-US" sz="4000" baseline="-25000">
                  <a:latin typeface="Times New Roman" pitchFamily="18" charset="0"/>
                </a:rPr>
                <a:t>p</a:t>
              </a:r>
              <a:r>
                <a:rPr lang="en-US" sz="4000">
                  <a:latin typeface="Times New Roman" pitchFamily="18" charset="0"/>
                </a:rPr>
                <a:t> = Ret. Médio do Port. </a:t>
              </a:r>
            </a:p>
            <a:p>
              <a:pPr algn="l" defTabSz="1019175" eaLnBrk="0" hangingPunct="0">
                <a:lnSpc>
                  <a:spcPct val="80000"/>
                </a:lnSpc>
              </a:pPr>
              <a:endParaRPr lang="en-US" sz="4000">
                <a:latin typeface="Times New Roman" pitchFamily="18" charset="0"/>
              </a:endParaRPr>
            </a:p>
            <a:p>
              <a:pPr algn="l" defTabSz="1019175" eaLnBrk="0" hangingPunct="0">
                <a:lnSpc>
                  <a:spcPct val="80000"/>
                </a:lnSpc>
              </a:pPr>
              <a:r>
                <a:rPr lang="en-US" sz="4000">
                  <a:latin typeface="Times New Roman" pitchFamily="18" charset="0"/>
                </a:rPr>
                <a:t>r</a:t>
              </a:r>
              <a:r>
                <a:rPr lang="en-US" sz="4000" baseline="-25000">
                  <a:latin typeface="Times New Roman" pitchFamily="18" charset="0"/>
                </a:rPr>
                <a:t>f</a:t>
              </a:r>
              <a:r>
                <a:rPr lang="en-US" sz="4000">
                  <a:latin typeface="Times New Roman" pitchFamily="18" charset="0"/>
                </a:rPr>
                <a:t> = Rf média</a:t>
              </a:r>
            </a:p>
            <a:p>
              <a:pPr algn="l" defTabSz="1019175" eaLnBrk="0" hangingPunct="0">
                <a:lnSpc>
                  <a:spcPct val="80000"/>
                </a:lnSpc>
              </a:pPr>
              <a:endParaRPr lang="en-US" sz="4000">
                <a:latin typeface="Times New Roman" pitchFamily="18" charset="0"/>
              </a:endParaRPr>
            </a:p>
            <a:p>
              <a:pPr algn="l" defTabSz="1019175" eaLnBrk="0" hangingPunct="0">
                <a:lnSpc>
                  <a:spcPct val="80000"/>
                </a:lnSpc>
              </a:pPr>
              <a:r>
                <a:rPr lang="en-US" sz="4000">
                  <a:latin typeface="Times New Roman" pitchFamily="18" charset="0"/>
                </a:rPr>
                <a:t>ß</a:t>
              </a:r>
              <a:r>
                <a:rPr lang="en-US" sz="4000" baseline="-25000">
                  <a:latin typeface="Times New Roman" pitchFamily="18" charset="0"/>
                </a:rPr>
                <a:t>p </a:t>
              </a:r>
              <a:r>
                <a:rPr lang="en-US" sz="4000">
                  <a:latin typeface="Times New Roman" pitchFamily="18" charset="0"/>
                </a:rPr>
                <a:t>= </a:t>
              </a:r>
              <a:r>
                <a:rPr lang="en-US" sz="4000">
                  <a:latin typeface="Symbol" pitchFamily="18" charset="2"/>
                </a:rPr>
                <a:t></a:t>
              </a:r>
              <a:r>
                <a:rPr lang="en-US" sz="4000">
                  <a:latin typeface="Times New Roman" pitchFamily="18" charset="0"/>
                </a:rPr>
                <a:t>médio ponderado do portifólio</a:t>
              </a:r>
            </a:p>
          </p:txBody>
        </p:sp>
        <p:sp>
          <p:nvSpPr>
            <p:cNvPr id="440329" name="Line 9"/>
            <p:cNvSpPr>
              <a:spLocks noChangeShapeType="1"/>
            </p:cNvSpPr>
            <p:nvPr/>
          </p:nvSpPr>
          <p:spPr bwMode="auto">
            <a:xfrm>
              <a:off x="288" y="2208"/>
              <a:ext cx="144" cy="0"/>
            </a:xfrm>
            <a:prstGeom prst="line">
              <a:avLst/>
            </a:prstGeom>
            <a:noFill/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330" name="Line 10"/>
            <p:cNvSpPr>
              <a:spLocks noChangeShapeType="1"/>
            </p:cNvSpPr>
            <p:nvPr/>
          </p:nvSpPr>
          <p:spPr bwMode="auto">
            <a:xfrm>
              <a:off x="288" y="2772"/>
              <a:ext cx="144" cy="0"/>
            </a:xfrm>
            <a:prstGeom prst="line">
              <a:avLst/>
            </a:prstGeom>
            <a:noFill/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40331" name="Line 11"/>
          <p:cNvSpPr>
            <a:spLocks noChangeShapeType="1"/>
          </p:cNvSpPr>
          <p:nvPr/>
        </p:nvSpPr>
        <p:spPr bwMode="auto">
          <a:xfrm>
            <a:off x="503238" y="3886200"/>
            <a:ext cx="334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>
            <a:off x="503238" y="4922838"/>
            <a:ext cx="334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03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Desempenho Ajustado ao Risco: Treynor</a:t>
            </a:r>
          </a:p>
        </p:txBody>
      </p:sp>
    </p:spTree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85" name="Rectangle 17"/>
          <p:cNvSpPr>
            <a:spLocks noChangeArrowheads="1"/>
          </p:cNvSpPr>
          <p:nvPr/>
        </p:nvSpPr>
        <p:spPr bwMode="auto">
          <a:xfrm>
            <a:off x="2520950" y="2519363"/>
            <a:ext cx="563563" cy="78422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/>
            <a:r>
              <a:rPr lang="en-US" sz="4500">
                <a:latin typeface="Symbol" pitchFamily="18" charset="2"/>
              </a:rPr>
              <a:t></a:t>
            </a:r>
          </a:p>
        </p:txBody>
      </p:sp>
      <p:sp>
        <p:nvSpPr>
          <p:cNvPr id="442384" name="Rectangle 16"/>
          <p:cNvSpPr>
            <a:spLocks noChangeArrowheads="1"/>
          </p:cNvSpPr>
          <p:nvPr/>
        </p:nvSpPr>
        <p:spPr bwMode="auto">
          <a:xfrm>
            <a:off x="1341438" y="3281363"/>
            <a:ext cx="773112" cy="78422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lIns="100822" tIns="49526" rIns="100822" bIns="49526">
            <a:spAutoFit/>
          </a:bodyPr>
          <a:lstStyle/>
          <a:p>
            <a:pPr algn="l" defTabSz="1019175" eaLnBrk="0" hangingPunct="0"/>
            <a:r>
              <a:rPr lang="en-US" sz="4500">
                <a:latin typeface="Symbol" pitchFamily="18" charset="2"/>
              </a:rPr>
              <a:t></a:t>
            </a:r>
          </a:p>
        </p:txBody>
      </p:sp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346325" y="2590800"/>
            <a:ext cx="60388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/>
            <a:r>
              <a:rPr lang="en-US" sz="4000">
                <a:latin typeface="Times New Roman" pitchFamily="18" charset="0"/>
              </a:rPr>
              <a:t>      = r</a:t>
            </a:r>
            <a:r>
              <a:rPr lang="en-US" sz="4000" baseline="-25000">
                <a:latin typeface="Times New Roman" pitchFamily="18" charset="0"/>
              </a:rPr>
              <a:t>p</a:t>
            </a:r>
            <a:r>
              <a:rPr lang="en-US" sz="4000">
                <a:latin typeface="Times New Roman" pitchFamily="18" charset="0"/>
              </a:rPr>
              <a:t> - [ r</a:t>
            </a:r>
            <a:r>
              <a:rPr lang="en-US" sz="4000" baseline="-25000">
                <a:latin typeface="Times New Roman" pitchFamily="18" charset="0"/>
              </a:rPr>
              <a:t>f</a:t>
            </a:r>
            <a:r>
              <a:rPr lang="en-US" sz="4000">
                <a:latin typeface="Times New Roman" pitchFamily="18" charset="0"/>
              </a:rPr>
              <a:t> + ß</a:t>
            </a:r>
            <a:r>
              <a:rPr lang="en-US" sz="4000" baseline="-25000">
                <a:latin typeface="Times New Roman" pitchFamily="18" charset="0"/>
              </a:rPr>
              <a:t>p</a:t>
            </a:r>
            <a:r>
              <a:rPr lang="en-US" sz="4000">
                <a:latin typeface="Times New Roman" pitchFamily="18" charset="0"/>
              </a:rPr>
              <a:t> ( r</a:t>
            </a:r>
            <a:r>
              <a:rPr lang="en-US" sz="4000" baseline="-25000">
                <a:latin typeface="Times New Roman" pitchFamily="18" charset="0"/>
              </a:rPr>
              <a:t>m</a:t>
            </a:r>
            <a:r>
              <a:rPr lang="en-US" sz="4000">
                <a:latin typeface="Times New Roman" pitchFamily="18" charset="0"/>
              </a:rPr>
              <a:t> - r</a:t>
            </a:r>
            <a:r>
              <a:rPr lang="en-US" sz="4000" baseline="-25000">
                <a:latin typeface="Times New Roman" pitchFamily="18" charset="0"/>
              </a:rPr>
              <a:t>f</a:t>
            </a:r>
            <a:r>
              <a:rPr lang="en-US" sz="4000">
                <a:latin typeface="Times New Roman" pitchFamily="18" charset="0"/>
              </a:rPr>
              <a:t>) ]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Adjusted Performance: Jensen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882650" y="1812925"/>
            <a:ext cx="6537325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822" tIns="49526" rIns="100822" bIns="49526"/>
          <a:lstStyle/>
          <a:p>
            <a:pPr marL="319088" indent="-319088" algn="l" defTabSz="1019175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3)  </a:t>
            </a:r>
            <a:r>
              <a:rPr lang="en-US" sz="4000" b="0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Medida de Jensen</a:t>
            </a:r>
          </a:p>
        </p:txBody>
      </p:sp>
      <p:sp>
        <p:nvSpPr>
          <p:cNvPr id="442373" name="Line 5"/>
          <p:cNvSpPr>
            <a:spLocks noChangeShapeType="1"/>
          </p:cNvSpPr>
          <p:nvPr/>
        </p:nvSpPr>
        <p:spPr bwMode="auto">
          <a:xfrm>
            <a:off x="5038725" y="2633663"/>
            <a:ext cx="195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6038" y="2676525"/>
            <a:ext cx="1952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2933700" y="2936875"/>
            <a:ext cx="393700" cy="50958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/>
            <a:r>
              <a:rPr lang="en-US" sz="2700">
                <a:latin typeface="Times New Roman" pitchFamily="18" charset="0"/>
              </a:rPr>
              <a:t>p</a:t>
            </a:r>
          </a:p>
        </p:txBody>
      </p:sp>
      <p:sp>
        <p:nvSpPr>
          <p:cNvPr id="442376" name="Line 8"/>
          <p:cNvSpPr>
            <a:spLocks noChangeShapeType="1"/>
          </p:cNvSpPr>
          <p:nvPr/>
        </p:nvSpPr>
        <p:spPr bwMode="auto">
          <a:xfrm>
            <a:off x="6621463" y="2590800"/>
            <a:ext cx="1952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7" name="Line 9"/>
          <p:cNvSpPr>
            <a:spLocks noChangeShapeType="1"/>
          </p:cNvSpPr>
          <p:nvPr/>
        </p:nvSpPr>
        <p:spPr bwMode="auto">
          <a:xfrm>
            <a:off x="7375525" y="2590800"/>
            <a:ext cx="3365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1927225" y="3540125"/>
            <a:ext cx="393700" cy="46831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>
              <a:lnSpc>
                <a:spcPct val="90000"/>
              </a:lnSpc>
            </a:pPr>
            <a:r>
              <a:rPr lang="en-US" sz="2700">
                <a:latin typeface="Times New Roman" pitchFamily="18" charset="0"/>
              </a:rPr>
              <a:t>p</a:t>
            </a: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2263775" y="3368675"/>
            <a:ext cx="4352925" cy="6477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>
              <a:lnSpc>
                <a:spcPct val="90000"/>
              </a:lnSpc>
            </a:pPr>
            <a:r>
              <a:rPr lang="en-US" sz="4000">
                <a:latin typeface="Times New Roman" pitchFamily="18" charset="0"/>
              </a:rPr>
              <a:t>= </a:t>
            </a:r>
            <a:r>
              <a:rPr lang="en-US" sz="3600">
                <a:latin typeface="Times New Roman" pitchFamily="18" charset="0"/>
              </a:rPr>
              <a:t>Alpha do portifólio</a:t>
            </a:r>
          </a:p>
        </p:txBody>
      </p:sp>
      <p:sp>
        <p:nvSpPr>
          <p:cNvPr id="442380" name="Rectangle 12"/>
          <p:cNvSpPr>
            <a:spLocks noChangeArrowheads="1"/>
          </p:cNvSpPr>
          <p:nvPr/>
        </p:nvSpPr>
        <p:spPr bwMode="auto">
          <a:xfrm>
            <a:off x="1089025" y="4144963"/>
            <a:ext cx="9339263" cy="3214687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lIns="100822" tIns="49526" rIns="100822" bIns="49526">
            <a:spAutoFit/>
          </a:bodyPr>
          <a:lstStyle/>
          <a:p>
            <a:pPr algn="l" defTabSz="1019175" eaLnBrk="0" hangingPunct="0">
              <a:lnSpc>
                <a:spcPct val="70000"/>
              </a:lnSpc>
            </a:pPr>
            <a:r>
              <a:rPr lang="en-US" sz="3600">
                <a:latin typeface="Times New Roman" pitchFamily="18" charset="0"/>
              </a:rPr>
              <a:t>r</a:t>
            </a:r>
            <a:r>
              <a:rPr lang="en-US" sz="3600" baseline="-25000">
                <a:latin typeface="Times New Roman" pitchFamily="18" charset="0"/>
              </a:rPr>
              <a:t>p</a:t>
            </a:r>
            <a:r>
              <a:rPr lang="en-US" sz="3600">
                <a:latin typeface="Times New Roman" pitchFamily="18" charset="0"/>
              </a:rPr>
              <a:t>  =  Retorno Médio do Portifólio</a:t>
            </a:r>
          </a:p>
          <a:p>
            <a:pPr algn="l" defTabSz="1019175" eaLnBrk="0" hangingPunct="0">
              <a:lnSpc>
                <a:spcPct val="70000"/>
              </a:lnSpc>
            </a:pPr>
            <a:endParaRPr lang="en-US" sz="3600">
              <a:latin typeface="Times New Roman" pitchFamily="18" charset="0"/>
            </a:endParaRPr>
          </a:p>
          <a:p>
            <a:pPr algn="l" defTabSz="1019175" eaLnBrk="0" hangingPunct="0">
              <a:lnSpc>
                <a:spcPct val="70000"/>
              </a:lnSpc>
            </a:pPr>
            <a:r>
              <a:rPr lang="en-US" sz="3600">
                <a:latin typeface="Times New Roman" pitchFamily="18" charset="0"/>
              </a:rPr>
              <a:t>ß</a:t>
            </a:r>
            <a:r>
              <a:rPr lang="en-US" sz="3600" baseline="-25000">
                <a:latin typeface="Times New Roman" pitchFamily="18" charset="0"/>
              </a:rPr>
              <a:t>p</a:t>
            </a:r>
            <a:r>
              <a:rPr lang="en-US" sz="3600">
                <a:latin typeface="Times New Roman" pitchFamily="18" charset="0"/>
              </a:rPr>
              <a:t> =  Beta Médio Ponderado</a:t>
            </a:r>
          </a:p>
          <a:p>
            <a:pPr algn="l" defTabSz="1019175" eaLnBrk="0" hangingPunct="0">
              <a:lnSpc>
                <a:spcPct val="70000"/>
              </a:lnSpc>
            </a:pPr>
            <a:endParaRPr lang="en-US" sz="3600">
              <a:latin typeface="Times New Roman" pitchFamily="18" charset="0"/>
            </a:endParaRPr>
          </a:p>
          <a:p>
            <a:pPr algn="l" defTabSz="1019175" eaLnBrk="0" hangingPunct="0">
              <a:lnSpc>
                <a:spcPct val="70000"/>
              </a:lnSpc>
            </a:pPr>
            <a:r>
              <a:rPr lang="en-US" sz="3600">
                <a:latin typeface="Times New Roman" pitchFamily="18" charset="0"/>
              </a:rPr>
              <a:t>r</a:t>
            </a:r>
            <a:r>
              <a:rPr lang="en-US" sz="3600" baseline="-25000">
                <a:latin typeface="Times New Roman" pitchFamily="18" charset="0"/>
              </a:rPr>
              <a:t>f</a:t>
            </a:r>
            <a:r>
              <a:rPr lang="en-US" sz="3600">
                <a:latin typeface="Times New Roman" pitchFamily="18" charset="0"/>
              </a:rPr>
              <a:t>  =  Taxa Risk Free Média</a:t>
            </a:r>
          </a:p>
          <a:p>
            <a:pPr algn="l" defTabSz="1019175" eaLnBrk="0" hangingPunct="0">
              <a:lnSpc>
                <a:spcPct val="70000"/>
              </a:lnSpc>
            </a:pPr>
            <a:endParaRPr lang="en-US" sz="3600">
              <a:latin typeface="Times New Roman" pitchFamily="18" charset="0"/>
            </a:endParaRPr>
          </a:p>
          <a:p>
            <a:pPr algn="l" defTabSz="1019175" eaLnBrk="0" hangingPunct="0">
              <a:lnSpc>
                <a:spcPct val="70000"/>
              </a:lnSpc>
            </a:pPr>
            <a:r>
              <a:rPr lang="en-US" sz="3600">
                <a:latin typeface="Times New Roman" pitchFamily="18" charset="0"/>
              </a:rPr>
              <a:t>r</a:t>
            </a:r>
            <a:r>
              <a:rPr lang="en-US" sz="3600" baseline="-25000">
                <a:latin typeface="Times New Roman" pitchFamily="18" charset="0"/>
              </a:rPr>
              <a:t>m</a:t>
            </a:r>
            <a:r>
              <a:rPr lang="en-US" sz="3600">
                <a:latin typeface="Times New Roman" pitchFamily="18" charset="0"/>
              </a:rPr>
              <a:t> =  Retorno Médio sob o Port. Merc.</a:t>
            </a:r>
            <a:endParaRPr lang="en-US" sz="4000">
              <a:latin typeface="Times New Roman" pitchFamily="18" charset="0"/>
            </a:endParaRPr>
          </a:p>
          <a:p>
            <a:pPr algn="l" defTabSz="1019175" eaLnBrk="0" hangingPunct="0">
              <a:lnSpc>
                <a:spcPct val="70000"/>
              </a:lnSpc>
            </a:pPr>
            <a:r>
              <a:rPr lang="en-US" sz="4000">
                <a:latin typeface="Times New Roman" pitchFamily="18" charset="0"/>
              </a:rPr>
              <a:t>        </a:t>
            </a:r>
          </a:p>
        </p:txBody>
      </p:sp>
      <p:sp>
        <p:nvSpPr>
          <p:cNvPr id="442381" name="Line 13"/>
          <p:cNvSpPr>
            <a:spLocks noChangeShapeType="1"/>
          </p:cNvSpPr>
          <p:nvPr/>
        </p:nvSpPr>
        <p:spPr bwMode="auto">
          <a:xfrm>
            <a:off x="530225" y="4090988"/>
            <a:ext cx="174625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82" name="Line 14"/>
          <p:cNvSpPr>
            <a:spLocks noChangeShapeType="1"/>
          </p:cNvSpPr>
          <p:nvPr/>
        </p:nvSpPr>
        <p:spPr bwMode="auto">
          <a:xfrm>
            <a:off x="593725" y="5667375"/>
            <a:ext cx="174625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83" name="Line 15"/>
          <p:cNvSpPr>
            <a:spLocks noChangeShapeType="1"/>
          </p:cNvSpPr>
          <p:nvPr/>
        </p:nvSpPr>
        <p:spPr bwMode="auto">
          <a:xfrm>
            <a:off x="552450" y="6465888"/>
            <a:ext cx="174625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86" name="Line 18"/>
          <p:cNvSpPr>
            <a:spLocks noChangeShapeType="1"/>
          </p:cNvSpPr>
          <p:nvPr/>
        </p:nvSpPr>
        <p:spPr bwMode="auto">
          <a:xfrm>
            <a:off x="1008063" y="4144963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87" name="Line 19"/>
          <p:cNvSpPr>
            <a:spLocks noChangeShapeType="1"/>
          </p:cNvSpPr>
          <p:nvPr/>
        </p:nvSpPr>
        <p:spPr bwMode="auto">
          <a:xfrm>
            <a:off x="1006475" y="5699125"/>
            <a:ext cx="334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88" name="Line 20"/>
          <p:cNvSpPr>
            <a:spLocks noChangeShapeType="1"/>
          </p:cNvSpPr>
          <p:nvPr/>
        </p:nvSpPr>
        <p:spPr bwMode="auto">
          <a:xfrm>
            <a:off x="1006475" y="6477000"/>
            <a:ext cx="334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561975"/>
            <a:ext cx="8231188" cy="492125"/>
          </a:xfrm>
        </p:spPr>
        <p:txBody>
          <a:bodyPr/>
          <a:lstStyle/>
          <a:p>
            <a:r>
              <a:rPr lang="en-US" sz="2300"/>
              <a:t>Razão de Informação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669925" y="2590800"/>
            <a:ext cx="7377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Information Ratio =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/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</a:t>
            </a:r>
            <a:r>
              <a:rPr lang="en-US" sz="4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922338" y="4403725"/>
            <a:ext cx="84661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Alfa do Portifólio dividido pelo risco não sistemático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Este risco não sistemático poderia, em teoria, ser eliminado por diversificação</a:t>
            </a:r>
          </a:p>
        </p:txBody>
      </p:sp>
    </p:spTree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/>
        </p:spPr>
        <p:txBody>
          <a:bodyPr lIns="100822" tIns="49526" rIns="100822" bIns="49526"/>
          <a:lstStyle/>
          <a:p>
            <a:pPr>
              <a:buFont typeface="Wingdings" pitchFamily="2" charset="2"/>
              <a:buNone/>
            </a:pPr>
            <a:r>
              <a:rPr lang="en-US" sz="1800" u="sng"/>
              <a:t>Depende das premissas de invesimento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1) Se o portifólio representa todos os investimentos de um indivíduo, deveria ser usado o Índice de Sharpe do fundo em comparação ao do mercado.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2) Se muitas alternativas forem possíveis, usar o alfa de Jensen ou a medida de Treynor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	A medida de Treynor é mais completa porque ajusta para o risco</a:t>
            </a:r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 medida é a mais adequada?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Comparação</a:t>
            </a:r>
          </a:p>
        </p:txBody>
      </p:sp>
      <p:pic>
        <p:nvPicPr>
          <p:cNvPr id="448515" name="Picture 3" descr="bod30611_2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1487488"/>
            <a:ext cx="6370638" cy="5695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do Portifólio P</a:t>
            </a:r>
          </a:p>
        </p:txBody>
      </p:sp>
      <p:pic>
        <p:nvPicPr>
          <p:cNvPr id="450563" name="Picture 3" descr="bod30611_2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1381125"/>
            <a:ext cx="5156200" cy="5873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Medida de Treynor</a:t>
            </a:r>
          </a:p>
        </p:txBody>
      </p:sp>
      <p:pic>
        <p:nvPicPr>
          <p:cNvPr id="452611" name="Picture 3" descr="bod30611_2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775" y="1371600"/>
            <a:ext cx="6369050" cy="57927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Retornos Excedentes para dois portifólios e o Benchmark M ao longo de 12 meses. </a:t>
            </a:r>
          </a:p>
        </p:txBody>
      </p:sp>
      <p:pic>
        <p:nvPicPr>
          <p:cNvPr id="454659" name="Picture 3" descr="bod30611_t2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2041525"/>
            <a:ext cx="8550275" cy="4002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Objetivos da Aula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8" tIns="45704" rIns="91408" bIns="45704"/>
          <a:lstStyle/>
          <a:p>
            <a:r>
              <a:rPr lang="pt-BR"/>
              <a:t>Mercado Futuro: Introdução</a:t>
            </a:r>
          </a:p>
          <a:p>
            <a:r>
              <a:rPr lang="pt-BR"/>
              <a:t>Análise do desempenho de carteiras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Estatísticas de Desempenho </a:t>
            </a:r>
          </a:p>
        </p:txBody>
      </p:sp>
      <p:pic>
        <p:nvPicPr>
          <p:cNvPr id="456707" name="Picture 3" descr="bod30611_t2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2346325"/>
            <a:ext cx="8634413" cy="3375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Resultados do modelo de índice único, permitindo diferentes betas</a:t>
            </a:r>
          </a:p>
        </p:txBody>
      </p:sp>
      <p:pic>
        <p:nvPicPr>
          <p:cNvPr id="458755" name="Picture 3" descr="bod30611_t2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47825"/>
            <a:ext cx="9051925" cy="5037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Retornos de portifólio</a:t>
            </a:r>
          </a:p>
        </p:txBody>
      </p:sp>
      <p:pic>
        <p:nvPicPr>
          <p:cNvPr id="460803" name="Picture 3" descr="bod30611_2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566863"/>
            <a:ext cx="8131175" cy="49958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Linhas características: A: sem Mkt Timing, B: Beta aumenta com o retorno excedente C: dois valores de beta</a:t>
            </a:r>
          </a:p>
        </p:txBody>
      </p:sp>
      <p:pic>
        <p:nvPicPr>
          <p:cNvPr id="462851" name="Picture 3" descr="bod30611_2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1574800"/>
            <a:ext cx="8213725" cy="5419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Desempenho de Bills, Equities e Timers – Perfeito e Imperfeito</a:t>
            </a:r>
          </a:p>
        </p:txBody>
      </p:sp>
      <p:pic>
        <p:nvPicPr>
          <p:cNvPr id="464899" name="Picture 3" descr="bod30611_t2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1538288"/>
            <a:ext cx="8550275" cy="50927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Taxa de Retorno de um Mkt Timer perfeito como uma função da taxa de retorno do índice de mercado</a:t>
            </a:r>
          </a:p>
        </p:txBody>
      </p:sp>
      <p:pic>
        <p:nvPicPr>
          <p:cNvPr id="466947" name="Picture 3" descr="bod30611_2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63663"/>
            <a:ext cx="7794625" cy="59769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Diagrama de Dispersão</a:t>
            </a:r>
          </a:p>
        </p:txBody>
      </p:sp>
      <p:pic>
        <p:nvPicPr>
          <p:cNvPr id="468995" name="Picture 3" descr="bod30611_2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79613"/>
            <a:ext cx="8801100" cy="4003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Análise de Estilo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Introduzido por William Sharpe</a:t>
            </a:r>
          </a:p>
          <a:p>
            <a:r>
              <a:rPr lang="en-US"/>
              <a:t>Estudo de 1992 sobre o desempenho dos fundos mútuos</a:t>
            </a:r>
          </a:p>
          <a:p>
            <a:pPr lvl="1"/>
            <a:r>
              <a:rPr lang="en-US"/>
              <a:t>91,5% da variação nos retornos pode ser explicada pela alocação em títulos e ações.</a:t>
            </a:r>
          </a:p>
          <a:p>
            <a:r>
              <a:rPr lang="en-US"/>
              <a:t>Estudos anteriores mostram que 97% da variação pode ser explicada pela alocação dos fundos em uma gama mais ampla de tipos de ativos.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Análise de Estilo para o Magellan Fund</a:t>
            </a:r>
          </a:p>
        </p:txBody>
      </p:sp>
      <p:pic>
        <p:nvPicPr>
          <p:cNvPr id="473091" name="Picture 3" descr="bod30611_t2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60513"/>
            <a:ext cx="7712075" cy="5348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Diferença cumulativa do Fidelity: Fundo versus benchmark de estilo e Fundo versus benchmark do SML</a:t>
            </a:r>
          </a:p>
        </p:txBody>
      </p:sp>
      <p:pic>
        <p:nvPicPr>
          <p:cNvPr id="475139" name="Picture 3" descr="bod30611_2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63" y="1600200"/>
            <a:ext cx="8382000" cy="49704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Retornos Ponderados por dólares e por tempo</a:t>
            </a:r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u="sng"/>
              <a:t>Retornos Ponderados por Dólares</a:t>
            </a:r>
          </a:p>
          <a:p>
            <a:pPr lvl="1"/>
            <a:r>
              <a:rPr lang="en-US"/>
              <a:t>Taxa interna de retorno considerando os fluxos de caixa entrando ou saindo.</a:t>
            </a:r>
          </a:p>
          <a:p>
            <a:pPr lvl="1"/>
            <a:r>
              <a:rPr lang="en-US"/>
              <a:t>Os retornos são ponderados pelo montante investido em cada ação</a:t>
            </a:r>
          </a:p>
          <a:p>
            <a:r>
              <a:rPr lang="en-US" u="sng"/>
              <a:t>Retornos Ponderados pelo Tempo</a:t>
            </a:r>
          </a:p>
          <a:p>
            <a:pPr lvl="1"/>
            <a:r>
              <a:rPr lang="en-US"/>
              <a:t>Não são ponderados pelos montantes investidos</a:t>
            </a:r>
          </a:p>
          <a:p>
            <a:pPr lvl="1"/>
            <a:r>
              <a:rPr lang="en-US"/>
              <a:t>Ponderação igual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Tracking Error Médio de 636 Fundos Mútuos</a:t>
            </a:r>
          </a:p>
        </p:txBody>
      </p:sp>
      <p:pic>
        <p:nvPicPr>
          <p:cNvPr id="477187" name="Picture 3" descr="bod30611_2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1727200"/>
            <a:ext cx="6873875" cy="5260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Atribuição de Desempenho</a:t>
            </a:r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/>
        </p:spPr>
        <p:txBody>
          <a:bodyPr/>
          <a:lstStyle/>
          <a:p>
            <a:r>
              <a:rPr lang="en-US"/>
              <a:t>Decompondo o desempenho global nos seus componentes</a:t>
            </a:r>
          </a:p>
          <a:p>
            <a:r>
              <a:rPr lang="en-US"/>
              <a:t>Os Componentes são relacionados com os elementos específicos de desempenho</a:t>
            </a:r>
          </a:p>
          <a:p>
            <a:r>
              <a:rPr lang="en-US"/>
              <a:t>Exemplo de componentes</a:t>
            </a:r>
          </a:p>
          <a:p>
            <a:pPr lvl="1"/>
            <a:r>
              <a:rPr lang="en-US"/>
              <a:t>Alocação ampla</a:t>
            </a:r>
          </a:p>
          <a:p>
            <a:pPr lvl="1"/>
            <a:r>
              <a:rPr lang="en-US"/>
              <a:t>Indústria</a:t>
            </a:r>
          </a:p>
          <a:p>
            <a:pPr lvl="1"/>
            <a:r>
              <a:rPr lang="en-US"/>
              <a:t>Escolha de Ações</a:t>
            </a:r>
          </a:p>
          <a:p>
            <a:pPr lvl="1"/>
            <a:r>
              <a:rPr lang="en-US"/>
              <a:t>Up e Down Markets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/>
        </p:spPr>
        <p:txBody>
          <a:bodyPr lIns="100822" tIns="49526" rIns="100822" bIns="49526"/>
          <a:lstStyle/>
          <a:p>
            <a:pPr>
              <a:buFont typeface="Wingdings" pitchFamily="2" charset="2"/>
              <a:buNone/>
            </a:pPr>
            <a:r>
              <a:rPr lang="en-US"/>
              <a:t>Selecionar um Portifólio ‘Benchmark’</a:t>
            </a:r>
          </a:p>
          <a:p>
            <a:r>
              <a:rPr lang="en-US"/>
              <a:t>Usar índices para cada um dos componentes</a:t>
            </a:r>
          </a:p>
          <a:p>
            <a:r>
              <a:rPr lang="en-US"/>
              <a:t>Usar a estrutura alvo dos pesos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Atribuindo Desempenho aos Componentes</a:t>
            </a:r>
            <a:endParaRPr lang="en-US" sz="200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Atribuindo Desempenho aos Componentes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/>
        </p:spPr>
        <p:txBody>
          <a:bodyPr/>
          <a:lstStyle/>
          <a:p>
            <a:r>
              <a:rPr lang="en-US"/>
              <a:t>Calcular o retorno no ‘Bogey’ e no portifólio gerenciado</a:t>
            </a:r>
          </a:p>
          <a:p>
            <a:r>
              <a:rPr lang="en-US"/>
              <a:t>Explicar a diferença nos retornos com base nos pesos dos componentes ou a seleção dos mesmos</a:t>
            </a:r>
          </a:p>
          <a:p>
            <a:r>
              <a:rPr lang="en-US"/>
              <a:t>Resume as diferenças de desempenho em categorias apropriadas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426" name="Object 2"/>
          <p:cNvGraphicFramePr>
            <a:graphicFrameLocks noChangeAspect="1"/>
          </p:cNvGraphicFramePr>
          <p:nvPr/>
        </p:nvGraphicFramePr>
        <p:xfrm>
          <a:off x="922338" y="1727200"/>
          <a:ext cx="6621462" cy="4117975"/>
        </p:xfrm>
        <a:graphic>
          <a:graphicData uri="http://schemas.openxmlformats.org/presentationml/2006/ole">
            <p:oleObj spid="_x0000_s487426" name="Equation" r:id="rId4" imgW="1866600" imgH="1320480" progId="Equation.3">
              <p:embed/>
            </p:oleObj>
          </a:graphicData>
        </a:graphic>
      </p:graphicFrame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87375" y="6218238"/>
            <a:ext cx="91662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7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 que B é o portifólio bogey e p o portifólio gerenciado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Fórmula para a Atribuição</a:t>
            </a:r>
          </a:p>
        </p:txBody>
      </p:sp>
    </p:spTree>
  </p:cSld>
  <p:clrMapOvr>
    <a:masterClrMapping/>
  </p:clrMapOvr>
  <p:transition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Atribuição de Desempenho da i-ésima classe de ativos:</a:t>
            </a:r>
          </a:p>
        </p:txBody>
      </p:sp>
      <p:pic>
        <p:nvPicPr>
          <p:cNvPr id="489475" name="Picture 3" descr="bod30611_2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1514475"/>
            <a:ext cx="7878763" cy="5653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Performance do Portifólio</a:t>
            </a:r>
          </a:p>
        </p:txBody>
      </p:sp>
      <p:pic>
        <p:nvPicPr>
          <p:cNvPr id="491523" name="Picture 3" descr="bod30611_t2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2405063"/>
            <a:ext cx="8716963" cy="30178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Atribuição de Desempenho </a:t>
            </a:r>
          </a:p>
        </p:txBody>
      </p:sp>
      <p:pic>
        <p:nvPicPr>
          <p:cNvPr id="493571" name="Picture 3" descr="bod30611_t2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1616075"/>
            <a:ext cx="8716962" cy="4819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Seleção de Setores no mercado de Equity</a:t>
            </a:r>
          </a:p>
        </p:txBody>
      </p:sp>
      <p:pic>
        <p:nvPicPr>
          <p:cNvPr id="495619" name="Picture 3" descr="bod30611_t2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38338"/>
            <a:ext cx="8969375" cy="41687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Atribuição de Portifólio: Sumário</a:t>
            </a:r>
          </a:p>
        </p:txBody>
      </p:sp>
      <p:pic>
        <p:nvPicPr>
          <p:cNvPr id="497667" name="Picture 3" descr="bod30611_t2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2562225"/>
            <a:ext cx="8716962" cy="2809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Exemplo de Retornos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 u="sng"/>
              <a:t>Período</a:t>
            </a:r>
            <a:r>
              <a:rPr lang="en-US" sz="1800" b="0"/>
              <a:t>		</a:t>
            </a:r>
            <a:r>
              <a:rPr lang="en-US" sz="1800" b="0" u="sng"/>
              <a:t>Ação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/>
              <a:t>  0		Compra de 1 ação a $50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/>
              <a:t>  1		Compra de 1 ação a $53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/>
              <a:t>		A ação paga um dividendo de $2 por ação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/>
              <a:t>  2		A ação paga um dividendo de $2 por ação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/>
              <a:t>		A ação é vendida a $108 por ação</a:t>
            </a:r>
          </a:p>
          <a:p>
            <a:pPr>
              <a:buFont typeface="Wingdings" pitchFamily="2" charset="2"/>
              <a:buNone/>
            </a:pPr>
            <a:endParaRPr lang="en-US" sz="160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754063" y="2073275"/>
            <a:ext cx="871696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300" b="0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Período</a:t>
            </a:r>
            <a:r>
              <a:rPr lang="en-US" sz="23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en-US" sz="2300" b="0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Fluxo de Caixa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3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0		-50 compra ações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3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1		+2 dividendos   -53 compra ações</a:t>
            </a:r>
          </a:p>
          <a:p>
            <a:pPr algn="l" defTabSz="1019175" eaLnBrk="0" hangingPunct="0">
              <a:spcBef>
                <a:spcPct val="50000"/>
              </a:spcBef>
            </a:pPr>
            <a:r>
              <a:rPr lang="en-US" sz="23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2		+4 dividendos  + 108 ações vendidas</a:t>
            </a: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2179638" y="5354638"/>
          <a:ext cx="3436937" cy="1522412"/>
        </p:xfrm>
        <a:graphic>
          <a:graphicData uri="http://schemas.openxmlformats.org/presentationml/2006/ole">
            <p:oleObj spid="_x0000_s425987" name="Equation" r:id="rId4" imgW="1473120" imgH="634680" progId="Equation.3">
              <p:embed/>
            </p:oleObj>
          </a:graphicData>
        </a:graphic>
      </p:graphicFrame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089025" y="4664075"/>
            <a:ext cx="4946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Taxa Interna de Retorno:</a:t>
            </a:r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Retorno Ponderado pelos Dólares</a:t>
            </a:r>
          </a:p>
        </p:txBody>
      </p:sp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Retorno Ponderado pelo Tempo</a:t>
            </a:r>
          </a:p>
        </p:txBody>
      </p:sp>
      <p:graphicFrame>
        <p:nvGraphicFramePr>
          <p:cNvPr id="428035" name="Object 3"/>
          <p:cNvGraphicFramePr>
            <a:graphicFrameLocks noChangeAspect="1"/>
          </p:cNvGraphicFramePr>
          <p:nvPr/>
        </p:nvGraphicFramePr>
        <p:xfrm>
          <a:off x="1760538" y="1468438"/>
          <a:ext cx="3932237" cy="2174875"/>
        </p:xfrm>
        <a:graphic>
          <a:graphicData uri="http://schemas.openxmlformats.org/presentationml/2006/ole">
            <p:oleObj spid="_x0000_s428035" name="Equation" r:id="rId4" imgW="1511280" imgH="812520" progId="Equation.3">
              <p:embed/>
            </p:oleObj>
          </a:graphicData>
        </a:graphic>
      </p:graphicFrame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1676400" y="3989388"/>
            <a:ext cx="3632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Média Geométrica</a:t>
            </a:r>
          </a:p>
        </p:txBody>
      </p:sp>
      <p:graphicFrame>
        <p:nvGraphicFramePr>
          <p:cNvPr id="428037" name="Object 5"/>
          <p:cNvGraphicFramePr>
            <a:graphicFrameLocks noChangeAspect="1"/>
          </p:cNvGraphicFramePr>
          <p:nvPr>
            <p:ph idx="1"/>
          </p:nvPr>
        </p:nvGraphicFramePr>
        <p:xfrm>
          <a:off x="1398588" y="4700588"/>
          <a:ext cx="3146425" cy="1166812"/>
        </p:xfrm>
        <a:graphic>
          <a:graphicData uri="http://schemas.openxmlformats.org/presentationml/2006/ole">
            <p:oleObj spid="_x0000_s428037" name="Equation" r:id="rId5" imgW="1307880" imgH="495000" progId="Equation.3">
              <p:embed/>
            </p:oleObj>
          </a:graphicData>
        </a:graphic>
      </p:graphicFrame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5699125" y="4075113"/>
            <a:ext cx="35369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l" defTabSz="1019175" eaLnBrk="0" hangingPunct="0">
              <a:spcBef>
                <a:spcPct val="50000"/>
              </a:spcBef>
            </a:pPr>
            <a:r>
              <a:rPr lang="en-US" sz="27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Média Aritmética:</a:t>
            </a: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5364163" y="4835525"/>
            <a:ext cx="502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l" defTabSz="1019175"/>
            <a:r>
              <a:rPr lang="en-US" sz="2700" b="0"/>
              <a:t>[ (1.1) (1.0566) ]1/2 - 1</a:t>
            </a:r>
          </a:p>
          <a:p>
            <a:pPr algn="l" defTabSz="1019175"/>
            <a:r>
              <a:rPr lang="en-US" sz="2700" b="0"/>
              <a:t>	= 7.81%</a:t>
            </a:r>
          </a:p>
        </p:txBody>
      </p:sp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/>
        </p:spPr>
        <p:txBody>
          <a:bodyPr lIns="100822" tIns="49526" rIns="100822" bIns="49526"/>
          <a:lstStyle/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800"/>
              <a:t>O que seria anormal?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800"/>
              <a:t>O Desempenho anormal pode ser medido:</a:t>
            </a:r>
          </a:p>
          <a:p>
            <a:r>
              <a:rPr lang="en-US" sz="1800"/>
              <a:t>Portifólio Benchmark</a:t>
            </a:r>
          </a:p>
          <a:p>
            <a:r>
              <a:rPr lang="en-US" sz="1800"/>
              <a:t>Ajuste de Mercado</a:t>
            </a:r>
          </a:p>
          <a:p>
            <a:r>
              <a:rPr lang="en-US" sz="1800"/>
              <a:t>Modelo de Mercado/Modelo de Fatores</a:t>
            </a:r>
          </a:p>
          <a:p>
            <a:r>
              <a:rPr lang="en-US" sz="1800"/>
              <a:t>Retorno para o risco como o índice de Sharpe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800"/>
              <a:t>E (r</a:t>
            </a:r>
            <a:r>
              <a:rPr lang="en-US" sz="1800" baseline="-25000"/>
              <a:t>p</a:t>
            </a:r>
            <a:r>
              <a:rPr lang="en-US" sz="1800"/>
              <a:t>-r</a:t>
            </a:r>
            <a:r>
              <a:rPr lang="en-US" sz="1800" baseline="-25000"/>
              <a:t>f</a:t>
            </a:r>
            <a:r>
              <a:rPr lang="en-US" sz="1800"/>
              <a:t>) / </a:t>
            </a:r>
            <a:r>
              <a:rPr lang="en-US" sz="1800">
                <a:latin typeface="Symbol" pitchFamily="18" charset="2"/>
              </a:rPr>
              <a:t></a:t>
            </a:r>
            <a:r>
              <a:rPr lang="en-US" sz="1800" baseline="-25000"/>
              <a:t>p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Desempenho Anormal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54163"/>
            <a:ext cx="8550275" cy="4664075"/>
          </a:xfrm>
          <a:noFill/>
          <a:ln/>
          <a:effectLst/>
        </p:spPr>
        <p:txBody>
          <a:bodyPr lIns="100822" tIns="49526" rIns="100822" bIns="49526"/>
          <a:lstStyle/>
          <a:p>
            <a:r>
              <a:rPr lang="en-US"/>
              <a:t>Market timing</a:t>
            </a:r>
          </a:p>
          <a:p>
            <a:r>
              <a:rPr lang="en-US"/>
              <a:t>Seleção superior</a:t>
            </a:r>
          </a:p>
          <a:p>
            <a:pPr lvl="1"/>
            <a:r>
              <a:rPr lang="en-US"/>
              <a:t>Setores ou indústrias</a:t>
            </a:r>
          </a:p>
          <a:p>
            <a:pPr lvl="1"/>
            <a:r>
              <a:rPr lang="en-US"/>
              <a:t>Companhias específicas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Fatores que podem levar a um desempenho superior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5963"/>
            <a:ext cx="9388475" cy="4664075"/>
          </a:xfrm>
          <a:noFill/>
          <a:ln/>
          <a:effectLst/>
        </p:spPr>
        <p:txBody>
          <a:bodyPr lIns="100822" tIns="49526" rIns="100822" bIns="49526"/>
          <a:lstStyle/>
          <a:p>
            <a:pPr>
              <a:buFont typeface="Wingdings" pitchFamily="2" charset="2"/>
              <a:buNone/>
            </a:pPr>
            <a:r>
              <a:rPr lang="en-US" b="0"/>
              <a:t>1)  </a:t>
            </a:r>
            <a:r>
              <a:rPr lang="en-US" b="0" u="sng"/>
              <a:t>Índice de Sharpe</a:t>
            </a:r>
            <a:endParaRPr lang="en-US" u="sng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2830513" y="2590800"/>
            <a:ext cx="1382712" cy="131762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defTabSz="1019175" eaLnBrk="0" hangingPunct="0"/>
            <a:r>
              <a:rPr lang="en-US" sz="4000">
                <a:latin typeface="Times New Roman" pitchFamily="18" charset="0"/>
              </a:rPr>
              <a:t>r</a:t>
            </a:r>
            <a:r>
              <a:rPr lang="en-US" sz="4000" baseline="-25000">
                <a:latin typeface="Times New Roman" pitchFamily="18" charset="0"/>
              </a:rPr>
              <a:t>p</a:t>
            </a:r>
            <a:r>
              <a:rPr lang="en-US" sz="4000">
                <a:latin typeface="Times New Roman" pitchFamily="18" charset="0"/>
              </a:rPr>
              <a:t> - r</a:t>
            </a:r>
            <a:r>
              <a:rPr lang="en-US" sz="4000" baseline="-25000">
                <a:latin typeface="Times New Roman" pitchFamily="18" charset="0"/>
              </a:rPr>
              <a:t>f</a:t>
            </a:r>
            <a:endParaRPr lang="en-US" sz="4000">
              <a:latin typeface="Times New Roman" pitchFamily="18" charset="0"/>
            </a:endParaRPr>
          </a:p>
          <a:p>
            <a:pPr defTabSz="1019175" eaLnBrk="0" latinLnBrk="1" hangingPunct="0"/>
            <a:endParaRPr lang="en-US" sz="4000">
              <a:latin typeface="Times New Roman" pitchFamily="18" charset="0"/>
            </a:endParaRP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603625" y="3800475"/>
            <a:ext cx="393700" cy="50958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/>
            <a:r>
              <a:rPr lang="en-US" sz="2700">
                <a:latin typeface="Times New Roman" pitchFamily="18" charset="0"/>
              </a:rPr>
              <a:t>p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>
            <a:off x="2822575" y="2676525"/>
            <a:ext cx="195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3660775" y="2676525"/>
            <a:ext cx="195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2933700" y="3454400"/>
            <a:ext cx="10334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34184" name="Group 8"/>
          <p:cNvGrpSpPr>
            <a:grpSpLocks/>
          </p:cNvGrpSpPr>
          <p:nvPr/>
        </p:nvGrpSpPr>
        <p:grpSpPr bwMode="auto">
          <a:xfrm>
            <a:off x="669925" y="4232275"/>
            <a:ext cx="9075738" cy="2500313"/>
            <a:chOff x="202" y="2340"/>
            <a:chExt cx="5197" cy="1390"/>
          </a:xfrm>
        </p:grpSpPr>
        <p:sp>
          <p:nvSpPr>
            <p:cNvPr id="434185" name="Rectangle 9"/>
            <p:cNvSpPr>
              <a:spLocks noChangeArrowheads="1"/>
            </p:cNvSpPr>
            <p:nvPr/>
          </p:nvSpPr>
          <p:spPr bwMode="auto">
            <a:xfrm>
              <a:off x="202" y="2340"/>
              <a:ext cx="5197" cy="86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100822" tIns="49526" rIns="100822" bIns="49526">
              <a:spAutoFit/>
            </a:bodyPr>
            <a:lstStyle/>
            <a:p>
              <a:pPr algn="l" defTabSz="1019175" eaLnBrk="0" hangingPunct="0">
                <a:lnSpc>
                  <a:spcPct val="80000"/>
                </a:lnSpc>
                <a:tabLst>
                  <a:tab pos="763588" algn="l"/>
                  <a:tab pos="1273175" algn="l"/>
                </a:tabLst>
              </a:pPr>
              <a:r>
                <a:rPr lang="en-US" sz="4000">
                  <a:latin typeface="Times New Roman" pitchFamily="18" charset="0"/>
                </a:rPr>
                <a:t>r</a:t>
              </a:r>
              <a:r>
                <a:rPr lang="en-US" sz="4000" baseline="-25000">
                  <a:latin typeface="Times New Roman" pitchFamily="18" charset="0"/>
                </a:rPr>
                <a:t>p</a:t>
              </a:r>
              <a:r>
                <a:rPr lang="en-US" sz="4000">
                  <a:latin typeface="Times New Roman" pitchFamily="18" charset="0"/>
                </a:rPr>
                <a:t> 	=Ret. Médio Port. </a:t>
              </a:r>
            </a:p>
            <a:p>
              <a:pPr marL="509588" lvl="1" algn="l" defTabSz="1019175" eaLnBrk="0" hangingPunct="0">
                <a:lnSpc>
                  <a:spcPct val="80000"/>
                </a:lnSpc>
                <a:tabLst>
                  <a:tab pos="763588" algn="l"/>
                  <a:tab pos="1273175" algn="l"/>
                </a:tabLst>
              </a:pPr>
              <a:endParaRPr lang="en-US" sz="4000">
                <a:latin typeface="Times New Roman" pitchFamily="18" charset="0"/>
              </a:endParaRPr>
            </a:p>
            <a:p>
              <a:pPr algn="l" defTabSz="1019175" eaLnBrk="0" hangingPunct="0">
                <a:lnSpc>
                  <a:spcPct val="80000"/>
                </a:lnSpc>
                <a:tabLst>
                  <a:tab pos="763588" algn="l"/>
                  <a:tab pos="1273175" algn="l"/>
                </a:tabLst>
              </a:pPr>
              <a:r>
                <a:rPr lang="en-US" sz="4000">
                  <a:latin typeface="Times New Roman" pitchFamily="18" charset="0"/>
                </a:rPr>
                <a:t>r</a:t>
              </a:r>
              <a:r>
                <a:rPr lang="en-US" sz="4000" baseline="-25000">
                  <a:latin typeface="Times New Roman" pitchFamily="18" charset="0"/>
                </a:rPr>
                <a:t>f</a:t>
              </a:r>
              <a:r>
                <a:rPr lang="en-US" sz="4000">
                  <a:latin typeface="Times New Roman" pitchFamily="18" charset="0"/>
                </a:rPr>
                <a:t> 	= Tx. Risk-Free Média</a:t>
              </a:r>
            </a:p>
          </p:txBody>
        </p:sp>
        <p:sp>
          <p:nvSpPr>
            <p:cNvPr id="434186" name="Rectangle 10"/>
            <p:cNvSpPr>
              <a:spLocks noChangeArrowheads="1"/>
            </p:cNvSpPr>
            <p:nvPr/>
          </p:nvSpPr>
          <p:spPr bwMode="auto">
            <a:xfrm>
              <a:off x="434" y="3447"/>
              <a:ext cx="225" cy="2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100822" tIns="49526" rIns="100822" bIns="49526">
              <a:spAutoFit/>
            </a:bodyPr>
            <a:lstStyle/>
            <a:p>
              <a:pPr algn="l" defTabSz="1019175" eaLnBrk="0" hangingPunct="0"/>
              <a:r>
                <a:rPr lang="en-US" sz="27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434187" name="Rectangle 11"/>
            <p:cNvSpPr>
              <a:spLocks noChangeArrowheads="1"/>
            </p:cNvSpPr>
            <p:nvPr/>
          </p:nvSpPr>
          <p:spPr bwMode="auto">
            <a:xfrm>
              <a:off x="654" y="3216"/>
              <a:ext cx="4589" cy="39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100822" tIns="49526" rIns="100822" bIns="49526">
              <a:spAutoFit/>
            </a:bodyPr>
            <a:lstStyle/>
            <a:p>
              <a:pPr algn="l" defTabSz="1019175" eaLnBrk="0" hangingPunct="0">
                <a:tabLst>
                  <a:tab pos="446088" algn="l"/>
                </a:tabLst>
              </a:pPr>
              <a:r>
                <a:rPr lang="en-US" sz="4000">
                  <a:latin typeface="Times New Roman" pitchFamily="18" charset="0"/>
                </a:rPr>
                <a:t>= Desv. Pad. Port.</a:t>
              </a:r>
            </a:p>
          </p:txBody>
        </p:sp>
        <p:sp>
          <p:nvSpPr>
            <p:cNvPr id="434188" name="Line 12"/>
            <p:cNvSpPr>
              <a:spLocks noChangeShapeType="1"/>
            </p:cNvSpPr>
            <p:nvPr/>
          </p:nvSpPr>
          <p:spPr bwMode="auto">
            <a:xfrm>
              <a:off x="216" y="2364"/>
              <a:ext cx="201" cy="0"/>
            </a:xfrm>
            <a:prstGeom prst="line">
              <a:avLst/>
            </a:prstGeom>
            <a:noFill/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4189" name="Line 13"/>
            <p:cNvSpPr>
              <a:spLocks noChangeShapeType="1"/>
            </p:cNvSpPr>
            <p:nvPr/>
          </p:nvSpPr>
          <p:spPr bwMode="auto">
            <a:xfrm>
              <a:off x="204" y="2880"/>
              <a:ext cx="201" cy="0"/>
            </a:xfrm>
            <a:prstGeom prst="line">
              <a:avLst/>
            </a:prstGeom>
            <a:noFill/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34190" name="Rectangle 14"/>
          <p:cNvSpPr>
            <a:spLocks noChangeArrowheads="1"/>
          </p:cNvSpPr>
          <p:nvPr/>
        </p:nvSpPr>
        <p:spPr bwMode="auto">
          <a:xfrm>
            <a:off x="3101975" y="3454400"/>
            <a:ext cx="560388" cy="9064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lIns="100822" tIns="49526" rIns="100822" bIns="49526">
            <a:spAutoFit/>
          </a:bodyPr>
          <a:lstStyle/>
          <a:p>
            <a:pPr algn="l" defTabSz="1019175" eaLnBrk="0" hangingPunct="0"/>
            <a:r>
              <a:rPr lang="en-US" sz="5300">
                <a:latin typeface="Symbol" pitchFamily="18" charset="2"/>
              </a:rPr>
              <a:t></a:t>
            </a:r>
          </a:p>
        </p:txBody>
      </p: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685800" y="5638800"/>
            <a:ext cx="609600" cy="9064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100822" tIns="49526" rIns="100822" bIns="49526">
            <a:spAutoFit/>
          </a:bodyPr>
          <a:lstStyle/>
          <a:p>
            <a:pPr algn="l" defTabSz="1019175" eaLnBrk="0" hangingPunct="0"/>
            <a:r>
              <a:rPr lang="en-US" sz="5300">
                <a:latin typeface="Symbol" pitchFamily="18" charset="2"/>
              </a:rPr>
              <a:t></a:t>
            </a:r>
          </a:p>
        </p:txBody>
      </p:sp>
      <p:sp>
        <p:nvSpPr>
          <p:cNvPr id="434192" name="Line 16"/>
          <p:cNvSpPr>
            <a:spLocks noChangeShapeType="1"/>
          </p:cNvSpPr>
          <p:nvPr/>
        </p:nvSpPr>
        <p:spPr bwMode="auto">
          <a:xfrm>
            <a:off x="698500" y="4232275"/>
            <a:ext cx="390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93" name="Line 17"/>
          <p:cNvSpPr>
            <a:spLocks noChangeShapeType="1"/>
          </p:cNvSpPr>
          <p:nvPr/>
        </p:nvSpPr>
        <p:spPr bwMode="auto">
          <a:xfrm>
            <a:off x="712788" y="5181600"/>
            <a:ext cx="306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9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Desempenho ajustado ao Risco: Índice de Sharpe:</a:t>
            </a:r>
          </a:p>
        </p:txBody>
      </p:sp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E1E1E1"/>
      </a:lt1>
      <a:dk2>
        <a:srgbClr val="3264AF"/>
      </a:dk2>
      <a:lt2>
        <a:srgbClr val="FFE26D"/>
      </a:lt2>
      <a:accent1>
        <a:srgbClr val="66CCFF"/>
      </a:accent1>
      <a:accent2>
        <a:srgbClr val="CC6600"/>
      </a:accent2>
      <a:accent3>
        <a:srgbClr val="ADB8D4"/>
      </a:accent3>
      <a:accent4>
        <a:srgbClr val="C0C0C0"/>
      </a:accent4>
      <a:accent5>
        <a:srgbClr val="B8E2FF"/>
      </a:accent5>
      <a:accent6>
        <a:srgbClr val="B95C00"/>
      </a:accent6>
      <a:hlink>
        <a:srgbClr val="FFCC00"/>
      </a:hlink>
      <a:folHlink>
        <a:srgbClr val="6C83D6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5900"/>
        </a:dk2>
        <a:lt2>
          <a:srgbClr val="E1E1E1"/>
        </a:lt2>
        <a:accent1>
          <a:srgbClr val="BEDFBE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DBECDB"/>
        </a:accent5>
        <a:accent6>
          <a:srgbClr val="5C2DD0"/>
        </a:accent6>
        <a:hlink>
          <a:srgbClr val="0057F0"/>
        </a:hlink>
        <a:folHlink>
          <a:srgbClr val="00ED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5900"/>
        </a:dk2>
        <a:lt2>
          <a:srgbClr val="CCCCCC"/>
        </a:lt2>
        <a:accent1>
          <a:srgbClr val="93C993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C8E1C8"/>
        </a:accent5>
        <a:accent6>
          <a:srgbClr val="5C2DD0"/>
        </a:accent6>
        <a:hlink>
          <a:srgbClr val="0057F0"/>
        </a:hlink>
        <a:folHlink>
          <a:srgbClr val="4D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792</Words>
  <Application>Microsoft Office PowerPoint</Application>
  <PresentationFormat>Personalizar</PresentationFormat>
  <Paragraphs>182</Paragraphs>
  <Slides>39</Slides>
  <Notes>39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Times New Roman</vt:lpstr>
      <vt:lpstr>Arial Black</vt:lpstr>
      <vt:lpstr>Arial</vt:lpstr>
      <vt:lpstr>Wingdings</vt:lpstr>
      <vt:lpstr>Symbol</vt:lpstr>
      <vt:lpstr>Design padrão</vt:lpstr>
      <vt:lpstr>Microsoft Equation 3.0</vt:lpstr>
      <vt:lpstr>Aula 20</vt:lpstr>
      <vt:lpstr>Objetivos da Aula</vt:lpstr>
      <vt:lpstr>Retornos Ponderados por dólares e por tempo</vt:lpstr>
      <vt:lpstr>Exemplo de Retornos</vt:lpstr>
      <vt:lpstr>Retorno Ponderado pelos Dólares</vt:lpstr>
      <vt:lpstr>Retorno Ponderado pelo Tempo</vt:lpstr>
      <vt:lpstr>Desempenho Anormal</vt:lpstr>
      <vt:lpstr>Fatores que podem levar a um desempenho superior</vt:lpstr>
      <vt:lpstr>Desempenho ajustado ao Risco: Índice de Sharpe:</vt:lpstr>
      <vt:lpstr>Medida M2</vt:lpstr>
      <vt:lpstr>M2 : Exemplo</vt:lpstr>
      <vt:lpstr>Desempenho Ajustado ao Risco: Treynor</vt:lpstr>
      <vt:lpstr>Risk Adjusted Performance: Jensen</vt:lpstr>
      <vt:lpstr>Razão de Informação</vt:lpstr>
      <vt:lpstr>Qual medida é a mais adequada?</vt:lpstr>
      <vt:lpstr>Comparação</vt:lpstr>
      <vt:lpstr>M2 do Portifólio P</vt:lpstr>
      <vt:lpstr>Medida de Treynor</vt:lpstr>
      <vt:lpstr>Retornos Excedentes para dois portifólios e o Benchmark M ao longo de 12 meses. </vt:lpstr>
      <vt:lpstr>Estatísticas de Desempenho </vt:lpstr>
      <vt:lpstr>Resultados do modelo de índice único, permitindo diferentes betas</vt:lpstr>
      <vt:lpstr>Retornos de portifólio</vt:lpstr>
      <vt:lpstr>Linhas características: A: sem Mkt Timing, B: Beta aumenta com o retorno excedente C: dois valores de beta</vt:lpstr>
      <vt:lpstr>Desempenho de Bills, Equities e Timers – Perfeito e Imperfeito</vt:lpstr>
      <vt:lpstr>Taxa de Retorno de um Mkt Timer perfeito como uma função da taxa de retorno do índice de mercado</vt:lpstr>
      <vt:lpstr>Diagrama de Dispersão</vt:lpstr>
      <vt:lpstr>Análise de Estilo</vt:lpstr>
      <vt:lpstr>Análise de Estilo para o Magellan Fund</vt:lpstr>
      <vt:lpstr>Diferença cumulativa do Fidelity: Fundo versus benchmark de estilo e Fundo versus benchmark do SML</vt:lpstr>
      <vt:lpstr>Tracking Error Médio de 636 Fundos Mútuos</vt:lpstr>
      <vt:lpstr>Atribuição de Desempenho</vt:lpstr>
      <vt:lpstr>Atribuindo Desempenho aos Componentes</vt:lpstr>
      <vt:lpstr>Atribuindo Desempenho aos Componentes</vt:lpstr>
      <vt:lpstr>Fórmula para a Atribuição</vt:lpstr>
      <vt:lpstr>Atribuição de Desempenho da i-ésima classe de ativos:</vt:lpstr>
      <vt:lpstr>Performance do Portifólio</vt:lpstr>
      <vt:lpstr>Atribuição de Desempenho </vt:lpstr>
      <vt:lpstr>Seleção de Setores no mercado de Equity</vt:lpstr>
      <vt:lpstr>Atribuição de Portifólio: Sumário</vt:lpstr>
    </vt:vector>
  </TitlesOfParts>
  <Company>FGV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de Aula - EAESP</dc:title>
  <dc:creator>Cláudio R. Lucinda</dc:creator>
  <cp:lastModifiedBy>XXXXXXXXXXXXXXXXXXXXXXX</cp:lastModifiedBy>
  <cp:revision>260</cp:revision>
  <cp:lastPrinted>1999-04-16T18:37:28Z</cp:lastPrinted>
  <dcterms:created xsi:type="dcterms:W3CDTF">1997-12-17T02:26:34Z</dcterms:created>
  <dcterms:modified xsi:type="dcterms:W3CDTF">2011-11-01T10:54:32Z</dcterms:modified>
</cp:coreProperties>
</file>