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67" r:id="rId2"/>
    <p:sldId id="368" r:id="rId3"/>
    <p:sldId id="397" r:id="rId4"/>
    <p:sldId id="449" r:id="rId5"/>
    <p:sldId id="450" r:id="rId6"/>
    <p:sldId id="451" r:id="rId7"/>
    <p:sldId id="452" r:id="rId8"/>
    <p:sldId id="453" r:id="rId9"/>
    <p:sldId id="398" r:id="rId10"/>
    <p:sldId id="399" r:id="rId11"/>
    <p:sldId id="400" r:id="rId12"/>
    <p:sldId id="404" r:id="rId13"/>
    <p:sldId id="454" r:id="rId14"/>
    <p:sldId id="455" r:id="rId15"/>
    <p:sldId id="456" r:id="rId16"/>
    <p:sldId id="405" r:id="rId17"/>
  </p:sldIdLst>
  <p:sldSz cx="10058400" cy="7772400"/>
  <p:notesSz cx="15024100" cy="9409113"/>
  <p:defaultTextStyle>
    <a:defPPr>
      <a:defRPr lang="en-US"/>
    </a:defPPr>
    <a:lvl1pPr algn="ctr" rtl="0" fontAlgn="base">
      <a:spcBef>
        <a:spcPct val="0"/>
      </a:spcBef>
      <a:spcAft>
        <a:spcPct val="0"/>
      </a:spcAft>
      <a:defRPr sz="1400" b="1" kern="1200">
        <a:solidFill>
          <a:schemeClr val="tx1"/>
        </a:solidFill>
        <a:latin typeface="Arial" charset="0"/>
        <a:ea typeface="+mn-ea"/>
        <a:cs typeface="+mn-cs"/>
      </a:defRPr>
    </a:lvl1pPr>
    <a:lvl2pPr marL="457200" algn="ctr" rtl="0" fontAlgn="base">
      <a:spcBef>
        <a:spcPct val="0"/>
      </a:spcBef>
      <a:spcAft>
        <a:spcPct val="0"/>
      </a:spcAft>
      <a:defRPr sz="1400" b="1" kern="1200">
        <a:solidFill>
          <a:schemeClr val="tx1"/>
        </a:solidFill>
        <a:latin typeface="Arial" charset="0"/>
        <a:ea typeface="+mn-ea"/>
        <a:cs typeface="+mn-cs"/>
      </a:defRPr>
    </a:lvl2pPr>
    <a:lvl3pPr marL="914400" algn="ctr" rtl="0" fontAlgn="base">
      <a:spcBef>
        <a:spcPct val="0"/>
      </a:spcBef>
      <a:spcAft>
        <a:spcPct val="0"/>
      </a:spcAft>
      <a:defRPr sz="1400" b="1" kern="1200">
        <a:solidFill>
          <a:schemeClr val="tx1"/>
        </a:solidFill>
        <a:latin typeface="Arial" charset="0"/>
        <a:ea typeface="+mn-ea"/>
        <a:cs typeface="+mn-cs"/>
      </a:defRPr>
    </a:lvl3pPr>
    <a:lvl4pPr marL="1371600" algn="ctr" rtl="0" fontAlgn="base">
      <a:spcBef>
        <a:spcPct val="0"/>
      </a:spcBef>
      <a:spcAft>
        <a:spcPct val="0"/>
      </a:spcAft>
      <a:defRPr sz="1400" b="1" kern="1200">
        <a:solidFill>
          <a:schemeClr val="tx1"/>
        </a:solidFill>
        <a:latin typeface="Arial" charset="0"/>
        <a:ea typeface="+mn-ea"/>
        <a:cs typeface="+mn-cs"/>
      </a:defRPr>
    </a:lvl4pPr>
    <a:lvl5pPr marL="1828800" algn="ctr"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64AF"/>
    <a:srgbClr val="009EA6"/>
    <a:srgbClr val="008C03"/>
    <a:srgbClr val="DFB793"/>
    <a:srgbClr val="0066CC"/>
    <a:srgbClr val="EAEAEA"/>
    <a:srgbClr val="00808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52" y="-72"/>
      </p:cViewPr>
      <p:guideLst>
        <p:guide orient="horz" pos="2448"/>
        <p:guide pos="3168"/>
      </p:guideLst>
    </p:cSldViewPr>
  </p:slideViewPr>
  <p:notesTextViewPr>
    <p:cViewPr>
      <p:scale>
        <a:sx n="100" d="100"/>
        <a:sy n="100" d="100"/>
      </p:scale>
      <p:origin x="0" y="0"/>
    </p:cViewPr>
  </p:notesTextViewPr>
  <p:sorterViewPr>
    <p:cViewPr>
      <p:scale>
        <a:sx n="66" d="100"/>
        <a:sy n="66" d="100"/>
      </p:scale>
      <p:origin x="0" y="36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quarter" idx="1"/>
          </p:nvPr>
        </p:nvSpPr>
        <p:spPr bwMode="auto">
          <a:xfrm>
            <a:off x="8494713" y="-14288"/>
            <a:ext cx="6538912" cy="512763"/>
          </a:xfrm>
          <a:prstGeom prst="rect">
            <a:avLst/>
          </a:prstGeom>
          <a:noFill/>
          <a:ln w="9525">
            <a:noFill/>
            <a:miter lim="800000"/>
            <a:headEnd/>
            <a:tailEnd/>
          </a:ln>
          <a:effectLst/>
        </p:spPr>
        <p:txBody>
          <a:bodyPr vert="horz" wrap="square" lIns="28599" tIns="0" rIns="28599" bIns="0" numCol="1" anchor="t" anchorCtr="0" compatLnSpc="1">
            <a:prstTxWarp prst="textNoShape">
              <a:avLst/>
            </a:prstTxWarp>
          </a:bodyPr>
          <a:lstStyle>
            <a:lvl1pPr algn="r" defTabSz="1350963">
              <a:defRPr sz="1500" b="0" i="1"/>
            </a:lvl1pPr>
          </a:lstStyle>
          <a:p>
            <a:endParaRPr lang="en-US"/>
          </a:p>
        </p:txBody>
      </p:sp>
      <p:sp>
        <p:nvSpPr>
          <p:cNvPr id="4099" name="Rectangle 3"/>
          <p:cNvSpPr>
            <a:spLocks noGrp="1" noChangeArrowheads="1"/>
          </p:cNvSpPr>
          <p:nvPr>
            <p:ph type="sldNum" sz="quarter" idx="3"/>
          </p:nvPr>
        </p:nvSpPr>
        <p:spPr bwMode="auto">
          <a:xfrm>
            <a:off x="8494713" y="8907463"/>
            <a:ext cx="6538912" cy="514350"/>
          </a:xfrm>
          <a:prstGeom prst="rect">
            <a:avLst/>
          </a:prstGeom>
          <a:noFill/>
          <a:ln w="9525">
            <a:noFill/>
            <a:miter lim="800000"/>
            <a:headEnd/>
            <a:tailEnd/>
          </a:ln>
          <a:effectLst/>
        </p:spPr>
        <p:txBody>
          <a:bodyPr vert="horz" wrap="square" lIns="28599" tIns="0" rIns="28599" bIns="0" numCol="1" anchor="b" anchorCtr="0" compatLnSpc="1">
            <a:prstTxWarp prst="textNoShape">
              <a:avLst/>
            </a:prstTxWarp>
          </a:bodyPr>
          <a:lstStyle>
            <a:lvl1pPr algn="r" defTabSz="1350963">
              <a:defRPr sz="1500" b="0" i="1"/>
            </a:lvl1pPr>
          </a:lstStyle>
          <a:p>
            <a:fld id="{AB97A724-1D8C-4DE0-A899-1A5CB5288DD0}" type="slidenum">
              <a:rPr lang="en-US"/>
              <a:pPr/>
              <a:t>‹nº›</a:t>
            </a:fld>
            <a:endParaRPr lang="en-US"/>
          </a:p>
        </p:txBody>
      </p:sp>
      <p:sp>
        <p:nvSpPr>
          <p:cNvPr id="4100" name="Rectangle 4"/>
          <p:cNvSpPr>
            <a:spLocks noGrp="1" noChangeArrowheads="1"/>
          </p:cNvSpPr>
          <p:nvPr>
            <p:ph type="ftr" sz="quarter" idx="2"/>
          </p:nvPr>
        </p:nvSpPr>
        <p:spPr bwMode="auto">
          <a:xfrm>
            <a:off x="-12700" y="8907463"/>
            <a:ext cx="6538913" cy="514350"/>
          </a:xfrm>
          <a:prstGeom prst="rect">
            <a:avLst/>
          </a:prstGeom>
          <a:noFill/>
          <a:ln w="9525">
            <a:noFill/>
            <a:miter lim="800000"/>
            <a:headEnd/>
            <a:tailEnd/>
          </a:ln>
          <a:effectLst/>
        </p:spPr>
        <p:txBody>
          <a:bodyPr vert="horz" wrap="square" lIns="28599" tIns="0" rIns="28599" bIns="0" numCol="1" anchor="b" anchorCtr="0" compatLnSpc="1">
            <a:prstTxWarp prst="textNoShape">
              <a:avLst/>
            </a:prstTxWarp>
          </a:bodyPr>
          <a:lstStyle>
            <a:lvl1pPr algn="l" defTabSz="1350963">
              <a:defRPr sz="1500" b="0" i="1"/>
            </a:lvl1pPr>
          </a:lstStyle>
          <a:p>
            <a:endParaRPr lang="en-US"/>
          </a:p>
        </p:txBody>
      </p:sp>
      <p:sp>
        <p:nvSpPr>
          <p:cNvPr id="4101" name="Rectangle 5"/>
          <p:cNvSpPr>
            <a:spLocks noGrp="1" noChangeArrowheads="1"/>
          </p:cNvSpPr>
          <p:nvPr>
            <p:ph type="hdr" sz="quarter"/>
          </p:nvPr>
        </p:nvSpPr>
        <p:spPr bwMode="auto">
          <a:xfrm>
            <a:off x="-12700" y="-14288"/>
            <a:ext cx="6538913" cy="512763"/>
          </a:xfrm>
          <a:prstGeom prst="rect">
            <a:avLst/>
          </a:prstGeom>
          <a:noFill/>
          <a:ln w="9525">
            <a:noFill/>
            <a:miter lim="800000"/>
            <a:headEnd/>
            <a:tailEnd/>
          </a:ln>
          <a:effectLst/>
        </p:spPr>
        <p:txBody>
          <a:bodyPr vert="horz" wrap="square" lIns="28599" tIns="0" rIns="28599" bIns="0" numCol="1" anchor="t" anchorCtr="0" compatLnSpc="1">
            <a:prstTxWarp prst="textNoShape">
              <a:avLst/>
            </a:prstTxWarp>
          </a:bodyPr>
          <a:lstStyle>
            <a:lvl1pPr algn="l" defTabSz="1350963">
              <a:defRPr sz="1500" b="0" i="1"/>
            </a:lvl1pPr>
          </a:lstStyle>
          <a:p>
            <a:endParaRPr lang="en-US"/>
          </a:p>
        </p:txBody>
      </p:sp>
    </p:spTree>
    <p:extLst>
      <p:ext uri="{BB962C8B-B14F-4D97-AF65-F5344CB8AC3E}">
        <p14:creationId xmlns:p14="http://schemas.microsoft.com/office/powerpoint/2010/main" val="2926274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2225" y="-50800"/>
            <a:ext cx="6503988" cy="512763"/>
          </a:xfrm>
          <a:prstGeom prst="rect">
            <a:avLst/>
          </a:prstGeom>
          <a:noFill/>
          <a:ln w="9525">
            <a:noFill/>
            <a:miter lim="800000"/>
            <a:headEnd/>
            <a:tailEnd/>
          </a:ln>
          <a:effectLst/>
        </p:spPr>
        <p:txBody>
          <a:bodyPr vert="horz" wrap="square" lIns="54816" tIns="54816" rIns="54816" bIns="54816" numCol="1" anchor="t" anchorCtr="0" compatLnSpc="1">
            <a:prstTxWarp prst="textNoShape">
              <a:avLst/>
            </a:prstTxWarp>
          </a:bodyPr>
          <a:lstStyle>
            <a:lvl1pPr marL="53975" algn="l" defTabSz="3538538" eaLnBrk="0" hangingPunct="0">
              <a:defRPr sz="3800" b="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8494713" y="-50800"/>
            <a:ext cx="6503987" cy="512763"/>
          </a:xfrm>
          <a:prstGeom prst="rect">
            <a:avLst/>
          </a:prstGeom>
          <a:noFill/>
          <a:ln w="9525">
            <a:noFill/>
            <a:miter lim="800000"/>
            <a:headEnd/>
            <a:tailEnd/>
          </a:ln>
          <a:effectLst/>
        </p:spPr>
        <p:txBody>
          <a:bodyPr vert="horz" wrap="square" lIns="54816" tIns="54816" rIns="54816" bIns="54816" numCol="1" anchor="t" anchorCtr="0" compatLnSpc="1">
            <a:prstTxWarp prst="textNoShape">
              <a:avLst/>
            </a:prstTxWarp>
          </a:bodyPr>
          <a:lstStyle>
            <a:lvl1pPr marL="53975" algn="r" defTabSz="3538538" eaLnBrk="0" hangingPunct="0">
              <a:defRPr sz="3800" b="0" i="1">
                <a:latin typeface="Times New Roman" pitchFamily="18" charset="0"/>
              </a:defRPr>
            </a:lvl1pPr>
          </a:lstStyle>
          <a:p>
            <a:endParaRPr lang="en-US"/>
          </a:p>
        </p:txBody>
      </p:sp>
      <p:sp>
        <p:nvSpPr>
          <p:cNvPr id="2052" name="Rectangle 4"/>
          <p:cNvSpPr>
            <a:spLocks noGrp="1" noRot="1" noChangeAspect="1" noChangeArrowheads="1" noTextEdit="1"/>
          </p:cNvSpPr>
          <p:nvPr>
            <p:ph type="sldImg" idx="2"/>
          </p:nvPr>
        </p:nvSpPr>
        <p:spPr bwMode="auto">
          <a:xfrm>
            <a:off x="5249863" y="746125"/>
            <a:ext cx="4524375" cy="34956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1947863" y="4471988"/>
            <a:ext cx="11125200" cy="4237037"/>
          </a:xfrm>
          <a:prstGeom prst="rect">
            <a:avLst/>
          </a:prstGeom>
          <a:noFill/>
          <a:ln w="9525">
            <a:noFill/>
            <a:miter lim="800000"/>
            <a:headEnd/>
            <a:tailEnd/>
          </a:ln>
          <a:effectLst/>
        </p:spPr>
        <p:txBody>
          <a:bodyPr vert="horz" wrap="square" lIns="209731" tIns="107249" rIns="209731" bIns="1072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22225" y="8913813"/>
            <a:ext cx="6503988" cy="514350"/>
          </a:xfrm>
          <a:prstGeom prst="rect">
            <a:avLst/>
          </a:prstGeom>
          <a:noFill/>
          <a:ln w="9525">
            <a:noFill/>
            <a:miter lim="800000"/>
            <a:headEnd/>
            <a:tailEnd/>
          </a:ln>
          <a:effectLst/>
        </p:spPr>
        <p:txBody>
          <a:bodyPr vert="horz" wrap="square" lIns="54816" tIns="54816" rIns="54816" bIns="54816" numCol="1" anchor="b" anchorCtr="0" compatLnSpc="1">
            <a:prstTxWarp prst="textNoShape">
              <a:avLst/>
            </a:prstTxWarp>
          </a:bodyPr>
          <a:lstStyle>
            <a:lvl1pPr marL="53975" algn="l" defTabSz="3538538" eaLnBrk="0" hangingPunct="0">
              <a:defRPr sz="3800" b="0" i="1">
                <a:latin typeface="Times New Roman" pitchFamily="18" charset="0"/>
              </a:defRPr>
            </a:lvl1pPr>
          </a:lstStyle>
          <a:p>
            <a:endParaRPr lang="en-US"/>
          </a:p>
        </p:txBody>
      </p:sp>
      <p:sp>
        <p:nvSpPr>
          <p:cNvPr id="2055" name="Rectangle 7"/>
          <p:cNvSpPr>
            <a:spLocks noGrp="1" noChangeArrowheads="1"/>
          </p:cNvSpPr>
          <p:nvPr>
            <p:ph type="sldNum" sz="quarter" idx="5"/>
          </p:nvPr>
        </p:nvSpPr>
        <p:spPr bwMode="auto">
          <a:xfrm>
            <a:off x="8494713" y="8913813"/>
            <a:ext cx="6503987" cy="514350"/>
          </a:xfrm>
          <a:prstGeom prst="rect">
            <a:avLst/>
          </a:prstGeom>
          <a:noFill/>
          <a:ln w="9525">
            <a:noFill/>
            <a:miter lim="800000"/>
            <a:headEnd/>
            <a:tailEnd/>
          </a:ln>
          <a:effectLst/>
        </p:spPr>
        <p:txBody>
          <a:bodyPr vert="horz" wrap="square" lIns="54816" tIns="54816" rIns="54816" bIns="54816" numCol="1" anchor="b" anchorCtr="0" compatLnSpc="1">
            <a:prstTxWarp prst="textNoShape">
              <a:avLst/>
            </a:prstTxWarp>
          </a:bodyPr>
          <a:lstStyle>
            <a:lvl1pPr marL="53975" algn="r" defTabSz="3538538" eaLnBrk="0" hangingPunct="0">
              <a:defRPr sz="3800" b="0" i="1">
                <a:latin typeface="Times New Roman" pitchFamily="18" charset="0"/>
              </a:defRPr>
            </a:lvl1pPr>
          </a:lstStyle>
          <a:p>
            <a:fld id="{7CBFF505-2006-4336-AABA-42D355463755}" type="slidenum">
              <a:rPr lang="en-US"/>
              <a:pPr/>
              <a:t>‹nº›</a:t>
            </a:fld>
            <a:endParaRPr lang="en-US"/>
          </a:p>
        </p:txBody>
      </p:sp>
    </p:spTree>
    <p:extLst>
      <p:ext uri="{BB962C8B-B14F-4D97-AF65-F5344CB8AC3E}">
        <p14:creationId xmlns:p14="http://schemas.microsoft.com/office/powerpoint/2010/main" val="2851167195"/>
      </p:ext>
    </p:extLst>
  </p:cSld>
  <p:clrMap bg1="lt1" tx1="dk1" bg2="lt2" tx2="dk2" accent1="accent1" accent2="accent2" accent3="accent3" accent4="accent4" accent5="accent5" accent6="accent6" hlink="hlink" folHlink="folHlink"/>
  <p:notesStyle>
    <a:lvl1pPr marL="36513" algn="l" defTabSz="2381250" rtl="0" fontAlgn="base">
      <a:spcBef>
        <a:spcPct val="30000"/>
      </a:spcBef>
      <a:spcAft>
        <a:spcPct val="0"/>
      </a:spcAft>
      <a:defRPr sz="2600" kern="1200">
        <a:solidFill>
          <a:schemeClr val="tx1"/>
        </a:solidFill>
        <a:latin typeface="Times New Roman" pitchFamily="18" charset="0"/>
        <a:ea typeface="+mn-ea"/>
        <a:cs typeface="+mn-cs"/>
      </a:defRPr>
    </a:lvl1pPr>
    <a:lvl2pPr marL="669925" algn="l" defTabSz="2381250" rtl="0" fontAlgn="base">
      <a:spcBef>
        <a:spcPct val="30000"/>
      </a:spcBef>
      <a:spcAft>
        <a:spcPct val="0"/>
      </a:spcAft>
      <a:defRPr sz="2600" kern="1200">
        <a:solidFill>
          <a:schemeClr val="tx1"/>
        </a:solidFill>
        <a:latin typeface="Times New Roman" pitchFamily="18" charset="0"/>
        <a:ea typeface="+mn-ea"/>
        <a:cs typeface="+mn-cs"/>
      </a:defRPr>
    </a:lvl2pPr>
    <a:lvl3pPr marL="1343025" algn="l" defTabSz="2381250" rtl="0" fontAlgn="base">
      <a:spcBef>
        <a:spcPct val="30000"/>
      </a:spcBef>
      <a:spcAft>
        <a:spcPct val="0"/>
      </a:spcAft>
      <a:defRPr sz="2600" kern="1200">
        <a:solidFill>
          <a:schemeClr val="tx1"/>
        </a:solidFill>
        <a:latin typeface="Times New Roman" pitchFamily="18" charset="0"/>
        <a:ea typeface="+mn-ea"/>
        <a:cs typeface="+mn-cs"/>
      </a:defRPr>
    </a:lvl3pPr>
    <a:lvl4pPr marL="2022475" algn="l" defTabSz="2381250" rtl="0" fontAlgn="base">
      <a:spcBef>
        <a:spcPct val="30000"/>
      </a:spcBef>
      <a:spcAft>
        <a:spcPct val="0"/>
      </a:spcAft>
      <a:defRPr sz="2600" kern="1200">
        <a:solidFill>
          <a:schemeClr val="tx1"/>
        </a:solidFill>
        <a:latin typeface="Times New Roman" pitchFamily="18" charset="0"/>
        <a:ea typeface="+mn-ea"/>
        <a:cs typeface="+mn-cs"/>
      </a:defRPr>
    </a:lvl4pPr>
    <a:lvl5pPr marL="2703513" algn="l" defTabSz="2381250" rtl="0" fontAlgn="base">
      <a:spcBef>
        <a:spcPct val="30000"/>
      </a:spcBef>
      <a:spcAft>
        <a:spcPct val="0"/>
      </a:spcAft>
      <a:defRPr sz="26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503FC0-64DC-45D5-9D5E-BA16A47DFC59}" type="slidenum">
              <a:rPr lang="en-US"/>
              <a:pPr/>
              <a:t>1</a:t>
            </a:fld>
            <a:endParaRPr 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7B18D-58A3-4C53-BCD0-75D4F7A75A44}" type="slidenum">
              <a:rPr lang="en-US"/>
              <a:pPr/>
              <a:t>10</a:t>
            </a:fld>
            <a:endParaRPr lang="en-US"/>
          </a:p>
        </p:txBody>
      </p:sp>
      <p:sp>
        <p:nvSpPr>
          <p:cNvPr id="278530" name="Rectangle 2"/>
          <p:cNvSpPr>
            <a:spLocks noGrp="1" noRot="1" noChangeAspect="1" noChangeArrowheads="1" noTextEdit="1"/>
          </p:cNvSpPr>
          <p:nvPr>
            <p:ph type="sldImg"/>
          </p:nvPr>
        </p:nvSpPr>
        <p:spPr>
          <a:xfrm>
            <a:off x="5230813" y="706438"/>
            <a:ext cx="4564062" cy="3527425"/>
          </a:xfrm>
          <a:ln/>
        </p:spPr>
      </p:sp>
      <p:sp>
        <p:nvSpPr>
          <p:cNvPr id="278531" name="Rectangle 3"/>
          <p:cNvSpPr>
            <a:spLocks noGrp="1" noChangeArrowheads="1"/>
          </p:cNvSpPr>
          <p:nvPr>
            <p:ph type="body" idx="1"/>
          </p:nvPr>
        </p:nvSpPr>
        <p:spPr>
          <a:xfrm>
            <a:off x="1501775" y="4468813"/>
            <a:ext cx="12020550" cy="4233862"/>
          </a:xfrm>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D5FCE-3A8A-4A25-8126-EACDEC0122E6}" type="slidenum">
              <a:rPr lang="en-US"/>
              <a:pPr/>
              <a:t>11</a:t>
            </a:fld>
            <a:endParaRPr lang="en-US"/>
          </a:p>
        </p:txBody>
      </p:sp>
      <p:sp>
        <p:nvSpPr>
          <p:cNvPr id="280578" name="Rectangle 2"/>
          <p:cNvSpPr>
            <a:spLocks noGrp="1" noRot="1" noChangeAspect="1" noChangeArrowheads="1" noTextEdit="1"/>
          </p:cNvSpPr>
          <p:nvPr>
            <p:ph type="sldImg"/>
          </p:nvPr>
        </p:nvSpPr>
        <p:spPr>
          <a:xfrm>
            <a:off x="5230813" y="706438"/>
            <a:ext cx="4564062" cy="3527425"/>
          </a:xfrm>
          <a:ln/>
        </p:spPr>
      </p:sp>
      <p:sp>
        <p:nvSpPr>
          <p:cNvPr id="280579" name="Rectangle 3"/>
          <p:cNvSpPr>
            <a:spLocks noGrp="1" noChangeArrowheads="1"/>
          </p:cNvSpPr>
          <p:nvPr>
            <p:ph type="body" idx="1"/>
          </p:nvPr>
        </p:nvSpPr>
        <p:spPr>
          <a:xfrm>
            <a:off x="1501775" y="4468813"/>
            <a:ext cx="12020550" cy="4233862"/>
          </a:xfrm>
        </p:spPr>
        <p:txBody>
          <a:bodyPr/>
          <a:lstStyle/>
          <a:p>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28983-5499-42A4-BDB5-54C9CCEAC7F6}" type="slidenum">
              <a:rPr lang="en-US"/>
              <a:pPr/>
              <a:t>12</a:t>
            </a:fld>
            <a:endParaRPr lang="en-US"/>
          </a:p>
        </p:txBody>
      </p:sp>
      <p:sp>
        <p:nvSpPr>
          <p:cNvPr id="288770" name="Rectangle 2"/>
          <p:cNvSpPr>
            <a:spLocks noGrp="1" noRot="1" noChangeAspect="1" noChangeArrowheads="1" noTextEdit="1"/>
          </p:cNvSpPr>
          <p:nvPr>
            <p:ph type="sldImg"/>
          </p:nvPr>
        </p:nvSpPr>
        <p:spPr>
          <a:xfrm>
            <a:off x="5230813" y="706438"/>
            <a:ext cx="4564062" cy="3527425"/>
          </a:xfrm>
          <a:ln/>
        </p:spPr>
      </p:sp>
      <p:sp>
        <p:nvSpPr>
          <p:cNvPr id="288771" name="Rectangle 3"/>
          <p:cNvSpPr>
            <a:spLocks noGrp="1" noChangeArrowheads="1"/>
          </p:cNvSpPr>
          <p:nvPr>
            <p:ph type="body" idx="1"/>
          </p:nvPr>
        </p:nvSpPr>
        <p:spPr>
          <a:xfrm>
            <a:off x="1501775" y="4468813"/>
            <a:ext cx="12020550" cy="4233862"/>
          </a:xfrm>
        </p:spPr>
        <p:txBody>
          <a:bodyPr/>
          <a:lstStyle/>
          <a:p>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74A7A3-BA31-4320-8E8F-AFD2E044AE91}" type="slidenum">
              <a:rPr lang="en-US"/>
              <a:pPr/>
              <a:t>16</a:t>
            </a:fld>
            <a:endParaRPr lang="en-US"/>
          </a:p>
        </p:txBody>
      </p:sp>
      <p:sp>
        <p:nvSpPr>
          <p:cNvPr id="290818" name="Rectangle 2"/>
          <p:cNvSpPr>
            <a:spLocks noGrp="1" noRot="1" noChangeAspect="1" noChangeArrowheads="1" noTextEdit="1"/>
          </p:cNvSpPr>
          <p:nvPr>
            <p:ph type="sldImg"/>
          </p:nvPr>
        </p:nvSpPr>
        <p:spPr>
          <a:xfrm>
            <a:off x="5230813" y="706438"/>
            <a:ext cx="4564062" cy="3527425"/>
          </a:xfrm>
          <a:ln/>
        </p:spPr>
      </p:sp>
      <p:sp>
        <p:nvSpPr>
          <p:cNvPr id="290819" name="Rectangle 3"/>
          <p:cNvSpPr>
            <a:spLocks noGrp="1" noChangeArrowheads="1"/>
          </p:cNvSpPr>
          <p:nvPr>
            <p:ph type="body" idx="1"/>
          </p:nvPr>
        </p:nvSpPr>
        <p:spPr>
          <a:xfrm>
            <a:off x="1501775" y="4468813"/>
            <a:ext cx="12020550" cy="4233862"/>
          </a:xfrm>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AB02C-4BAC-434A-95FA-0771220FBBB0}" type="slidenum">
              <a:rPr lang="en-US"/>
              <a:pPr/>
              <a:t>2</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285EB-C468-4BCE-AB3C-D35184DE1188}" type="slidenum">
              <a:rPr lang="en-US"/>
              <a:pPr/>
              <a:t>3</a:t>
            </a:fld>
            <a:endParaRPr lang="en-US"/>
          </a:p>
        </p:txBody>
      </p:sp>
      <p:sp>
        <p:nvSpPr>
          <p:cNvPr id="274434" name="Rectangle 2"/>
          <p:cNvSpPr>
            <a:spLocks noGrp="1" noRot="1" noChangeAspect="1" noChangeArrowheads="1" noTextEdit="1"/>
          </p:cNvSpPr>
          <p:nvPr>
            <p:ph type="sldImg"/>
          </p:nvPr>
        </p:nvSpPr>
        <p:spPr>
          <a:xfrm>
            <a:off x="5230813" y="706438"/>
            <a:ext cx="4564062" cy="3527425"/>
          </a:xfrm>
          <a:ln/>
        </p:spPr>
      </p:sp>
      <p:sp>
        <p:nvSpPr>
          <p:cNvPr id="274435" name="Rectangle 3"/>
          <p:cNvSpPr>
            <a:spLocks noGrp="1" noChangeArrowheads="1"/>
          </p:cNvSpPr>
          <p:nvPr>
            <p:ph type="body" idx="1"/>
          </p:nvPr>
        </p:nvSpPr>
        <p:spPr>
          <a:xfrm>
            <a:off x="1501775" y="4468813"/>
            <a:ext cx="12020550" cy="4233862"/>
          </a:xfrm>
        </p:spPr>
        <p:txBody>
          <a:bodyPr/>
          <a:lstStyle/>
          <a:p>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02CE2-1D8C-4EB8-83F1-5209A70755F9}" type="slidenum">
              <a:rPr lang="en-US"/>
              <a:pPr/>
              <a:t>4</a:t>
            </a:fld>
            <a:endParaRPr lang="en-US"/>
          </a:p>
        </p:txBody>
      </p:sp>
      <p:sp>
        <p:nvSpPr>
          <p:cNvPr id="380930" name="Rectangle 2"/>
          <p:cNvSpPr>
            <a:spLocks noGrp="1" noRot="1" noChangeAspect="1" noChangeArrowheads="1" noTextEdit="1"/>
          </p:cNvSpPr>
          <p:nvPr>
            <p:ph type="sldImg"/>
          </p:nvPr>
        </p:nvSpPr>
        <p:spPr>
          <a:xfrm>
            <a:off x="5230813" y="706438"/>
            <a:ext cx="4564062" cy="3527425"/>
          </a:xfrm>
          <a:ln/>
        </p:spPr>
      </p:sp>
      <p:sp>
        <p:nvSpPr>
          <p:cNvPr id="380931" name="Rectangle 3"/>
          <p:cNvSpPr>
            <a:spLocks noGrp="1" noChangeArrowheads="1"/>
          </p:cNvSpPr>
          <p:nvPr>
            <p:ph type="body" idx="1"/>
          </p:nvPr>
        </p:nvSpPr>
        <p:spPr>
          <a:xfrm>
            <a:off x="2003425" y="4468813"/>
            <a:ext cx="11017250" cy="4233862"/>
          </a:xfrm>
        </p:spPr>
        <p:txBody>
          <a:bodyPr/>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31A78-BCA0-4C39-ABAA-CCF67E7BAA24}" type="slidenum">
              <a:rPr lang="en-US"/>
              <a:pPr/>
              <a:t>5</a:t>
            </a:fld>
            <a:endParaRPr lang="en-US"/>
          </a:p>
        </p:txBody>
      </p:sp>
      <p:sp>
        <p:nvSpPr>
          <p:cNvPr id="382978" name="Rectangle 2"/>
          <p:cNvSpPr>
            <a:spLocks noGrp="1" noRot="1" noChangeAspect="1" noChangeArrowheads="1" noTextEdit="1"/>
          </p:cNvSpPr>
          <p:nvPr>
            <p:ph type="sldImg"/>
          </p:nvPr>
        </p:nvSpPr>
        <p:spPr>
          <a:xfrm>
            <a:off x="5230813" y="706438"/>
            <a:ext cx="4564062" cy="3527425"/>
          </a:xfrm>
          <a:ln/>
        </p:spPr>
      </p:sp>
      <p:sp>
        <p:nvSpPr>
          <p:cNvPr id="382979" name="Rectangle 3"/>
          <p:cNvSpPr>
            <a:spLocks noGrp="1" noChangeArrowheads="1"/>
          </p:cNvSpPr>
          <p:nvPr>
            <p:ph type="body" idx="1"/>
          </p:nvPr>
        </p:nvSpPr>
        <p:spPr>
          <a:xfrm>
            <a:off x="2003425" y="4468813"/>
            <a:ext cx="11017250" cy="4233862"/>
          </a:xfrm>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D8AAC9-22E0-4CDA-B2E6-FFC12D4E0ED1}" type="slidenum">
              <a:rPr lang="en-US"/>
              <a:pPr/>
              <a:t>6</a:t>
            </a:fld>
            <a:endParaRPr lang="en-US"/>
          </a:p>
        </p:txBody>
      </p:sp>
      <p:sp>
        <p:nvSpPr>
          <p:cNvPr id="385026" name="Rectangle 2"/>
          <p:cNvSpPr>
            <a:spLocks noGrp="1" noRot="1" noChangeAspect="1" noChangeArrowheads="1" noTextEdit="1"/>
          </p:cNvSpPr>
          <p:nvPr>
            <p:ph type="sldImg"/>
          </p:nvPr>
        </p:nvSpPr>
        <p:spPr>
          <a:xfrm>
            <a:off x="5230813" y="706438"/>
            <a:ext cx="4564062" cy="3527425"/>
          </a:xfrm>
          <a:ln/>
        </p:spPr>
      </p:sp>
      <p:sp>
        <p:nvSpPr>
          <p:cNvPr id="385027" name="Rectangle 3"/>
          <p:cNvSpPr>
            <a:spLocks noGrp="1" noChangeArrowheads="1"/>
          </p:cNvSpPr>
          <p:nvPr>
            <p:ph type="body" idx="1"/>
          </p:nvPr>
        </p:nvSpPr>
        <p:spPr>
          <a:xfrm>
            <a:off x="2003425" y="4468813"/>
            <a:ext cx="11017250" cy="4233862"/>
          </a:xfrm>
        </p:spPr>
        <p:txBody>
          <a:bodyPr/>
          <a:lstStyle/>
          <a:p>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34A82B-63DB-4F89-A22C-BA7A74BD0B6E}" type="slidenum">
              <a:rPr lang="en-US"/>
              <a:pPr/>
              <a:t>7</a:t>
            </a:fld>
            <a:endParaRPr lang="en-US"/>
          </a:p>
        </p:txBody>
      </p:sp>
      <p:sp>
        <p:nvSpPr>
          <p:cNvPr id="387074" name="Rectangle 2"/>
          <p:cNvSpPr>
            <a:spLocks noGrp="1" noRot="1" noChangeAspect="1" noChangeArrowheads="1" noTextEdit="1"/>
          </p:cNvSpPr>
          <p:nvPr>
            <p:ph type="sldImg"/>
          </p:nvPr>
        </p:nvSpPr>
        <p:spPr>
          <a:xfrm>
            <a:off x="5230813" y="706438"/>
            <a:ext cx="4564062" cy="3527425"/>
          </a:xfrm>
          <a:ln/>
        </p:spPr>
      </p:sp>
      <p:sp>
        <p:nvSpPr>
          <p:cNvPr id="387075" name="Rectangle 3"/>
          <p:cNvSpPr>
            <a:spLocks noGrp="1" noChangeArrowheads="1"/>
          </p:cNvSpPr>
          <p:nvPr>
            <p:ph type="body" idx="1"/>
          </p:nvPr>
        </p:nvSpPr>
        <p:spPr>
          <a:xfrm>
            <a:off x="2003425" y="4468813"/>
            <a:ext cx="11017250" cy="4233862"/>
          </a:xfrm>
        </p:spPr>
        <p:txBody>
          <a:bodyPr/>
          <a:lstStyle/>
          <a:p>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C70A5-98A6-427D-8C71-771ED365F512}" type="slidenum">
              <a:rPr lang="en-US"/>
              <a:pPr/>
              <a:t>8</a:t>
            </a:fld>
            <a:endParaRPr lang="en-US"/>
          </a:p>
        </p:txBody>
      </p:sp>
      <p:sp>
        <p:nvSpPr>
          <p:cNvPr id="389122" name="Rectangle 2"/>
          <p:cNvSpPr>
            <a:spLocks noGrp="1" noRot="1" noChangeAspect="1" noChangeArrowheads="1" noTextEdit="1"/>
          </p:cNvSpPr>
          <p:nvPr>
            <p:ph type="sldImg"/>
          </p:nvPr>
        </p:nvSpPr>
        <p:spPr>
          <a:xfrm>
            <a:off x="5230813" y="706438"/>
            <a:ext cx="4564062" cy="3527425"/>
          </a:xfrm>
          <a:ln/>
        </p:spPr>
      </p:sp>
      <p:sp>
        <p:nvSpPr>
          <p:cNvPr id="389123" name="Rectangle 3"/>
          <p:cNvSpPr>
            <a:spLocks noGrp="1" noChangeArrowheads="1"/>
          </p:cNvSpPr>
          <p:nvPr>
            <p:ph type="body" idx="1"/>
          </p:nvPr>
        </p:nvSpPr>
        <p:spPr>
          <a:xfrm>
            <a:off x="2003425" y="4468813"/>
            <a:ext cx="11017250" cy="4233862"/>
          </a:xfrm>
        </p:spPr>
        <p:txBody>
          <a:bodyPr/>
          <a:lstStyle/>
          <a:p>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EF8B63-313E-441A-81B7-A3428C3268C3}" type="slidenum">
              <a:rPr lang="en-US"/>
              <a:pPr/>
              <a:t>9</a:t>
            </a:fld>
            <a:endParaRPr lang="en-US"/>
          </a:p>
        </p:txBody>
      </p:sp>
      <p:sp>
        <p:nvSpPr>
          <p:cNvPr id="276482" name="Rectangle 2"/>
          <p:cNvSpPr>
            <a:spLocks noGrp="1" noRot="1" noChangeAspect="1" noChangeArrowheads="1" noTextEdit="1"/>
          </p:cNvSpPr>
          <p:nvPr>
            <p:ph type="sldImg"/>
          </p:nvPr>
        </p:nvSpPr>
        <p:spPr>
          <a:xfrm>
            <a:off x="5230813" y="706438"/>
            <a:ext cx="4564062" cy="3527425"/>
          </a:xfrm>
          <a:ln/>
        </p:spPr>
      </p:sp>
      <p:sp>
        <p:nvSpPr>
          <p:cNvPr id="276483" name="Rectangle 3"/>
          <p:cNvSpPr>
            <a:spLocks noGrp="1" noChangeArrowheads="1"/>
          </p:cNvSpPr>
          <p:nvPr>
            <p:ph type="body" idx="1"/>
          </p:nvPr>
        </p:nvSpPr>
        <p:spPr>
          <a:xfrm>
            <a:off x="1501775" y="4468813"/>
            <a:ext cx="12020550" cy="4233862"/>
          </a:xfrm>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3201" name="Group 129"/>
          <p:cNvGrpSpPr>
            <a:grpSpLocks/>
          </p:cNvGrpSpPr>
          <p:nvPr/>
        </p:nvGrpSpPr>
        <p:grpSpPr bwMode="auto">
          <a:xfrm>
            <a:off x="0" y="0"/>
            <a:ext cx="10058400" cy="7772400"/>
            <a:chOff x="0" y="0"/>
            <a:chExt cx="6336" cy="4896"/>
          </a:xfrm>
        </p:grpSpPr>
        <p:sp>
          <p:nvSpPr>
            <p:cNvPr id="3158" name="Line 86"/>
            <p:cNvSpPr>
              <a:spLocks noChangeShapeType="1"/>
            </p:cNvSpPr>
            <p:nvPr/>
          </p:nvSpPr>
          <p:spPr bwMode="auto">
            <a:xfrm>
              <a:off x="857" y="0"/>
              <a:ext cx="0" cy="4896"/>
            </a:xfrm>
            <a:prstGeom prst="line">
              <a:avLst/>
            </a:prstGeom>
            <a:noFill/>
            <a:ln w="9525">
              <a:noFill/>
              <a:round/>
              <a:headEnd/>
              <a:tailEnd/>
            </a:ln>
            <a:effectLst/>
          </p:spPr>
          <p:txBody>
            <a:bodyPr wrap="none" anchor="ctr"/>
            <a:lstStyle/>
            <a:p>
              <a:endParaRPr lang="pt-BR"/>
            </a:p>
          </p:txBody>
        </p:sp>
        <p:grpSp>
          <p:nvGrpSpPr>
            <p:cNvPr id="3200" name="Group 128"/>
            <p:cNvGrpSpPr>
              <a:grpSpLocks/>
            </p:cNvGrpSpPr>
            <p:nvPr/>
          </p:nvGrpSpPr>
          <p:grpSpPr bwMode="auto">
            <a:xfrm>
              <a:off x="0" y="0"/>
              <a:ext cx="6336" cy="4896"/>
              <a:chOff x="0" y="0"/>
              <a:chExt cx="6336" cy="4896"/>
            </a:xfrm>
          </p:grpSpPr>
          <p:sp>
            <p:nvSpPr>
              <p:cNvPr id="3156" name="Line 84"/>
              <p:cNvSpPr>
                <a:spLocks noChangeShapeType="1"/>
              </p:cNvSpPr>
              <p:nvPr/>
            </p:nvSpPr>
            <p:spPr bwMode="auto">
              <a:xfrm>
                <a:off x="0" y="2782"/>
                <a:ext cx="6336" cy="0"/>
              </a:xfrm>
              <a:prstGeom prst="line">
                <a:avLst/>
              </a:prstGeom>
              <a:noFill/>
              <a:ln w="9525">
                <a:noFill/>
                <a:round/>
                <a:headEnd/>
                <a:tailEnd/>
              </a:ln>
              <a:effectLst/>
            </p:spPr>
            <p:txBody>
              <a:bodyPr wrap="none" anchor="ctr"/>
              <a:lstStyle/>
              <a:p>
                <a:endParaRPr lang="pt-BR"/>
              </a:p>
            </p:txBody>
          </p:sp>
          <p:sp>
            <p:nvSpPr>
              <p:cNvPr id="3157" name="Line 85"/>
              <p:cNvSpPr>
                <a:spLocks noChangeShapeType="1"/>
              </p:cNvSpPr>
              <p:nvPr/>
            </p:nvSpPr>
            <p:spPr bwMode="auto">
              <a:xfrm>
                <a:off x="0" y="1291"/>
                <a:ext cx="6336" cy="0"/>
              </a:xfrm>
              <a:prstGeom prst="line">
                <a:avLst/>
              </a:prstGeom>
              <a:noFill/>
              <a:ln w="9525">
                <a:noFill/>
                <a:round/>
                <a:headEnd/>
                <a:tailEnd/>
              </a:ln>
              <a:effectLst/>
            </p:spPr>
            <p:txBody>
              <a:bodyPr wrap="none" anchor="ctr"/>
              <a:lstStyle/>
              <a:p>
                <a:endParaRPr lang="pt-BR"/>
              </a:p>
            </p:txBody>
          </p:sp>
          <p:sp>
            <p:nvSpPr>
              <p:cNvPr id="3159" name="Line 87"/>
              <p:cNvSpPr>
                <a:spLocks noChangeShapeType="1"/>
              </p:cNvSpPr>
              <p:nvPr/>
            </p:nvSpPr>
            <p:spPr bwMode="auto">
              <a:xfrm>
                <a:off x="5468" y="0"/>
                <a:ext cx="0" cy="4896"/>
              </a:xfrm>
              <a:prstGeom prst="line">
                <a:avLst/>
              </a:prstGeom>
              <a:noFill/>
              <a:ln w="9525">
                <a:noFill/>
                <a:round/>
                <a:headEnd/>
                <a:tailEnd/>
              </a:ln>
              <a:effectLst/>
            </p:spPr>
            <p:txBody>
              <a:bodyPr wrap="none" anchor="ctr"/>
              <a:lstStyle/>
              <a:p>
                <a:endParaRPr lang="pt-BR"/>
              </a:p>
            </p:txBody>
          </p:sp>
          <p:sp>
            <p:nvSpPr>
              <p:cNvPr id="3187" name="Rectangle 115"/>
              <p:cNvSpPr>
                <a:spLocks noChangeArrowheads="1"/>
              </p:cNvSpPr>
              <p:nvPr/>
            </p:nvSpPr>
            <p:spPr bwMode="auto">
              <a:xfrm>
                <a:off x="4468" y="4465"/>
                <a:ext cx="1520" cy="279"/>
              </a:xfrm>
              <a:prstGeom prst="rect">
                <a:avLst/>
              </a:prstGeom>
              <a:noFill/>
              <a:ln w="9525">
                <a:noFill/>
                <a:miter lim="800000"/>
                <a:headEnd/>
                <a:tailEnd/>
              </a:ln>
              <a:effectLst/>
            </p:spPr>
            <p:txBody>
              <a:bodyPr wrap="none" anchor="ctr"/>
              <a:lstStyle/>
              <a:p>
                <a:endParaRPr lang="pt-BR"/>
              </a:p>
            </p:txBody>
          </p:sp>
        </p:grpSp>
      </p:grpSp>
      <p:sp>
        <p:nvSpPr>
          <p:cNvPr id="3075" name="Rectangle 3"/>
          <p:cNvSpPr>
            <a:spLocks noGrp="1" noChangeArrowheads="1"/>
          </p:cNvSpPr>
          <p:nvPr>
            <p:ph type="subTitle" sz="quarter" idx="1"/>
          </p:nvPr>
        </p:nvSpPr>
        <p:spPr>
          <a:xfrm>
            <a:off x="2895600" y="4114800"/>
            <a:ext cx="3886200" cy="1603375"/>
          </a:xfrm>
        </p:spPr>
        <p:txBody>
          <a:bodyPr/>
          <a:lstStyle>
            <a:lvl1pPr marL="0" indent="0">
              <a:lnSpc>
                <a:spcPts val="2800"/>
              </a:lnSpc>
              <a:spcBef>
                <a:spcPct val="0"/>
              </a:spcBef>
              <a:spcAft>
                <a:spcPts val="2000"/>
              </a:spcAft>
              <a:buFont typeface="Wingdings" pitchFamily="2" charset="2"/>
              <a:buNone/>
              <a:defRPr sz="2200" b="0" i="1"/>
            </a:lvl1pPr>
          </a:lstStyle>
          <a:p>
            <a:r>
              <a:rPr lang="pt-BR"/>
              <a:t>Click to edit Master subtitle style</a:t>
            </a:r>
          </a:p>
        </p:txBody>
      </p:sp>
      <p:sp>
        <p:nvSpPr>
          <p:cNvPr id="3076" name="Rectangle 4"/>
          <p:cNvSpPr>
            <a:spLocks noGrp="1" noChangeArrowheads="1"/>
          </p:cNvSpPr>
          <p:nvPr>
            <p:ph type="ctrTitle" sz="quarter"/>
          </p:nvPr>
        </p:nvSpPr>
        <p:spPr>
          <a:xfrm>
            <a:off x="2895600" y="2058988"/>
            <a:ext cx="3892550" cy="1958975"/>
          </a:xfrm>
        </p:spPr>
        <p:txBody>
          <a:bodyPr tIns="0" bIns="0" anchor="t"/>
          <a:lstStyle>
            <a:lvl1pPr>
              <a:lnSpc>
                <a:spcPct val="115000"/>
              </a:lnSpc>
              <a:defRPr sz="3000"/>
            </a:lvl1pPr>
          </a:lstStyle>
          <a:p>
            <a:r>
              <a:rPr lang="pt-BR"/>
              <a:t>Click to edit Master title</a:t>
            </a:r>
          </a:p>
        </p:txBody>
      </p:sp>
      <p:sp>
        <p:nvSpPr>
          <p:cNvPr id="3199" name="Line 127"/>
          <p:cNvSpPr>
            <a:spLocks noChangeShapeType="1"/>
          </p:cNvSpPr>
          <p:nvPr/>
        </p:nvSpPr>
        <p:spPr bwMode="auto">
          <a:xfrm>
            <a:off x="2895600" y="4038600"/>
            <a:ext cx="6554788" cy="0"/>
          </a:xfrm>
          <a:prstGeom prst="line">
            <a:avLst/>
          </a:prstGeom>
          <a:noFill/>
          <a:ln w="25400">
            <a:solidFill>
              <a:srgbClr val="73868B"/>
            </a:solidFill>
            <a:round/>
            <a:headEnd type="none" w="sm" len="sm"/>
            <a:tailEnd type="none" w="sm" len="sm"/>
          </a:ln>
          <a:effectLst/>
        </p:spPr>
        <p:txBody>
          <a:bodyPr wrap="none" anchor="ctr"/>
          <a:lstStyle/>
          <a:p>
            <a:endParaRPr lang="pt-BR"/>
          </a:p>
        </p:txBody>
      </p:sp>
      <p:sp>
        <p:nvSpPr>
          <p:cNvPr id="3204" name="Rectangle 132"/>
          <p:cNvSpPr>
            <a:spLocks noGrp="1" noChangeArrowheads="1"/>
          </p:cNvSpPr>
          <p:nvPr>
            <p:ph type="ftr" sz="quarter" idx="3"/>
          </p:nvPr>
        </p:nvSpPr>
        <p:spPr>
          <a:xfrm>
            <a:off x="3200400" y="7467600"/>
            <a:ext cx="3184525" cy="304800"/>
          </a:xfrm>
        </p:spPr>
        <p:txBody>
          <a:bodyPr/>
          <a:lstStyle>
            <a:lvl1pPr>
              <a:defRPr/>
            </a:lvl1p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lvl1pPr>
              <a:defRPr/>
            </a:lvl1pPr>
          </a:lstStyle>
          <a:p>
            <a:fld id="{BE86A136-9EA3-4071-9585-D03EE5E11DE3}" type="slidenum">
              <a:rPr lang="pt-BR"/>
              <a:pPr/>
              <a:t>‹nº›</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91363" y="312738"/>
            <a:ext cx="2057400" cy="65516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914400" y="312738"/>
            <a:ext cx="6024563" cy="65516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lvl1pPr>
              <a:defRPr/>
            </a:lvl1pPr>
          </a:lstStyle>
          <a:p>
            <a:fld id="{4CD71638-CC29-4DA3-9702-1840884DEF87}" type="slidenum">
              <a:rPr lang="pt-BR"/>
              <a:pPr/>
              <a:t>‹nº›</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lvl1pPr>
              <a:defRPr/>
            </a:lvl1pPr>
          </a:lstStyle>
          <a:p>
            <a:fld id="{B9F39A2A-7877-47B0-9192-4B6C4B973FA6}" type="slidenum">
              <a:rPr lang="pt-BR"/>
              <a:pPr/>
              <a:t>‹nº›</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95338" y="4994275"/>
            <a:ext cx="8548687" cy="1544638"/>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Número de Slide 3"/>
          <p:cNvSpPr>
            <a:spLocks noGrp="1"/>
          </p:cNvSpPr>
          <p:nvPr>
            <p:ph type="sldNum" sz="quarter" idx="10"/>
          </p:nvPr>
        </p:nvSpPr>
        <p:spPr/>
        <p:txBody>
          <a:bodyPr/>
          <a:lstStyle>
            <a:lvl1pPr>
              <a:defRPr/>
            </a:lvl1pPr>
          </a:lstStyle>
          <a:p>
            <a:fld id="{842A2967-85F1-4C74-AB4E-021E742259A0}" type="slidenum">
              <a:rPr lang="pt-BR"/>
              <a:pPr/>
              <a:t>‹nº›</a:t>
            </a:fld>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914400" y="1816100"/>
            <a:ext cx="4038600" cy="504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05400" y="1816100"/>
            <a:ext cx="4038600" cy="504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Número de Slide 4"/>
          <p:cNvSpPr>
            <a:spLocks noGrp="1"/>
          </p:cNvSpPr>
          <p:nvPr>
            <p:ph type="sldNum" sz="quarter" idx="10"/>
          </p:nvPr>
        </p:nvSpPr>
        <p:spPr/>
        <p:txBody>
          <a:bodyPr/>
          <a:lstStyle>
            <a:lvl1pPr>
              <a:defRPr/>
            </a:lvl1pPr>
          </a:lstStyle>
          <a:p>
            <a:fld id="{7C3B26BE-5D71-4AE7-9D89-EFDD01025DB2}" type="slidenum">
              <a:rPr lang="pt-BR"/>
              <a:pPr/>
              <a:t>‹nº›</a:t>
            </a:fld>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3238" y="311150"/>
            <a:ext cx="9051925" cy="12954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Número de Slide 6"/>
          <p:cNvSpPr>
            <a:spLocks noGrp="1"/>
          </p:cNvSpPr>
          <p:nvPr>
            <p:ph type="sldNum" sz="quarter" idx="10"/>
          </p:nvPr>
        </p:nvSpPr>
        <p:spPr/>
        <p:txBody>
          <a:bodyPr/>
          <a:lstStyle>
            <a:lvl1pPr>
              <a:defRPr/>
            </a:lvl1pPr>
          </a:lstStyle>
          <a:p>
            <a:fld id="{A90526D1-8515-44FB-BF72-081B8B5CBA67}" type="slidenum">
              <a:rPr lang="pt-BR"/>
              <a:pPr/>
              <a:t>‹nº›</a:t>
            </a:fld>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Número de Slide 2"/>
          <p:cNvSpPr>
            <a:spLocks noGrp="1"/>
          </p:cNvSpPr>
          <p:nvPr>
            <p:ph type="sldNum" sz="quarter" idx="10"/>
          </p:nvPr>
        </p:nvSpPr>
        <p:spPr/>
        <p:txBody>
          <a:bodyPr/>
          <a:lstStyle>
            <a:lvl1pPr>
              <a:defRPr/>
            </a:lvl1pPr>
          </a:lstStyle>
          <a:p>
            <a:fld id="{47AB78D7-371D-45FC-8A2A-13D6A33278B8}" type="slidenum">
              <a:rPr lang="pt-BR"/>
              <a:pPr/>
              <a:t>‹nº›</a:t>
            </a:fld>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0"/>
          </p:nvPr>
        </p:nvSpPr>
        <p:spPr/>
        <p:txBody>
          <a:bodyPr/>
          <a:lstStyle>
            <a:lvl1pPr>
              <a:defRPr/>
            </a:lvl1pPr>
          </a:lstStyle>
          <a:p>
            <a:fld id="{F1B88C79-1D3A-453D-89CB-1D37A3DA9E6B}" type="slidenum">
              <a:rPr lang="pt-BR"/>
              <a:pPr/>
              <a:t>‹nº›</a:t>
            </a:fld>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03238" y="309563"/>
            <a:ext cx="3308350" cy="1317625"/>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Número de Slide 4"/>
          <p:cNvSpPr>
            <a:spLocks noGrp="1"/>
          </p:cNvSpPr>
          <p:nvPr>
            <p:ph type="sldNum" sz="quarter" idx="10"/>
          </p:nvPr>
        </p:nvSpPr>
        <p:spPr/>
        <p:txBody>
          <a:bodyPr/>
          <a:lstStyle>
            <a:lvl1pPr>
              <a:defRPr/>
            </a:lvl1pPr>
          </a:lstStyle>
          <a:p>
            <a:fld id="{543F4A4F-BD89-4A37-855F-EBFEC744BE06}" type="slidenum">
              <a:rPr lang="pt-BR"/>
              <a:pPr/>
              <a:t>‹nº›</a:t>
            </a:fld>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71675" y="5440363"/>
            <a:ext cx="6035675" cy="642937"/>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Número de Slide 4"/>
          <p:cNvSpPr>
            <a:spLocks noGrp="1"/>
          </p:cNvSpPr>
          <p:nvPr>
            <p:ph type="sldNum" sz="quarter" idx="10"/>
          </p:nvPr>
        </p:nvSpPr>
        <p:spPr/>
        <p:txBody>
          <a:bodyPr/>
          <a:lstStyle>
            <a:lvl1pPr>
              <a:defRPr/>
            </a:lvl1pPr>
          </a:lstStyle>
          <a:p>
            <a:fld id="{E205354E-21C0-432A-8B43-EBC4C18C5D85}" type="slidenum">
              <a:rPr lang="pt-BR"/>
              <a:pPr/>
              <a:t>‹nº›</a:t>
            </a:fld>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E3086"/>
        </a:solidFill>
        <a:effectLst/>
      </p:bgPr>
    </p:bg>
    <p:spTree>
      <p:nvGrpSpPr>
        <p:cNvPr id="1" name=""/>
        <p:cNvGrpSpPr/>
        <p:nvPr/>
      </p:nvGrpSpPr>
      <p:grpSpPr>
        <a:xfrm>
          <a:off x="0" y="0"/>
          <a:ext cx="0" cy="0"/>
          <a:chOff x="0" y="0"/>
          <a:chExt cx="0" cy="0"/>
        </a:xfrm>
      </p:grpSpPr>
      <p:grpSp>
        <p:nvGrpSpPr>
          <p:cNvPr id="17709" name="Group 1325"/>
          <p:cNvGrpSpPr>
            <a:grpSpLocks/>
          </p:cNvGrpSpPr>
          <p:nvPr/>
        </p:nvGrpSpPr>
        <p:grpSpPr bwMode="auto">
          <a:xfrm>
            <a:off x="0" y="0"/>
            <a:ext cx="10069513" cy="7772400"/>
            <a:chOff x="0" y="0"/>
            <a:chExt cx="6343" cy="4896"/>
          </a:xfrm>
        </p:grpSpPr>
        <p:sp>
          <p:nvSpPr>
            <p:cNvPr id="17476" name="Line 1092"/>
            <p:cNvSpPr>
              <a:spLocks noChangeShapeType="1"/>
            </p:cNvSpPr>
            <p:nvPr/>
          </p:nvSpPr>
          <p:spPr bwMode="auto">
            <a:xfrm>
              <a:off x="5476" y="0"/>
              <a:ext cx="0" cy="4887"/>
            </a:xfrm>
            <a:prstGeom prst="line">
              <a:avLst/>
            </a:prstGeom>
            <a:noFill/>
            <a:ln w="9525">
              <a:noFill/>
              <a:round/>
              <a:headEnd type="none" w="sm" len="sm"/>
              <a:tailEnd type="none" w="sm" len="sm"/>
            </a:ln>
            <a:effectLst/>
          </p:spPr>
          <p:txBody>
            <a:bodyPr wrap="none" anchor="ctr"/>
            <a:lstStyle/>
            <a:p>
              <a:endParaRPr lang="pt-BR"/>
            </a:p>
          </p:txBody>
        </p:sp>
        <p:sp>
          <p:nvSpPr>
            <p:cNvPr id="1350" name="Line 326"/>
            <p:cNvSpPr>
              <a:spLocks noChangeShapeType="1"/>
            </p:cNvSpPr>
            <p:nvPr/>
          </p:nvSpPr>
          <p:spPr bwMode="auto">
            <a:xfrm>
              <a:off x="0" y="1151"/>
              <a:ext cx="6336" cy="0"/>
            </a:xfrm>
            <a:prstGeom prst="line">
              <a:avLst/>
            </a:prstGeom>
            <a:noFill/>
            <a:ln w="9525">
              <a:noFill/>
              <a:round/>
              <a:headEnd/>
              <a:tailEnd/>
            </a:ln>
            <a:effectLst/>
          </p:spPr>
          <p:txBody>
            <a:bodyPr wrap="none" anchor="ctr"/>
            <a:lstStyle/>
            <a:p>
              <a:endParaRPr lang="pt-BR"/>
            </a:p>
          </p:txBody>
        </p:sp>
        <p:sp>
          <p:nvSpPr>
            <p:cNvPr id="17454" name="Line 1070"/>
            <p:cNvSpPr>
              <a:spLocks noChangeShapeType="1"/>
            </p:cNvSpPr>
            <p:nvPr/>
          </p:nvSpPr>
          <p:spPr bwMode="auto">
            <a:xfrm>
              <a:off x="0" y="920"/>
              <a:ext cx="6343" cy="0"/>
            </a:xfrm>
            <a:prstGeom prst="line">
              <a:avLst/>
            </a:prstGeom>
            <a:noFill/>
            <a:ln w="9525">
              <a:noFill/>
              <a:round/>
              <a:headEnd/>
              <a:tailEnd/>
            </a:ln>
            <a:effectLst/>
          </p:spPr>
          <p:txBody>
            <a:bodyPr wrap="none" anchor="ctr"/>
            <a:lstStyle/>
            <a:p>
              <a:endParaRPr lang="pt-BR"/>
            </a:p>
          </p:txBody>
        </p:sp>
        <p:grpSp>
          <p:nvGrpSpPr>
            <p:cNvPr id="17455" name="Group 1071"/>
            <p:cNvGrpSpPr>
              <a:grpSpLocks/>
            </p:cNvGrpSpPr>
            <p:nvPr/>
          </p:nvGrpSpPr>
          <p:grpSpPr bwMode="auto">
            <a:xfrm>
              <a:off x="141" y="4231"/>
              <a:ext cx="883" cy="84"/>
              <a:chOff x="359" y="4337"/>
              <a:chExt cx="981" cy="93"/>
            </a:xfrm>
          </p:grpSpPr>
          <p:sp>
            <p:nvSpPr>
              <p:cNvPr id="17456" name="Freeform 1072"/>
              <p:cNvSpPr>
                <a:spLocks noEditPoints="1"/>
              </p:cNvSpPr>
              <p:nvPr/>
            </p:nvSpPr>
            <p:spPr bwMode="auto">
              <a:xfrm>
                <a:off x="359" y="4341"/>
                <a:ext cx="40" cy="68"/>
              </a:xfrm>
              <a:custGeom>
                <a:avLst/>
                <a:gdLst/>
                <a:ahLst/>
                <a:cxnLst>
                  <a:cxn ang="0">
                    <a:pos x="19" y="31"/>
                  </a:cxn>
                  <a:cxn ang="0">
                    <a:pos x="25" y="29"/>
                  </a:cxn>
                  <a:cxn ang="0">
                    <a:pos x="28" y="25"/>
                  </a:cxn>
                  <a:cxn ang="0">
                    <a:pos x="30" y="21"/>
                  </a:cxn>
                  <a:cxn ang="0">
                    <a:pos x="30" y="15"/>
                  </a:cxn>
                  <a:cxn ang="0">
                    <a:pos x="28" y="10"/>
                  </a:cxn>
                  <a:cxn ang="0">
                    <a:pos x="25" y="8"/>
                  </a:cxn>
                  <a:cxn ang="0">
                    <a:pos x="19" y="6"/>
                  </a:cxn>
                  <a:cxn ang="0">
                    <a:pos x="7" y="31"/>
                  </a:cxn>
                  <a:cxn ang="0">
                    <a:pos x="17" y="62"/>
                  </a:cxn>
                  <a:cxn ang="0">
                    <a:pos x="23" y="62"/>
                  </a:cxn>
                  <a:cxn ang="0">
                    <a:pos x="25" y="62"/>
                  </a:cxn>
                  <a:cxn ang="0">
                    <a:pos x="27" y="62"/>
                  </a:cxn>
                  <a:cxn ang="0">
                    <a:pos x="30" y="60"/>
                  </a:cxn>
                  <a:cxn ang="0">
                    <a:pos x="30" y="58"/>
                  </a:cxn>
                  <a:cxn ang="0">
                    <a:pos x="32" y="54"/>
                  </a:cxn>
                  <a:cxn ang="0">
                    <a:pos x="32" y="50"/>
                  </a:cxn>
                  <a:cxn ang="0">
                    <a:pos x="32" y="48"/>
                  </a:cxn>
                  <a:cxn ang="0">
                    <a:pos x="32" y="44"/>
                  </a:cxn>
                  <a:cxn ang="0">
                    <a:pos x="30" y="41"/>
                  </a:cxn>
                  <a:cxn ang="0">
                    <a:pos x="28" y="39"/>
                  </a:cxn>
                  <a:cxn ang="0">
                    <a:pos x="27" y="37"/>
                  </a:cxn>
                  <a:cxn ang="0">
                    <a:pos x="25" y="37"/>
                  </a:cxn>
                  <a:cxn ang="0">
                    <a:pos x="23" y="37"/>
                  </a:cxn>
                  <a:cxn ang="0">
                    <a:pos x="19" y="37"/>
                  </a:cxn>
                  <a:cxn ang="0">
                    <a:pos x="7" y="35"/>
                  </a:cxn>
                  <a:cxn ang="0">
                    <a:pos x="13" y="0"/>
                  </a:cxn>
                  <a:cxn ang="0">
                    <a:pos x="19" y="0"/>
                  </a:cxn>
                  <a:cxn ang="0">
                    <a:pos x="25" y="0"/>
                  </a:cxn>
                  <a:cxn ang="0">
                    <a:pos x="27" y="2"/>
                  </a:cxn>
                  <a:cxn ang="0">
                    <a:pos x="30" y="4"/>
                  </a:cxn>
                  <a:cxn ang="0">
                    <a:pos x="32" y="6"/>
                  </a:cxn>
                  <a:cxn ang="0">
                    <a:pos x="34" y="10"/>
                  </a:cxn>
                  <a:cxn ang="0">
                    <a:pos x="36" y="13"/>
                  </a:cxn>
                  <a:cxn ang="0">
                    <a:pos x="36" y="17"/>
                  </a:cxn>
                  <a:cxn ang="0">
                    <a:pos x="36" y="23"/>
                  </a:cxn>
                  <a:cxn ang="0">
                    <a:pos x="34" y="27"/>
                  </a:cxn>
                  <a:cxn ang="0">
                    <a:pos x="30" y="31"/>
                  </a:cxn>
                  <a:cxn ang="0">
                    <a:pos x="27" y="33"/>
                  </a:cxn>
                  <a:cxn ang="0">
                    <a:pos x="32" y="35"/>
                  </a:cxn>
                  <a:cxn ang="0">
                    <a:pos x="36" y="37"/>
                  </a:cxn>
                  <a:cxn ang="0">
                    <a:pos x="38" y="43"/>
                  </a:cxn>
                  <a:cxn ang="0">
                    <a:pos x="40" y="48"/>
                  </a:cxn>
                  <a:cxn ang="0">
                    <a:pos x="40" y="52"/>
                  </a:cxn>
                  <a:cxn ang="0">
                    <a:pos x="38" y="56"/>
                  </a:cxn>
                  <a:cxn ang="0">
                    <a:pos x="36" y="60"/>
                  </a:cxn>
                  <a:cxn ang="0">
                    <a:pos x="34" y="64"/>
                  </a:cxn>
                  <a:cxn ang="0">
                    <a:pos x="30" y="66"/>
                  </a:cxn>
                  <a:cxn ang="0">
                    <a:pos x="27" y="68"/>
                  </a:cxn>
                  <a:cxn ang="0">
                    <a:pos x="21" y="68"/>
                  </a:cxn>
                  <a:cxn ang="0">
                    <a:pos x="13" y="68"/>
                  </a:cxn>
                </a:cxnLst>
                <a:rect l="0" t="0" r="r" b="b"/>
                <a:pathLst>
                  <a:path w="40" h="68">
                    <a:moveTo>
                      <a:pt x="7" y="31"/>
                    </a:moveTo>
                    <a:lnTo>
                      <a:pt x="15" y="31"/>
                    </a:lnTo>
                    <a:lnTo>
                      <a:pt x="17" y="31"/>
                    </a:lnTo>
                    <a:lnTo>
                      <a:pt x="19" y="31"/>
                    </a:lnTo>
                    <a:lnTo>
                      <a:pt x="21" y="31"/>
                    </a:lnTo>
                    <a:lnTo>
                      <a:pt x="23" y="29"/>
                    </a:lnTo>
                    <a:lnTo>
                      <a:pt x="23" y="29"/>
                    </a:lnTo>
                    <a:lnTo>
                      <a:pt x="25" y="29"/>
                    </a:lnTo>
                    <a:lnTo>
                      <a:pt x="27" y="29"/>
                    </a:lnTo>
                    <a:lnTo>
                      <a:pt x="27" y="27"/>
                    </a:lnTo>
                    <a:lnTo>
                      <a:pt x="27" y="27"/>
                    </a:lnTo>
                    <a:lnTo>
                      <a:pt x="28" y="25"/>
                    </a:lnTo>
                    <a:lnTo>
                      <a:pt x="28" y="25"/>
                    </a:lnTo>
                    <a:lnTo>
                      <a:pt x="28" y="23"/>
                    </a:lnTo>
                    <a:lnTo>
                      <a:pt x="30" y="23"/>
                    </a:lnTo>
                    <a:lnTo>
                      <a:pt x="30" y="21"/>
                    </a:lnTo>
                    <a:lnTo>
                      <a:pt x="30" y="19"/>
                    </a:lnTo>
                    <a:lnTo>
                      <a:pt x="30" y="17"/>
                    </a:lnTo>
                    <a:lnTo>
                      <a:pt x="30" y="17"/>
                    </a:lnTo>
                    <a:lnTo>
                      <a:pt x="30" y="15"/>
                    </a:lnTo>
                    <a:lnTo>
                      <a:pt x="30" y="13"/>
                    </a:lnTo>
                    <a:lnTo>
                      <a:pt x="28" y="12"/>
                    </a:lnTo>
                    <a:lnTo>
                      <a:pt x="28" y="12"/>
                    </a:lnTo>
                    <a:lnTo>
                      <a:pt x="28" y="10"/>
                    </a:lnTo>
                    <a:lnTo>
                      <a:pt x="28" y="10"/>
                    </a:lnTo>
                    <a:lnTo>
                      <a:pt x="27" y="8"/>
                    </a:lnTo>
                    <a:lnTo>
                      <a:pt x="27" y="8"/>
                    </a:lnTo>
                    <a:lnTo>
                      <a:pt x="25" y="8"/>
                    </a:lnTo>
                    <a:lnTo>
                      <a:pt x="23" y="6"/>
                    </a:lnTo>
                    <a:lnTo>
                      <a:pt x="23" y="6"/>
                    </a:lnTo>
                    <a:lnTo>
                      <a:pt x="21" y="6"/>
                    </a:lnTo>
                    <a:lnTo>
                      <a:pt x="19" y="6"/>
                    </a:lnTo>
                    <a:lnTo>
                      <a:pt x="17" y="6"/>
                    </a:lnTo>
                    <a:lnTo>
                      <a:pt x="15" y="6"/>
                    </a:lnTo>
                    <a:lnTo>
                      <a:pt x="7" y="6"/>
                    </a:lnTo>
                    <a:lnTo>
                      <a:pt x="7" y="31"/>
                    </a:lnTo>
                    <a:close/>
                    <a:moveTo>
                      <a:pt x="7" y="64"/>
                    </a:moveTo>
                    <a:lnTo>
                      <a:pt x="15" y="64"/>
                    </a:lnTo>
                    <a:lnTo>
                      <a:pt x="17" y="64"/>
                    </a:lnTo>
                    <a:lnTo>
                      <a:pt x="17" y="62"/>
                    </a:lnTo>
                    <a:lnTo>
                      <a:pt x="19" y="62"/>
                    </a:lnTo>
                    <a:lnTo>
                      <a:pt x="21" y="62"/>
                    </a:lnTo>
                    <a:lnTo>
                      <a:pt x="21" y="62"/>
                    </a:lnTo>
                    <a:lnTo>
                      <a:pt x="23" y="62"/>
                    </a:lnTo>
                    <a:lnTo>
                      <a:pt x="23" y="62"/>
                    </a:lnTo>
                    <a:lnTo>
                      <a:pt x="25" y="62"/>
                    </a:lnTo>
                    <a:lnTo>
                      <a:pt x="25" y="62"/>
                    </a:lnTo>
                    <a:lnTo>
                      <a:pt x="25" y="62"/>
                    </a:lnTo>
                    <a:lnTo>
                      <a:pt x="27" y="62"/>
                    </a:lnTo>
                    <a:lnTo>
                      <a:pt x="27" y="62"/>
                    </a:lnTo>
                    <a:lnTo>
                      <a:pt x="27" y="62"/>
                    </a:lnTo>
                    <a:lnTo>
                      <a:pt x="27" y="62"/>
                    </a:lnTo>
                    <a:lnTo>
                      <a:pt x="28" y="60"/>
                    </a:lnTo>
                    <a:lnTo>
                      <a:pt x="28" y="60"/>
                    </a:lnTo>
                    <a:lnTo>
                      <a:pt x="28" y="60"/>
                    </a:lnTo>
                    <a:lnTo>
                      <a:pt x="30" y="60"/>
                    </a:lnTo>
                    <a:lnTo>
                      <a:pt x="30" y="58"/>
                    </a:lnTo>
                    <a:lnTo>
                      <a:pt x="30" y="58"/>
                    </a:lnTo>
                    <a:lnTo>
                      <a:pt x="30" y="58"/>
                    </a:lnTo>
                    <a:lnTo>
                      <a:pt x="30" y="58"/>
                    </a:lnTo>
                    <a:lnTo>
                      <a:pt x="32" y="56"/>
                    </a:lnTo>
                    <a:lnTo>
                      <a:pt x="32" y="56"/>
                    </a:lnTo>
                    <a:lnTo>
                      <a:pt x="32" y="54"/>
                    </a:lnTo>
                    <a:lnTo>
                      <a:pt x="32" y="54"/>
                    </a:lnTo>
                    <a:lnTo>
                      <a:pt x="32" y="54"/>
                    </a:lnTo>
                    <a:lnTo>
                      <a:pt x="32" y="52"/>
                    </a:lnTo>
                    <a:lnTo>
                      <a:pt x="32" y="52"/>
                    </a:lnTo>
                    <a:lnTo>
                      <a:pt x="32" y="50"/>
                    </a:lnTo>
                    <a:lnTo>
                      <a:pt x="32" y="50"/>
                    </a:lnTo>
                    <a:lnTo>
                      <a:pt x="32" y="50"/>
                    </a:lnTo>
                    <a:lnTo>
                      <a:pt x="32" y="48"/>
                    </a:lnTo>
                    <a:lnTo>
                      <a:pt x="32" y="48"/>
                    </a:lnTo>
                    <a:lnTo>
                      <a:pt x="32" y="46"/>
                    </a:lnTo>
                    <a:lnTo>
                      <a:pt x="32" y="46"/>
                    </a:lnTo>
                    <a:lnTo>
                      <a:pt x="32" y="44"/>
                    </a:lnTo>
                    <a:lnTo>
                      <a:pt x="32" y="44"/>
                    </a:lnTo>
                    <a:lnTo>
                      <a:pt x="32" y="43"/>
                    </a:lnTo>
                    <a:lnTo>
                      <a:pt x="32" y="43"/>
                    </a:lnTo>
                    <a:lnTo>
                      <a:pt x="32" y="41"/>
                    </a:lnTo>
                    <a:lnTo>
                      <a:pt x="30" y="41"/>
                    </a:lnTo>
                    <a:lnTo>
                      <a:pt x="30" y="41"/>
                    </a:lnTo>
                    <a:lnTo>
                      <a:pt x="30" y="39"/>
                    </a:lnTo>
                    <a:lnTo>
                      <a:pt x="30" y="39"/>
                    </a:lnTo>
                    <a:lnTo>
                      <a:pt x="28" y="39"/>
                    </a:lnTo>
                    <a:lnTo>
                      <a:pt x="28" y="39"/>
                    </a:lnTo>
                    <a:lnTo>
                      <a:pt x="28" y="37"/>
                    </a:lnTo>
                    <a:lnTo>
                      <a:pt x="27" y="37"/>
                    </a:lnTo>
                    <a:lnTo>
                      <a:pt x="27" y="37"/>
                    </a:lnTo>
                    <a:lnTo>
                      <a:pt x="27" y="37"/>
                    </a:lnTo>
                    <a:lnTo>
                      <a:pt x="27" y="37"/>
                    </a:lnTo>
                    <a:lnTo>
                      <a:pt x="25" y="37"/>
                    </a:lnTo>
                    <a:lnTo>
                      <a:pt x="25" y="37"/>
                    </a:lnTo>
                    <a:lnTo>
                      <a:pt x="25" y="37"/>
                    </a:lnTo>
                    <a:lnTo>
                      <a:pt x="23" y="37"/>
                    </a:lnTo>
                    <a:lnTo>
                      <a:pt x="23" y="37"/>
                    </a:lnTo>
                    <a:lnTo>
                      <a:pt x="23" y="37"/>
                    </a:lnTo>
                    <a:lnTo>
                      <a:pt x="21" y="37"/>
                    </a:lnTo>
                    <a:lnTo>
                      <a:pt x="21" y="37"/>
                    </a:lnTo>
                    <a:lnTo>
                      <a:pt x="19" y="37"/>
                    </a:lnTo>
                    <a:lnTo>
                      <a:pt x="19" y="37"/>
                    </a:lnTo>
                    <a:lnTo>
                      <a:pt x="17" y="35"/>
                    </a:lnTo>
                    <a:lnTo>
                      <a:pt x="17" y="35"/>
                    </a:lnTo>
                    <a:lnTo>
                      <a:pt x="15" y="35"/>
                    </a:lnTo>
                    <a:lnTo>
                      <a:pt x="7" y="35"/>
                    </a:lnTo>
                    <a:lnTo>
                      <a:pt x="7" y="64"/>
                    </a:lnTo>
                    <a:close/>
                    <a:moveTo>
                      <a:pt x="0" y="68"/>
                    </a:moveTo>
                    <a:lnTo>
                      <a:pt x="0" y="0"/>
                    </a:lnTo>
                    <a:lnTo>
                      <a:pt x="13" y="0"/>
                    </a:lnTo>
                    <a:lnTo>
                      <a:pt x="15" y="0"/>
                    </a:lnTo>
                    <a:lnTo>
                      <a:pt x="17" y="0"/>
                    </a:lnTo>
                    <a:lnTo>
                      <a:pt x="17" y="0"/>
                    </a:lnTo>
                    <a:lnTo>
                      <a:pt x="19" y="0"/>
                    </a:lnTo>
                    <a:lnTo>
                      <a:pt x="21" y="0"/>
                    </a:lnTo>
                    <a:lnTo>
                      <a:pt x="21" y="0"/>
                    </a:lnTo>
                    <a:lnTo>
                      <a:pt x="23" y="0"/>
                    </a:lnTo>
                    <a:lnTo>
                      <a:pt x="25" y="0"/>
                    </a:lnTo>
                    <a:lnTo>
                      <a:pt x="25" y="2"/>
                    </a:lnTo>
                    <a:lnTo>
                      <a:pt x="25" y="2"/>
                    </a:lnTo>
                    <a:lnTo>
                      <a:pt x="27" y="2"/>
                    </a:lnTo>
                    <a:lnTo>
                      <a:pt x="27" y="2"/>
                    </a:lnTo>
                    <a:lnTo>
                      <a:pt x="28" y="2"/>
                    </a:lnTo>
                    <a:lnTo>
                      <a:pt x="28" y="2"/>
                    </a:lnTo>
                    <a:lnTo>
                      <a:pt x="28" y="4"/>
                    </a:lnTo>
                    <a:lnTo>
                      <a:pt x="30" y="4"/>
                    </a:lnTo>
                    <a:lnTo>
                      <a:pt x="30" y="4"/>
                    </a:lnTo>
                    <a:lnTo>
                      <a:pt x="30" y="4"/>
                    </a:lnTo>
                    <a:lnTo>
                      <a:pt x="32" y="6"/>
                    </a:lnTo>
                    <a:lnTo>
                      <a:pt x="32" y="6"/>
                    </a:lnTo>
                    <a:lnTo>
                      <a:pt x="32" y="8"/>
                    </a:lnTo>
                    <a:lnTo>
                      <a:pt x="34" y="8"/>
                    </a:lnTo>
                    <a:lnTo>
                      <a:pt x="34" y="10"/>
                    </a:lnTo>
                    <a:lnTo>
                      <a:pt x="34" y="10"/>
                    </a:lnTo>
                    <a:lnTo>
                      <a:pt x="36" y="10"/>
                    </a:lnTo>
                    <a:lnTo>
                      <a:pt x="36" y="12"/>
                    </a:lnTo>
                    <a:lnTo>
                      <a:pt x="36" y="13"/>
                    </a:lnTo>
                    <a:lnTo>
                      <a:pt x="36" y="13"/>
                    </a:lnTo>
                    <a:lnTo>
                      <a:pt x="36" y="15"/>
                    </a:lnTo>
                    <a:lnTo>
                      <a:pt x="36" y="15"/>
                    </a:lnTo>
                    <a:lnTo>
                      <a:pt x="36" y="17"/>
                    </a:lnTo>
                    <a:lnTo>
                      <a:pt x="36" y="17"/>
                    </a:lnTo>
                    <a:lnTo>
                      <a:pt x="36" y="19"/>
                    </a:lnTo>
                    <a:lnTo>
                      <a:pt x="36" y="21"/>
                    </a:lnTo>
                    <a:lnTo>
                      <a:pt x="36" y="21"/>
                    </a:lnTo>
                    <a:lnTo>
                      <a:pt x="36" y="23"/>
                    </a:lnTo>
                    <a:lnTo>
                      <a:pt x="36" y="23"/>
                    </a:lnTo>
                    <a:lnTo>
                      <a:pt x="34" y="25"/>
                    </a:lnTo>
                    <a:lnTo>
                      <a:pt x="34" y="27"/>
                    </a:lnTo>
                    <a:lnTo>
                      <a:pt x="34" y="27"/>
                    </a:lnTo>
                    <a:lnTo>
                      <a:pt x="32" y="27"/>
                    </a:lnTo>
                    <a:lnTo>
                      <a:pt x="32" y="29"/>
                    </a:lnTo>
                    <a:lnTo>
                      <a:pt x="30" y="29"/>
                    </a:lnTo>
                    <a:lnTo>
                      <a:pt x="30" y="31"/>
                    </a:lnTo>
                    <a:lnTo>
                      <a:pt x="28" y="31"/>
                    </a:lnTo>
                    <a:lnTo>
                      <a:pt x="28" y="31"/>
                    </a:lnTo>
                    <a:lnTo>
                      <a:pt x="27" y="31"/>
                    </a:lnTo>
                    <a:lnTo>
                      <a:pt x="27" y="33"/>
                    </a:lnTo>
                    <a:lnTo>
                      <a:pt x="27" y="33"/>
                    </a:lnTo>
                    <a:lnTo>
                      <a:pt x="28" y="33"/>
                    </a:lnTo>
                    <a:lnTo>
                      <a:pt x="30" y="33"/>
                    </a:lnTo>
                    <a:lnTo>
                      <a:pt x="32" y="35"/>
                    </a:lnTo>
                    <a:lnTo>
                      <a:pt x="32" y="35"/>
                    </a:lnTo>
                    <a:lnTo>
                      <a:pt x="34" y="35"/>
                    </a:lnTo>
                    <a:lnTo>
                      <a:pt x="36" y="37"/>
                    </a:lnTo>
                    <a:lnTo>
                      <a:pt x="36" y="37"/>
                    </a:lnTo>
                    <a:lnTo>
                      <a:pt x="36" y="39"/>
                    </a:lnTo>
                    <a:lnTo>
                      <a:pt x="38" y="41"/>
                    </a:lnTo>
                    <a:lnTo>
                      <a:pt x="38" y="41"/>
                    </a:lnTo>
                    <a:lnTo>
                      <a:pt x="38" y="43"/>
                    </a:lnTo>
                    <a:lnTo>
                      <a:pt x="40" y="44"/>
                    </a:lnTo>
                    <a:lnTo>
                      <a:pt x="40" y="44"/>
                    </a:lnTo>
                    <a:lnTo>
                      <a:pt x="40" y="46"/>
                    </a:lnTo>
                    <a:lnTo>
                      <a:pt x="40" y="48"/>
                    </a:lnTo>
                    <a:lnTo>
                      <a:pt x="40" y="50"/>
                    </a:lnTo>
                    <a:lnTo>
                      <a:pt x="40" y="50"/>
                    </a:lnTo>
                    <a:lnTo>
                      <a:pt x="40" y="52"/>
                    </a:lnTo>
                    <a:lnTo>
                      <a:pt x="40" y="52"/>
                    </a:lnTo>
                    <a:lnTo>
                      <a:pt x="40" y="54"/>
                    </a:lnTo>
                    <a:lnTo>
                      <a:pt x="40" y="54"/>
                    </a:lnTo>
                    <a:lnTo>
                      <a:pt x="38" y="56"/>
                    </a:lnTo>
                    <a:lnTo>
                      <a:pt x="38" y="56"/>
                    </a:lnTo>
                    <a:lnTo>
                      <a:pt x="38" y="58"/>
                    </a:lnTo>
                    <a:lnTo>
                      <a:pt x="38" y="58"/>
                    </a:lnTo>
                    <a:lnTo>
                      <a:pt x="38" y="60"/>
                    </a:lnTo>
                    <a:lnTo>
                      <a:pt x="36" y="60"/>
                    </a:lnTo>
                    <a:lnTo>
                      <a:pt x="36" y="62"/>
                    </a:lnTo>
                    <a:lnTo>
                      <a:pt x="36" y="62"/>
                    </a:lnTo>
                    <a:lnTo>
                      <a:pt x="34" y="62"/>
                    </a:lnTo>
                    <a:lnTo>
                      <a:pt x="34" y="64"/>
                    </a:lnTo>
                    <a:lnTo>
                      <a:pt x="34" y="64"/>
                    </a:lnTo>
                    <a:lnTo>
                      <a:pt x="32" y="64"/>
                    </a:lnTo>
                    <a:lnTo>
                      <a:pt x="32" y="66"/>
                    </a:lnTo>
                    <a:lnTo>
                      <a:pt x="30" y="66"/>
                    </a:lnTo>
                    <a:lnTo>
                      <a:pt x="30" y="66"/>
                    </a:lnTo>
                    <a:lnTo>
                      <a:pt x="28" y="66"/>
                    </a:lnTo>
                    <a:lnTo>
                      <a:pt x="28" y="68"/>
                    </a:lnTo>
                    <a:lnTo>
                      <a:pt x="27" y="68"/>
                    </a:lnTo>
                    <a:lnTo>
                      <a:pt x="27" y="68"/>
                    </a:lnTo>
                    <a:lnTo>
                      <a:pt x="25" y="68"/>
                    </a:lnTo>
                    <a:lnTo>
                      <a:pt x="23" y="68"/>
                    </a:lnTo>
                    <a:lnTo>
                      <a:pt x="21" y="68"/>
                    </a:lnTo>
                    <a:lnTo>
                      <a:pt x="19" y="68"/>
                    </a:lnTo>
                    <a:lnTo>
                      <a:pt x="17" y="68"/>
                    </a:lnTo>
                    <a:lnTo>
                      <a:pt x="15" y="68"/>
                    </a:lnTo>
                    <a:lnTo>
                      <a:pt x="13" y="68"/>
                    </a:lnTo>
                    <a:lnTo>
                      <a:pt x="0" y="68"/>
                    </a:lnTo>
                    <a:close/>
                  </a:path>
                </a:pathLst>
              </a:custGeom>
              <a:noFill/>
              <a:ln w="9525">
                <a:noFill/>
                <a:round/>
                <a:headEnd/>
                <a:tailEnd/>
              </a:ln>
            </p:spPr>
            <p:txBody>
              <a:bodyPr/>
              <a:lstStyle/>
              <a:p>
                <a:endParaRPr lang="pt-BR"/>
              </a:p>
            </p:txBody>
          </p:sp>
          <p:sp>
            <p:nvSpPr>
              <p:cNvPr id="17457" name="Freeform 1073"/>
              <p:cNvSpPr>
                <a:spLocks noEditPoints="1"/>
              </p:cNvSpPr>
              <p:nvPr/>
            </p:nvSpPr>
            <p:spPr bwMode="auto">
              <a:xfrm>
                <a:off x="409" y="4366"/>
                <a:ext cx="44" cy="45"/>
              </a:xfrm>
              <a:custGeom>
                <a:avLst/>
                <a:gdLst/>
                <a:ahLst/>
                <a:cxnLst>
                  <a:cxn ang="0">
                    <a:pos x="26" y="39"/>
                  </a:cxn>
                  <a:cxn ang="0">
                    <a:pos x="32" y="37"/>
                  </a:cxn>
                  <a:cxn ang="0">
                    <a:pos x="36" y="31"/>
                  </a:cxn>
                  <a:cxn ang="0">
                    <a:pos x="38" y="25"/>
                  </a:cxn>
                  <a:cxn ang="0">
                    <a:pos x="38" y="18"/>
                  </a:cxn>
                  <a:cxn ang="0">
                    <a:pos x="34" y="12"/>
                  </a:cxn>
                  <a:cxn ang="0">
                    <a:pos x="30" y="8"/>
                  </a:cxn>
                  <a:cxn ang="0">
                    <a:pos x="23" y="6"/>
                  </a:cxn>
                  <a:cxn ang="0">
                    <a:pos x="17" y="6"/>
                  </a:cxn>
                  <a:cxn ang="0">
                    <a:pos x="11" y="10"/>
                  </a:cxn>
                  <a:cxn ang="0">
                    <a:pos x="7" y="16"/>
                  </a:cxn>
                  <a:cxn ang="0">
                    <a:pos x="5" y="21"/>
                  </a:cxn>
                  <a:cxn ang="0">
                    <a:pos x="5" y="27"/>
                  </a:cxn>
                  <a:cxn ang="0">
                    <a:pos x="9" y="33"/>
                  </a:cxn>
                  <a:cxn ang="0">
                    <a:pos x="15" y="37"/>
                  </a:cxn>
                  <a:cxn ang="0">
                    <a:pos x="21" y="39"/>
                  </a:cxn>
                  <a:cxn ang="0">
                    <a:pos x="19" y="45"/>
                  </a:cxn>
                  <a:cxn ang="0">
                    <a:pos x="15" y="45"/>
                  </a:cxn>
                  <a:cxn ang="0">
                    <a:pos x="11" y="43"/>
                  </a:cxn>
                  <a:cxn ang="0">
                    <a:pos x="7" y="41"/>
                  </a:cxn>
                  <a:cxn ang="0">
                    <a:pos x="3" y="37"/>
                  </a:cxn>
                  <a:cxn ang="0">
                    <a:pos x="2" y="33"/>
                  </a:cxn>
                  <a:cxn ang="0">
                    <a:pos x="0" y="29"/>
                  </a:cxn>
                  <a:cxn ang="0">
                    <a:pos x="0" y="25"/>
                  </a:cxn>
                  <a:cxn ang="0">
                    <a:pos x="0" y="19"/>
                  </a:cxn>
                  <a:cxn ang="0">
                    <a:pos x="0" y="16"/>
                  </a:cxn>
                  <a:cxn ang="0">
                    <a:pos x="2" y="12"/>
                  </a:cxn>
                  <a:cxn ang="0">
                    <a:pos x="3" y="8"/>
                  </a:cxn>
                  <a:cxn ang="0">
                    <a:pos x="7" y="6"/>
                  </a:cxn>
                  <a:cxn ang="0">
                    <a:pos x="11" y="2"/>
                  </a:cxn>
                  <a:cxn ang="0">
                    <a:pos x="15" y="2"/>
                  </a:cxn>
                  <a:cxn ang="0">
                    <a:pos x="19" y="0"/>
                  </a:cxn>
                  <a:cxn ang="0">
                    <a:pos x="25" y="0"/>
                  </a:cxn>
                  <a:cxn ang="0">
                    <a:pos x="28" y="2"/>
                  </a:cxn>
                  <a:cxn ang="0">
                    <a:pos x="32" y="2"/>
                  </a:cxn>
                  <a:cxn ang="0">
                    <a:pos x="36" y="6"/>
                  </a:cxn>
                  <a:cxn ang="0">
                    <a:pos x="40" y="8"/>
                  </a:cxn>
                  <a:cxn ang="0">
                    <a:pos x="42" y="12"/>
                  </a:cxn>
                  <a:cxn ang="0">
                    <a:pos x="44" y="16"/>
                  </a:cxn>
                  <a:cxn ang="0">
                    <a:pos x="44" y="21"/>
                  </a:cxn>
                  <a:cxn ang="0">
                    <a:pos x="44" y="25"/>
                  </a:cxn>
                  <a:cxn ang="0">
                    <a:pos x="44" y="29"/>
                  </a:cxn>
                  <a:cxn ang="0">
                    <a:pos x="42" y="33"/>
                  </a:cxn>
                  <a:cxn ang="0">
                    <a:pos x="40" y="37"/>
                  </a:cxn>
                  <a:cxn ang="0">
                    <a:pos x="36" y="41"/>
                  </a:cxn>
                  <a:cxn ang="0">
                    <a:pos x="32" y="43"/>
                  </a:cxn>
                  <a:cxn ang="0">
                    <a:pos x="28" y="45"/>
                  </a:cxn>
                  <a:cxn ang="0">
                    <a:pos x="25" y="45"/>
                  </a:cxn>
                </a:cxnLst>
                <a:rect l="0" t="0" r="r" b="b"/>
                <a:pathLst>
                  <a:path w="44" h="45">
                    <a:moveTo>
                      <a:pt x="23" y="39"/>
                    </a:moveTo>
                    <a:lnTo>
                      <a:pt x="23" y="39"/>
                    </a:lnTo>
                    <a:lnTo>
                      <a:pt x="25" y="39"/>
                    </a:lnTo>
                    <a:lnTo>
                      <a:pt x="26" y="39"/>
                    </a:lnTo>
                    <a:lnTo>
                      <a:pt x="28" y="39"/>
                    </a:lnTo>
                    <a:lnTo>
                      <a:pt x="30" y="37"/>
                    </a:lnTo>
                    <a:lnTo>
                      <a:pt x="30" y="37"/>
                    </a:lnTo>
                    <a:lnTo>
                      <a:pt x="32" y="37"/>
                    </a:lnTo>
                    <a:lnTo>
                      <a:pt x="34" y="35"/>
                    </a:lnTo>
                    <a:lnTo>
                      <a:pt x="34" y="33"/>
                    </a:lnTo>
                    <a:lnTo>
                      <a:pt x="36" y="33"/>
                    </a:lnTo>
                    <a:lnTo>
                      <a:pt x="36" y="31"/>
                    </a:lnTo>
                    <a:lnTo>
                      <a:pt x="36" y="29"/>
                    </a:lnTo>
                    <a:lnTo>
                      <a:pt x="38" y="27"/>
                    </a:lnTo>
                    <a:lnTo>
                      <a:pt x="38" y="25"/>
                    </a:lnTo>
                    <a:lnTo>
                      <a:pt x="38" y="25"/>
                    </a:lnTo>
                    <a:lnTo>
                      <a:pt x="38" y="23"/>
                    </a:lnTo>
                    <a:lnTo>
                      <a:pt x="38" y="21"/>
                    </a:lnTo>
                    <a:lnTo>
                      <a:pt x="38" y="19"/>
                    </a:lnTo>
                    <a:lnTo>
                      <a:pt x="38" y="18"/>
                    </a:lnTo>
                    <a:lnTo>
                      <a:pt x="36" y="16"/>
                    </a:lnTo>
                    <a:lnTo>
                      <a:pt x="36" y="16"/>
                    </a:lnTo>
                    <a:lnTo>
                      <a:pt x="36" y="14"/>
                    </a:lnTo>
                    <a:lnTo>
                      <a:pt x="34" y="12"/>
                    </a:lnTo>
                    <a:lnTo>
                      <a:pt x="34" y="10"/>
                    </a:lnTo>
                    <a:lnTo>
                      <a:pt x="32" y="10"/>
                    </a:lnTo>
                    <a:lnTo>
                      <a:pt x="30" y="8"/>
                    </a:lnTo>
                    <a:lnTo>
                      <a:pt x="30" y="8"/>
                    </a:lnTo>
                    <a:lnTo>
                      <a:pt x="28" y="8"/>
                    </a:lnTo>
                    <a:lnTo>
                      <a:pt x="26" y="6"/>
                    </a:lnTo>
                    <a:lnTo>
                      <a:pt x="25" y="6"/>
                    </a:lnTo>
                    <a:lnTo>
                      <a:pt x="23" y="6"/>
                    </a:lnTo>
                    <a:lnTo>
                      <a:pt x="23" y="6"/>
                    </a:lnTo>
                    <a:lnTo>
                      <a:pt x="21" y="6"/>
                    </a:lnTo>
                    <a:lnTo>
                      <a:pt x="19" y="6"/>
                    </a:lnTo>
                    <a:lnTo>
                      <a:pt x="17" y="6"/>
                    </a:lnTo>
                    <a:lnTo>
                      <a:pt x="15" y="8"/>
                    </a:lnTo>
                    <a:lnTo>
                      <a:pt x="15" y="8"/>
                    </a:lnTo>
                    <a:lnTo>
                      <a:pt x="13" y="8"/>
                    </a:lnTo>
                    <a:lnTo>
                      <a:pt x="11" y="10"/>
                    </a:lnTo>
                    <a:lnTo>
                      <a:pt x="11" y="10"/>
                    </a:lnTo>
                    <a:lnTo>
                      <a:pt x="9" y="12"/>
                    </a:lnTo>
                    <a:lnTo>
                      <a:pt x="7" y="14"/>
                    </a:lnTo>
                    <a:lnTo>
                      <a:pt x="7" y="16"/>
                    </a:lnTo>
                    <a:lnTo>
                      <a:pt x="7" y="16"/>
                    </a:lnTo>
                    <a:lnTo>
                      <a:pt x="5" y="18"/>
                    </a:lnTo>
                    <a:lnTo>
                      <a:pt x="5" y="19"/>
                    </a:lnTo>
                    <a:lnTo>
                      <a:pt x="5" y="21"/>
                    </a:lnTo>
                    <a:lnTo>
                      <a:pt x="5" y="23"/>
                    </a:lnTo>
                    <a:lnTo>
                      <a:pt x="5" y="25"/>
                    </a:lnTo>
                    <a:lnTo>
                      <a:pt x="5" y="25"/>
                    </a:lnTo>
                    <a:lnTo>
                      <a:pt x="5" y="27"/>
                    </a:lnTo>
                    <a:lnTo>
                      <a:pt x="7" y="29"/>
                    </a:lnTo>
                    <a:lnTo>
                      <a:pt x="7" y="31"/>
                    </a:lnTo>
                    <a:lnTo>
                      <a:pt x="7" y="33"/>
                    </a:lnTo>
                    <a:lnTo>
                      <a:pt x="9" y="33"/>
                    </a:lnTo>
                    <a:lnTo>
                      <a:pt x="11" y="35"/>
                    </a:lnTo>
                    <a:lnTo>
                      <a:pt x="11" y="37"/>
                    </a:lnTo>
                    <a:lnTo>
                      <a:pt x="13" y="37"/>
                    </a:lnTo>
                    <a:lnTo>
                      <a:pt x="15" y="37"/>
                    </a:lnTo>
                    <a:lnTo>
                      <a:pt x="15" y="39"/>
                    </a:lnTo>
                    <a:lnTo>
                      <a:pt x="17" y="39"/>
                    </a:lnTo>
                    <a:lnTo>
                      <a:pt x="19" y="39"/>
                    </a:lnTo>
                    <a:lnTo>
                      <a:pt x="21" y="39"/>
                    </a:lnTo>
                    <a:lnTo>
                      <a:pt x="23" y="39"/>
                    </a:lnTo>
                    <a:close/>
                    <a:moveTo>
                      <a:pt x="21" y="45"/>
                    </a:moveTo>
                    <a:lnTo>
                      <a:pt x="21" y="45"/>
                    </a:lnTo>
                    <a:lnTo>
                      <a:pt x="19" y="45"/>
                    </a:lnTo>
                    <a:lnTo>
                      <a:pt x="19" y="45"/>
                    </a:lnTo>
                    <a:lnTo>
                      <a:pt x="17" y="45"/>
                    </a:lnTo>
                    <a:lnTo>
                      <a:pt x="17" y="45"/>
                    </a:lnTo>
                    <a:lnTo>
                      <a:pt x="15" y="45"/>
                    </a:lnTo>
                    <a:lnTo>
                      <a:pt x="15" y="45"/>
                    </a:lnTo>
                    <a:lnTo>
                      <a:pt x="13" y="43"/>
                    </a:lnTo>
                    <a:lnTo>
                      <a:pt x="13" y="43"/>
                    </a:lnTo>
                    <a:lnTo>
                      <a:pt x="11" y="43"/>
                    </a:lnTo>
                    <a:lnTo>
                      <a:pt x="9" y="43"/>
                    </a:lnTo>
                    <a:lnTo>
                      <a:pt x="9" y="41"/>
                    </a:lnTo>
                    <a:lnTo>
                      <a:pt x="9" y="41"/>
                    </a:lnTo>
                    <a:lnTo>
                      <a:pt x="7" y="41"/>
                    </a:lnTo>
                    <a:lnTo>
                      <a:pt x="7" y="39"/>
                    </a:lnTo>
                    <a:lnTo>
                      <a:pt x="5" y="39"/>
                    </a:lnTo>
                    <a:lnTo>
                      <a:pt x="5" y="37"/>
                    </a:lnTo>
                    <a:lnTo>
                      <a:pt x="3" y="37"/>
                    </a:lnTo>
                    <a:lnTo>
                      <a:pt x="3" y="35"/>
                    </a:lnTo>
                    <a:lnTo>
                      <a:pt x="3" y="35"/>
                    </a:lnTo>
                    <a:lnTo>
                      <a:pt x="2" y="35"/>
                    </a:lnTo>
                    <a:lnTo>
                      <a:pt x="2" y="33"/>
                    </a:lnTo>
                    <a:lnTo>
                      <a:pt x="2" y="33"/>
                    </a:lnTo>
                    <a:lnTo>
                      <a:pt x="2" y="31"/>
                    </a:lnTo>
                    <a:lnTo>
                      <a:pt x="0" y="31"/>
                    </a:lnTo>
                    <a:lnTo>
                      <a:pt x="0" y="29"/>
                    </a:lnTo>
                    <a:lnTo>
                      <a:pt x="0" y="27"/>
                    </a:lnTo>
                    <a:lnTo>
                      <a:pt x="0" y="27"/>
                    </a:lnTo>
                    <a:lnTo>
                      <a:pt x="0" y="25"/>
                    </a:lnTo>
                    <a:lnTo>
                      <a:pt x="0" y="25"/>
                    </a:lnTo>
                    <a:lnTo>
                      <a:pt x="0" y="23"/>
                    </a:lnTo>
                    <a:lnTo>
                      <a:pt x="0" y="23"/>
                    </a:lnTo>
                    <a:lnTo>
                      <a:pt x="0" y="21"/>
                    </a:lnTo>
                    <a:lnTo>
                      <a:pt x="0" y="19"/>
                    </a:lnTo>
                    <a:lnTo>
                      <a:pt x="0" y="19"/>
                    </a:lnTo>
                    <a:lnTo>
                      <a:pt x="0" y="18"/>
                    </a:lnTo>
                    <a:lnTo>
                      <a:pt x="0" y="18"/>
                    </a:lnTo>
                    <a:lnTo>
                      <a:pt x="0" y="16"/>
                    </a:lnTo>
                    <a:lnTo>
                      <a:pt x="2" y="16"/>
                    </a:lnTo>
                    <a:lnTo>
                      <a:pt x="2" y="14"/>
                    </a:lnTo>
                    <a:lnTo>
                      <a:pt x="2" y="14"/>
                    </a:lnTo>
                    <a:lnTo>
                      <a:pt x="2" y="12"/>
                    </a:lnTo>
                    <a:lnTo>
                      <a:pt x="2" y="12"/>
                    </a:lnTo>
                    <a:lnTo>
                      <a:pt x="3" y="10"/>
                    </a:lnTo>
                    <a:lnTo>
                      <a:pt x="3" y="10"/>
                    </a:lnTo>
                    <a:lnTo>
                      <a:pt x="3" y="8"/>
                    </a:lnTo>
                    <a:lnTo>
                      <a:pt x="5" y="8"/>
                    </a:lnTo>
                    <a:lnTo>
                      <a:pt x="5" y="8"/>
                    </a:lnTo>
                    <a:lnTo>
                      <a:pt x="7" y="6"/>
                    </a:lnTo>
                    <a:lnTo>
                      <a:pt x="7" y="6"/>
                    </a:lnTo>
                    <a:lnTo>
                      <a:pt x="9" y="4"/>
                    </a:lnTo>
                    <a:lnTo>
                      <a:pt x="9" y="4"/>
                    </a:lnTo>
                    <a:lnTo>
                      <a:pt x="9" y="4"/>
                    </a:lnTo>
                    <a:lnTo>
                      <a:pt x="11" y="2"/>
                    </a:lnTo>
                    <a:lnTo>
                      <a:pt x="11" y="2"/>
                    </a:lnTo>
                    <a:lnTo>
                      <a:pt x="13" y="2"/>
                    </a:lnTo>
                    <a:lnTo>
                      <a:pt x="15" y="2"/>
                    </a:lnTo>
                    <a:lnTo>
                      <a:pt x="15" y="2"/>
                    </a:lnTo>
                    <a:lnTo>
                      <a:pt x="17" y="0"/>
                    </a:lnTo>
                    <a:lnTo>
                      <a:pt x="17" y="0"/>
                    </a:lnTo>
                    <a:lnTo>
                      <a:pt x="19" y="0"/>
                    </a:lnTo>
                    <a:lnTo>
                      <a:pt x="19" y="0"/>
                    </a:lnTo>
                    <a:lnTo>
                      <a:pt x="21" y="0"/>
                    </a:lnTo>
                    <a:lnTo>
                      <a:pt x="21" y="0"/>
                    </a:lnTo>
                    <a:lnTo>
                      <a:pt x="23" y="0"/>
                    </a:lnTo>
                    <a:lnTo>
                      <a:pt x="25" y="0"/>
                    </a:lnTo>
                    <a:lnTo>
                      <a:pt x="25" y="0"/>
                    </a:lnTo>
                    <a:lnTo>
                      <a:pt x="26" y="0"/>
                    </a:lnTo>
                    <a:lnTo>
                      <a:pt x="26" y="0"/>
                    </a:lnTo>
                    <a:lnTo>
                      <a:pt x="28" y="2"/>
                    </a:lnTo>
                    <a:lnTo>
                      <a:pt x="28" y="2"/>
                    </a:lnTo>
                    <a:lnTo>
                      <a:pt x="30" y="2"/>
                    </a:lnTo>
                    <a:lnTo>
                      <a:pt x="32" y="2"/>
                    </a:lnTo>
                    <a:lnTo>
                      <a:pt x="32" y="2"/>
                    </a:lnTo>
                    <a:lnTo>
                      <a:pt x="34" y="4"/>
                    </a:lnTo>
                    <a:lnTo>
                      <a:pt x="34" y="4"/>
                    </a:lnTo>
                    <a:lnTo>
                      <a:pt x="36" y="4"/>
                    </a:lnTo>
                    <a:lnTo>
                      <a:pt x="36" y="6"/>
                    </a:lnTo>
                    <a:lnTo>
                      <a:pt x="36" y="6"/>
                    </a:lnTo>
                    <a:lnTo>
                      <a:pt x="38" y="8"/>
                    </a:lnTo>
                    <a:lnTo>
                      <a:pt x="38" y="8"/>
                    </a:lnTo>
                    <a:lnTo>
                      <a:pt x="40" y="8"/>
                    </a:lnTo>
                    <a:lnTo>
                      <a:pt x="40" y="10"/>
                    </a:lnTo>
                    <a:lnTo>
                      <a:pt x="40" y="10"/>
                    </a:lnTo>
                    <a:lnTo>
                      <a:pt x="42" y="12"/>
                    </a:lnTo>
                    <a:lnTo>
                      <a:pt x="42" y="12"/>
                    </a:lnTo>
                    <a:lnTo>
                      <a:pt x="42" y="14"/>
                    </a:lnTo>
                    <a:lnTo>
                      <a:pt x="42" y="14"/>
                    </a:lnTo>
                    <a:lnTo>
                      <a:pt x="44" y="16"/>
                    </a:lnTo>
                    <a:lnTo>
                      <a:pt x="44" y="16"/>
                    </a:lnTo>
                    <a:lnTo>
                      <a:pt x="44" y="18"/>
                    </a:lnTo>
                    <a:lnTo>
                      <a:pt x="44" y="18"/>
                    </a:lnTo>
                    <a:lnTo>
                      <a:pt x="44" y="19"/>
                    </a:lnTo>
                    <a:lnTo>
                      <a:pt x="44" y="21"/>
                    </a:lnTo>
                    <a:lnTo>
                      <a:pt x="44" y="21"/>
                    </a:lnTo>
                    <a:lnTo>
                      <a:pt x="44" y="23"/>
                    </a:lnTo>
                    <a:lnTo>
                      <a:pt x="44" y="23"/>
                    </a:lnTo>
                    <a:lnTo>
                      <a:pt x="44" y="25"/>
                    </a:lnTo>
                    <a:lnTo>
                      <a:pt x="44" y="25"/>
                    </a:lnTo>
                    <a:lnTo>
                      <a:pt x="44" y="27"/>
                    </a:lnTo>
                    <a:lnTo>
                      <a:pt x="44" y="27"/>
                    </a:lnTo>
                    <a:lnTo>
                      <a:pt x="44" y="29"/>
                    </a:lnTo>
                    <a:lnTo>
                      <a:pt x="44" y="31"/>
                    </a:lnTo>
                    <a:lnTo>
                      <a:pt x="42" y="31"/>
                    </a:lnTo>
                    <a:lnTo>
                      <a:pt x="42" y="33"/>
                    </a:lnTo>
                    <a:lnTo>
                      <a:pt x="42" y="33"/>
                    </a:lnTo>
                    <a:lnTo>
                      <a:pt x="42" y="35"/>
                    </a:lnTo>
                    <a:lnTo>
                      <a:pt x="40" y="35"/>
                    </a:lnTo>
                    <a:lnTo>
                      <a:pt x="40" y="35"/>
                    </a:lnTo>
                    <a:lnTo>
                      <a:pt x="40" y="37"/>
                    </a:lnTo>
                    <a:lnTo>
                      <a:pt x="38" y="37"/>
                    </a:lnTo>
                    <a:lnTo>
                      <a:pt x="38" y="39"/>
                    </a:lnTo>
                    <a:lnTo>
                      <a:pt x="36" y="39"/>
                    </a:lnTo>
                    <a:lnTo>
                      <a:pt x="36" y="41"/>
                    </a:lnTo>
                    <a:lnTo>
                      <a:pt x="36" y="41"/>
                    </a:lnTo>
                    <a:lnTo>
                      <a:pt x="34" y="41"/>
                    </a:lnTo>
                    <a:lnTo>
                      <a:pt x="34" y="43"/>
                    </a:lnTo>
                    <a:lnTo>
                      <a:pt x="32" y="43"/>
                    </a:lnTo>
                    <a:lnTo>
                      <a:pt x="32" y="43"/>
                    </a:lnTo>
                    <a:lnTo>
                      <a:pt x="30" y="43"/>
                    </a:lnTo>
                    <a:lnTo>
                      <a:pt x="28" y="45"/>
                    </a:lnTo>
                    <a:lnTo>
                      <a:pt x="28" y="45"/>
                    </a:lnTo>
                    <a:lnTo>
                      <a:pt x="26" y="45"/>
                    </a:lnTo>
                    <a:lnTo>
                      <a:pt x="26" y="45"/>
                    </a:lnTo>
                    <a:lnTo>
                      <a:pt x="25" y="45"/>
                    </a:lnTo>
                    <a:lnTo>
                      <a:pt x="25" y="45"/>
                    </a:lnTo>
                    <a:lnTo>
                      <a:pt x="23" y="45"/>
                    </a:lnTo>
                    <a:lnTo>
                      <a:pt x="21" y="45"/>
                    </a:lnTo>
                    <a:close/>
                  </a:path>
                </a:pathLst>
              </a:custGeom>
              <a:noFill/>
              <a:ln w="9525">
                <a:noFill/>
                <a:round/>
                <a:headEnd/>
                <a:tailEnd/>
              </a:ln>
            </p:spPr>
            <p:txBody>
              <a:bodyPr/>
              <a:lstStyle/>
              <a:p>
                <a:endParaRPr lang="pt-BR"/>
              </a:p>
            </p:txBody>
          </p:sp>
          <p:sp>
            <p:nvSpPr>
              <p:cNvPr id="17458" name="Freeform 1074"/>
              <p:cNvSpPr>
                <a:spLocks/>
              </p:cNvSpPr>
              <p:nvPr/>
            </p:nvSpPr>
            <p:spPr bwMode="auto">
              <a:xfrm>
                <a:off x="459" y="4351"/>
                <a:ext cx="21" cy="58"/>
              </a:xfrm>
              <a:custGeom>
                <a:avLst/>
                <a:gdLst/>
                <a:ahLst/>
                <a:cxnLst>
                  <a:cxn ang="0">
                    <a:pos x="7" y="21"/>
                  </a:cxn>
                  <a:cxn ang="0">
                    <a:pos x="0" y="21"/>
                  </a:cxn>
                  <a:cxn ang="0">
                    <a:pos x="0" y="17"/>
                  </a:cxn>
                  <a:cxn ang="0">
                    <a:pos x="7" y="17"/>
                  </a:cxn>
                  <a:cxn ang="0">
                    <a:pos x="7" y="0"/>
                  </a:cxn>
                  <a:cxn ang="0">
                    <a:pos x="13" y="0"/>
                  </a:cxn>
                  <a:cxn ang="0">
                    <a:pos x="13" y="17"/>
                  </a:cxn>
                  <a:cxn ang="0">
                    <a:pos x="21" y="17"/>
                  </a:cxn>
                  <a:cxn ang="0">
                    <a:pos x="21" y="21"/>
                  </a:cxn>
                  <a:cxn ang="0">
                    <a:pos x="13" y="21"/>
                  </a:cxn>
                  <a:cxn ang="0">
                    <a:pos x="13" y="58"/>
                  </a:cxn>
                  <a:cxn ang="0">
                    <a:pos x="7" y="58"/>
                  </a:cxn>
                  <a:cxn ang="0">
                    <a:pos x="7" y="21"/>
                  </a:cxn>
                </a:cxnLst>
                <a:rect l="0" t="0" r="r" b="b"/>
                <a:pathLst>
                  <a:path w="21" h="58">
                    <a:moveTo>
                      <a:pt x="7" y="21"/>
                    </a:moveTo>
                    <a:lnTo>
                      <a:pt x="0" y="21"/>
                    </a:lnTo>
                    <a:lnTo>
                      <a:pt x="0" y="17"/>
                    </a:lnTo>
                    <a:lnTo>
                      <a:pt x="7" y="17"/>
                    </a:lnTo>
                    <a:lnTo>
                      <a:pt x="7" y="0"/>
                    </a:lnTo>
                    <a:lnTo>
                      <a:pt x="13" y="0"/>
                    </a:lnTo>
                    <a:lnTo>
                      <a:pt x="13" y="17"/>
                    </a:lnTo>
                    <a:lnTo>
                      <a:pt x="21" y="17"/>
                    </a:lnTo>
                    <a:lnTo>
                      <a:pt x="21" y="21"/>
                    </a:lnTo>
                    <a:lnTo>
                      <a:pt x="13" y="21"/>
                    </a:lnTo>
                    <a:lnTo>
                      <a:pt x="13" y="58"/>
                    </a:lnTo>
                    <a:lnTo>
                      <a:pt x="7" y="58"/>
                    </a:lnTo>
                    <a:lnTo>
                      <a:pt x="7" y="21"/>
                    </a:lnTo>
                    <a:close/>
                  </a:path>
                </a:pathLst>
              </a:custGeom>
              <a:noFill/>
              <a:ln w="9525">
                <a:noFill/>
                <a:round/>
                <a:headEnd/>
                <a:tailEnd/>
              </a:ln>
            </p:spPr>
            <p:txBody>
              <a:bodyPr/>
              <a:lstStyle/>
              <a:p>
                <a:endParaRPr lang="pt-BR"/>
              </a:p>
            </p:txBody>
          </p:sp>
          <p:sp>
            <p:nvSpPr>
              <p:cNvPr id="17459" name="Freeform 1075"/>
              <p:cNvSpPr>
                <a:spLocks/>
              </p:cNvSpPr>
              <p:nvPr/>
            </p:nvSpPr>
            <p:spPr bwMode="auto">
              <a:xfrm>
                <a:off x="484" y="4351"/>
                <a:ext cx="21" cy="58"/>
              </a:xfrm>
              <a:custGeom>
                <a:avLst/>
                <a:gdLst/>
                <a:ahLst/>
                <a:cxnLst>
                  <a:cxn ang="0">
                    <a:pos x="7" y="21"/>
                  </a:cxn>
                  <a:cxn ang="0">
                    <a:pos x="0" y="21"/>
                  </a:cxn>
                  <a:cxn ang="0">
                    <a:pos x="0" y="17"/>
                  </a:cxn>
                  <a:cxn ang="0">
                    <a:pos x="7" y="17"/>
                  </a:cxn>
                  <a:cxn ang="0">
                    <a:pos x="7" y="0"/>
                  </a:cxn>
                  <a:cxn ang="0">
                    <a:pos x="13" y="0"/>
                  </a:cxn>
                  <a:cxn ang="0">
                    <a:pos x="13" y="17"/>
                  </a:cxn>
                  <a:cxn ang="0">
                    <a:pos x="21" y="17"/>
                  </a:cxn>
                  <a:cxn ang="0">
                    <a:pos x="21" y="21"/>
                  </a:cxn>
                  <a:cxn ang="0">
                    <a:pos x="13" y="21"/>
                  </a:cxn>
                  <a:cxn ang="0">
                    <a:pos x="13" y="58"/>
                  </a:cxn>
                  <a:cxn ang="0">
                    <a:pos x="7" y="58"/>
                  </a:cxn>
                  <a:cxn ang="0">
                    <a:pos x="7" y="21"/>
                  </a:cxn>
                </a:cxnLst>
                <a:rect l="0" t="0" r="r" b="b"/>
                <a:pathLst>
                  <a:path w="21" h="58">
                    <a:moveTo>
                      <a:pt x="7" y="21"/>
                    </a:moveTo>
                    <a:lnTo>
                      <a:pt x="0" y="21"/>
                    </a:lnTo>
                    <a:lnTo>
                      <a:pt x="0" y="17"/>
                    </a:lnTo>
                    <a:lnTo>
                      <a:pt x="7" y="17"/>
                    </a:lnTo>
                    <a:lnTo>
                      <a:pt x="7" y="0"/>
                    </a:lnTo>
                    <a:lnTo>
                      <a:pt x="13" y="0"/>
                    </a:lnTo>
                    <a:lnTo>
                      <a:pt x="13" y="17"/>
                    </a:lnTo>
                    <a:lnTo>
                      <a:pt x="21" y="17"/>
                    </a:lnTo>
                    <a:lnTo>
                      <a:pt x="21" y="21"/>
                    </a:lnTo>
                    <a:lnTo>
                      <a:pt x="13" y="21"/>
                    </a:lnTo>
                    <a:lnTo>
                      <a:pt x="13" y="58"/>
                    </a:lnTo>
                    <a:lnTo>
                      <a:pt x="7" y="58"/>
                    </a:lnTo>
                    <a:lnTo>
                      <a:pt x="7" y="21"/>
                    </a:lnTo>
                    <a:close/>
                  </a:path>
                </a:pathLst>
              </a:custGeom>
              <a:noFill/>
              <a:ln w="9525">
                <a:noFill/>
                <a:round/>
                <a:headEnd/>
                <a:tailEnd/>
              </a:ln>
            </p:spPr>
            <p:txBody>
              <a:bodyPr/>
              <a:lstStyle/>
              <a:p>
                <a:endParaRPr lang="pt-BR"/>
              </a:p>
            </p:txBody>
          </p:sp>
          <p:sp>
            <p:nvSpPr>
              <p:cNvPr id="17460" name="Freeform 1076"/>
              <p:cNvSpPr>
                <a:spLocks noEditPoints="1"/>
              </p:cNvSpPr>
              <p:nvPr/>
            </p:nvSpPr>
            <p:spPr bwMode="auto">
              <a:xfrm>
                <a:off x="510" y="4366"/>
                <a:ext cx="45" cy="45"/>
              </a:xfrm>
              <a:custGeom>
                <a:avLst/>
                <a:gdLst/>
                <a:ahLst/>
                <a:cxnLst>
                  <a:cxn ang="0">
                    <a:pos x="27" y="39"/>
                  </a:cxn>
                  <a:cxn ang="0">
                    <a:pos x="33" y="37"/>
                  </a:cxn>
                  <a:cxn ang="0">
                    <a:pos x="37" y="31"/>
                  </a:cxn>
                  <a:cxn ang="0">
                    <a:pos x="39" y="25"/>
                  </a:cxn>
                  <a:cxn ang="0">
                    <a:pos x="37" y="18"/>
                  </a:cxn>
                  <a:cxn ang="0">
                    <a:pos x="35" y="12"/>
                  </a:cxn>
                  <a:cxn ang="0">
                    <a:pos x="29" y="8"/>
                  </a:cxn>
                  <a:cxn ang="0">
                    <a:pos x="23" y="6"/>
                  </a:cxn>
                  <a:cxn ang="0">
                    <a:pos x="18" y="6"/>
                  </a:cxn>
                  <a:cxn ang="0">
                    <a:pos x="12" y="10"/>
                  </a:cxn>
                  <a:cxn ang="0">
                    <a:pos x="8" y="16"/>
                  </a:cxn>
                  <a:cxn ang="0">
                    <a:pos x="6" y="21"/>
                  </a:cxn>
                  <a:cxn ang="0">
                    <a:pos x="6" y="27"/>
                  </a:cxn>
                  <a:cxn ang="0">
                    <a:pos x="10" y="33"/>
                  </a:cxn>
                  <a:cxn ang="0">
                    <a:pos x="14" y="37"/>
                  </a:cxn>
                  <a:cxn ang="0">
                    <a:pos x="20" y="39"/>
                  </a:cxn>
                  <a:cxn ang="0">
                    <a:pos x="20" y="45"/>
                  </a:cxn>
                  <a:cxn ang="0">
                    <a:pos x="16" y="45"/>
                  </a:cxn>
                  <a:cxn ang="0">
                    <a:pos x="12" y="43"/>
                  </a:cxn>
                  <a:cxn ang="0">
                    <a:pos x="8" y="41"/>
                  </a:cxn>
                  <a:cxn ang="0">
                    <a:pos x="4" y="37"/>
                  </a:cxn>
                  <a:cxn ang="0">
                    <a:pos x="2" y="33"/>
                  </a:cxn>
                  <a:cxn ang="0">
                    <a:pos x="0" y="29"/>
                  </a:cxn>
                  <a:cxn ang="0">
                    <a:pos x="0" y="25"/>
                  </a:cxn>
                  <a:cxn ang="0">
                    <a:pos x="0" y="19"/>
                  </a:cxn>
                  <a:cxn ang="0">
                    <a:pos x="0" y="16"/>
                  </a:cxn>
                  <a:cxn ang="0">
                    <a:pos x="2" y="12"/>
                  </a:cxn>
                  <a:cxn ang="0">
                    <a:pos x="4" y="8"/>
                  </a:cxn>
                  <a:cxn ang="0">
                    <a:pos x="8" y="6"/>
                  </a:cxn>
                  <a:cxn ang="0">
                    <a:pos x="12" y="2"/>
                  </a:cxn>
                  <a:cxn ang="0">
                    <a:pos x="16" y="2"/>
                  </a:cxn>
                  <a:cxn ang="0">
                    <a:pos x="20" y="0"/>
                  </a:cxn>
                  <a:cxn ang="0">
                    <a:pos x="23" y="0"/>
                  </a:cxn>
                  <a:cxn ang="0">
                    <a:pos x="29" y="2"/>
                  </a:cxn>
                  <a:cxn ang="0">
                    <a:pos x="33" y="2"/>
                  </a:cxn>
                  <a:cxn ang="0">
                    <a:pos x="37" y="6"/>
                  </a:cxn>
                  <a:cxn ang="0">
                    <a:pos x="39" y="8"/>
                  </a:cxn>
                  <a:cxn ang="0">
                    <a:pos x="43" y="12"/>
                  </a:cxn>
                  <a:cxn ang="0">
                    <a:pos x="45" y="16"/>
                  </a:cxn>
                  <a:cxn ang="0">
                    <a:pos x="45" y="21"/>
                  </a:cxn>
                  <a:cxn ang="0">
                    <a:pos x="45" y="25"/>
                  </a:cxn>
                  <a:cxn ang="0">
                    <a:pos x="45" y="29"/>
                  </a:cxn>
                  <a:cxn ang="0">
                    <a:pos x="43" y="33"/>
                  </a:cxn>
                  <a:cxn ang="0">
                    <a:pos x="39" y="37"/>
                  </a:cxn>
                  <a:cxn ang="0">
                    <a:pos x="37" y="41"/>
                  </a:cxn>
                  <a:cxn ang="0">
                    <a:pos x="33" y="43"/>
                  </a:cxn>
                  <a:cxn ang="0">
                    <a:pos x="29" y="45"/>
                  </a:cxn>
                  <a:cxn ang="0">
                    <a:pos x="23" y="45"/>
                  </a:cxn>
                </a:cxnLst>
                <a:rect l="0" t="0" r="r" b="b"/>
                <a:pathLst>
                  <a:path w="45" h="45">
                    <a:moveTo>
                      <a:pt x="22" y="39"/>
                    </a:moveTo>
                    <a:lnTo>
                      <a:pt x="23" y="39"/>
                    </a:lnTo>
                    <a:lnTo>
                      <a:pt x="25" y="39"/>
                    </a:lnTo>
                    <a:lnTo>
                      <a:pt x="27" y="39"/>
                    </a:lnTo>
                    <a:lnTo>
                      <a:pt x="29" y="39"/>
                    </a:lnTo>
                    <a:lnTo>
                      <a:pt x="29" y="37"/>
                    </a:lnTo>
                    <a:lnTo>
                      <a:pt x="31" y="37"/>
                    </a:lnTo>
                    <a:lnTo>
                      <a:pt x="33" y="37"/>
                    </a:lnTo>
                    <a:lnTo>
                      <a:pt x="33" y="35"/>
                    </a:lnTo>
                    <a:lnTo>
                      <a:pt x="35" y="33"/>
                    </a:lnTo>
                    <a:lnTo>
                      <a:pt x="35" y="33"/>
                    </a:lnTo>
                    <a:lnTo>
                      <a:pt x="37" y="31"/>
                    </a:lnTo>
                    <a:lnTo>
                      <a:pt x="37" y="29"/>
                    </a:lnTo>
                    <a:lnTo>
                      <a:pt x="37" y="27"/>
                    </a:lnTo>
                    <a:lnTo>
                      <a:pt x="39" y="25"/>
                    </a:lnTo>
                    <a:lnTo>
                      <a:pt x="39" y="25"/>
                    </a:lnTo>
                    <a:lnTo>
                      <a:pt x="39" y="23"/>
                    </a:lnTo>
                    <a:lnTo>
                      <a:pt x="39" y="21"/>
                    </a:lnTo>
                    <a:lnTo>
                      <a:pt x="39" y="19"/>
                    </a:lnTo>
                    <a:lnTo>
                      <a:pt x="37" y="18"/>
                    </a:lnTo>
                    <a:lnTo>
                      <a:pt x="37" y="16"/>
                    </a:lnTo>
                    <a:lnTo>
                      <a:pt x="37" y="16"/>
                    </a:lnTo>
                    <a:lnTo>
                      <a:pt x="35" y="14"/>
                    </a:lnTo>
                    <a:lnTo>
                      <a:pt x="35" y="12"/>
                    </a:lnTo>
                    <a:lnTo>
                      <a:pt x="33" y="10"/>
                    </a:lnTo>
                    <a:lnTo>
                      <a:pt x="33" y="10"/>
                    </a:lnTo>
                    <a:lnTo>
                      <a:pt x="31" y="8"/>
                    </a:lnTo>
                    <a:lnTo>
                      <a:pt x="29" y="8"/>
                    </a:lnTo>
                    <a:lnTo>
                      <a:pt x="29" y="8"/>
                    </a:lnTo>
                    <a:lnTo>
                      <a:pt x="27" y="6"/>
                    </a:lnTo>
                    <a:lnTo>
                      <a:pt x="25" y="6"/>
                    </a:lnTo>
                    <a:lnTo>
                      <a:pt x="23" y="6"/>
                    </a:lnTo>
                    <a:lnTo>
                      <a:pt x="22" y="6"/>
                    </a:lnTo>
                    <a:lnTo>
                      <a:pt x="20" y="6"/>
                    </a:lnTo>
                    <a:lnTo>
                      <a:pt x="20" y="6"/>
                    </a:lnTo>
                    <a:lnTo>
                      <a:pt x="18" y="6"/>
                    </a:lnTo>
                    <a:lnTo>
                      <a:pt x="16" y="8"/>
                    </a:lnTo>
                    <a:lnTo>
                      <a:pt x="14" y="8"/>
                    </a:lnTo>
                    <a:lnTo>
                      <a:pt x="14" y="8"/>
                    </a:lnTo>
                    <a:lnTo>
                      <a:pt x="12" y="10"/>
                    </a:lnTo>
                    <a:lnTo>
                      <a:pt x="10" y="10"/>
                    </a:lnTo>
                    <a:lnTo>
                      <a:pt x="10" y="12"/>
                    </a:lnTo>
                    <a:lnTo>
                      <a:pt x="8" y="14"/>
                    </a:lnTo>
                    <a:lnTo>
                      <a:pt x="8" y="16"/>
                    </a:lnTo>
                    <a:lnTo>
                      <a:pt x="6" y="16"/>
                    </a:lnTo>
                    <a:lnTo>
                      <a:pt x="6" y="18"/>
                    </a:lnTo>
                    <a:lnTo>
                      <a:pt x="6" y="19"/>
                    </a:lnTo>
                    <a:lnTo>
                      <a:pt x="6" y="21"/>
                    </a:lnTo>
                    <a:lnTo>
                      <a:pt x="6" y="23"/>
                    </a:lnTo>
                    <a:lnTo>
                      <a:pt x="6" y="25"/>
                    </a:lnTo>
                    <a:lnTo>
                      <a:pt x="6" y="25"/>
                    </a:lnTo>
                    <a:lnTo>
                      <a:pt x="6" y="27"/>
                    </a:lnTo>
                    <a:lnTo>
                      <a:pt x="6" y="29"/>
                    </a:lnTo>
                    <a:lnTo>
                      <a:pt x="8" y="31"/>
                    </a:lnTo>
                    <a:lnTo>
                      <a:pt x="8" y="33"/>
                    </a:lnTo>
                    <a:lnTo>
                      <a:pt x="10" y="33"/>
                    </a:lnTo>
                    <a:lnTo>
                      <a:pt x="10" y="35"/>
                    </a:lnTo>
                    <a:lnTo>
                      <a:pt x="12" y="37"/>
                    </a:lnTo>
                    <a:lnTo>
                      <a:pt x="14" y="37"/>
                    </a:lnTo>
                    <a:lnTo>
                      <a:pt x="14" y="37"/>
                    </a:lnTo>
                    <a:lnTo>
                      <a:pt x="16" y="39"/>
                    </a:lnTo>
                    <a:lnTo>
                      <a:pt x="18" y="39"/>
                    </a:lnTo>
                    <a:lnTo>
                      <a:pt x="20" y="39"/>
                    </a:lnTo>
                    <a:lnTo>
                      <a:pt x="20" y="39"/>
                    </a:lnTo>
                    <a:lnTo>
                      <a:pt x="22" y="39"/>
                    </a:lnTo>
                    <a:close/>
                    <a:moveTo>
                      <a:pt x="22" y="45"/>
                    </a:moveTo>
                    <a:lnTo>
                      <a:pt x="22" y="45"/>
                    </a:lnTo>
                    <a:lnTo>
                      <a:pt x="20" y="45"/>
                    </a:lnTo>
                    <a:lnTo>
                      <a:pt x="18" y="45"/>
                    </a:lnTo>
                    <a:lnTo>
                      <a:pt x="18" y="45"/>
                    </a:lnTo>
                    <a:lnTo>
                      <a:pt x="16" y="45"/>
                    </a:lnTo>
                    <a:lnTo>
                      <a:pt x="16" y="45"/>
                    </a:lnTo>
                    <a:lnTo>
                      <a:pt x="14" y="45"/>
                    </a:lnTo>
                    <a:lnTo>
                      <a:pt x="14" y="43"/>
                    </a:lnTo>
                    <a:lnTo>
                      <a:pt x="12" y="43"/>
                    </a:lnTo>
                    <a:lnTo>
                      <a:pt x="12" y="43"/>
                    </a:lnTo>
                    <a:lnTo>
                      <a:pt x="10" y="43"/>
                    </a:lnTo>
                    <a:lnTo>
                      <a:pt x="10" y="41"/>
                    </a:lnTo>
                    <a:lnTo>
                      <a:pt x="8" y="41"/>
                    </a:lnTo>
                    <a:lnTo>
                      <a:pt x="8" y="41"/>
                    </a:lnTo>
                    <a:lnTo>
                      <a:pt x="6" y="39"/>
                    </a:lnTo>
                    <a:lnTo>
                      <a:pt x="6" y="39"/>
                    </a:lnTo>
                    <a:lnTo>
                      <a:pt x="4" y="37"/>
                    </a:lnTo>
                    <a:lnTo>
                      <a:pt x="4" y="37"/>
                    </a:lnTo>
                    <a:lnTo>
                      <a:pt x="4" y="35"/>
                    </a:lnTo>
                    <a:lnTo>
                      <a:pt x="2" y="35"/>
                    </a:lnTo>
                    <a:lnTo>
                      <a:pt x="2" y="35"/>
                    </a:lnTo>
                    <a:lnTo>
                      <a:pt x="2" y="33"/>
                    </a:lnTo>
                    <a:lnTo>
                      <a:pt x="2" y="33"/>
                    </a:lnTo>
                    <a:lnTo>
                      <a:pt x="0" y="31"/>
                    </a:lnTo>
                    <a:lnTo>
                      <a:pt x="0" y="31"/>
                    </a:lnTo>
                    <a:lnTo>
                      <a:pt x="0" y="29"/>
                    </a:lnTo>
                    <a:lnTo>
                      <a:pt x="0" y="27"/>
                    </a:lnTo>
                    <a:lnTo>
                      <a:pt x="0" y="27"/>
                    </a:lnTo>
                    <a:lnTo>
                      <a:pt x="0" y="25"/>
                    </a:lnTo>
                    <a:lnTo>
                      <a:pt x="0" y="25"/>
                    </a:lnTo>
                    <a:lnTo>
                      <a:pt x="0" y="23"/>
                    </a:lnTo>
                    <a:lnTo>
                      <a:pt x="0" y="23"/>
                    </a:lnTo>
                    <a:lnTo>
                      <a:pt x="0" y="21"/>
                    </a:lnTo>
                    <a:lnTo>
                      <a:pt x="0" y="19"/>
                    </a:lnTo>
                    <a:lnTo>
                      <a:pt x="0" y="19"/>
                    </a:lnTo>
                    <a:lnTo>
                      <a:pt x="0" y="18"/>
                    </a:lnTo>
                    <a:lnTo>
                      <a:pt x="0" y="18"/>
                    </a:lnTo>
                    <a:lnTo>
                      <a:pt x="0" y="16"/>
                    </a:lnTo>
                    <a:lnTo>
                      <a:pt x="0" y="16"/>
                    </a:lnTo>
                    <a:lnTo>
                      <a:pt x="0" y="14"/>
                    </a:lnTo>
                    <a:lnTo>
                      <a:pt x="2" y="14"/>
                    </a:lnTo>
                    <a:lnTo>
                      <a:pt x="2" y="12"/>
                    </a:lnTo>
                    <a:lnTo>
                      <a:pt x="2" y="12"/>
                    </a:lnTo>
                    <a:lnTo>
                      <a:pt x="2" y="10"/>
                    </a:lnTo>
                    <a:lnTo>
                      <a:pt x="4" y="10"/>
                    </a:lnTo>
                    <a:lnTo>
                      <a:pt x="4" y="8"/>
                    </a:lnTo>
                    <a:lnTo>
                      <a:pt x="6" y="8"/>
                    </a:lnTo>
                    <a:lnTo>
                      <a:pt x="6" y="8"/>
                    </a:lnTo>
                    <a:lnTo>
                      <a:pt x="6" y="6"/>
                    </a:lnTo>
                    <a:lnTo>
                      <a:pt x="8" y="6"/>
                    </a:lnTo>
                    <a:lnTo>
                      <a:pt x="8" y="4"/>
                    </a:lnTo>
                    <a:lnTo>
                      <a:pt x="10" y="4"/>
                    </a:lnTo>
                    <a:lnTo>
                      <a:pt x="10" y="4"/>
                    </a:lnTo>
                    <a:lnTo>
                      <a:pt x="12" y="2"/>
                    </a:lnTo>
                    <a:lnTo>
                      <a:pt x="12" y="2"/>
                    </a:lnTo>
                    <a:lnTo>
                      <a:pt x="14" y="2"/>
                    </a:lnTo>
                    <a:lnTo>
                      <a:pt x="14" y="2"/>
                    </a:lnTo>
                    <a:lnTo>
                      <a:pt x="16" y="2"/>
                    </a:lnTo>
                    <a:lnTo>
                      <a:pt x="16" y="0"/>
                    </a:lnTo>
                    <a:lnTo>
                      <a:pt x="18" y="0"/>
                    </a:lnTo>
                    <a:lnTo>
                      <a:pt x="18" y="0"/>
                    </a:lnTo>
                    <a:lnTo>
                      <a:pt x="20" y="0"/>
                    </a:lnTo>
                    <a:lnTo>
                      <a:pt x="22" y="0"/>
                    </a:lnTo>
                    <a:lnTo>
                      <a:pt x="22" y="0"/>
                    </a:lnTo>
                    <a:lnTo>
                      <a:pt x="23" y="0"/>
                    </a:lnTo>
                    <a:lnTo>
                      <a:pt x="23" y="0"/>
                    </a:lnTo>
                    <a:lnTo>
                      <a:pt x="25" y="0"/>
                    </a:lnTo>
                    <a:lnTo>
                      <a:pt x="25" y="0"/>
                    </a:lnTo>
                    <a:lnTo>
                      <a:pt x="27" y="0"/>
                    </a:lnTo>
                    <a:lnTo>
                      <a:pt x="29" y="2"/>
                    </a:lnTo>
                    <a:lnTo>
                      <a:pt x="29" y="2"/>
                    </a:lnTo>
                    <a:lnTo>
                      <a:pt x="31" y="2"/>
                    </a:lnTo>
                    <a:lnTo>
                      <a:pt x="31" y="2"/>
                    </a:lnTo>
                    <a:lnTo>
                      <a:pt x="33" y="2"/>
                    </a:lnTo>
                    <a:lnTo>
                      <a:pt x="33" y="4"/>
                    </a:lnTo>
                    <a:lnTo>
                      <a:pt x="35" y="4"/>
                    </a:lnTo>
                    <a:lnTo>
                      <a:pt x="35" y="4"/>
                    </a:lnTo>
                    <a:lnTo>
                      <a:pt x="37" y="6"/>
                    </a:lnTo>
                    <a:lnTo>
                      <a:pt x="37" y="6"/>
                    </a:lnTo>
                    <a:lnTo>
                      <a:pt x="39" y="8"/>
                    </a:lnTo>
                    <a:lnTo>
                      <a:pt x="39" y="8"/>
                    </a:lnTo>
                    <a:lnTo>
                      <a:pt x="39" y="8"/>
                    </a:lnTo>
                    <a:lnTo>
                      <a:pt x="41" y="10"/>
                    </a:lnTo>
                    <a:lnTo>
                      <a:pt x="41" y="10"/>
                    </a:lnTo>
                    <a:lnTo>
                      <a:pt x="41" y="12"/>
                    </a:lnTo>
                    <a:lnTo>
                      <a:pt x="43" y="12"/>
                    </a:lnTo>
                    <a:lnTo>
                      <a:pt x="43" y="14"/>
                    </a:lnTo>
                    <a:lnTo>
                      <a:pt x="43" y="14"/>
                    </a:lnTo>
                    <a:lnTo>
                      <a:pt x="43" y="16"/>
                    </a:lnTo>
                    <a:lnTo>
                      <a:pt x="45" y="16"/>
                    </a:lnTo>
                    <a:lnTo>
                      <a:pt x="45" y="18"/>
                    </a:lnTo>
                    <a:lnTo>
                      <a:pt x="45" y="18"/>
                    </a:lnTo>
                    <a:lnTo>
                      <a:pt x="45" y="19"/>
                    </a:lnTo>
                    <a:lnTo>
                      <a:pt x="45" y="21"/>
                    </a:lnTo>
                    <a:lnTo>
                      <a:pt x="45" y="21"/>
                    </a:lnTo>
                    <a:lnTo>
                      <a:pt x="45" y="23"/>
                    </a:lnTo>
                    <a:lnTo>
                      <a:pt x="45" y="23"/>
                    </a:lnTo>
                    <a:lnTo>
                      <a:pt x="45" y="25"/>
                    </a:lnTo>
                    <a:lnTo>
                      <a:pt x="45" y="25"/>
                    </a:lnTo>
                    <a:lnTo>
                      <a:pt x="45" y="27"/>
                    </a:lnTo>
                    <a:lnTo>
                      <a:pt x="45" y="27"/>
                    </a:lnTo>
                    <a:lnTo>
                      <a:pt x="45" y="29"/>
                    </a:lnTo>
                    <a:lnTo>
                      <a:pt x="43" y="31"/>
                    </a:lnTo>
                    <a:lnTo>
                      <a:pt x="43" y="31"/>
                    </a:lnTo>
                    <a:lnTo>
                      <a:pt x="43" y="33"/>
                    </a:lnTo>
                    <a:lnTo>
                      <a:pt x="43" y="33"/>
                    </a:lnTo>
                    <a:lnTo>
                      <a:pt x="41" y="35"/>
                    </a:lnTo>
                    <a:lnTo>
                      <a:pt x="41" y="35"/>
                    </a:lnTo>
                    <a:lnTo>
                      <a:pt x="41" y="35"/>
                    </a:lnTo>
                    <a:lnTo>
                      <a:pt x="39" y="37"/>
                    </a:lnTo>
                    <a:lnTo>
                      <a:pt x="39" y="37"/>
                    </a:lnTo>
                    <a:lnTo>
                      <a:pt x="39" y="39"/>
                    </a:lnTo>
                    <a:lnTo>
                      <a:pt x="37" y="39"/>
                    </a:lnTo>
                    <a:lnTo>
                      <a:pt x="37" y="41"/>
                    </a:lnTo>
                    <a:lnTo>
                      <a:pt x="35" y="41"/>
                    </a:lnTo>
                    <a:lnTo>
                      <a:pt x="35" y="41"/>
                    </a:lnTo>
                    <a:lnTo>
                      <a:pt x="33" y="43"/>
                    </a:lnTo>
                    <a:lnTo>
                      <a:pt x="33" y="43"/>
                    </a:lnTo>
                    <a:lnTo>
                      <a:pt x="31" y="43"/>
                    </a:lnTo>
                    <a:lnTo>
                      <a:pt x="31" y="43"/>
                    </a:lnTo>
                    <a:lnTo>
                      <a:pt x="29" y="45"/>
                    </a:lnTo>
                    <a:lnTo>
                      <a:pt x="29" y="45"/>
                    </a:lnTo>
                    <a:lnTo>
                      <a:pt x="27" y="45"/>
                    </a:lnTo>
                    <a:lnTo>
                      <a:pt x="25" y="45"/>
                    </a:lnTo>
                    <a:lnTo>
                      <a:pt x="25" y="45"/>
                    </a:lnTo>
                    <a:lnTo>
                      <a:pt x="23" y="45"/>
                    </a:lnTo>
                    <a:lnTo>
                      <a:pt x="23" y="45"/>
                    </a:lnTo>
                    <a:lnTo>
                      <a:pt x="22" y="45"/>
                    </a:lnTo>
                    <a:close/>
                  </a:path>
                </a:pathLst>
              </a:custGeom>
              <a:noFill/>
              <a:ln w="9525">
                <a:noFill/>
                <a:round/>
                <a:headEnd/>
                <a:tailEnd/>
              </a:ln>
            </p:spPr>
            <p:txBody>
              <a:bodyPr/>
              <a:lstStyle/>
              <a:p>
                <a:endParaRPr lang="pt-BR"/>
              </a:p>
            </p:txBody>
          </p:sp>
          <p:sp>
            <p:nvSpPr>
              <p:cNvPr id="17461" name="Freeform 1077"/>
              <p:cNvSpPr>
                <a:spLocks/>
              </p:cNvSpPr>
              <p:nvPr/>
            </p:nvSpPr>
            <p:spPr bwMode="auto">
              <a:xfrm>
                <a:off x="566" y="4366"/>
                <a:ext cx="62" cy="43"/>
              </a:xfrm>
              <a:custGeom>
                <a:avLst/>
                <a:gdLst/>
                <a:ahLst/>
                <a:cxnLst>
                  <a:cxn ang="0">
                    <a:pos x="0" y="2"/>
                  </a:cxn>
                  <a:cxn ang="0">
                    <a:pos x="6" y="8"/>
                  </a:cxn>
                  <a:cxn ang="0">
                    <a:pos x="8" y="6"/>
                  </a:cxn>
                  <a:cxn ang="0">
                    <a:pos x="12" y="2"/>
                  </a:cxn>
                  <a:cxn ang="0">
                    <a:pos x="14" y="2"/>
                  </a:cxn>
                  <a:cxn ang="0">
                    <a:pos x="15" y="0"/>
                  </a:cxn>
                  <a:cxn ang="0">
                    <a:pos x="19" y="0"/>
                  </a:cxn>
                  <a:cxn ang="0">
                    <a:pos x="23" y="0"/>
                  </a:cxn>
                  <a:cxn ang="0">
                    <a:pos x="25" y="2"/>
                  </a:cxn>
                  <a:cxn ang="0">
                    <a:pos x="29" y="4"/>
                  </a:cxn>
                  <a:cxn ang="0">
                    <a:pos x="31" y="6"/>
                  </a:cxn>
                  <a:cxn ang="0">
                    <a:pos x="31" y="8"/>
                  </a:cxn>
                  <a:cxn ang="0">
                    <a:pos x="33" y="6"/>
                  </a:cxn>
                  <a:cxn ang="0">
                    <a:pos x="37" y="4"/>
                  </a:cxn>
                  <a:cxn ang="0">
                    <a:pos x="38" y="2"/>
                  </a:cxn>
                  <a:cxn ang="0">
                    <a:pos x="40" y="2"/>
                  </a:cxn>
                  <a:cxn ang="0">
                    <a:pos x="44" y="0"/>
                  </a:cxn>
                  <a:cxn ang="0">
                    <a:pos x="48" y="0"/>
                  </a:cxn>
                  <a:cxn ang="0">
                    <a:pos x="52" y="2"/>
                  </a:cxn>
                  <a:cxn ang="0">
                    <a:pos x="56" y="4"/>
                  </a:cxn>
                  <a:cxn ang="0">
                    <a:pos x="60" y="6"/>
                  </a:cxn>
                  <a:cxn ang="0">
                    <a:pos x="60" y="10"/>
                  </a:cxn>
                  <a:cxn ang="0">
                    <a:pos x="62" y="16"/>
                  </a:cxn>
                  <a:cxn ang="0">
                    <a:pos x="56" y="18"/>
                  </a:cxn>
                  <a:cxn ang="0">
                    <a:pos x="54" y="14"/>
                  </a:cxn>
                  <a:cxn ang="0">
                    <a:pos x="54" y="10"/>
                  </a:cxn>
                  <a:cxn ang="0">
                    <a:pos x="52" y="8"/>
                  </a:cxn>
                  <a:cxn ang="0">
                    <a:pos x="50" y="6"/>
                  </a:cxn>
                  <a:cxn ang="0">
                    <a:pos x="46" y="6"/>
                  </a:cxn>
                  <a:cxn ang="0">
                    <a:pos x="42" y="6"/>
                  </a:cxn>
                  <a:cxn ang="0">
                    <a:pos x="38" y="8"/>
                  </a:cxn>
                  <a:cxn ang="0">
                    <a:pos x="37" y="10"/>
                  </a:cxn>
                  <a:cxn ang="0">
                    <a:pos x="35" y="14"/>
                  </a:cxn>
                  <a:cxn ang="0">
                    <a:pos x="35" y="18"/>
                  </a:cxn>
                  <a:cxn ang="0">
                    <a:pos x="33" y="43"/>
                  </a:cxn>
                  <a:cxn ang="0">
                    <a:pos x="27" y="16"/>
                  </a:cxn>
                  <a:cxn ang="0">
                    <a:pos x="27" y="12"/>
                  </a:cxn>
                  <a:cxn ang="0">
                    <a:pos x="25" y="10"/>
                  </a:cxn>
                  <a:cxn ang="0">
                    <a:pos x="23" y="8"/>
                  </a:cxn>
                  <a:cxn ang="0">
                    <a:pos x="21" y="6"/>
                  </a:cxn>
                  <a:cxn ang="0">
                    <a:pos x="17" y="6"/>
                  </a:cxn>
                  <a:cxn ang="0">
                    <a:pos x="14" y="6"/>
                  </a:cxn>
                  <a:cxn ang="0">
                    <a:pos x="12" y="8"/>
                  </a:cxn>
                  <a:cxn ang="0">
                    <a:pos x="8" y="10"/>
                  </a:cxn>
                  <a:cxn ang="0">
                    <a:pos x="8" y="14"/>
                  </a:cxn>
                  <a:cxn ang="0">
                    <a:pos x="6" y="19"/>
                  </a:cxn>
                </a:cxnLst>
                <a:rect l="0" t="0" r="r" b="b"/>
                <a:pathLst>
                  <a:path w="62" h="43">
                    <a:moveTo>
                      <a:pt x="6" y="43"/>
                    </a:moveTo>
                    <a:lnTo>
                      <a:pt x="0" y="43"/>
                    </a:lnTo>
                    <a:lnTo>
                      <a:pt x="0" y="2"/>
                    </a:lnTo>
                    <a:lnTo>
                      <a:pt x="6" y="2"/>
                    </a:lnTo>
                    <a:lnTo>
                      <a:pt x="6" y="8"/>
                    </a:lnTo>
                    <a:lnTo>
                      <a:pt x="6" y="8"/>
                    </a:lnTo>
                    <a:lnTo>
                      <a:pt x="8" y="6"/>
                    </a:lnTo>
                    <a:lnTo>
                      <a:pt x="8" y="6"/>
                    </a:lnTo>
                    <a:lnTo>
                      <a:pt x="8" y="6"/>
                    </a:lnTo>
                    <a:lnTo>
                      <a:pt x="10" y="4"/>
                    </a:lnTo>
                    <a:lnTo>
                      <a:pt x="10" y="4"/>
                    </a:lnTo>
                    <a:lnTo>
                      <a:pt x="12" y="2"/>
                    </a:lnTo>
                    <a:lnTo>
                      <a:pt x="12" y="2"/>
                    </a:lnTo>
                    <a:lnTo>
                      <a:pt x="12" y="2"/>
                    </a:lnTo>
                    <a:lnTo>
                      <a:pt x="14" y="2"/>
                    </a:lnTo>
                    <a:lnTo>
                      <a:pt x="14" y="2"/>
                    </a:lnTo>
                    <a:lnTo>
                      <a:pt x="15" y="0"/>
                    </a:lnTo>
                    <a:lnTo>
                      <a:pt x="15" y="0"/>
                    </a:lnTo>
                    <a:lnTo>
                      <a:pt x="17" y="0"/>
                    </a:lnTo>
                    <a:lnTo>
                      <a:pt x="19" y="0"/>
                    </a:lnTo>
                    <a:lnTo>
                      <a:pt x="19" y="0"/>
                    </a:lnTo>
                    <a:lnTo>
                      <a:pt x="21" y="0"/>
                    </a:lnTo>
                    <a:lnTo>
                      <a:pt x="21" y="0"/>
                    </a:lnTo>
                    <a:lnTo>
                      <a:pt x="23" y="0"/>
                    </a:lnTo>
                    <a:lnTo>
                      <a:pt x="23" y="0"/>
                    </a:lnTo>
                    <a:lnTo>
                      <a:pt x="25" y="2"/>
                    </a:lnTo>
                    <a:lnTo>
                      <a:pt x="25" y="2"/>
                    </a:lnTo>
                    <a:lnTo>
                      <a:pt x="27" y="2"/>
                    </a:lnTo>
                    <a:lnTo>
                      <a:pt x="27" y="2"/>
                    </a:lnTo>
                    <a:lnTo>
                      <a:pt x="29" y="4"/>
                    </a:lnTo>
                    <a:lnTo>
                      <a:pt x="29" y="4"/>
                    </a:lnTo>
                    <a:lnTo>
                      <a:pt x="29" y="4"/>
                    </a:lnTo>
                    <a:lnTo>
                      <a:pt x="31" y="6"/>
                    </a:lnTo>
                    <a:lnTo>
                      <a:pt x="31" y="6"/>
                    </a:lnTo>
                    <a:lnTo>
                      <a:pt x="31" y="6"/>
                    </a:lnTo>
                    <a:lnTo>
                      <a:pt x="31" y="8"/>
                    </a:lnTo>
                    <a:lnTo>
                      <a:pt x="33" y="8"/>
                    </a:lnTo>
                    <a:lnTo>
                      <a:pt x="33" y="8"/>
                    </a:lnTo>
                    <a:lnTo>
                      <a:pt x="33" y="6"/>
                    </a:lnTo>
                    <a:lnTo>
                      <a:pt x="35" y="6"/>
                    </a:lnTo>
                    <a:lnTo>
                      <a:pt x="35" y="6"/>
                    </a:lnTo>
                    <a:lnTo>
                      <a:pt x="37" y="4"/>
                    </a:lnTo>
                    <a:lnTo>
                      <a:pt x="37" y="4"/>
                    </a:lnTo>
                    <a:lnTo>
                      <a:pt x="37" y="2"/>
                    </a:lnTo>
                    <a:lnTo>
                      <a:pt x="38" y="2"/>
                    </a:lnTo>
                    <a:lnTo>
                      <a:pt x="38" y="2"/>
                    </a:lnTo>
                    <a:lnTo>
                      <a:pt x="40" y="2"/>
                    </a:lnTo>
                    <a:lnTo>
                      <a:pt x="40" y="2"/>
                    </a:lnTo>
                    <a:lnTo>
                      <a:pt x="42" y="0"/>
                    </a:lnTo>
                    <a:lnTo>
                      <a:pt x="42" y="0"/>
                    </a:lnTo>
                    <a:lnTo>
                      <a:pt x="44" y="0"/>
                    </a:lnTo>
                    <a:lnTo>
                      <a:pt x="46" y="0"/>
                    </a:lnTo>
                    <a:lnTo>
                      <a:pt x="46" y="0"/>
                    </a:lnTo>
                    <a:lnTo>
                      <a:pt x="48" y="0"/>
                    </a:lnTo>
                    <a:lnTo>
                      <a:pt x="50" y="0"/>
                    </a:lnTo>
                    <a:lnTo>
                      <a:pt x="52" y="0"/>
                    </a:lnTo>
                    <a:lnTo>
                      <a:pt x="52" y="2"/>
                    </a:lnTo>
                    <a:lnTo>
                      <a:pt x="54" y="2"/>
                    </a:lnTo>
                    <a:lnTo>
                      <a:pt x="56" y="2"/>
                    </a:lnTo>
                    <a:lnTo>
                      <a:pt x="56" y="4"/>
                    </a:lnTo>
                    <a:lnTo>
                      <a:pt x="58" y="4"/>
                    </a:lnTo>
                    <a:lnTo>
                      <a:pt x="58" y="6"/>
                    </a:lnTo>
                    <a:lnTo>
                      <a:pt x="60" y="6"/>
                    </a:lnTo>
                    <a:lnTo>
                      <a:pt x="60" y="8"/>
                    </a:lnTo>
                    <a:lnTo>
                      <a:pt x="60" y="10"/>
                    </a:lnTo>
                    <a:lnTo>
                      <a:pt x="60" y="10"/>
                    </a:lnTo>
                    <a:lnTo>
                      <a:pt x="60" y="12"/>
                    </a:lnTo>
                    <a:lnTo>
                      <a:pt x="62" y="14"/>
                    </a:lnTo>
                    <a:lnTo>
                      <a:pt x="62" y="16"/>
                    </a:lnTo>
                    <a:lnTo>
                      <a:pt x="62" y="43"/>
                    </a:lnTo>
                    <a:lnTo>
                      <a:pt x="56" y="43"/>
                    </a:lnTo>
                    <a:lnTo>
                      <a:pt x="56" y="18"/>
                    </a:lnTo>
                    <a:lnTo>
                      <a:pt x="56" y="16"/>
                    </a:lnTo>
                    <a:lnTo>
                      <a:pt x="56" y="16"/>
                    </a:lnTo>
                    <a:lnTo>
                      <a:pt x="54" y="14"/>
                    </a:lnTo>
                    <a:lnTo>
                      <a:pt x="54" y="12"/>
                    </a:lnTo>
                    <a:lnTo>
                      <a:pt x="54" y="12"/>
                    </a:lnTo>
                    <a:lnTo>
                      <a:pt x="54" y="10"/>
                    </a:lnTo>
                    <a:lnTo>
                      <a:pt x="54" y="10"/>
                    </a:lnTo>
                    <a:lnTo>
                      <a:pt x="52" y="8"/>
                    </a:lnTo>
                    <a:lnTo>
                      <a:pt x="52" y="8"/>
                    </a:lnTo>
                    <a:lnTo>
                      <a:pt x="52" y="8"/>
                    </a:lnTo>
                    <a:lnTo>
                      <a:pt x="50" y="6"/>
                    </a:lnTo>
                    <a:lnTo>
                      <a:pt x="50" y="6"/>
                    </a:lnTo>
                    <a:lnTo>
                      <a:pt x="48" y="6"/>
                    </a:lnTo>
                    <a:lnTo>
                      <a:pt x="48" y="6"/>
                    </a:lnTo>
                    <a:lnTo>
                      <a:pt x="46" y="6"/>
                    </a:lnTo>
                    <a:lnTo>
                      <a:pt x="44" y="6"/>
                    </a:lnTo>
                    <a:lnTo>
                      <a:pt x="44" y="6"/>
                    </a:lnTo>
                    <a:lnTo>
                      <a:pt x="42" y="6"/>
                    </a:lnTo>
                    <a:lnTo>
                      <a:pt x="40" y="6"/>
                    </a:lnTo>
                    <a:lnTo>
                      <a:pt x="40" y="6"/>
                    </a:lnTo>
                    <a:lnTo>
                      <a:pt x="38" y="8"/>
                    </a:lnTo>
                    <a:lnTo>
                      <a:pt x="38" y="8"/>
                    </a:lnTo>
                    <a:lnTo>
                      <a:pt x="37" y="8"/>
                    </a:lnTo>
                    <a:lnTo>
                      <a:pt x="37" y="10"/>
                    </a:lnTo>
                    <a:lnTo>
                      <a:pt x="37" y="10"/>
                    </a:lnTo>
                    <a:lnTo>
                      <a:pt x="35" y="12"/>
                    </a:lnTo>
                    <a:lnTo>
                      <a:pt x="35" y="14"/>
                    </a:lnTo>
                    <a:lnTo>
                      <a:pt x="35" y="14"/>
                    </a:lnTo>
                    <a:lnTo>
                      <a:pt x="35" y="16"/>
                    </a:lnTo>
                    <a:lnTo>
                      <a:pt x="35" y="18"/>
                    </a:lnTo>
                    <a:lnTo>
                      <a:pt x="33" y="19"/>
                    </a:lnTo>
                    <a:lnTo>
                      <a:pt x="33" y="21"/>
                    </a:lnTo>
                    <a:lnTo>
                      <a:pt x="33" y="43"/>
                    </a:lnTo>
                    <a:lnTo>
                      <a:pt x="27" y="43"/>
                    </a:lnTo>
                    <a:lnTo>
                      <a:pt x="27" y="18"/>
                    </a:lnTo>
                    <a:lnTo>
                      <a:pt x="27" y="16"/>
                    </a:lnTo>
                    <a:lnTo>
                      <a:pt x="27" y="14"/>
                    </a:lnTo>
                    <a:lnTo>
                      <a:pt x="27" y="14"/>
                    </a:lnTo>
                    <a:lnTo>
                      <a:pt x="27" y="12"/>
                    </a:lnTo>
                    <a:lnTo>
                      <a:pt x="27" y="12"/>
                    </a:lnTo>
                    <a:lnTo>
                      <a:pt x="27" y="10"/>
                    </a:lnTo>
                    <a:lnTo>
                      <a:pt x="25" y="10"/>
                    </a:lnTo>
                    <a:lnTo>
                      <a:pt x="25" y="8"/>
                    </a:lnTo>
                    <a:lnTo>
                      <a:pt x="25" y="8"/>
                    </a:lnTo>
                    <a:lnTo>
                      <a:pt x="23" y="8"/>
                    </a:lnTo>
                    <a:lnTo>
                      <a:pt x="23" y="6"/>
                    </a:lnTo>
                    <a:lnTo>
                      <a:pt x="23" y="6"/>
                    </a:lnTo>
                    <a:lnTo>
                      <a:pt x="21" y="6"/>
                    </a:lnTo>
                    <a:lnTo>
                      <a:pt x="21" y="6"/>
                    </a:lnTo>
                    <a:lnTo>
                      <a:pt x="19" y="6"/>
                    </a:lnTo>
                    <a:lnTo>
                      <a:pt x="17" y="6"/>
                    </a:lnTo>
                    <a:lnTo>
                      <a:pt x="17" y="6"/>
                    </a:lnTo>
                    <a:lnTo>
                      <a:pt x="15" y="6"/>
                    </a:lnTo>
                    <a:lnTo>
                      <a:pt x="14" y="6"/>
                    </a:lnTo>
                    <a:lnTo>
                      <a:pt x="14" y="6"/>
                    </a:lnTo>
                    <a:lnTo>
                      <a:pt x="12" y="8"/>
                    </a:lnTo>
                    <a:lnTo>
                      <a:pt x="12" y="8"/>
                    </a:lnTo>
                    <a:lnTo>
                      <a:pt x="10" y="8"/>
                    </a:lnTo>
                    <a:lnTo>
                      <a:pt x="10" y="10"/>
                    </a:lnTo>
                    <a:lnTo>
                      <a:pt x="8" y="10"/>
                    </a:lnTo>
                    <a:lnTo>
                      <a:pt x="8" y="12"/>
                    </a:lnTo>
                    <a:lnTo>
                      <a:pt x="8" y="14"/>
                    </a:lnTo>
                    <a:lnTo>
                      <a:pt x="8" y="14"/>
                    </a:lnTo>
                    <a:lnTo>
                      <a:pt x="6" y="16"/>
                    </a:lnTo>
                    <a:lnTo>
                      <a:pt x="6" y="18"/>
                    </a:lnTo>
                    <a:lnTo>
                      <a:pt x="6" y="19"/>
                    </a:lnTo>
                    <a:lnTo>
                      <a:pt x="6" y="21"/>
                    </a:lnTo>
                    <a:lnTo>
                      <a:pt x="6" y="43"/>
                    </a:lnTo>
                    <a:close/>
                  </a:path>
                </a:pathLst>
              </a:custGeom>
              <a:noFill/>
              <a:ln w="9525">
                <a:noFill/>
                <a:round/>
                <a:headEnd/>
                <a:tailEnd/>
              </a:ln>
            </p:spPr>
            <p:txBody>
              <a:bodyPr/>
              <a:lstStyle/>
              <a:p>
                <a:endParaRPr lang="pt-BR"/>
              </a:p>
            </p:txBody>
          </p:sp>
          <p:sp>
            <p:nvSpPr>
              <p:cNvPr id="17462" name="Freeform 1078"/>
              <p:cNvSpPr>
                <a:spLocks/>
              </p:cNvSpPr>
              <p:nvPr/>
            </p:nvSpPr>
            <p:spPr bwMode="auto">
              <a:xfrm>
                <a:off x="670" y="4366"/>
                <a:ext cx="59" cy="43"/>
              </a:xfrm>
              <a:custGeom>
                <a:avLst/>
                <a:gdLst/>
                <a:ahLst/>
                <a:cxnLst>
                  <a:cxn ang="0">
                    <a:pos x="0" y="2"/>
                  </a:cxn>
                  <a:cxn ang="0">
                    <a:pos x="6" y="8"/>
                  </a:cxn>
                  <a:cxn ang="0">
                    <a:pos x="7" y="6"/>
                  </a:cxn>
                  <a:cxn ang="0">
                    <a:pos x="9" y="2"/>
                  </a:cxn>
                  <a:cxn ang="0">
                    <a:pos x="13" y="2"/>
                  </a:cxn>
                  <a:cxn ang="0">
                    <a:pos x="15" y="0"/>
                  </a:cxn>
                  <a:cxn ang="0">
                    <a:pos x="19" y="0"/>
                  </a:cxn>
                  <a:cxn ang="0">
                    <a:pos x="23" y="0"/>
                  </a:cxn>
                  <a:cxn ang="0">
                    <a:pos x="25" y="2"/>
                  </a:cxn>
                  <a:cxn ang="0">
                    <a:pos x="27" y="4"/>
                  </a:cxn>
                  <a:cxn ang="0">
                    <a:pos x="29" y="6"/>
                  </a:cxn>
                  <a:cxn ang="0">
                    <a:pos x="31" y="8"/>
                  </a:cxn>
                  <a:cxn ang="0">
                    <a:pos x="32" y="6"/>
                  </a:cxn>
                  <a:cxn ang="0">
                    <a:pos x="34" y="4"/>
                  </a:cxn>
                  <a:cxn ang="0">
                    <a:pos x="38" y="2"/>
                  </a:cxn>
                  <a:cxn ang="0">
                    <a:pos x="40" y="2"/>
                  </a:cxn>
                  <a:cxn ang="0">
                    <a:pos x="44" y="0"/>
                  </a:cxn>
                  <a:cxn ang="0">
                    <a:pos x="48" y="0"/>
                  </a:cxn>
                  <a:cxn ang="0">
                    <a:pos x="52" y="2"/>
                  </a:cxn>
                  <a:cxn ang="0">
                    <a:pos x="55" y="4"/>
                  </a:cxn>
                  <a:cxn ang="0">
                    <a:pos x="57" y="6"/>
                  </a:cxn>
                  <a:cxn ang="0">
                    <a:pos x="59" y="10"/>
                  </a:cxn>
                  <a:cxn ang="0">
                    <a:pos x="59" y="16"/>
                  </a:cxn>
                  <a:cxn ang="0">
                    <a:pos x="54" y="18"/>
                  </a:cxn>
                  <a:cxn ang="0">
                    <a:pos x="54" y="14"/>
                  </a:cxn>
                  <a:cxn ang="0">
                    <a:pos x="54" y="10"/>
                  </a:cxn>
                  <a:cxn ang="0">
                    <a:pos x="52" y="8"/>
                  </a:cxn>
                  <a:cxn ang="0">
                    <a:pos x="50" y="6"/>
                  </a:cxn>
                  <a:cxn ang="0">
                    <a:pos x="46" y="6"/>
                  </a:cxn>
                  <a:cxn ang="0">
                    <a:pos x="42" y="6"/>
                  </a:cxn>
                  <a:cxn ang="0">
                    <a:pos x="38" y="8"/>
                  </a:cxn>
                  <a:cxn ang="0">
                    <a:pos x="36" y="10"/>
                  </a:cxn>
                  <a:cxn ang="0">
                    <a:pos x="34" y="14"/>
                  </a:cxn>
                  <a:cxn ang="0">
                    <a:pos x="32" y="18"/>
                  </a:cxn>
                  <a:cxn ang="0">
                    <a:pos x="32" y="43"/>
                  </a:cxn>
                  <a:cxn ang="0">
                    <a:pos x="27" y="16"/>
                  </a:cxn>
                  <a:cxn ang="0">
                    <a:pos x="27" y="12"/>
                  </a:cxn>
                  <a:cxn ang="0">
                    <a:pos x="25" y="10"/>
                  </a:cxn>
                  <a:cxn ang="0">
                    <a:pos x="23" y="8"/>
                  </a:cxn>
                  <a:cxn ang="0">
                    <a:pos x="21" y="6"/>
                  </a:cxn>
                  <a:cxn ang="0">
                    <a:pos x="17" y="6"/>
                  </a:cxn>
                  <a:cxn ang="0">
                    <a:pos x="13" y="6"/>
                  </a:cxn>
                  <a:cxn ang="0">
                    <a:pos x="9" y="8"/>
                  </a:cxn>
                  <a:cxn ang="0">
                    <a:pos x="7" y="10"/>
                  </a:cxn>
                  <a:cxn ang="0">
                    <a:pos x="6" y="14"/>
                  </a:cxn>
                  <a:cxn ang="0">
                    <a:pos x="6" y="19"/>
                  </a:cxn>
                </a:cxnLst>
                <a:rect l="0" t="0" r="r" b="b"/>
                <a:pathLst>
                  <a:path w="59" h="43">
                    <a:moveTo>
                      <a:pt x="6" y="43"/>
                    </a:moveTo>
                    <a:lnTo>
                      <a:pt x="0" y="43"/>
                    </a:lnTo>
                    <a:lnTo>
                      <a:pt x="0" y="2"/>
                    </a:lnTo>
                    <a:lnTo>
                      <a:pt x="6" y="2"/>
                    </a:lnTo>
                    <a:lnTo>
                      <a:pt x="6" y="8"/>
                    </a:lnTo>
                    <a:lnTo>
                      <a:pt x="6" y="8"/>
                    </a:lnTo>
                    <a:lnTo>
                      <a:pt x="7" y="6"/>
                    </a:lnTo>
                    <a:lnTo>
                      <a:pt x="7" y="6"/>
                    </a:lnTo>
                    <a:lnTo>
                      <a:pt x="7" y="6"/>
                    </a:lnTo>
                    <a:lnTo>
                      <a:pt x="9" y="4"/>
                    </a:lnTo>
                    <a:lnTo>
                      <a:pt x="9" y="4"/>
                    </a:lnTo>
                    <a:lnTo>
                      <a:pt x="9" y="2"/>
                    </a:lnTo>
                    <a:lnTo>
                      <a:pt x="11" y="2"/>
                    </a:lnTo>
                    <a:lnTo>
                      <a:pt x="11" y="2"/>
                    </a:lnTo>
                    <a:lnTo>
                      <a:pt x="13" y="2"/>
                    </a:lnTo>
                    <a:lnTo>
                      <a:pt x="13" y="2"/>
                    </a:lnTo>
                    <a:lnTo>
                      <a:pt x="15" y="0"/>
                    </a:lnTo>
                    <a:lnTo>
                      <a:pt x="15" y="0"/>
                    </a:lnTo>
                    <a:lnTo>
                      <a:pt x="17" y="0"/>
                    </a:lnTo>
                    <a:lnTo>
                      <a:pt x="17" y="0"/>
                    </a:lnTo>
                    <a:lnTo>
                      <a:pt x="19" y="0"/>
                    </a:lnTo>
                    <a:lnTo>
                      <a:pt x="19" y="0"/>
                    </a:lnTo>
                    <a:lnTo>
                      <a:pt x="21" y="0"/>
                    </a:lnTo>
                    <a:lnTo>
                      <a:pt x="23" y="0"/>
                    </a:lnTo>
                    <a:lnTo>
                      <a:pt x="23" y="0"/>
                    </a:lnTo>
                    <a:lnTo>
                      <a:pt x="25" y="2"/>
                    </a:lnTo>
                    <a:lnTo>
                      <a:pt x="25" y="2"/>
                    </a:lnTo>
                    <a:lnTo>
                      <a:pt x="27" y="2"/>
                    </a:lnTo>
                    <a:lnTo>
                      <a:pt x="27" y="2"/>
                    </a:lnTo>
                    <a:lnTo>
                      <a:pt x="27" y="4"/>
                    </a:lnTo>
                    <a:lnTo>
                      <a:pt x="29" y="4"/>
                    </a:lnTo>
                    <a:lnTo>
                      <a:pt x="29" y="4"/>
                    </a:lnTo>
                    <a:lnTo>
                      <a:pt x="29" y="6"/>
                    </a:lnTo>
                    <a:lnTo>
                      <a:pt x="31" y="6"/>
                    </a:lnTo>
                    <a:lnTo>
                      <a:pt x="31" y="6"/>
                    </a:lnTo>
                    <a:lnTo>
                      <a:pt x="31" y="8"/>
                    </a:lnTo>
                    <a:lnTo>
                      <a:pt x="32" y="8"/>
                    </a:lnTo>
                    <a:lnTo>
                      <a:pt x="32" y="8"/>
                    </a:lnTo>
                    <a:lnTo>
                      <a:pt x="32" y="6"/>
                    </a:lnTo>
                    <a:lnTo>
                      <a:pt x="34" y="6"/>
                    </a:lnTo>
                    <a:lnTo>
                      <a:pt x="34" y="6"/>
                    </a:lnTo>
                    <a:lnTo>
                      <a:pt x="34" y="4"/>
                    </a:lnTo>
                    <a:lnTo>
                      <a:pt x="36" y="4"/>
                    </a:lnTo>
                    <a:lnTo>
                      <a:pt x="36" y="2"/>
                    </a:lnTo>
                    <a:lnTo>
                      <a:pt x="38" y="2"/>
                    </a:lnTo>
                    <a:lnTo>
                      <a:pt x="38" y="2"/>
                    </a:lnTo>
                    <a:lnTo>
                      <a:pt x="40" y="2"/>
                    </a:lnTo>
                    <a:lnTo>
                      <a:pt x="40" y="2"/>
                    </a:lnTo>
                    <a:lnTo>
                      <a:pt x="42" y="0"/>
                    </a:lnTo>
                    <a:lnTo>
                      <a:pt x="42" y="0"/>
                    </a:lnTo>
                    <a:lnTo>
                      <a:pt x="44" y="0"/>
                    </a:lnTo>
                    <a:lnTo>
                      <a:pt x="44" y="0"/>
                    </a:lnTo>
                    <a:lnTo>
                      <a:pt x="46" y="0"/>
                    </a:lnTo>
                    <a:lnTo>
                      <a:pt x="48" y="0"/>
                    </a:lnTo>
                    <a:lnTo>
                      <a:pt x="50" y="0"/>
                    </a:lnTo>
                    <a:lnTo>
                      <a:pt x="50" y="0"/>
                    </a:lnTo>
                    <a:lnTo>
                      <a:pt x="52" y="2"/>
                    </a:lnTo>
                    <a:lnTo>
                      <a:pt x="54" y="2"/>
                    </a:lnTo>
                    <a:lnTo>
                      <a:pt x="54" y="2"/>
                    </a:lnTo>
                    <a:lnTo>
                      <a:pt x="55" y="4"/>
                    </a:lnTo>
                    <a:lnTo>
                      <a:pt x="55" y="4"/>
                    </a:lnTo>
                    <a:lnTo>
                      <a:pt x="57" y="6"/>
                    </a:lnTo>
                    <a:lnTo>
                      <a:pt x="57" y="6"/>
                    </a:lnTo>
                    <a:lnTo>
                      <a:pt x="59" y="8"/>
                    </a:lnTo>
                    <a:lnTo>
                      <a:pt x="59" y="10"/>
                    </a:lnTo>
                    <a:lnTo>
                      <a:pt x="59" y="10"/>
                    </a:lnTo>
                    <a:lnTo>
                      <a:pt x="59" y="12"/>
                    </a:lnTo>
                    <a:lnTo>
                      <a:pt x="59" y="14"/>
                    </a:lnTo>
                    <a:lnTo>
                      <a:pt x="59" y="16"/>
                    </a:lnTo>
                    <a:lnTo>
                      <a:pt x="59" y="43"/>
                    </a:lnTo>
                    <a:lnTo>
                      <a:pt x="54" y="43"/>
                    </a:lnTo>
                    <a:lnTo>
                      <a:pt x="54" y="18"/>
                    </a:lnTo>
                    <a:lnTo>
                      <a:pt x="54" y="16"/>
                    </a:lnTo>
                    <a:lnTo>
                      <a:pt x="54" y="16"/>
                    </a:lnTo>
                    <a:lnTo>
                      <a:pt x="54" y="14"/>
                    </a:lnTo>
                    <a:lnTo>
                      <a:pt x="54" y="12"/>
                    </a:lnTo>
                    <a:lnTo>
                      <a:pt x="54" y="12"/>
                    </a:lnTo>
                    <a:lnTo>
                      <a:pt x="54" y="10"/>
                    </a:lnTo>
                    <a:lnTo>
                      <a:pt x="52" y="10"/>
                    </a:lnTo>
                    <a:lnTo>
                      <a:pt x="52" y="8"/>
                    </a:lnTo>
                    <a:lnTo>
                      <a:pt x="52" y="8"/>
                    </a:lnTo>
                    <a:lnTo>
                      <a:pt x="50" y="8"/>
                    </a:lnTo>
                    <a:lnTo>
                      <a:pt x="50" y="6"/>
                    </a:lnTo>
                    <a:lnTo>
                      <a:pt x="50" y="6"/>
                    </a:lnTo>
                    <a:lnTo>
                      <a:pt x="48" y="6"/>
                    </a:lnTo>
                    <a:lnTo>
                      <a:pt x="46" y="6"/>
                    </a:lnTo>
                    <a:lnTo>
                      <a:pt x="46" y="6"/>
                    </a:lnTo>
                    <a:lnTo>
                      <a:pt x="44" y="6"/>
                    </a:lnTo>
                    <a:lnTo>
                      <a:pt x="42" y="6"/>
                    </a:lnTo>
                    <a:lnTo>
                      <a:pt x="42" y="6"/>
                    </a:lnTo>
                    <a:lnTo>
                      <a:pt x="40" y="6"/>
                    </a:lnTo>
                    <a:lnTo>
                      <a:pt x="40" y="6"/>
                    </a:lnTo>
                    <a:lnTo>
                      <a:pt x="38" y="8"/>
                    </a:lnTo>
                    <a:lnTo>
                      <a:pt x="38" y="8"/>
                    </a:lnTo>
                    <a:lnTo>
                      <a:pt x="36" y="8"/>
                    </a:lnTo>
                    <a:lnTo>
                      <a:pt x="36" y="10"/>
                    </a:lnTo>
                    <a:lnTo>
                      <a:pt x="34" y="10"/>
                    </a:lnTo>
                    <a:lnTo>
                      <a:pt x="34" y="12"/>
                    </a:lnTo>
                    <a:lnTo>
                      <a:pt x="34" y="14"/>
                    </a:lnTo>
                    <a:lnTo>
                      <a:pt x="34" y="14"/>
                    </a:lnTo>
                    <a:lnTo>
                      <a:pt x="32" y="16"/>
                    </a:lnTo>
                    <a:lnTo>
                      <a:pt x="32" y="18"/>
                    </a:lnTo>
                    <a:lnTo>
                      <a:pt x="32" y="19"/>
                    </a:lnTo>
                    <a:lnTo>
                      <a:pt x="32" y="21"/>
                    </a:lnTo>
                    <a:lnTo>
                      <a:pt x="32" y="43"/>
                    </a:lnTo>
                    <a:lnTo>
                      <a:pt x="27" y="43"/>
                    </a:lnTo>
                    <a:lnTo>
                      <a:pt x="27" y="18"/>
                    </a:lnTo>
                    <a:lnTo>
                      <a:pt x="27" y="16"/>
                    </a:lnTo>
                    <a:lnTo>
                      <a:pt x="27" y="14"/>
                    </a:lnTo>
                    <a:lnTo>
                      <a:pt x="27" y="14"/>
                    </a:lnTo>
                    <a:lnTo>
                      <a:pt x="27" y="12"/>
                    </a:lnTo>
                    <a:lnTo>
                      <a:pt x="27" y="12"/>
                    </a:lnTo>
                    <a:lnTo>
                      <a:pt x="27" y="10"/>
                    </a:lnTo>
                    <a:lnTo>
                      <a:pt x="25" y="10"/>
                    </a:lnTo>
                    <a:lnTo>
                      <a:pt x="25" y="8"/>
                    </a:lnTo>
                    <a:lnTo>
                      <a:pt x="25" y="8"/>
                    </a:lnTo>
                    <a:lnTo>
                      <a:pt x="23" y="8"/>
                    </a:lnTo>
                    <a:lnTo>
                      <a:pt x="23" y="6"/>
                    </a:lnTo>
                    <a:lnTo>
                      <a:pt x="21" y="6"/>
                    </a:lnTo>
                    <a:lnTo>
                      <a:pt x="21" y="6"/>
                    </a:lnTo>
                    <a:lnTo>
                      <a:pt x="19" y="6"/>
                    </a:lnTo>
                    <a:lnTo>
                      <a:pt x="19" y="6"/>
                    </a:lnTo>
                    <a:lnTo>
                      <a:pt x="17" y="6"/>
                    </a:lnTo>
                    <a:lnTo>
                      <a:pt x="15" y="6"/>
                    </a:lnTo>
                    <a:lnTo>
                      <a:pt x="15" y="6"/>
                    </a:lnTo>
                    <a:lnTo>
                      <a:pt x="13" y="6"/>
                    </a:lnTo>
                    <a:lnTo>
                      <a:pt x="11" y="6"/>
                    </a:lnTo>
                    <a:lnTo>
                      <a:pt x="11" y="8"/>
                    </a:lnTo>
                    <a:lnTo>
                      <a:pt x="9" y="8"/>
                    </a:lnTo>
                    <a:lnTo>
                      <a:pt x="9" y="8"/>
                    </a:lnTo>
                    <a:lnTo>
                      <a:pt x="9" y="10"/>
                    </a:lnTo>
                    <a:lnTo>
                      <a:pt x="7" y="10"/>
                    </a:lnTo>
                    <a:lnTo>
                      <a:pt x="7" y="12"/>
                    </a:lnTo>
                    <a:lnTo>
                      <a:pt x="7" y="14"/>
                    </a:lnTo>
                    <a:lnTo>
                      <a:pt x="6" y="14"/>
                    </a:lnTo>
                    <a:lnTo>
                      <a:pt x="6" y="16"/>
                    </a:lnTo>
                    <a:lnTo>
                      <a:pt x="6" y="18"/>
                    </a:lnTo>
                    <a:lnTo>
                      <a:pt x="6" y="19"/>
                    </a:lnTo>
                    <a:lnTo>
                      <a:pt x="6" y="21"/>
                    </a:lnTo>
                    <a:lnTo>
                      <a:pt x="6" y="43"/>
                    </a:lnTo>
                    <a:close/>
                  </a:path>
                </a:pathLst>
              </a:custGeom>
              <a:noFill/>
              <a:ln w="9525">
                <a:noFill/>
                <a:round/>
                <a:headEnd/>
                <a:tailEnd/>
              </a:ln>
            </p:spPr>
            <p:txBody>
              <a:bodyPr/>
              <a:lstStyle/>
              <a:p>
                <a:endParaRPr lang="pt-BR"/>
              </a:p>
            </p:txBody>
          </p:sp>
          <p:sp>
            <p:nvSpPr>
              <p:cNvPr id="17463" name="Freeform 1079"/>
              <p:cNvSpPr>
                <a:spLocks noEditPoints="1"/>
              </p:cNvSpPr>
              <p:nvPr/>
            </p:nvSpPr>
            <p:spPr bwMode="auto">
              <a:xfrm>
                <a:off x="741" y="4366"/>
                <a:ext cx="40" cy="45"/>
              </a:xfrm>
              <a:custGeom>
                <a:avLst/>
                <a:gdLst/>
                <a:ahLst/>
                <a:cxnLst>
                  <a:cxn ang="0">
                    <a:pos x="8" y="27"/>
                  </a:cxn>
                  <a:cxn ang="0">
                    <a:pos x="9" y="31"/>
                  </a:cxn>
                  <a:cxn ang="0">
                    <a:pos x="11" y="35"/>
                  </a:cxn>
                  <a:cxn ang="0">
                    <a:pos x="13" y="39"/>
                  </a:cxn>
                  <a:cxn ang="0">
                    <a:pos x="17" y="39"/>
                  </a:cxn>
                  <a:cxn ang="0">
                    <a:pos x="23" y="39"/>
                  </a:cxn>
                  <a:cxn ang="0">
                    <a:pos x="27" y="39"/>
                  </a:cxn>
                  <a:cxn ang="0">
                    <a:pos x="31" y="37"/>
                  </a:cxn>
                  <a:cxn ang="0">
                    <a:pos x="32" y="33"/>
                  </a:cxn>
                  <a:cxn ang="0">
                    <a:pos x="34" y="27"/>
                  </a:cxn>
                  <a:cxn ang="0">
                    <a:pos x="34" y="21"/>
                  </a:cxn>
                  <a:cxn ang="0">
                    <a:pos x="34" y="18"/>
                  </a:cxn>
                  <a:cxn ang="0">
                    <a:pos x="32" y="12"/>
                  </a:cxn>
                  <a:cxn ang="0">
                    <a:pos x="31" y="10"/>
                  </a:cxn>
                  <a:cxn ang="0">
                    <a:pos x="27" y="6"/>
                  </a:cxn>
                  <a:cxn ang="0">
                    <a:pos x="23" y="6"/>
                  </a:cxn>
                  <a:cxn ang="0">
                    <a:pos x="19" y="6"/>
                  </a:cxn>
                  <a:cxn ang="0">
                    <a:pos x="13" y="8"/>
                  </a:cxn>
                  <a:cxn ang="0">
                    <a:pos x="11" y="10"/>
                  </a:cxn>
                  <a:cxn ang="0">
                    <a:pos x="9" y="14"/>
                  </a:cxn>
                  <a:cxn ang="0">
                    <a:pos x="8" y="19"/>
                  </a:cxn>
                  <a:cxn ang="0">
                    <a:pos x="34" y="43"/>
                  </a:cxn>
                  <a:cxn ang="0">
                    <a:pos x="34" y="37"/>
                  </a:cxn>
                  <a:cxn ang="0">
                    <a:pos x="32" y="41"/>
                  </a:cxn>
                  <a:cxn ang="0">
                    <a:pos x="29" y="43"/>
                  </a:cxn>
                  <a:cxn ang="0">
                    <a:pos x="27" y="45"/>
                  </a:cxn>
                  <a:cxn ang="0">
                    <a:pos x="23" y="45"/>
                  </a:cxn>
                  <a:cxn ang="0">
                    <a:pos x="19" y="45"/>
                  </a:cxn>
                  <a:cxn ang="0">
                    <a:pos x="13" y="43"/>
                  </a:cxn>
                  <a:cxn ang="0">
                    <a:pos x="8" y="41"/>
                  </a:cxn>
                  <a:cxn ang="0">
                    <a:pos x="4" y="35"/>
                  </a:cxn>
                  <a:cxn ang="0">
                    <a:pos x="2" y="29"/>
                  </a:cxn>
                  <a:cxn ang="0">
                    <a:pos x="0" y="23"/>
                  </a:cxn>
                  <a:cxn ang="0">
                    <a:pos x="2" y="16"/>
                  </a:cxn>
                  <a:cxn ang="0">
                    <a:pos x="4" y="10"/>
                  </a:cxn>
                  <a:cxn ang="0">
                    <a:pos x="8" y="6"/>
                  </a:cxn>
                  <a:cxn ang="0">
                    <a:pos x="13" y="2"/>
                  </a:cxn>
                  <a:cxn ang="0">
                    <a:pos x="17" y="0"/>
                  </a:cxn>
                  <a:cxn ang="0">
                    <a:pos x="23" y="0"/>
                  </a:cxn>
                  <a:cxn ang="0">
                    <a:pos x="27" y="2"/>
                  </a:cxn>
                  <a:cxn ang="0">
                    <a:pos x="29" y="2"/>
                  </a:cxn>
                  <a:cxn ang="0">
                    <a:pos x="32" y="4"/>
                  </a:cxn>
                  <a:cxn ang="0">
                    <a:pos x="34" y="8"/>
                  </a:cxn>
                  <a:cxn ang="0">
                    <a:pos x="34" y="2"/>
                  </a:cxn>
                  <a:cxn ang="0">
                    <a:pos x="34" y="43"/>
                  </a:cxn>
                </a:cxnLst>
                <a:rect l="0" t="0" r="r" b="b"/>
                <a:pathLst>
                  <a:path w="40" h="45">
                    <a:moveTo>
                      <a:pt x="8" y="23"/>
                    </a:moveTo>
                    <a:lnTo>
                      <a:pt x="8" y="25"/>
                    </a:lnTo>
                    <a:lnTo>
                      <a:pt x="8" y="27"/>
                    </a:lnTo>
                    <a:lnTo>
                      <a:pt x="8" y="29"/>
                    </a:lnTo>
                    <a:lnTo>
                      <a:pt x="8" y="29"/>
                    </a:lnTo>
                    <a:lnTo>
                      <a:pt x="9" y="31"/>
                    </a:lnTo>
                    <a:lnTo>
                      <a:pt x="9" y="33"/>
                    </a:lnTo>
                    <a:lnTo>
                      <a:pt x="9" y="35"/>
                    </a:lnTo>
                    <a:lnTo>
                      <a:pt x="11" y="35"/>
                    </a:lnTo>
                    <a:lnTo>
                      <a:pt x="11" y="37"/>
                    </a:lnTo>
                    <a:lnTo>
                      <a:pt x="13" y="37"/>
                    </a:lnTo>
                    <a:lnTo>
                      <a:pt x="13" y="39"/>
                    </a:lnTo>
                    <a:lnTo>
                      <a:pt x="15" y="39"/>
                    </a:lnTo>
                    <a:lnTo>
                      <a:pt x="17" y="39"/>
                    </a:lnTo>
                    <a:lnTo>
                      <a:pt x="17" y="39"/>
                    </a:lnTo>
                    <a:lnTo>
                      <a:pt x="19" y="39"/>
                    </a:lnTo>
                    <a:lnTo>
                      <a:pt x="21" y="39"/>
                    </a:lnTo>
                    <a:lnTo>
                      <a:pt x="23" y="39"/>
                    </a:lnTo>
                    <a:lnTo>
                      <a:pt x="25" y="39"/>
                    </a:lnTo>
                    <a:lnTo>
                      <a:pt x="25" y="39"/>
                    </a:lnTo>
                    <a:lnTo>
                      <a:pt x="27" y="39"/>
                    </a:lnTo>
                    <a:lnTo>
                      <a:pt x="29" y="37"/>
                    </a:lnTo>
                    <a:lnTo>
                      <a:pt x="29" y="37"/>
                    </a:lnTo>
                    <a:lnTo>
                      <a:pt x="31" y="37"/>
                    </a:lnTo>
                    <a:lnTo>
                      <a:pt x="32" y="35"/>
                    </a:lnTo>
                    <a:lnTo>
                      <a:pt x="32" y="33"/>
                    </a:lnTo>
                    <a:lnTo>
                      <a:pt x="32" y="33"/>
                    </a:lnTo>
                    <a:lnTo>
                      <a:pt x="34" y="31"/>
                    </a:lnTo>
                    <a:lnTo>
                      <a:pt x="34" y="29"/>
                    </a:lnTo>
                    <a:lnTo>
                      <a:pt x="34" y="27"/>
                    </a:lnTo>
                    <a:lnTo>
                      <a:pt x="34" y="25"/>
                    </a:lnTo>
                    <a:lnTo>
                      <a:pt x="34" y="23"/>
                    </a:lnTo>
                    <a:lnTo>
                      <a:pt x="34" y="21"/>
                    </a:lnTo>
                    <a:lnTo>
                      <a:pt x="34" y="19"/>
                    </a:lnTo>
                    <a:lnTo>
                      <a:pt x="34" y="18"/>
                    </a:lnTo>
                    <a:lnTo>
                      <a:pt x="34" y="18"/>
                    </a:lnTo>
                    <a:lnTo>
                      <a:pt x="34" y="16"/>
                    </a:lnTo>
                    <a:lnTo>
                      <a:pt x="34" y="14"/>
                    </a:lnTo>
                    <a:lnTo>
                      <a:pt x="32" y="12"/>
                    </a:lnTo>
                    <a:lnTo>
                      <a:pt x="32" y="12"/>
                    </a:lnTo>
                    <a:lnTo>
                      <a:pt x="32" y="10"/>
                    </a:lnTo>
                    <a:lnTo>
                      <a:pt x="31" y="10"/>
                    </a:lnTo>
                    <a:lnTo>
                      <a:pt x="29" y="8"/>
                    </a:lnTo>
                    <a:lnTo>
                      <a:pt x="29" y="8"/>
                    </a:lnTo>
                    <a:lnTo>
                      <a:pt x="27" y="6"/>
                    </a:lnTo>
                    <a:lnTo>
                      <a:pt x="27" y="6"/>
                    </a:lnTo>
                    <a:lnTo>
                      <a:pt x="25" y="6"/>
                    </a:lnTo>
                    <a:lnTo>
                      <a:pt x="23" y="6"/>
                    </a:lnTo>
                    <a:lnTo>
                      <a:pt x="21" y="6"/>
                    </a:lnTo>
                    <a:lnTo>
                      <a:pt x="19" y="6"/>
                    </a:lnTo>
                    <a:lnTo>
                      <a:pt x="19" y="6"/>
                    </a:lnTo>
                    <a:lnTo>
                      <a:pt x="17" y="6"/>
                    </a:lnTo>
                    <a:lnTo>
                      <a:pt x="15" y="6"/>
                    </a:lnTo>
                    <a:lnTo>
                      <a:pt x="13" y="8"/>
                    </a:lnTo>
                    <a:lnTo>
                      <a:pt x="13" y="8"/>
                    </a:lnTo>
                    <a:lnTo>
                      <a:pt x="11" y="10"/>
                    </a:lnTo>
                    <a:lnTo>
                      <a:pt x="11" y="10"/>
                    </a:lnTo>
                    <a:lnTo>
                      <a:pt x="9" y="12"/>
                    </a:lnTo>
                    <a:lnTo>
                      <a:pt x="9" y="14"/>
                    </a:lnTo>
                    <a:lnTo>
                      <a:pt x="9" y="14"/>
                    </a:lnTo>
                    <a:lnTo>
                      <a:pt x="8" y="16"/>
                    </a:lnTo>
                    <a:lnTo>
                      <a:pt x="8" y="18"/>
                    </a:lnTo>
                    <a:lnTo>
                      <a:pt x="8" y="19"/>
                    </a:lnTo>
                    <a:lnTo>
                      <a:pt x="8" y="21"/>
                    </a:lnTo>
                    <a:lnTo>
                      <a:pt x="8" y="23"/>
                    </a:lnTo>
                    <a:close/>
                    <a:moveTo>
                      <a:pt x="34" y="43"/>
                    </a:moveTo>
                    <a:lnTo>
                      <a:pt x="34" y="35"/>
                    </a:lnTo>
                    <a:lnTo>
                      <a:pt x="34" y="37"/>
                    </a:lnTo>
                    <a:lnTo>
                      <a:pt x="34" y="37"/>
                    </a:lnTo>
                    <a:lnTo>
                      <a:pt x="34" y="39"/>
                    </a:lnTo>
                    <a:lnTo>
                      <a:pt x="32" y="39"/>
                    </a:lnTo>
                    <a:lnTo>
                      <a:pt x="32" y="41"/>
                    </a:lnTo>
                    <a:lnTo>
                      <a:pt x="31" y="41"/>
                    </a:lnTo>
                    <a:lnTo>
                      <a:pt x="31" y="43"/>
                    </a:lnTo>
                    <a:lnTo>
                      <a:pt x="29" y="43"/>
                    </a:lnTo>
                    <a:lnTo>
                      <a:pt x="29" y="43"/>
                    </a:lnTo>
                    <a:lnTo>
                      <a:pt x="27" y="45"/>
                    </a:lnTo>
                    <a:lnTo>
                      <a:pt x="27" y="45"/>
                    </a:lnTo>
                    <a:lnTo>
                      <a:pt x="25" y="45"/>
                    </a:lnTo>
                    <a:lnTo>
                      <a:pt x="25" y="45"/>
                    </a:lnTo>
                    <a:lnTo>
                      <a:pt x="23" y="45"/>
                    </a:lnTo>
                    <a:lnTo>
                      <a:pt x="21" y="45"/>
                    </a:lnTo>
                    <a:lnTo>
                      <a:pt x="21" y="45"/>
                    </a:lnTo>
                    <a:lnTo>
                      <a:pt x="19" y="45"/>
                    </a:lnTo>
                    <a:lnTo>
                      <a:pt x="17" y="45"/>
                    </a:lnTo>
                    <a:lnTo>
                      <a:pt x="15" y="45"/>
                    </a:lnTo>
                    <a:lnTo>
                      <a:pt x="13" y="43"/>
                    </a:lnTo>
                    <a:lnTo>
                      <a:pt x="11" y="43"/>
                    </a:lnTo>
                    <a:lnTo>
                      <a:pt x="9" y="41"/>
                    </a:lnTo>
                    <a:lnTo>
                      <a:pt x="8" y="41"/>
                    </a:lnTo>
                    <a:lnTo>
                      <a:pt x="6" y="39"/>
                    </a:lnTo>
                    <a:lnTo>
                      <a:pt x="6" y="37"/>
                    </a:lnTo>
                    <a:lnTo>
                      <a:pt x="4" y="35"/>
                    </a:lnTo>
                    <a:lnTo>
                      <a:pt x="4" y="33"/>
                    </a:lnTo>
                    <a:lnTo>
                      <a:pt x="2" y="31"/>
                    </a:lnTo>
                    <a:lnTo>
                      <a:pt x="2" y="29"/>
                    </a:lnTo>
                    <a:lnTo>
                      <a:pt x="2" y="27"/>
                    </a:lnTo>
                    <a:lnTo>
                      <a:pt x="2" y="25"/>
                    </a:lnTo>
                    <a:lnTo>
                      <a:pt x="0" y="23"/>
                    </a:lnTo>
                    <a:lnTo>
                      <a:pt x="2" y="19"/>
                    </a:lnTo>
                    <a:lnTo>
                      <a:pt x="2" y="18"/>
                    </a:lnTo>
                    <a:lnTo>
                      <a:pt x="2" y="16"/>
                    </a:lnTo>
                    <a:lnTo>
                      <a:pt x="2" y="14"/>
                    </a:lnTo>
                    <a:lnTo>
                      <a:pt x="4" y="12"/>
                    </a:lnTo>
                    <a:lnTo>
                      <a:pt x="4" y="10"/>
                    </a:lnTo>
                    <a:lnTo>
                      <a:pt x="6" y="8"/>
                    </a:lnTo>
                    <a:lnTo>
                      <a:pt x="6" y="6"/>
                    </a:lnTo>
                    <a:lnTo>
                      <a:pt x="8" y="6"/>
                    </a:lnTo>
                    <a:lnTo>
                      <a:pt x="9" y="4"/>
                    </a:lnTo>
                    <a:lnTo>
                      <a:pt x="11" y="2"/>
                    </a:lnTo>
                    <a:lnTo>
                      <a:pt x="13" y="2"/>
                    </a:lnTo>
                    <a:lnTo>
                      <a:pt x="13" y="2"/>
                    </a:lnTo>
                    <a:lnTo>
                      <a:pt x="15" y="0"/>
                    </a:lnTo>
                    <a:lnTo>
                      <a:pt x="17" y="0"/>
                    </a:lnTo>
                    <a:lnTo>
                      <a:pt x="21" y="0"/>
                    </a:lnTo>
                    <a:lnTo>
                      <a:pt x="21" y="0"/>
                    </a:lnTo>
                    <a:lnTo>
                      <a:pt x="23" y="0"/>
                    </a:lnTo>
                    <a:lnTo>
                      <a:pt x="25" y="0"/>
                    </a:lnTo>
                    <a:lnTo>
                      <a:pt x="25" y="0"/>
                    </a:lnTo>
                    <a:lnTo>
                      <a:pt x="27" y="2"/>
                    </a:lnTo>
                    <a:lnTo>
                      <a:pt x="27" y="2"/>
                    </a:lnTo>
                    <a:lnTo>
                      <a:pt x="29" y="2"/>
                    </a:lnTo>
                    <a:lnTo>
                      <a:pt x="29" y="2"/>
                    </a:lnTo>
                    <a:lnTo>
                      <a:pt x="31" y="4"/>
                    </a:lnTo>
                    <a:lnTo>
                      <a:pt x="31" y="4"/>
                    </a:lnTo>
                    <a:lnTo>
                      <a:pt x="32" y="4"/>
                    </a:lnTo>
                    <a:lnTo>
                      <a:pt x="32" y="6"/>
                    </a:lnTo>
                    <a:lnTo>
                      <a:pt x="32" y="6"/>
                    </a:lnTo>
                    <a:lnTo>
                      <a:pt x="34" y="8"/>
                    </a:lnTo>
                    <a:lnTo>
                      <a:pt x="34" y="8"/>
                    </a:lnTo>
                    <a:lnTo>
                      <a:pt x="34" y="10"/>
                    </a:lnTo>
                    <a:lnTo>
                      <a:pt x="34" y="2"/>
                    </a:lnTo>
                    <a:lnTo>
                      <a:pt x="40" y="2"/>
                    </a:lnTo>
                    <a:lnTo>
                      <a:pt x="40" y="43"/>
                    </a:lnTo>
                    <a:lnTo>
                      <a:pt x="34" y="43"/>
                    </a:lnTo>
                    <a:close/>
                  </a:path>
                </a:pathLst>
              </a:custGeom>
              <a:noFill/>
              <a:ln w="9525">
                <a:noFill/>
                <a:round/>
                <a:headEnd/>
                <a:tailEnd/>
              </a:ln>
            </p:spPr>
            <p:txBody>
              <a:bodyPr/>
              <a:lstStyle/>
              <a:p>
                <a:endParaRPr lang="pt-BR"/>
              </a:p>
            </p:txBody>
          </p:sp>
          <p:sp>
            <p:nvSpPr>
              <p:cNvPr id="17464" name="Freeform 1080"/>
              <p:cNvSpPr>
                <a:spLocks/>
              </p:cNvSpPr>
              <p:nvPr/>
            </p:nvSpPr>
            <p:spPr bwMode="auto">
              <a:xfrm>
                <a:off x="797" y="4366"/>
                <a:ext cx="24" cy="43"/>
              </a:xfrm>
              <a:custGeom>
                <a:avLst/>
                <a:gdLst/>
                <a:ahLst/>
                <a:cxnLst>
                  <a:cxn ang="0">
                    <a:pos x="7" y="10"/>
                  </a:cxn>
                  <a:cxn ang="0">
                    <a:pos x="9" y="6"/>
                  </a:cxn>
                  <a:cxn ang="0">
                    <a:pos x="11" y="4"/>
                  </a:cxn>
                  <a:cxn ang="0">
                    <a:pos x="11" y="4"/>
                  </a:cxn>
                  <a:cxn ang="0">
                    <a:pos x="13" y="2"/>
                  </a:cxn>
                  <a:cxn ang="0">
                    <a:pos x="15" y="2"/>
                  </a:cxn>
                  <a:cxn ang="0">
                    <a:pos x="17" y="0"/>
                  </a:cxn>
                  <a:cxn ang="0">
                    <a:pos x="19" y="0"/>
                  </a:cxn>
                  <a:cxn ang="0">
                    <a:pos x="21" y="0"/>
                  </a:cxn>
                  <a:cxn ang="0">
                    <a:pos x="21" y="0"/>
                  </a:cxn>
                  <a:cxn ang="0">
                    <a:pos x="21" y="0"/>
                  </a:cxn>
                  <a:cxn ang="0">
                    <a:pos x="23" y="0"/>
                  </a:cxn>
                  <a:cxn ang="0">
                    <a:pos x="23" y="0"/>
                  </a:cxn>
                  <a:cxn ang="0">
                    <a:pos x="23" y="0"/>
                  </a:cxn>
                  <a:cxn ang="0">
                    <a:pos x="24" y="0"/>
                  </a:cxn>
                  <a:cxn ang="0">
                    <a:pos x="24" y="2"/>
                  </a:cxn>
                  <a:cxn ang="0">
                    <a:pos x="23" y="6"/>
                  </a:cxn>
                  <a:cxn ang="0">
                    <a:pos x="23" y="6"/>
                  </a:cxn>
                  <a:cxn ang="0">
                    <a:pos x="23" y="6"/>
                  </a:cxn>
                  <a:cxn ang="0">
                    <a:pos x="21" y="6"/>
                  </a:cxn>
                  <a:cxn ang="0">
                    <a:pos x="21" y="6"/>
                  </a:cxn>
                  <a:cxn ang="0">
                    <a:pos x="21" y="6"/>
                  </a:cxn>
                  <a:cxn ang="0">
                    <a:pos x="21" y="6"/>
                  </a:cxn>
                  <a:cxn ang="0">
                    <a:pos x="19" y="6"/>
                  </a:cxn>
                  <a:cxn ang="0">
                    <a:pos x="19" y="6"/>
                  </a:cxn>
                  <a:cxn ang="0">
                    <a:pos x="17" y="6"/>
                  </a:cxn>
                  <a:cxn ang="0">
                    <a:pos x="15" y="8"/>
                  </a:cxn>
                  <a:cxn ang="0">
                    <a:pos x="11" y="8"/>
                  </a:cxn>
                  <a:cxn ang="0">
                    <a:pos x="9" y="12"/>
                  </a:cxn>
                  <a:cxn ang="0">
                    <a:pos x="9" y="14"/>
                  </a:cxn>
                  <a:cxn ang="0">
                    <a:pos x="7" y="16"/>
                  </a:cxn>
                  <a:cxn ang="0">
                    <a:pos x="7" y="19"/>
                  </a:cxn>
                  <a:cxn ang="0">
                    <a:pos x="5" y="23"/>
                  </a:cxn>
                  <a:cxn ang="0">
                    <a:pos x="0" y="43"/>
                  </a:cxn>
                  <a:cxn ang="0">
                    <a:pos x="5" y="2"/>
                  </a:cxn>
                </a:cxnLst>
                <a:rect l="0" t="0" r="r" b="b"/>
                <a:pathLst>
                  <a:path w="24" h="43">
                    <a:moveTo>
                      <a:pt x="5" y="10"/>
                    </a:moveTo>
                    <a:lnTo>
                      <a:pt x="7" y="10"/>
                    </a:lnTo>
                    <a:lnTo>
                      <a:pt x="7" y="8"/>
                    </a:lnTo>
                    <a:lnTo>
                      <a:pt x="9" y="6"/>
                    </a:lnTo>
                    <a:lnTo>
                      <a:pt x="9" y="6"/>
                    </a:lnTo>
                    <a:lnTo>
                      <a:pt x="11" y="4"/>
                    </a:lnTo>
                    <a:lnTo>
                      <a:pt x="11" y="4"/>
                    </a:lnTo>
                    <a:lnTo>
                      <a:pt x="11" y="4"/>
                    </a:lnTo>
                    <a:lnTo>
                      <a:pt x="13" y="2"/>
                    </a:lnTo>
                    <a:lnTo>
                      <a:pt x="13" y="2"/>
                    </a:lnTo>
                    <a:lnTo>
                      <a:pt x="15" y="2"/>
                    </a:lnTo>
                    <a:lnTo>
                      <a:pt x="15" y="2"/>
                    </a:lnTo>
                    <a:lnTo>
                      <a:pt x="15" y="0"/>
                    </a:lnTo>
                    <a:lnTo>
                      <a:pt x="17" y="0"/>
                    </a:lnTo>
                    <a:lnTo>
                      <a:pt x="17" y="0"/>
                    </a:lnTo>
                    <a:lnTo>
                      <a:pt x="19" y="0"/>
                    </a:lnTo>
                    <a:lnTo>
                      <a:pt x="19" y="0"/>
                    </a:lnTo>
                    <a:lnTo>
                      <a:pt x="21" y="0"/>
                    </a:lnTo>
                    <a:lnTo>
                      <a:pt x="21" y="0"/>
                    </a:lnTo>
                    <a:lnTo>
                      <a:pt x="21" y="0"/>
                    </a:lnTo>
                    <a:lnTo>
                      <a:pt x="21" y="0"/>
                    </a:lnTo>
                    <a:lnTo>
                      <a:pt x="21" y="0"/>
                    </a:lnTo>
                    <a:lnTo>
                      <a:pt x="21" y="0"/>
                    </a:lnTo>
                    <a:lnTo>
                      <a:pt x="23" y="0"/>
                    </a:lnTo>
                    <a:lnTo>
                      <a:pt x="23" y="0"/>
                    </a:lnTo>
                    <a:lnTo>
                      <a:pt x="23" y="0"/>
                    </a:lnTo>
                    <a:lnTo>
                      <a:pt x="23" y="0"/>
                    </a:lnTo>
                    <a:lnTo>
                      <a:pt x="23" y="0"/>
                    </a:lnTo>
                    <a:lnTo>
                      <a:pt x="23" y="0"/>
                    </a:lnTo>
                    <a:lnTo>
                      <a:pt x="24" y="0"/>
                    </a:lnTo>
                    <a:lnTo>
                      <a:pt x="24" y="2"/>
                    </a:lnTo>
                    <a:lnTo>
                      <a:pt x="24" y="2"/>
                    </a:lnTo>
                    <a:lnTo>
                      <a:pt x="24" y="2"/>
                    </a:lnTo>
                    <a:lnTo>
                      <a:pt x="23" y="6"/>
                    </a:lnTo>
                    <a:lnTo>
                      <a:pt x="23" y="6"/>
                    </a:lnTo>
                    <a:lnTo>
                      <a:pt x="23" y="6"/>
                    </a:lnTo>
                    <a:lnTo>
                      <a:pt x="23" y="6"/>
                    </a:lnTo>
                    <a:lnTo>
                      <a:pt x="23" y="6"/>
                    </a:lnTo>
                    <a:lnTo>
                      <a:pt x="21" y="6"/>
                    </a:lnTo>
                    <a:lnTo>
                      <a:pt x="21" y="6"/>
                    </a:lnTo>
                    <a:lnTo>
                      <a:pt x="21" y="6"/>
                    </a:lnTo>
                    <a:lnTo>
                      <a:pt x="21" y="6"/>
                    </a:lnTo>
                    <a:lnTo>
                      <a:pt x="21" y="6"/>
                    </a:lnTo>
                    <a:lnTo>
                      <a:pt x="21" y="6"/>
                    </a:lnTo>
                    <a:lnTo>
                      <a:pt x="21" y="6"/>
                    </a:lnTo>
                    <a:lnTo>
                      <a:pt x="21" y="6"/>
                    </a:lnTo>
                    <a:lnTo>
                      <a:pt x="19" y="6"/>
                    </a:lnTo>
                    <a:lnTo>
                      <a:pt x="19" y="6"/>
                    </a:lnTo>
                    <a:lnTo>
                      <a:pt x="19" y="6"/>
                    </a:lnTo>
                    <a:lnTo>
                      <a:pt x="19" y="6"/>
                    </a:lnTo>
                    <a:lnTo>
                      <a:pt x="17" y="6"/>
                    </a:lnTo>
                    <a:lnTo>
                      <a:pt x="17" y="6"/>
                    </a:lnTo>
                    <a:lnTo>
                      <a:pt x="15" y="6"/>
                    </a:lnTo>
                    <a:lnTo>
                      <a:pt x="15" y="8"/>
                    </a:lnTo>
                    <a:lnTo>
                      <a:pt x="13" y="8"/>
                    </a:lnTo>
                    <a:lnTo>
                      <a:pt x="11" y="8"/>
                    </a:lnTo>
                    <a:lnTo>
                      <a:pt x="11" y="10"/>
                    </a:lnTo>
                    <a:lnTo>
                      <a:pt x="9" y="12"/>
                    </a:lnTo>
                    <a:lnTo>
                      <a:pt x="9" y="12"/>
                    </a:lnTo>
                    <a:lnTo>
                      <a:pt x="9" y="14"/>
                    </a:lnTo>
                    <a:lnTo>
                      <a:pt x="7" y="16"/>
                    </a:lnTo>
                    <a:lnTo>
                      <a:pt x="7" y="16"/>
                    </a:lnTo>
                    <a:lnTo>
                      <a:pt x="7" y="18"/>
                    </a:lnTo>
                    <a:lnTo>
                      <a:pt x="7" y="19"/>
                    </a:lnTo>
                    <a:lnTo>
                      <a:pt x="7" y="21"/>
                    </a:lnTo>
                    <a:lnTo>
                      <a:pt x="5" y="23"/>
                    </a:lnTo>
                    <a:lnTo>
                      <a:pt x="5" y="43"/>
                    </a:lnTo>
                    <a:lnTo>
                      <a:pt x="0" y="43"/>
                    </a:lnTo>
                    <a:lnTo>
                      <a:pt x="0" y="2"/>
                    </a:lnTo>
                    <a:lnTo>
                      <a:pt x="5" y="2"/>
                    </a:lnTo>
                    <a:lnTo>
                      <a:pt x="5" y="10"/>
                    </a:lnTo>
                    <a:close/>
                  </a:path>
                </a:pathLst>
              </a:custGeom>
              <a:noFill/>
              <a:ln w="9525">
                <a:noFill/>
                <a:round/>
                <a:headEnd/>
                <a:tailEnd/>
              </a:ln>
            </p:spPr>
            <p:txBody>
              <a:bodyPr/>
              <a:lstStyle/>
              <a:p>
                <a:endParaRPr lang="pt-BR"/>
              </a:p>
            </p:txBody>
          </p:sp>
          <p:sp>
            <p:nvSpPr>
              <p:cNvPr id="17465" name="Freeform 1081"/>
              <p:cNvSpPr>
                <a:spLocks noEditPoints="1"/>
              </p:cNvSpPr>
              <p:nvPr/>
            </p:nvSpPr>
            <p:spPr bwMode="auto">
              <a:xfrm>
                <a:off x="823" y="4366"/>
                <a:ext cx="41" cy="64"/>
              </a:xfrm>
              <a:custGeom>
                <a:avLst/>
                <a:gdLst/>
                <a:ahLst/>
                <a:cxnLst>
                  <a:cxn ang="0">
                    <a:pos x="41" y="41"/>
                  </a:cxn>
                  <a:cxn ang="0">
                    <a:pos x="41" y="47"/>
                  </a:cxn>
                  <a:cxn ang="0">
                    <a:pos x="41" y="50"/>
                  </a:cxn>
                  <a:cxn ang="0">
                    <a:pos x="39" y="54"/>
                  </a:cxn>
                  <a:cxn ang="0">
                    <a:pos x="39" y="56"/>
                  </a:cxn>
                  <a:cxn ang="0">
                    <a:pos x="35" y="60"/>
                  </a:cxn>
                  <a:cxn ang="0">
                    <a:pos x="31" y="62"/>
                  </a:cxn>
                  <a:cxn ang="0">
                    <a:pos x="25" y="64"/>
                  </a:cxn>
                  <a:cxn ang="0">
                    <a:pos x="18" y="64"/>
                  </a:cxn>
                  <a:cxn ang="0">
                    <a:pos x="12" y="62"/>
                  </a:cxn>
                  <a:cxn ang="0">
                    <a:pos x="6" y="58"/>
                  </a:cxn>
                  <a:cxn ang="0">
                    <a:pos x="4" y="54"/>
                  </a:cxn>
                  <a:cxn ang="0">
                    <a:pos x="10" y="52"/>
                  </a:cxn>
                  <a:cxn ang="0">
                    <a:pos x="12" y="54"/>
                  </a:cxn>
                  <a:cxn ang="0">
                    <a:pos x="14" y="58"/>
                  </a:cxn>
                  <a:cxn ang="0">
                    <a:pos x="18" y="58"/>
                  </a:cxn>
                  <a:cxn ang="0">
                    <a:pos x="23" y="58"/>
                  </a:cxn>
                  <a:cxn ang="0">
                    <a:pos x="27" y="58"/>
                  </a:cxn>
                  <a:cxn ang="0">
                    <a:pos x="29" y="56"/>
                  </a:cxn>
                  <a:cxn ang="0">
                    <a:pos x="31" y="56"/>
                  </a:cxn>
                  <a:cxn ang="0">
                    <a:pos x="33" y="54"/>
                  </a:cxn>
                  <a:cxn ang="0">
                    <a:pos x="35" y="52"/>
                  </a:cxn>
                  <a:cxn ang="0">
                    <a:pos x="35" y="50"/>
                  </a:cxn>
                  <a:cxn ang="0">
                    <a:pos x="35" y="47"/>
                  </a:cxn>
                  <a:cxn ang="0">
                    <a:pos x="35" y="43"/>
                  </a:cxn>
                  <a:cxn ang="0">
                    <a:pos x="33" y="39"/>
                  </a:cxn>
                  <a:cxn ang="0">
                    <a:pos x="31" y="43"/>
                  </a:cxn>
                  <a:cxn ang="0">
                    <a:pos x="27" y="45"/>
                  </a:cxn>
                  <a:cxn ang="0">
                    <a:pos x="22" y="45"/>
                  </a:cxn>
                  <a:cxn ang="0">
                    <a:pos x="14" y="45"/>
                  </a:cxn>
                  <a:cxn ang="0">
                    <a:pos x="8" y="41"/>
                  </a:cxn>
                  <a:cxn ang="0">
                    <a:pos x="2" y="33"/>
                  </a:cxn>
                  <a:cxn ang="0">
                    <a:pos x="0" y="25"/>
                  </a:cxn>
                  <a:cxn ang="0">
                    <a:pos x="2" y="16"/>
                  </a:cxn>
                  <a:cxn ang="0">
                    <a:pos x="6" y="8"/>
                  </a:cxn>
                  <a:cxn ang="0">
                    <a:pos x="12" y="2"/>
                  </a:cxn>
                  <a:cxn ang="0">
                    <a:pos x="18" y="0"/>
                  </a:cxn>
                  <a:cxn ang="0">
                    <a:pos x="23" y="0"/>
                  </a:cxn>
                  <a:cxn ang="0">
                    <a:pos x="29" y="2"/>
                  </a:cxn>
                  <a:cxn ang="0">
                    <a:pos x="33" y="6"/>
                  </a:cxn>
                  <a:cxn ang="0">
                    <a:pos x="35" y="8"/>
                  </a:cxn>
                  <a:cxn ang="0">
                    <a:pos x="22" y="6"/>
                  </a:cxn>
                  <a:cxn ang="0">
                    <a:pos x="16" y="6"/>
                  </a:cxn>
                  <a:cxn ang="0">
                    <a:pos x="12" y="10"/>
                  </a:cxn>
                  <a:cxn ang="0">
                    <a:pos x="8" y="16"/>
                  </a:cxn>
                  <a:cxn ang="0">
                    <a:pos x="8" y="23"/>
                  </a:cxn>
                  <a:cxn ang="0">
                    <a:pos x="8" y="29"/>
                  </a:cxn>
                  <a:cxn ang="0">
                    <a:pos x="12" y="35"/>
                  </a:cxn>
                  <a:cxn ang="0">
                    <a:pos x="16" y="39"/>
                  </a:cxn>
                  <a:cxn ang="0">
                    <a:pos x="22" y="39"/>
                  </a:cxn>
                  <a:cxn ang="0">
                    <a:pos x="27" y="39"/>
                  </a:cxn>
                  <a:cxn ang="0">
                    <a:pos x="31" y="35"/>
                  </a:cxn>
                  <a:cxn ang="0">
                    <a:pos x="35" y="29"/>
                  </a:cxn>
                  <a:cxn ang="0">
                    <a:pos x="35" y="21"/>
                  </a:cxn>
                  <a:cxn ang="0">
                    <a:pos x="35" y="16"/>
                  </a:cxn>
                  <a:cxn ang="0">
                    <a:pos x="31" y="10"/>
                  </a:cxn>
                  <a:cxn ang="0">
                    <a:pos x="27" y="6"/>
                  </a:cxn>
                  <a:cxn ang="0">
                    <a:pos x="22" y="6"/>
                  </a:cxn>
                </a:cxnLst>
                <a:rect l="0" t="0" r="r" b="b"/>
                <a:pathLst>
                  <a:path w="41" h="64">
                    <a:moveTo>
                      <a:pt x="41" y="2"/>
                    </a:moveTo>
                    <a:lnTo>
                      <a:pt x="41" y="37"/>
                    </a:lnTo>
                    <a:lnTo>
                      <a:pt x="41" y="39"/>
                    </a:lnTo>
                    <a:lnTo>
                      <a:pt x="41" y="41"/>
                    </a:lnTo>
                    <a:lnTo>
                      <a:pt x="41" y="41"/>
                    </a:lnTo>
                    <a:lnTo>
                      <a:pt x="41" y="43"/>
                    </a:lnTo>
                    <a:lnTo>
                      <a:pt x="41" y="45"/>
                    </a:lnTo>
                    <a:lnTo>
                      <a:pt x="41" y="47"/>
                    </a:lnTo>
                    <a:lnTo>
                      <a:pt x="41" y="47"/>
                    </a:lnTo>
                    <a:lnTo>
                      <a:pt x="41" y="49"/>
                    </a:lnTo>
                    <a:lnTo>
                      <a:pt x="41" y="50"/>
                    </a:lnTo>
                    <a:lnTo>
                      <a:pt x="41" y="50"/>
                    </a:lnTo>
                    <a:lnTo>
                      <a:pt x="41" y="50"/>
                    </a:lnTo>
                    <a:lnTo>
                      <a:pt x="41" y="52"/>
                    </a:lnTo>
                    <a:lnTo>
                      <a:pt x="41" y="52"/>
                    </a:lnTo>
                    <a:lnTo>
                      <a:pt x="39" y="54"/>
                    </a:lnTo>
                    <a:lnTo>
                      <a:pt x="39" y="54"/>
                    </a:lnTo>
                    <a:lnTo>
                      <a:pt x="39" y="54"/>
                    </a:lnTo>
                    <a:lnTo>
                      <a:pt x="39" y="56"/>
                    </a:lnTo>
                    <a:lnTo>
                      <a:pt x="39" y="56"/>
                    </a:lnTo>
                    <a:lnTo>
                      <a:pt x="37" y="58"/>
                    </a:lnTo>
                    <a:lnTo>
                      <a:pt x="37" y="58"/>
                    </a:lnTo>
                    <a:lnTo>
                      <a:pt x="35" y="60"/>
                    </a:lnTo>
                    <a:lnTo>
                      <a:pt x="35" y="60"/>
                    </a:lnTo>
                    <a:lnTo>
                      <a:pt x="33" y="62"/>
                    </a:lnTo>
                    <a:lnTo>
                      <a:pt x="33" y="62"/>
                    </a:lnTo>
                    <a:lnTo>
                      <a:pt x="31" y="62"/>
                    </a:lnTo>
                    <a:lnTo>
                      <a:pt x="31" y="62"/>
                    </a:lnTo>
                    <a:lnTo>
                      <a:pt x="29" y="64"/>
                    </a:lnTo>
                    <a:lnTo>
                      <a:pt x="27" y="64"/>
                    </a:lnTo>
                    <a:lnTo>
                      <a:pt x="25" y="64"/>
                    </a:lnTo>
                    <a:lnTo>
                      <a:pt x="25" y="64"/>
                    </a:lnTo>
                    <a:lnTo>
                      <a:pt x="23" y="64"/>
                    </a:lnTo>
                    <a:lnTo>
                      <a:pt x="22" y="64"/>
                    </a:lnTo>
                    <a:lnTo>
                      <a:pt x="20" y="64"/>
                    </a:lnTo>
                    <a:lnTo>
                      <a:pt x="18" y="64"/>
                    </a:lnTo>
                    <a:lnTo>
                      <a:pt x="16" y="64"/>
                    </a:lnTo>
                    <a:lnTo>
                      <a:pt x="14" y="64"/>
                    </a:lnTo>
                    <a:lnTo>
                      <a:pt x="12" y="62"/>
                    </a:lnTo>
                    <a:lnTo>
                      <a:pt x="12" y="62"/>
                    </a:lnTo>
                    <a:lnTo>
                      <a:pt x="10" y="62"/>
                    </a:lnTo>
                    <a:lnTo>
                      <a:pt x="8" y="60"/>
                    </a:lnTo>
                    <a:lnTo>
                      <a:pt x="8" y="60"/>
                    </a:lnTo>
                    <a:lnTo>
                      <a:pt x="6" y="58"/>
                    </a:lnTo>
                    <a:lnTo>
                      <a:pt x="6" y="58"/>
                    </a:lnTo>
                    <a:lnTo>
                      <a:pt x="4" y="56"/>
                    </a:lnTo>
                    <a:lnTo>
                      <a:pt x="4" y="56"/>
                    </a:lnTo>
                    <a:lnTo>
                      <a:pt x="4" y="54"/>
                    </a:lnTo>
                    <a:lnTo>
                      <a:pt x="2" y="52"/>
                    </a:lnTo>
                    <a:lnTo>
                      <a:pt x="2" y="50"/>
                    </a:lnTo>
                    <a:lnTo>
                      <a:pt x="10" y="50"/>
                    </a:lnTo>
                    <a:lnTo>
                      <a:pt x="10" y="52"/>
                    </a:lnTo>
                    <a:lnTo>
                      <a:pt x="10" y="52"/>
                    </a:lnTo>
                    <a:lnTo>
                      <a:pt x="12" y="54"/>
                    </a:lnTo>
                    <a:lnTo>
                      <a:pt x="12" y="54"/>
                    </a:lnTo>
                    <a:lnTo>
                      <a:pt x="12" y="54"/>
                    </a:lnTo>
                    <a:lnTo>
                      <a:pt x="12" y="56"/>
                    </a:lnTo>
                    <a:lnTo>
                      <a:pt x="14" y="56"/>
                    </a:lnTo>
                    <a:lnTo>
                      <a:pt x="14" y="56"/>
                    </a:lnTo>
                    <a:lnTo>
                      <a:pt x="14" y="58"/>
                    </a:lnTo>
                    <a:lnTo>
                      <a:pt x="16" y="58"/>
                    </a:lnTo>
                    <a:lnTo>
                      <a:pt x="16" y="58"/>
                    </a:lnTo>
                    <a:lnTo>
                      <a:pt x="18" y="58"/>
                    </a:lnTo>
                    <a:lnTo>
                      <a:pt x="18" y="58"/>
                    </a:lnTo>
                    <a:lnTo>
                      <a:pt x="20" y="58"/>
                    </a:lnTo>
                    <a:lnTo>
                      <a:pt x="22" y="58"/>
                    </a:lnTo>
                    <a:lnTo>
                      <a:pt x="22" y="58"/>
                    </a:lnTo>
                    <a:lnTo>
                      <a:pt x="23" y="58"/>
                    </a:lnTo>
                    <a:lnTo>
                      <a:pt x="23" y="58"/>
                    </a:lnTo>
                    <a:lnTo>
                      <a:pt x="25" y="58"/>
                    </a:lnTo>
                    <a:lnTo>
                      <a:pt x="25" y="58"/>
                    </a:lnTo>
                    <a:lnTo>
                      <a:pt x="27" y="58"/>
                    </a:lnTo>
                    <a:lnTo>
                      <a:pt x="27" y="58"/>
                    </a:lnTo>
                    <a:lnTo>
                      <a:pt x="27" y="58"/>
                    </a:lnTo>
                    <a:lnTo>
                      <a:pt x="29" y="58"/>
                    </a:lnTo>
                    <a:lnTo>
                      <a:pt x="29" y="56"/>
                    </a:lnTo>
                    <a:lnTo>
                      <a:pt x="31" y="56"/>
                    </a:lnTo>
                    <a:lnTo>
                      <a:pt x="31" y="56"/>
                    </a:lnTo>
                    <a:lnTo>
                      <a:pt x="31" y="56"/>
                    </a:lnTo>
                    <a:lnTo>
                      <a:pt x="31" y="56"/>
                    </a:lnTo>
                    <a:lnTo>
                      <a:pt x="33" y="54"/>
                    </a:lnTo>
                    <a:lnTo>
                      <a:pt x="33" y="54"/>
                    </a:lnTo>
                    <a:lnTo>
                      <a:pt x="33" y="54"/>
                    </a:lnTo>
                    <a:lnTo>
                      <a:pt x="33" y="54"/>
                    </a:lnTo>
                    <a:lnTo>
                      <a:pt x="33" y="52"/>
                    </a:lnTo>
                    <a:lnTo>
                      <a:pt x="35" y="52"/>
                    </a:lnTo>
                    <a:lnTo>
                      <a:pt x="35" y="52"/>
                    </a:lnTo>
                    <a:lnTo>
                      <a:pt x="35" y="52"/>
                    </a:lnTo>
                    <a:lnTo>
                      <a:pt x="35" y="50"/>
                    </a:lnTo>
                    <a:lnTo>
                      <a:pt x="35" y="50"/>
                    </a:lnTo>
                    <a:lnTo>
                      <a:pt x="35" y="50"/>
                    </a:lnTo>
                    <a:lnTo>
                      <a:pt x="35" y="50"/>
                    </a:lnTo>
                    <a:lnTo>
                      <a:pt x="35" y="49"/>
                    </a:lnTo>
                    <a:lnTo>
                      <a:pt x="35" y="49"/>
                    </a:lnTo>
                    <a:lnTo>
                      <a:pt x="35" y="49"/>
                    </a:lnTo>
                    <a:lnTo>
                      <a:pt x="35" y="47"/>
                    </a:lnTo>
                    <a:lnTo>
                      <a:pt x="35" y="47"/>
                    </a:lnTo>
                    <a:lnTo>
                      <a:pt x="35" y="45"/>
                    </a:lnTo>
                    <a:lnTo>
                      <a:pt x="35" y="45"/>
                    </a:lnTo>
                    <a:lnTo>
                      <a:pt x="35" y="43"/>
                    </a:lnTo>
                    <a:lnTo>
                      <a:pt x="35" y="35"/>
                    </a:lnTo>
                    <a:lnTo>
                      <a:pt x="35" y="37"/>
                    </a:lnTo>
                    <a:lnTo>
                      <a:pt x="35" y="37"/>
                    </a:lnTo>
                    <a:lnTo>
                      <a:pt x="33" y="39"/>
                    </a:lnTo>
                    <a:lnTo>
                      <a:pt x="33" y="39"/>
                    </a:lnTo>
                    <a:lnTo>
                      <a:pt x="33" y="41"/>
                    </a:lnTo>
                    <a:lnTo>
                      <a:pt x="31" y="41"/>
                    </a:lnTo>
                    <a:lnTo>
                      <a:pt x="31" y="43"/>
                    </a:lnTo>
                    <a:lnTo>
                      <a:pt x="29" y="43"/>
                    </a:lnTo>
                    <a:lnTo>
                      <a:pt x="29" y="43"/>
                    </a:lnTo>
                    <a:lnTo>
                      <a:pt x="27" y="43"/>
                    </a:lnTo>
                    <a:lnTo>
                      <a:pt x="27" y="45"/>
                    </a:lnTo>
                    <a:lnTo>
                      <a:pt x="25" y="45"/>
                    </a:lnTo>
                    <a:lnTo>
                      <a:pt x="23" y="45"/>
                    </a:lnTo>
                    <a:lnTo>
                      <a:pt x="23" y="45"/>
                    </a:lnTo>
                    <a:lnTo>
                      <a:pt x="22" y="45"/>
                    </a:lnTo>
                    <a:lnTo>
                      <a:pt x="20" y="45"/>
                    </a:lnTo>
                    <a:lnTo>
                      <a:pt x="18" y="45"/>
                    </a:lnTo>
                    <a:lnTo>
                      <a:pt x="16" y="45"/>
                    </a:lnTo>
                    <a:lnTo>
                      <a:pt x="14" y="45"/>
                    </a:lnTo>
                    <a:lnTo>
                      <a:pt x="12" y="43"/>
                    </a:lnTo>
                    <a:lnTo>
                      <a:pt x="10" y="43"/>
                    </a:lnTo>
                    <a:lnTo>
                      <a:pt x="10" y="41"/>
                    </a:lnTo>
                    <a:lnTo>
                      <a:pt x="8" y="41"/>
                    </a:lnTo>
                    <a:lnTo>
                      <a:pt x="6" y="39"/>
                    </a:lnTo>
                    <a:lnTo>
                      <a:pt x="4" y="37"/>
                    </a:lnTo>
                    <a:lnTo>
                      <a:pt x="4" y="35"/>
                    </a:lnTo>
                    <a:lnTo>
                      <a:pt x="2" y="33"/>
                    </a:lnTo>
                    <a:lnTo>
                      <a:pt x="2" y="31"/>
                    </a:lnTo>
                    <a:lnTo>
                      <a:pt x="2" y="29"/>
                    </a:lnTo>
                    <a:lnTo>
                      <a:pt x="2" y="27"/>
                    </a:lnTo>
                    <a:lnTo>
                      <a:pt x="0" y="25"/>
                    </a:lnTo>
                    <a:lnTo>
                      <a:pt x="0" y="23"/>
                    </a:lnTo>
                    <a:lnTo>
                      <a:pt x="0" y="19"/>
                    </a:lnTo>
                    <a:lnTo>
                      <a:pt x="2" y="18"/>
                    </a:lnTo>
                    <a:lnTo>
                      <a:pt x="2" y="16"/>
                    </a:lnTo>
                    <a:lnTo>
                      <a:pt x="2" y="14"/>
                    </a:lnTo>
                    <a:lnTo>
                      <a:pt x="2" y="12"/>
                    </a:lnTo>
                    <a:lnTo>
                      <a:pt x="4" y="10"/>
                    </a:lnTo>
                    <a:lnTo>
                      <a:pt x="6" y="8"/>
                    </a:lnTo>
                    <a:lnTo>
                      <a:pt x="6" y="6"/>
                    </a:lnTo>
                    <a:lnTo>
                      <a:pt x="8" y="6"/>
                    </a:lnTo>
                    <a:lnTo>
                      <a:pt x="10" y="4"/>
                    </a:lnTo>
                    <a:lnTo>
                      <a:pt x="12" y="2"/>
                    </a:lnTo>
                    <a:lnTo>
                      <a:pt x="12" y="2"/>
                    </a:lnTo>
                    <a:lnTo>
                      <a:pt x="14" y="2"/>
                    </a:lnTo>
                    <a:lnTo>
                      <a:pt x="16" y="0"/>
                    </a:lnTo>
                    <a:lnTo>
                      <a:pt x="18" y="0"/>
                    </a:lnTo>
                    <a:lnTo>
                      <a:pt x="22" y="0"/>
                    </a:lnTo>
                    <a:lnTo>
                      <a:pt x="22" y="0"/>
                    </a:lnTo>
                    <a:lnTo>
                      <a:pt x="23" y="0"/>
                    </a:lnTo>
                    <a:lnTo>
                      <a:pt x="23" y="0"/>
                    </a:lnTo>
                    <a:lnTo>
                      <a:pt x="25" y="0"/>
                    </a:lnTo>
                    <a:lnTo>
                      <a:pt x="27" y="2"/>
                    </a:lnTo>
                    <a:lnTo>
                      <a:pt x="27" y="2"/>
                    </a:lnTo>
                    <a:lnTo>
                      <a:pt x="29" y="2"/>
                    </a:lnTo>
                    <a:lnTo>
                      <a:pt x="29" y="2"/>
                    </a:lnTo>
                    <a:lnTo>
                      <a:pt x="31" y="4"/>
                    </a:lnTo>
                    <a:lnTo>
                      <a:pt x="31" y="4"/>
                    </a:lnTo>
                    <a:lnTo>
                      <a:pt x="33" y="6"/>
                    </a:lnTo>
                    <a:lnTo>
                      <a:pt x="33" y="6"/>
                    </a:lnTo>
                    <a:lnTo>
                      <a:pt x="33" y="6"/>
                    </a:lnTo>
                    <a:lnTo>
                      <a:pt x="35" y="8"/>
                    </a:lnTo>
                    <a:lnTo>
                      <a:pt x="35" y="8"/>
                    </a:lnTo>
                    <a:lnTo>
                      <a:pt x="35" y="10"/>
                    </a:lnTo>
                    <a:lnTo>
                      <a:pt x="35" y="2"/>
                    </a:lnTo>
                    <a:lnTo>
                      <a:pt x="41" y="2"/>
                    </a:lnTo>
                    <a:close/>
                    <a:moveTo>
                      <a:pt x="22" y="6"/>
                    </a:moveTo>
                    <a:lnTo>
                      <a:pt x="20" y="6"/>
                    </a:lnTo>
                    <a:lnTo>
                      <a:pt x="18" y="6"/>
                    </a:lnTo>
                    <a:lnTo>
                      <a:pt x="18" y="6"/>
                    </a:lnTo>
                    <a:lnTo>
                      <a:pt x="16" y="6"/>
                    </a:lnTo>
                    <a:lnTo>
                      <a:pt x="14" y="8"/>
                    </a:lnTo>
                    <a:lnTo>
                      <a:pt x="14" y="8"/>
                    </a:lnTo>
                    <a:lnTo>
                      <a:pt x="12" y="10"/>
                    </a:lnTo>
                    <a:lnTo>
                      <a:pt x="12" y="10"/>
                    </a:lnTo>
                    <a:lnTo>
                      <a:pt x="10" y="12"/>
                    </a:lnTo>
                    <a:lnTo>
                      <a:pt x="10" y="14"/>
                    </a:lnTo>
                    <a:lnTo>
                      <a:pt x="8" y="14"/>
                    </a:lnTo>
                    <a:lnTo>
                      <a:pt x="8" y="16"/>
                    </a:lnTo>
                    <a:lnTo>
                      <a:pt x="8" y="18"/>
                    </a:lnTo>
                    <a:lnTo>
                      <a:pt x="8" y="19"/>
                    </a:lnTo>
                    <a:lnTo>
                      <a:pt x="8" y="21"/>
                    </a:lnTo>
                    <a:lnTo>
                      <a:pt x="8" y="23"/>
                    </a:lnTo>
                    <a:lnTo>
                      <a:pt x="8" y="25"/>
                    </a:lnTo>
                    <a:lnTo>
                      <a:pt x="8" y="27"/>
                    </a:lnTo>
                    <a:lnTo>
                      <a:pt x="8" y="29"/>
                    </a:lnTo>
                    <a:lnTo>
                      <a:pt x="8" y="29"/>
                    </a:lnTo>
                    <a:lnTo>
                      <a:pt x="8" y="31"/>
                    </a:lnTo>
                    <a:lnTo>
                      <a:pt x="10" y="33"/>
                    </a:lnTo>
                    <a:lnTo>
                      <a:pt x="10" y="35"/>
                    </a:lnTo>
                    <a:lnTo>
                      <a:pt x="12" y="35"/>
                    </a:lnTo>
                    <a:lnTo>
                      <a:pt x="12" y="37"/>
                    </a:lnTo>
                    <a:lnTo>
                      <a:pt x="14" y="37"/>
                    </a:lnTo>
                    <a:lnTo>
                      <a:pt x="14" y="39"/>
                    </a:lnTo>
                    <a:lnTo>
                      <a:pt x="16" y="39"/>
                    </a:lnTo>
                    <a:lnTo>
                      <a:pt x="16" y="39"/>
                    </a:lnTo>
                    <a:lnTo>
                      <a:pt x="18" y="39"/>
                    </a:lnTo>
                    <a:lnTo>
                      <a:pt x="20" y="39"/>
                    </a:lnTo>
                    <a:lnTo>
                      <a:pt x="22" y="39"/>
                    </a:lnTo>
                    <a:lnTo>
                      <a:pt x="22" y="39"/>
                    </a:lnTo>
                    <a:lnTo>
                      <a:pt x="23" y="39"/>
                    </a:lnTo>
                    <a:lnTo>
                      <a:pt x="25" y="39"/>
                    </a:lnTo>
                    <a:lnTo>
                      <a:pt x="27" y="39"/>
                    </a:lnTo>
                    <a:lnTo>
                      <a:pt x="27" y="37"/>
                    </a:lnTo>
                    <a:lnTo>
                      <a:pt x="29" y="37"/>
                    </a:lnTo>
                    <a:lnTo>
                      <a:pt x="31" y="37"/>
                    </a:lnTo>
                    <a:lnTo>
                      <a:pt x="31" y="35"/>
                    </a:lnTo>
                    <a:lnTo>
                      <a:pt x="33" y="33"/>
                    </a:lnTo>
                    <a:lnTo>
                      <a:pt x="33" y="33"/>
                    </a:lnTo>
                    <a:lnTo>
                      <a:pt x="33" y="31"/>
                    </a:lnTo>
                    <a:lnTo>
                      <a:pt x="35" y="29"/>
                    </a:lnTo>
                    <a:lnTo>
                      <a:pt x="35" y="27"/>
                    </a:lnTo>
                    <a:lnTo>
                      <a:pt x="35" y="25"/>
                    </a:lnTo>
                    <a:lnTo>
                      <a:pt x="35" y="23"/>
                    </a:lnTo>
                    <a:lnTo>
                      <a:pt x="35" y="21"/>
                    </a:lnTo>
                    <a:lnTo>
                      <a:pt x="35" y="19"/>
                    </a:lnTo>
                    <a:lnTo>
                      <a:pt x="35" y="19"/>
                    </a:lnTo>
                    <a:lnTo>
                      <a:pt x="35" y="18"/>
                    </a:lnTo>
                    <a:lnTo>
                      <a:pt x="35" y="16"/>
                    </a:lnTo>
                    <a:lnTo>
                      <a:pt x="33" y="14"/>
                    </a:lnTo>
                    <a:lnTo>
                      <a:pt x="33" y="12"/>
                    </a:lnTo>
                    <a:lnTo>
                      <a:pt x="33" y="12"/>
                    </a:lnTo>
                    <a:lnTo>
                      <a:pt x="31" y="10"/>
                    </a:lnTo>
                    <a:lnTo>
                      <a:pt x="31" y="10"/>
                    </a:lnTo>
                    <a:lnTo>
                      <a:pt x="29" y="8"/>
                    </a:lnTo>
                    <a:lnTo>
                      <a:pt x="29" y="8"/>
                    </a:lnTo>
                    <a:lnTo>
                      <a:pt x="27" y="6"/>
                    </a:lnTo>
                    <a:lnTo>
                      <a:pt x="25" y="6"/>
                    </a:lnTo>
                    <a:lnTo>
                      <a:pt x="25" y="6"/>
                    </a:lnTo>
                    <a:lnTo>
                      <a:pt x="23" y="6"/>
                    </a:lnTo>
                    <a:lnTo>
                      <a:pt x="22" y="6"/>
                    </a:lnTo>
                    <a:close/>
                  </a:path>
                </a:pathLst>
              </a:custGeom>
              <a:noFill/>
              <a:ln w="9525">
                <a:noFill/>
                <a:round/>
                <a:headEnd/>
                <a:tailEnd/>
              </a:ln>
            </p:spPr>
            <p:txBody>
              <a:bodyPr/>
              <a:lstStyle/>
              <a:p>
                <a:endParaRPr lang="pt-BR"/>
              </a:p>
            </p:txBody>
          </p:sp>
          <p:sp>
            <p:nvSpPr>
              <p:cNvPr id="17466" name="Freeform 1082"/>
              <p:cNvSpPr>
                <a:spLocks noEditPoints="1"/>
              </p:cNvSpPr>
              <p:nvPr/>
            </p:nvSpPr>
            <p:spPr bwMode="auto">
              <a:xfrm>
                <a:off x="879" y="4347"/>
                <a:ext cx="8" cy="62"/>
              </a:xfrm>
              <a:custGeom>
                <a:avLst/>
                <a:gdLst/>
                <a:ahLst/>
                <a:cxnLst>
                  <a:cxn ang="0">
                    <a:pos x="0" y="4"/>
                  </a:cxn>
                  <a:cxn ang="0">
                    <a:pos x="0" y="4"/>
                  </a:cxn>
                  <a:cxn ang="0">
                    <a:pos x="0" y="4"/>
                  </a:cxn>
                  <a:cxn ang="0">
                    <a:pos x="0" y="2"/>
                  </a:cxn>
                  <a:cxn ang="0">
                    <a:pos x="2" y="2"/>
                  </a:cxn>
                  <a:cxn ang="0">
                    <a:pos x="2" y="2"/>
                  </a:cxn>
                  <a:cxn ang="0">
                    <a:pos x="2" y="0"/>
                  </a:cxn>
                  <a:cxn ang="0">
                    <a:pos x="4" y="0"/>
                  </a:cxn>
                  <a:cxn ang="0">
                    <a:pos x="4" y="0"/>
                  </a:cxn>
                  <a:cxn ang="0">
                    <a:pos x="6" y="0"/>
                  </a:cxn>
                  <a:cxn ang="0">
                    <a:pos x="6" y="2"/>
                  </a:cxn>
                  <a:cxn ang="0">
                    <a:pos x="6" y="2"/>
                  </a:cxn>
                  <a:cxn ang="0">
                    <a:pos x="8" y="2"/>
                  </a:cxn>
                  <a:cxn ang="0">
                    <a:pos x="8" y="4"/>
                  </a:cxn>
                  <a:cxn ang="0">
                    <a:pos x="8" y="4"/>
                  </a:cxn>
                  <a:cxn ang="0">
                    <a:pos x="8" y="4"/>
                  </a:cxn>
                  <a:cxn ang="0">
                    <a:pos x="8" y="6"/>
                  </a:cxn>
                  <a:cxn ang="0">
                    <a:pos x="8" y="6"/>
                  </a:cxn>
                  <a:cxn ang="0">
                    <a:pos x="8" y="7"/>
                  </a:cxn>
                  <a:cxn ang="0">
                    <a:pos x="8" y="7"/>
                  </a:cxn>
                  <a:cxn ang="0">
                    <a:pos x="8" y="7"/>
                  </a:cxn>
                  <a:cxn ang="0">
                    <a:pos x="6" y="9"/>
                  </a:cxn>
                  <a:cxn ang="0">
                    <a:pos x="6" y="9"/>
                  </a:cxn>
                  <a:cxn ang="0">
                    <a:pos x="4" y="9"/>
                  </a:cxn>
                  <a:cxn ang="0">
                    <a:pos x="4" y="9"/>
                  </a:cxn>
                  <a:cxn ang="0">
                    <a:pos x="2" y="9"/>
                  </a:cxn>
                  <a:cxn ang="0">
                    <a:pos x="2" y="9"/>
                  </a:cxn>
                  <a:cxn ang="0">
                    <a:pos x="2" y="7"/>
                  </a:cxn>
                  <a:cxn ang="0">
                    <a:pos x="0" y="7"/>
                  </a:cxn>
                  <a:cxn ang="0">
                    <a:pos x="0" y="7"/>
                  </a:cxn>
                  <a:cxn ang="0">
                    <a:pos x="0" y="6"/>
                  </a:cxn>
                  <a:cxn ang="0">
                    <a:pos x="0" y="6"/>
                  </a:cxn>
                  <a:cxn ang="0">
                    <a:pos x="0" y="62"/>
                  </a:cxn>
                  <a:cxn ang="0">
                    <a:pos x="8" y="21"/>
                  </a:cxn>
                  <a:cxn ang="0">
                    <a:pos x="0" y="62"/>
                  </a:cxn>
                </a:cxnLst>
                <a:rect l="0" t="0" r="r" b="b"/>
                <a:pathLst>
                  <a:path w="8" h="62">
                    <a:moveTo>
                      <a:pt x="0" y="6"/>
                    </a:moveTo>
                    <a:lnTo>
                      <a:pt x="0" y="4"/>
                    </a:lnTo>
                    <a:lnTo>
                      <a:pt x="0" y="4"/>
                    </a:lnTo>
                    <a:lnTo>
                      <a:pt x="0" y="4"/>
                    </a:lnTo>
                    <a:lnTo>
                      <a:pt x="0" y="4"/>
                    </a:lnTo>
                    <a:lnTo>
                      <a:pt x="0" y="4"/>
                    </a:lnTo>
                    <a:lnTo>
                      <a:pt x="0" y="2"/>
                    </a:lnTo>
                    <a:lnTo>
                      <a:pt x="0" y="2"/>
                    </a:lnTo>
                    <a:lnTo>
                      <a:pt x="0" y="2"/>
                    </a:lnTo>
                    <a:lnTo>
                      <a:pt x="2" y="2"/>
                    </a:lnTo>
                    <a:lnTo>
                      <a:pt x="2" y="2"/>
                    </a:lnTo>
                    <a:lnTo>
                      <a:pt x="2" y="2"/>
                    </a:lnTo>
                    <a:lnTo>
                      <a:pt x="2" y="2"/>
                    </a:lnTo>
                    <a:lnTo>
                      <a:pt x="2" y="0"/>
                    </a:lnTo>
                    <a:lnTo>
                      <a:pt x="4" y="0"/>
                    </a:lnTo>
                    <a:lnTo>
                      <a:pt x="4" y="0"/>
                    </a:lnTo>
                    <a:lnTo>
                      <a:pt x="4" y="0"/>
                    </a:lnTo>
                    <a:lnTo>
                      <a:pt x="4" y="0"/>
                    </a:lnTo>
                    <a:lnTo>
                      <a:pt x="4" y="0"/>
                    </a:lnTo>
                    <a:lnTo>
                      <a:pt x="6" y="0"/>
                    </a:lnTo>
                    <a:lnTo>
                      <a:pt x="6" y="2"/>
                    </a:lnTo>
                    <a:lnTo>
                      <a:pt x="6" y="2"/>
                    </a:lnTo>
                    <a:lnTo>
                      <a:pt x="6" y="2"/>
                    </a:lnTo>
                    <a:lnTo>
                      <a:pt x="6" y="2"/>
                    </a:lnTo>
                    <a:lnTo>
                      <a:pt x="8" y="2"/>
                    </a:lnTo>
                    <a:lnTo>
                      <a:pt x="8" y="2"/>
                    </a:lnTo>
                    <a:lnTo>
                      <a:pt x="8" y="2"/>
                    </a:lnTo>
                    <a:lnTo>
                      <a:pt x="8" y="4"/>
                    </a:lnTo>
                    <a:lnTo>
                      <a:pt x="8" y="4"/>
                    </a:lnTo>
                    <a:lnTo>
                      <a:pt x="8" y="4"/>
                    </a:lnTo>
                    <a:lnTo>
                      <a:pt x="8" y="4"/>
                    </a:lnTo>
                    <a:lnTo>
                      <a:pt x="8" y="4"/>
                    </a:lnTo>
                    <a:lnTo>
                      <a:pt x="8" y="6"/>
                    </a:lnTo>
                    <a:lnTo>
                      <a:pt x="8" y="6"/>
                    </a:lnTo>
                    <a:lnTo>
                      <a:pt x="8" y="6"/>
                    </a:lnTo>
                    <a:lnTo>
                      <a:pt x="8" y="6"/>
                    </a:lnTo>
                    <a:lnTo>
                      <a:pt x="8" y="7"/>
                    </a:lnTo>
                    <a:lnTo>
                      <a:pt x="8" y="7"/>
                    </a:lnTo>
                    <a:lnTo>
                      <a:pt x="8" y="7"/>
                    </a:lnTo>
                    <a:lnTo>
                      <a:pt x="8" y="7"/>
                    </a:lnTo>
                    <a:lnTo>
                      <a:pt x="8" y="7"/>
                    </a:lnTo>
                    <a:lnTo>
                      <a:pt x="8" y="7"/>
                    </a:lnTo>
                    <a:lnTo>
                      <a:pt x="6" y="9"/>
                    </a:lnTo>
                    <a:lnTo>
                      <a:pt x="6" y="9"/>
                    </a:lnTo>
                    <a:lnTo>
                      <a:pt x="6" y="9"/>
                    </a:lnTo>
                    <a:lnTo>
                      <a:pt x="6" y="9"/>
                    </a:lnTo>
                    <a:lnTo>
                      <a:pt x="4" y="9"/>
                    </a:lnTo>
                    <a:lnTo>
                      <a:pt x="4" y="9"/>
                    </a:lnTo>
                    <a:lnTo>
                      <a:pt x="4" y="9"/>
                    </a:lnTo>
                    <a:lnTo>
                      <a:pt x="4" y="9"/>
                    </a:lnTo>
                    <a:lnTo>
                      <a:pt x="4" y="9"/>
                    </a:lnTo>
                    <a:lnTo>
                      <a:pt x="2" y="9"/>
                    </a:lnTo>
                    <a:lnTo>
                      <a:pt x="2" y="9"/>
                    </a:lnTo>
                    <a:lnTo>
                      <a:pt x="2" y="9"/>
                    </a:lnTo>
                    <a:lnTo>
                      <a:pt x="2" y="9"/>
                    </a:lnTo>
                    <a:lnTo>
                      <a:pt x="2" y="7"/>
                    </a:lnTo>
                    <a:lnTo>
                      <a:pt x="0" y="7"/>
                    </a:lnTo>
                    <a:lnTo>
                      <a:pt x="0" y="7"/>
                    </a:lnTo>
                    <a:lnTo>
                      <a:pt x="0" y="7"/>
                    </a:lnTo>
                    <a:lnTo>
                      <a:pt x="0" y="7"/>
                    </a:lnTo>
                    <a:lnTo>
                      <a:pt x="0" y="7"/>
                    </a:lnTo>
                    <a:lnTo>
                      <a:pt x="0" y="6"/>
                    </a:lnTo>
                    <a:lnTo>
                      <a:pt x="0" y="6"/>
                    </a:lnTo>
                    <a:lnTo>
                      <a:pt x="0" y="6"/>
                    </a:lnTo>
                    <a:lnTo>
                      <a:pt x="0" y="6"/>
                    </a:lnTo>
                    <a:close/>
                    <a:moveTo>
                      <a:pt x="0" y="62"/>
                    </a:moveTo>
                    <a:lnTo>
                      <a:pt x="0" y="21"/>
                    </a:lnTo>
                    <a:lnTo>
                      <a:pt x="8" y="21"/>
                    </a:lnTo>
                    <a:lnTo>
                      <a:pt x="8" y="62"/>
                    </a:lnTo>
                    <a:lnTo>
                      <a:pt x="0" y="62"/>
                    </a:lnTo>
                    <a:close/>
                  </a:path>
                </a:pathLst>
              </a:custGeom>
              <a:noFill/>
              <a:ln w="9525">
                <a:noFill/>
                <a:round/>
                <a:headEnd/>
                <a:tailEnd/>
              </a:ln>
            </p:spPr>
            <p:txBody>
              <a:bodyPr/>
              <a:lstStyle/>
              <a:p>
                <a:endParaRPr lang="pt-BR"/>
              </a:p>
            </p:txBody>
          </p:sp>
          <p:sp>
            <p:nvSpPr>
              <p:cNvPr id="17467" name="Freeform 1083"/>
              <p:cNvSpPr>
                <a:spLocks/>
              </p:cNvSpPr>
              <p:nvPr/>
            </p:nvSpPr>
            <p:spPr bwMode="auto">
              <a:xfrm>
                <a:off x="902" y="4366"/>
                <a:ext cx="35" cy="43"/>
              </a:xfrm>
              <a:custGeom>
                <a:avLst/>
                <a:gdLst/>
                <a:ahLst/>
                <a:cxnLst>
                  <a:cxn ang="0">
                    <a:pos x="0" y="2"/>
                  </a:cxn>
                  <a:cxn ang="0">
                    <a:pos x="6" y="8"/>
                  </a:cxn>
                  <a:cxn ang="0">
                    <a:pos x="6" y="6"/>
                  </a:cxn>
                  <a:cxn ang="0">
                    <a:pos x="8" y="4"/>
                  </a:cxn>
                  <a:cxn ang="0">
                    <a:pos x="10" y="4"/>
                  </a:cxn>
                  <a:cxn ang="0">
                    <a:pos x="12" y="2"/>
                  </a:cxn>
                  <a:cxn ang="0">
                    <a:pos x="14" y="2"/>
                  </a:cxn>
                  <a:cxn ang="0">
                    <a:pos x="16" y="0"/>
                  </a:cxn>
                  <a:cxn ang="0">
                    <a:pos x="17" y="0"/>
                  </a:cxn>
                  <a:cxn ang="0">
                    <a:pos x="19" y="0"/>
                  </a:cxn>
                  <a:cxn ang="0">
                    <a:pos x="23" y="0"/>
                  </a:cxn>
                  <a:cxn ang="0">
                    <a:pos x="27" y="2"/>
                  </a:cxn>
                  <a:cxn ang="0">
                    <a:pos x="29" y="2"/>
                  </a:cxn>
                  <a:cxn ang="0">
                    <a:pos x="31" y="4"/>
                  </a:cxn>
                  <a:cxn ang="0">
                    <a:pos x="33" y="6"/>
                  </a:cxn>
                  <a:cxn ang="0">
                    <a:pos x="35" y="10"/>
                  </a:cxn>
                  <a:cxn ang="0">
                    <a:pos x="35" y="12"/>
                  </a:cxn>
                  <a:cxn ang="0">
                    <a:pos x="35" y="16"/>
                  </a:cxn>
                  <a:cxn ang="0">
                    <a:pos x="29" y="43"/>
                  </a:cxn>
                  <a:cxn ang="0">
                    <a:pos x="29" y="16"/>
                  </a:cxn>
                  <a:cxn ang="0">
                    <a:pos x="29" y="14"/>
                  </a:cxn>
                  <a:cxn ang="0">
                    <a:pos x="27" y="12"/>
                  </a:cxn>
                  <a:cxn ang="0">
                    <a:pos x="27" y="10"/>
                  </a:cxn>
                  <a:cxn ang="0">
                    <a:pos x="25" y="8"/>
                  </a:cxn>
                  <a:cxn ang="0">
                    <a:pos x="23" y="6"/>
                  </a:cxn>
                  <a:cxn ang="0">
                    <a:pos x="21" y="6"/>
                  </a:cxn>
                  <a:cxn ang="0">
                    <a:pos x="19" y="6"/>
                  </a:cxn>
                  <a:cxn ang="0">
                    <a:pos x="17" y="6"/>
                  </a:cxn>
                  <a:cxn ang="0">
                    <a:pos x="14" y="6"/>
                  </a:cxn>
                  <a:cxn ang="0">
                    <a:pos x="12" y="8"/>
                  </a:cxn>
                  <a:cxn ang="0">
                    <a:pos x="10" y="8"/>
                  </a:cxn>
                  <a:cxn ang="0">
                    <a:pos x="8" y="10"/>
                  </a:cxn>
                  <a:cxn ang="0">
                    <a:pos x="6" y="14"/>
                  </a:cxn>
                  <a:cxn ang="0">
                    <a:pos x="6" y="16"/>
                  </a:cxn>
                  <a:cxn ang="0">
                    <a:pos x="6" y="19"/>
                  </a:cxn>
                  <a:cxn ang="0">
                    <a:pos x="6" y="43"/>
                  </a:cxn>
                </a:cxnLst>
                <a:rect l="0" t="0" r="r" b="b"/>
                <a:pathLst>
                  <a:path w="35" h="43">
                    <a:moveTo>
                      <a:pt x="0" y="43"/>
                    </a:moveTo>
                    <a:lnTo>
                      <a:pt x="0" y="2"/>
                    </a:lnTo>
                    <a:lnTo>
                      <a:pt x="6" y="2"/>
                    </a:lnTo>
                    <a:lnTo>
                      <a:pt x="6" y="8"/>
                    </a:lnTo>
                    <a:lnTo>
                      <a:pt x="6" y="8"/>
                    </a:lnTo>
                    <a:lnTo>
                      <a:pt x="6" y="6"/>
                    </a:lnTo>
                    <a:lnTo>
                      <a:pt x="8" y="6"/>
                    </a:lnTo>
                    <a:lnTo>
                      <a:pt x="8" y="4"/>
                    </a:lnTo>
                    <a:lnTo>
                      <a:pt x="8" y="4"/>
                    </a:lnTo>
                    <a:lnTo>
                      <a:pt x="10" y="4"/>
                    </a:lnTo>
                    <a:lnTo>
                      <a:pt x="10" y="2"/>
                    </a:lnTo>
                    <a:lnTo>
                      <a:pt x="12" y="2"/>
                    </a:lnTo>
                    <a:lnTo>
                      <a:pt x="12" y="2"/>
                    </a:lnTo>
                    <a:lnTo>
                      <a:pt x="14" y="2"/>
                    </a:lnTo>
                    <a:lnTo>
                      <a:pt x="14" y="2"/>
                    </a:lnTo>
                    <a:lnTo>
                      <a:pt x="16" y="0"/>
                    </a:lnTo>
                    <a:lnTo>
                      <a:pt x="16" y="0"/>
                    </a:lnTo>
                    <a:lnTo>
                      <a:pt x="17" y="0"/>
                    </a:lnTo>
                    <a:lnTo>
                      <a:pt x="19" y="0"/>
                    </a:lnTo>
                    <a:lnTo>
                      <a:pt x="19" y="0"/>
                    </a:lnTo>
                    <a:lnTo>
                      <a:pt x="21" y="0"/>
                    </a:lnTo>
                    <a:lnTo>
                      <a:pt x="23" y="0"/>
                    </a:lnTo>
                    <a:lnTo>
                      <a:pt x="25" y="0"/>
                    </a:lnTo>
                    <a:lnTo>
                      <a:pt x="27" y="2"/>
                    </a:lnTo>
                    <a:lnTo>
                      <a:pt x="27" y="2"/>
                    </a:lnTo>
                    <a:lnTo>
                      <a:pt x="29" y="2"/>
                    </a:lnTo>
                    <a:lnTo>
                      <a:pt x="29" y="4"/>
                    </a:lnTo>
                    <a:lnTo>
                      <a:pt x="31" y="4"/>
                    </a:lnTo>
                    <a:lnTo>
                      <a:pt x="31" y="6"/>
                    </a:lnTo>
                    <a:lnTo>
                      <a:pt x="33" y="6"/>
                    </a:lnTo>
                    <a:lnTo>
                      <a:pt x="33" y="8"/>
                    </a:lnTo>
                    <a:lnTo>
                      <a:pt x="35" y="10"/>
                    </a:lnTo>
                    <a:lnTo>
                      <a:pt x="35" y="10"/>
                    </a:lnTo>
                    <a:lnTo>
                      <a:pt x="35" y="12"/>
                    </a:lnTo>
                    <a:lnTo>
                      <a:pt x="35" y="14"/>
                    </a:lnTo>
                    <a:lnTo>
                      <a:pt x="35" y="16"/>
                    </a:lnTo>
                    <a:lnTo>
                      <a:pt x="35" y="43"/>
                    </a:lnTo>
                    <a:lnTo>
                      <a:pt x="29" y="43"/>
                    </a:lnTo>
                    <a:lnTo>
                      <a:pt x="29" y="18"/>
                    </a:lnTo>
                    <a:lnTo>
                      <a:pt x="29" y="16"/>
                    </a:lnTo>
                    <a:lnTo>
                      <a:pt x="29" y="16"/>
                    </a:lnTo>
                    <a:lnTo>
                      <a:pt x="29" y="14"/>
                    </a:lnTo>
                    <a:lnTo>
                      <a:pt x="29" y="12"/>
                    </a:lnTo>
                    <a:lnTo>
                      <a:pt x="27" y="12"/>
                    </a:lnTo>
                    <a:lnTo>
                      <a:pt x="27" y="10"/>
                    </a:lnTo>
                    <a:lnTo>
                      <a:pt x="27" y="10"/>
                    </a:lnTo>
                    <a:lnTo>
                      <a:pt x="27" y="8"/>
                    </a:lnTo>
                    <a:lnTo>
                      <a:pt x="25" y="8"/>
                    </a:lnTo>
                    <a:lnTo>
                      <a:pt x="25" y="8"/>
                    </a:lnTo>
                    <a:lnTo>
                      <a:pt x="23" y="6"/>
                    </a:lnTo>
                    <a:lnTo>
                      <a:pt x="23" y="6"/>
                    </a:lnTo>
                    <a:lnTo>
                      <a:pt x="21" y="6"/>
                    </a:lnTo>
                    <a:lnTo>
                      <a:pt x="21" y="6"/>
                    </a:lnTo>
                    <a:lnTo>
                      <a:pt x="19" y="6"/>
                    </a:lnTo>
                    <a:lnTo>
                      <a:pt x="17" y="6"/>
                    </a:lnTo>
                    <a:lnTo>
                      <a:pt x="17" y="6"/>
                    </a:lnTo>
                    <a:lnTo>
                      <a:pt x="16" y="6"/>
                    </a:lnTo>
                    <a:lnTo>
                      <a:pt x="14" y="6"/>
                    </a:lnTo>
                    <a:lnTo>
                      <a:pt x="12" y="6"/>
                    </a:lnTo>
                    <a:lnTo>
                      <a:pt x="12" y="8"/>
                    </a:lnTo>
                    <a:lnTo>
                      <a:pt x="10" y="8"/>
                    </a:lnTo>
                    <a:lnTo>
                      <a:pt x="10" y="8"/>
                    </a:lnTo>
                    <a:lnTo>
                      <a:pt x="8" y="10"/>
                    </a:lnTo>
                    <a:lnTo>
                      <a:pt x="8" y="10"/>
                    </a:lnTo>
                    <a:lnTo>
                      <a:pt x="8" y="12"/>
                    </a:lnTo>
                    <a:lnTo>
                      <a:pt x="6" y="14"/>
                    </a:lnTo>
                    <a:lnTo>
                      <a:pt x="6" y="14"/>
                    </a:lnTo>
                    <a:lnTo>
                      <a:pt x="6" y="16"/>
                    </a:lnTo>
                    <a:lnTo>
                      <a:pt x="6" y="18"/>
                    </a:lnTo>
                    <a:lnTo>
                      <a:pt x="6" y="19"/>
                    </a:lnTo>
                    <a:lnTo>
                      <a:pt x="6" y="21"/>
                    </a:lnTo>
                    <a:lnTo>
                      <a:pt x="6" y="43"/>
                    </a:lnTo>
                    <a:lnTo>
                      <a:pt x="0" y="43"/>
                    </a:lnTo>
                    <a:close/>
                  </a:path>
                </a:pathLst>
              </a:custGeom>
              <a:noFill/>
              <a:ln w="9525">
                <a:noFill/>
                <a:round/>
                <a:headEnd/>
                <a:tailEnd/>
              </a:ln>
            </p:spPr>
            <p:txBody>
              <a:bodyPr/>
              <a:lstStyle/>
              <a:p>
                <a:endParaRPr lang="pt-BR"/>
              </a:p>
            </p:txBody>
          </p:sp>
          <p:sp>
            <p:nvSpPr>
              <p:cNvPr id="17468" name="Freeform 1084"/>
              <p:cNvSpPr>
                <a:spLocks noEditPoints="1"/>
              </p:cNvSpPr>
              <p:nvPr/>
            </p:nvSpPr>
            <p:spPr bwMode="auto">
              <a:xfrm>
                <a:off x="979" y="4337"/>
                <a:ext cx="40" cy="74"/>
              </a:xfrm>
              <a:custGeom>
                <a:avLst/>
                <a:gdLst/>
                <a:ahLst/>
                <a:cxnLst>
                  <a:cxn ang="0">
                    <a:pos x="35" y="48"/>
                  </a:cxn>
                  <a:cxn ang="0">
                    <a:pos x="33" y="43"/>
                  </a:cxn>
                  <a:cxn ang="0">
                    <a:pos x="31" y="39"/>
                  </a:cxn>
                  <a:cxn ang="0">
                    <a:pos x="27" y="37"/>
                  </a:cxn>
                  <a:cxn ang="0">
                    <a:pos x="23" y="35"/>
                  </a:cxn>
                  <a:cxn ang="0">
                    <a:pos x="19" y="35"/>
                  </a:cxn>
                  <a:cxn ang="0">
                    <a:pos x="13" y="35"/>
                  </a:cxn>
                  <a:cxn ang="0">
                    <a:pos x="11" y="39"/>
                  </a:cxn>
                  <a:cxn ang="0">
                    <a:pos x="8" y="41"/>
                  </a:cxn>
                  <a:cxn ang="0">
                    <a:pos x="6" y="47"/>
                  </a:cxn>
                  <a:cxn ang="0">
                    <a:pos x="6" y="50"/>
                  </a:cxn>
                  <a:cxn ang="0">
                    <a:pos x="6" y="56"/>
                  </a:cxn>
                  <a:cxn ang="0">
                    <a:pos x="8" y="62"/>
                  </a:cxn>
                  <a:cxn ang="0">
                    <a:pos x="11" y="66"/>
                  </a:cxn>
                  <a:cxn ang="0">
                    <a:pos x="13" y="68"/>
                  </a:cxn>
                  <a:cxn ang="0">
                    <a:pos x="19" y="68"/>
                  </a:cxn>
                  <a:cxn ang="0">
                    <a:pos x="23" y="68"/>
                  </a:cxn>
                  <a:cxn ang="0">
                    <a:pos x="27" y="68"/>
                  </a:cxn>
                  <a:cxn ang="0">
                    <a:pos x="31" y="64"/>
                  </a:cxn>
                  <a:cxn ang="0">
                    <a:pos x="33" y="60"/>
                  </a:cxn>
                  <a:cxn ang="0">
                    <a:pos x="35" y="56"/>
                  </a:cxn>
                  <a:cxn ang="0">
                    <a:pos x="6" y="72"/>
                  </a:cxn>
                  <a:cxn ang="0">
                    <a:pos x="6" y="0"/>
                  </a:cxn>
                  <a:cxn ang="0">
                    <a:pos x="8" y="37"/>
                  </a:cxn>
                  <a:cxn ang="0">
                    <a:pos x="10" y="33"/>
                  </a:cxn>
                  <a:cxn ang="0">
                    <a:pos x="11" y="31"/>
                  </a:cxn>
                  <a:cxn ang="0">
                    <a:pos x="15" y="31"/>
                  </a:cxn>
                  <a:cxn ang="0">
                    <a:pos x="19" y="29"/>
                  </a:cxn>
                  <a:cxn ang="0">
                    <a:pos x="23" y="29"/>
                  </a:cxn>
                  <a:cxn ang="0">
                    <a:pos x="29" y="31"/>
                  </a:cxn>
                  <a:cxn ang="0">
                    <a:pos x="35" y="35"/>
                  </a:cxn>
                  <a:cxn ang="0">
                    <a:pos x="36" y="39"/>
                  </a:cxn>
                  <a:cxn ang="0">
                    <a:pos x="40" y="45"/>
                  </a:cxn>
                  <a:cxn ang="0">
                    <a:pos x="40" y="52"/>
                  </a:cxn>
                  <a:cxn ang="0">
                    <a:pos x="40" y="58"/>
                  </a:cxn>
                  <a:cxn ang="0">
                    <a:pos x="36" y="64"/>
                  </a:cxn>
                  <a:cxn ang="0">
                    <a:pos x="33" y="70"/>
                  </a:cxn>
                  <a:cxn ang="0">
                    <a:pos x="29" y="72"/>
                  </a:cxn>
                  <a:cxn ang="0">
                    <a:pos x="23" y="74"/>
                  </a:cxn>
                  <a:cxn ang="0">
                    <a:pos x="17" y="74"/>
                  </a:cxn>
                  <a:cxn ang="0">
                    <a:pos x="15" y="74"/>
                  </a:cxn>
                  <a:cxn ang="0">
                    <a:pos x="11" y="72"/>
                  </a:cxn>
                  <a:cxn ang="0">
                    <a:pos x="10" y="70"/>
                  </a:cxn>
                  <a:cxn ang="0">
                    <a:pos x="8" y="66"/>
                  </a:cxn>
                  <a:cxn ang="0">
                    <a:pos x="6" y="72"/>
                  </a:cxn>
                </a:cxnLst>
                <a:rect l="0" t="0" r="r" b="b"/>
                <a:pathLst>
                  <a:path w="40" h="74">
                    <a:moveTo>
                      <a:pt x="35" y="52"/>
                    </a:moveTo>
                    <a:lnTo>
                      <a:pt x="35" y="50"/>
                    </a:lnTo>
                    <a:lnTo>
                      <a:pt x="35" y="48"/>
                    </a:lnTo>
                    <a:lnTo>
                      <a:pt x="33" y="47"/>
                    </a:lnTo>
                    <a:lnTo>
                      <a:pt x="33" y="45"/>
                    </a:lnTo>
                    <a:lnTo>
                      <a:pt x="33" y="43"/>
                    </a:lnTo>
                    <a:lnTo>
                      <a:pt x="33" y="43"/>
                    </a:lnTo>
                    <a:lnTo>
                      <a:pt x="31" y="41"/>
                    </a:lnTo>
                    <a:lnTo>
                      <a:pt x="31" y="39"/>
                    </a:lnTo>
                    <a:lnTo>
                      <a:pt x="29" y="39"/>
                    </a:lnTo>
                    <a:lnTo>
                      <a:pt x="29" y="37"/>
                    </a:lnTo>
                    <a:lnTo>
                      <a:pt x="27" y="37"/>
                    </a:lnTo>
                    <a:lnTo>
                      <a:pt x="25" y="35"/>
                    </a:lnTo>
                    <a:lnTo>
                      <a:pt x="25" y="35"/>
                    </a:lnTo>
                    <a:lnTo>
                      <a:pt x="23" y="35"/>
                    </a:lnTo>
                    <a:lnTo>
                      <a:pt x="21" y="35"/>
                    </a:lnTo>
                    <a:lnTo>
                      <a:pt x="19" y="35"/>
                    </a:lnTo>
                    <a:lnTo>
                      <a:pt x="19" y="35"/>
                    </a:lnTo>
                    <a:lnTo>
                      <a:pt x="17" y="35"/>
                    </a:lnTo>
                    <a:lnTo>
                      <a:pt x="15" y="35"/>
                    </a:lnTo>
                    <a:lnTo>
                      <a:pt x="13" y="35"/>
                    </a:lnTo>
                    <a:lnTo>
                      <a:pt x="13" y="37"/>
                    </a:lnTo>
                    <a:lnTo>
                      <a:pt x="11" y="37"/>
                    </a:lnTo>
                    <a:lnTo>
                      <a:pt x="11" y="39"/>
                    </a:lnTo>
                    <a:lnTo>
                      <a:pt x="10" y="39"/>
                    </a:lnTo>
                    <a:lnTo>
                      <a:pt x="10" y="41"/>
                    </a:lnTo>
                    <a:lnTo>
                      <a:pt x="8" y="41"/>
                    </a:lnTo>
                    <a:lnTo>
                      <a:pt x="8" y="43"/>
                    </a:lnTo>
                    <a:lnTo>
                      <a:pt x="8" y="45"/>
                    </a:lnTo>
                    <a:lnTo>
                      <a:pt x="6" y="47"/>
                    </a:lnTo>
                    <a:lnTo>
                      <a:pt x="6" y="47"/>
                    </a:lnTo>
                    <a:lnTo>
                      <a:pt x="6" y="48"/>
                    </a:lnTo>
                    <a:lnTo>
                      <a:pt x="6" y="50"/>
                    </a:lnTo>
                    <a:lnTo>
                      <a:pt x="6" y="52"/>
                    </a:lnTo>
                    <a:lnTo>
                      <a:pt x="6" y="54"/>
                    </a:lnTo>
                    <a:lnTo>
                      <a:pt x="6" y="56"/>
                    </a:lnTo>
                    <a:lnTo>
                      <a:pt x="8" y="58"/>
                    </a:lnTo>
                    <a:lnTo>
                      <a:pt x="8" y="60"/>
                    </a:lnTo>
                    <a:lnTo>
                      <a:pt x="8" y="62"/>
                    </a:lnTo>
                    <a:lnTo>
                      <a:pt x="10" y="62"/>
                    </a:lnTo>
                    <a:lnTo>
                      <a:pt x="10" y="64"/>
                    </a:lnTo>
                    <a:lnTo>
                      <a:pt x="11" y="66"/>
                    </a:lnTo>
                    <a:lnTo>
                      <a:pt x="11" y="66"/>
                    </a:lnTo>
                    <a:lnTo>
                      <a:pt x="13" y="66"/>
                    </a:lnTo>
                    <a:lnTo>
                      <a:pt x="13" y="68"/>
                    </a:lnTo>
                    <a:lnTo>
                      <a:pt x="15" y="68"/>
                    </a:lnTo>
                    <a:lnTo>
                      <a:pt x="17" y="68"/>
                    </a:lnTo>
                    <a:lnTo>
                      <a:pt x="19" y="68"/>
                    </a:lnTo>
                    <a:lnTo>
                      <a:pt x="19" y="68"/>
                    </a:lnTo>
                    <a:lnTo>
                      <a:pt x="21" y="68"/>
                    </a:lnTo>
                    <a:lnTo>
                      <a:pt x="23" y="68"/>
                    </a:lnTo>
                    <a:lnTo>
                      <a:pt x="25" y="68"/>
                    </a:lnTo>
                    <a:lnTo>
                      <a:pt x="27" y="68"/>
                    </a:lnTo>
                    <a:lnTo>
                      <a:pt x="27" y="68"/>
                    </a:lnTo>
                    <a:lnTo>
                      <a:pt x="29" y="66"/>
                    </a:lnTo>
                    <a:lnTo>
                      <a:pt x="29" y="66"/>
                    </a:lnTo>
                    <a:lnTo>
                      <a:pt x="31" y="64"/>
                    </a:lnTo>
                    <a:lnTo>
                      <a:pt x="31" y="64"/>
                    </a:lnTo>
                    <a:lnTo>
                      <a:pt x="33" y="62"/>
                    </a:lnTo>
                    <a:lnTo>
                      <a:pt x="33" y="60"/>
                    </a:lnTo>
                    <a:lnTo>
                      <a:pt x="33" y="60"/>
                    </a:lnTo>
                    <a:lnTo>
                      <a:pt x="33" y="58"/>
                    </a:lnTo>
                    <a:lnTo>
                      <a:pt x="35" y="56"/>
                    </a:lnTo>
                    <a:lnTo>
                      <a:pt x="35" y="54"/>
                    </a:lnTo>
                    <a:lnTo>
                      <a:pt x="35" y="52"/>
                    </a:lnTo>
                    <a:close/>
                    <a:moveTo>
                      <a:pt x="6" y="72"/>
                    </a:moveTo>
                    <a:lnTo>
                      <a:pt x="0" y="72"/>
                    </a:lnTo>
                    <a:lnTo>
                      <a:pt x="0" y="0"/>
                    </a:lnTo>
                    <a:lnTo>
                      <a:pt x="6" y="0"/>
                    </a:lnTo>
                    <a:lnTo>
                      <a:pt x="6" y="39"/>
                    </a:lnTo>
                    <a:lnTo>
                      <a:pt x="6" y="37"/>
                    </a:lnTo>
                    <a:lnTo>
                      <a:pt x="8" y="37"/>
                    </a:lnTo>
                    <a:lnTo>
                      <a:pt x="8" y="35"/>
                    </a:lnTo>
                    <a:lnTo>
                      <a:pt x="8" y="35"/>
                    </a:lnTo>
                    <a:lnTo>
                      <a:pt x="10" y="33"/>
                    </a:lnTo>
                    <a:lnTo>
                      <a:pt x="10" y="33"/>
                    </a:lnTo>
                    <a:lnTo>
                      <a:pt x="11" y="33"/>
                    </a:lnTo>
                    <a:lnTo>
                      <a:pt x="11" y="31"/>
                    </a:lnTo>
                    <a:lnTo>
                      <a:pt x="13" y="31"/>
                    </a:lnTo>
                    <a:lnTo>
                      <a:pt x="13" y="31"/>
                    </a:lnTo>
                    <a:lnTo>
                      <a:pt x="15" y="31"/>
                    </a:lnTo>
                    <a:lnTo>
                      <a:pt x="15" y="29"/>
                    </a:lnTo>
                    <a:lnTo>
                      <a:pt x="17" y="29"/>
                    </a:lnTo>
                    <a:lnTo>
                      <a:pt x="19" y="29"/>
                    </a:lnTo>
                    <a:lnTo>
                      <a:pt x="19" y="29"/>
                    </a:lnTo>
                    <a:lnTo>
                      <a:pt x="21" y="29"/>
                    </a:lnTo>
                    <a:lnTo>
                      <a:pt x="23" y="29"/>
                    </a:lnTo>
                    <a:lnTo>
                      <a:pt x="25" y="29"/>
                    </a:lnTo>
                    <a:lnTo>
                      <a:pt x="27" y="31"/>
                    </a:lnTo>
                    <a:lnTo>
                      <a:pt x="29" y="31"/>
                    </a:lnTo>
                    <a:lnTo>
                      <a:pt x="31" y="31"/>
                    </a:lnTo>
                    <a:lnTo>
                      <a:pt x="33" y="33"/>
                    </a:lnTo>
                    <a:lnTo>
                      <a:pt x="35" y="35"/>
                    </a:lnTo>
                    <a:lnTo>
                      <a:pt x="35" y="35"/>
                    </a:lnTo>
                    <a:lnTo>
                      <a:pt x="36" y="37"/>
                    </a:lnTo>
                    <a:lnTo>
                      <a:pt x="36" y="39"/>
                    </a:lnTo>
                    <a:lnTo>
                      <a:pt x="38" y="41"/>
                    </a:lnTo>
                    <a:lnTo>
                      <a:pt x="38" y="43"/>
                    </a:lnTo>
                    <a:lnTo>
                      <a:pt x="40" y="45"/>
                    </a:lnTo>
                    <a:lnTo>
                      <a:pt x="40" y="47"/>
                    </a:lnTo>
                    <a:lnTo>
                      <a:pt x="40" y="48"/>
                    </a:lnTo>
                    <a:lnTo>
                      <a:pt x="40" y="52"/>
                    </a:lnTo>
                    <a:lnTo>
                      <a:pt x="40" y="54"/>
                    </a:lnTo>
                    <a:lnTo>
                      <a:pt x="40" y="56"/>
                    </a:lnTo>
                    <a:lnTo>
                      <a:pt x="40" y="58"/>
                    </a:lnTo>
                    <a:lnTo>
                      <a:pt x="38" y="60"/>
                    </a:lnTo>
                    <a:lnTo>
                      <a:pt x="38" y="62"/>
                    </a:lnTo>
                    <a:lnTo>
                      <a:pt x="36" y="64"/>
                    </a:lnTo>
                    <a:lnTo>
                      <a:pt x="36" y="66"/>
                    </a:lnTo>
                    <a:lnTo>
                      <a:pt x="35" y="68"/>
                    </a:lnTo>
                    <a:lnTo>
                      <a:pt x="33" y="70"/>
                    </a:lnTo>
                    <a:lnTo>
                      <a:pt x="33" y="70"/>
                    </a:lnTo>
                    <a:lnTo>
                      <a:pt x="31" y="72"/>
                    </a:lnTo>
                    <a:lnTo>
                      <a:pt x="29" y="72"/>
                    </a:lnTo>
                    <a:lnTo>
                      <a:pt x="27" y="74"/>
                    </a:lnTo>
                    <a:lnTo>
                      <a:pt x="25" y="74"/>
                    </a:lnTo>
                    <a:lnTo>
                      <a:pt x="23" y="74"/>
                    </a:lnTo>
                    <a:lnTo>
                      <a:pt x="21" y="74"/>
                    </a:lnTo>
                    <a:lnTo>
                      <a:pt x="19" y="74"/>
                    </a:lnTo>
                    <a:lnTo>
                      <a:pt x="17" y="74"/>
                    </a:lnTo>
                    <a:lnTo>
                      <a:pt x="17" y="74"/>
                    </a:lnTo>
                    <a:lnTo>
                      <a:pt x="15" y="74"/>
                    </a:lnTo>
                    <a:lnTo>
                      <a:pt x="15" y="74"/>
                    </a:lnTo>
                    <a:lnTo>
                      <a:pt x="13" y="74"/>
                    </a:lnTo>
                    <a:lnTo>
                      <a:pt x="13" y="72"/>
                    </a:lnTo>
                    <a:lnTo>
                      <a:pt x="11" y="72"/>
                    </a:lnTo>
                    <a:lnTo>
                      <a:pt x="11" y="72"/>
                    </a:lnTo>
                    <a:lnTo>
                      <a:pt x="10" y="70"/>
                    </a:lnTo>
                    <a:lnTo>
                      <a:pt x="10" y="70"/>
                    </a:lnTo>
                    <a:lnTo>
                      <a:pt x="8" y="68"/>
                    </a:lnTo>
                    <a:lnTo>
                      <a:pt x="8" y="68"/>
                    </a:lnTo>
                    <a:lnTo>
                      <a:pt x="8" y="66"/>
                    </a:lnTo>
                    <a:lnTo>
                      <a:pt x="6" y="66"/>
                    </a:lnTo>
                    <a:lnTo>
                      <a:pt x="6" y="64"/>
                    </a:lnTo>
                    <a:lnTo>
                      <a:pt x="6" y="72"/>
                    </a:lnTo>
                    <a:close/>
                  </a:path>
                </a:pathLst>
              </a:custGeom>
              <a:noFill/>
              <a:ln w="9525">
                <a:noFill/>
                <a:round/>
                <a:headEnd/>
                <a:tailEnd/>
              </a:ln>
            </p:spPr>
            <p:txBody>
              <a:bodyPr/>
              <a:lstStyle/>
              <a:p>
                <a:endParaRPr lang="pt-BR"/>
              </a:p>
            </p:txBody>
          </p:sp>
          <p:sp>
            <p:nvSpPr>
              <p:cNvPr id="17469" name="Freeform 1085"/>
              <p:cNvSpPr>
                <a:spLocks noEditPoints="1"/>
              </p:cNvSpPr>
              <p:nvPr/>
            </p:nvSpPr>
            <p:spPr bwMode="auto">
              <a:xfrm>
                <a:off x="1027" y="4366"/>
                <a:ext cx="46" cy="45"/>
              </a:xfrm>
              <a:custGeom>
                <a:avLst/>
                <a:gdLst/>
                <a:ahLst/>
                <a:cxnLst>
                  <a:cxn ang="0">
                    <a:pos x="29" y="39"/>
                  </a:cxn>
                  <a:cxn ang="0">
                    <a:pos x="35" y="37"/>
                  </a:cxn>
                  <a:cxn ang="0">
                    <a:pos x="38" y="31"/>
                  </a:cxn>
                  <a:cxn ang="0">
                    <a:pos x="40" y="25"/>
                  </a:cxn>
                  <a:cxn ang="0">
                    <a:pos x="38" y="18"/>
                  </a:cxn>
                  <a:cxn ang="0">
                    <a:pos x="36" y="12"/>
                  </a:cxn>
                  <a:cxn ang="0">
                    <a:pos x="31" y="8"/>
                  </a:cxn>
                  <a:cxn ang="0">
                    <a:pos x="25" y="6"/>
                  </a:cxn>
                  <a:cxn ang="0">
                    <a:pos x="19" y="6"/>
                  </a:cxn>
                  <a:cxn ang="0">
                    <a:pos x="13" y="10"/>
                  </a:cxn>
                  <a:cxn ang="0">
                    <a:pos x="10" y="16"/>
                  </a:cxn>
                  <a:cxn ang="0">
                    <a:pos x="8" y="21"/>
                  </a:cxn>
                  <a:cxn ang="0">
                    <a:pos x="8" y="27"/>
                  </a:cxn>
                  <a:cxn ang="0">
                    <a:pos x="11" y="33"/>
                  </a:cxn>
                  <a:cxn ang="0">
                    <a:pos x="15" y="37"/>
                  </a:cxn>
                  <a:cxn ang="0">
                    <a:pos x="21" y="39"/>
                  </a:cxn>
                  <a:cxn ang="0">
                    <a:pos x="21" y="45"/>
                  </a:cxn>
                  <a:cxn ang="0">
                    <a:pos x="17" y="45"/>
                  </a:cxn>
                  <a:cxn ang="0">
                    <a:pos x="13" y="43"/>
                  </a:cxn>
                  <a:cxn ang="0">
                    <a:pos x="10" y="41"/>
                  </a:cxn>
                  <a:cxn ang="0">
                    <a:pos x="6" y="37"/>
                  </a:cxn>
                  <a:cxn ang="0">
                    <a:pos x="4" y="33"/>
                  </a:cxn>
                  <a:cxn ang="0">
                    <a:pos x="2" y="29"/>
                  </a:cxn>
                  <a:cxn ang="0">
                    <a:pos x="0" y="25"/>
                  </a:cxn>
                  <a:cxn ang="0">
                    <a:pos x="0" y="19"/>
                  </a:cxn>
                  <a:cxn ang="0">
                    <a:pos x="2" y="16"/>
                  </a:cxn>
                  <a:cxn ang="0">
                    <a:pos x="4" y="12"/>
                  </a:cxn>
                  <a:cxn ang="0">
                    <a:pos x="6" y="8"/>
                  </a:cxn>
                  <a:cxn ang="0">
                    <a:pos x="10" y="6"/>
                  </a:cxn>
                  <a:cxn ang="0">
                    <a:pos x="13" y="2"/>
                  </a:cxn>
                  <a:cxn ang="0">
                    <a:pos x="17" y="2"/>
                  </a:cxn>
                  <a:cxn ang="0">
                    <a:pos x="21" y="0"/>
                  </a:cxn>
                  <a:cxn ang="0">
                    <a:pos x="25" y="0"/>
                  </a:cxn>
                  <a:cxn ang="0">
                    <a:pos x="29" y="2"/>
                  </a:cxn>
                  <a:cxn ang="0">
                    <a:pos x="35" y="2"/>
                  </a:cxn>
                  <a:cxn ang="0">
                    <a:pos x="38" y="6"/>
                  </a:cxn>
                  <a:cxn ang="0">
                    <a:pos x="40" y="8"/>
                  </a:cxn>
                  <a:cxn ang="0">
                    <a:pos x="44" y="12"/>
                  </a:cxn>
                  <a:cxn ang="0">
                    <a:pos x="44" y="16"/>
                  </a:cxn>
                  <a:cxn ang="0">
                    <a:pos x="46" y="21"/>
                  </a:cxn>
                  <a:cxn ang="0">
                    <a:pos x="46" y="25"/>
                  </a:cxn>
                  <a:cxn ang="0">
                    <a:pos x="44" y="29"/>
                  </a:cxn>
                  <a:cxn ang="0">
                    <a:pos x="44" y="33"/>
                  </a:cxn>
                  <a:cxn ang="0">
                    <a:pos x="40" y="37"/>
                  </a:cxn>
                  <a:cxn ang="0">
                    <a:pos x="38" y="41"/>
                  </a:cxn>
                  <a:cxn ang="0">
                    <a:pos x="35" y="43"/>
                  </a:cxn>
                  <a:cxn ang="0">
                    <a:pos x="29" y="45"/>
                  </a:cxn>
                  <a:cxn ang="0">
                    <a:pos x="25" y="45"/>
                  </a:cxn>
                </a:cxnLst>
                <a:rect l="0" t="0" r="r" b="b"/>
                <a:pathLst>
                  <a:path w="46" h="45">
                    <a:moveTo>
                      <a:pt x="23" y="39"/>
                    </a:moveTo>
                    <a:lnTo>
                      <a:pt x="25" y="39"/>
                    </a:lnTo>
                    <a:lnTo>
                      <a:pt x="27" y="39"/>
                    </a:lnTo>
                    <a:lnTo>
                      <a:pt x="29" y="39"/>
                    </a:lnTo>
                    <a:lnTo>
                      <a:pt x="29" y="39"/>
                    </a:lnTo>
                    <a:lnTo>
                      <a:pt x="31" y="37"/>
                    </a:lnTo>
                    <a:lnTo>
                      <a:pt x="33" y="37"/>
                    </a:lnTo>
                    <a:lnTo>
                      <a:pt x="35" y="37"/>
                    </a:lnTo>
                    <a:lnTo>
                      <a:pt x="35" y="35"/>
                    </a:lnTo>
                    <a:lnTo>
                      <a:pt x="36" y="33"/>
                    </a:lnTo>
                    <a:lnTo>
                      <a:pt x="36" y="33"/>
                    </a:lnTo>
                    <a:lnTo>
                      <a:pt x="38" y="31"/>
                    </a:lnTo>
                    <a:lnTo>
                      <a:pt x="38" y="29"/>
                    </a:lnTo>
                    <a:lnTo>
                      <a:pt x="38" y="27"/>
                    </a:lnTo>
                    <a:lnTo>
                      <a:pt x="38" y="25"/>
                    </a:lnTo>
                    <a:lnTo>
                      <a:pt x="40" y="25"/>
                    </a:lnTo>
                    <a:lnTo>
                      <a:pt x="40" y="23"/>
                    </a:lnTo>
                    <a:lnTo>
                      <a:pt x="40" y="21"/>
                    </a:lnTo>
                    <a:lnTo>
                      <a:pt x="38" y="19"/>
                    </a:lnTo>
                    <a:lnTo>
                      <a:pt x="38" y="18"/>
                    </a:lnTo>
                    <a:lnTo>
                      <a:pt x="38" y="16"/>
                    </a:lnTo>
                    <a:lnTo>
                      <a:pt x="38" y="16"/>
                    </a:lnTo>
                    <a:lnTo>
                      <a:pt x="36" y="14"/>
                    </a:lnTo>
                    <a:lnTo>
                      <a:pt x="36" y="12"/>
                    </a:lnTo>
                    <a:lnTo>
                      <a:pt x="35" y="10"/>
                    </a:lnTo>
                    <a:lnTo>
                      <a:pt x="35" y="10"/>
                    </a:lnTo>
                    <a:lnTo>
                      <a:pt x="33" y="8"/>
                    </a:lnTo>
                    <a:lnTo>
                      <a:pt x="31" y="8"/>
                    </a:lnTo>
                    <a:lnTo>
                      <a:pt x="29" y="8"/>
                    </a:lnTo>
                    <a:lnTo>
                      <a:pt x="29" y="6"/>
                    </a:lnTo>
                    <a:lnTo>
                      <a:pt x="27" y="6"/>
                    </a:lnTo>
                    <a:lnTo>
                      <a:pt x="25" y="6"/>
                    </a:lnTo>
                    <a:lnTo>
                      <a:pt x="23" y="6"/>
                    </a:lnTo>
                    <a:lnTo>
                      <a:pt x="21" y="6"/>
                    </a:lnTo>
                    <a:lnTo>
                      <a:pt x="19" y="6"/>
                    </a:lnTo>
                    <a:lnTo>
                      <a:pt x="19" y="6"/>
                    </a:lnTo>
                    <a:lnTo>
                      <a:pt x="17" y="8"/>
                    </a:lnTo>
                    <a:lnTo>
                      <a:pt x="15" y="8"/>
                    </a:lnTo>
                    <a:lnTo>
                      <a:pt x="13" y="8"/>
                    </a:lnTo>
                    <a:lnTo>
                      <a:pt x="13" y="10"/>
                    </a:lnTo>
                    <a:lnTo>
                      <a:pt x="11" y="10"/>
                    </a:lnTo>
                    <a:lnTo>
                      <a:pt x="11" y="12"/>
                    </a:lnTo>
                    <a:lnTo>
                      <a:pt x="10" y="14"/>
                    </a:lnTo>
                    <a:lnTo>
                      <a:pt x="10" y="16"/>
                    </a:lnTo>
                    <a:lnTo>
                      <a:pt x="8" y="16"/>
                    </a:lnTo>
                    <a:lnTo>
                      <a:pt x="8" y="18"/>
                    </a:lnTo>
                    <a:lnTo>
                      <a:pt x="8" y="19"/>
                    </a:lnTo>
                    <a:lnTo>
                      <a:pt x="8" y="21"/>
                    </a:lnTo>
                    <a:lnTo>
                      <a:pt x="8" y="23"/>
                    </a:lnTo>
                    <a:lnTo>
                      <a:pt x="8" y="25"/>
                    </a:lnTo>
                    <a:lnTo>
                      <a:pt x="8" y="25"/>
                    </a:lnTo>
                    <a:lnTo>
                      <a:pt x="8" y="27"/>
                    </a:lnTo>
                    <a:lnTo>
                      <a:pt x="8" y="29"/>
                    </a:lnTo>
                    <a:lnTo>
                      <a:pt x="10" y="31"/>
                    </a:lnTo>
                    <a:lnTo>
                      <a:pt x="10" y="33"/>
                    </a:lnTo>
                    <a:lnTo>
                      <a:pt x="11" y="33"/>
                    </a:lnTo>
                    <a:lnTo>
                      <a:pt x="11" y="35"/>
                    </a:lnTo>
                    <a:lnTo>
                      <a:pt x="13" y="37"/>
                    </a:lnTo>
                    <a:lnTo>
                      <a:pt x="13" y="37"/>
                    </a:lnTo>
                    <a:lnTo>
                      <a:pt x="15" y="37"/>
                    </a:lnTo>
                    <a:lnTo>
                      <a:pt x="17" y="39"/>
                    </a:lnTo>
                    <a:lnTo>
                      <a:pt x="19" y="39"/>
                    </a:lnTo>
                    <a:lnTo>
                      <a:pt x="19" y="39"/>
                    </a:lnTo>
                    <a:lnTo>
                      <a:pt x="21" y="39"/>
                    </a:lnTo>
                    <a:lnTo>
                      <a:pt x="23" y="39"/>
                    </a:lnTo>
                    <a:close/>
                    <a:moveTo>
                      <a:pt x="23" y="45"/>
                    </a:moveTo>
                    <a:lnTo>
                      <a:pt x="21" y="45"/>
                    </a:lnTo>
                    <a:lnTo>
                      <a:pt x="21" y="45"/>
                    </a:lnTo>
                    <a:lnTo>
                      <a:pt x="19" y="45"/>
                    </a:lnTo>
                    <a:lnTo>
                      <a:pt x="19" y="45"/>
                    </a:lnTo>
                    <a:lnTo>
                      <a:pt x="17" y="45"/>
                    </a:lnTo>
                    <a:lnTo>
                      <a:pt x="17" y="45"/>
                    </a:lnTo>
                    <a:lnTo>
                      <a:pt x="15" y="45"/>
                    </a:lnTo>
                    <a:lnTo>
                      <a:pt x="15" y="43"/>
                    </a:lnTo>
                    <a:lnTo>
                      <a:pt x="13" y="43"/>
                    </a:lnTo>
                    <a:lnTo>
                      <a:pt x="13" y="43"/>
                    </a:lnTo>
                    <a:lnTo>
                      <a:pt x="11" y="43"/>
                    </a:lnTo>
                    <a:lnTo>
                      <a:pt x="11" y="41"/>
                    </a:lnTo>
                    <a:lnTo>
                      <a:pt x="10" y="41"/>
                    </a:lnTo>
                    <a:lnTo>
                      <a:pt x="10" y="41"/>
                    </a:lnTo>
                    <a:lnTo>
                      <a:pt x="8" y="39"/>
                    </a:lnTo>
                    <a:lnTo>
                      <a:pt x="8" y="39"/>
                    </a:lnTo>
                    <a:lnTo>
                      <a:pt x="6" y="37"/>
                    </a:lnTo>
                    <a:lnTo>
                      <a:pt x="6" y="37"/>
                    </a:lnTo>
                    <a:lnTo>
                      <a:pt x="6" y="35"/>
                    </a:lnTo>
                    <a:lnTo>
                      <a:pt x="4" y="35"/>
                    </a:lnTo>
                    <a:lnTo>
                      <a:pt x="4" y="35"/>
                    </a:lnTo>
                    <a:lnTo>
                      <a:pt x="4" y="33"/>
                    </a:lnTo>
                    <a:lnTo>
                      <a:pt x="2" y="33"/>
                    </a:lnTo>
                    <a:lnTo>
                      <a:pt x="2" y="31"/>
                    </a:lnTo>
                    <a:lnTo>
                      <a:pt x="2" y="31"/>
                    </a:lnTo>
                    <a:lnTo>
                      <a:pt x="2" y="29"/>
                    </a:lnTo>
                    <a:lnTo>
                      <a:pt x="2" y="27"/>
                    </a:lnTo>
                    <a:lnTo>
                      <a:pt x="2" y="27"/>
                    </a:lnTo>
                    <a:lnTo>
                      <a:pt x="2" y="25"/>
                    </a:lnTo>
                    <a:lnTo>
                      <a:pt x="0" y="25"/>
                    </a:lnTo>
                    <a:lnTo>
                      <a:pt x="0" y="23"/>
                    </a:lnTo>
                    <a:lnTo>
                      <a:pt x="0" y="23"/>
                    </a:lnTo>
                    <a:lnTo>
                      <a:pt x="0" y="21"/>
                    </a:lnTo>
                    <a:lnTo>
                      <a:pt x="0" y="19"/>
                    </a:lnTo>
                    <a:lnTo>
                      <a:pt x="2" y="19"/>
                    </a:lnTo>
                    <a:lnTo>
                      <a:pt x="2" y="18"/>
                    </a:lnTo>
                    <a:lnTo>
                      <a:pt x="2" y="18"/>
                    </a:lnTo>
                    <a:lnTo>
                      <a:pt x="2" y="16"/>
                    </a:lnTo>
                    <a:lnTo>
                      <a:pt x="2" y="16"/>
                    </a:lnTo>
                    <a:lnTo>
                      <a:pt x="2" y="14"/>
                    </a:lnTo>
                    <a:lnTo>
                      <a:pt x="4" y="14"/>
                    </a:lnTo>
                    <a:lnTo>
                      <a:pt x="4" y="12"/>
                    </a:lnTo>
                    <a:lnTo>
                      <a:pt x="4" y="12"/>
                    </a:lnTo>
                    <a:lnTo>
                      <a:pt x="4" y="10"/>
                    </a:lnTo>
                    <a:lnTo>
                      <a:pt x="6" y="10"/>
                    </a:lnTo>
                    <a:lnTo>
                      <a:pt x="6" y="8"/>
                    </a:lnTo>
                    <a:lnTo>
                      <a:pt x="6" y="8"/>
                    </a:lnTo>
                    <a:lnTo>
                      <a:pt x="8" y="8"/>
                    </a:lnTo>
                    <a:lnTo>
                      <a:pt x="8" y="6"/>
                    </a:lnTo>
                    <a:lnTo>
                      <a:pt x="10" y="6"/>
                    </a:lnTo>
                    <a:lnTo>
                      <a:pt x="10" y="4"/>
                    </a:lnTo>
                    <a:lnTo>
                      <a:pt x="11" y="4"/>
                    </a:lnTo>
                    <a:lnTo>
                      <a:pt x="11" y="4"/>
                    </a:lnTo>
                    <a:lnTo>
                      <a:pt x="13" y="2"/>
                    </a:lnTo>
                    <a:lnTo>
                      <a:pt x="13" y="2"/>
                    </a:lnTo>
                    <a:lnTo>
                      <a:pt x="15" y="2"/>
                    </a:lnTo>
                    <a:lnTo>
                      <a:pt x="15" y="2"/>
                    </a:lnTo>
                    <a:lnTo>
                      <a:pt x="17" y="2"/>
                    </a:lnTo>
                    <a:lnTo>
                      <a:pt x="17" y="0"/>
                    </a:lnTo>
                    <a:lnTo>
                      <a:pt x="19" y="0"/>
                    </a:lnTo>
                    <a:lnTo>
                      <a:pt x="19" y="0"/>
                    </a:lnTo>
                    <a:lnTo>
                      <a:pt x="21" y="0"/>
                    </a:lnTo>
                    <a:lnTo>
                      <a:pt x="21" y="0"/>
                    </a:lnTo>
                    <a:lnTo>
                      <a:pt x="23" y="0"/>
                    </a:lnTo>
                    <a:lnTo>
                      <a:pt x="25" y="0"/>
                    </a:lnTo>
                    <a:lnTo>
                      <a:pt x="25" y="0"/>
                    </a:lnTo>
                    <a:lnTo>
                      <a:pt x="27" y="0"/>
                    </a:lnTo>
                    <a:lnTo>
                      <a:pt x="27" y="0"/>
                    </a:lnTo>
                    <a:lnTo>
                      <a:pt x="29" y="0"/>
                    </a:lnTo>
                    <a:lnTo>
                      <a:pt x="29" y="2"/>
                    </a:lnTo>
                    <a:lnTo>
                      <a:pt x="31" y="2"/>
                    </a:lnTo>
                    <a:lnTo>
                      <a:pt x="33" y="2"/>
                    </a:lnTo>
                    <a:lnTo>
                      <a:pt x="33" y="2"/>
                    </a:lnTo>
                    <a:lnTo>
                      <a:pt x="35" y="2"/>
                    </a:lnTo>
                    <a:lnTo>
                      <a:pt x="35" y="4"/>
                    </a:lnTo>
                    <a:lnTo>
                      <a:pt x="36" y="4"/>
                    </a:lnTo>
                    <a:lnTo>
                      <a:pt x="36" y="4"/>
                    </a:lnTo>
                    <a:lnTo>
                      <a:pt x="38" y="6"/>
                    </a:lnTo>
                    <a:lnTo>
                      <a:pt x="38" y="6"/>
                    </a:lnTo>
                    <a:lnTo>
                      <a:pt x="38" y="8"/>
                    </a:lnTo>
                    <a:lnTo>
                      <a:pt x="40" y="8"/>
                    </a:lnTo>
                    <a:lnTo>
                      <a:pt x="40" y="8"/>
                    </a:lnTo>
                    <a:lnTo>
                      <a:pt x="42" y="10"/>
                    </a:lnTo>
                    <a:lnTo>
                      <a:pt x="42" y="10"/>
                    </a:lnTo>
                    <a:lnTo>
                      <a:pt x="42" y="12"/>
                    </a:lnTo>
                    <a:lnTo>
                      <a:pt x="44" y="12"/>
                    </a:lnTo>
                    <a:lnTo>
                      <a:pt x="44" y="14"/>
                    </a:lnTo>
                    <a:lnTo>
                      <a:pt x="44" y="14"/>
                    </a:lnTo>
                    <a:lnTo>
                      <a:pt x="44" y="16"/>
                    </a:lnTo>
                    <a:lnTo>
                      <a:pt x="44" y="16"/>
                    </a:lnTo>
                    <a:lnTo>
                      <a:pt x="46" y="18"/>
                    </a:lnTo>
                    <a:lnTo>
                      <a:pt x="46" y="18"/>
                    </a:lnTo>
                    <a:lnTo>
                      <a:pt x="46" y="19"/>
                    </a:lnTo>
                    <a:lnTo>
                      <a:pt x="46" y="21"/>
                    </a:lnTo>
                    <a:lnTo>
                      <a:pt x="46" y="21"/>
                    </a:lnTo>
                    <a:lnTo>
                      <a:pt x="46" y="23"/>
                    </a:lnTo>
                    <a:lnTo>
                      <a:pt x="46" y="23"/>
                    </a:lnTo>
                    <a:lnTo>
                      <a:pt x="46" y="25"/>
                    </a:lnTo>
                    <a:lnTo>
                      <a:pt x="46" y="25"/>
                    </a:lnTo>
                    <a:lnTo>
                      <a:pt x="46" y="27"/>
                    </a:lnTo>
                    <a:lnTo>
                      <a:pt x="46" y="27"/>
                    </a:lnTo>
                    <a:lnTo>
                      <a:pt x="44" y="29"/>
                    </a:lnTo>
                    <a:lnTo>
                      <a:pt x="44" y="31"/>
                    </a:lnTo>
                    <a:lnTo>
                      <a:pt x="44" y="31"/>
                    </a:lnTo>
                    <a:lnTo>
                      <a:pt x="44" y="33"/>
                    </a:lnTo>
                    <a:lnTo>
                      <a:pt x="44" y="33"/>
                    </a:lnTo>
                    <a:lnTo>
                      <a:pt x="42" y="35"/>
                    </a:lnTo>
                    <a:lnTo>
                      <a:pt x="42" y="35"/>
                    </a:lnTo>
                    <a:lnTo>
                      <a:pt x="42" y="35"/>
                    </a:lnTo>
                    <a:lnTo>
                      <a:pt x="40" y="37"/>
                    </a:lnTo>
                    <a:lnTo>
                      <a:pt x="40" y="37"/>
                    </a:lnTo>
                    <a:lnTo>
                      <a:pt x="38" y="39"/>
                    </a:lnTo>
                    <a:lnTo>
                      <a:pt x="38" y="39"/>
                    </a:lnTo>
                    <a:lnTo>
                      <a:pt x="38" y="41"/>
                    </a:lnTo>
                    <a:lnTo>
                      <a:pt x="36" y="41"/>
                    </a:lnTo>
                    <a:lnTo>
                      <a:pt x="36" y="41"/>
                    </a:lnTo>
                    <a:lnTo>
                      <a:pt x="35" y="43"/>
                    </a:lnTo>
                    <a:lnTo>
                      <a:pt x="35" y="43"/>
                    </a:lnTo>
                    <a:lnTo>
                      <a:pt x="33" y="43"/>
                    </a:lnTo>
                    <a:lnTo>
                      <a:pt x="33" y="43"/>
                    </a:lnTo>
                    <a:lnTo>
                      <a:pt x="31" y="45"/>
                    </a:lnTo>
                    <a:lnTo>
                      <a:pt x="29" y="45"/>
                    </a:lnTo>
                    <a:lnTo>
                      <a:pt x="29" y="45"/>
                    </a:lnTo>
                    <a:lnTo>
                      <a:pt x="27" y="45"/>
                    </a:lnTo>
                    <a:lnTo>
                      <a:pt x="27" y="45"/>
                    </a:lnTo>
                    <a:lnTo>
                      <a:pt x="25" y="45"/>
                    </a:lnTo>
                    <a:lnTo>
                      <a:pt x="25" y="45"/>
                    </a:lnTo>
                    <a:lnTo>
                      <a:pt x="23" y="45"/>
                    </a:lnTo>
                    <a:close/>
                  </a:path>
                </a:pathLst>
              </a:custGeom>
              <a:noFill/>
              <a:ln w="9525">
                <a:noFill/>
                <a:round/>
                <a:headEnd/>
                <a:tailEnd/>
              </a:ln>
            </p:spPr>
            <p:txBody>
              <a:bodyPr/>
              <a:lstStyle/>
              <a:p>
                <a:endParaRPr lang="pt-BR"/>
              </a:p>
            </p:txBody>
          </p:sp>
          <p:sp>
            <p:nvSpPr>
              <p:cNvPr id="17470" name="Freeform 1086"/>
              <p:cNvSpPr>
                <a:spLocks noEditPoints="1"/>
              </p:cNvSpPr>
              <p:nvPr/>
            </p:nvSpPr>
            <p:spPr bwMode="auto">
              <a:xfrm>
                <a:off x="1081" y="4337"/>
                <a:ext cx="40" cy="74"/>
              </a:xfrm>
              <a:custGeom>
                <a:avLst/>
                <a:gdLst/>
                <a:ahLst/>
                <a:cxnLst>
                  <a:cxn ang="0">
                    <a:pos x="7" y="56"/>
                  </a:cxn>
                  <a:cxn ang="0">
                    <a:pos x="7" y="60"/>
                  </a:cxn>
                  <a:cxn ang="0">
                    <a:pos x="9" y="64"/>
                  </a:cxn>
                  <a:cxn ang="0">
                    <a:pos x="13" y="68"/>
                  </a:cxn>
                  <a:cxn ang="0">
                    <a:pos x="17" y="68"/>
                  </a:cxn>
                  <a:cxn ang="0">
                    <a:pos x="23" y="68"/>
                  </a:cxn>
                  <a:cxn ang="0">
                    <a:pos x="27" y="68"/>
                  </a:cxn>
                  <a:cxn ang="0">
                    <a:pos x="30" y="66"/>
                  </a:cxn>
                  <a:cxn ang="0">
                    <a:pos x="32" y="62"/>
                  </a:cxn>
                  <a:cxn ang="0">
                    <a:pos x="34" y="56"/>
                  </a:cxn>
                  <a:cxn ang="0">
                    <a:pos x="34" y="50"/>
                  </a:cxn>
                  <a:cxn ang="0">
                    <a:pos x="34" y="47"/>
                  </a:cxn>
                  <a:cxn ang="0">
                    <a:pos x="32" y="41"/>
                  </a:cxn>
                  <a:cxn ang="0">
                    <a:pos x="30" y="39"/>
                  </a:cxn>
                  <a:cxn ang="0">
                    <a:pos x="27" y="35"/>
                  </a:cxn>
                  <a:cxn ang="0">
                    <a:pos x="23" y="35"/>
                  </a:cxn>
                  <a:cxn ang="0">
                    <a:pos x="17" y="35"/>
                  </a:cxn>
                  <a:cxn ang="0">
                    <a:pos x="13" y="37"/>
                  </a:cxn>
                  <a:cxn ang="0">
                    <a:pos x="11" y="39"/>
                  </a:cxn>
                  <a:cxn ang="0">
                    <a:pos x="7" y="43"/>
                  </a:cxn>
                  <a:cxn ang="0">
                    <a:pos x="7" y="48"/>
                  </a:cxn>
                  <a:cxn ang="0">
                    <a:pos x="34" y="72"/>
                  </a:cxn>
                  <a:cxn ang="0">
                    <a:pos x="34" y="66"/>
                  </a:cxn>
                  <a:cxn ang="0">
                    <a:pos x="30" y="70"/>
                  </a:cxn>
                  <a:cxn ang="0">
                    <a:pos x="29" y="72"/>
                  </a:cxn>
                  <a:cxn ang="0">
                    <a:pos x="27" y="74"/>
                  </a:cxn>
                  <a:cxn ang="0">
                    <a:pos x="23" y="74"/>
                  </a:cxn>
                  <a:cxn ang="0">
                    <a:pos x="17" y="74"/>
                  </a:cxn>
                  <a:cxn ang="0">
                    <a:pos x="11" y="72"/>
                  </a:cxn>
                  <a:cxn ang="0">
                    <a:pos x="7" y="70"/>
                  </a:cxn>
                  <a:cxn ang="0">
                    <a:pos x="4" y="64"/>
                  </a:cxn>
                  <a:cxn ang="0">
                    <a:pos x="2" y="58"/>
                  </a:cxn>
                  <a:cxn ang="0">
                    <a:pos x="0" y="52"/>
                  </a:cxn>
                  <a:cxn ang="0">
                    <a:pos x="2" y="45"/>
                  </a:cxn>
                  <a:cxn ang="0">
                    <a:pos x="4" y="39"/>
                  </a:cxn>
                  <a:cxn ang="0">
                    <a:pos x="7" y="35"/>
                  </a:cxn>
                  <a:cxn ang="0">
                    <a:pos x="11" y="31"/>
                  </a:cxn>
                  <a:cxn ang="0">
                    <a:pos x="17" y="29"/>
                  </a:cxn>
                  <a:cxn ang="0">
                    <a:pos x="23" y="29"/>
                  </a:cxn>
                  <a:cxn ang="0">
                    <a:pos x="25" y="31"/>
                  </a:cxn>
                  <a:cxn ang="0">
                    <a:pos x="29" y="31"/>
                  </a:cxn>
                  <a:cxn ang="0">
                    <a:pos x="30" y="33"/>
                  </a:cxn>
                  <a:cxn ang="0">
                    <a:pos x="34" y="37"/>
                  </a:cxn>
                  <a:cxn ang="0">
                    <a:pos x="34" y="0"/>
                  </a:cxn>
                  <a:cxn ang="0">
                    <a:pos x="34" y="72"/>
                  </a:cxn>
                </a:cxnLst>
                <a:rect l="0" t="0" r="r" b="b"/>
                <a:pathLst>
                  <a:path w="40" h="74">
                    <a:moveTo>
                      <a:pt x="7" y="52"/>
                    </a:moveTo>
                    <a:lnTo>
                      <a:pt x="7" y="54"/>
                    </a:lnTo>
                    <a:lnTo>
                      <a:pt x="7" y="56"/>
                    </a:lnTo>
                    <a:lnTo>
                      <a:pt x="7" y="58"/>
                    </a:lnTo>
                    <a:lnTo>
                      <a:pt x="7" y="58"/>
                    </a:lnTo>
                    <a:lnTo>
                      <a:pt x="7" y="60"/>
                    </a:lnTo>
                    <a:lnTo>
                      <a:pt x="9" y="62"/>
                    </a:lnTo>
                    <a:lnTo>
                      <a:pt x="9" y="64"/>
                    </a:lnTo>
                    <a:lnTo>
                      <a:pt x="9" y="64"/>
                    </a:lnTo>
                    <a:lnTo>
                      <a:pt x="11" y="66"/>
                    </a:lnTo>
                    <a:lnTo>
                      <a:pt x="13" y="66"/>
                    </a:lnTo>
                    <a:lnTo>
                      <a:pt x="13" y="68"/>
                    </a:lnTo>
                    <a:lnTo>
                      <a:pt x="15" y="68"/>
                    </a:lnTo>
                    <a:lnTo>
                      <a:pt x="15" y="68"/>
                    </a:lnTo>
                    <a:lnTo>
                      <a:pt x="17" y="68"/>
                    </a:lnTo>
                    <a:lnTo>
                      <a:pt x="19" y="68"/>
                    </a:lnTo>
                    <a:lnTo>
                      <a:pt x="21" y="68"/>
                    </a:lnTo>
                    <a:lnTo>
                      <a:pt x="23" y="68"/>
                    </a:lnTo>
                    <a:lnTo>
                      <a:pt x="23" y="68"/>
                    </a:lnTo>
                    <a:lnTo>
                      <a:pt x="25" y="68"/>
                    </a:lnTo>
                    <a:lnTo>
                      <a:pt x="27" y="68"/>
                    </a:lnTo>
                    <a:lnTo>
                      <a:pt x="29" y="66"/>
                    </a:lnTo>
                    <a:lnTo>
                      <a:pt x="29" y="66"/>
                    </a:lnTo>
                    <a:lnTo>
                      <a:pt x="30" y="66"/>
                    </a:lnTo>
                    <a:lnTo>
                      <a:pt x="30" y="64"/>
                    </a:lnTo>
                    <a:lnTo>
                      <a:pt x="32" y="62"/>
                    </a:lnTo>
                    <a:lnTo>
                      <a:pt x="32" y="62"/>
                    </a:lnTo>
                    <a:lnTo>
                      <a:pt x="32" y="60"/>
                    </a:lnTo>
                    <a:lnTo>
                      <a:pt x="34" y="58"/>
                    </a:lnTo>
                    <a:lnTo>
                      <a:pt x="34" y="56"/>
                    </a:lnTo>
                    <a:lnTo>
                      <a:pt x="34" y="54"/>
                    </a:lnTo>
                    <a:lnTo>
                      <a:pt x="34" y="52"/>
                    </a:lnTo>
                    <a:lnTo>
                      <a:pt x="34" y="50"/>
                    </a:lnTo>
                    <a:lnTo>
                      <a:pt x="34" y="48"/>
                    </a:lnTo>
                    <a:lnTo>
                      <a:pt x="34" y="47"/>
                    </a:lnTo>
                    <a:lnTo>
                      <a:pt x="34" y="47"/>
                    </a:lnTo>
                    <a:lnTo>
                      <a:pt x="34" y="45"/>
                    </a:lnTo>
                    <a:lnTo>
                      <a:pt x="32" y="43"/>
                    </a:lnTo>
                    <a:lnTo>
                      <a:pt x="32" y="41"/>
                    </a:lnTo>
                    <a:lnTo>
                      <a:pt x="32" y="41"/>
                    </a:lnTo>
                    <a:lnTo>
                      <a:pt x="30" y="39"/>
                    </a:lnTo>
                    <a:lnTo>
                      <a:pt x="30" y="39"/>
                    </a:lnTo>
                    <a:lnTo>
                      <a:pt x="29" y="37"/>
                    </a:lnTo>
                    <a:lnTo>
                      <a:pt x="29" y="37"/>
                    </a:lnTo>
                    <a:lnTo>
                      <a:pt x="27" y="35"/>
                    </a:lnTo>
                    <a:lnTo>
                      <a:pt x="25" y="35"/>
                    </a:lnTo>
                    <a:lnTo>
                      <a:pt x="25" y="35"/>
                    </a:lnTo>
                    <a:lnTo>
                      <a:pt x="23" y="35"/>
                    </a:lnTo>
                    <a:lnTo>
                      <a:pt x="21" y="35"/>
                    </a:lnTo>
                    <a:lnTo>
                      <a:pt x="19" y="35"/>
                    </a:lnTo>
                    <a:lnTo>
                      <a:pt x="17" y="35"/>
                    </a:lnTo>
                    <a:lnTo>
                      <a:pt x="17" y="35"/>
                    </a:lnTo>
                    <a:lnTo>
                      <a:pt x="15" y="35"/>
                    </a:lnTo>
                    <a:lnTo>
                      <a:pt x="13" y="37"/>
                    </a:lnTo>
                    <a:lnTo>
                      <a:pt x="13" y="37"/>
                    </a:lnTo>
                    <a:lnTo>
                      <a:pt x="11" y="39"/>
                    </a:lnTo>
                    <a:lnTo>
                      <a:pt x="11" y="39"/>
                    </a:lnTo>
                    <a:lnTo>
                      <a:pt x="9" y="41"/>
                    </a:lnTo>
                    <a:lnTo>
                      <a:pt x="9" y="43"/>
                    </a:lnTo>
                    <a:lnTo>
                      <a:pt x="7" y="43"/>
                    </a:lnTo>
                    <a:lnTo>
                      <a:pt x="7" y="45"/>
                    </a:lnTo>
                    <a:lnTo>
                      <a:pt x="7" y="47"/>
                    </a:lnTo>
                    <a:lnTo>
                      <a:pt x="7" y="48"/>
                    </a:lnTo>
                    <a:lnTo>
                      <a:pt x="7" y="50"/>
                    </a:lnTo>
                    <a:lnTo>
                      <a:pt x="7" y="52"/>
                    </a:lnTo>
                    <a:close/>
                    <a:moveTo>
                      <a:pt x="34" y="72"/>
                    </a:moveTo>
                    <a:lnTo>
                      <a:pt x="34" y="64"/>
                    </a:lnTo>
                    <a:lnTo>
                      <a:pt x="34" y="66"/>
                    </a:lnTo>
                    <a:lnTo>
                      <a:pt x="34" y="66"/>
                    </a:lnTo>
                    <a:lnTo>
                      <a:pt x="32" y="68"/>
                    </a:lnTo>
                    <a:lnTo>
                      <a:pt x="32" y="68"/>
                    </a:lnTo>
                    <a:lnTo>
                      <a:pt x="30" y="70"/>
                    </a:lnTo>
                    <a:lnTo>
                      <a:pt x="30" y="70"/>
                    </a:lnTo>
                    <a:lnTo>
                      <a:pt x="30" y="72"/>
                    </a:lnTo>
                    <a:lnTo>
                      <a:pt x="29" y="72"/>
                    </a:lnTo>
                    <a:lnTo>
                      <a:pt x="29" y="72"/>
                    </a:lnTo>
                    <a:lnTo>
                      <a:pt x="27" y="74"/>
                    </a:lnTo>
                    <a:lnTo>
                      <a:pt x="27" y="74"/>
                    </a:lnTo>
                    <a:lnTo>
                      <a:pt x="25" y="74"/>
                    </a:lnTo>
                    <a:lnTo>
                      <a:pt x="23" y="74"/>
                    </a:lnTo>
                    <a:lnTo>
                      <a:pt x="23" y="74"/>
                    </a:lnTo>
                    <a:lnTo>
                      <a:pt x="21" y="74"/>
                    </a:lnTo>
                    <a:lnTo>
                      <a:pt x="21" y="74"/>
                    </a:lnTo>
                    <a:lnTo>
                      <a:pt x="17" y="74"/>
                    </a:lnTo>
                    <a:lnTo>
                      <a:pt x="15" y="74"/>
                    </a:lnTo>
                    <a:lnTo>
                      <a:pt x="13" y="74"/>
                    </a:lnTo>
                    <a:lnTo>
                      <a:pt x="11" y="72"/>
                    </a:lnTo>
                    <a:lnTo>
                      <a:pt x="9" y="72"/>
                    </a:lnTo>
                    <a:lnTo>
                      <a:pt x="9" y="70"/>
                    </a:lnTo>
                    <a:lnTo>
                      <a:pt x="7" y="70"/>
                    </a:lnTo>
                    <a:lnTo>
                      <a:pt x="6" y="68"/>
                    </a:lnTo>
                    <a:lnTo>
                      <a:pt x="4" y="66"/>
                    </a:lnTo>
                    <a:lnTo>
                      <a:pt x="4" y="64"/>
                    </a:lnTo>
                    <a:lnTo>
                      <a:pt x="2" y="62"/>
                    </a:lnTo>
                    <a:lnTo>
                      <a:pt x="2" y="60"/>
                    </a:lnTo>
                    <a:lnTo>
                      <a:pt x="2" y="58"/>
                    </a:lnTo>
                    <a:lnTo>
                      <a:pt x="0" y="56"/>
                    </a:lnTo>
                    <a:lnTo>
                      <a:pt x="0" y="54"/>
                    </a:lnTo>
                    <a:lnTo>
                      <a:pt x="0" y="52"/>
                    </a:lnTo>
                    <a:lnTo>
                      <a:pt x="0" y="48"/>
                    </a:lnTo>
                    <a:lnTo>
                      <a:pt x="0" y="47"/>
                    </a:lnTo>
                    <a:lnTo>
                      <a:pt x="2" y="45"/>
                    </a:lnTo>
                    <a:lnTo>
                      <a:pt x="2" y="43"/>
                    </a:lnTo>
                    <a:lnTo>
                      <a:pt x="2" y="41"/>
                    </a:lnTo>
                    <a:lnTo>
                      <a:pt x="4" y="39"/>
                    </a:lnTo>
                    <a:lnTo>
                      <a:pt x="4" y="37"/>
                    </a:lnTo>
                    <a:lnTo>
                      <a:pt x="6" y="35"/>
                    </a:lnTo>
                    <a:lnTo>
                      <a:pt x="7" y="35"/>
                    </a:lnTo>
                    <a:lnTo>
                      <a:pt x="9" y="33"/>
                    </a:lnTo>
                    <a:lnTo>
                      <a:pt x="9" y="31"/>
                    </a:lnTo>
                    <a:lnTo>
                      <a:pt x="11" y="31"/>
                    </a:lnTo>
                    <a:lnTo>
                      <a:pt x="13" y="31"/>
                    </a:lnTo>
                    <a:lnTo>
                      <a:pt x="15" y="29"/>
                    </a:lnTo>
                    <a:lnTo>
                      <a:pt x="17" y="29"/>
                    </a:lnTo>
                    <a:lnTo>
                      <a:pt x="19" y="29"/>
                    </a:lnTo>
                    <a:lnTo>
                      <a:pt x="21" y="29"/>
                    </a:lnTo>
                    <a:lnTo>
                      <a:pt x="23" y="29"/>
                    </a:lnTo>
                    <a:lnTo>
                      <a:pt x="23" y="29"/>
                    </a:lnTo>
                    <a:lnTo>
                      <a:pt x="25" y="29"/>
                    </a:lnTo>
                    <a:lnTo>
                      <a:pt x="25" y="31"/>
                    </a:lnTo>
                    <a:lnTo>
                      <a:pt x="27" y="31"/>
                    </a:lnTo>
                    <a:lnTo>
                      <a:pt x="29" y="31"/>
                    </a:lnTo>
                    <a:lnTo>
                      <a:pt x="29" y="31"/>
                    </a:lnTo>
                    <a:lnTo>
                      <a:pt x="30" y="33"/>
                    </a:lnTo>
                    <a:lnTo>
                      <a:pt x="30" y="33"/>
                    </a:lnTo>
                    <a:lnTo>
                      <a:pt x="30" y="33"/>
                    </a:lnTo>
                    <a:lnTo>
                      <a:pt x="32" y="35"/>
                    </a:lnTo>
                    <a:lnTo>
                      <a:pt x="32" y="35"/>
                    </a:lnTo>
                    <a:lnTo>
                      <a:pt x="34" y="37"/>
                    </a:lnTo>
                    <a:lnTo>
                      <a:pt x="34" y="37"/>
                    </a:lnTo>
                    <a:lnTo>
                      <a:pt x="34" y="39"/>
                    </a:lnTo>
                    <a:lnTo>
                      <a:pt x="34" y="0"/>
                    </a:lnTo>
                    <a:lnTo>
                      <a:pt x="40" y="0"/>
                    </a:lnTo>
                    <a:lnTo>
                      <a:pt x="40" y="72"/>
                    </a:lnTo>
                    <a:lnTo>
                      <a:pt x="34" y="72"/>
                    </a:lnTo>
                    <a:close/>
                  </a:path>
                </a:pathLst>
              </a:custGeom>
              <a:noFill/>
              <a:ln w="9525">
                <a:noFill/>
                <a:round/>
                <a:headEnd/>
                <a:tailEnd/>
              </a:ln>
            </p:spPr>
            <p:txBody>
              <a:bodyPr/>
              <a:lstStyle/>
              <a:p>
                <a:endParaRPr lang="pt-BR"/>
              </a:p>
            </p:txBody>
          </p:sp>
          <p:sp>
            <p:nvSpPr>
              <p:cNvPr id="17471" name="Freeform 1087"/>
              <p:cNvSpPr>
                <a:spLocks/>
              </p:cNvSpPr>
              <p:nvPr/>
            </p:nvSpPr>
            <p:spPr bwMode="auto">
              <a:xfrm>
                <a:off x="1131" y="4368"/>
                <a:ext cx="34" cy="62"/>
              </a:xfrm>
              <a:custGeom>
                <a:avLst/>
                <a:gdLst/>
                <a:ahLst/>
                <a:cxnLst>
                  <a:cxn ang="0">
                    <a:pos x="0" y="0"/>
                  </a:cxn>
                  <a:cxn ang="0">
                    <a:pos x="5" y="0"/>
                  </a:cxn>
                  <a:cxn ang="0">
                    <a:pos x="19" y="33"/>
                  </a:cxn>
                  <a:cxn ang="0">
                    <a:pos x="28" y="0"/>
                  </a:cxn>
                  <a:cxn ang="0">
                    <a:pos x="34" y="0"/>
                  </a:cxn>
                  <a:cxn ang="0">
                    <a:pos x="13" y="62"/>
                  </a:cxn>
                  <a:cxn ang="0">
                    <a:pos x="7" y="62"/>
                  </a:cxn>
                  <a:cxn ang="0">
                    <a:pos x="15" y="41"/>
                  </a:cxn>
                  <a:cxn ang="0">
                    <a:pos x="0" y="0"/>
                  </a:cxn>
                </a:cxnLst>
                <a:rect l="0" t="0" r="r" b="b"/>
                <a:pathLst>
                  <a:path w="34" h="62">
                    <a:moveTo>
                      <a:pt x="0" y="0"/>
                    </a:moveTo>
                    <a:lnTo>
                      <a:pt x="5" y="0"/>
                    </a:lnTo>
                    <a:lnTo>
                      <a:pt x="19" y="33"/>
                    </a:lnTo>
                    <a:lnTo>
                      <a:pt x="28" y="0"/>
                    </a:lnTo>
                    <a:lnTo>
                      <a:pt x="34" y="0"/>
                    </a:lnTo>
                    <a:lnTo>
                      <a:pt x="13" y="62"/>
                    </a:lnTo>
                    <a:lnTo>
                      <a:pt x="7" y="62"/>
                    </a:lnTo>
                    <a:lnTo>
                      <a:pt x="15" y="41"/>
                    </a:lnTo>
                    <a:lnTo>
                      <a:pt x="0" y="0"/>
                    </a:lnTo>
                    <a:close/>
                  </a:path>
                </a:pathLst>
              </a:custGeom>
              <a:noFill/>
              <a:ln w="9525">
                <a:noFill/>
                <a:round/>
                <a:headEnd/>
                <a:tailEnd/>
              </a:ln>
            </p:spPr>
            <p:txBody>
              <a:bodyPr/>
              <a:lstStyle/>
              <a:p>
                <a:endParaRPr lang="pt-BR"/>
              </a:p>
            </p:txBody>
          </p:sp>
          <p:sp>
            <p:nvSpPr>
              <p:cNvPr id="17472" name="Freeform 1088"/>
              <p:cNvSpPr>
                <a:spLocks/>
              </p:cNvSpPr>
              <p:nvPr/>
            </p:nvSpPr>
            <p:spPr bwMode="auto">
              <a:xfrm>
                <a:off x="1198" y="4341"/>
                <a:ext cx="44" cy="68"/>
              </a:xfrm>
              <a:custGeom>
                <a:avLst/>
                <a:gdLst/>
                <a:ahLst/>
                <a:cxnLst>
                  <a:cxn ang="0">
                    <a:pos x="17" y="68"/>
                  </a:cxn>
                  <a:cxn ang="0">
                    <a:pos x="17" y="6"/>
                  </a:cxn>
                  <a:cxn ang="0">
                    <a:pos x="0" y="6"/>
                  </a:cxn>
                  <a:cxn ang="0">
                    <a:pos x="0" y="0"/>
                  </a:cxn>
                  <a:cxn ang="0">
                    <a:pos x="44" y="0"/>
                  </a:cxn>
                  <a:cxn ang="0">
                    <a:pos x="44" y="6"/>
                  </a:cxn>
                  <a:cxn ang="0">
                    <a:pos x="25" y="6"/>
                  </a:cxn>
                  <a:cxn ang="0">
                    <a:pos x="25" y="68"/>
                  </a:cxn>
                  <a:cxn ang="0">
                    <a:pos x="17" y="68"/>
                  </a:cxn>
                </a:cxnLst>
                <a:rect l="0" t="0" r="r" b="b"/>
                <a:pathLst>
                  <a:path w="44" h="68">
                    <a:moveTo>
                      <a:pt x="17" y="68"/>
                    </a:moveTo>
                    <a:lnTo>
                      <a:pt x="17" y="6"/>
                    </a:lnTo>
                    <a:lnTo>
                      <a:pt x="0" y="6"/>
                    </a:lnTo>
                    <a:lnTo>
                      <a:pt x="0" y="0"/>
                    </a:lnTo>
                    <a:lnTo>
                      <a:pt x="44" y="0"/>
                    </a:lnTo>
                    <a:lnTo>
                      <a:pt x="44" y="6"/>
                    </a:lnTo>
                    <a:lnTo>
                      <a:pt x="25" y="6"/>
                    </a:lnTo>
                    <a:lnTo>
                      <a:pt x="25" y="68"/>
                    </a:lnTo>
                    <a:lnTo>
                      <a:pt x="17" y="68"/>
                    </a:lnTo>
                    <a:close/>
                  </a:path>
                </a:pathLst>
              </a:custGeom>
              <a:noFill/>
              <a:ln w="9525">
                <a:noFill/>
                <a:round/>
                <a:headEnd/>
                <a:tailEnd/>
              </a:ln>
            </p:spPr>
            <p:txBody>
              <a:bodyPr/>
              <a:lstStyle/>
              <a:p>
                <a:endParaRPr lang="pt-BR"/>
              </a:p>
            </p:txBody>
          </p:sp>
          <p:sp>
            <p:nvSpPr>
              <p:cNvPr id="17473" name="Freeform 1089"/>
              <p:cNvSpPr>
                <a:spLocks noEditPoints="1"/>
              </p:cNvSpPr>
              <p:nvPr/>
            </p:nvSpPr>
            <p:spPr bwMode="auto">
              <a:xfrm>
                <a:off x="1236" y="4366"/>
                <a:ext cx="39" cy="45"/>
              </a:xfrm>
              <a:custGeom>
                <a:avLst/>
                <a:gdLst/>
                <a:ahLst/>
                <a:cxnLst>
                  <a:cxn ang="0">
                    <a:pos x="31" y="16"/>
                  </a:cxn>
                  <a:cxn ang="0">
                    <a:pos x="31" y="12"/>
                  </a:cxn>
                  <a:cxn ang="0">
                    <a:pos x="29" y="10"/>
                  </a:cxn>
                  <a:cxn ang="0">
                    <a:pos x="25" y="8"/>
                  </a:cxn>
                  <a:cxn ang="0">
                    <a:pos x="21" y="6"/>
                  </a:cxn>
                  <a:cxn ang="0">
                    <a:pos x="18" y="6"/>
                  </a:cxn>
                  <a:cxn ang="0">
                    <a:pos x="14" y="6"/>
                  </a:cxn>
                  <a:cxn ang="0">
                    <a:pos x="12" y="8"/>
                  </a:cxn>
                  <a:cxn ang="0">
                    <a:pos x="8" y="12"/>
                  </a:cxn>
                  <a:cxn ang="0">
                    <a:pos x="8" y="14"/>
                  </a:cxn>
                  <a:cxn ang="0">
                    <a:pos x="6" y="18"/>
                  </a:cxn>
                  <a:cxn ang="0">
                    <a:pos x="6" y="23"/>
                  </a:cxn>
                  <a:cxn ang="0">
                    <a:pos x="6" y="29"/>
                  </a:cxn>
                  <a:cxn ang="0">
                    <a:pos x="8" y="33"/>
                  </a:cxn>
                  <a:cxn ang="0">
                    <a:pos x="12" y="37"/>
                  </a:cxn>
                  <a:cxn ang="0">
                    <a:pos x="14" y="39"/>
                  </a:cxn>
                  <a:cxn ang="0">
                    <a:pos x="20" y="41"/>
                  </a:cxn>
                  <a:cxn ang="0">
                    <a:pos x="21" y="39"/>
                  </a:cxn>
                  <a:cxn ang="0">
                    <a:pos x="25" y="39"/>
                  </a:cxn>
                  <a:cxn ang="0">
                    <a:pos x="29" y="37"/>
                  </a:cxn>
                  <a:cxn ang="0">
                    <a:pos x="31" y="35"/>
                  </a:cxn>
                  <a:cxn ang="0">
                    <a:pos x="33" y="33"/>
                  </a:cxn>
                  <a:cxn ang="0">
                    <a:pos x="39" y="33"/>
                  </a:cxn>
                  <a:cxn ang="0">
                    <a:pos x="37" y="37"/>
                  </a:cxn>
                  <a:cxn ang="0">
                    <a:pos x="33" y="41"/>
                  </a:cxn>
                  <a:cxn ang="0">
                    <a:pos x="31" y="43"/>
                  </a:cxn>
                  <a:cxn ang="0">
                    <a:pos x="27" y="45"/>
                  </a:cxn>
                  <a:cxn ang="0">
                    <a:pos x="21" y="45"/>
                  </a:cxn>
                  <a:cxn ang="0">
                    <a:pos x="16" y="45"/>
                  </a:cxn>
                  <a:cxn ang="0">
                    <a:pos x="10" y="43"/>
                  </a:cxn>
                  <a:cxn ang="0">
                    <a:pos x="6" y="39"/>
                  </a:cxn>
                  <a:cxn ang="0">
                    <a:pos x="2" y="33"/>
                  </a:cxn>
                  <a:cxn ang="0">
                    <a:pos x="0" y="27"/>
                  </a:cxn>
                  <a:cxn ang="0">
                    <a:pos x="0" y="21"/>
                  </a:cxn>
                  <a:cxn ang="0">
                    <a:pos x="0" y="14"/>
                  </a:cxn>
                  <a:cxn ang="0">
                    <a:pos x="4" y="8"/>
                  </a:cxn>
                  <a:cxn ang="0">
                    <a:pos x="8" y="4"/>
                  </a:cxn>
                  <a:cxn ang="0">
                    <a:pos x="14" y="2"/>
                  </a:cxn>
                  <a:cxn ang="0">
                    <a:pos x="20" y="0"/>
                  </a:cxn>
                  <a:cxn ang="0">
                    <a:pos x="25" y="2"/>
                  </a:cxn>
                  <a:cxn ang="0">
                    <a:pos x="31" y="4"/>
                  </a:cxn>
                  <a:cxn ang="0">
                    <a:pos x="35" y="8"/>
                  </a:cxn>
                  <a:cxn ang="0">
                    <a:pos x="37" y="14"/>
                  </a:cxn>
                  <a:cxn ang="0">
                    <a:pos x="39" y="19"/>
                  </a:cxn>
                </a:cxnLst>
                <a:rect l="0" t="0" r="r" b="b"/>
                <a:pathLst>
                  <a:path w="39" h="45">
                    <a:moveTo>
                      <a:pt x="33" y="18"/>
                    </a:moveTo>
                    <a:lnTo>
                      <a:pt x="31" y="16"/>
                    </a:lnTo>
                    <a:lnTo>
                      <a:pt x="31" y="16"/>
                    </a:lnTo>
                    <a:lnTo>
                      <a:pt x="31" y="14"/>
                    </a:lnTo>
                    <a:lnTo>
                      <a:pt x="31" y="14"/>
                    </a:lnTo>
                    <a:lnTo>
                      <a:pt x="31" y="12"/>
                    </a:lnTo>
                    <a:lnTo>
                      <a:pt x="29" y="12"/>
                    </a:lnTo>
                    <a:lnTo>
                      <a:pt x="29" y="10"/>
                    </a:lnTo>
                    <a:lnTo>
                      <a:pt x="29" y="10"/>
                    </a:lnTo>
                    <a:lnTo>
                      <a:pt x="27" y="8"/>
                    </a:lnTo>
                    <a:lnTo>
                      <a:pt x="27" y="8"/>
                    </a:lnTo>
                    <a:lnTo>
                      <a:pt x="25" y="8"/>
                    </a:lnTo>
                    <a:lnTo>
                      <a:pt x="25" y="6"/>
                    </a:lnTo>
                    <a:lnTo>
                      <a:pt x="23" y="6"/>
                    </a:lnTo>
                    <a:lnTo>
                      <a:pt x="21" y="6"/>
                    </a:lnTo>
                    <a:lnTo>
                      <a:pt x="21" y="6"/>
                    </a:lnTo>
                    <a:lnTo>
                      <a:pt x="20" y="6"/>
                    </a:lnTo>
                    <a:lnTo>
                      <a:pt x="18" y="6"/>
                    </a:lnTo>
                    <a:lnTo>
                      <a:pt x="18" y="6"/>
                    </a:lnTo>
                    <a:lnTo>
                      <a:pt x="16" y="6"/>
                    </a:lnTo>
                    <a:lnTo>
                      <a:pt x="14" y="6"/>
                    </a:lnTo>
                    <a:lnTo>
                      <a:pt x="14" y="8"/>
                    </a:lnTo>
                    <a:lnTo>
                      <a:pt x="12" y="8"/>
                    </a:lnTo>
                    <a:lnTo>
                      <a:pt x="12" y="8"/>
                    </a:lnTo>
                    <a:lnTo>
                      <a:pt x="10" y="10"/>
                    </a:lnTo>
                    <a:lnTo>
                      <a:pt x="10" y="10"/>
                    </a:lnTo>
                    <a:lnTo>
                      <a:pt x="8" y="12"/>
                    </a:lnTo>
                    <a:lnTo>
                      <a:pt x="8" y="12"/>
                    </a:lnTo>
                    <a:lnTo>
                      <a:pt x="8" y="14"/>
                    </a:lnTo>
                    <a:lnTo>
                      <a:pt x="8" y="14"/>
                    </a:lnTo>
                    <a:lnTo>
                      <a:pt x="6" y="16"/>
                    </a:lnTo>
                    <a:lnTo>
                      <a:pt x="6" y="16"/>
                    </a:lnTo>
                    <a:lnTo>
                      <a:pt x="6" y="18"/>
                    </a:lnTo>
                    <a:lnTo>
                      <a:pt x="33" y="18"/>
                    </a:lnTo>
                    <a:close/>
                    <a:moveTo>
                      <a:pt x="39" y="23"/>
                    </a:moveTo>
                    <a:lnTo>
                      <a:pt x="6" y="23"/>
                    </a:lnTo>
                    <a:lnTo>
                      <a:pt x="6" y="25"/>
                    </a:lnTo>
                    <a:lnTo>
                      <a:pt x="6" y="27"/>
                    </a:lnTo>
                    <a:lnTo>
                      <a:pt x="6" y="29"/>
                    </a:lnTo>
                    <a:lnTo>
                      <a:pt x="8" y="29"/>
                    </a:lnTo>
                    <a:lnTo>
                      <a:pt x="8" y="31"/>
                    </a:lnTo>
                    <a:lnTo>
                      <a:pt x="8" y="33"/>
                    </a:lnTo>
                    <a:lnTo>
                      <a:pt x="10" y="35"/>
                    </a:lnTo>
                    <a:lnTo>
                      <a:pt x="10" y="35"/>
                    </a:lnTo>
                    <a:lnTo>
                      <a:pt x="12" y="37"/>
                    </a:lnTo>
                    <a:lnTo>
                      <a:pt x="12" y="37"/>
                    </a:lnTo>
                    <a:lnTo>
                      <a:pt x="14" y="39"/>
                    </a:lnTo>
                    <a:lnTo>
                      <a:pt x="14" y="39"/>
                    </a:lnTo>
                    <a:lnTo>
                      <a:pt x="16" y="39"/>
                    </a:lnTo>
                    <a:lnTo>
                      <a:pt x="18" y="39"/>
                    </a:lnTo>
                    <a:lnTo>
                      <a:pt x="20" y="41"/>
                    </a:lnTo>
                    <a:lnTo>
                      <a:pt x="20" y="41"/>
                    </a:lnTo>
                    <a:lnTo>
                      <a:pt x="21" y="41"/>
                    </a:lnTo>
                    <a:lnTo>
                      <a:pt x="21" y="39"/>
                    </a:lnTo>
                    <a:lnTo>
                      <a:pt x="23" y="39"/>
                    </a:lnTo>
                    <a:lnTo>
                      <a:pt x="25" y="39"/>
                    </a:lnTo>
                    <a:lnTo>
                      <a:pt x="25" y="39"/>
                    </a:lnTo>
                    <a:lnTo>
                      <a:pt x="27" y="39"/>
                    </a:lnTo>
                    <a:lnTo>
                      <a:pt x="27" y="39"/>
                    </a:lnTo>
                    <a:lnTo>
                      <a:pt x="29" y="37"/>
                    </a:lnTo>
                    <a:lnTo>
                      <a:pt x="29" y="37"/>
                    </a:lnTo>
                    <a:lnTo>
                      <a:pt x="29" y="37"/>
                    </a:lnTo>
                    <a:lnTo>
                      <a:pt x="31" y="35"/>
                    </a:lnTo>
                    <a:lnTo>
                      <a:pt x="31" y="35"/>
                    </a:lnTo>
                    <a:lnTo>
                      <a:pt x="33" y="33"/>
                    </a:lnTo>
                    <a:lnTo>
                      <a:pt x="33" y="33"/>
                    </a:lnTo>
                    <a:lnTo>
                      <a:pt x="33" y="31"/>
                    </a:lnTo>
                    <a:lnTo>
                      <a:pt x="35" y="29"/>
                    </a:lnTo>
                    <a:lnTo>
                      <a:pt x="39" y="33"/>
                    </a:lnTo>
                    <a:lnTo>
                      <a:pt x="39" y="35"/>
                    </a:lnTo>
                    <a:lnTo>
                      <a:pt x="37" y="35"/>
                    </a:lnTo>
                    <a:lnTo>
                      <a:pt x="37" y="37"/>
                    </a:lnTo>
                    <a:lnTo>
                      <a:pt x="35" y="39"/>
                    </a:lnTo>
                    <a:lnTo>
                      <a:pt x="35" y="39"/>
                    </a:lnTo>
                    <a:lnTo>
                      <a:pt x="33" y="41"/>
                    </a:lnTo>
                    <a:lnTo>
                      <a:pt x="33" y="41"/>
                    </a:lnTo>
                    <a:lnTo>
                      <a:pt x="31" y="43"/>
                    </a:lnTo>
                    <a:lnTo>
                      <a:pt x="31" y="43"/>
                    </a:lnTo>
                    <a:lnTo>
                      <a:pt x="29" y="43"/>
                    </a:lnTo>
                    <a:lnTo>
                      <a:pt x="27" y="45"/>
                    </a:lnTo>
                    <a:lnTo>
                      <a:pt x="27" y="45"/>
                    </a:lnTo>
                    <a:lnTo>
                      <a:pt x="25" y="45"/>
                    </a:lnTo>
                    <a:lnTo>
                      <a:pt x="23" y="45"/>
                    </a:lnTo>
                    <a:lnTo>
                      <a:pt x="21" y="45"/>
                    </a:lnTo>
                    <a:lnTo>
                      <a:pt x="20" y="45"/>
                    </a:lnTo>
                    <a:lnTo>
                      <a:pt x="18" y="45"/>
                    </a:lnTo>
                    <a:lnTo>
                      <a:pt x="16" y="45"/>
                    </a:lnTo>
                    <a:lnTo>
                      <a:pt x="14" y="45"/>
                    </a:lnTo>
                    <a:lnTo>
                      <a:pt x="12" y="43"/>
                    </a:lnTo>
                    <a:lnTo>
                      <a:pt x="10" y="43"/>
                    </a:lnTo>
                    <a:lnTo>
                      <a:pt x="8" y="41"/>
                    </a:lnTo>
                    <a:lnTo>
                      <a:pt x="6" y="41"/>
                    </a:lnTo>
                    <a:lnTo>
                      <a:pt x="6" y="39"/>
                    </a:lnTo>
                    <a:lnTo>
                      <a:pt x="4" y="37"/>
                    </a:lnTo>
                    <a:lnTo>
                      <a:pt x="2" y="35"/>
                    </a:lnTo>
                    <a:lnTo>
                      <a:pt x="2" y="33"/>
                    </a:lnTo>
                    <a:lnTo>
                      <a:pt x="0" y="31"/>
                    </a:lnTo>
                    <a:lnTo>
                      <a:pt x="0" y="29"/>
                    </a:lnTo>
                    <a:lnTo>
                      <a:pt x="0" y="27"/>
                    </a:lnTo>
                    <a:lnTo>
                      <a:pt x="0" y="25"/>
                    </a:lnTo>
                    <a:lnTo>
                      <a:pt x="0" y="23"/>
                    </a:lnTo>
                    <a:lnTo>
                      <a:pt x="0" y="21"/>
                    </a:lnTo>
                    <a:lnTo>
                      <a:pt x="0" y="18"/>
                    </a:lnTo>
                    <a:lnTo>
                      <a:pt x="0" y="16"/>
                    </a:lnTo>
                    <a:lnTo>
                      <a:pt x="0" y="14"/>
                    </a:lnTo>
                    <a:lnTo>
                      <a:pt x="2" y="12"/>
                    </a:lnTo>
                    <a:lnTo>
                      <a:pt x="2" y="10"/>
                    </a:lnTo>
                    <a:lnTo>
                      <a:pt x="4" y="8"/>
                    </a:lnTo>
                    <a:lnTo>
                      <a:pt x="6" y="6"/>
                    </a:lnTo>
                    <a:lnTo>
                      <a:pt x="6" y="6"/>
                    </a:lnTo>
                    <a:lnTo>
                      <a:pt x="8" y="4"/>
                    </a:lnTo>
                    <a:lnTo>
                      <a:pt x="10" y="2"/>
                    </a:lnTo>
                    <a:lnTo>
                      <a:pt x="12" y="2"/>
                    </a:lnTo>
                    <a:lnTo>
                      <a:pt x="14" y="2"/>
                    </a:lnTo>
                    <a:lnTo>
                      <a:pt x="16" y="0"/>
                    </a:lnTo>
                    <a:lnTo>
                      <a:pt x="18" y="0"/>
                    </a:lnTo>
                    <a:lnTo>
                      <a:pt x="20" y="0"/>
                    </a:lnTo>
                    <a:lnTo>
                      <a:pt x="21" y="0"/>
                    </a:lnTo>
                    <a:lnTo>
                      <a:pt x="23" y="0"/>
                    </a:lnTo>
                    <a:lnTo>
                      <a:pt x="25" y="2"/>
                    </a:lnTo>
                    <a:lnTo>
                      <a:pt x="27" y="2"/>
                    </a:lnTo>
                    <a:lnTo>
                      <a:pt x="29" y="2"/>
                    </a:lnTo>
                    <a:lnTo>
                      <a:pt x="31" y="4"/>
                    </a:lnTo>
                    <a:lnTo>
                      <a:pt x="33" y="4"/>
                    </a:lnTo>
                    <a:lnTo>
                      <a:pt x="33" y="6"/>
                    </a:lnTo>
                    <a:lnTo>
                      <a:pt x="35" y="8"/>
                    </a:lnTo>
                    <a:lnTo>
                      <a:pt x="37" y="10"/>
                    </a:lnTo>
                    <a:lnTo>
                      <a:pt x="37" y="12"/>
                    </a:lnTo>
                    <a:lnTo>
                      <a:pt x="37" y="14"/>
                    </a:lnTo>
                    <a:lnTo>
                      <a:pt x="39" y="16"/>
                    </a:lnTo>
                    <a:lnTo>
                      <a:pt x="39" y="18"/>
                    </a:lnTo>
                    <a:lnTo>
                      <a:pt x="39" y="19"/>
                    </a:lnTo>
                    <a:lnTo>
                      <a:pt x="39" y="21"/>
                    </a:lnTo>
                    <a:lnTo>
                      <a:pt x="39" y="23"/>
                    </a:lnTo>
                    <a:close/>
                  </a:path>
                </a:pathLst>
              </a:custGeom>
              <a:noFill/>
              <a:ln w="9525">
                <a:noFill/>
                <a:round/>
                <a:headEnd/>
                <a:tailEnd/>
              </a:ln>
            </p:spPr>
            <p:txBody>
              <a:bodyPr/>
              <a:lstStyle/>
              <a:p>
                <a:endParaRPr lang="pt-BR"/>
              </a:p>
            </p:txBody>
          </p:sp>
          <p:sp>
            <p:nvSpPr>
              <p:cNvPr id="17474" name="Freeform 1090"/>
              <p:cNvSpPr>
                <a:spLocks/>
              </p:cNvSpPr>
              <p:nvPr/>
            </p:nvSpPr>
            <p:spPr bwMode="auto">
              <a:xfrm>
                <a:off x="1279" y="4368"/>
                <a:ext cx="38" cy="41"/>
              </a:xfrm>
              <a:custGeom>
                <a:avLst/>
                <a:gdLst/>
                <a:ahLst/>
                <a:cxnLst>
                  <a:cxn ang="0">
                    <a:pos x="1" y="0"/>
                  </a:cxn>
                  <a:cxn ang="0">
                    <a:pos x="9" y="0"/>
                  </a:cxn>
                  <a:cxn ang="0">
                    <a:pos x="19" y="16"/>
                  </a:cxn>
                  <a:cxn ang="0">
                    <a:pos x="28" y="0"/>
                  </a:cxn>
                  <a:cxn ang="0">
                    <a:pos x="36" y="0"/>
                  </a:cxn>
                  <a:cxn ang="0">
                    <a:pos x="23" y="19"/>
                  </a:cxn>
                  <a:cxn ang="0">
                    <a:pos x="38" y="41"/>
                  </a:cxn>
                  <a:cxn ang="0">
                    <a:pos x="30" y="41"/>
                  </a:cxn>
                  <a:cxn ang="0">
                    <a:pos x="19" y="25"/>
                  </a:cxn>
                  <a:cxn ang="0">
                    <a:pos x="7" y="41"/>
                  </a:cxn>
                  <a:cxn ang="0">
                    <a:pos x="0" y="41"/>
                  </a:cxn>
                  <a:cxn ang="0">
                    <a:pos x="15" y="19"/>
                  </a:cxn>
                  <a:cxn ang="0">
                    <a:pos x="1" y="0"/>
                  </a:cxn>
                </a:cxnLst>
                <a:rect l="0" t="0" r="r" b="b"/>
                <a:pathLst>
                  <a:path w="38" h="41">
                    <a:moveTo>
                      <a:pt x="1" y="0"/>
                    </a:moveTo>
                    <a:lnTo>
                      <a:pt x="9" y="0"/>
                    </a:lnTo>
                    <a:lnTo>
                      <a:pt x="19" y="16"/>
                    </a:lnTo>
                    <a:lnTo>
                      <a:pt x="28" y="0"/>
                    </a:lnTo>
                    <a:lnTo>
                      <a:pt x="36" y="0"/>
                    </a:lnTo>
                    <a:lnTo>
                      <a:pt x="23" y="19"/>
                    </a:lnTo>
                    <a:lnTo>
                      <a:pt x="38" y="41"/>
                    </a:lnTo>
                    <a:lnTo>
                      <a:pt x="30" y="41"/>
                    </a:lnTo>
                    <a:lnTo>
                      <a:pt x="19" y="25"/>
                    </a:lnTo>
                    <a:lnTo>
                      <a:pt x="7" y="41"/>
                    </a:lnTo>
                    <a:lnTo>
                      <a:pt x="0" y="41"/>
                    </a:lnTo>
                    <a:lnTo>
                      <a:pt x="15" y="19"/>
                    </a:lnTo>
                    <a:lnTo>
                      <a:pt x="1" y="0"/>
                    </a:lnTo>
                    <a:close/>
                  </a:path>
                </a:pathLst>
              </a:custGeom>
              <a:noFill/>
              <a:ln w="9525">
                <a:noFill/>
                <a:round/>
                <a:headEnd/>
                <a:tailEnd/>
              </a:ln>
            </p:spPr>
            <p:txBody>
              <a:bodyPr/>
              <a:lstStyle/>
              <a:p>
                <a:endParaRPr lang="pt-BR"/>
              </a:p>
            </p:txBody>
          </p:sp>
          <p:sp>
            <p:nvSpPr>
              <p:cNvPr id="17475" name="Freeform 1091"/>
              <p:cNvSpPr>
                <a:spLocks/>
              </p:cNvSpPr>
              <p:nvPr/>
            </p:nvSpPr>
            <p:spPr bwMode="auto">
              <a:xfrm>
                <a:off x="1319" y="4351"/>
                <a:ext cx="21" cy="58"/>
              </a:xfrm>
              <a:custGeom>
                <a:avLst/>
                <a:gdLst/>
                <a:ahLst/>
                <a:cxnLst>
                  <a:cxn ang="0">
                    <a:pos x="8" y="21"/>
                  </a:cxn>
                  <a:cxn ang="0">
                    <a:pos x="0" y="21"/>
                  </a:cxn>
                  <a:cxn ang="0">
                    <a:pos x="0" y="17"/>
                  </a:cxn>
                  <a:cxn ang="0">
                    <a:pos x="8" y="17"/>
                  </a:cxn>
                  <a:cxn ang="0">
                    <a:pos x="8" y="0"/>
                  </a:cxn>
                  <a:cxn ang="0">
                    <a:pos x="13" y="0"/>
                  </a:cxn>
                  <a:cxn ang="0">
                    <a:pos x="13" y="17"/>
                  </a:cxn>
                  <a:cxn ang="0">
                    <a:pos x="21" y="17"/>
                  </a:cxn>
                  <a:cxn ang="0">
                    <a:pos x="21" y="21"/>
                  </a:cxn>
                  <a:cxn ang="0">
                    <a:pos x="13" y="21"/>
                  </a:cxn>
                  <a:cxn ang="0">
                    <a:pos x="13" y="58"/>
                  </a:cxn>
                  <a:cxn ang="0">
                    <a:pos x="8" y="58"/>
                  </a:cxn>
                  <a:cxn ang="0">
                    <a:pos x="8" y="21"/>
                  </a:cxn>
                </a:cxnLst>
                <a:rect l="0" t="0" r="r" b="b"/>
                <a:pathLst>
                  <a:path w="21" h="58">
                    <a:moveTo>
                      <a:pt x="8" y="21"/>
                    </a:moveTo>
                    <a:lnTo>
                      <a:pt x="0" y="21"/>
                    </a:lnTo>
                    <a:lnTo>
                      <a:pt x="0" y="17"/>
                    </a:lnTo>
                    <a:lnTo>
                      <a:pt x="8" y="17"/>
                    </a:lnTo>
                    <a:lnTo>
                      <a:pt x="8" y="0"/>
                    </a:lnTo>
                    <a:lnTo>
                      <a:pt x="13" y="0"/>
                    </a:lnTo>
                    <a:lnTo>
                      <a:pt x="13" y="17"/>
                    </a:lnTo>
                    <a:lnTo>
                      <a:pt x="21" y="17"/>
                    </a:lnTo>
                    <a:lnTo>
                      <a:pt x="21" y="21"/>
                    </a:lnTo>
                    <a:lnTo>
                      <a:pt x="13" y="21"/>
                    </a:lnTo>
                    <a:lnTo>
                      <a:pt x="13" y="58"/>
                    </a:lnTo>
                    <a:lnTo>
                      <a:pt x="8" y="58"/>
                    </a:lnTo>
                    <a:lnTo>
                      <a:pt x="8" y="21"/>
                    </a:lnTo>
                    <a:close/>
                  </a:path>
                </a:pathLst>
              </a:custGeom>
              <a:noFill/>
              <a:ln w="9525">
                <a:noFill/>
                <a:round/>
                <a:headEnd/>
                <a:tailEnd/>
              </a:ln>
            </p:spPr>
            <p:txBody>
              <a:bodyPr/>
              <a:lstStyle/>
              <a:p>
                <a:endParaRPr lang="pt-BR"/>
              </a:p>
            </p:txBody>
          </p:sp>
        </p:grpSp>
        <p:sp>
          <p:nvSpPr>
            <p:cNvPr id="1822" name="Line 798"/>
            <p:cNvSpPr>
              <a:spLocks noChangeShapeType="1"/>
            </p:cNvSpPr>
            <p:nvPr/>
          </p:nvSpPr>
          <p:spPr bwMode="auto">
            <a:xfrm>
              <a:off x="857" y="0"/>
              <a:ext cx="0" cy="4896"/>
            </a:xfrm>
            <a:prstGeom prst="line">
              <a:avLst/>
            </a:prstGeom>
            <a:noFill/>
            <a:ln w="9525">
              <a:noFill/>
              <a:round/>
              <a:headEnd/>
              <a:tailEnd/>
            </a:ln>
            <a:effectLst/>
          </p:spPr>
          <p:txBody>
            <a:bodyPr wrap="none" anchor="ctr"/>
            <a:lstStyle/>
            <a:p>
              <a:endParaRPr lang="pt-BR"/>
            </a:p>
          </p:txBody>
        </p:sp>
        <p:grpSp>
          <p:nvGrpSpPr>
            <p:cNvPr id="1889" name="Group 865"/>
            <p:cNvGrpSpPr>
              <a:grpSpLocks/>
            </p:cNvGrpSpPr>
            <p:nvPr/>
          </p:nvGrpSpPr>
          <p:grpSpPr bwMode="auto">
            <a:xfrm>
              <a:off x="9" y="558"/>
              <a:ext cx="461" cy="67"/>
              <a:chOff x="819" y="531"/>
              <a:chExt cx="512" cy="74"/>
            </a:xfrm>
          </p:grpSpPr>
          <p:sp>
            <p:nvSpPr>
              <p:cNvPr id="1890" name="Freeform 866"/>
              <p:cNvSpPr>
                <a:spLocks/>
              </p:cNvSpPr>
              <p:nvPr/>
            </p:nvSpPr>
            <p:spPr bwMode="auto">
              <a:xfrm>
                <a:off x="819" y="535"/>
                <a:ext cx="44" cy="68"/>
              </a:xfrm>
              <a:custGeom>
                <a:avLst/>
                <a:gdLst/>
                <a:ahLst/>
                <a:cxnLst>
                  <a:cxn ang="0">
                    <a:pos x="19" y="68"/>
                  </a:cxn>
                  <a:cxn ang="0">
                    <a:pos x="19" y="6"/>
                  </a:cxn>
                  <a:cxn ang="0">
                    <a:pos x="0" y="6"/>
                  </a:cxn>
                  <a:cxn ang="0">
                    <a:pos x="0" y="0"/>
                  </a:cxn>
                  <a:cxn ang="0">
                    <a:pos x="44" y="0"/>
                  </a:cxn>
                  <a:cxn ang="0">
                    <a:pos x="44" y="6"/>
                  </a:cxn>
                  <a:cxn ang="0">
                    <a:pos x="25" y="6"/>
                  </a:cxn>
                  <a:cxn ang="0">
                    <a:pos x="25" y="68"/>
                  </a:cxn>
                  <a:cxn ang="0">
                    <a:pos x="19" y="68"/>
                  </a:cxn>
                </a:cxnLst>
                <a:rect l="0" t="0" r="r" b="b"/>
                <a:pathLst>
                  <a:path w="44" h="68">
                    <a:moveTo>
                      <a:pt x="19" y="68"/>
                    </a:moveTo>
                    <a:lnTo>
                      <a:pt x="19" y="6"/>
                    </a:lnTo>
                    <a:lnTo>
                      <a:pt x="0" y="6"/>
                    </a:lnTo>
                    <a:lnTo>
                      <a:pt x="0" y="0"/>
                    </a:lnTo>
                    <a:lnTo>
                      <a:pt x="44" y="0"/>
                    </a:lnTo>
                    <a:lnTo>
                      <a:pt x="44" y="6"/>
                    </a:lnTo>
                    <a:lnTo>
                      <a:pt x="25" y="6"/>
                    </a:lnTo>
                    <a:lnTo>
                      <a:pt x="25" y="68"/>
                    </a:lnTo>
                    <a:lnTo>
                      <a:pt x="19" y="68"/>
                    </a:lnTo>
                    <a:close/>
                  </a:path>
                </a:pathLst>
              </a:custGeom>
              <a:noFill/>
              <a:ln w="9525">
                <a:noFill/>
                <a:round/>
                <a:headEnd/>
                <a:tailEnd/>
              </a:ln>
            </p:spPr>
            <p:txBody>
              <a:bodyPr/>
              <a:lstStyle/>
              <a:p>
                <a:endParaRPr lang="pt-BR"/>
              </a:p>
            </p:txBody>
          </p:sp>
          <p:sp>
            <p:nvSpPr>
              <p:cNvPr id="1891" name="Freeform 867"/>
              <p:cNvSpPr>
                <a:spLocks noEditPoints="1"/>
              </p:cNvSpPr>
              <p:nvPr/>
            </p:nvSpPr>
            <p:spPr bwMode="auto">
              <a:xfrm>
                <a:off x="869" y="541"/>
                <a:ext cx="9" cy="62"/>
              </a:xfrm>
              <a:custGeom>
                <a:avLst/>
                <a:gdLst/>
                <a:ahLst/>
                <a:cxnLst>
                  <a:cxn ang="0">
                    <a:pos x="0" y="4"/>
                  </a:cxn>
                  <a:cxn ang="0">
                    <a:pos x="0" y="4"/>
                  </a:cxn>
                  <a:cxn ang="0">
                    <a:pos x="0" y="4"/>
                  </a:cxn>
                  <a:cxn ang="0">
                    <a:pos x="0" y="2"/>
                  </a:cxn>
                  <a:cxn ang="0">
                    <a:pos x="2" y="2"/>
                  </a:cxn>
                  <a:cxn ang="0">
                    <a:pos x="2" y="2"/>
                  </a:cxn>
                  <a:cxn ang="0">
                    <a:pos x="4" y="0"/>
                  </a:cxn>
                  <a:cxn ang="0">
                    <a:pos x="4" y="0"/>
                  </a:cxn>
                  <a:cxn ang="0">
                    <a:pos x="6" y="0"/>
                  </a:cxn>
                  <a:cxn ang="0">
                    <a:pos x="6" y="0"/>
                  </a:cxn>
                  <a:cxn ang="0">
                    <a:pos x="6" y="2"/>
                  </a:cxn>
                  <a:cxn ang="0">
                    <a:pos x="7" y="2"/>
                  </a:cxn>
                  <a:cxn ang="0">
                    <a:pos x="7" y="2"/>
                  </a:cxn>
                  <a:cxn ang="0">
                    <a:pos x="7" y="4"/>
                  </a:cxn>
                  <a:cxn ang="0">
                    <a:pos x="9" y="4"/>
                  </a:cxn>
                  <a:cxn ang="0">
                    <a:pos x="9" y="4"/>
                  </a:cxn>
                  <a:cxn ang="0">
                    <a:pos x="9" y="6"/>
                  </a:cxn>
                  <a:cxn ang="0">
                    <a:pos x="9" y="6"/>
                  </a:cxn>
                  <a:cxn ang="0">
                    <a:pos x="7" y="8"/>
                  </a:cxn>
                  <a:cxn ang="0">
                    <a:pos x="7" y="8"/>
                  </a:cxn>
                  <a:cxn ang="0">
                    <a:pos x="7" y="8"/>
                  </a:cxn>
                  <a:cxn ang="0">
                    <a:pos x="6" y="9"/>
                  </a:cxn>
                  <a:cxn ang="0">
                    <a:pos x="6" y="9"/>
                  </a:cxn>
                  <a:cxn ang="0">
                    <a:pos x="6" y="9"/>
                  </a:cxn>
                  <a:cxn ang="0">
                    <a:pos x="4" y="9"/>
                  </a:cxn>
                  <a:cxn ang="0">
                    <a:pos x="4" y="9"/>
                  </a:cxn>
                  <a:cxn ang="0">
                    <a:pos x="2" y="9"/>
                  </a:cxn>
                  <a:cxn ang="0">
                    <a:pos x="2" y="8"/>
                  </a:cxn>
                  <a:cxn ang="0">
                    <a:pos x="0" y="8"/>
                  </a:cxn>
                  <a:cxn ang="0">
                    <a:pos x="0" y="8"/>
                  </a:cxn>
                  <a:cxn ang="0">
                    <a:pos x="0" y="6"/>
                  </a:cxn>
                  <a:cxn ang="0">
                    <a:pos x="0" y="6"/>
                  </a:cxn>
                  <a:cxn ang="0">
                    <a:pos x="2" y="62"/>
                  </a:cxn>
                  <a:cxn ang="0">
                    <a:pos x="7" y="21"/>
                  </a:cxn>
                  <a:cxn ang="0">
                    <a:pos x="2" y="62"/>
                  </a:cxn>
                </a:cxnLst>
                <a:rect l="0" t="0" r="r" b="b"/>
                <a:pathLst>
                  <a:path w="9" h="62">
                    <a:moveTo>
                      <a:pt x="0" y="6"/>
                    </a:moveTo>
                    <a:lnTo>
                      <a:pt x="0" y="4"/>
                    </a:lnTo>
                    <a:lnTo>
                      <a:pt x="0" y="4"/>
                    </a:lnTo>
                    <a:lnTo>
                      <a:pt x="0" y="4"/>
                    </a:lnTo>
                    <a:lnTo>
                      <a:pt x="0" y="4"/>
                    </a:lnTo>
                    <a:lnTo>
                      <a:pt x="0" y="4"/>
                    </a:lnTo>
                    <a:lnTo>
                      <a:pt x="0" y="2"/>
                    </a:lnTo>
                    <a:lnTo>
                      <a:pt x="0" y="2"/>
                    </a:lnTo>
                    <a:lnTo>
                      <a:pt x="2" y="2"/>
                    </a:lnTo>
                    <a:lnTo>
                      <a:pt x="2" y="2"/>
                    </a:lnTo>
                    <a:lnTo>
                      <a:pt x="2" y="2"/>
                    </a:lnTo>
                    <a:lnTo>
                      <a:pt x="2" y="2"/>
                    </a:lnTo>
                    <a:lnTo>
                      <a:pt x="2" y="2"/>
                    </a:lnTo>
                    <a:lnTo>
                      <a:pt x="4" y="0"/>
                    </a:lnTo>
                    <a:lnTo>
                      <a:pt x="4" y="0"/>
                    </a:lnTo>
                    <a:lnTo>
                      <a:pt x="4" y="0"/>
                    </a:lnTo>
                    <a:lnTo>
                      <a:pt x="4" y="0"/>
                    </a:lnTo>
                    <a:lnTo>
                      <a:pt x="6" y="0"/>
                    </a:lnTo>
                    <a:lnTo>
                      <a:pt x="6" y="0"/>
                    </a:lnTo>
                    <a:lnTo>
                      <a:pt x="6" y="0"/>
                    </a:lnTo>
                    <a:lnTo>
                      <a:pt x="6" y="2"/>
                    </a:lnTo>
                    <a:lnTo>
                      <a:pt x="6" y="2"/>
                    </a:lnTo>
                    <a:lnTo>
                      <a:pt x="7" y="2"/>
                    </a:lnTo>
                    <a:lnTo>
                      <a:pt x="7" y="2"/>
                    </a:lnTo>
                    <a:lnTo>
                      <a:pt x="7" y="2"/>
                    </a:lnTo>
                    <a:lnTo>
                      <a:pt x="7" y="2"/>
                    </a:lnTo>
                    <a:lnTo>
                      <a:pt x="7" y="2"/>
                    </a:lnTo>
                    <a:lnTo>
                      <a:pt x="7" y="4"/>
                    </a:lnTo>
                    <a:lnTo>
                      <a:pt x="7" y="4"/>
                    </a:lnTo>
                    <a:lnTo>
                      <a:pt x="9" y="4"/>
                    </a:lnTo>
                    <a:lnTo>
                      <a:pt x="9" y="4"/>
                    </a:lnTo>
                    <a:lnTo>
                      <a:pt x="9" y="4"/>
                    </a:lnTo>
                    <a:lnTo>
                      <a:pt x="9" y="6"/>
                    </a:lnTo>
                    <a:lnTo>
                      <a:pt x="9" y="6"/>
                    </a:lnTo>
                    <a:lnTo>
                      <a:pt x="9" y="6"/>
                    </a:lnTo>
                    <a:lnTo>
                      <a:pt x="9" y="6"/>
                    </a:lnTo>
                    <a:lnTo>
                      <a:pt x="7" y="6"/>
                    </a:lnTo>
                    <a:lnTo>
                      <a:pt x="7" y="8"/>
                    </a:lnTo>
                    <a:lnTo>
                      <a:pt x="7" y="8"/>
                    </a:lnTo>
                    <a:lnTo>
                      <a:pt x="7" y="8"/>
                    </a:lnTo>
                    <a:lnTo>
                      <a:pt x="7" y="8"/>
                    </a:lnTo>
                    <a:lnTo>
                      <a:pt x="7" y="8"/>
                    </a:lnTo>
                    <a:lnTo>
                      <a:pt x="7" y="8"/>
                    </a:lnTo>
                    <a:lnTo>
                      <a:pt x="6" y="9"/>
                    </a:lnTo>
                    <a:lnTo>
                      <a:pt x="6" y="9"/>
                    </a:lnTo>
                    <a:lnTo>
                      <a:pt x="6" y="9"/>
                    </a:lnTo>
                    <a:lnTo>
                      <a:pt x="6" y="9"/>
                    </a:lnTo>
                    <a:lnTo>
                      <a:pt x="6" y="9"/>
                    </a:lnTo>
                    <a:lnTo>
                      <a:pt x="4" y="9"/>
                    </a:lnTo>
                    <a:lnTo>
                      <a:pt x="4" y="9"/>
                    </a:lnTo>
                    <a:lnTo>
                      <a:pt x="4" y="9"/>
                    </a:lnTo>
                    <a:lnTo>
                      <a:pt x="4" y="9"/>
                    </a:lnTo>
                    <a:lnTo>
                      <a:pt x="2" y="9"/>
                    </a:lnTo>
                    <a:lnTo>
                      <a:pt x="2" y="9"/>
                    </a:lnTo>
                    <a:lnTo>
                      <a:pt x="2" y="8"/>
                    </a:lnTo>
                    <a:lnTo>
                      <a:pt x="2" y="8"/>
                    </a:lnTo>
                    <a:lnTo>
                      <a:pt x="2" y="8"/>
                    </a:lnTo>
                    <a:lnTo>
                      <a:pt x="0" y="8"/>
                    </a:lnTo>
                    <a:lnTo>
                      <a:pt x="0" y="8"/>
                    </a:lnTo>
                    <a:lnTo>
                      <a:pt x="0" y="8"/>
                    </a:lnTo>
                    <a:lnTo>
                      <a:pt x="0" y="6"/>
                    </a:lnTo>
                    <a:lnTo>
                      <a:pt x="0" y="6"/>
                    </a:lnTo>
                    <a:lnTo>
                      <a:pt x="0" y="6"/>
                    </a:lnTo>
                    <a:lnTo>
                      <a:pt x="0" y="6"/>
                    </a:lnTo>
                    <a:lnTo>
                      <a:pt x="0" y="6"/>
                    </a:lnTo>
                    <a:close/>
                    <a:moveTo>
                      <a:pt x="2" y="62"/>
                    </a:moveTo>
                    <a:lnTo>
                      <a:pt x="2" y="21"/>
                    </a:lnTo>
                    <a:lnTo>
                      <a:pt x="7" y="21"/>
                    </a:lnTo>
                    <a:lnTo>
                      <a:pt x="7" y="62"/>
                    </a:lnTo>
                    <a:lnTo>
                      <a:pt x="2" y="62"/>
                    </a:lnTo>
                    <a:close/>
                  </a:path>
                </a:pathLst>
              </a:custGeom>
              <a:noFill/>
              <a:ln w="9525">
                <a:noFill/>
                <a:round/>
                <a:headEnd/>
                <a:tailEnd/>
              </a:ln>
            </p:spPr>
            <p:txBody>
              <a:bodyPr/>
              <a:lstStyle/>
              <a:p>
                <a:endParaRPr lang="pt-BR"/>
              </a:p>
            </p:txBody>
          </p:sp>
          <p:sp>
            <p:nvSpPr>
              <p:cNvPr id="1892" name="Freeform 868"/>
              <p:cNvSpPr>
                <a:spLocks/>
              </p:cNvSpPr>
              <p:nvPr/>
            </p:nvSpPr>
            <p:spPr bwMode="auto">
              <a:xfrm>
                <a:off x="886" y="545"/>
                <a:ext cx="21" cy="58"/>
              </a:xfrm>
              <a:custGeom>
                <a:avLst/>
                <a:gdLst/>
                <a:ahLst/>
                <a:cxnLst>
                  <a:cxn ang="0">
                    <a:pos x="8" y="21"/>
                  </a:cxn>
                  <a:cxn ang="0">
                    <a:pos x="0" y="21"/>
                  </a:cxn>
                  <a:cxn ang="0">
                    <a:pos x="0" y="17"/>
                  </a:cxn>
                  <a:cxn ang="0">
                    <a:pos x="8" y="17"/>
                  </a:cxn>
                  <a:cxn ang="0">
                    <a:pos x="8" y="0"/>
                  </a:cxn>
                  <a:cxn ang="0">
                    <a:pos x="13" y="0"/>
                  </a:cxn>
                  <a:cxn ang="0">
                    <a:pos x="13" y="17"/>
                  </a:cxn>
                  <a:cxn ang="0">
                    <a:pos x="21" y="17"/>
                  </a:cxn>
                  <a:cxn ang="0">
                    <a:pos x="21" y="21"/>
                  </a:cxn>
                  <a:cxn ang="0">
                    <a:pos x="13" y="21"/>
                  </a:cxn>
                  <a:cxn ang="0">
                    <a:pos x="13" y="58"/>
                  </a:cxn>
                  <a:cxn ang="0">
                    <a:pos x="8" y="58"/>
                  </a:cxn>
                  <a:cxn ang="0">
                    <a:pos x="8" y="21"/>
                  </a:cxn>
                </a:cxnLst>
                <a:rect l="0" t="0" r="r" b="b"/>
                <a:pathLst>
                  <a:path w="21" h="58">
                    <a:moveTo>
                      <a:pt x="8" y="21"/>
                    </a:moveTo>
                    <a:lnTo>
                      <a:pt x="0" y="21"/>
                    </a:lnTo>
                    <a:lnTo>
                      <a:pt x="0" y="17"/>
                    </a:lnTo>
                    <a:lnTo>
                      <a:pt x="8" y="17"/>
                    </a:lnTo>
                    <a:lnTo>
                      <a:pt x="8" y="0"/>
                    </a:lnTo>
                    <a:lnTo>
                      <a:pt x="13" y="0"/>
                    </a:lnTo>
                    <a:lnTo>
                      <a:pt x="13" y="17"/>
                    </a:lnTo>
                    <a:lnTo>
                      <a:pt x="21" y="17"/>
                    </a:lnTo>
                    <a:lnTo>
                      <a:pt x="21" y="21"/>
                    </a:lnTo>
                    <a:lnTo>
                      <a:pt x="13" y="21"/>
                    </a:lnTo>
                    <a:lnTo>
                      <a:pt x="13" y="58"/>
                    </a:lnTo>
                    <a:lnTo>
                      <a:pt x="8" y="58"/>
                    </a:lnTo>
                    <a:lnTo>
                      <a:pt x="8" y="21"/>
                    </a:lnTo>
                    <a:close/>
                  </a:path>
                </a:pathLst>
              </a:custGeom>
              <a:noFill/>
              <a:ln w="9525">
                <a:noFill/>
                <a:round/>
                <a:headEnd/>
                <a:tailEnd/>
              </a:ln>
            </p:spPr>
            <p:txBody>
              <a:bodyPr/>
              <a:lstStyle/>
              <a:p>
                <a:endParaRPr lang="pt-BR"/>
              </a:p>
            </p:txBody>
          </p:sp>
          <p:sp>
            <p:nvSpPr>
              <p:cNvPr id="1893" name="Rectangle 869"/>
              <p:cNvSpPr>
                <a:spLocks noChangeArrowheads="1"/>
              </p:cNvSpPr>
              <p:nvPr/>
            </p:nvSpPr>
            <p:spPr bwMode="auto">
              <a:xfrm>
                <a:off x="917" y="531"/>
                <a:ext cx="5" cy="72"/>
              </a:xfrm>
              <a:prstGeom prst="rect">
                <a:avLst/>
              </a:prstGeom>
              <a:noFill/>
              <a:ln w="9525">
                <a:noFill/>
                <a:miter lim="800000"/>
                <a:headEnd/>
                <a:tailEnd/>
              </a:ln>
            </p:spPr>
            <p:txBody>
              <a:bodyPr/>
              <a:lstStyle/>
              <a:p>
                <a:endParaRPr lang="pt-BR"/>
              </a:p>
            </p:txBody>
          </p:sp>
          <p:sp>
            <p:nvSpPr>
              <p:cNvPr id="1894" name="Freeform 870"/>
              <p:cNvSpPr>
                <a:spLocks noEditPoints="1"/>
              </p:cNvSpPr>
              <p:nvPr/>
            </p:nvSpPr>
            <p:spPr bwMode="auto">
              <a:xfrm>
                <a:off x="934" y="560"/>
                <a:ext cx="40" cy="45"/>
              </a:xfrm>
              <a:custGeom>
                <a:avLst/>
                <a:gdLst/>
                <a:ahLst/>
                <a:cxnLst>
                  <a:cxn ang="0">
                    <a:pos x="33" y="16"/>
                  </a:cxn>
                  <a:cxn ang="0">
                    <a:pos x="31" y="12"/>
                  </a:cxn>
                  <a:cxn ang="0">
                    <a:pos x="29" y="10"/>
                  </a:cxn>
                  <a:cxn ang="0">
                    <a:pos x="25" y="8"/>
                  </a:cxn>
                  <a:cxn ang="0">
                    <a:pos x="23" y="6"/>
                  </a:cxn>
                  <a:cxn ang="0">
                    <a:pos x="19" y="6"/>
                  </a:cxn>
                  <a:cxn ang="0">
                    <a:pos x="15" y="6"/>
                  </a:cxn>
                  <a:cxn ang="0">
                    <a:pos x="12" y="8"/>
                  </a:cxn>
                  <a:cxn ang="0">
                    <a:pos x="10" y="10"/>
                  </a:cxn>
                  <a:cxn ang="0">
                    <a:pos x="8" y="14"/>
                  </a:cxn>
                  <a:cxn ang="0">
                    <a:pos x="8" y="18"/>
                  </a:cxn>
                  <a:cxn ang="0">
                    <a:pos x="6" y="24"/>
                  </a:cxn>
                  <a:cxn ang="0">
                    <a:pos x="8" y="27"/>
                  </a:cxn>
                  <a:cxn ang="0">
                    <a:pos x="10" y="33"/>
                  </a:cxn>
                  <a:cxn ang="0">
                    <a:pos x="12" y="37"/>
                  </a:cxn>
                  <a:cxn ang="0">
                    <a:pos x="15" y="39"/>
                  </a:cxn>
                  <a:cxn ang="0">
                    <a:pos x="19" y="39"/>
                  </a:cxn>
                  <a:cxn ang="0">
                    <a:pos x="23" y="39"/>
                  </a:cxn>
                  <a:cxn ang="0">
                    <a:pos x="25" y="39"/>
                  </a:cxn>
                  <a:cxn ang="0">
                    <a:pos x="29" y="37"/>
                  </a:cxn>
                  <a:cxn ang="0">
                    <a:pos x="31" y="35"/>
                  </a:cxn>
                  <a:cxn ang="0">
                    <a:pos x="33" y="31"/>
                  </a:cxn>
                  <a:cxn ang="0">
                    <a:pos x="40" y="33"/>
                  </a:cxn>
                  <a:cxn ang="0">
                    <a:pos x="36" y="37"/>
                  </a:cxn>
                  <a:cxn ang="0">
                    <a:pos x="35" y="41"/>
                  </a:cxn>
                  <a:cxn ang="0">
                    <a:pos x="31" y="43"/>
                  </a:cxn>
                  <a:cxn ang="0">
                    <a:pos x="27" y="45"/>
                  </a:cxn>
                  <a:cxn ang="0">
                    <a:pos x="23" y="45"/>
                  </a:cxn>
                  <a:cxn ang="0">
                    <a:pos x="15" y="45"/>
                  </a:cxn>
                  <a:cxn ang="0">
                    <a:pos x="10" y="43"/>
                  </a:cxn>
                  <a:cxn ang="0">
                    <a:pos x="6" y="39"/>
                  </a:cxn>
                  <a:cxn ang="0">
                    <a:pos x="2" y="33"/>
                  </a:cxn>
                  <a:cxn ang="0">
                    <a:pos x="0" y="27"/>
                  </a:cxn>
                  <a:cxn ang="0">
                    <a:pos x="0" y="20"/>
                  </a:cxn>
                  <a:cxn ang="0">
                    <a:pos x="2" y="14"/>
                  </a:cxn>
                  <a:cxn ang="0">
                    <a:pos x="4" y="8"/>
                  </a:cxn>
                  <a:cxn ang="0">
                    <a:pos x="10" y="4"/>
                  </a:cxn>
                  <a:cxn ang="0">
                    <a:pos x="13" y="2"/>
                  </a:cxn>
                  <a:cxn ang="0">
                    <a:pos x="21" y="0"/>
                  </a:cxn>
                  <a:cxn ang="0">
                    <a:pos x="27" y="0"/>
                  </a:cxn>
                  <a:cxn ang="0">
                    <a:pos x="31" y="4"/>
                  </a:cxn>
                  <a:cxn ang="0">
                    <a:pos x="35" y="8"/>
                  </a:cxn>
                  <a:cxn ang="0">
                    <a:pos x="38" y="12"/>
                  </a:cxn>
                  <a:cxn ang="0">
                    <a:pos x="38" y="20"/>
                  </a:cxn>
                </a:cxnLst>
                <a:rect l="0" t="0" r="r" b="b"/>
                <a:pathLst>
                  <a:path w="40" h="45">
                    <a:moveTo>
                      <a:pt x="33" y="18"/>
                    </a:moveTo>
                    <a:lnTo>
                      <a:pt x="33" y="16"/>
                    </a:lnTo>
                    <a:lnTo>
                      <a:pt x="33" y="16"/>
                    </a:lnTo>
                    <a:lnTo>
                      <a:pt x="33" y="14"/>
                    </a:lnTo>
                    <a:lnTo>
                      <a:pt x="31" y="12"/>
                    </a:lnTo>
                    <a:lnTo>
                      <a:pt x="31" y="12"/>
                    </a:lnTo>
                    <a:lnTo>
                      <a:pt x="31" y="10"/>
                    </a:lnTo>
                    <a:lnTo>
                      <a:pt x="29" y="10"/>
                    </a:lnTo>
                    <a:lnTo>
                      <a:pt x="29" y="10"/>
                    </a:lnTo>
                    <a:lnTo>
                      <a:pt x="29" y="8"/>
                    </a:lnTo>
                    <a:lnTo>
                      <a:pt x="27" y="8"/>
                    </a:lnTo>
                    <a:lnTo>
                      <a:pt x="25" y="8"/>
                    </a:lnTo>
                    <a:lnTo>
                      <a:pt x="25" y="6"/>
                    </a:lnTo>
                    <a:lnTo>
                      <a:pt x="23" y="6"/>
                    </a:lnTo>
                    <a:lnTo>
                      <a:pt x="23" y="6"/>
                    </a:lnTo>
                    <a:lnTo>
                      <a:pt x="21" y="6"/>
                    </a:lnTo>
                    <a:lnTo>
                      <a:pt x="19" y="6"/>
                    </a:lnTo>
                    <a:lnTo>
                      <a:pt x="19" y="6"/>
                    </a:lnTo>
                    <a:lnTo>
                      <a:pt x="17" y="6"/>
                    </a:lnTo>
                    <a:lnTo>
                      <a:pt x="15" y="6"/>
                    </a:lnTo>
                    <a:lnTo>
                      <a:pt x="15" y="6"/>
                    </a:lnTo>
                    <a:lnTo>
                      <a:pt x="13" y="8"/>
                    </a:lnTo>
                    <a:lnTo>
                      <a:pt x="13" y="8"/>
                    </a:lnTo>
                    <a:lnTo>
                      <a:pt x="12" y="8"/>
                    </a:lnTo>
                    <a:lnTo>
                      <a:pt x="12" y="10"/>
                    </a:lnTo>
                    <a:lnTo>
                      <a:pt x="10" y="10"/>
                    </a:lnTo>
                    <a:lnTo>
                      <a:pt x="10" y="10"/>
                    </a:lnTo>
                    <a:lnTo>
                      <a:pt x="8" y="12"/>
                    </a:lnTo>
                    <a:lnTo>
                      <a:pt x="8" y="14"/>
                    </a:lnTo>
                    <a:lnTo>
                      <a:pt x="8" y="14"/>
                    </a:lnTo>
                    <a:lnTo>
                      <a:pt x="8" y="16"/>
                    </a:lnTo>
                    <a:lnTo>
                      <a:pt x="8" y="16"/>
                    </a:lnTo>
                    <a:lnTo>
                      <a:pt x="8" y="18"/>
                    </a:lnTo>
                    <a:lnTo>
                      <a:pt x="33" y="18"/>
                    </a:lnTo>
                    <a:close/>
                    <a:moveTo>
                      <a:pt x="40" y="24"/>
                    </a:moveTo>
                    <a:lnTo>
                      <a:pt x="6" y="24"/>
                    </a:lnTo>
                    <a:lnTo>
                      <a:pt x="6" y="26"/>
                    </a:lnTo>
                    <a:lnTo>
                      <a:pt x="6" y="26"/>
                    </a:lnTo>
                    <a:lnTo>
                      <a:pt x="8" y="27"/>
                    </a:lnTo>
                    <a:lnTo>
                      <a:pt x="8" y="29"/>
                    </a:lnTo>
                    <a:lnTo>
                      <a:pt x="8" y="31"/>
                    </a:lnTo>
                    <a:lnTo>
                      <a:pt x="10" y="33"/>
                    </a:lnTo>
                    <a:lnTo>
                      <a:pt x="10" y="33"/>
                    </a:lnTo>
                    <a:lnTo>
                      <a:pt x="10" y="35"/>
                    </a:lnTo>
                    <a:lnTo>
                      <a:pt x="12" y="37"/>
                    </a:lnTo>
                    <a:lnTo>
                      <a:pt x="12" y="37"/>
                    </a:lnTo>
                    <a:lnTo>
                      <a:pt x="13" y="37"/>
                    </a:lnTo>
                    <a:lnTo>
                      <a:pt x="15" y="39"/>
                    </a:lnTo>
                    <a:lnTo>
                      <a:pt x="15" y="39"/>
                    </a:lnTo>
                    <a:lnTo>
                      <a:pt x="17" y="39"/>
                    </a:lnTo>
                    <a:lnTo>
                      <a:pt x="19" y="39"/>
                    </a:lnTo>
                    <a:lnTo>
                      <a:pt x="21" y="39"/>
                    </a:lnTo>
                    <a:lnTo>
                      <a:pt x="21" y="39"/>
                    </a:lnTo>
                    <a:lnTo>
                      <a:pt x="23" y="39"/>
                    </a:lnTo>
                    <a:lnTo>
                      <a:pt x="23" y="39"/>
                    </a:lnTo>
                    <a:lnTo>
                      <a:pt x="25" y="39"/>
                    </a:lnTo>
                    <a:lnTo>
                      <a:pt x="25" y="39"/>
                    </a:lnTo>
                    <a:lnTo>
                      <a:pt x="27" y="39"/>
                    </a:lnTo>
                    <a:lnTo>
                      <a:pt x="27" y="37"/>
                    </a:lnTo>
                    <a:lnTo>
                      <a:pt x="29" y="37"/>
                    </a:lnTo>
                    <a:lnTo>
                      <a:pt x="29" y="37"/>
                    </a:lnTo>
                    <a:lnTo>
                      <a:pt x="31" y="35"/>
                    </a:lnTo>
                    <a:lnTo>
                      <a:pt x="31" y="35"/>
                    </a:lnTo>
                    <a:lnTo>
                      <a:pt x="33" y="33"/>
                    </a:lnTo>
                    <a:lnTo>
                      <a:pt x="33" y="33"/>
                    </a:lnTo>
                    <a:lnTo>
                      <a:pt x="33" y="31"/>
                    </a:lnTo>
                    <a:lnTo>
                      <a:pt x="35" y="31"/>
                    </a:lnTo>
                    <a:lnTo>
                      <a:pt x="35" y="29"/>
                    </a:lnTo>
                    <a:lnTo>
                      <a:pt x="40" y="33"/>
                    </a:lnTo>
                    <a:lnTo>
                      <a:pt x="38" y="35"/>
                    </a:lnTo>
                    <a:lnTo>
                      <a:pt x="38" y="35"/>
                    </a:lnTo>
                    <a:lnTo>
                      <a:pt x="36" y="37"/>
                    </a:lnTo>
                    <a:lnTo>
                      <a:pt x="36" y="39"/>
                    </a:lnTo>
                    <a:lnTo>
                      <a:pt x="35" y="39"/>
                    </a:lnTo>
                    <a:lnTo>
                      <a:pt x="35" y="41"/>
                    </a:lnTo>
                    <a:lnTo>
                      <a:pt x="33" y="41"/>
                    </a:lnTo>
                    <a:lnTo>
                      <a:pt x="33" y="41"/>
                    </a:lnTo>
                    <a:lnTo>
                      <a:pt x="31" y="43"/>
                    </a:lnTo>
                    <a:lnTo>
                      <a:pt x="29" y="43"/>
                    </a:lnTo>
                    <a:lnTo>
                      <a:pt x="29" y="43"/>
                    </a:lnTo>
                    <a:lnTo>
                      <a:pt x="27" y="45"/>
                    </a:lnTo>
                    <a:lnTo>
                      <a:pt x="25" y="45"/>
                    </a:lnTo>
                    <a:lnTo>
                      <a:pt x="23" y="45"/>
                    </a:lnTo>
                    <a:lnTo>
                      <a:pt x="23" y="45"/>
                    </a:lnTo>
                    <a:lnTo>
                      <a:pt x="21" y="45"/>
                    </a:lnTo>
                    <a:lnTo>
                      <a:pt x="19" y="45"/>
                    </a:lnTo>
                    <a:lnTo>
                      <a:pt x="15" y="45"/>
                    </a:lnTo>
                    <a:lnTo>
                      <a:pt x="13" y="45"/>
                    </a:lnTo>
                    <a:lnTo>
                      <a:pt x="12" y="43"/>
                    </a:lnTo>
                    <a:lnTo>
                      <a:pt x="10" y="43"/>
                    </a:lnTo>
                    <a:lnTo>
                      <a:pt x="10" y="41"/>
                    </a:lnTo>
                    <a:lnTo>
                      <a:pt x="8" y="41"/>
                    </a:lnTo>
                    <a:lnTo>
                      <a:pt x="6" y="39"/>
                    </a:lnTo>
                    <a:lnTo>
                      <a:pt x="4" y="37"/>
                    </a:lnTo>
                    <a:lnTo>
                      <a:pt x="4" y="35"/>
                    </a:lnTo>
                    <a:lnTo>
                      <a:pt x="2" y="33"/>
                    </a:lnTo>
                    <a:lnTo>
                      <a:pt x="2" y="31"/>
                    </a:lnTo>
                    <a:lnTo>
                      <a:pt x="0" y="29"/>
                    </a:lnTo>
                    <a:lnTo>
                      <a:pt x="0" y="27"/>
                    </a:lnTo>
                    <a:lnTo>
                      <a:pt x="0" y="26"/>
                    </a:lnTo>
                    <a:lnTo>
                      <a:pt x="0" y="24"/>
                    </a:lnTo>
                    <a:lnTo>
                      <a:pt x="0" y="20"/>
                    </a:lnTo>
                    <a:lnTo>
                      <a:pt x="0" y="18"/>
                    </a:lnTo>
                    <a:lnTo>
                      <a:pt x="0" y="16"/>
                    </a:lnTo>
                    <a:lnTo>
                      <a:pt x="2" y="14"/>
                    </a:lnTo>
                    <a:lnTo>
                      <a:pt x="2" y="12"/>
                    </a:lnTo>
                    <a:lnTo>
                      <a:pt x="4" y="10"/>
                    </a:lnTo>
                    <a:lnTo>
                      <a:pt x="4" y="8"/>
                    </a:lnTo>
                    <a:lnTo>
                      <a:pt x="6" y="6"/>
                    </a:lnTo>
                    <a:lnTo>
                      <a:pt x="8" y="6"/>
                    </a:lnTo>
                    <a:lnTo>
                      <a:pt x="10" y="4"/>
                    </a:lnTo>
                    <a:lnTo>
                      <a:pt x="10" y="2"/>
                    </a:lnTo>
                    <a:lnTo>
                      <a:pt x="12" y="2"/>
                    </a:lnTo>
                    <a:lnTo>
                      <a:pt x="13" y="2"/>
                    </a:lnTo>
                    <a:lnTo>
                      <a:pt x="15" y="0"/>
                    </a:lnTo>
                    <a:lnTo>
                      <a:pt x="17" y="0"/>
                    </a:lnTo>
                    <a:lnTo>
                      <a:pt x="21" y="0"/>
                    </a:lnTo>
                    <a:lnTo>
                      <a:pt x="23" y="0"/>
                    </a:lnTo>
                    <a:lnTo>
                      <a:pt x="25" y="0"/>
                    </a:lnTo>
                    <a:lnTo>
                      <a:pt x="27" y="0"/>
                    </a:lnTo>
                    <a:lnTo>
                      <a:pt x="29" y="2"/>
                    </a:lnTo>
                    <a:lnTo>
                      <a:pt x="31" y="2"/>
                    </a:lnTo>
                    <a:lnTo>
                      <a:pt x="31" y="4"/>
                    </a:lnTo>
                    <a:lnTo>
                      <a:pt x="33" y="4"/>
                    </a:lnTo>
                    <a:lnTo>
                      <a:pt x="35" y="6"/>
                    </a:lnTo>
                    <a:lnTo>
                      <a:pt x="35" y="8"/>
                    </a:lnTo>
                    <a:lnTo>
                      <a:pt x="36" y="10"/>
                    </a:lnTo>
                    <a:lnTo>
                      <a:pt x="36" y="12"/>
                    </a:lnTo>
                    <a:lnTo>
                      <a:pt x="38" y="12"/>
                    </a:lnTo>
                    <a:lnTo>
                      <a:pt x="38" y="14"/>
                    </a:lnTo>
                    <a:lnTo>
                      <a:pt x="38" y="18"/>
                    </a:lnTo>
                    <a:lnTo>
                      <a:pt x="38" y="20"/>
                    </a:lnTo>
                    <a:lnTo>
                      <a:pt x="40" y="22"/>
                    </a:lnTo>
                    <a:lnTo>
                      <a:pt x="40" y="24"/>
                    </a:lnTo>
                    <a:close/>
                  </a:path>
                </a:pathLst>
              </a:custGeom>
              <a:noFill/>
              <a:ln w="9525">
                <a:noFill/>
                <a:round/>
                <a:headEnd/>
                <a:tailEnd/>
              </a:ln>
            </p:spPr>
            <p:txBody>
              <a:bodyPr/>
              <a:lstStyle/>
              <a:p>
                <a:endParaRPr lang="pt-BR"/>
              </a:p>
            </p:txBody>
          </p:sp>
          <p:sp>
            <p:nvSpPr>
              <p:cNvPr id="1895" name="Freeform 871"/>
              <p:cNvSpPr>
                <a:spLocks noEditPoints="1"/>
              </p:cNvSpPr>
              <p:nvPr/>
            </p:nvSpPr>
            <p:spPr bwMode="auto">
              <a:xfrm>
                <a:off x="1013" y="531"/>
                <a:ext cx="40" cy="74"/>
              </a:xfrm>
              <a:custGeom>
                <a:avLst/>
                <a:gdLst/>
                <a:ahLst/>
                <a:cxnLst>
                  <a:cxn ang="0">
                    <a:pos x="34" y="49"/>
                  </a:cxn>
                  <a:cxn ang="0">
                    <a:pos x="32" y="43"/>
                  </a:cxn>
                  <a:cxn ang="0">
                    <a:pos x="30" y="39"/>
                  </a:cxn>
                  <a:cxn ang="0">
                    <a:pos x="26" y="37"/>
                  </a:cxn>
                  <a:cxn ang="0">
                    <a:pos x="23" y="35"/>
                  </a:cxn>
                  <a:cxn ang="0">
                    <a:pos x="19" y="35"/>
                  </a:cxn>
                  <a:cxn ang="0">
                    <a:pos x="13" y="35"/>
                  </a:cxn>
                  <a:cxn ang="0">
                    <a:pos x="11" y="37"/>
                  </a:cxn>
                  <a:cxn ang="0">
                    <a:pos x="7" y="41"/>
                  </a:cxn>
                  <a:cxn ang="0">
                    <a:pos x="5" y="45"/>
                  </a:cxn>
                  <a:cxn ang="0">
                    <a:pos x="5" y="51"/>
                  </a:cxn>
                  <a:cxn ang="0">
                    <a:pos x="5" y="56"/>
                  </a:cxn>
                  <a:cxn ang="0">
                    <a:pos x="7" y="60"/>
                  </a:cxn>
                  <a:cxn ang="0">
                    <a:pos x="11" y="64"/>
                  </a:cxn>
                  <a:cxn ang="0">
                    <a:pos x="13" y="68"/>
                  </a:cxn>
                  <a:cxn ang="0">
                    <a:pos x="19" y="68"/>
                  </a:cxn>
                  <a:cxn ang="0">
                    <a:pos x="23" y="68"/>
                  </a:cxn>
                  <a:cxn ang="0">
                    <a:pos x="26" y="66"/>
                  </a:cxn>
                  <a:cxn ang="0">
                    <a:pos x="30" y="64"/>
                  </a:cxn>
                  <a:cxn ang="0">
                    <a:pos x="32" y="60"/>
                  </a:cxn>
                  <a:cxn ang="0">
                    <a:pos x="34" y="56"/>
                  </a:cxn>
                  <a:cxn ang="0">
                    <a:pos x="5" y="72"/>
                  </a:cxn>
                  <a:cxn ang="0">
                    <a:pos x="5" y="0"/>
                  </a:cxn>
                  <a:cxn ang="0">
                    <a:pos x="7" y="37"/>
                  </a:cxn>
                  <a:cxn ang="0">
                    <a:pos x="9" y="33"/>
                  </a:cxn>
                  <a:cxn ang="0">
                    <a:pos x="11" y="31"/>
                  </a:cxn>
                  <a:cxn ang="0">
                    <a:pos x="15" y="31"/>
                  </a:cxn>
                  <a:cxn ang="0">
                    <a:pos x="19" y="29"/>
                  </a:cxn>
                  <a:cxn ang="0">
                    <a:pos x="23" y="29"/>
                  </a:cxn>
                  <a:cxn ang="0">
                    <a:pos x="28" y="31"/>
                  </a:cxn>
                  <a:cxn ang="0">
                    <a:pos x="34" y="35"/>
                  </a:cxn>
                  <a:cxn ang="0">
                    <a:pos x="36" y="39"/>
                  </a:cxn>
                  <a:cxn ang="0">
                    <a:pos x="40" y="45"/>
                  </a:cxn>
                  <a:cxn ang="0">
                    <a:pos x="40" y="53"/>
                  </a:cxn>
                  <a:cxn ang="0">
                    <a:pos x="40" y="58"/>
                  </a:cxn>
                  <a:cxn ang="0">
                    <a:pos x="36" y="64"/>
                  </a:cxn>
                  <a:cxn ang="0">
                    <a:pos x="32" y="70"/>
                  </a:cxn>
                  <a:cxn ang="0">
                    <a:pos x="28" y="72"/>
                  </a:cxn>
                  <a:cxn ang="0">
                    <a:pos x="23" y="74"/>
                  </a:cxn>
                  <a:cxn ang="0">
                    <a:pos x="17" y="74"/>
                  </a:cxn>
                  <a:cxn ang="0">
                    <a:pos x="15" y="74"/>
                  </a:cxn>
                  <a:cxn ang="0">
                    <a:pos x="11" y="72"/>
                  </a:cxn>
                  <a:cxn ang="0">
                    <a:pos x="9" y="70"/>
                  </a:cxn>
                  <a:cxn ang="0">
                    <a:pos x="7" y="66"/>
                  </a:cxn>
                  <a:cxn ang="0">
                    <a:pos x="5" y="72"/>
                  </a:cxn>
                </a:cxnLst>
                <a:rect l="0" t="0" r="r" b="b"/>
                <a:pathLst>
                  <a:path w="40" h="74">
                    <a:moveTo>
                      <a:pt x="34" y="53"/>
                    </a:moveTo>
                    <a:lnTo>
                      <a:pt x="34" y="51"/>
                    </a:lnTo>
                    <a:lnTo>
                      <a:pt x="34" y="49"/>
                    </a:lnTo>
                    <a:lnTo>
                      <a:pt x="32" y="47"/>
                    </a:lnTo>
                    <a:lnTo>
                      <a:pt x="32" y="45"/>
                    </a:lnTo>
                    <a:lnTo>
                      <a:pt x="32" y="43"/>
                    </a:lnTo>
                    <a:lnTo>
                      <a:pt x="32" y="41"/>
                    </a:lnTo>
                    <a:lnTo>
                      <a:pt x="30" y="41"/>
                    </a:lnTo>
                    <a:lnTo>
                      <a:pt x="30" y="39"/>
                    </a:lnTo>
                    <a:lnTo>
                      <a:pt x="28" y="39"/>
                    </a:lnTo>
                    <a:lnTo>
                      <a:pt x="28" y="37"/>
                    </a:lnTo>
                    <a:lnTo>
                      <a:pt x="26" y="37"/>
                    </a:lnTo>
                    <a:lnTo>
                      <a:pt x="25" y="35"/>
                    </a:lnTo>
                    <a:lnTo>
                      <a:pt x="25" y="35"/>
                    </a:lnTo>
                    <a:lnTo>
                      <a:pt x="23" y="35"/>
                    </a:lnTo>
                    <a:lnTo>
                      <a:pt x="21" y="35"/>
                    </a:lnTo>
                    <a:lnTo>
                      <a:pt x="19" y="35"/>
                    </a:lnTo>
                    <a:lnTo>
                      <a:pt x="19" y="35"/>
                    </a:lnTo>
                    <a:lnTo>
                      <a:pt x="17" y="35"/>
                    </a:lnTo>
                    <a:lnTo>
                      <a:pt x="15" y="35"/>
                    </a:lnTo>
                    <a:lnTo>
                      <a:pt x="13" y="35"/>
                    </a:lnTo>
                    <a:lnTo>
                      <a:pt x="13" y="37"/>
                    </a:lnTo>
                    <a:lnTo>
                      <a:pt x="11" y="37"/>
                    </a:lnTo>
                    <a:lnTo>
                      <a:pt x="11" y="37"/>
                    </a:lnTo>
                    <a:lnTo>
                      <a:pt x="9" y="39"/>
                    </a:lnTo>
                    <a:lnTo>
                      <a:pt x="9" y="41"/>
                    </a:lnTo>
                    <a:lnTo>
                      <a:pt x="7" y="41"/>
                    </a:lnTo>
                    <a:lnTo>
                      <a:pt x="7" y="43"/>
                    </a:lnTo>
                    <a:lnTo>
                      <a:pt x="7" y="45"/>
                    </a:lnTo>
                    <a:lnTo>
                      <a:pt x="5" y="45"/>
                    </a:lnTo>
                    <a:lnTo>
                      <a:pt x="5" y="47"/>
                    </a:lnTo>
                    <a:lnTo>
                      <a:pt x="5" y="49"/>
                    </a:lnTo>
                    <a:lnTo>
                      <a:pt x="5" y="51"/>
                    </a:lnTo>
                    <a:lnTo>
                      <a:pt x="5" y="53"/>
                    </a:lnTo>
                    <a:lnTo>
                      <a:pt x="5" y="55"/>
                    </a:lnTo>
                    <a:lnTo>
                      <a:pt x="5" y="56"/>
                    </a:lnTo>
                    <a:lnTo>
                      <a:pt x="7" y="58"/>
                    </a:lnTo>
                    <a:lnTo>
                      <a:pt x="7" y="60"/>
                    </a:lnTo>
                    <a:lnTo>
                      <a:pt x="7" y="60"/>
                    </a:lnTo>
                    <a:lnTo>
                      <a:pt x="9" y="62"/>
                    </a:lnTo>
                    <a:lnTo>
                      <a:pt x="9" y="64"/>
                    </a:lnTo>
                    <a:lnTo>
                      <a:pt x="11" y="64"/>
                    </a:lnTo>
                    <a:lnTo>
                      <a:pt x="11" y="66"/>
                    </a:lnTo>
                    <a:lnTo>
                      <a:pt x="13" y="66"/>
                    </a:lnTo>
                    <a:lnTo>
                      <a:pt x="13" y="68"/>
                    </a:lnTo>
                    <a:lnTo>
                      <a:pt x="15" y="68"/>
                    </a:lnTo>
                    <a:lnTo>
                      <a:pt x="17" y="68"/>
                    </a:lnTo>
                    <a:lnTo>
                      <a:pt x="19" y="68"/>
                    </a:lnTo>
                    <a:lnTo>
                      <a:pt x="19" y="68"/>
                    </a:lnTo>
                    <a:lnTo>
                      <a:pt x="21" y="68"/>
                    </a:lnTo>
                    <a:lnTo>
                      <a:pt x="23" y="68"/>
                    </a:lnTo>
                    <a:lnTo>
                      <a:pt x="25" y="68"/>
                    </a:lnTo>
                    <a:lnTo>
                      <a:pt x="26" y="68"/>
                    </a:lnTo>
                    <a:lnTo>
                      <a:pt x="26" y="66"/>
                    </a:lnTo>
                    <a:lnTo>
                      <a:pt x="28" y="66"/>
                    </a:lnTo>
                    <a:lnTo>
                      <a:pt x="28" y="66"/>
                    </a:lnTo>
                    <a:lnTo>
                      <a:pt x="30" y="64"/>
                    </a:lnTo>
                    <a:lnTo>
                      <a:pt x="30" y="62"/>
                    </a:lnTo>
                    <a:lnTo>
                      <a:pt x="32" y="62"/>
                    </a:lnTo>
                    <a:lnTo>
                      <a:pt x="32" y="60"/>
                    </a:lnTo>
                    <a:lnTo>
                      <a:pt x="32" y="58"/>
                    </a:lnTo>
                    <a:lnTo>
                      <a:pt x="32" y="58"/>
                    </a:lnTo>
                    <a:lnTo>
                      <a:pt x="34" y="56"/>
                    </a:lnTo>
                    <a:lnTo>
                      <a:pt x="34" y="55"/>
                    </a:lnTo>
                    <a:lnTo>
                      <a:pt x="34" y="53"/>
                    </a:lnTo>
                    <a:close/>
                    <a:moveTo>
                      <a:pt x="5" y="72"/>
                    </a:moveTo>
                    <a:lnTo>
                      <a:pt x="0" y="72"/>
                    </a:lnTo>
                    <a:lnTo>
                      <a:pt x="0" y="0"/>
                    </a:lnTo>
                    <a:lnTo>
                      <a:pt x="5" y="0"/>
                    </a:lnTo>
                    <a:lnTo>
                      <a:pt x="5" y="39"/>
                    </a:lnTo>
                    <a:lnTo>
                      <a:pt x="5" y="37"/>
                    </a:lnTo>
                    <a:lnTo>
                      <a:pt x="7" y="37"/>
                    </a:lnTo>
                    <a:lnTo>
                      <a:pt x="7" y="35"/>
                    </a:lnTo>
                    <a:lnTo>
                      <a:pt x="7" y="35"/>
                    </a:lnTo>
                    <a:lnTo>
                      <a:pt x="9" y="33"/>
                    </a:lnTo>
                    <a:lnTo>
                      <a:pt x="9" y="33"/>
                    </a:lnTo>
                    <a:lnTo>
                      <a:pt x="11" y="33"/>
                    </a:lnTo>
                    <a:lnTo>
                      <a:pt x="11" y="31"/>
                    </a:lnTo>
                    <a:lnTo>
                      <a:pt x="13" y="31"/>
                    </a:lnTo>
                    <a:lnTo>
                      <a:pt x="13" y="31"/>
                    </a:lnTo>
                    <a:lnTo>
                      <a:pt x="15" y="31"/>
                    </a:lnTo>
                    <a:lnTo>
                      <a:pt x="15" y="29"/>
                    </a:lnTo>
                    <a:lnTo>
                      <a:pt x="17" y="29"/>
                    </a:lnTo>
                    <a:lnTo>
                      <a:pt x="19" y="29"/>
                    </a:lnTo>
                    <a:lnTo>
                      <a:pt x="19" y="29"/>
                    </a:lnTo>
                    <a:lnTo>
                      <a:pt x="21" y="29"/>
                    </a:lnTo>
                    <a:lnTo>
                      <a:pt x="23" y="29"/>
                    </a:lnTo>
                    <a:lnTo>
                      <a:pt x="25" y="29"/>
                    </a:lnTo>
                    <a:lnTo>
                      <a:pt x="26" y="31"/>
                    </a:lnTo>
                    <a:lnTo>
                      <a:pt x="28" y="31"/>
                    </a:lnTo>
                    <a:lnTo>
                      <a:pt x="30" y="31"/>
                    </a:lnTo>
                    <a:lnTo>
                      <a:pt x="32" y="33"/>
                    </a:lnTo>
                    <a:lnTo>
                      <a:pt x="34" y="35"/>
                    </a:lnTo>
                    <a:lnTo>
                      <a:pt x="34" y="35"/>
                    </a:lnTo>
                    <a:lnTo>
                      <a:pt x="36" y="37"/>
                    </a:lnTo>
                    <a:lnTo>
                      <a:pt x="36" y="39"/>
                    </a:lnTo>
                    <a:lnTo>
                      <a:pt x="38" y="41"/>
                    </a:lnTo>
                    <a:lnTo>
                      <a:pt x="38" y="43"/>
                    </a:lnTo>
                    <a:lnTo>
                      <a:pt x="40" y="45"/>
                    </a:lnTo>
                    <a:lnTo>
                      <a:pt x="40" y="47"/>
                    </a:lnTo>
                    <a:lnTo>
                      <a:pt x="40" y="49"/>
                    </a:lnTo>
                    <a:lnTo>
                      <a:pt x="40" y="53"/>
                    </a:lnTo>
                    <a:lnTo>
                      <a:pt x="40" y="55"/>
                    </a:lnTo>
                    <a:lnTo>
                      <a:pt x="40" y="56"/>
                    </a:lnTo>
                    <a:lnTo>
                      <a:pt x="40" y="58"/>
                    </a:lnTo>
                    <a:lnTo>
                      <a:pt x="38" y="60"/>
                    </a:lnTo>
                    <a:lnTo>
                      <a:pt x="38" y="62"/>
                    </a:lnTo>
                    <a:lnTo>
                      <a:pt x="36" y="64"/>
                    </a:lnTo>
                    <a:lnTo>
                      <a:pt x="36" y="66"/>
                    </a:lnTo>
                    <a:lnTo>
                      <a:pt x="34" y="68"/>
                    </a:lnTo>
                    <a:lnTo>
                      <a:pt x="32" y="70"/>
                    </a:lnTo>
                    <a:lnTo>
                      <a:pt x="32" y="70"/>
                    </a:lnTo>
                    <a:lnTo>
                      <a:pt x="30" y="72"/>
                    </a:lnTo>
                    <a:lnTo>
                      <a:pt x="28" y="72"/>
                    </a:lnTo>
                    <a:lnTo>
                      <a:pt x="26" y="74"/>
                    </a:lnTo>
                    <a:lnTo>
                      <a:pt x="25" y="74"/>
                    </a:lnTo>
                    <a:lnTo>
                      <a:pt x="23" y="74"/>
                    </a:lnTo>
                    <a:lnTo>
                      <a:pt x="21" y="74"/>
                    </a:lnTo>
                    <a:lnTo>
                      <a:pt x="19" y="74"/>
                    </a:lnTo>
                    <a:lnTo>
                      <a:pt x="17" y="74"/>
                    </a:lnTo>
                    <a:lnTo>
                      <a:pt x="17" y="74"/>
                    </a:lnTo>
                    <a:lnTo>
                      <a:pt x="15" y="74"/>
                    </a:lnTo>
                    <a:lnTo>
                      <a:pt x="15" y="74"/>
                    </a:lnTo>
                    <a:lnTo>
                      <a:pt x="13" y="72"/>
                    </a:lnTo>
                    <a:lnTo>
                      <a:pt x="13" y="72"/>
                    </a:lnTo>
                    <a:lnTo>
                      <a:pt x="11" y="72"/>
                    </a:lnTo>
                    <a:lnTo>
                      <a:pt x="11" y="70"/>
                    </a:lnTo>
                    <a:lnTo>
                      <a:pt x="9" y="70"/>
                    </a:lnTo>
                    <a:lnTo>
                      <a:pt x="9" y="70"/>
                    </a:lnTo>
                    <a:lnTo>
                      <a:pt x="7" y="68"/>
                    </a:lnTo>
                    <a:lnTo>
                      <a:pt x="7" y="68"/>
                    </a:lnTo>
                    <a:lnTo>
                      <a:pt x="7" y="66"/>
                    </a:lnTo>
                    <a:lnTo>
                      <a:pt x="5" y="66"/>
                    </a:lnTo>
                    <a:lnTo>
                      <a:pt x="5" y="64"/>
                    </a:lnTo>
                    <a:lnTo>
                      <a:pt x="5" y="72"/>
                    </a:lnTo>
                    <a:close/>
                  </a:path>
                </a:pathLst>
              </a:custGeom>
              <a:noFill/>
              <a:ln w="9525">
                <a:noFill/>
                <a:round/>
                <a:headEnd/>
                <a:tailEnd/>
              </a:ln>
            </p:spPr>
            <p:txBody>
              <a:bodyPr/>
              <a:lstStyle/>
              <a:p>
                <a:endParaRPr lang="pt-BR"/>
              </a:p>
            </p:txBody>
          </p:sp>
          <p:sp>
            <p:nvSpPr>
              <p:cNvPr id="1896" name="Freeform 872"/>
              <p:cNvSpPr>
                <a:spLocks noEditPoints="1"/>
              </p:cNvSpPr>
              <p:nvPr/>
            </p:nvSpPr>
            <p:spPr bwMode="auto">
              <a:xfrm>
                <a:off x="1061" y="560"/>
                <a:ext cx="40" cy="45"/>
              </a:xfrm>
              <a:custGeom>
                <a:avLst/>
                <a:gdLst/>
                <a:ahLst/>
                <a:cxnLst>
                  <a:cxn ang="0">
                    <a:pos x="7" y="27"/>
                  </a:cxn>
                  <a:cxn ang="0">
                    <a:pos x="7" y="31"/>
                  </a:cxn>
                  <a:cxn ang="0">
                    <a:pos x="11" y="35"/>
                  </a:cxn>
                  <a:cxn ang="0">
                    <a:pos x="13" y="37"/>
                  </a:cxn>
                  <a:cxn ang="0">
                    <a:pos x="17" y="39"/>
                  </a:cxn>
                  <a:cxn ang="0">
                    <a:pos x="23" y="39"/>
                  </a:cxn>
                  <a:cxn ang="0">
                    <a:pos x="26" y="39"/>
                  </a:cxn>
                  <a:cxn ang="0">
                    <a:pos x="30" y="35"/>
                  </a:cxn>
                  <a:cxn ang="0">
                    <a:pos x="32" y="31"/>
                  </a:cxn>
                  <a:cxn ang="0">
                    <a:pos x="34" y="27"/>
                  </a:cxn>
                  <a:cxn ang="0">
                    <a:pos x="34" y="22"/>
                  </a:cxn>
                  <a:cxn ang="0">
                    <a:pos x="34" y="16"/>
                  </a:cxn>
                  <a:cxn ang="0">
                    <a:pos x="32" y="12"/>
                  </a:cxn>
                  <a:cxn ang="0">
                    <a:pos x="30" y="8"/>
                  </a:cxn>
                  <a:cxn ang="0">
                    <a:pos x="26" y="6"/>
                  </a:cxn>
                  <a:cxn ang="0">
                    <a:pos x="23" y="6"/>
                  </a:cxn>
                  <a:cxn ang="0">
                    <a:pos x="17" y="6"/>
                  </a:cxn>
                  <a:cxn ang="0">
                    <a:pos x="13" y="8"/>
                  </a:cxn>
                  <a:cxn ang="0">
                    <a:pos x="11" y="10"/>
                  </a:cxn>
                  <a:cxn ang="0">
                    <a:pos x="7" y="14"/>
                  </a:cxn>
                  <a:cxn ang="0">
                    <a:pos x="7" y="20"/>
                  </a:cxn>
                  <a:cxn ang="0">
                    <a:pos x="34" y="43"/>
                  </a:cxn>
                  <a:cxn ang="0">
                    <a:pos x="34" y="37"/>
                  </a:cxn>
                  <a:cxn ang="0">
                    <a:pos x="32" y="41"/>
                  </a:cxn>
                  <a:cxn ang="0">
                    <a:pos x="28" y="43"/>
                  </a:cxn>
                  <a:cxn ang="0">
                    <a:pos x="26" y="45"/>
                  </a:cxn>
                  <a:cxn ang="0">
                    <a:pos x="23" y="45"/>
                  </a:cxn>
                  <a:cxn ang="0">
                    <a:pos x="17" y="45"/>
                  </a:cxn>
                  <a:cxn ang="0">
                    <a:pos x="11" y="43"/>
                  </a:cxn>
                  <a:cxn ang="0">
                    <a:pos x="7" y="41"/>
                  </a:cxn>
                  <a:cxn ang="0">
                    <a:pos x="3" y="35"/>
                  </a:cxn>
                  <a:cxn ang="0">
                    <a:pos x="1" y="29"/>
                  </a:cxn>
                  <a:cxn ang="0">
                    <a:pos x="0" y="24"/>
                  </a:cxn>
                  <a:cxn ang="0">
                    <a:pos x="1" y="16"/>
                  </a:cxn>
                  <a:cxn ang="0">
                    <a:pos x="3" y="10"/>
                  </a:cxn>
                  <a:cxn ang="0">
                    <a:pos x="7" y="6"/>
                  </a:cxn>
                  <a:cxn ang="0">
                    <a:pos x="11" y="2"/>
                  </a:cxn>
                  <a:cxn ang="0">
                    <a:pos x="17" y="0"/>
                  </a:cxn>
                  <a:cxn ang="0">
                    <a:pos x="23" y="0"/>
                  </a:cxn>
                  <a:cxn ang="0">
                    <a:pos x="25" y="2"/>
                  </a:cxn>
                  <a:cxn ang="0">
                    <a:pos x="28" y="2"/>
                  </a:cxn>
                  <a:cxn ang="0">
                    <a:pos x="30" y="4"/>
                  </a:cxn>
                  <a:cxn ang="0">
                    <a:pos x="34" y="8"/>
                  </a:cxn>
                  <a:cxn ang="0">
                    <a:pos x="34" y="2"/>
                  </a:cxn>
                  <a:cxn ang="0">
                    <a:pos x="34" y="43"/>
                  </a:cxn>
                </a:cxnLst>
                <a:rect l="0" t="0" r="r" b="b"/>
                <a:pathLst>
                  <a:path w="40" h="45">
                    <a:moveTo>
                      <a:pt x="7" y="24"/>
                    </a:moveTo>
                    <a:lnTo>
                      <a:pt x="7" y="26"/>
                    </a:lnTo>
                    <a:lnTo>
                      <a:pt x="7" y="27"/>
                    </a:lnTo>
                    <a:lnTo>
                      <a:pt x="7" y="29"/>
                    </a:lnTo>
                    <a:lnTo>
                      <a:pt x="7" y="29"/>
                    </a:lnTo>
                    <a:lnTo>
                      <a:pt x="7" y="31"/>
                    </a:lnTo>
                    <a:lnTo>
                      <a:pt x="9" y="33"/>
                    </a:lnTo>
                    <a:lnTo>
                      <a:pt x="9" y="33"/>
                    </a:lnTo>
                    <a:lnTo>
                      <a:pt x="11" y="35"/>
                    </a:lnTo>
                    <a:lnTo>
                      <a:pt x="11" y="37"/>
                    </a:lnTo>
                    <a:lnTo>
                      <a:pt x="13" y="37"/>
                    </a:lnTo>
                    <a:lnTo>
                      <a:pt x="13" y="37"/>
                    </a:lnTo>
                    <a:lnTo>
                      <a:pt x="15" y="39"/>
                    </a:lnTo>
                    <a:lnTo>
                      <a:pt x="15" y="39"/>
                    </a:lnTo>
                    <a:lnTo>
                      <a:pt x="17" y="39"/>
                    </a:lnTo>
                    <a:lnTo>
                      <a:pt x="19" y="39"/>
                    </a:lnTo>
                    <a:lnTo>
                      <a:pt x="21" y="39"/>
                    </a:lnTo>
                    <a:lnTo>
                      <a:pt x="23" y="39"/>
                    </a:lnTo>
                    <a:lnTo>
                      <a:pt x="25" y="39"/>
                    </a:lnTo>
                    <a:lnTo>
                      <a:pt x="25" y="39"/>
                    </a:lnTo>
                    <a:lnTo>
                      <a:pt x="26" y="39"/>
                    </a:lnTo>
                    <a:lnTo>
                      <a:pt x="28" y="37"/>
                    </a:lnTo>
                    <a:lnTo>
                      <a:pt x="28" y="37"/>
                    </a:lnTo>
                    <a:lnTo>
                      <a:pt x="30" y="35"/>
                    </a:lnTo>
                    <a:lnTo>
                      <a:pt x="30" y="35"/>
                    </a:lnTo>
                    <a:lnTo>
                      <a:pt x="32" y="33"/>
                    </a:lnTo>
                    <a:lnTo>
                      <a:pt x="32" y="31"/>
                    </a:lnTo>
                    <a:lnTo>
                      <a:pt x="32" y="31"/>
                    </a:lnTo>
                    <a:lnTo>
                      <a:pt x="34" y="29"/>
                    </a:lnTo>
                    <a:lnTo>
                      <a:pt x="34" y="27"/>
                    </a:lnTo>
                    <a:lnTo>
                      <a:pt x="34" y="26"/>
                    </a:lnTo>
                    <a:lnTo>
                      <a:pt x="34" y="24"/>
                    </a:lnTo>
                    <a:lnTo>
                      <a:pt x="34" y="22"/>
                    </a:lnTo>
                    <a:lnTo>
                      <a:pt x="34" y="20"/>
                    </a:lnTo>
                    <a:lnTo>
                      <a:pt x="34" y="18"/>
                    </a:lnTo>
                    <a:lnTo>
                      <a:pt x="34" y="16"/>
                    </a:lnTo>
                    <a:lnTo>
                      <a:pt x="34" y="16"/>
                    </a:lnTo>
                    <a:lnTo>
                      <a:pt x="32" y="14"/>
                    </a:lnTo>
                    <a:lnTo>
                      <a:pt x="32" y="12"/>
                    </a:lnTo>
                    <a:lnTo>
                      <a:pt x="32" y="12"/>
                    </a:lnTo>
                    <a:lnTo>
                      <a:pt x="30" y="10"/>
                    </a:lnTo>
                    <a:lnTo>
                      <a:pt x="30" y="8"/>
                    </a:lnTo>
                    <a:lnTo>
                      <a:pt x="28" y="8"/>
                    </a:lnTo>
                    <a:lnTo>
                      <a:pt x="28" y="8"/>
                    </a:lnTo>
                    <a:lnTo>
                      <a:pt x="26" y="6"/>
                    </a:lnTo>
                    <a:lnTo>
                      <a:pt x="25" y="6"/>
                    </a:lnTo>
                    <a:lnTo>
                      <a:pt x="25" y="6"/>
                    </a:lnTo>
                    <a:lnTo>
                      <a:pt x="23" y="6"/>
                    </a:lnTo>
                    <a:lnTo>
                      <a:pt x="21" y="6"/>
                    </a:lnTo>
                    <a:lnTo>
                      <a:pt x="19" y="6"/>
                    </a:lnTo>
                    <a:lnTo>
                      <a:pt x="17" y="6"/>
                    </a:lnTo>
                    <a:lnTo>
                      <a:pt x="17" y="6"/>
                    </a:lnTo>
                    <a:lnTo>
                      <a:pt x="15" y="6"/>
                    </a:lnTo>
                    <a:lnTo>
                      <a:pt x="13" y="8"/>
                    </a:lnTo>
                    <a:lnTo>
                      <a:pt x="13" y="8"/>
                    </a:lnTo>
                    <a:lnTo>
                      <a:pt x="11" y="10"/>
                    </a:lnTo>
                    <a:lnTo>
                      <a:pt x="11" y="10"/>
                    </a:lnTo>
                    <a:lnTo>
                      <a:pt x="9" y="12"/>
                    </a:lnTo>
                    <a:lnTo>
                      <a:pt x="9" y="12"/>
                    </a:lnTo>
                    <a:lnTo>
                      <a:pt x="7" y="14"/>
                    </a:lnTo>
                    <a:lnTo>
                      <a:pt x="7" y="16"/>
                    </a:lnTo>
                    <a:lnTo>
                      <a:pt x="7" y="18"/>
                    </a:lnTo>
                    <a:lnTo>
                      <a:pt x="7" y="20"/>
                    </a:lnTo>
                    <a:lnTo>
                      <a:pt x="7" y="22"/>
                    </a:lnTo>
                    <a:lnTo>
                      <a:pt x="7" y="24"/>
                    </a:lnTo>
                    <a:close/>
                    <a:moveTo>
                      <a:pt x="34" y="43"/>
                    </a:moveTo>
                    <a:lnTo>
                      <a:pt x="34" y="35"/>
                    </a:lnTo>
                    <a:lnTo>
                      <a:pt x="34" y="37"/>
                    </a:lnTo>
                    <a:lnTo>
                      <a:pt x="34" y="37"/>
                    </a:lnTo>
                    <a:lnTo>
                      <a:pt x="32" y="39"/>
                    </a:lnTo>
                    <a:lnTo>
                      <a:pt x="32" y="39"/>
                    </a:lnTo>
                    <a:lnTo>
                      <a:pt x="32" y="41"/>
                    </a:lnTo>
                    <a:lnTo>
                      <a:pt x="30" y="41"/>
                    </a:lnTo>
                    <a:lnTo>
                      <a:pt x="30" y="41"/>
                    </a:lnTo>
                    <a:lnTo>
                      <a:pt x="28" y="43"/>
                    </a:lnTo>
                    <a:lnTo>
                      <a:pt x="28" y="43"/>
                    </a:lnTo>
                    <a:lnTo>
                      <a:pt x="26" y="43"/>
                    </a:lnTo>
                    <a:lnTo>
                      <a:pt x="26" y="45"/>
                    </a:lnTo>
                    <a:lnTo>
                      <a:pt x="25" y="45"/>
                    </a:lnTo>
                    <a:lnTo>
                      <a:pt x="23" y="45"/>
                    </a:lnTo>
                    <a:lnTo>
                      <a:pt x="23" y="45"/>
                    </a:lnTo>
                    <a:lnTo>
                      <a:pt x="21" y="45"/>
                    </a:lnTo>
                    <a:lnTo>
                      <a:pt x="21" y="45"/>
                    </a:lnTo>
                    <a:lnTo>
                      <a:pt x="17" y="45"/>
                    </a:lnTo>
                    <a:lnTo>
                      <a:pt x="15" y="45"/>
                    </a:lnTo>
                    <a:lnTo>
                      <a:pt x="13" y="45"/>
                    </a:lnTo>
                    <a:lnTo>
                      <a:pt x="11" y="43"/>
                    </a:lnTo>
                    <a:lnTo>
                      <a:pt x="9" y="43"/>
                    </a:lnTo>
                    <a:lnTo>
                      <a:pt x="9" y="41"/>
                    </a:lnTo>
                    <a:lnTo>
                      <a:pt x="7" y="41"/>
                    </a:lnTo>
                    <a:lnTo>
                      <a:pt x="5" y="39"/>
                    </a:lnTo>
                    <a:lnTo>
                      <a:pt x="3" y="37"/>
                    </a:lnTo>
                    <a:lnTo>
                      <a:pt x="3" y="35"/>
                    </a:lnTo>
                    <a:lnTo>
                      <a:pt x="1" y="33"/>
                    </a:lnTo>
                    <a:lnTo>
                      <a:pt x="1" y="31"/>
                    </a:lnTo>
                    <a:lnTo>
                      <a:pt x="1" y="29"/>
                    </a:lnTo>
                    <a:lnTo>
                      <a:pt x="0" y="27"/>
                    </a:lnTo>
                    <a:lnTo>
                      <a:pt x="0" y="26"/>
                    </a:lnTo>
                    <a:lnTo>
                      <a:pt x="0" y="24"/>
                    </a:lnTo>
                    <a:lnTo>
                      <a:pt x="0" y="20"/>
                    </a:lnTo>
                    <a:lnTo>
                      <a:pt x="0" y="18"/>
                    </a:lnTo>
                    <a:lnTo>
                      <a:pt x="1" y="16"/>
                    </a:lnTo>
                    <a:lnTo>
                      <a:pt x="1" y="14"/>
                    </a:lnTo>
                    <a:lnTo>
                      <a:pt x="1" y="12"/>
                    </a:lnTo>
                    <a:lnTo>
                      <a:pt x="3" y="10"/>
                    </a:lnTo>
                    <a:lnTo>
                      <a:pt x="3" y="8"/>
                    </a:lnTo>
                    <a:lnTo>
                      <a:pt x="5" y="6"/>
                    </a:lnTo>
                    <a:lnTo>
                      <a:pt x="7" y="6"/>
                    </a:lnTo>
                    <a:lnTo>
                      <a:pt x="9" y="4"/>
                    </a:lnTo>
                    <a:lnTo>
                      <a:pt x="9" y="2"/>
                    </a:lnTo>
                    <a:lnTo>
                      <a:pt x="11" y="2"/>
                    </a:lnTo>
                    <a:lnTo>
                      <a:pt x="13" y="2"/>
                    </a:lnTo>
                    <a:lnTo>
                      <a:pt x="15" y="0"/>
                    </a:lnTo>
                    <a:lnTo>
                      <a:pt x="17" y="0"/>
                    </a:lnTo>
                    <a:lnTo>
                      <a:pt x="19" y="0"/>
                    </a:lnTo>
                    <a:lnTo>
                      <a:pt x="21" y="0"/>
                    </a:lnTo>
                    <a:lnTo>
                      <a:pt x="23" y="0"/>
                    </a:lnTo>
                    <a:lnTo>
                      <a:pt x="23" y="0"/>
                    </a:lnTo>
                    <a:lnTo>
                      <a:pt x="25" y="0"/>
                    </a:lnTo>
                    <a:lnTo>
                      <a:pt x="25" y="2"/>
                    </a:lnTo>
                    <a:lnTo>
                      <a:pt x="26" y="2"/>
                    </a:lnTo>
                    <a:lnTo>
                      <a:pt x="28" y="2"/>
                    </a:lnTo>
                    <a:lnTo>
                      <a:pt x="28" y="2"/>
                    </a:lnTo>
                    <a:lnTo>
                      <a:pt x="30" y="4"/>
                    </a:lnTo>
                    <a:lnTo>
                      <a:pt x="30" y="4"/>
                    </a:lnTo>
                    <a:lnTo>
                      <a:pt x="30" y="4"/>
                    </a:lnTo>
                    <a:lnTo>
                      <a:pt x="32" y="6"/>
                    </a:lnTo>
                    <a:lnTo>
                      <a:pt x="32" y="6"/>
                    </a:lnTo>
                    <a:lnTo>
                      <a:pt x="34" y="8"/>
                    </a:lnTo>
                    <a:lnTo>
                      <a:pt x="34" y="8"/>
                    </a:lnTo>
                    <a:lnTo>
                      <a:pt x="34" y="10"/>
                    </a:lnTo>
                    <a:lnTo>
                      <a:pt x="34" y="2"/>
                    </a:lnTo>
                    <a:lnTo>
                      <a:pt x="40" y="2"/>
                    </a:lnTo>
                    <a:lnTo>
                      <a:pt x="40" y="43"/>
                    </a:lnTo>
                    <a:lnTo>
                      <a:pt x="34" y="43"/>
                    </a:lnTo>
                    <a:close/>
                  </a:path>
                </a:pathLst>
              </a:custGeom>
              <a:noFill/>
              <a:ln w="9525">
                <a:noFill/>
                <a:round/>
                <a:headEnd/>
                <a:tailEnd/>
              </a:ln>
            </p:spPr>
            <p:txBody>
              <a:bodyPr/>
              <a:lstStyle/>
              <a:p>
                <a:endParaRPr lang="pt-BR"/>
              </a:p>
            </p:txBody>
          </p:sp>
          <p:sp>
            <p:nvSpPr>
              <p:cNvPr id="1897" name="Freeform 873"/>
              <p:cNvSpPr>
                <a:spLocks/>
              </p:cNvSpPr>
              <p:nvPr/>
            </p:nvSpPr>
            <p:spPr bwMode="auto">
              <a:xfrm>
                <a:off x="1112" y="560"/>
                <a:ext cx="29" cy="45"/>
              </a:xfrm>
              <a:custGeom>
                <a:avLst/>
                <a:gdLst/>
                <a:ahLst/>
                <a:cxnLst>
                  <a:cxn ang="0">
                    <a:pos x="6" y="35"/>
                  </a:cxn>
                  <a:cxn ang="0">
                    <a:pos x="8" y="37"/>
                  </a:cxn>
                  <a:cxn ang="0">
                    <a:pos x="10" y="39"/>
                  </a:cxn>
                  <a:cxn ang="0">
                    <a:pos x="14" y="39"/>
                  </a:cxn>
                  <a:cxn ang="0">
                    <a:pos x="18" y="39"/>
                  </a:cxn>
                  <a:cxn ang="0">
                    <a:pos x="20" y="39"/>
                  </a:cxn>
                  <a:cxn ang="0">
                    <a:pos x="23" y="37"/>
                  </a:cxn>
                  <a:cxn ang="0">
                    <a:pos x="23" y="35"/>
                  </a:cxn>
                  <a:cxn ang="0">
                    <a:pos x="23" y="31"/>
                  </a:cxn>
                  <a:cxn ang="0">
                    <a:pos x="20" y="27"/>
                  </a:cxn>
                  <a:cxn ang="0">
                    <a:pos x="16" y="26"/>
                  </a:cxn>
                  <a:cxn ang="0">
                    <a:pos x="14" y="24"/>
                  </a:cxn>
                  <a:cxn ang="0">
                    <a:pos x="10" y="24"/>
                  </a:cxn>
                  <a:cxn ang="0">
                    <a:pos x="6" y="20"/>
                  </a:cxn>
                  <a:cxn ang="0">
                    <a:pos x="4" y="18"/>
                  </a:cxn>
                  <a:cxn ang="0">
                    <a:pos x="2" y="14"/>
                  </a:cxn>
                  <a:cxn ang="0">
                    <a:pos x="2" y="10"/>
                  </a:cxn>
                  <a:cxn ang="0">
                    <a:pos x="4" y="6"/>
                  </a:cxn>
                  <a:cxn ang="0">
                    <a:pos x="8" y="2"/>
                  </a:cxn>
                  <a:cxn ang="0">
                    <a:pos x="12" y="0"/>
                  </a:cxn>
                  <a:cxn ang="0">
                    <a:pos x="18" y="0"/>
                  </a:cxn>
                  <a:cxn ang="0">
                    <a:pos x="21" y="2"/>
                  </a:cxn>
                  <a:cxn ang="0">
                    <a:pos x="25" y="4"/>
                  </a:cxn>
                  <a:cxn ang="0">
                    <a:pos x="29" y="6"/>
                  </a:cxn>
                  <a:cxn ang="0">
                    <a:pos x="23" y="10"/>
                  </a:cxn>
                  <a:cxn ang="0">
                    <a:pos x="21" y="8"/>
                  </a:cxn>
                  <a:cxn ang="0">
                    <a:pos x="20" y="6"/>
                  </a:cxn>
                  <a:cxn ang="0">
                    <a:pos x="18" y="6"/>
                  </a:cxn>
                  <a:cxn ang="0">
                    <a:pos x="14" y="6"/>
                  </a:cxn>
                  <a:cxn ang="0">
                    <a:pos x="12" y="6"/>
                  </a:cxn>
                  <a:cxn ang="0">
                    <a:pos x="10" y="8"/>
                  </a:cxn>
                  <a:cxn ang="0">
                    <a:pos x="8" y="10"/>
                  </a:cxn>
                  <a:cxn ang="0">
                    <a:pos x="8" y="12"/>
                  </a:cxn>
                  <a:cxn ang="0">
                    <a:pos x="8" y="14"/>
                  </a:cxn>
                  <a:cxn ang="0">
                    <a:pos x="10" y="16"/>
                  </a:cxn>
                  <a:cxn ang="0">
                    <a:pos x="14" y="18"/>
                  </a:cxn>
                  <a:cxn ang="0">
                    <a:pos x="20" y="20"/>
                  </a:cxn>
                  <a:cxn ang="0">
                    <a:pos x="25" y="24"/>
                  </a:cxn>
                  <a:cxn ang="0">
                    <a:pos x="27" y="26"/>
                  </a:cxn>
                  <a:cxn ang="0">
                    <a:pos x="29" y="29"/>
                  </a:cxn>
                  <a:cxn ang="0">
                    <a:pos x="29" y="33"/>
                  </a:cxn>
                  <a:cxn ang="0">
                    <a:pos x="27" y="39"/>
                  </a:cxn>
                  <a:cxn ang="0">
                    <a:pos x="25" y="43"/>
                  </a:cxn>
                  <a:cxn ang="0">
                    <a:pos x="20" y="45"/>
                  </a:cxn>
                  <a:cxn ang="0">
                    <a:pos x="14" y="45"/>
                  </a:cxn>
                  <a:cxn ang="0">
                    <a:pos x="8" y="45"/>
                  </a:cxn>
                  <a:cxn ang="0">
                    <a:pos x="4" y="41"/>
                  </a:cxn>
                  <a:cxn ang="0">
                    <a:pos x="2" y="39"/>
                  </a:cxn>
                </a:cxnLst>
                <a:rect l="0" t="0" r="r" b="b"/>
                <a:pathLst>
                  <a:path w="29" h="45">
                    <a:moveTo>
                      <a:pt x="0" y="35"/>
                    </a:moveTo>
                    <a:lnTo>
                      <a:pt x="6" y="33"/>
                    </a:lnTo>
                    <a:lnTo>
                      <a:pt x="6" y="33"/>
                    </a:lnTo>
                    <a:lnTo>
                      <a:pt x="6" y="35"/>
                    </a:lnTo>
                    <a:lnTo>
                      <a:pt x="6" y="35"/>
                    </a:lnTo>
                    <a:lnTo>
                      <a:pt x="8" y="35"/>
                    </a:lnTo>
                    <a:lnTo>
                      <a:pt x="8" y="37"/>
                    </a:lnTo>
                    <a:lnTo>
                      <a:pt x="8" y="37"/>
                    </a:lnTo>
                    <a:lnTo>
                      <a:pt x="8" y="37"/>
                    </a:lnTo>
                    <a:lnTo>
                      <a:pt x="10" y="37"/>
                    </a:lnTo>
                    <a:lnTo>
                      <a:pt x="10" y="39"/>
                    </a:lnTo>
                    <a:lnTo>
                      <a:pt x="10" y="39"/>
                    </a:lnTo>
                    <a:lnTo>
                      <a:pt x="12" y="39"/>
                    </a:lnTo>
                    <a:lnTo>
                      <a:pt x="12" y="39"/>
                    </a:lnTo>
                    <a:lnTo>
                      <a:pt x="14" y="39"/>
                    </a:lnTo>
                    <a:lnTo>
                      <a:pt x="14" y="39"/>
                    </a:lnTo>
                    <a:lnTo>
                      <a:pt x="16" y="39"/>
                    </a:lnTo>
                    <a:lnTo>
                      <a:pt x="16" y="39"/>
                    </a:lnTo>
                    <a:lnTo>
                      <a:pt x="16" y="39"/>
                    </a:lnTo>
                    <a:lnTo>
                      <a:pt x="18" y="39"/>
                    </a:lnTo>
                    <a:lnTo>
                      <a:pt x="18" y="39"/>
                    </a:lnTo>
                    <a:lnTo>
                      <a:pt x="20" y="39"/>
                    </a:lnTo>
                    <a:lnTo>
                      <a:pt x="20" y="39"/>
                    </a:lnTo>
                    <a:lnTo>
                      <a:pt x="20" y="39"/>
                    </a:lnTo>
                    <a:lnTo>
                      <a:pt x="21" y="39"/>
                    </a:lnTo>
                    <a:lnTo>
                      <a:pt x="21" y="37"/>
                    </a:lnTo>
                    <a:lnTo>
                      <a:pt x="21" y="37"/>
                    </a:lnTo>
                    <a:lnTo>
                      <a:pt x="23" y="37"/>
                    </a:lnTo>
                    <a:lnTo>
                      <a:pt x="23" y="37"/>
                    </a:lnTo>
                    <a:lnTo>
                      <a:pt x="23" y="35"/>
                    </a:lnTo>
                    <a:lnTo>
                      <a:pt x="23" y="35"/>
                    </a:lnTo>
                    <a:lnTo>
                      <a:pt x="23" y="35"/>
                    </a:lnTo>
                    <a:lnTo>
                      <a:pt x="23" y="33"/>
                    </a:lnTo>
                    <a:lnTo>
                      <a:pt x="23" y="33"/>
                    </a:lnTo>
                    <a:lnTo>
                      <a:pt x="23" y="31"/>
                    </a:lnTo>
                    <a:lnTo>
                      <a:pt x="23" y="31"/>
                    </a:lnTo>
                    <a:lnTo>
                      <a:pt x="23" y="29"/>
                    </a:lnTo>
                    <a:lnTo>
                      <a:pt x="21" y="29"/>
                    </a:lnTo>
                    <a:lnTo>
                      <a:pt x="20" y="27"/>
                    </a:lnTo>
                    <a:lnTo>
                      <a:pt x="20" y="27"/>
                    </a:lnTo>
                    <a:lnTo>
                      <a:pt x="18" y="26"/>
                    </a:lnTo>
                    <a:lnTo>
                      <a:pt x="16" y="26"/>
                    </a:lnTo>
                    <a:lnTo>
                      <a:pt x="16" y="26"/>
                    </a:lnTo>
                    <a:lnTo>
                      <a:pt x="16" y="26"/>
                    </a:lnTo>
                    <a:lnTo>
                      <a:pt x="14" y="26"/>
                    </a:lnTo>
                    <a:lnTo>
                      <a:pt x="14" y="24"/>
                    </a:lnTo>
                    <a:lnTo>
                      <a:pt x="14" y="24"/>
                    </a:lnTo>
                    <a:lnTo>
                      <a:pt x="14" y="24"/>
                    </a:lnTo>
                    <a:lnTo>
                      <a:pt x="14" y="24"/>
                    </a:lnTo>
                    <a:lnTo>
                      <a:pt x="14" y="24"/>
                    </a:lnTo>
                    <a:lnTo>
                      <a:pt x="12" y="24"/>
                    </a:lnTo>
                    <a:lnTo>
                      <a:pt x="10" y="24"/>
                    </a:lnTo>
                    <a:lnTo>
                      <a:pt x="10" y="22"/>
                    </a:lnTo>
                    <a:lnTo>
                      <a:pt x="8" y="22"/>
                    </a:lnTo>
                    <a:lnTo>
                      <a:pt x="8" y="22"/>
                    </a:lnTo>
                    <a:lnTo>
                      <a:pt x="6" y="20"/>
                    </a:lnTo>
                    <a:lnTo>
                      <a:pt x="6" y="20"/>
                    </a:lnTo>
                    <a:lnTo>
                      <a:pt x="4" y="20"/>
                    </a:lnTo>
                    <a:lnTo>
                      <a:pt x="4" y="18"/>
                    </a:lnTo>
                    <a:lnTo>
                      <a:pt x="4" y="18"/>
                    </a:lnTo>
                    <a:lnTo>
                      <a:pt x="2" y="18"/>
                    </a:lnTo>
                    <a:lnTo>
                      <a:pt x="2" y="16"/>
                    </a:lnTo>
                    <a:lnTo>
                      <a:pt x="2" y="16"/>
                    </a:lnTo>
                    <a:lnTo>
                      <a:pt x="2" y="14"/>
                    </a:lnTo>
                    <a:lnTo>
                      <a:pt x="2" y="14"/>
                    </a:lnTo>
                    <a:lnTo>
                      <a:pt x="2" y="12"/>
                    </a:lnTo>
                    <a:lnTo>
                      <a:pt x="2" y="12"/>
                    </a:lnTo>
                    <a:lnTo>
                      <a:pt x="2" y="10"/>
                    </a:lnTo>
                    <a:lnTo>
                      <a:pt x="2" y="8"/>
                    </a:lnTo>
                    <a:lnTo>
                      <a:pt x="2" y="8"/>
                    </a:lnTo>
                    <a:lnTo>
                      <a:pt x="4" y="6"/>
                    </a:lnTo>
                    <a:lnTo>
                      <a:pt x="4" y="6"/>
                    </a:lnTo>
                    <a:lnTo>
                      <a:pt x="4" y="4"/>
                    </a:lnTo>
                    <a:lnTo>
                      <a:pt x="6" y="4"/>
                    </a:lnTo>
                    <a:lnTo>
                      <a:pt x="6" y="2"/>
                    </a:lnTo>
                    <a:lnTo>
                      <a:pt x="8" y="2"/>
                    </a:lnTo>
                    <a:lnTo>
                      <a:pt x="8" y="2"/>
                    </a:lnTo>
                    <a:lnTo>
                      <a:pt x="10" y="0"/>
                    </a:lnTo>
                    <a:lnTo>
                      <a:pt x="12" y="0"/>
                    </a:lnTo>
                    <a:lnTo>
                      <a:pt x="12" y="0"/>
                    </a:lnTo>
                    <a:lnTo>
                      <a:pt x="14" y="0"/>
                    </a:lnTo>
                    <a:lnTo>
                      <a:pt x="16" y="0"/>
                    </a:lnTo>
                    <a:lnTo>
                      <a:pt x="18" y="0"/>
                    </a:lnTo>
                    <a:lnTo>
                      <a:pt x="18" y="0"/>
                    </a:lnTo>
                    <a:lnTo>
                      <a:pt x="20" y="0"/>
                    </a:lnTo>
                    <a:lnTo>
                      <a:pt x="20" y="0"/>
                    </a:lnTo>
                    <a:lnTo>
                      <a:pt x="21" y="0"/>
                    </a:lnTo>
                    <a:lnTo>
                      <a:pt x="21" y="2"/>
                    </a:lnTo>
                    <a:lnTo>
                      <a:pt x="23" y="2"/>
                    </a:lnTo>
                    <a:lnTo>
                      <a:pt x="23" y="2"/>
                    </a:lnTo>
                    <a:lnTo>
                      <a:pt x="25" y="2"/>
                    </a:lnTo>
                    <a:lnTo>
                      <a:pt x="25" y="4"/>
                    </a:lnTo>
                    <a:lnTo>
                      <a:pt x="27" y="4"/>
                    </a:lnTo>
                    <a:lnTo>
                      <a:pt x="27" y="6"/>
                    </a:lnTo>
                    <a:lnTo>
                      <a:pt x="27" y="6"/>
                    </a:lnTo>
                    <a:lnTo>
                      <a:pt x="29" y="6"/>
                    </a:lnTo>
                    <a:lnTo>
                      <a:pt x="29" y="8"/>
                    </a:lnTo>
                    <a:lnTo>
                      <a:pt x="29" y="8"/>
                    </a:lnTo>
                    <a:lnTo>
                      <a:pt x="23" y="12"/>
                    </a:lnTo>
                    <a:lnTo>
                      <a:pt x="23" y="10"/>
                    </a:lnTo>
                    <a:lnTo>
                      <a:pt x="23" y="10"/>
                    </a:lnTo>
                    <a:lnTo>
                      <a:pt x="23" y="10"/>
                    </a:lnTo>
                    <a:lnTo>
                      <a:pt x="23" y="10"/>
                    </a:lnTo>
                    <a:lnTo>
                      <a:pt x="21" y="8"/>
                    </a:lnTo>
                    <a:lnTo>
                      <a:pt x="21" y="8"/>
                    </a:lnTo>
                    <a:lnTo>
                      <a:pt x="21" y="8"/>
                    </a:lnTo>
                    <a:lnTo>
                      <a:pt x="21" y="8"/>
                    </a:lnTo>
                    <a:lnTo>
                      <a:pt x="20" y="6"/>
                    </a:lnTo>
                    <a:lnTo>
                      <a:pt x="20" y="6"/>
                    </a:lnTo>
                    <a:lnTo>
                      <a:pt x="20" y="6"/>
                    </a:lnTo>
                    <a:lnTo>
                      <a:pt x="18" y="6"/>
                    </a:lnTo>
                    <a:lnTo>
                      <a:pt x="18" y="6"/>
                    </a:lnTo>
                    <a:lnTo>
                      <a:pt x="16" y="6"/>
                    </a:lnTo>
                    <a:lnTo>
                      <a:pt x="16" y="6"/>
                    </a:lnTo>
                    <a:lnTo>
                      <a:pt x="16" y="6"/>
                    </a:lnTo>
                    <a:lnTo>
                      <a:pt x="14" y="6"/>
                    </a:lnTo>
                    <a:lnTo>
                      <a:pt x="14" y="6"/>
                    </a:lnTo>
                    <a:lnTo>
                      <a:pt x="14" y="6"/>
                    </a:lnTo>
                    <a:lnTo>
                      <a:pt x="12" y="6"/>
                    </a:lnTo>
                    <a:lnTo>
                      <a:pt x="12" y="6"/>
                    </a:lnTo>
                    <a:lnTo>
                      <a:pt x="12" y="6"/>
                    </a:lnTo>
                    <a:lnTo>
                      <a:pt x="10" y="6"/>
                    </a:lnTo>
                    <a:lnTo>
                      <a:pt x="10" y="8"/>
                    </a:lnTo>
                    <a:lnTo>
                      <a:pt x="10" y="8"/>
                    </a:lnTo>
                    <a:lnTo>
                      <a:pt x="10" y="8"/>
                    </a:lnTo>
                    <a:lnTo>
                      <a:pt x="8" y="8"/>
                    </a:lnTo>
                    <a:lnTo>
                      <a:pt x="8" y="10"/>
                    </a:lnTo>
                    <a:lnTo>
                      <a:pt x="8" y="10"/>
                    </a:lnTo>
                    <a:lnTo>
                      <a:pt x="8" y="10"/>
                    </a:lnTo>
                    <a:lnTo>
                      <a:pt x="8" y="12"/>
                    </a:lnTo>
                    <a:lnTo>
                      <a:pt x="8" y="12"/>
                    </a:lnTo>
                    <a:lnTo>
                      <a:pt x="8" y="12"/>
                    </a:lnTo>
                    <a:lnTo>
                      <a:pt x="8" y="14"/>
                    </a:lnTo>
                    <a:lnTo>
                      <a:pt x="8" y="14"/>
                    </a:lnTo>
                    <a:lnTo>
                      <a:pt x="8" y="14"/>
                    </a:lnTo>
                    <a:lnTo>
                      <a:pt x="8" y="14"/>
                    </a:lnTo>
                    <a:lnTo>
                      <a:pt x="10" y="16"/>
                    </a:lnTo>
                    <a:lnTo>
                      <a:pt x="10" y="16"/>
                    </a:lnTo>
                    <a:lnTo>
                      <a:pt x="10" y="16"/>
                    </a:lnTo>
                    <a:lnTo>
                      <a:pt x="10" y="16"/>
                    </a:lnTo>
                    <a:lnTo>
                      <a:pt x="12" y="18"/>
                    </a:lnTo>
                    <a:lnTo>
                      <a:pt x="12" y="18"/>
                    </a:lnTo>
                    <a:lnTo>
                      <a:pt x="14" y="18"/>
                    </a:lnTo>
                    <a:lnTo>
                      <a:pt x="14" y="18"/>
                    </a:lnTo>
                    <a:lnTo>
                      <a:pt x="16" y="18"/>
                    </a:lnTo>
                    <a:lnTo>
                      <a:pt x="16" y="20"/>
                    </a:lnTo>
                    <a:lnTo>
                      <a:pt x="18" y="20"/>
                    </a:lnTo>
                    <a:lnTo>
                      <a:pt x="20" y="20"/>
                    </a:lnTo>
                    <a:lnTo>
                      <a:pt x="21" y="22"/>
                    </a:lnTo>
                    <a:lnTo>
                      <a:pt x="23" y="22"/>
                    </a:lnTo>
                    <a:lnTo>
                      <a:pt x="23" y="22"/>
                    </a:lnTo>
                    <a:lnTo>
                      <a:pt x="25" y="24"/>
                    </a:lnTo>
                    <a:lnTo>
                      <a:pt x="25" y="24"/>
                    </a:lnTo>
                    <a:lnTo>
                      <a:pt x="27" y="24"/>
                    </a:lnTo>
                    <a:lnTo>
                      <a:pt x="27" y="26"/>
                    </a:lnTo>
                    <a:lnTo>
                      <a:pt x="27" y="26"/>
                    </a:lnTo>
                    <a:lnTo>
                      <a:pt x="29" y="26"/>
                    </a:lnTo>
                    <a:lnTo>
                      <a:pt x="29" y="27"/>
                    </a:lnTo>
                    <a:lnTo>
                      <a:pt x="29" y="27"/>
                    </a:lnTo>
                    <a:lnTo>
                      <a:pt x="29" y="29"/>
                    </a:lnTo>
                    <a:lnTo>
                      <a:pt x="29" y="29"/>
                    </a:lnTo>
                    <a:lnTo>
                      <a:pt x="29" y="31"/>
                    </a:lnTo>
                    <a:lnTo>
                      <a:pt x="29" y="33"/>
                    </a:lnTo>
                    <a:lnTo>
                      <a:pt x="29" y="33"/>
                    </a:lnTo>
                    <a:lnTo>
                      <a:pt x="29" y="35"/>
                    </a:lnTo>
                    <a:lnTo>
                      <a:pt x="29" y="37"/>
                    </a:lnTo>
                    <a:lnTo>
                      <a:pt x="29" y="37"/>
                    </a:lnTo>
                    <a:lnTo>
                      <a:pt x="27" y="39"/>
                    </a:lnTo>
                    <a:lnTo>
                      <a:pt x="27" y="39"/>
                    </a:lnTo>
                    <a:lnTo>
                      <a:pt x="27" y="41"/>
                    </a:lnTo>
                    <a:lnTo>
                      <a:pt x="25" y="41"/>
                    </a:lnTo>
                    <a:lnTo>
                      <a:pt x="25" y="43"/>
                    </a:lnTo>
                    <a:lnTo>
                      <a:pt x="23" y="43"/>
                    </a:lnTo>
                    <a:lnTo>
                      <a:pt x="21" y="43"/>
                    </a:lnTo>
                    <a:lnTo>
                      <a:pt x="21" y="45"/>
                    </a:lnTo>
                    <a:lnTo>
                      <a:pt x="20" y="45"/>
                    </a:lnTo>
                    <a:lnTo>
                      <a:pt x="18" y="45"/>
                    </a:lnTo>
                    <a:lnTo>
                      <a:pt x="16" y="45"/>
                    </a:lnTo>
                    <a:lnTo>
                      <a:pt x="14" y="45"/>
                    </a:lnTo>
                    <a:lnTo>
                      <a:pt x="14" y="45"/>
                    </a:lnTo>
                    <a:lnTo>
                      <a:pt x="12" y="45"/>
                    </a:lnTo>
                    <a:lnTo>
                      <a:pt x="10" y="45"/>
                    </a:lnTo>
                    <a:lnTo>
                      <a:pt x="10" y="45"/>
                    </a:lnTo>
                    <a:lnTo>
                      <a:pt x="8" y="45"/>
                    </a:lnTo>
                    <a:lnTo>
                      <a:pt x="8" y="43"/>
                    </a:lnTo>
                    <a:lnTo>
                      <a:pt x="6" y="43"/>
                    </a:lnTo>
                    <a:lnTo>
                      <a:pt x="6" y="43"/>
                    </a:lnTo>
                    <a:lnTo>
                      <a:pt x="4" y="41"/>
                    </a:lnTo>
                    <a:lnTo>
                      <a:pt x="4" y="41"/>
                    </a:lnTo>
                    <a:lnTo>
                      <a:pt x="2" y="41"/>
                    </a:lnTo>
                    <a:lnTo>
                      <a:pt x="2" y="39"/>
                    </a:lnTo>
                    <a:lnTo>
                      <a:pt x="2" y="39"/>
                    </a:lnTo>
                    <a:lnTo>
                      <a:pt x="0" y="37"/>
                    </a:lnTo>
                    <a:lnTo>
                      <a:pt x="0" y="37"/>
                    </a:lnTo>
                    <a:lnTo>
                      <a:pt x="0" y="35"/>
                    </a:lnTo>
                    <a:close/>
                  </a:path>
                </a:pathLst>
              </a:custGeom>
              <a:noFill/>
              <a:ln w="9525">
                <a:noFill/>
                <a:round/>
                <a:headEnd/>
                <a:tailEnd/>
              </a:ln>
            </p:spPr>
            <p:txBody>
              <a:bodyPr/>
              <a:lstStyle/>
              <a:p>
                <a:endParaRPr lang="pt-BR"/>
              </a:p>
            </p:txBody>
          </p:sp>
          <p:sp>
            <p:nvSpPr>
              <p:cNvPr id="1898" name="Freeform 874"/>
              <p:cNvSpPr>
                <a:spLocks noEditPoints="1"/>
              </p:cNvSpPr>
              <p:nvPr/>
            </p:nvSpPr>
            <p:spPr bwMode="auto">
              <a:xfrm>
                <a:off x="1151" y="560"/>
                <a:ext cx="38" cy="45"/>
              </a:xfrm>
              <a:custGeom>
                <a:avLst/>
                <a:gdLst/>
                <a:ahLst/>
                <a:cxnLst>
                  <a:cxn ang="0">
                    <a:pos x="30" y="16"/>
                  </a:cxn>
                  <a:cxn ang="0">
                    <a:pos x="30" y="12"/>
                  </a:cxn>
                  <a:cxn ang="0">
                    <a:pos x="27" y="10"/>
                  </a:cxn>
                  <a:cxn ang="0">
                    <a:pos x="25" y="8"/>
                  </a:cxn>
                  <a:cxn ang="0">
                    <a:pos x="21" y="6"/>
                  </a:cxn>
                  <a:cxn ang="0">
                    <a:pos x="17" y="6"/>
                  </a:cxn>
                  <a:cxn ang="0">
                    <a:pos x="13" y="6"/>
                  </a:cxn>
                  <a:cxn ang="0">
                    <a:pos x="11" y="8"/>
                  </a:cxn>
                  <a:cxn ang="0">
                    <a:pos x="7" y="10"/>
                  </a:cxn>
                  <a:cxn ang="0">
                    <a:pos x="5" y="14"/>
                  </a:cxn>
                  <a:cxn ang="0">
                    <a:pos x="5" y="18"/>
                  </a:cxn>
                  <a:cxn ang="0">
                    <a:pos x="5" y="24"/>
                  </a:cxn>
                  <a:cxn ang="0">
                    <a:pos x="5" y="27"/>
                  </a:cxn>
                  <a:cxn ang="0">
                    <a:pos x="7" y="33"/>
                  </a:cxn>
                  <a:cxn ang="0">
                    <a:pos x="9" y="37"/>
                  </a:cxn>
                  <a:cxn ang="0">
                    <a:pos x="13" y="39"/>
                  </a:cxn>
                  <a:cxn ang="0">
                    <a:pos x="17" y="39"/>
                  </a:cxn>
                  <a:cxn ang="0">
                    <a:pos x="21" y="39"/>
                  </a:cxn>
                  <a:cxn ang="0">
                    <a:pos x="25" y="39"/>
                  </a:cxn>
                  <a:cxn ang="0">
                    <a:pos x="27" y="37"/>
                  </a:cxn>
                  <a:cxn ang="0">
                    <a:pos x="30" y="35"/>
                  </a:cxn>
                  <a:cxn ang="0">
                    <a:pos x="32" y="31"/>
                  </a:cxn>
                  <a:cxn ang="0">
                    <a:pos x="38" y="33"/>
                  </a:cxn>
                  <a:cxn ang="0">
                    <a:pos x="36" y="37"/>
                  </a:cxn>
                  <a:cxn ang="0">
                    <a:pos x="32" y="41"/>
                  </a:cxn>
                  <a:cxn ang="0">
                    <a:pos x="28" y="43"/>
                  </a:cxn>
                  <a:cxn ang="0">
                    <a:pos x="25" y="45"/>
                  </a:cxn>
                  <a:cxn ang="0">
                    <a:pos x="21" y="45"/>
                  </a:cxn>
                  <a:cxn ang="0">
                    <a:pos x="15" y="45"/>
                  </a:cxn>
                  <a:cxn ang="0">
                    <a:pos x="9" y="43"/>
                  </a:cxn>
                  <a:cxn ang="0">
                    <a:pos x="4" y="39"/>
                  </a:cxn>
                  <a:cxn ang="0">
                    <a:pos x="2" y="33"/>
                  </a:cxn>
                  <a:cxn ang="0">
                    <a:pos x="0" y="27"/>
                  </a:cxn>
                  <a:cxn ang="0">
                    <a:pos x="0" y="20"/>
                  </a:cxn>
                  <a:cxn ang="0">
                    <a:pos x="0" y="14"/>
                  </a:cxn>
                  <a:cxn ang="0">
                    <a:pos x="4" y="8"/>
                  </a:cxn>
                  <a:cxn ang="0">
                    <a:pos x="7" y="4"/>
                  </a:cxn>
                  <a:cxn ang="0">
                    <a:pos x="13" y="2"/>
                  </a:cxn>
                  <a:cxn ang="0">
                    <a:pos x="19" y="0"/>
                  </a:cxn>
                  <a:cxn ang="0">
                    <a:pos x="25" y="0"/>
                  </a:cxn>
                  <a:cxn ang="0">
                    <a:pos x="30" y="4"/>
                  </a:cxn>
                  <a:cxn ang="0">
                    <a:pos x="34" y="8"/>
                  </a:cxn>
                  <a:cxn ang="0">
                    <a:pos x="36" y="12"/>
                  </a:cxn>
                  <a:cxn ang="0">
                    <a:pos x="38" y="20"/>
                  </a:cxn>
                </a:cxnLst>
                <a:rect l="0" t="0" r="r" b="b"/>
                <a:pathLst>
                  <a:path w="38" h="45">
                    <a:moveTo>
                      <a:pt x="30" y="18"/>
                    </a:moveTo>
                    <a:lnTo>
                      <a:pt x="30" y="16"/>
                    </a:lnTo>
                    <a:lnTo>
                      <a:pt x="30" y="16"/>
                    </a:lnTo>
                    <a:lnTo>
                      <a:pt x="30" y="14"/>
                    </a:lnTo>
                    <a:lnTo>
                      <a:pt x="30" y="12"/>
                    </a:lnTo>
                    <a:lnTo>
                      <a:pt x="30" y="12"/>
                    </a:lnTo>
                    <a:lnTo>
                      <a:pt x="28" y="10"/>
                    </a:lnTo>
                    <a:lnTo>
                      <a:pt x="28" y="10"/>
                    </a:lnTo>
                    <a:lnTo>
                      <a:pt x="27" y="10"/>
                    </a:lnTo>
                    <a:lnTo>
                      <a:pt x="27" y="8"/>
                    </a:lnTo>
                    <a:lnTo>
                      <a:pt x="25" y="8"/>
                    </a:lnTo>
                    <a:lnTo>
                      <a:pt x="25" y="8"/>
                    </a:lnTo>
                    <a:lnTo>
                      <a:pt x="23" y="6"/>
                    </a:lnTo>
                    <a:lnTo>
                      <a:pt x="23" y="6"/>
                    </a:lnTo>
                    <a:lnTo>
                      <a:pt x="21" y="6"/>
                    </a:lnTo>
                    <a:lnTo>
                      <a:pt x="19" y="6"/>
                    </a:lnTo>
                    <a:lnTo>
                      <a:pt x="19" y="6"/>
                    </a:lnTo>
                    <a:lnTo>
                      <a:pt x="17" y="6"/>
                    </a:lnTo>
                    <a:lnTo>
                      <a:pt x="15" y="6"/>
                    </a:lnTo>
                    <a:lnTo>
                      <a:pt x="15" y="6"/>
                    </a:lnTo>
                    <a:lnTo>
                      <a:pt x="13" y="6"/>
                    </a:lnTo>
                    <a:lnTo>
                      <a:pt x="13" y="8"/>
                    </a:lnTo>
                    <a:lnTo>
                      <a:pt x="11" y="8"/>
                    </a:lnTo>
                    <a:lnTo>
                      <a:pt x="11" y="8"/>
                    </a:lnTo>
                    <a:lnTo>
                      <a:pt x="9" y="10"/>
                    </a:lnTo>
                    <a:lnTo>
                      <a:pt x="9" y="10"/>
                    </a:lnTo>
                    <a:lnTo>
                      <a:pt x="7" y="10"/>
                    </a:lnTo>
                    <a:lnTo>
                      <a:pt x="7" y="12"/>
                    </a:lnTo>
                    <a:lnTo>
                      <a:pt x="7" y="14"/>
                    </a:lnTo>
                    <a:lnTo>
                      <a:pt x="5" y="14"/>
                    </a:lnTo>
                    <a:lnTo>
                      <a:pt x="5" y="16"/>
                    </a:lnTo>
                    <a:lnTo>
                      <a:pt x="5" y="16"/>
                    </a:lnTo>
                    <a:lnTo>
                      <a:pt x="5" y="18"/>
                    </a:lnTo>
                    <a:lnTo>
                      <a:pt x="30" y="18"/>
                    </a:lnTo>
                    <a:close/>
                    <a:moveTo>
                      <a:pt x="38" y="24"/>
                    </a:moveTo>
                    <a:lnTo>
                      <a:pt x="5" y="24"/>
                    </a:lnTo>
                    <a:lnTo>
                      <a:pt x="5" y="26"/>
                    </a:lnTo>
                    <a:lnTo>
                      <a:pt x="5" y="26"/>
                    </a:lnTo>
                    <a:lnTo>
                      <a:pt x="5" y="27"/>
                    </a:lnTo>
                    <a:lnTo>
                      <a:pt x="5" y="29"/>
                    </a:lnTo>
                    <a:lnTo>
                      <a:pt x="7" y="31"/>
                    </a:lnTo>
                    <a:lnTo>
                      <a:pt x="7" y="33"/>
                    </a:lnTo>
                    <a:lnTo>
                      <a:pt x="7" y="33"/>
                    </a:lnTo>
                    <a:lnTo>
                      <a:pt x="9" y="35"/>
                    </a:lnTo>
                    <a:lnTo>
                      <a:pt x="9" y="37"/>
                    </a:lnTo>
                    <a:lnTo>
                      <a:pt x="11" y="37"/>
                    </a:lnTo>
                    <a:lnTo>
                      <a:pt x="13" y="37"/>
                    </a:lnTo>
                    <a:lnTo>
                      <a:pt x="13" y="39"/>
                    </a:lnTo>
                    <a:lnTo>
                      <a:pt x="15" y="39"/>
                    </a:lnTo>
                    <a:lnTo>
                      <a:pt x="17" y="39"/>
                    </a:lnTo>
                    <a:lnTo>
                      <a:pt x="17" y="39"/>
                    </a:lnTo>
                    <a:lnTo>
                      <a:pt x="19" y="39"/>
                    </a:lnTo>
                    <a:lnTo>
                      <a:pt x="21" y="39"/>
                    </a:lnTo>
                    <a:lnTo>
                      <a:pt x="21" y="39"/>
                    </a:lnTo>
                    <a:lnTo>
                      <a:pt x="23" y="39"/>
                    </a:lnTo>
                    <a:lnTo>
                      <a:pt x="23" y="39"/>
                    </a:lnTo>
                    <a:lnTo>
                      <a:pt x="25" y="39"/>
                    </a:lnTo>
                    <a:lnTo>
                      <a:pt x="25" y="39"/>
                    </a:lnTo>
                    <a:lnTo>
                      <a:pt x="27" y="37"/>
                    </a:lnTo>
                    <a:lnTo>
                      <a:pt x="27" y="37"/>
                    </a:lnTo>
                    <a:lnTo>
                      <a:pt x="28" y="37"/>
                    </a:lnTo>
                    <a:lnTo>
                      <a:pt x="28" y="35"/>
                    </a:lnTo>
                    <a:lnTo>
                      <a:pt x="30" y="35"/>
                    </a:lnTo>
                    <a:lnTo>
                      <a:pt x="30" y="33"/>
                    </a:lnTo>
                    <a:lnTo>
                      <a:pt x="30" y="33"/>
                    </a:lnTo>
                    <a:lnTo>
                      <a:pt x="32" y="31"/>
                    </a:lnTo>
                    <a:lnTo>
                      <a:pt x="32" y="31"/>
                    </a:lnTo>
                    <a:lnTo>
                      <a:pt x="32" y="29"/>
                    </a:lnTo>
                    <a:lnTo>
                      <a:pt x="38" y="33"/>
                    </a:lnTo>
                    <a:lnTo>
                      <a:pt x="38" y="35"/>
                    </a:lnTo>
                    <a:lnTo>
                      <a:pt x="36" y="35"/>
                    </a:lnTo>
                    <a:lnTo>
                      <a:pt x="36" y="37"/>
                    </a:lnTo>
                    <a:lnTo>
                      <a:pt x="34" y="39"/>
                    </a:lnTo>
                    <a:lnTo>
                      <a:pt x="34" y="39"/>
                    </a:lnTo>
                    <a:lnTo>
                      <a:pt x="32" y="41"/>
                    </a:lnTo>
                    <a:lnTo>
                      <a:pt x="32" y="41"/>
                    </a:lnTo>
                    <a:lnTo>
                      <a:pt x="30" y="41"/>
                    </a:lnTo>
                    <a:lnTo>
                      <a:pt x="28" y="43"/>
                    </a:lnTo>
                    <a:lnTo>
                      <a:pt x="28" y="43"/>
                    </a:lnTo>
                    <a:lnTo>
                      <a:pt x="27" y="43"/>
                    </a:lnTo>
                    <a:lnTo>
                      <a:pt x="25" y="45"/>
                    </a:lnTo>
                    <a:lnTo>
                      <a:pt x="25" y="45"/>
                    </a:lnTo>
                    <a:lnTo>
                      <a:pt x="23" y="45"/>
                    </a:lnTo>
                    <a:lnTo>
                      <a:pt x="21" y="45"/>
                    </a:lnTo>
                    <a:lnTo>
                      <a:pt x="19" y="45"/>
                    </a:lnTo>
                    <a:lnTo>
                      <a:pt x="17" y="45"/>
                    </a:lnTo>
                    <a:lnTo>
                      <a:pt x="15" y="45"/>
                    </a:lnTo>
                    <a:lnTo>
                      <a:pt x="13" y="45"/>
                    </a:lnTo>
                    <a:lnTo>
                      <a:pt x="11" y="43"/>
                    </a:lnTo>
                    <a:lnTo>
                      <a:pt x="9" y="43"/>
                    </a:lnTo>
                    <a:lnTo>
                      <a:pt x="7" y="41"/>
                    </a:lnTo>
                    <a:lnTo>
                      <a:pt x="5" y="41"/>
                    </a:lnTo>
                    <a:lnTo>
                      <a:pt x="4" y="39"/>
                    </a:lnTo>
                    <a:lnTo>
                      <a:pt x="4" y="37"/>
                    </a:lnTo>
                    <a:lnTo>
                      <a:pt x="2" y="35"/>
                    </a:lnTo>
                    <a:lnTo>
                      <a:pt x="2" y="33"/>
                    </a:lnTo>
                    <a:lnTo>
                      <a:pt x="0" y="31"/>
                    </a:lnTo>
                    <a:lnTo>
                      <a:pt x="0" y="29"/>
                    </a:lnTo>
                    <a:lnTo>
                      <a:pt x="0" y="27"/>
                    </a:lnTo>
                    <a:lnTo>
                      <a:pt x="0" y="26"/>
                    </a:lnTo>
                    <a:lnTo>
                      <a:pt x="0" y="24"/>
                    </a:lnTo>
                    <a:lnTo>
                      <a:pt x="0" y="20"/>
                    </a:lnTo>
                    <a:lnTo>
                      <a:pt x="0" y="18"/>
                    </a:lnTo>
                    <a:lnTo>
                      <a:pt x="0" y="16"/>
                    </a:lnTo>
                    <a:lnTo>
                      <a:pt x="0" y="14"/>
                    </a:lnTo>
                    <a:lnTo>
                      <a:pt x="2" y="12"/>
                    </a:lnTo>
                    <a:lnTo>
                      <a:pt x="2" y="10"/>
                    </a:lnTo>
                    <a:lnTo>
                      <a:pt x="4" y="8"/>
                    </a:lnTo>
                    <a:lnTo>
                      <a:pt x="4" y="6"/>
                    </a:lnTo>
                    <a:lnTo>
                      <a:pt x="5" y="6"/>
                    </a:lnTo>
                    <a:lnTo>
                      <a:pt x="7" y="4"/>
                    </a:lnTo>
                    <a:lnTo>
                      <a:pt x="9" y="2"/>
                    </a:lnTo>
                    <a:lnTo>
                      <a:pt x="11" y="2"/>
                    </a:lnTo>
                    <a:lnTo>
                      <a:pt x="13" y="2"/>
                    </a:lnTo>
                    <a:lnTo>
                      <a:pt x="15" y="0"/>
                    </a:lnTo>
                    <a:lnTo>
                      <a:pt x="17" y="0"/>
                    </a:lnTo>
                    <a:lnTo>
                      <a:pt x="19" y="0"/>
                    </a:lnTo>
                    <a:lnTo>
                      <a:pt x="21" y="0"/>
                    </a:lnTo>
                    <a:lnTo>
                      <a:pt x="23" y="0"/>
                    </a:lnTo>
                    <a:lnTo>
                      <a:pt x="25" y="0"/>
                    </a:lnTo>
                    <a:lnTo>
                      <a:pt x="27" y="2"/>
                    </a:lnTo>
                    <a:lnTo>
                      <a:pt x="28" y="2"/>
                    </a:lnTo>
                    <a:lnTo>
                      <a:pt x="30" y="4"/>
                    </a:lnTo>
                    <a:lnTo>
                      <a:pt x="32" y="4"/>
                    </a:lnTo>
                    <a:lnTo>
                      <a:pt x="32" y="6"/>
                    </a:lnTo>
                    <a:lnTo>
                      <a:pt x="34" y="8"/>
                    </a:lnTo>
                    <a:lnTo>
                      <a:pt x="34" y="10"/>
                    </a:lnTo>
                    <a:lnTo>
                      <a:pt x="36" y="12"/>
                    </a:lnTo>
                    <a:lnTo>
                      <a:pt x="36" y="12"/>
                    </a:lnTo>
                    <a:lnTo>
                      <a:pt x="38" y="14"/>
                    </a:lnTo>
                    <a:lnTo>
                      <a:pt x="38" y="18"/>
                    </a:lnTo>
                    <a:lnTo>
                      <a:pt x="38" y="20"/>
                    </a:lnTo>
                    <a:lnTo>
                      <a:pt x="38" y="22"/>
                    </a:lnTo>
                    <a:lnTo>
                      <a:pt x="38" y="24"/>
                    </a:lnTo>
                    <a:close/>
                  </a:path>
                </a:pathLst>
              </a:custGeom>
              <a:noFill/>
              <a:ln w="9525">
                <a:noFill/>
                <a:round/>
                <a:headEnd/>
                <a:tailEnd/>
              </a:ln>
            </p:spPr>
            <p:txBody>
              <a:bodyPr/>
              <a:lstStyle/>
              <a:p>
                <a:endParaRPr lang="pt-BR"/>
              </a:p>
            </p:txBody>
          </p:sp>
          <p:sp>
            <p:nvSpPr>
              <p:cNvPr id="1899" name="Rectangle 875"/>
              <p:cNvSpPr>
                <a:spLocks noChangeArrowheads="1"/>
              </p:cNvSpPr>
              <p:nvPr/>
            </p:nvSpPr>
            <p:spPr bwMode="auto">
              <a:xfrm>
                <a:off x="1201" y="531"/>
                <a:ext cx="7" cy="72"/>
              </a:xfrm>
              <a:prstGeom prst="rect">
                <a:avLst/>
              </a:prstGeom>
              <a:noFill/>
              <a:ln w="9525">
                <a:noFill/>
                <a:miter lim="800000"/>
                <a:headEnd/>
                <a:tailEnd/>
              </a:ln>
            </p:spPr>
            <p:txBody>
              <a:bodyPr/>
              <a:lstStyle/>
              <a:p>
                <a:endParaRPr lang="pt-BR"/>
              </a:p>
            </p:txBody>
          </p:sp>
          <p:sp>
            <p:nvSpPr>
              <p:cNvPr id="1900" name="Freeform 876"/>
              <p:cNvSpPr>
                <a:spLocks noEditPoints="1"/>
              </p:cNvSpPr>
              <p:nvPr/>
            </p:nvSpPr>
            <p:spPr bwMode="auto">
              <a:xfrm>
                <a:off x="1222" y="541"/>
                <a:ext cx="9" cy="62"/>
              </a:xfrm>
              <a:custGeom>
                <a:avLst/>
                <a:gdLst/>
                <a:ahLst/>
                <a:cxnLst>
                  <a:cxn ang="0">
                    <a:pos x="0" y="4"/>
                  </a:cxn>
                  <a:cxn ang="0">
                    <a:pos x="0" y="4"/>
                  </a:cxn>
                  <a:cxn ang="0">
                    <a:pos x="0" y="4"/>
                  </a:cxn>
                  <a:cxn ang="0">
                    <a:pos x="2" y="2"/>
                  </a:cxn>
                  <a:cxn ang="0">
                    <a:pos x="2" y="2"/>
                  </a:cxn>
                  <a:cxn ang="0">
                    <a:pos x="2" y="2"/>
                  </a:cxn>
                  <a:cxn ang="0">
                    <a:pos x="4" y="0"/>
                  </a:cxn>
                  <a:cxn ang="0">
                    <a:pos x="4" y="0"/>
                  </a:cxn>
                  <a:cxn ang="0">
                    <a:pos x="5" y="0"/>
                  </a:cxn>
                  <a:cxn ang="0">
                    <a:pos x="5" y="0"/>
                  </a:cxn>
                  <a:cxn ang="0">
                    <a:pos x="7" y="2"/>
                  </a:cxn>
                  <a:cxn ang="0">
                    <a:pos x="7" y="2"/>
                  </a:cxn>
                  <a:cxn ang="0">
                    <a:pos x="7" y="2"/>
                  </a:cxn>
                  <a:cxn ang="0">
                    <a:pos x="9" y="4"/>
                  </a:cxn>
                  <a:cxn ang="0">
                    <a:pos x="9" y="4"/>
                  </a:cxn>
                  <a:cxn ang="0">
                    <a:pos x="9" y="4"/>
                  </a:cxn>
                  <a:cxn ang="0">
                    <a:pos x="9" y="6"/>
                  </a:cxn>
                  <a:cxn ang="0">
                    <a:pos x="9" y="6"/>
                  </a:cxn>
                  <a:cxn ang="0">
                    <a:pos x="9" y="8"/>
                  </a:cxn>
                  <a:cxn ang="0">
                    <a:pos x="7" y="8"/>
                  </a:cxn>
                  <a:cxn ang="0">
                    <a:pos x="7" y="8"/>
                  </a:cxn>
                  <a:cxn ang="0">
                    <a:pos x="7" y="9"/>
                  </a:cxn>
                  <a:cxn ang="0">
                    <a:pos x="5" y="9"/>
                  </a:cxn>
                  <a:cxn ang="0">
                    <a:pos x="5" y="9"/>
                  </a:cxn>
                  <a:cxn ang="0">
                    <a:pos x="4" y="9"/>
                  </a:cxn>
                  <a:cxn ang="0">
                    <a:pos x="4" y="9"/>
                  </a:cxn>
                  <a:cxn ang="0">
                    <a:pos x="2" y="9"/>
                  </a:cxn>
                  <a:cxn ang="0">
                    <a:pos x="2" y="8"/>
                  </a:cxn>
                  <a:cxn ang="0">
                    <a:pos x="2" y="8"/>
                  </a:cxn>
                  <a:cxn ang="0">
                    <a:pos x="0" y="8"/>
                  </a:cxn>
                  <a:cxn ang="0">
                    <a:pos x="0" y="6"/>
                  </a:cxn>
                  <a:cxn ang="0">
                    <a:pos x="0" y="6"/>
                  </a:cxn>
                  <a:cxn ang="0">
                    <a:pos x="2" y="62"/>
                  </a:cxn>
                  <a:cxn ang="0">
                    <a:pos x="7" y="21"/>
                  </a:cxn>
                  <a:cxn ang="0">
                    <a:pos x="2" y="62"/>
                  </a:cxn>
                </a:cxnLst>
                <a:rect l="0" t="0" r="r" b="b"/>
                <a:pathLst>
                  <a:path w="9" h="62">
                    <a:moveTo>
                      <a:pt x="0" y="6"/>
                    </a:moveTo>
                    <a:lnTo>
                      <a:pt x="0" y="4"/>
                    </a:lnTo>
                    <a:lnTo>
                      <a:pt x="0" y="4"/>
                    </a:lnTo>
                    <a:lnTo>
                      <a:pt x="0" y="4"/>
                    </a:lnTo>
                    <a:lnTo>
                      <a:pt x="0" y="4"/>
                    </a:lnTo>
                    <a:lnTo>
                      <a:pt x="0" y="4"/>
                    </a:lnTo>
                    <a:lnTo>
                      <a:pt x="2" y="2"/>
                    </a:lnTo>
                    <a:lnTo>
                      <a:pt x="2" y="2"/>
                    </a:lnTo>
                    <a:lnTo>
                      <a:pt x="2" y="2"/>
                    </a:lnTo>
                    <a:lnTo>
                      <a:pt x="2" y="2"/>
                    </a:lnTo>
                    <a:lnTo>
                      <a:pt x="2" y="2"/>
                    </a:lnTo>
                    <a:lnTo>
                      <a:pt x="2" y="2"/>
                    </a:lnTo>
                    <a:lnTo>
                      <a:pt x="4" y="2"/>
                    </a:lnTo>
                    <a:lnTo>
                      <a:pt x="4" y="0"/>
                    </a:lnTo>
                    <a:lnTo>
                      <a:pt x="4" y="0"/>
                    </a:lnTo>
                    <a:lnTo>
                      <a:pt x="4" y="0"/>
                    </a:lnTo>
                    <a:lnTo>
                      <a:pt x="4" y="0"/>
                    </a:lnTo>
                    <a:lnTo>
                      <a:pt x="5" y="0"/>
                    </a:lnTo>
                    <a:lnTo>
                      <a:pt x="5" y="0"/>
                    </a:lnTo>
                    <a:lnTo>
                      <a:pt x="5" y="0"/>
                    </a:lnTo>
                    <a:lnTo>
                      <a:pt x="5" y="2"/>
                    </a:lnTo>
                    <a:lnTo>
                      <a:pt x="7" y="2"/>
                    </a:lnTo>
                    <a:lnTo>
                      <a:pt x="7" y="2"/>
                    </a:lnTo>
                    <a:lnTo>
                      <a:pt x="7" y="2"/>
                    </a:lnTo>
                    <a:lnTo>
                      <a:pt x="7" y="2"/>
                    </a:lnTo>
                    <a:lnTo>
                      <a:pt x="7" y="2"/>
                    </a:lnTo>
                    <a:lnTo>
                      <a:pt x="7" y="2"/>
                    </a:lnTo>
                    <a:lnTo>
                      <a:pt x="9" y="4"/>
                    </a:lnTo>
                    <a:lnTo>
                      <a:pt x="9" y="4"/>
                    </a:lnTo>
                    <a:lnTo>
                      <a:pt x="9" y="4"/>
                    </a:lnTo>
                    <a:lnTo>
                      <a:pt x="9" y="4"/>
                    </a:lnTo>
                    <a:lnTo>
                      <a:pt x="9" y="4"/>
                    </a:lnTo>
                    <a:lnTo>
                      <a:pt x="9" y="6"/>
                    </a:lnTo>
                    <a:lnTo>
                      <a:pt x="9" y="6"/>
                    </a:lnTo>
                    <a:lnTo>
                      <a:pt x="9" y="6"/>
                    </a:lnTo>
                    <a:lnTo>
                      <a:pt x="9" y="6"/>
                    </a:lnTo>
                    <a:lnTo>
                      <a:pt x="9" y="6"/>
                    </a:lnTo>
                    <a:lnTo>
                      <a:pt x="9" y="8"/>
                    </a:lnTo>
                    <a:lnTo>
                      <a:pt x="7" y="8"/>
                    </a:lnTo>
                    <a:lnTo>
                      <a:pt x="7" y="8"/>
                    </a:lnTo>
                    <a:lnTo>
                      <a:pt x="7" y="8"/>
                    </a:lnTo>
                    <a:lnTo>
                      <a:pt x="7" y="8"/>
                    </a:lnTo>
                    <a:lnTo>
                      <a:pt x="7" y="8"/>
                    </a:lnTo>
                    <a:lnTo>
                      <a:pt x="7" y="9"/>
                    </a:lnTo>
                    <a:lnTo>
                      <a:pt x="5" y="9"/>
                    </a:lnTo>
                    <a:lnTo>
                      <a:pt x="5" y="9"/>
                    </a:lnTo>
                    <a:lnTo>
                      <a:pt x="5" y="9"/>
                    </a:lnTo>
                    <a:lnTo>
                      <a:pt x="5" y="9"/>
                    </a:lnTo>
                    <a:lnTo>
                      <a:pt x="4" y="9"/>
                    </a:lnTo>
                    <a:lnTo>
                      <a:pt x="4" y="9"/>
                    </a:lnTo>
                    <a:lnTo>
                      <a:pt x="4" y="9"/>
                    </a:lnTo>
                    <a:lnTo>
                      <a:pt x="4" y="9"/>
                    </a:lnTo>
                    <a:lnTo>
                      <a:pt x="4" y="9"/>
                    </a:lnTo>
                    <a:lnTo>
                      <a:pt x="2" y="9"/>
                    </a:lnTo>
                    <a:lnTo>
                      <a:pt x="2" y="8"/>
                    </a:lnTo>
                    <a:lnTo>
                      <a:pt x="2" y="8"/>
                    </a:lnTo>
                    <a:lnTo>
                      <a:pt x="2" y="8"/>
                    </a:lnTo>
                    <a:lnTo>
                      <a:pt x="2" y="8"/>
                    </a:lnTo>
                    <a:lnTo>
                      <a:pt x="2" y="8"/>
                    </a:lnTo>
                    <a:lnTo>
                      <a:pt x="0" y="8"/>
                    </a:lnTo>
                    <a:lnTo>
                      <a:pt x="0" y="6"/>
                    </a:lnTo>
                    <a:lnTo>
                      <a:pt x="0" y="6"/>
                    </a:lnTo>
                    <a:lnTo>
                      <a:pt x="0" y="6"/>
                    </a:lnTo>
                    <a:lnTo>
                      <a:pt x="0" y="6"/>
                    </a:lnTo>
                    <a:lnTo>
                      <a:pt x="0" y="6"/>
                    </a:lnTo>
                    <a:close/>
                    <a:moveTo>
                      <a:pt x="2" y="62"/>
                    </a:moveTo>
                    <a:lnTo>
                      <a:pt x="2" y="21"/>
                    </a:lnTo>
                    <a:lnTo>
                      <a:pt x="7" y="21"/>
                    </a:lnTo>
                    <a:lnTo>
                      <a:pt x="7" y="62"/>
                    </a:lnTo>
                    <a:lnTo>
                      <a:pt x="2" y="62"/>
                    </a:lnTo>
                    <a:close/>
                  </a:path>
                </a:pathLst>
              </a:custGeom>
              <a:noFill/>
              <a:ln w="9525">
                <a:noFill/>
                <a:round/>
                <a:headEnd/>
                <a:tailEnd/>
              </a:ln>
            </p:spPr>
            <p:txBody>
              <a:bodyPr/>
              <a:lstStyle/>
              <a:p>
                <a:endParaRPr lang="pt-BR"/>
              </a:p>
            </p:txBody>
          </p:sp>
          <p:sp>
            <p:nvSpPr>
              <p:cNvPr id="1901" name="Freeform 877"/>
              <p:cNvSpPr>
                <a:spLocks/>
              </p:cNvSpPr>
              <p:nvPr/>
            </p:nvSpPr>
            <p:spPr bwMode="auto">
              <a:xfrm>
                <a:off x="1245" y="560"/>
                <a:ext cx="34" cy="43"/>
              </a:xfrm>
              <a:custGeom>
                <a:avLst/>
                <a:gdLst/>
                <a:ahLst/>
                <a:cxnLst>
                  <a:cxn ang="0">
                    <a:pos x="0" y="2"/>
                  </a:cxn>
                  <a:cxn ang="0">
                    <a:pos x="5" y="8"/>
                  </a:cxn>
                  <a:cxn ang="0">
                    <a:pos x="7" y="6"/>
                  </a:cxn>
                  <a:cxn ang="0">
                    <a:pos x="9" y="4"/>
                  </a:cxn>
                  <a:cxn ang="0">
                    <a:pos x="9" y="4"/>
                  </a:cxn>
                  <a:cxn ang="0">
                    <a:pos x="11" y="2"/>
                  </a:cxn>
                  <a:cxn ang="0">
                    <a:pos x="13" y="2"/>
                  </a:cxn>
                  <a:cxn ang="0">
                    <a:pos x="15" y="0"/>
                  </a:cxn>
                  <a:cxn ang="0">
                    <a:pos x="17" y="0"/>
                  </a:cxn>
                  <a:cxn ang="0">
                    <a:pos x="21" y="0"/>
                  </a:cxn>
                  <a:cxn ang="0">
                    <a:pos x="23" y="0"/>
                  </a:cxn>
                  <a:cxn ang="0">
                    <a:pos x="27" y="2"/>
                  </a:cxn>
                  <a:cxn ang="0">
                    <a:pos x="28" y="2"/>
                  </a:cxn>
                  <a:cxn ang="0">
                    <a:pos x="30" y="4"/>
                  </a:cxn>
                  <a:cxn ang="0">
                    <a:pos x="32" y="6"/>
                  </a:cxn>
                  <a:cxn ang="0">
                    <a:pos x="34" y="8"/>
                  </a:cxn>
                  <a:cxn ang="0">
                    <a:pos x="34" y="12"/>
                  </a:cxn>
                  <a:cxn ang="0">
                    <a:pos x="34" y="16"/>
                  </a:cxn>
                  <a:cxn ang="0">
                    <a:pos x="28" y="43"/>
                  </a:cxn>
                  <a:cxn ang="0">
                    <a:pos x="28" y="16"/>
                  </a:cxn>
                  <a:cxn ang="0">
                    <a:pos x="28" y="14"/>
                  </a:cxn>
                  <a:cxn ang="0">
                    <a:pos x="28" y="12"/>
                  </a:cxn>
                  <a:cxn ang="0">
                    <a:pos x="27" y="10"/>
                  </a:cxn>
                  <a:cxn ang="0">
                    <a:pos x="27" y="8"/>
                  </a:cxn>
                  <a:cxn ang="0">
                    <a:pos x="25" y="6"/>
                  </a:cxn>
                  <a:cxn ang="0">
                    <a:pos x="23" y="6"/>
                  </a:cxn>
                  <a:cxn ang="0">
                    <a:pos x="21" y="6"/>
                  </a:cxn>
                  <a:cxn ang="0">
                    <a:pos x="17" y="6"/>
                  </a:cxn>
                  <a:cxn ang="0">
                    <a:pos x="15" y="6"/>
                  </a:cxn>
                  <a:cxn ang="0">
                    <a:pos x="11" y="8"/>
                  </a:cxn>
                  <a:cxn ang="0">
                    <a:pos x="9" y="8"/>
                  </a:cxn>
                  <a:cxn ang="0">
                    <a:pos x="7" y="10"/>
                  </a:cxn>
                  <a:cxn ang="0">
                    <a:pos x="7" y="14"/>
                  </a:cxn>
                  <a:cxn ang="0">
                    <a:pos x="5" y="16"/>
                  </a:cxn>
                  <a:cxn ang="0">
                    <a:pos x="5" y="20"/>
                  </a:cxn>
                  <a:cxn ang="0">
                    <a:pos x="5" y="43"/>
                  </a:cxn>
                </a:cxnLst>
                <a:rect l="0" t="0" r="r" b="b"/>
                <a:pathLst>
                  <a:path w="34" h="43">
                    <a:moveTo>
                      <a:pt x="0" y="43"/>
                    </a:moveTo>
                    <a:lnTo>
                      <a:pt x="0" y="2"/>
                    </a:lnTo>
                    <a:lnTo>
                      <a:pt x="5" y="2"/>
                    </a:lnTo>
                    <a:lnTo>
                      <a:pt x="5" y="8"/>
                    </a:lnTo>
                    <a:lnTo>
                      <a:pt x="5" y="8"/>
                    </a:lnTo>
                    <a:lnTo>
                      <a:pt x="7" y="6"/>
                    </a:lnTo>
                    <a:lnTo>
                      <a:pt x="7" y="6"/>
                    </a:lnTo>
                    <a:lnTo>
                      <a:pt x="9" y="4"/>
                    </a:lnTo>
                    <a:lnTo>
                      <a:pt x="9" y="4"/>
                    </a:lnTo>
                    <a:lnTo>
                      <a:pt x="9" y="4"/>
                    </a:lnTo>
                    <a:lnTo>
                      <a:pt x="11" y="2"/>
                    </a:lnTo>
                    <a:lnTo>
                      <a:pt x="11" y="2"/>
                    </a:lnTo>
                    <a:lnTo>
                      <a:pt x="13" y="2"/>
                    </a:lnTo>
                    <a:lnTo>
                      <a:pt x="13" y="2"/>
                    </a:lnTo>
                    <a:lnTo>
                      <a:pt x="15" y="0"/>
                    </a:lnTo>
                    <a:lnTo>
                      <a:pt x="15" y="0"/>
                    </a:lnTo>
                    <a:lnTo>
                      <a:pt x="17" y="0"/>
                    </a:lnTo>
                    <a:lnTo>
                      <a:pt x="17" y="0"/>
                    </a:lnTo>
                    <a:lnTo>
                      <a:pt x="19" y="0"/>
                    </a:lnTo>
                    <a:lnTo>
                      <a:pt x="21" y="0"/>
                    </a:lnTo>
                    <a:lnTo>
                      <a:pt x="23" y="0"/>
                    </a:lnTo>
                    <a:lnTo>
                      <a:pt x="23" y="0"/>
                    </a:lnTo>
                    <a:lnTo>
                      <a:pt x="25" y="0"/>
                    </a:lnTo>
                    <a:lnTo>
                      <a:pt x="27" y="2"/>
                    </a:lnTo>
                    <a:lnTo>
                      <a:pt x="28" y="2"/>
                    </a:lnTo>
                    <a:lnTo>
                      <a:pt x="28" y="2"/>
                    </a:lnTo>
                    <a:lnTo>
                      <a:pt x="30" y="4"/>
                    </a:lnTo>
                    <a:lnTo>
                      <a:pt x="30" y="4"/>
                    </a:lnTo>
                    <a:lnTo>
                      <a:pt x="32" y="6"/>
                    </a:lnTo>
                    <a:lnTo>
                      <a:pt x="32" y="6"/>
                    </a:lnTo>
                    <a:lnTo>
                      <a:pt x="34" y="8"/>
                    </a:lnTo>
                    <a:lnTo>
                      <a:pt x="34" y="8"/>
                    </a:lnTo>
                    <a:lnTo>
                      <a:pt x="34" y="10"/>
                    </a:lnTo>
                    <a:lnTo>
                      <a:pt x="34" y="12"/>
                    </a:lnTo>
                    <a:lnTo>
                      <a:pt x="34" y="14"/>
                    </a:lnTo>
                    <a:lnTo>
                      <a:pt x="34" y="16"/>
                    </a:lnTo>
                    <a:lnTo>
                      <a:pt x="34" y="43"/>
                    </a:lnTo>
                    <a:lnTo>
                      <a:pt x="28" y="43"/>
                    </a:lnTo>
                    <a:lnTo>
                      <a:pt x="28" y="18"/>
                    </a:lnTo>
                    <a:lnTo>
                      <a:pt x="28" y="16"/>
                    </a:lnTo>
                    <a:lnTo>
                      <a:pt x="28" y="16"/>
                    </a:lnTo>
                    <a:lnTo>
                      <a:pt x="28" y="14"/>
                    </a:lnTo>
                    <a:lnTo>
                      <a:pt x="28" y="12"/>
                    </a:lnTo>
                    <a:lnTo>
                      <a:pt x="28" y="12"/>
                    </a:lnTo>
                    <a:lnTo>
                      <a:pt x="28" y="10"/>
                    </a:lnTo>
                    <a:lnTo>
                      <a:pt x="27" y="10"/>
                    </a:lnTo>
                    <a:lnTo>
                      <a:pt x="27" y="8"/>
                    </a:lnTo>
                    <a:lnTo>
                      <a:pt x="27" y="8"/>
                    </a:lnTo>
                    <a:lnTo>
                      <a:pt x="25" y="8"/>
                    </a:lnTo>
                    <a:lnTo>
                      <a:pt x="25" y="6"/>
                    </a:lnTo>
                    <a:lnTo>
                      <a:pt x="23" y="6"/>
                    </a:lnTo>
                    <a:lnTo>
                      <a:pt x="23" y="6"/>
                    </a:lnTo>
                    <a:lnTo>
                      <a:pt x="21" y="6"/>
                    </a:lnTo>
                    <a:lnTo>
                      <a:pt x="21" y="6"/>
                    </a:lnTo>
                    <a:lnTo>
                      <a:pt x="19" y="6"/>
                    </a:lnTo>
                    <a:lnTo>
                      <a:pt x="17" y="6"/>
                    </a:lnTo>
                    <a:lnTo>
                      <a:pt x="15" y="6"/>
                    </a:lnTo>
                    <a:lnTo>
                      <a:pt x="15" y="6"/>
                    </a:lnTo>
                    <a:lnTo>
                      <a:pt x="13" y="6"/>
                    </a:lnTo>
                    <a:lnTo>
                      <a:pt x="11" y="8"/>
                    </a:lnTo>
                    <a:lnTo>
                      <a:pt x="11" y="8"/>
                    </a:lnTo>
                    <a:lnTo>
                      <a:pt x="9" y="8"/>
                    </a:lnTo>
                    <a:lnTo>
                      <a:pt x="9" y="10"/>
                    </a:lnTo>
                    <a:lnTo>
                      <a:pt x="7" y="10"/>
                    </a:lnTo>
                    <a:lnTo>
                      <a:pt x="7" y="12"/>
                    </a:lnTo>
                    <a:lnTo>
                      <a:pt x="7" y="14"/>
                    </a:lnTo>
                    <a:lnTo>
                      <a:pt x="7" y="14"/>
                    </a:lnTo>
                    <a:lnTo>
                      <a:pt x="5" y="16"/>
                    </a:lnTo>
                    <a:lnTo>
                      <a:pt x="5" y="18"/>
                    </a:lnTo>
                    <a:lnTo>
                      <a:pt x="5" y="20"/>
                    </a:lnTo>
                    <a:lnTo>
                      <a:pt x="5" y="22"/>
                    </a:lnTo>
                    <a:lnTo>
                      <a:pt x="5" y="43"/>
                    </a:lnTo>
                    <a:lnTo>
                      <a:pt x="0" y="43"/>
                    </a:lnTo>
                    <a:close/>
                  </a:path>
                </a:pathLst>
              </a:custGeom>
              <a:noFill/>
              <a:ln w="9525">
                <a:noFill/>
                <a:round/>
                <a:headEnd/>
                <a:tailEnd/>
              </a:ln>
            </p:spPr>
            <p:txBody>
              <a:bodyPr/>
              <a:lstStyle/>
              <a:p>
                <a:endParaRPr lang="pt-BR"/>
              </a:p>
            </p:txBody>
          </p:sp>
          <p:sp>
            <p:nvSpPr>
              <p:cNvPr id="1902" name="Freeform 878"/>
              <p:cNvSpPr>
                <a:spLocks noEditPoints="1"/>
              </p:cNvSpPr>
              <p:nvPr/>
            </p:nvSpPr>
            <p:spPr bwMode="auto">
              <a:xfrm>
                <a:off x="1291" y="560"/>
                <a:ext cx="40" cy="45"/>
              </a:xfrm>
              <a:custGeom>
                <a:avLst/>
                <a:gdLst/>
                <a:ahLst/>
                <a:cxnLst>
                  <a:cxn ang="0">
                    <a:pos x="32" y="16"/>
                  </a:cxn>
                  <a:cxn ang="0">
                    <a:pos x="30" y="12"/>
                  </a:cxn>
                  <a:cxn ang="0">
                    <a:pos x="28" y="10"/>
                  </a:cxn>
                  <a:cxn ang="0">
                    <a:pos x="27" y="8"/>
                  </a:cxn>
                  <a:cxn ang="0">
                    <a:pos x="23" y="6"/>
                  </a:cxn>
                  <a:cxn ang="0">
                    <a:pos x="19" y="6"/>
                  </a:cxn>
                  <a:cxn ang="0">
                    <a:pos x="15" y="6"/>
                  </a:cxn>
                  <a:cxn ang="0">
                    <a:pos x="11" y="8"/>
                  </a:cxn>
                  <a:cxn ang="0">
                    <a:pos x="9" y="10"/>
                  </a:cxn>
                  <a:cxn ang="0">
                    <a:pos x="7" y="14"/>
                  </a:cxn>
                  <a:cxn ang="0">
                    <a:pos x="7" y="18"/>
                  </a:cxn>
                  <a:cxn ang="0">
                    <a:pos x="7" y="24"/>
                  </a:cxn>
                  <a:cxn ang="0">
                    <a:pos x="7" y="27"/>
                  </a:cxn>
                  <a:cxn ang="0">
                    <a:pos x="9" y="33"/>
                  </a:cxn>
                  <a:cxn ang="0">
                    <a:pos x="11" y="37"/>
                  </a:cxn>
                  <a:cxn ang="0">
                    <a:pos x="15" y="39"/>
                  </a:cxn>
                  <a:cxn ang="0">
                    <a:pos x="19" y="39"/>
                  </a:cxn>
                  <a:cxn ang="0">
                    <a:pos x="23" y="39"/>
                  </a:cxn>
                  <a:cxn ang="0">
                    <a:pos x="27" y="39"/>
                  </a:cxn>
                  <a:cxn ang="0">
                    <a:pos x="28" y="37"/>
                  </a:cxn>
                  <a:cxn ang="0">
                    <a:pos x="32" y="35"/>
                  </a:cxn>
                  <a:cxn ang="0">
                    <a:pos x="34" y="31"/>
                  </a:cxn>
                  <a:cxn ang="0">
                    <a:pos x="40" y="33"/>
                  </a:cxn>
                  <a:cxn ang="0">
                    <a:pos x="38" y="37"/>
                  </a:cxn>
                  <a:cxn ang="0">
                    <a:pos x="34" y="41"/>
                  </a:cxn>
                  <a:cxn ang="0">
                    <a:pos x="30" y="43"/>
                  </a:cxn>
                  <a:cxn ang="0">
                    <a:pos x="27" y="45"/>
                  </a:cxn>
                  <a:cxn ang="0">
                    <a:pos x="23" y="45"/>
                  </a:cxn>
                  <a:cxn ang="0">
                    <a:pos x="17" y="45"/>
                  </a:cxn>
                  <a:cxn ang="0">
                    <a:pos x="11" y="43"/>
                  </a:cxn>
                  <a:cxn ang="0">
                    <a:pos x="5" y="39"/>
                  </a:cxn>
                  <a:cxn ang="0">
                    <a:pos x="4" y="33"/>
                  </a:cxn>
                  <a:cxn ang="0">
                    <a:pos x="2" y="27"/>
                  </a:cxn>
                  <a:cxn ang="0">
                    <a:pos x="0" y="20"/>
                  </a:cxn>
                  <a:cxn ang="0">
                    <a:pos x="2" y="14"/>
                  </a:cxn>
                  <a:cxn ang="0">
                    <a:pos x="5" y="8"/>
                  </a:cxn>
                  <a:cxn ang="0">
                    <a:pos x="9" y="4"/>
                  </a:cxn>
                  <a:cxn ang="0">
                    <a:pos x="15" y="2"/>
                  </a:cxn>
                  <a:cxn ang="0">
                    <a:pos x="21" y="0"/>
                  </a:cxn>
                  <a:cxn ang="0">
                    <a:pos x="27" y="0"/>
                  </a:cxn>
                  <a:cxn ang="0">
                    <a:pos x="32" y="4"/>
                  </a:cxn>
                  <a:cxn ang="0">
                    <a:pos x="36" y="8"/>
                  </a:cxn>
                  <a:cxn ang="0">
                    <a:pos x="38" y="12"/>
                  </a:cxn>
                  <a:cxn ang="0">
                    <a:pos x="40" y="20"/>
                  </a:cxn>
                </a:cxnLst>
                <a:rect l="0" t="0" r="r" b="b"/>
                <a:pathLst>
                  <a:path w="40" h="45">
                    <a:moveTo>
                      <a:pt x="32" y="18"/>
                    </a:moveTo>
                    <a:lnTo>
                      <a:pt x="32" y="16"/>
                    </a:lnTo>
                    <a:lnTo>
                      <a:pt x="32" y="16"/>
                    </a:lnTo>
                    <a:lnTo>
                      <a:pt x="32" y="14"/>
                    </a:lnTo>
                    <a:lnTo>
                      <a:pt x="32" y="12"/>
                    </a:lnTo>
                    <a:lnTo>
                      <a:pt x="30" y="12"/>
                    </a:lnTo>
                    <a:lnTo>
                      <a:pt x="30" y="10"/>
                    </a:lnTo>
                    <a:lnTo>
                      <a:pt x="30" y="10"/>
                    </a:lnTo>
                    <a:lnTo>
                      <a:pt x="28" y="10"/>
                    </a:lnTo>
                    <a:lnTo>
                      <a:pt x="28" y="8"/>
                    </a:lnTo>
                    <a:lnTo>
                      <a:pt x="27" y="8"/>
                    </a:lnTo>
                    <a:lnTo>
                      <a:pt x="27" y="8"/>
                    </a:lnTo>
                    <a:lnTo>
                      <a:pt x="25" y="6"/>
                    </a:lnTo>
                    <a:lnTo>
                      <a:pt x="25" y="6"/>
                    </a:lnTo>
                    <a:lnTo>
                      <a:pt x="23" y="6"/>
                    </a:lnTo>
                    <a:lnTo>
                      <a:pt x="21" y="6"/>
                    </a:lnTo>
                    <a:lnTo>
                      <a:pt x="21" y="6"/>
                    </a:lnTo>
                    <a:lnTo>
                      <a:pt x="19" y="6"/>
                    </a:lnTo>
                    <a:lnTo>
                      <a:pt x="17" y="6"/>
                    </a:lnTo>
                    <a:lnTo>
                      <a:pt x="17" y="6"/>
                    </a:lnTo>
                    <a:lnTo>
                      <a:pt x="15" y="6"/>
                    </a:lnTo>
                    <a:lnTo>
                      <a:pt x="13" y="8"/>
                    </a:lnTo>
                    <a:lnTo>
                      <a:pt x="13" y="8"/>
                    </a:lnTo>
                    <a:lnTo>
                      <a:pt x="11" y="8"/>
                    </a:lnTo>
                    <a:lnTo>
                      <a:pt x="11" y="10"/>
                    </a:lnTo>
                    <a:lnTo>
                      <a:pt x="11" y="10"/>
                    </a:lnTo>
                    <a:lnTo>
                      <a:pt x="9" y="10"/>
                    </a:lnTo>
                    <a:lnTo>
                      <a:pt x="9" y="12"/>
                    </a:lnTo>
                    <a:lnTo>
                      <a:pt x="9" y="14"/>
                    </a:lnTo>
                    <a:lnTo>
                      <a:pt x="7" y="14"/>
                    </a:lnTo>
                    <a:lnTo>
                      <a:pt x="7" y="16"/>
                    </a:lnTo>
                    <a:lnTo>
                      <a:pt x="7" y="16"/>
                    </a:lnTo>
                    <a:lnTo>
                      <a:pt x="7" y="18"/>
                    </a:lnTo>
                    <a:lnTo>
                      <a:pt x="32" y="18"/>
                    </a:lnTo>
                    <a:close/>
                    <a:moveTo>
                      <a:pt x="40" y="24"/>
                    </a:moveTo>
                    <a:lnTo>
                      <a:pt x="7" y="24"/>
                    </a:lnTo>
                    <a:lnTo>
                      <a:pt x="7" y="26"/>
                    </a:lnTo>
                    <a:lnTo>
                      <a:pt x="7" y="26"/>
                    </a:lnTo>
                    <a:lnTo>
                      <a:pt x="7" y="27"/>
                    </a:lnTo>
                    <a:lnTo>
                      <a:pt x="7" y="29"/>
                    </a:lnTo>
                    <a:lnTo>
                      <a:pt x="9" y="31"/>
                    </a:lnTo>
                    <a:lnTo>
                      <a:pt x="9" y="33"/>
                    </a:lnTo>
                    <a:lnTo>
                      <a:pt x="9" y="33"/>
                    </a:lnTo>
                    <a:lnTo>
                      <a:pt x="11" y="35"/>
                    </a:lnTo>
                    <a:lnTo>
                      <a:pt x="11" y="37"/>
                    </a:lnTo>
                    <a:lnTo>
                      <a:pt x="13" y="37"/>
                    </a:lnTo>
                    <a:lnTo>
                      <a:pt x="13" y="37"/>
                    </a:lnTo>
                    <a:lnTo>
                      <a:pt x="15" y="39"/>
                    </a:lnTo>
                    <a:lnTo>
                      <a:pt x="17" y="39"/>
                    </a:lnTo>
                    <a:lnTo>
                      <a:pt x="17" y="39"/>
                    </a:lnTo>
                    <a:lnTo>
                      <a:pt x="19" y="39"/>
                    </a:lnTo>
                    <a:lnTo>
                      <a:pt x="21" y="39"/>
                    </a:lnTo>
                    <a:lnTo>
                      <a:pt x="23" y="39"/>
                    </a:lnTo>
                    <a:lnTo>
                      <a:pt x="23" y="39"/>
                    </a:lnTo>
                    <a:lnTo>
                      <a:pt x="25" y="39"/>
                    </a:lnTo>
                    <a:lnTo>
                      <a:pt x="25" y="39"/>
                    </a:lnTo>
                    <a:lnTo>
                      <a:pt x="27" y="39"/>
                    </a:lnTo>
                    <a:lnTo>
                      <a:pt x="27" y="39"/>
                    </a:lnTo>
                    <a:lnTo>
                      <a:pt x="28" y="37"/>
                    </a:lnTo>
                    <a:lnTo>
                      <a:pt x="28" y="37"/>
                    </a:lnTo>
                    <a:lnTo>
                      <a:pt x="30" y="37"/>
                    </a:lnTo>
                    <a:lnTo>
                      <a:pt x="30" y="35"/>
                    </a:lnTo>
                    <a:lnTo>
                      <a:pt x="32" y="35"/>
                    </a:lnTo>
                    <a:lnTo>
                      <a:pt x="32" y="33"/>
                    </a:lnTo>
                    <a:lnTo>
                      <a:pt x="32" y="33"/>
                    </a:lnTo>
                    <a:lnTo>
                      <a:pt x="34" y="31"/>
                    </a:lnTo>
                    <a:lnTo>
                      <a:pt x="34" y="31"/>
                    </a:lnTo>
                    <a:lnTo>
                      <a:pt x="34" y="29"/>
                    </a:lnTo>
                    <a:lnTo>
                      <a:pt x="40" y="33"/>
                    </a:lnTo>
                    <a:lnTo>
                      <a:pt x="40" y="35"/>
                    </a:lnTo>
                    <a:lnTo>
                      <a:pt x="38" y="35"/>
                    </a:lnTo>
                    <a:lnTo>
                      <a:pt x="38" y="37"/>
                    </a:lnTo>
                    <a:lnTo>
                      <a:pt x="36" y="39"/>
                    </a:lnTo>
                    <a:lnTo>
                      <a:pt x="36" y="39"/>
                    </a:lnTo>
                    <a:lnTo>
                      <a:pt x="34" y="41"/>
                    </a:lnTo>
                    <a:lnTo>
                      <a:pt x="34" y="41"/>
                    </a:lnTo>
                    <a:lnTo>
                      <a:pt x="32" y="41"/>
                    </a:lnTo>
                    <a:lnTo>
                      <a:pt x="30" y="43"/>
                    </a:lnTo>
                    <a:lnTo>
                      <a:pt x="30" y="43"/>
                    </a:lnTo>
                    <a:lnTo>
                      <a:pt x="28" y="43"/>
                    </a:lnTo>
                    <a:lnTo>
                      <a:pt x="27" y="45"/>
                    </a:lnTo>
                    <a:lnTo>
                      <a:pt x="27" y="45"/>
                    </a:lnTo>
                    <a:lnTo>
                      <a:pt x="25" y="45"/>
                    </a:lnTo>
                    <a:lnTo>
                      <a:pt x="23" y="45"/>
                    </a:lnTo>
                    <a:lnTo>
                      <a:pt x="21" y="45"/>
                    </a:lnTo>
                    <a:lnTo>
                      <a:pt x="19" y="45"/>
                    </a:lnTo>
                    <a:lnTo>
                      <a:pt x="17" y="45"/>
                    </a:lnTo>
                    <a:lnTo>
                      <a:pt x="15" y="45"/>
                    </a:lnTo>
                    <a:lnTo>
                      <a:pt x="13" y="43"/>
                    </a:lnTo>
                    <a:lnTo>
                      <a:pt x="11" y="43"/>
                    </a:lnTo>
                    <a:lnTo>
                      <a:pt x="9" y="41"/>
                    </a:lnTo>
                    <a:lnTo>
                      <a:pt x="7" y="41"/>
                    </a:lnTo>
                    <a:lnTo>
                      <a:pt x="5" y="39"/>
                    </a:lnTo>
                    <a:lnTo>
                      <a:pt x="5" y="37"/>
                    </a:lnTo>
                    <a:lnTo>
                      <a:pt x="4" y="35"/>
                    </a:lnTo>
                    <a:lnTo>
                      <a:pt x="4" y="33"/>
                    </a:lnTo>
                    <a:lnTo>
                      <a:pt x="2" y="31"/>
                    </a:lnTo>
                    <a:lnTo>
                      <a:pt x="2" y="29"/>
                    </a:lnTo>
                    <a:lnTo>
                      <a:pt x="2" y="27"/>
                    </a:lnTo>
                    <a:lnTo>
                      <a:pt x="0" y="26"/>
                    </a:lnTo>
                    <a:lnTo>
                      <a:pt x="0" y="24"/>
                    </a:lnTo>
                    <a:lnTo>
                      <a:pt x="0" y="20"/>
                    </a:lnTo>
                    <a:lnTo>
                      <a:pt x="2" y="18"/>
                    </a:lnTo>
                    <a:lnTo>
                      <a:pt x="2" y="16"/>
                    </a:lnTo>
                    <a:lnTo>
                      <a:pt x="2" y="14"/>
                    </a:lnTo>
                    <a:lnTo>
                      <a:pt x="4" y="12"/>
                    </a:lnTo>
                    <a:lnTo>
                      <a:pt x="4" y="10"/>
                    </a:lnTo>
                    <a:lnTo>
                      <a:pt x="5" y="8"/>
                    </a:lnTo>
                    <a:lnTo>
                      <a:pt x="5" y="6"/>
                    </a:lnTo>
                    <a:lnTo>
                      <a:pt x="7" y="6"/>
                    </a:lnTo>
                    <a:lnTo>
                      <a:pt x="9" y="4"/>
                    </a:lnTo>
                    <a:lnTo>
                      <a:pt x="11" y="2"/>
                    </a:lnTo>
                    <a:lnTo>
                      <a:pt x="13" y="2"/>
                    </a:lnTo>
                    <a:lnTo>
                      <a:pt x="15" y="2"/>
                    </a:lnTo>
                    <a:lnTo>
                      <a:pt x="17" y="0"/>
                    </a:lnTo>
                    <a:lnTo>
                      <a:pt x="19" y="0"/>
                    </a:lnTo>
                    <a:lnTo>
                      <a:pt x="21" y="0"/>
                    </a:lnTo>
                    <a:lnTo>
                      <a:pt x="23" y="0"/>
                    </a:lnTo>
                    <a:lnTo>
                      <a:pt x="25" y="0"/>
                    </a:lnTo>
                    <a:lnTo>
                      <a:pt x="27" y="0"/>
                    </a:lnTo>
                    <a:lnTo>
                      <a:pt x="28" y="2"/>
                    </a:lnTo>
                    <a:lnTo>
                      <a:pt x="30" y="2"/>
                    </a:lnTo>
                    <a:lnTo>
                      <a:pt x="32" y="4"/>
                    </a:lnTo>
                    <a:lnTo>
                      <a:pt x="32" y="4"/>
                    </a:lnTo>
                    <a:lnTo>
                      <a:pt x="34" y="6"/>
                    </a:lnTo>
                    <a:lnTo>
                      <a:pt x="36" y="8"/>
                    </a:lnTo>
                    <a:lnTo>
                      <a:pt x="36" y="10"/>
                    </a:lnTo>
                    <a:lnTo>
                      <a:pt x="38" y="12"/>
                    </a:lnTo>
                    <a:lnTo>
                      <a:pt x="38" y="12"/>
                    </a:lnTo>
                    <a:lnTo>
                      <a:pt x="38" y="14"/>
                    </a:lnTo>
                    <a:lnTo>
                      <a:pt x="40" y="18"/>
                    </a:lnTo>
                    <a:lnTo>
                      <a:pt x="40" y="20"/>
                    </a:lnTo>
                    <a:lnTo>
                      <a:pt x="40" y="22"/>
                    </a:lnTo>
                    <a:lnTo>
                      <a:pt x="40" y="24"/>
                    </a:lnTo>
                    <a:close/>
                  </a:path>
                </a:pathLst>
              </a:custGeom>
              <a:noFill/>
              <a:ln w="9525">
                <a:noFill/>
                <a:round/>
                <a:headEnd/>
                <a:tailEnd/>
              </a:ln>
            </p:spPr>
            <p:txBody>
              <a:bodyPr/>
              <a:lstStyle/>
              <a:p>
                <a:endParaRPr lang="pt-BR"/>
              </a:p>
            </p:txBody>
          </p:sp>
        </p:grpSp>
        <p:sp>
          <p:nvSpPr>
            <p:cNvPr id="2033" name="Line 1009"/>
            <p:cNvSpPr>
              <a:spLocks noChangeShapeType="1"/>
            </p:cNvSpPr>
            <p:nvPr/>
          </p:nvSpPr>
          <p:spPr bwMode="auto">
            <a:xfrm>
              <a:off x="7" y="666"/>
              <a:ext cx="6336" cy="0"/>
            </a:xfrm>
            <a:prstGeom prst="line">
              <a:avLst/>
            </a:prstGeom>
            <a:noFill/>
            <a:ln w="9525">
              <a:noFill/>
              <a:round/>
              <a:headEnd/>
              <a:tailEnd/>
            </a:ln>
            <a:effectLst/>
          </p:spPr>
          <p:txBody>
            <a:bodyPr wrap="none" anchor="ctr"/>
            <a:lstStyle/>
            <a:p>
              <a:endParaRPr lang="pt-BR"/>
            </a:p>
          </p:txBody>
        </p:sp>
        <p:grpSp>
          <p:nvGrpSpPr>
            <p:cNvPr id="2035" name="Group 1011"/>
            <p:cNvGrpSpPr>
              <a:grpSpLocks/>
            </p:cNvGrpSpPr>
            <p:nvPr/>
          </p:nvGrpSpPr>
          <p:grpSpPr bwMode="auto">
            <a:xfrm>
              <a:off x="898" y="6"/>
              <a:ext cx="749" cy="85"/>
              <a:chOff x="1534" y="6"/>
              <a:chExt cx="832" cy="94"/>
            </a:xfrm>
          </p:grpSpPr>
          <p:sp>
            <p:nvSpPr>
              <p:cNvPr id="2036" name="Freeform 1012"/>
              <p:cNvSpPr>
                <a:spLocks/>
              </p:cNvSpPr>
              <p:nvPr/>
            </p:nvSpPr>
            <p:spPr bwMode="auto">
              <a:xfrm>
                <a:off x="1534" y="12"/>
                <a:ext cx="30" cy="67"/>
              </a:xfrm>
              <a:custGeom>
                <a:avLst/>
                <a:gdLst/>
                <a:ahLst/>
                <a:cxnLst>
                  <a:cxn ang="0">
                    <a:pos x="0" y="67"/>
                  </a:cxn>
                  <a:cxn ang="0">
                    <a:pos x="0" y="0"/>
                  </a:cxn>
                  <a:cxn ang="0">
                    <a:pos x="7" y="0"/>
                  </a:cxn>
                  <a:cxn ang="0">
                    <a:pos x="7" y="61"/>
                  </a:cxn>
                  <a:cxn ang="0">
                    <a:pos x="30" y="61"/>
                  </a:cxn>
                  <a:cxn ang="0">
                    <a:pos x="30" y="67"/>
                  </a:cxn>
                  <a:cxn ang="0">
                    <a:pos x="0" y="67"/>
                  </a:cxn>
                </a:cxnLst>
                <a:rect l="0" t="0" r="r" b="b"/>
                <a:pathLst>
                  <a:path w="30" h="67">
                    <a:moveTo>
                      <a:pt x="0" y="67"/>
                    </a:moveTo>
                    <a:lnTo>
                      <a:pt x="0" y="0"/>
                    </a:lnTo>
                    <a:lnTo>
                      <a:pt x="7" y="0"/>
                    </a:lnTo>
                    <a:lnTo>
                      <a:pt x="7" y="61"/>
                    </a:lnTo>
                    <a:lnTo>
                      <a:pt x="30" y="61"/>
                    </a:lnTo>
                    <a:lnTo>
                      <a:pt x="30" y="67"/>
                    </a:lnTo>
                    <a:lnTo>
                      <a:pt x="0" y="67"/>
                    </a:lnTo>
                    <a:close/>
                  </a:path>
                </a:pathLst>
              </a:custGeom>
              <a:noFill/>
              <a:ln w="9525">
                <a:noFill/>
                <a:round/>
                <a:headEnd/>
                <a:tailEnd/>
              </a:ln>
            </p:spPr>
            <p:txBody>
              <a:bodyPr/>
              <a:lstStyle/>
              <a:p>
                <a:endParaRPr lang="pt-BR"/>
              </a:p>
            </p:txBody>
          </p:sp>
          <p:sp>
            <p:nvSpPr>
              <p:cNvPr id="2037" name="Freeform 1013"/>
              <p:cNvSpPr>
                <a:spLocks noEditPoints="1"/>
              </p:cNvSpPr>
              <p:nvPr/>
            </p:nvSpPr>
            <p:spPr bwMode="auto">
              <a:xfrm>
                <a:off x="1568" y="37"/>
                <a:ext cx="39" cy="44"/>
              </a:xfrm>
              <a:custGeom>
                <a:avLst/>
                <a:gdLst/>
                <a:ahLst/>
                <a:cxnLst>
                  <a:cxn ang="0">
                    <a:pos x="33" y="15"/>
                  </a:cxn>
                  <a:cxn ang="0">
                    <a:pos x="31" y="11"/>
                  </a:cxn>
                  <a:cxn ang="0">
                    <a:pos x="29" y="7"/>
                  </a:cxn>
                  <a:cxn ang="0">
                    <a:pos x="25" y="5"/>
                  </a:cxn>
                  <a:cxn ang="0">
                    <a:pos x="21" y="5"/>
                  </a:cxn>
                  <a:cxn ang="0">
                    <a:pos x="18" y="5"/>
                  </a:cxn>
                  <a:cxn ang="0">
                    <a:pos x="16" y="5"/>
                  </a:cxn>
                  <a:cxn ang="0">
                    <a:pos x="12" y="7"/>
                  </a:cxn>
                  <a:cxn ang="0">
                    <a:pos x="10" y="9"/>
                  </a:cxn>
                  <a:cxn ang="0">
                    <a:pos x="8" y="13"/>
                  </a:cxn>
                  <a:cxn ang="0">
                    <a:pos x="6" y="17"/>
                  </a:cxn>
                  <a:cxn ang="0">
                    <a:pos x="6" y="21"/>
                  </a:cxn>
                  <a:cxn ang="0">
                    <a:pos x="6" y="27"/>
                  </a:cxn>
                  <a:cxn ang="0">
                    <a:pos x="8" y="32"/>
                  </a:cxn>
                  <a:cxn ang="0">
                    <a:pos x="12" y="36"/>
                  </a:cxn>
                  <a:cxn ang="0">
                    <a:pos x="16" y="38"/>
                  </a:cxn>
                  <a:cxn ang="0">
                    <a:pos x="20" y="38"/>
                  </a:cxn>
                  <a:cxn ang="0">
                    <a:pos x="23" y="38"/>
                  </a:cxn>
                  <a:cxn ang="0">
                    <a:pos x="25" y="38"/>
                  </a:cxn>
                  <a:cxn ang="0">
                    <a:pos x="29" y="36"/>
                  </a:cxn>
                  <a:cxn ang="0">
                    <a:pos x="31" y="34"/>
                  </a:cxn>
                  <a:cxn ang="0">
                    <a:pos x="33" y="30"/>
                  </a:cxn>
                  <a:cxn ang="0">
                    <a:pos x="39" y="32"/>
                  </a:cxn>
                  <a:cxn ang="0">
                    <a:pos x="37" y="36"/>
                  </a:cxn>
                  <a:cxn ang="0">
                    <a:pos x="35" y="40"/>
                  </a:cxn>
                  <a:cxn ang="0">
                    <a:pos x="31" y="42"/>
                  </a:cxn>
                  <a:cxn ang="0">
                    <a:pos x="27" y="44"/>
                  </a:cxn>
                  <a:cxn ang="0">
                    <a:pos x="21" y="44"/>
                  </a:cxn>
                  <a:cxn ang="0">
                    <a:pos x="16" y="44"/>
                  </a:cxn>
                  <a:cxn ang="0">
                    <a:pos x="10" y="42"/>
                  </a:cxn>
                  <a:cxn ang="0">
                    <a:pos x="6" y="38"/>
                  </a:cxn>
                  <a:cxn ang="0">
                    <a:pos x="2" y="32"/>
                  </a:cxn>
                  <a:cxn ang="0">
                    <a:pos x="0" y="27"/>
                  </a:cxn>
                  <a:cxn ang="0">
                    <a:pos x="0" y="19"/>
                  </a:cxn>
                  <a:cxn ang="0">
                    <a:pos x="2" y="13"/>
                  </a:cxn>
                  <a:cxn ang="0">
                    <a:pos x="4" y="7"/>
                  </a:cxn>
                  <a:cxn ang="0">
                    <a:pos x="8" y="4"/>
                  </a:cxn>
                  <a:cxn ang="0">
                    <a:pos x="14" y="0"/>
                  </a:cxn>
                  <a:cxn ang="0">
                    <a:pos x="20" y="0"/>
                  </a:cxn>
                  <a:cxn ang="0">
                    <a:pos x="27" y="0"/>
                  </a:cxn>
                  <a:cxn ang="0">
                    <a:pos x="31" y="2"/>
                  </a:cxn>
                  <a:cxn ang="0">
                    <a:pos x="35" y="7"/>
                  </a:cxn>
                  <a:cxn ang="0">
                    <a:pos x="39" y="11"/>
                  </a:cxn>
                  <a:cxn ang="0">
                    <a:pos x="39" y="19"/>
                  </a:cxn>
                </a:cxnLst>
                <a:rect l="0" t="0" r="r" b="b"/>
                <a:pathLst>
                  <a:path w="39" h="44">
                    <a:moveTo>
                      <a:pt x="33" y="17"/>
                    </a:moveTo>
                    <a:lnTo>
                      <a:pt x="33" y="15"/>
                    </a:lnTo>
                    <a:lnTo>
                      <a:pt x="33" y="15"/>
                    </a:lnTo>
                    <a:lnTo>
                      <a:pt x="31" y="13"/>
                    </a:lnTo>
                    <a:lnTo>
                      <a:pt x="31" y="11"/>
                    </a:lnTo>
                    <a:lnTo>
                      <a:pt x="31" y="11"/>
                    </a:lnTo>
                    <a:lnTo>
                      <a:pt x="31" y="9"/>
                    </a:lnTo>
                    <a:lnTo>
                      <a:pt x="29" y="9"/>
                    </a:lnTo>
                    <a:lnTo>
                      <a:pt x="29" y="7"/>
                    </a:lnTo>
                    <a:lnTo>
                      <a:pt x="27" y="7"/>
                    </a:lnTo>
                    <a:lnTo>
                      <a:pt x="27" y="7"/>
                    </a:lnTo>
                    <a:lnTo>
                      <a:pt x="25" y="5"/>
                    </a:lnTo>
                    <a:lnTo>
                      <a:pt x="25" y="5"/>
                    </a:lnTo>
                    <a:lnTo>
                      <a:pt x="23" y="5"/>
                    </a:lnTo>
                    <a:lnTo>
                      <a:pt x="21" y="5"/>
                    </a:lnTo>
                    <a:lnTo>
                      <a:pt x="21" y="5"/>
                    </a:lnTo>
                    <a:lnTo>
                      <a:pt x="20" y="5"/>
                    </a:lnTo>
                    <a:lnTo>
                      <a:pt x="18" y="5"/>
                    </a:lnTo>
                    <a:lnTo>
                      <a:pt x="18" y="5"/>
                    </a:lnTo>
                    <a:lnTo>
                      <a:pt x="16" y="5"/>
                    </a:lnTo>
                    <a:lnTo>
                      <a:pt x="16" y="5"/>
                    </a:lnTo>
                    <a:lnTo>
                      <a:pt x="14" y="5"/>
                    </a:lnTo>
                    <a:lnTo>
                      <a:pt x="12" y="7"/>
                    </a:lnTo>
                    <a:lnTo>
                      <a:pt x="12" y="7"/>
                    </a:lnTo>
                    <a:lnTo>
                      <a:pt x="10" y="7"/>
                    </a:lnTo>
                    <a:lnTo>
                      <a:pt x="10" y="9"/>
                    </a:lnTo>
                    <a:lnTo>
                      <a:pt x="10" y="9"/>
                    </a:lnTo>
                    <a:lnTo>
                      <a:pt x="8" y="11"/>
                    </a:lnTo>
                    <a:lnTo>
                      <a:pt x="8" y="11"/>
                    </a:lnTo>
                    <a:lnTo>
                      <a:pt x="8" y="13"/>
                    </a:lnTo>
                    <a:lnTo>
                      <a:pt x="8" y="15"/>
                    </a:lnTo>
                    <a:lnTo>
                      <a:pt x="6" y="15"/>
                    </a:lnTo>
                    <a:lnTo>
                      <a:pt x="6" y="17"/>
                    </a:lnTo>
                    <a:lnTo>
                      <a:pt x="33" y="17"/>
                    </a:lnTo>
                    <a:close/>
                    <a:moveTo>
                      <a:pt x="39" y="21"/>
                    </a:moveTo>
                    <a:lnTo>
                      <a:pt x="6" y="21"/>
                    </a:lnTo>
                    <a:lnTo>
                      <a:pt x="6" y="23"/>
                    </a:lnTo>
                    <a:lnTo>
                      <a:pt x="6" y="25"/>
                    </a:lnTo>
                    <a:lnTo>
                      <a:pt x="6" y="27"/>
                    </a:lnTo>
                    <a:lnTo>
                      <a:pt x="8" y="28"/>
                    </a:lnTo>
                    <a:lnTo>
                      <a:pt x="8" y="30"/>
                    </a:lnTo>
                    <a:lnTo>
                      <a:pt x="8" y="32"/>
                    </a:lnTo>
                    <a:lnTo>
                      <a:pt x="10" y="32"/>
                    </a:lnTo>
                    <a:lnTo>
                      <a:pt x="10" y="34"/>
                    </a:lnTo>
                    <a:lnTo>
                      <a:pt x="12" y="36"/>
                    </a:lnTo>
                    <a:lnTo>
                      <a:pt x="12" y="36"/>
                    </a:lnTo>
                    <a:lnTo>
                      <a:pt x="14" y="36"/>
                    </a:lnTo>
                    <a:lnTo>
                      <a:pt x="16" y="38"/>
                    </a:lnTo>
                    <a:lnTo>
                      <a:pt x="16" y="38"/>
                    </a:lnTo>
                    <a:lnTo>
                      <a:pt x="18" y="38"/>
                    </a:lnTo>
                    <a:lnTo>
                      <a:pt x="20" y="38"/>
                    </a:lnTo>
                    <a:lnTo>
                      <a:pt x="21" y="38"/>
                    </a:lnTo>
                    <a:lnTo>
                      <a:pt x="21" y="38"/>
                    </a:lnTo>
                    <a:lnTo>
                      <a:pt x="23" y="38"/>
                    </a:lnTo>
                    <a:lnTo>
                      <a:pt x="23" y="38"/>
                    </a:lnTo>
                    <a:lnTo>
                      <a:pt x="25" y="38"/>
                    </a:lnTo>
                    <a:lnTo>
                      <a:pt x="25" y="38"/>
                    </a:lnTo>
                    <a:lnTo>
                      <a:pt x="27" y="38"/>
                    </a:lnTo>
                    <a:lnTo>
                      <a:pt x="27" y="36"/>
                    </a:lnTo>
                    <a:lnTo>
                      <a:pt x="29" y="36"/>
                    </a:lnTo>
                    <a:lnTo>
                      <a:pt x="29" y="36"/>
                    </a:lnTo>
                    <a:lnTo>
                      <a:pt x="31" y="34"/>
                    </a:lnTo>
                    <a:lnTo>
                      <a:pt x="31" y="34"/>
                    </a:lnTo>
                    <a:lnTo>
                      <a:pt x="31" y="32"/>
                    </a:lnTo>
                    <a:lnTo>
                      <a:pt x="33" y="32"/>
                    </a:lnTo>
                    <a:lnTo>
                      <a:pt x="33" y="30"/>
                    </a:lnTo>
                    <a:lnTo>
                      <a:pt x="33" y="30"/>
                    </a:lnTo>
                    <a:lnTo>
                      <a:pt x="35" y="28"/>
                    </a:lnTo>
                    <a:lnTo>
                      <a:pt x="39" y="32"/>
                    </a:lnTo>
                    <a:lnTo>
                      <a:pt x="39" y="34"/>
                    </a:lnTo>
                    <a:lnTo>
                      <a:pt x="39" y="34"/>
                    </a:lnTo>
                    <a:lnTo>
                      <a:pt x="37" y="36"/>
                    </a:lnTo>
                    <a:lnTo>
                      <a:pt x="37" y="38"/>
                    </a:lnTo>
                    <a:lnTo>
                      <a:pt x="35" y="38"/>
                    </a:lnTo>
                    <a:lnTo>
                      <a:pt x="35" y="40"/>
                    </a:lnTo>
                    <a:lnTo>
                      <a:pt x="33" y="40"/>
                    </a:lnTo>
                    <a:lnTo>
                      <a:pt x="31" y="42"/>
                    </a:lnTo>
                    <a:lnTo>
                      <a:pt x="31" y="42"/>
                    </a:lnTo>
                    <a:lnTo>
                      <a:pt x="29" y="42"/>
                    </a:lnTo>
                    <a:lnTo>
                      <a:pt x="27" y="44"/>
                    </a:lnTo>
                    <a:lnTo>
                      <a:pt x="27" y="44"/>
                    </a:lnTo>
                    <a:lnTo>
                      <a:pt x="25" y="44"/>
                    </a:lnTo>
                    <a:lnTo>
                      <a:pt x="23" y="44"/>
                    </a:lnTo>
                    <a:lnTo>
                      <a:pt x="21" y="44"/>
                    </a:lnTo>
                    <a:lnTo>
                      <a:pt x="21" y="44"/>
                    </a:lnTo>
                    <a:lnTo>
                      <a:pt x="18" y="44"/>
                    </a:lnTo>
                    <a:lnTo>
                      <a:pt x="16" y="44"/>
                    </a:lnTo>
                    <a:lnTo>
                      <a:pt x="14" y="44"/>
                    </a:lnTo>
                    <a:lnTo>
                      <a:pt x="12" y="42"/>
                    </a:lnTo>
                    <a:lnTo>
                      <a:pt x="10" y="42"/>
                    </a:lnTo>
                    <a:lnTo>
                      <a:pt x="8" y="40"/>
                    </a:lnTo>
                    <a:lnTo>
                      <a:pt x="8" y="40"/>
                    </a:lnTo>
                    <a:lnTo>
                      <a:pt x="6" y="38"/>
                    </a:lnTo>
                    <a:lnTo>
                      <a:pt x="4" y="36"/>
                    </a:lnTo>
                    <a:lnTo>
                      <a:pt x="4" y="34"/>
                    </a:lnTo>
                    <a:lnTo>
                      <a:pt x="2" y="32"/>
                    </a:lnTo>
                    <a:lnTo>
                      <a:pt x="2" y="30"/>
                    </a:lnTo>
                    <a:lnTo>
                      <a:pt x="0" y="28"/>
                    </a:lnTo>
                    <a:lnTo>
                      <a:pt x="0" y="27"/>
                    </a:lnTo>
                    <a:lnTo>
                      <a:pt x="0" y="25"/>
                    </a:lnTo>
                    <a:lnTo>
                      <a:pt x="0" y="23"/>
                    </a:lnTo>
                    <a:lnTo>
                      <a:pt x="0" y="19"/>
                    </a:lnTo>
                    <a:lnTo>
                      <a:pt x="0" y="17"/>
                    </a:lnTo>
                    <a:lnTo>
                      <a:pt x="0" y="15"/>
                    </a:lnTo>
                    <a:lnTo>
                      <a:pt x="2" y="13"/>
                    </a:lnTo>
                    <a:lnTo>
                      <a:pt x="2" y="11"/>
                    </a:lnTo>
                    <a:lnTo>
                      <a:pt x="4" y="9"/>
                    </a:lnTo>
                    <a:lnTo>
                      <a:pt x="4" y="7"/>
                    </a:lnTo>
                    <a:lnTo>
                      <a:pt x="6" y="5"/>
                    </a:lnTo>
                    <a:lnTo>
                      <a:pt x="8" y="4"/>
                    </a:lnTo>
                    <a:lnTo>
                      <a:pt x="8" y="4"/>
                    </a:lnTo>
                    <a:lnTo>
                      <a:pt x="10" y="2"/>
                    </a:lnTo>
                    <a:lnTo>
                      <a:pt x="12" y="2"/>
                    </a:lnTo>
                    <a:lnTo>
                      <a:pt x="14" y="0"/>
                    </a:lnTo>
                    <a:lnTo>
                      <a:pt x="16" y="0"/>
                    </a:lnTo>
                    <a:lnTo>
                      <a:pt x="18" y="0"/>
                    </a:lnTo>
                    <a:lnTo>
                      <a:pt x="20" y="0"/>
                    </a:lnTo>
                    <a:lnTo>
                      <a:pt x="23" y="0"/>
                    </a:lnTo>
                    <a:lnTo>
                      <a:pt x="25" y="0"/>
                    </a:lnTo>
                    <a:lnTo>
                      <a:pt x="27" y="0"/>
                    </a:lnTo>
                    <a:lnTo>
                      <a:pt x="27" y="2"/>
                    </a:lnTo>
                    <a:lnTo>
                      <a:pt x="29" y="2"/>
                    </a:lnTo>
                    <a:lnTo>
                      <a:pt x="31" y="2"/>
                    </a:lnTo>
                    <a:lnTo>
                      <a:pt x="33" y="4"/>
                    </a:lnTo>
                    <a:lnTo>
                      <a:pt x="35" y="5"/>
                    </a:lnTo>
                    <a:lnTo>
                      <a:pt x="35" y="7"/>
                    </a:lnTo>
                    <a:lnTo>
                      <a:pt x="37" y="7"/>
                    </a:lnTo>
                    <a:lnTo>
                      <a:pt x="37" y="9"/>
                    </a:lnTo>
                    <a:lnTo>
                      <a:pt x="39" y="11"/>
                    </a:lnTo>
                    <a:lnTo>
                      <a:pt x="39" y="13"/>
                    </a:lnTo>
                    <a:lnTo>
                      <a:pt x="39" y="15"/>
                    </a:lnTo>
                    <a:lnTo>
                      <a:pt x="39" y="19"/>
                    </a:lnTo>
                    <a:lnTo>
                      <a:pt x="39" y="21"/>
                    </a:lnTo>
                    <a:lnTo>
                      <a:pt x="39" y="21"/>
                    </a:lnTo>
                    <a:close/>
                  </a:path>
                </a:pathLst>
              </a:custGeom>
              <a:noFill/>
              <a:ln w="9525">
                <a:noFill/>
                <a:round/>
                <a:headEnd/>
                <a:tailEnd/>
              </a:ln>
            </p:spPr>
            <p:txBody>
              <a:bodyPr/>
              <a:lstStyle/>
              <a:p>
                <a:endParaRPr lang="pt-BR"/>
              </a:p>
            </p:txBody>
          </p:sp>
          <p:sp>
            <p:nvSpPr>
              <p:cNvPr id="2038" name="Freeform 1014"/>
              <p:cNvSpPr>
                <a:spLocks/>
              </p:cNvSpPr>
              <p:nvPr/>
            </p:nvSpPr>
            <p:spPr bwMode="auto">
              <a:xfrm>
                <a:off x="1612" y="6"/>
                <a:ext cx="25" cy="73"/>
              </a:xfrm>
              <a:custGeom>
                <a:avLst/>
                <a:gdLst/>
                <a:ahLst/>
                <a:cxnLst>
                  <a:cxn ang="0">
                    <a:pos x="8" y="36"/>
                  </a:cxn>
                  <a:cxn ang="0">
                    <a:pos x="0" y="33"/>
                  </a:cxn>
                  <a:cxn ang="0">
                    <a:pos x="8" y="19"/>
                  </a:cxn>
                  <a:cxn ang="0">
                    <a:pos x="8" y="13"/>
                  </a:cxn>
                  <a:cxn ang="0">
                    <a:pos x="10" y="10"/>
                  </a:cxn>
                  <a:cxn ang="0">
                    <a:pos x="10" y="6"/>
                  </a:cxn>
                  <a:cxn ang="0">
                    <a:pos x="10" y="4"/>
                  </a:cxn>
                  <a:cxn ang="0">
                    <a:pos x="12" y="2"/>
                  </a:cxn>
                  <a:cxn ang="0">
                    <a:pos x="14" y="0"/>
                  </a:cxn>
                  <a:cxn ang="0">
                    <a:pos x="16" y="0"/>
                  </a:cxn>
                  <a:cxn ang="0">
                    <a:pos x="20" y="0"/>
                  </a:cxn>
                  <a:cxn ang="0">
                    <a:pos x="20" y="0"/>
                  </a:cxn>
                  <a:cxn ang="0">
                    <a:pos x="22" y="0"/>
                  </a:cxn>
                  <a:cxn ang="0">
                    <a:pos x="22" y="0"/>
                  </a:cxn>
                  <a:cxn ang="0">
                    <a:pos x="22" y="0"/>
                  </a:cxn>
                  <a:cxn ang="0">
                    <a:pos x="24" y="0"/>
                  </a:cxn>
                  <a:cxn ang="0">
                    <a:pos x="24" y="0"/>
                  </a:cxn>
                  <a:cxn ang="0">
                    <a:pos x="25" y="0"/>
                  </a:cxn>
                  <a:cxn ang="0">
                    <a:pos x="25" y="2"/>
                  </a:cxn>
                  <a:cxn ang="0">
                    <a:pos x="24" y="6"/>
                  </a:cxn>
                  <a:cxn ang="0">
                    <a:pos x="24" y="6"/>
                  </a:cxn>
                  <a:cxn ang="0">
                    <a:pos x="24" y="6"/>
                  </a:cxn>
                  <a:cxn ang="0">
                    <a:pos x="22" y="6"/>
                  </a:cxn>
                  <a:cxn ang="0">
                    <a:pos x="22" y="6"/>
                  </a:cxn>
                  <a:cxn ang="0">
                    <a:pos x="22" y="6"/>
                  </a:cxn>
                  <a:cxn ang="0">
                    <a:pos x="22" y="6"/>
                  </a:cxn>
                  <a:cxn ang="0">
                    <a:pos x="20" y="6"/>
                  </a:cxn>
                  <a:cxn ang="0">
                    <a:pos x="20" y="6"/>
                  </a:cxn>
                  <a:cxn ang="0">
                    <a:pos x="18" y="6"/>
                  </a:cxn>
                  <a:cxn ang="0">
                    <a:pos x="18" y="6"/>
                  </a:cxn>
                  <a:cxn ang="0">
                    <a:pos x="16" y="8"/>
                  </a:cxn>
                  <a:cxn ang="0">
                    <a:pos x="16" y="8"/>
                  </a:cxn>
                  <a:cxn ang="0">
                    <a:pos x="16" y="10"/>
                  </a:cxn>
                  <a:cxn ang="0">
                    <a:pos x="14" y="12"/>
                  </a:cxn>
                  <a:cxn ang="0">
                    <a:pos x="14" y="15"/>
                  </a:cxn>
                  <a:cxn ang="0">
                    <a:pos x="14" y="33"/>
                  </a:cxn>
                  <a:cxn ang="0">
                    <a:pos x="24" y="36"/>
                  </a:cxn>
                  <a:cxn ang="0">
                    <a:pos x="14" y="73"/>
                  </a:cxn>
                </a:cxnLst>
                <a:rect l="0" t="0" r="r" b="b"/>
                <a:pathLst>
                  <a:path w="25" h="73">
                    <a:moveTo>
                      <a:pt x="8" y="73"/>
                    </a:moveTo>
                    <a:lnTo>
                      <a:pt x="8" y="36"/>
                    </a:lnTo>
                    <a:lnTo>
                      <a:pt x="0" y="36"/>
                    </a:lnTo>
                    <a:lnTo>
                      <a:pt x="0" y="33"/>
                    </a:lnTo>
                    <a:lnTo>
                      <a:pt x="8" y="33"/>
                    </a:lnTo>
                    <a:lnTo>
                      <a:pt x="8" y="19"/>
                    </a:lnTo>
                    <a:lnTo>
                      <a:pt x="8" y="17"/>
                    </a:lnTo>
                    <a:lnTo>
                      <a:pt x="8" y="13"/>
                    </a:lnTo>
                    <a:lnTo>
                      <a:pt x="8" y="12"/>
                    </a:lnTo>
                    <a:lnTo>
                      <a:pt x="10" y="10"/>
                    </a:lnTo>
                    <a:lnTo>
                      <a:pt x="10" y="8"/>
                    </a:lnTo>
                    <a:lnTo>
                      <a:pt x="10" y="6"/>
                    </a:lnTo>
                    <a:lnTo>
                      <a:pt x="10" y="4"/>
                    </a:lnTo>
                    <a:lnTo>
                      <a:pt x="10" y="4"/>
                    </a:lnTo>
                    <a:lnTo>
                      <a:pt x="12" y="2"/>
                    </a:lnTo>
                    <a:lnTo>
                      <a:pt x="12" y="2"/>
                    </a:lnTo>
                    <a:lnTo>
                      <a:pt x="14" y="2"/>
                    </a:lnTo>
                    <a:lnTo>
                      <a:pt x="14" y="0"/>
                    </a:lnTo>
                    <a:lnTo>
                      <a:pt x="16" y="0"/>
                    </a:lnTo>
                    <a:lnTo>
                      <a:pt x="16" y="0"/>
                    </a:lnTo>
                    <a:lnTo>
                      <a:pt x="18" y="0"/>
                    </a:lnTo>
                    <a:lnTo>
                      <a:pt x="20" y="0"/>
                    </a:lnTo>
                    <a:lnTo>
                      <a:pt x="20" y="0"/>
                    </a:lnTo>
                    <a:lnTo>
                      <a:pt x="20" y="0"/>
                    </a:lnTo>
                    <a:lnTo>
                      <a:pt x="22" y="0"/>
                    </a:lnTo>
                    <a:lnTo>
                      <a:pt x="22" y="0"/>
                    </a:lnTo>
                    <a:lnTo>
                      <a:pt x="22" y="0"/>
                    </a:lnTo>
                    <a:lnTo>
                      <a:pt x="22" y="0"/>
                    </a:lnTo>
                    <a:lnTo>
                      <a:pt x="22" y="0"/>
                    </a:lnTo>
                    <a:lnTo>
                      <a:pt x="22" y="0"/>
                    </a:lnTo>
                    <a:lnTo>
                      <a:pt x="24" y="0"/>
                    </a:lnTo>
                    <a:lnTo>
                      <a:pt x="24" y="0"/>
                    </a:lnTo>
                    <a:lnTo>
                      <a:pt x="24" y="0"/>
                    </a:lnTo>
                    <a:lnTo>
                      <a:pt x="24" y="0"/>
                    </a:lnTo>
                    <a:lnTo>
                      <a:pt x="24" y="0"/>
                    </a:lnTo>
                    <a:lnTo>
                      <a:pt x="25" y="0"/>
                    </a:lnTo>
                    <a:lnTo>
                      <a:pt x="25" y="0"/>
                    </a:lnTo>
                    <a:lnTo>
                      <a:pt x="25" y="2"/>
                    </a:lnTo>
                    <a:lnTo>
                      <a:pt x="24" y="6"/>
                    </a:lnTo>
                    <a:lnTo>
                      <a:pt x="24" y="6"/>
                    </a:lnTo>
                    <a:lnTo>
                      <a:pt x="24" y="6"/>
                    </a:lnTo>
                    <a:lnTo>
                      <a:pt x="24" y="6"/>
                    </a:lnTo>
                    <a:lnTo>
                      <a:pt x="24" y="6"/>
                    </a:lnTo>
                    <a:lnTo>
                      <a:pt x="24" y="6"/>
                    </a:lnTo>
                    <a:lnTo>
                      <a:pt x="22" y="6"/>
                    </a:lnTo>
                    <a:lnTo>
                      <a:pt x="22" y="6"/>
                    </a:lnTo>
                    <a:lnTo>
                      <a:pt x="22" y="6"/>
                    </a:lnTo>
                    <a:lnTo>
                      <a:pt x="22" y="6"/>
                    </a:lnTo>
                    <a:lnTo>
                      <a:pt x="22" y="6"/>
                    </a:lnTo>
                    <a:lnTo>
                      <a:pt x="22" y="6"/>
                    </a:lnTo>
                    <a:lnTo>
                      <a:pt x="22" y="6"/>
                    </a:lnTo>
                    <a:lnTo>
                      <a:pt x="22" y="6"/>
                    </a:lnTo>
                    <a:lnTo>
                      <a:pt x="20" y="6"/>
                    </a:lnTo>
                    <a:lnTo>
                      <a:pt x="20" y="6"/>
                    </a:lnTo>
                    <a:lnTo>
                      <a:pt x="20" y="6"/>
                    </a:lnTo>
                    <a:lnTo>
                      <a:pt x="20" y="6"/>
                    </a:lnTo>
                    <a:lnTo>
                      <a:pt x="18" y="6"/>
                    </a:lnTo>
                    <a:lnTo>
                      <a:pt x="18" y="6"/>
                    </a:lnTo>
                    <a:lnTo>
                      <a:pt x="18" y="6"/>
                    </a:lnTo>
                    <a:lnTo>
                      <a:pt x="18" y="6"/>
                    </a:lnTo>
                    <a:lnTo>
                      <a:pt x="16" y="6"/>
                    </a:lnTo>
                    <a:lnTo>
                      <a:pt x="16" y="8"/>
                    </a:lnTo>
                    <a:lnTo>
                      <a:pt x="16" y="8"/>
                    </a:lnTo>
                    <a:lnTo>
                      <a:pt x="16" y="8"/>
                    </a:lnTo>
                    <a:lnTo>
                      <a:pt x="16" y="10"/>
                    </a:lnTo>
                    <a:lnTo>
                      <a:pt x="16" y="10"/>
                    </a:lnTo>
                    <a:lnTo>
                      <a:pt x="14" y="12"/>
                    </a:lnTo>
                    <a:lnTo>
                      <a:pt x="14" y="12"/>
                    </a:lnTo>
                    <a:lnTo>
                      <a:pt x="14" y="13"/>
                    </a:lnTo>
                    <a:lnTo>
                      <a:pt x="14" y="15"/>
                    </a:lnTo>
                    <a:lnTo>
                      <a:pt x="14" y="15"/>
                    </a:lnTo>
                    <a:lnTo>
                      <a:pt x="14" y="33"/>
                    </a:lnTo>
                    <a:lnTo>
                      <a:pt x="24" y="33"/>
                    </a:lnTo>
                    <a:lnTo>
                      <a:pt x="24" y="36"/>
                    </a:lnTo>
                    <a:lnTo>
                      <a:pt x="14" y="36"/>
                    </a:lnTo>
                    <a:lnTo>
                      <a:pt x="14" y="73"/>
                    </a:lnTo>
                    <a:lnTo>
                      <a:pt x="8" y="73"/>
                    </a:lnTo>
                    <a:close/>
                  </a:path>
                </a:pathLst>
              </a:custGeom>
              <a:noFill/>
              <a:ln w="9525">
                <a:noFill/>
                <a:round/>
                <a:headEnd/>
                <a:tailEnd/>
              </a:ln>
            </p:spPr>
            <p:txBody>
              <a:bodyPr/>
              <a:lstStyle/>
              <a:p>
                <a:endParaRPr lang="pt-BR"/>
              </a:p>
            </p:txBody>
          </p:sp>
          <p:sp>
            <p:nvSpPr>
              <p:cNvPr id="2039" name="Freeform 1015"/>
              <p:cNvSpPr>
                <a:spLocks/>
              </p:cNvSpPr>
              <p:nvPr/>
            </p:nvSpPr>
            <p:spPr bwMode="auto">
              <a:xfrm>
                <a:off x="1637" y="21"/>
                <a:ext cx="22" cy="58"/>
              </a:xfrm>
              <a:custGeom>
                <a:avLst/>
                <a:gdLst/>
                <a:ahLst/>
                <a:cxnLst>
                  <a:cxn ang="0">
                    <a:pos x="8" y="21"/>
                  </a:cxn>
                  <a:cxn ang="0">
                    <a:pos x="0" y="21"/>
                  </a:cxn>
                  <a:cxn ang="0">
                    <a:pos x="0" y="18"/>
                  </a:cxn>
                  <a:cxn ang="0">
                    <a:pos x="8" y="18"/>
                  </a:cxn>
                  <a:cxn ang="0">
                    <a:pos x="8" y="0"/>
                  </a:cxn>
                  <a:cxn ang="0">
                    <a:pos x="14" y="0"/>
                  </a:cxn>
                  <a:cxn ang="0">
                    <a:pos x="14" y="18"/>
                  </a:cxn>
                  <a:cxn ang="0">
                    <a:pos x="22" y="18"/>
                  </a:cxn>
                  <a:cxn ang="0">
                    <a:pos x="22" y="21"/>
                  </a:cxn>
                  <a:cxn ang="0">
                    <a:pos x="14" y="21"/>
                  </a:cxn>
                  <a:cxn ang="0">
                    <a:pos x="14" y="58"/>
                  </a:cxn>
                  <a:cxn ang="0">
                    <a:pos x="8" y="58"/>
                  </a:cxn>
                  <a:cxn ang="0">
                    <a:pos x="8" y="21"/>
                  </a:cxn>
                </a:cxnLst>
                <a:rect l="0" t="0" r="r" b="b"/>
                <a:pathLst>
                  <a:path w="22" h="58">
                    <a:moveTo>
                      <a:pt x="8" y="21"/>
                    </a:moveTo>
                    <a:lnTo>
                      <a:pt x="0" y="21"/>
                    </a:lnTo>
                    <a:lnTo>
                      <a:pt x="0" y="18"/>
                    </a:lnTo>
                    <a:lnTo>
                      <a:pt x="8" y="18"/>
                    </a:lnTo>
                    <a:lnTo>
                      <a:pt x="8" y="0"/>
                    </a:lnTo>
                    <a:lnTo>
                      <a:pt x="14" y="0"/>
                    </a:lnTo>
                    <a:lnTo>
                      <a:pt x="14" y="18"/>
                    </a:lnTo>
                    <a:lnTo>
                      <a:pt x="22" y="18"/>
                    </a:lnTo>
                    <a:lnTo>
                      <a:pt x="22" y="21"/>
                    </a:lnTo>
                    <a:lnTo>
                      <a:pt x="14" y="21"/>
                    </a:lnTo>
                    <a:lnTo>
                      <a:pt x="14" y="58"/>
                    </a:lnTo>
                    <a:lnTo>
                      <a:pt x="8" y="58"/>
                    </a:lnTo>
                    <a:lnTo>
                      <a:pt x="8" y="21"/>
                    </a:lnTo>
                    <a:close/>
                  </a:path>
                </a:pathLst>
              </a:custGeom>
              <a:noFill/>
              <a:ln w="9525">
                <a:noFill/>
                <a:round/>
                <a:headEnd/>
                <a:tailEnd/>
              </a:ln>
            </p:spPr>
            <p:txBody>
              <a:bodyPr/>
              <a:lstStyle/>
              <a:p>
                <a:endParaRPr lang="pt-BR"/>
              </a:p>
            </p:txBody>
          </p:sp>
          <p:sp>
            <p:nvSpPr>
              <p:cNvPr id="2040" name="Freeform 1016"/>
              <p:cNvSpPr>
                <a:spLocks/>
              </p:cNvSpPr>
              <p:nvPr/>
            </p:nvSpPr>
            <p:spPr bwMode="auto">
              <a:xfrm>
                <a:off x="1695" y="37"/>
                <a:ext cx="62" cy="42"/>
              </a:xfrm>
              <a:custGeom>
                <a:avLst/>
                <a:gdLst/>
                <a:ahLst/>
                <a:cxnLst>
                  <a:cxn ang="0">
                    <a:pos x="0" y="2"/>
                  </a:cxn>
                  <a:cxn ang="0">
                    <a:pos x="8" y="5"/>
                  </a:cxn>
                  <a:cxn ang="0">
                    <a:pos x="8" y="4"/>
                  </a:cxn>
                  <a:cxn ang="0">
                    <a:pos x="12" y="2"/>
                  </a:cxn>
                  <a:cxn ang="0">
                    <a:pos x="14" y="0"/>
                  </a:cxn>
                  <a:cxn ang="0">
                    <a:pos x="16" y="0"/>
                  </a:cxn>
                  <a:cxn ang="0">
                    <a:pos x="19" y="0"/>
                  </a:cxn>
                  <a:cxn ang="0">
                    <a:pos x="23" y="0"/>
                  </a:cxn>
                  <a:cxn ang="0">
                    <a:pos x="25" y="0"/>
                  </a:cxn>
                  <a:cxn ang="0">
                    <a:pos x="29" y="2"/>
                  </a:cxn>
                  <a:cxn ang="0">
                    <a:pos x="31" y="4"/>
                  </a:cxn>
                  <a:cxn ang="0">
                    <a:pos x="33" y="7"/>
                  </a:cxn>
                  <a:cxn ang="0">
                    <a:pos x="33" y="5"/>
                  </a:cxn>
                  <a:cxn ang="0">
                    <a:pos x="37" y="4"/>
                  </a:cxn>
                  <a:cxn ang="0">
                    <a:pos x="39" y="2"/>
                  </a:cxn>
                  <a:cxn ang="0">
                    <a:pos x="41" y="0"/>
                  </a:cxn>
                  <a:cxn ang="0">
                    <a:pos x="44" y="0"/>
                  </a:cxn>
                  <a:cxn ang="0">
                    <a:pos x="48" y="0"/>
                  </a:cxn>
                  <a:cxn ang="0">
                    <a:pos x="52" y="0"/>
                  </a:cxn>
                  <a:cxn ang="0">
                    <a:pos x="56" y="2"/>
                  </a:cxn>
                  <a:cxn ang="0">
                    <a:pos x="60" y="5"/>
                  </a:cxn>
                  <a:cxn ang="0">
                    <a:pos x="60" y="9"/>
                  </a:cxn>
                  <a:cxn ang="0">
                    <a:pos x="62" y="15"/>
                  </a:cxn>
                  <a:cxn ang="0">
                    <a:pos x="56" y="17"/>
                  </a:cxn>
                  <a:cxn ang="0">
                    <a:pos x="54" y="13"/>
                  </a:cxn>
                  <a:cxn ang="0">
                    <a:pos x="54" y="9"/>
                  </a:cxn>
                  <a:cxn ang="0">
                    <a:pos x="52" y="7"/>
                  </a:cxn>
                  <a:cxn ang="0">
                    <a:pos x="50" y="5"/>
                  </a:cxn>
                  <a:cxn ang="0">
                    <a:pos x="46" y="4"/>
                  </a:cxn>
                  <a:cxn ang="0">
                    <a:pos x="42" y="5"/>
                  </a:cxn>
                  <a:cxn ang="0">
                    <a:pos x="39" y="5"/>
                  </a:cxn>
                  <a:cxn ang="0">
                    <a:pos x="37" y="7"/>
                  </a:cxn>
                  <a:cxn ang="0">
                    <a:pos x="35" y="11"/>
                  </a:cxn>
                  <a:cxn ang="0">
                    <a:pos x="35" y="17"/>
                  </a:cxn>
                  <a:cxn ang="0">
                    <a:pos x="33" y="42"/>
                  </a:cxn>
                  <a:cxn ang="0">
                    <a:pos x="27" y="15"/>
                  </a:cxn>
                  <a:cxn ang="0">
                    <a:pos x="27" y="11"/>
                  </a:cxn>
                  <a:cxn ang="0">
                    <a:pos x="27" y="7"/>
                  </a:cxn>
                  <a:cxn ang="0">
                    <a:pos x="25" y="5"/>
                  </a:cxn>
                  <a:cxn ang="0">
                    <a:pos x="21" y="5"/>
                  </a:cxn>
                  <a:cxn ang="0">
                    <a:pos x="17" y="4"/>
                  </a:cxn>
                  <a:cxn ang="0">
                    <a:pos x="14" y="5"/>
                  </a:cxn>
                  <a:cxn ang="0">
                    <a:pos x="12" y="7"/>
                  </a:cxn>
                  <a:cxn ang="0">
                    <a:pos x="8" y="9"/>
                  </a:cxn>
                  <a:cxn ang="0">
                    <a:pos x="8" y="13"/>
                  </a:cxn>
                  <a:cxn ang="0">
                    <a:pos x="6" y="19"/>
                  </a:cxn>
                </a:cxnLst>
                <a:rect l="0" t="0" r="r" b="b"/>
                <a:pathLst>
                  <a:path w="62" h="42">
                    <a:moveTo>
                      <a:pt x="6" y="42"/>
                    </a:moveTo>
                    <a:lnTo>
                      <a:pt x="0" y="42"/>
                    </a:lnTo>
                    <a:lnTo>
                      <a:pt x="0" y="2"/>
                    </a:lnTo>
                    <a:lnTo>
                      <a:pt x="6" y="2"/>
                    </a:lnTo>
                    <a:lnTo>
                      <a:pt x="6" y="7"/>
                    </a:lnTo>
                    <a:lnTo>
                      <a:pt x="8" y="5"/>
                    </a:lnTo>
                    <a:lnTo>
                      <a:pt x="8" y="5"/>
                    </a:lnTo>
                    <a:lnTo>
                      <a:pt x="8" y="5"/>
                    </a:lnTo>
                    <a:lnTo>
                      <a:pt x="8" y="4"/>
                    </a:lnTo>
                    <a:lnTo>
                      <a:pt x="10" y="4"/>
                    </a:lnTo>
                    <a:lnTo>
                      <a:pt x="10" y="2"/>
                    </a:lnTo>
                    <a:lnTo>
                      <a:pt x="12" y="2"/>
                    </a:lnTo>
                    <a:lnTo>
                      <a:pt x="12" y="2"/>
                    </a:lnTo>
                    <a:lnTo>
                      <a:pt x="14" y="2"/>
                    </a:lnTo>
                    <a:lnTo>
                      <a:pt x="14" y="0"/>
                    </a:lnTo>
                    <a:lnTo>
                      <a:pt x="14" y="0"/>
                    </a:lnTo>
                    <a:lnTo>
                      <a:pt x="16" y="0"/>
                    </a:lnTo>
                    <a:lnTo>
                      <a:pt x="16" y="0"/>
                    </a:lnTo>
                    <a:lnTo>
                      <a:pt x="17" y="0"/>
                    </a:lnTo>
                    <a:lnTo>
                      <a:pt x="19" y="0"/>
                    </a:lnTo>
                    <a:lnTo>
                      <a:pt x="19" y="0"/>
                    </a:lnTo>
                    <a:lnTo>
                      <a:pt x="21" y="0"/>
                    </a:lnTo>
                    <a:lnTo>
                      <a:pt x="21" y="0"/>
                    </a:lnTo>
                    <a:lnTo>
                      <a:pt x="23" y="0"/>
                    </a:lnTo>
                    <a:lnTo>
                      <a:pt x="23" y="0"/>
                    </a:lnTo>
                    <a:lnTo>
                      <a:pt x="25" y="0"/>
                    </a:lnTo>
                    <a:lnTo>
                      <a:pt x="25" y="0"/>
                    </a:lnTo>
                    <a:lnTo>
                      <a:pt x="27" y="2"/>
                    </a:lnTo>
                    <a:lnTo>
                      <a:pt x="27" y="2"/>
                    </a:lnTo>
                    <a:lnTo>
                      <a:pt x="29" y="2"/>
                    </a:lnTo>
                    <a:lnTo>
                      <a:pt x="29" y="2"/>
                    </a:lnTo>
                    <a:lnTo>
                      <a:pt x="29" y="4"/>
                    </a:lnTo>
                    <a:lnTo>
                      <a:pt x="31" y="4"/>
                    </a:lnTo>
                    <a:lnTo>
                      <a:pt x="31" y="5"/>
                    </a:lnTo>
                    <a:lnTo>
                      <a:pt x="31" y="5"/>
                    </a:lnTo>
                    <a:lnTo>
                      <a:pt x="33" y="7"/>
                    </a:lnTo>
                    <a:lnTo>
                      <a:pt x="33" y="7"/>
                    </a:lnTo>
                    <a:lnTo>
                      <a:pt x="33" y="7"/>
                    </a:lnTo>
                    <a:lnTo>
                      <a:pt x="33" y="5"/>
                    </a:lnTo>
                    <a:lnTo>
                      <a:pt x="35" y="5"/>
                    </a:lnTo>
                    <a:lnTo>
                      <a:pt x="35" y="4"/>
                    </a:lnTo>
                    <a:lnTo>
                      <a:pt x="37" y="4"/>
                    </a:lnTo>
                    <a:lnTo>
                      <a:pt x="37" y="2"/>
                    </a:lnTo>
                    <a:lnTo>
                      <a:pt x="37" y="2"/>
                    </a:lnTo>
                    <a:lnTo>
                      <a:pt x="39" y="2"/>
                    </a:lnTo>
                    <a:lnTo>
                      <a:pt x="39" y="2"/>
                    </a:lnTo>
                    <a:lnTo>
                      <a:pt x="41" y="0"/>
                    </a:lnTo>
                    <a:lnTo>
                      <a:pt x="41" y="0"/>
                    </a:lnTo>
                    <a:lnTo>
                      <a:pt x="42" y="0"/>
                    </a:lnTo>
                    <a:lnTo>
                      <a:pt x="42" y="0"/>
                    </a:lnTo>
                    <a:lnTo>
                      <a:pt x="44" y="0"/>
                    </a:lnTo>
                    <a:lnTo>
                      <a:pt x="46" y="0"/>
                    </a:lnTo>
                    <a:lnTo>
                      <a:pt x="46" y="0"/>
                    </a:lnTo>
                    <a:lnTo>
                      <a:pt x="48" y="0"/>
                    </a:lnTo>
                    <a:lnTo>
                      <a:pt x="50" y="0"/>
                    </a:lnTo>
                    <a:lnTo>
                      <a:pt x="52" y="0"/>
                    </a:lnTo>
                    <a:lnTo>
                      <a:pt x="52" y="0"/>
                    </a:lnTo>
                    <a:lnTo>
                      <a:pt x="54" y="2"/>
                    </a:lnTo>
                    <a:lnTo>
                      <a:pt x="56" y="2"/>
                    </a:lnTo>
                    <a:lnTo>
                      <a:pt x="56" y="2"/>
                    </a:lnTo>
                    <a:lnTo>
                      <a:pt x="58" y="4"/>
                    </a:lnTo>
                    <a:lnTo>
                      <a:pt x="58" y="4"/>
                    </a:lnTo>
                    <a:lnTo>
                      <a:pt x="60" y="5"/>
                    </a:lnTo>
                    <a:lnTo>
                      <a:pt x="60" y="7"/>
                    </a:lnTo>
                    <a:lnTo>
                      <a:pt x="60" y="7"/>
                    </a:lnTo>
                    <a:lnTo>
                      <a:pt x="60" y="9"/>
                    </a:lnTo>
                    <a:lnTo>
                      <a:pt x="62" y="11"/>
                    </a:lnTo>
                    <a:lnTo>
                      <a:pt x="62" y="13"/>
                    </a:lnTo>
                    <a:lnTo>
                      <a:pt x="62" y="15"/>
                    </a:lnTo>
                    <a:lnTo>
                      <a:pt x="62" y="42"/>
                    </a:lnTo>
                    <a:lnTo>
                      <a:pt x="56" y="42"/>
                    </a:lnTo>
                    <a:lnTo>
                      <a:pt x="56" y="17"/>
                    </a:lnTo>
                    <a:lnTo>
                      <a:pt x="56" y="15"/>
                    </a:lnTo>
                    <a:lnTo>
                      <a:pt x="56" y="13"/>
                    </a:lnTo>
                    <a:lnTo>
                      <a:pt x="54" y="13"/>
                    </a:lnTo>
                    <a:lnTo>
                      <a:pt x="54" y="11"/>
                    </a:lnTo>
                    <a:lnTo>
                      <a:pt x="54" y="9"/>
                    </a:lnTo>
                    <a:lnTo>
                      <a:pt x="54" y="9"/>
                    </a:lnTo>
                    <a:lnTo>
                      <a:pt x="54" y="7"/>
                    </a:lnTo>
                    <a:lnTo>
                      <a:pt x="52" y="7"/>
                    </a:lnTo>
                    <a:lnTo>
                      <a:pt x="52" y="7"/>
                    </a:lnTo>
                    <a:lnTo>
                      <a:pt x="52" y="5"/>
                    </a:lnTo>
                    <a:lnTo>
                      <a:pt x="50" y="5"/>
                    </a:lnTo>
                    <a:lnTo>
                      <a:pt x="50" y="5"/>
                    </a:lnTo>
                    <a:lnTo>
                      <a:pt x="48" y="5"/>
                    </a:lnTo>
                    <a:lnTo>
                      <a:pt x="48" y="4"/>
                    </a:lnTo>
                    <a:lnTo>
                      <a:pt x="46" y="4"/>
                    </a:lnTo>
                    <a:lnTo>
                      <a:pt x="44" y="4"/>
                    </a:lnTo>
                    <a:lnTo>
                      <a:pt x="44" y="4"/>
                    </a:lnTo>
                    <a:lnTo>
                      <a:pt x="42" y="5"/>
                    </a:lnTo>
                    <a:lnTo>
                      <a:pt x="41" y="5"/>
                    </a:lnTo>
                    <a:lnTo>
                      <a:pt x="41" y="5"/>
                    </a:lnTo>
                    <a:lnTo>
                      <a:pt x="39" y="5"/>
                    </a:lnTo>
                    <a:lnTo>
                      <a:pt x="39" y="7"/>
                    </a:lnTo>
                    <a:lnTo>
                      <a:pt x="37" y="7"/>
                    </a:lnTo>
                    <a:lnTo>
                      <a:pt x="37" y="7"/>
                    </a:lnTo>
                    <a:lnTo>
                      <a:pt x="37" y="9"/>
                    </a:lnTo>
                    <a:lnTo>
                      <a:pt x="35" y="11"/>
                    </a:lnTo>
                    <a:lnTo>
                      <a:pt x="35" y="11"/>
                    </a:lnTo>
                    <a:lnTo>
                      <a:pt x="35" y="13"/>
                    </a:lnTo>
                    <a:lnTo>
                      <a:pt x="35" y="15"/>
                    </a:lnTo>
                    <a:lnTo>
                      <a:pt x="35" y="17"/>
                    </a:lnTo>
                    <a:lnTo>
                      <a:pt x="33" y="19"/>
                    </a:lnTo>
                    <a:lnTo>
                      <a:pt x="33" y="21"/>
                    </a:lnTo>
                    <a:lnTo>
                      <a:pt x="33" y="42"/>
                    </a:lnTo>
                    <a:lnTo>
                      <a:pt x="27" y="42"/>
                    </a:lnTo>
                    <a:lnTo>
                      <a:pt x="27" y="17"/>
                    </a:lnTo>
                    <a:lnTo>
                      <a:pt x="27" y="15"/>
                    </a:lnTo>
                    <a:lnTo>
                      <a:pt x="27" y="13"/>
                    </a:lnTo>
                    <a:lnTo>
                      <a:pt x="27" y="13"/>
                    </a:lnTo>
                    <a:lnTo>
                      <a:pt x="27" y="11"/>
                    </a:lnTo>
                    <a:lnTo>
                      <a:pt x="27" y="9"/>
                    </a:lnTo>
                    <a:lnTo>
                      <a:pt x="27" y="9"/>
                    </a:lnTo>
                    <a:lnTo>
                      <a:pt x="27" y="7"/>
                    </a:lnTo>
                    <a:lnTo>
                      <a:pt x="25" y="7"/>
                    </a:lnTo>
                    <a:lnTo>
                      <a:pt x="25" y="7"/>
                    </a:lnTo>
                    <a:lnTo>
                      <a:pt x="25" y="5"/>
                    </a:lnTo>
                    <a:lnTo>
                      <a:pt x="23" y="5"/>
                    </a:lnTo>
                    <a:lnTo>
                      <a:pt x="23" y="5"/>
                    </a:lnTo>
                    <a:lnTo>
                      <a:pt x="21" y="5"/>
                    </a:lnTo>
                    <a:lnTo>
                      <a:pt x="21" y="4"/>
                    </a:lnTo>
                    <a:lnTo>
                      <a:pt x="19" y="4"/>
                    </a:lnTo>
                    <a:lnTo>
                      <a:pt x="17" y="4"/>
                    </a:lnTo>
                    <a:lnTo>
                      <a:pt x="17" y="4"/>
                    </a:lnTo>
                    <a:lnTo>
                      <a:pt x="16" y="5"/>
                    </a:lnTo>
                    <a:lnTo>
                      <a:pt x="14" y="5"/>
                    </a:lnTo>
                    <a:lnTo>
                      <a:pt x="14" y="5"/>
                    </a:lnTo>
                    <a:lnTo>
                      <a:pt x="12" y="5"/>
                    </a:lnTo>
                    <a:lnTo>
                      <a:pt x="12" y="7"/>
                    </a:lnTo>
                    <a:lnTo>
                      <a:pt x="10" y="7"/>
                    </a:lnTo>
                    <a:lnTo>
                      <a:pt x="10" y="7"/>
                    </a:lnTo>
                    <a:lnTo>
                      <a:pt x="8" y="9"/>
                    </a:lnTo>
                    <a:lnTo>
                      <a:pt x="8" y="11"/>
                    </a:lnTo>
                    <a:lnTo>
                      <a:pt x="8" y="11"/>
                    </a:lnTo>
                    <a:lnTo>
                      <a:pt x="8" y="13"/>
                    </a:lnTo>
                    <a:lnTo>
                      <a:pt x="6" y="15"/>
                    </a:lnTo>
                    <a:lnTo>
                      <a:pt x="6" y="17"/>
                    </a:lnTo>
                    <a:lnTo>
                      <a:pt x="6" y="19"/>
                    </a:lnTo>
                    <a:lnTo>
                      <a:pt x="6" y="21"/>
                    </a:lnTo>
                    <a:lnTo>
                      <a:pt x="6" y="42"/>
                    </a:lnTo>
                    <a:close/>
                  </a:path>
                </a:pathLst>
              </a:custGeom>
              <a:noFill/>
              <a:ln w="9525">
                <a:noFill/>
                <a:round/>
                <a:headEnd/>
                <a:tailEnd/>
              </a:ln>
            </p:spPr>
            <p:txBody>
              <a:bodyPr/>
              <a:lstStyle/>
              <a:p>
                <a:endParaRPr lang="pt-BR"/>
              </a:p>
            </p:txBody>
          </p:sp>
          <p:sp>
            <p:nvSpPr>
              <p:cNvPr id="2041" name="Freeform 1017"/>
              <p:cNvSpPr>
                <a:spLocks noEditPoints="1"/>
              </p:cNvSpPr>
              <p:nvPr/>
            </p:nvSpPr>
            <p:spPr bwMode="auto">
              <a:xfrm>
                <a:off x="1768" y="37"/>
                <a:ext cx="41" cy="44"/>
              </a:xfrm>
              <a:custGeom>
                <a:avLst/>
                <a:gdLst/>
                <a:ahLst/>
                <a:cxnLst>
                  <a:cxn ang="0">
                    <a:pos x="6" y="27"/>
                  </a:cxn>
                  <a:cxn ang="0">
                    <a:pos x="8" y="30"/>
                  </a:cxn>
                  <a:cxn ang="0">
                    <a:pos x="10" y="34"/>
                  </a:cxn>
                  <a:cxn ang="0">
                    <a:pos x="14" y="36"/>
                  </a:cxn>
                  <a:cxn ang="0">
                    <a:pos x="17" y="38"/>
                  </a:cxn>
                  <a:cxn ang="0">
                    <a:pos x="21" y="38"/>
                  </a:cxn>
                  <a:cxn ang="0">
                    <a:pos x="25" y="38"/>
                  </a:cxn>
                  <a:cxn ang="0">
                    <a:pos x="29" y="34"/>
                  </a:cxn>
                  <a:cxn ang="0">
                    <a:pos x="33" y="30"/>
                  </a:cxn>
                  <a:cxn ang="0">
                    <a:pos x="33" y="27"/>
                  </a:cxn>
                  <a:cxn ang="0">
                    <a:pos x="35" y="21"/>
                  </a:cxn>
                  <a:cxn ang="0">
                    <a:pos x="33" y="15"/>
                  </a:cxn>
                  <a:cxn ang="0">
                    <a:pos x="33" y="11"/>
                  </a:cxn>
                  <a:cxn ang="0">
                    <a:pos x="29" y="7"/>
                  </a:cxn>
                  <a:cxn ang="0">
                    <a:pos x="25" y="5"/>
                  </a:cxn>
                  <a:cxn ang="0">
                    <a:pos x="21" y="5"/>
                  </a:cxn>
                  <a:cxn ang="0">
                    <a:pos x="17" y="5"/>
                  </a:cxn>
                  <a:cxn ang="0">
                    <a:pos x="14" y="5"/>
                  </a:cxn>
                  <a:cxn ang="0">
                    <a:pos x="10" y="9"/>
                  </a:cxn>
                  <a:cxn ang="0">
                    <a:pos x="8" y="13"/>
                  </a:cxn>
                  <a:cxn ang="0">
                    <a:pos x="6" y="19"/>
                  </a:cxn>
                  <a:cxn ang="0">
                    <a:pos x="35" y="42"/>
                  </a:cxn>
                  <a:cxn ang="0">
                    <a:pos x="33" y="36"/>
                  </a:cxn>
                  <a:cxn ang="0">
                    <a:pos x="31" y="40"/>
                  </a:cxn>
                  <a:cxn ang="0">
                    <a:pos x="29" y="42"/>
                  </a:cxn>
                  <a:cxn ang="0">
                    <a:pos x="25" y="44"/>
                  </a:cxn>
                  <a:cxn ang="0">
                    <a:pos x="21" y="44"/>
                  </a:cxn>
                  <a:cxn ang="0">
                    <a:pos x="17" y="44"/>
                  </a:cxn>
                  <a:cxn ang="0">
                    <a:pos x="12" y="42"/>
                  </a:cxn>
                  <a:cxn ang="0">
                    <a:pos x="6" y="40"/>
                  </a:cxn>
                  <a:cxn ang="0">
                    <a:pos x="2" y="34"/>
                  </a:cxn>
                  <a:cxn ang="0">
                    <a:pos x="0" y="28"/>
                  </a:cxn>
                  <a:cxn ang="0">
                    <a:pos x="0" y="23"/>
                  </a:cxn>
                  <a:cxn ang="0">
                    <a:pos x="0" y="15"/>
                  </a:cxn>
                  <a:cxn ang="0">
                    <a:pos x="2" y="9"/>
                  </a:cxn>
                  <a:cxn ang="0">
                    <a:pos x="6" y="4"/>
                  </a:cxn>
                  <a:cxn ang="0">
                    <a:pos x="12" y="2"/>
                  </a:cxn>
                  <a:cxn ang="0">
                    <a:pos x="17" y="0"/>
                  </a:cxn>
                  <a:cxn ang="0">
                    <a:pos x="21" y="0"/>
                  </a:cxn>
                  <a:cxn ang="0">
                    <a:pos x="25" y="0"/>
                  </a:cxn>
                  <a:cxn ang="0">
                    <a:pos x="29" y="2"/>
                  </a:cxn>
                  <a:cxn ang="0">
                    <a:pos x="31" y="4"/>
                  </a:cxn>
                  <a:cxn ang="0">
                    <a:pos x="33" y="5"/>
                  </a:cxn>
                  <a:cxn ang="0">
                    <a:pos x="35" y="2"/>
                  </a:cxn>
                  <a:cxn ang="0">
                    <a:pos x="35" y="42"/>
                  </a:cxn>
                </a:cxnLst>
                <a:rect l="0" t="0" r="r" b="b"/>
                <a:pathLst>
                  <a:path w="41" h="44">
                    <a:moveTo>
                      <a:pt x="6" y="23"/>
                    </a:moveTo>
                    <a:lnTo>
                      <a:pt x="6" y="25"/>
                    </a:lnTo>
                    <a:lnTo>
                      <a:pt x="6" y="27"/>
                    </a:lnTo>
                    <a:lnTo>
                      <a:pt x="6" y="27"/>
                    </a:lnTo>
                    <a:lnTo>
                      <a:pt x="8" y="28"/>
                    </a:lnTo>
                    <a:lnTo>
                      <a:pt x="8" y="30"/>
                    </a:lnTo>
                    <a:lnTo>
                      <a:pt x="8" y="32"/>
                    </a:lnTo>
                    <a:lnTo>
                      <a:pt x="8" y="32"/>
                    </a:lnTo>
                    <a:lnTo>
                      <a:pt x="10" y="34"/>
                    </a:lnTo>
                    <a:lnTo>
                      <a:pt x="10" y="36"/>
                    </a:lnTo>
                    <a:lnTo>
                      <a:pt x="12" y="36"/>
                    </a:lnTo>
                    <a:lnTo>
                      <a:pt x="14" y="36"/>
                    </a:lnTo>
                    <a:lnTo>
                      <a:pt x="14" y="38"/>
                    </a:lnTo>
                    <a:lnTo>
                      <a:pt x="16" y="38"/>
                    </a:lnTo>
                    <a:lnTo>
                      <a:pt x="17" y="38"/>
                    </a:lnTo>
                    <a:lnTo>
                      <a:pt x="17" y="38"/>
                    </a:lnTo>
                    <a:lnTo>
                      <a:pt x="19" y="38"/>
                    </a:lnTo>
                    <a:lnTo>
                      <a:pt x="21" y="38"/>
                    </a:lnTo>
                    <a:lnTo>
                      <a:pt x="23" y="38"/>
                    </a:lnTo>
                    <a:lnTo>
                      <a:pt x="25" y="38"/>
                    </a:lnTo>
                    <a:lnTo>
                      <a:pt x="25" y="38"/>
                    </a:lnTo>
                    <a:lnTo>
                      <a:pt x="27" y="36"/>
                    </a:lnTo>
                    <a:lnTo>
                      <a:pt x="29" y="36"/>
                    </a:lnTo>
                    <a:lnTo>
                      <a:pt x="29" y="34"/>
                    </a:lnTo>
                    <a:lnTo>
                      <a:pt x="31" y="34"/>
                    </a:lnTo>
                    <a:lnTo>
                      <a:pt x="31" y="32"/>
                    </a:lnTo>
                    <a:lnTo>
                      <a:pt x="33" y="30"/>
                    </a:lnTo>
                    <a:lnTo>
                      <a:pt x="33" y="30"/>
                    </a:lnTo>
                    <a:lnTo>
                      <a:pt x="33" y="28"/>
                    </a:lnTo>
                    <a:lnTo>
                      <a:pt x="33" y="27"/>
                    </a:lnTo>
                    <a:lnTo>
                      <a:pt x="35" y="25"/>
                    </a:lnTo>
                    <a:lnTo>
                      <a:pt x="35" y="23"/>
                    </a:lnTo>
                    <a:lnTo>
                      <a:pt x="35" y="21"/>
                    </a:lnTo>
                    <a:lnTo>
                      <a:pt x="35" y="19"/>
                    </a:lnTo>
                    <a:lnTo>
                      <a:pt x="35" y="17"/>
                    </a:lnTo>
                    <a:lnTo>
                      <a:pt x="33" y="15"/>
                    </a:lnTo>
                    <a:lnTo>
                      <a:pt x="33" y="13"/>
                    </a:lnTo>
                    <a:lnTo>
                      <a:pt x="33" y="13"/>
                    </a:lnTo>
                    <a:lnTo>
                      <a:pt x="33" y="11"/>
                    </a:lnTo>
                    <a:lnTo>
                      <a:pt x="31" y="9"/>
                    </a:lnTo>
                    <a:lnTo>
                      <a:pt x="31" y="9"/>
                    </a:lnTo>
                    <a:lnTo>
                      <a:pt x="29" y="7"/>
                    </a:lnTo>
                    <a:lnTo>
                      <a:pt x="29" y="7"/>
                    </a:lnTo>
                    <a:lnTo>
                      <a:pt x="27" y="5"/>
                    </a:lnTo>
                    <a:lnTo>
                      <a:pt x="25" y="5"/>
                    </a:lnTo>
                    <a:lnTo>
                      <a:pt x="25" y="5"/>
                    </a:lnTo>
                    <a:lnTo>
                      <a:pt x="23" y="5"/>
                    </a:lnTo>
                    <a:lnTo>
                      <a:pt x="21" y="5"/>
                    </a:lnTo>
                    <a:lnTo>
                      <a:pt x="19" y="5"/>
                    </a:lnTo>
                    <a:lnTo>
                      <a:pt x="19" y="5"/>
                    </a:lnTo>
                    <a:lnTo>
                      <a:pt x="17" y="5"/>
                    </a:lnTo>
                    <a:lnTo>
                      <a:pt x="16" y="5"/>
                    </a:lnTo>
                    <a:lnTo>
                      <a:pt x="14" y="5"/>
                    </a:lnTo>
                    <a:lnTo>
                      <a:pt x="14" y="5"/>
                    </a:lnTo>
                    <a:lnTo>
                      <a:pt x="12" y="7"/>
                    </a:lnTo>
                    <a:lnTo>
                      <a:pt x="12" y="7"/>
                    </a:lnTo>
                    <a:lnTo>
                      <a:pt x="10" y="9"/>
                    </a:lnTo>
                    <a:lnTo>
                      <a:pt x="10" y="11"/>
                    </a:lnTo>
                    <a:lnTo>
                      <a:pt x="8" y="11"/>
                    </a:lnTo>
                    <a:lnTo>
                      <a:pt x="8" y="13"/>
                    </a:lnTo>
                    <a:lnTo>
                      <a:pt x="8" y="15"/>
                    </a:lnTo>
                    <a:lnTo>
                      <a:pt x="6" y="17"/>
                    </a:lnTo>
                    <a:lnTo>
                      <a:pt x="6" y="19"/>
                    </a:lnTo>
                    <a:lnTo>
                      <a:pt x="6" y="21"/>
                    </a:lnTo>
                    <a:lnTo>
                      <a:pt x="6" y="23"/>
                    </a:lnTo>
                    <a:close/>
                    <a:moveTo>
                      <a:pt x="35" y="42"/>
                    </a:moveTo>
                    <a:lnTo>
                      <a:pt x="35" y="34"/>
                    </a:lnTo>
                    <a:lnTo>
                      <a:pt x="33" y="36"/>
                    </a:lnTo>
                    <a:lnTo>
                      <a:pt x="33" y="36"/>
                    </a:lnTo>
                    <a:lnTo>
                      <a:pt x="33" y="38"/>
                    </a:lnTo>
                    <a:lnTo>
                      <a:pt x="31" y="38"/>
                    </a:lnTo>
                    <a:lnTo>
                      <a:pt x="31" y="40"/>
                    </a:lnTo>
                    <a:lnTo>
                      <a:pt x="31" y="40"/>
                    </a:lnTo>
                    <a:lnTo>
                      <a:pt x="29" y="42"/>
                    </a:lnTo>
                    <a:lnTo>
                      <a:pt x="29" y="42"/>
                    </a:lnTo>
                    <a:lnTo>
                      <a:pt x="27" y="42"/>
                    </a:lnTo>
                    <a:lnTo>
                      <a:pt x="27" y="42"/>
                    </a:lnTo>
                    <a:lnTo>
                      <a:pt x="25" y="44"/>
                    </a:lnTo>
                    <a:lnTo>
                      <a:pt x="25" y="44"/>
                    </a:lnTo>
                    <a:lnTo>
                      <a:pt x="23" y="44"/>
                    </a:lnTo>
                    <a:lnTo>
                      <a:pt x="21" y="44"/>
                    </a:lnTo>
                    <a:lnTo>
                      <a:pt x="21" y="44"/>
                    </a:lnTo>
                    <a:lnTo>
                      <a:pt x="19" y="44"/>
                    </a:lnTo>
                    <a:lnTo>
                      <a:pt x="17" y="44"/>
                    </a:lnTo>
                    <a:lnTo>
                      <a:pt x="16" y="44"/>
                    </a:lnTo>
                    <a:lnTo>
                      <a:pt x="14" y="44"/>
                    </a:lnTo>
                    <a:lnTo>
                      <a:pt x="12" y="42"/>
                    </a:lnTo>
                    <a:lnTo>
                      <a:pt x="10" y="42"/>
                    </a:lnTo>
                    <a:lnTo>
                      <a:pt x="8" y="40"/>
                    </a:lnTo>
                    <a:lnTo>
                      <a:pt x="6" y="40"/>
                    </a:lnTo>
                    <a:lnTo>
                      <a:pt x="6" y="38"/>
                    </a:lnTo>
                    <a:lnTo>
                      <a:pt x="4" y="36"/>
                    </a:lnTo>
                    <a:lnTo>
                      <a:pt x="2" y="34"/>
                    </a:lnTo>
                    <a:lnTo>
                      <a:pt x="2" y="32"/>
                    </a:lnTo>
                    <a:lnTo>
                      <a:pt x="0" y="30"/>
                    </a:lnTo>
                    <a:lnTo>
                      <a:pt x="0" y="28"/>
                    </a:lnTo>
                    <a:lnTo>
                      <a:pt x="0" y="27"/>
                    </a:lnTo>
                    <a:lnTo>
                      <a:pt x="0" y="25"/>
                    </a:lnTo>
                    <a:lnTo>
                      <a:pt x="0" y="23"/>
                    </a:lnTo>
                    <a:lnTo>
                      <a:pt x="0" y="19"/>
                    </a:lnTo>
                    <a:lnTo>
                      <a:pt x="0" y="17"/>
                    </a:lnTo>
                    <a:lnTo>
                      <a:pt x="0" y="15"/>
                    </a:lnTo>
                    <a:lnTo>
                      <a:pt x="0" y="13"/>
                    </a:lnTo>
                    <a:lnTo>
                      <a:pt x="2" y="11"/>
                    </a:lnTo>
                    <a:lnTo>
                      <a:pt x="2" y="9"/>
                    </a:lnTo>
                    <a:lnTo>
                      <a:pt x="4" y="7"/>
                    </a:lnTo>
                    <a:lnTo>
                      <a:pt x="6" y="5"/>
                    </a:lnTo>
                    <a:lnTo>
                      <a:pt x="6" y="4"/>
                    </a:lnTo>
                    <a:lnTo>
                      <a:pt x="8" y="4"/>
                    </a:lnTo>
                    <a:lnTo>
                      <a:pt x="10" y="2"/>
                    </a:lnTo>
                    <a:lnTo>
                      <a:pt x="12" y="2"/>
                    </a:lnTo>
                    <a:lnTo>
                      <a:pt x="14" y="0"/>
                    </a:lnTo>
                    <a:lnTo>
                      <a:pt x="16" y="0"/>
                    </a:lnTo>
                    <a:lnTo>
                      <a:pt x="17" y="0"/>
                    </a:lnTo>
                    <a:lnTo>
                      <a:pt x="19" y="0"/>
                    </a:lnTo>
                    <a:lnTo>
                      <a:pt x="19" y="0"/>
                    </a:lnTo>
                    <a:lnTo>
                      <a:pt x="21" y="0"/>
                    </a:lnTo>
                    <a:lnTo>
                      <a:pt x="23" y="0"/>
                    </a:lnTo>
                    <a:lnTo>
                      <a:pt x="23" y="0"/>
                    </a:lnTo>
                    <a:lnTo>
                      <a:pt x="25" y="0"/>
                    </a:lnTo>
                    <a:lnTo>
                      <a:pt x="25" y="0"/>
                    </a:lnTo>
                    <a:lnTo>
                      <a:pt x="27" y="2"/>
                    </a:lnTo>
                    <a:lnTo>
                      <a:pt x="29" y="2"/>
                    </a:lnTo>
                    <a:lnTo>
                      <a:pt x="29" y="2"/>
                    </a:lnTo>
                    <a:lnTo>
                      <a:pt x="29" y="4"/>
                    </a:lnTo>
                    <a:lnTo>
                      <a:pt x="31" y="4"/>
                    </a:lnTo>
                    <a:lnTo>
                      <a:pt x="31" y="4"/>
                    </a:lnTo>
                    <a:lnTo>
                      <a:pt x="33" y="5"/>
                    </a:lnTo>
                    <a:lnTo>
                      <a:pt x="33" y="5"/>
                    </a:lnTo>
                    <a:lnTo>
                      <a:pt x="33" y="7"/>
                    </a:lnTo>
                    <a:lnTo>
                      <a:pt x="35" y="9"/>
                    </a:lnTo>
                    <a:lnTo>
                      <a:pt x="35" y="2"/>
                    </a:lnTo>
                    <a:lnTo>
                      <a:pt x="41" y="2"/>
                    </a:lnTo>
                    <a:lnTo>
                      <a:pt x="41" y="42"/>
                    </a:lnTo>
                    <a:lnTo>
                      <a:pt x="35" y="42"/>
                    </a:lnTo>
                    <a:close/>
                  </a:path>
                </a:pathLst>
              </a:custGeom>
              <a:noFill/>
              <a:ln w="9525">
                <a:noFill/>
                <a:round/>
                <a:headEnd/>
                <a:tailEnd/>
              </a:ln>
            </p:spPr>
            <p:txBody>
              <a:bodyPr/>
              <a:lstStyle/>
              <a:p>
                <a:endParaRPr lang="pt-BR"/>
              </a:p>
            </p:txBody>
          </p:sp>
          <p:sp>
            <p:nvSpPr>
              <p:cNvPr id="2042" name="Freeform 1018"/>
              <p:cNvSpPr>
                <a:spLocks/>
              </p:cNvSpPr>
              <p:nvPr/>
            </p:nvSpPr>
            <p:spPr bwMode="auto">
              <a:xfrm>
                <a:off x="1824" y="37"/>
                <a:ext cx="23" cy="42"/>
              </a:xfrm>
              <a:custGeom>
                <a:avLst/>
                <a:gdLst/>
                <a:ahLst/>
                <a:cxnLst>
                  <a:cxn ang="0">
                    <a:pos x="6" y="7"/>
                  </a:cxn>
                  <a:cxn ang="0">
                    <a:pos x="8" y="5"/>
                  </a:cxn>
                  <a:cxn ang="0">
                    <a:pos x="10" y="4"/>
                  </a:cxn>
                  <a:cxn ang="0">
                    <a:pos x="11" y="2"/>
                  </a:cxn>
                  <a:cxn ang="0">
                    <a:pos x="11" y="2"/>
                  </a:cxn>
                  <a:cxn ang="0">
                    <a:pos x="13" y="0"/>
                  </a:cxn>
                  <a:cxn ang="0">
                    <a:pos x="15" y="0"/>
                  </a:cxn>
                  <a:cxn ang="0">
                    <a:pos x="17" y="0"/>
                  </a:cxn>
                  <a:cxn ang="0">
                    <a:pos x="19" y="0"/>
                  </a:cxn>
                  <a:cxn ang="0">
                    <a:pos x="19" y="0"/>
                  </a:cxn>
                  <a:cxn ang="0">
                    <a:pos x="19" y="0"/>
                  </a:cxn>
                  <a:cxn ang="0">
                    <a:pos x="21" y="0"/>
                  </a:cxn>
                  <a:cxn ang="0">
                    <a:pos x="21" y="0"/>
                  </a:cxn>
                  <a:cxn ang="0">
                    <a:pos x="21" y="0"/>
                  </a:cxn>
                  <a:cxn ang="0">
                    <a:pos x="23" y="0"/>
                  </a:cxn>
                  <a:cxn ang="0">
                    <a:pos x="23" y="0"/>
                  </a:cxn>
                  <a:cxn ang="0">
                    <a:pos x="21" y="5"/>
                  </a:cxn>
                  <a:cxn ang="0">
                    <a:pos x="21" y="5"/>
                  </a:cxn>
                  <a:cxn ang="0">
                    <a:pos x="21" y="5"/>
                  </a:cxn>
                  <a:cxn ang="0">
                    <a:pos x="19" y="5"/>
                  </a:cxn>
                  <a:cxn ang="0">
                    <a:pos x="19" y="5"/>
                  </a:cxn>
                  <a:cxn ang="0">
                    <a:pos x="19" y="5"/>
                  </a:cxn>
                  <a:cxn ang="0">
                    <a:pos x="19" y="5"/>
                  </a:cxn>
                  <a:cxn ang="0">
                    <a:pos x="17" y="5"/>
                  </a:cxn>
                  <a:cxn ang="0">
                    <a:pos x="17" y="5"/>
                  </a:cxn>
                  <a:cxn ang="0">
                    <a:pos x="15" y="5"/>
                  </a:cxn>
                  <a:cxn ang="0">
                    <a:pos x="13" y="5"/>
                  </a:cxn>
                  <a:cxn ang="0">
                    <a:pos x="11" y="7"/>
                  </a:cxn>
                  <a:cxn ang="0">
                    <a:pos x="10" y="9"/>
                  </a:cxn>
                  <a:cxn ang="0">
                    <a:pos x="8" y="13"/>
                  </a:cxn>
                  <a:cxn ang="0">
                    <a:pos x="6" y="15"/>
                  </a:cxn>
                  <a:cxn ang="0">
                    <a:pos x="6" y="19"/>
                  </a:cxn>
                  <a:cxn ang="0">
                    <a:pos x="6" y="23"/>
                  </a:cxn>
                  <a:cxn ang="0">
                    <a:pos x="0" y="42"/>
                  </a:cxn>
                  <a:cxn ang="0">
                    <a:pos x="6" y="2"/>
                  </a:cxn>
                </a:cxnLst>
                <a:rect l="0" t="0" r="r" b="b"/>
                <a:pathLst>
                  <a:path w="23" h="42">
                    <a:moveTo>
                      <a:pt x="6" y="9"/>
                    </a:moveTo>
                    <a:lnTo>
                      <a:pt x="6" y="7"/>
                    </a:lnTo>
                    <a:lnTo>
                      <a:pt x="6" y="7"/>
                    </a:lnTo>
                    <a:lnTo>
                      <a:pt x="8" y="5"/>
                    </a:lnTo>
                    <a:lnTo>
                      <a:pt x="8" y="5"/>
                    </a:lnTo>
                    <a:lnTo>
                      <a:pt x="10" y="4"/>
                    </a:lnTo>
                    <a:lnTo>
                      <a:pt x="10" y="4"/>
                    </a:lnTo>
                    <a:lnTo>
                      <a:pt x="11" y="2"/>
                    </a:lnTo>
                    <a:lnTo>
                      <a:pt x="11" y="2"/>
                    </a:lnTo>
                    <a:lnTo>
                      <a:pt x="11" y="2"/>
                    </a:lnTo>
                    <a:lnTo>
                      <a:pt x="13" y="0"/>
                    </a:lnTo>
                    <a:lnTo>
                      <a:pt x="13" y="0"/>
                    </a:lnTo>
                    <a:lnTo>
                      <a:pt x="15" y="0"/>
                    </a:lnTo>
                    <a:lnTo>
                      <a:pt x="15" y="0"/>
                    </a:lnTo>
                    <a:lnTo>
                      <a:pt x="17" y="0"/>
                    </a:lnTo>
                    <a:lnTo>
                      <a:pt x="17"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3" y="0"/>
                    </a:lnTo>
                    <a:lnTo>
                      <a:pt x="23" y="0"/>
                    </a:lnTo>
                    <a:lnTo>
                      <a:pt x="23" y="0"/>
                    </a:lnTo>
                    <a:lnTo>
                      <a:pt x="23" y="0"/>
                    </a:lnTo>
                    <a:lnTo>
                      <a:pt x="23" y="0"/>
                    </a:lnTo>
                    <a:lnTo>
                      <a:pt x="21" y="5"/>
                    </a:lnTo>
                    <a:lnTo>
                      <a:pt x="21" y="5"/>
                    </a:lnTo>
                    <a:lnTo>
                      <a:pt x="21" y="5"/>
                    </a:lnTo>
                    <a:lnTo>
                      <a:pt x="21" y="5"/>
                    </a:lnTo>
                    <a:lnTo>
                      <a:pt x="21" y="5"/>
                    </a:lnTo>
                    <a:lnTo>
                      <a:pt x="21" y="5"/>
                    </a:lnTo>
                    <a:lnTo>
                      <a:pt x="19" y="5"/>
                    </a:lnTo>
                    <a:lnTo>
                      <a:pt x="19" y="5"/>
                    </a:lnTo>
                    <a:lnTo>
                      <a:pt x="19" y="5"/>
                    </a:lnTo>
                    <a:lnTo>
                      <a:pt x="19" y="5"/>
                    </a:lnTo>
                    <a:lnTo>
                      <a:pt x="19" y="5"/>
                    </a:lnTo>
                    <a:lnTo>
                      <a:pt x="19" y="5"/>
                    </a:lnTo>
                    <a:lnTo>
                      <a:pt x="19" y="5"/>
                    </a:lnTo>
                    <a:lnTo>
                      <a:pt x="19" y="5"/>
                    </a:lnTo>
                    <a:lnTo>
                      <a:pt x="17" y="5"/>
                    </a:lnTo>
                    <a:lnTo>
                      <a:pt x="17" y="5"/>
                    </a:lnTo>
                    <a:lnTo>
                      <a:pt x="17" y="5"/>
                    </a:lnTo>
                    <a:lnTo>
                      <a:pt x="17" y="5"/>
                    </a:lnTo>
                    <a:lnTo>
                      <a:pt x="15" y="5"/>
                    </a:lnTo>
                    <a:lnTo>
                      <a:pt x="13" y="5"/>
                    </a:lnTo>
                    <a:lnTo>
                      <a:pt x="13" y="5"/>
                    </a:lnTo>
                    <a:lnTo>
                      <a:pt x="11" y="7"/>
                    </a:lnTo>
                    <a:lnTo>
                      <a:pt x="11" y="7"/>
                    </a:lnTo>
                    <a:lnTo>
                      <a:pt x="10" y="9"/>
                    </a:lnTo>
                    <a:lnTo>
                      <a:pt x="10" y="9"/>
                    </a:lnTo>
                    <a:lnTo>
                      <a:pt x="8" y="11"/>
                    </a:lnTo>
                    <a:lnTo>
                      <a:pt x="8" y="13"/>
                    </a:lnTo>
                    <a:lnTo>
                      <a:pt x="6" y="13"/>
                    </a:lnTo>
                    <a:lnTo>
                      <a:pt x="6" y="15"/>
                    </a:lnTo>
                    <a:lnTo>
                      <a:pt x="6" y="17"/>
                    </a:lnTo>
                    <a:lnTo>
                      <a:pt x="6" y="19"/>
                    </a:lnTo>
                    <a:lnTo>
                      <a:pt x="6" y="21"/>
                    </a:lnTo>
                    <a:lnTo>
                      <a:pt x="6" y="23"/>
                    </a:lnTo>
                    <a:lnTo>
                      <a:pt x="6" y="42"/>
                    </a:lnTo>
                    <a:lnTo>
                      <a:pt x="0" y="42"/>
                    </a:lnTo>
                    <a:lnTo>
                      <a:pt x="0" y="2"/>
                    </a:lnTo>
                    <a:lnTo>
                      <a:pt x="6" y="2"/>
                    </a:lnTo>
                    <a:lnTo>
                      <a:pt x="6" y="9"/>
                    </a:lnTo>
                    <a:close/>
                  </a:path>
                </a:pathLst>
              </a:custGeom>
              <a:noFill/>
              <a:ln w="9525">
                <a:noFill/>
                <a:round/>
                <a:headEnd/>
                <a:tailEnd/>
              </a:ln>
            </p:spPr>
            <p:txBody>
              <a:bodyPr/>
              <a:lstStyle/>
              <a:p>
                <a:endParaRPr lang="pt-BR"/>
              </a:p>
            </p:txBody>
          </p:sp>
          <p:sp>
            <p:nvSpPr>
              <p:cNvPr id="2043" name="Freeform 1019"/>
              <p:cNvSpPr>
                <a:spLocks noEditPoints="1"/>
              </p:cNvSpPr>
              <p:nvPr/>
            </p:nvSpPr>
            <p:spPr bwMode="auto">
              <a:xfrm>
                <a:off x="1851" y="37"/>
                <a:ext cx="38" cy="63"/>
              </a:xfrm>
              <a:custGeom>
                <a:avLst/>
                <a:gdLst/>
                <a:ahLst/>
                <a:cxnLst>
                  <a:cxn ang="0">
                    <a:pos x="38" y="38"/>
                  </a:cxn>
                  <a:cxn ang="0">
                    <a:pos x="38" y="46"/>
                  </a:cxn>
                  <a:cxn ang="0">
                    <a:pos x="38" y="50"/>
                  </a:cxn>
                  <a:cxn ang="0">
                    <a:pos x="38" y="53"/>
                  </a:cxn>
                  <a:cxn ang="0">
                    <a:pos x="36" y="55"/>
                  </a:cxn>
                  <a:cxn ang="0">
                    <a:pos x="33" y="59"/>
                  </a:cxn>
                  <a:cxn ang="0">
                    <a:pos x="29" y="61"/>
                  </a:cxn>
                  <a:cxn ang="0">
                    <a:pos x="23" y="63"/>
                  </a:cxn>
                  <a:cxn ang="0">
                    <a:pos x="15" y="63"/>
                  </a:cxn>
                  <a:cxn ang="0">
                    <a:pos x="9" y="61"/>
                  </a:cxn>
                  <a:cxn ang="0">
                    <a:pos x="4" y="57"/>
                  </a:cxn>
                  <a:cxn ang="0">
                    <a:pos x="2" y="53"/>
                  </a:cxn>
                  <a:cxn ang="0">
                    <a:pos x="8" y="51"/>
                  </a:cxn>
                  <a:cxn ang="0">
                    <a:pos x="9" y="53"/>
                  </a:cxn>
                  <a:cxn ang="0">
                    <a:pos x="13" y="57"/>
                  </a:cxn>
                  <a:cxn ang="0">
                    <a:pos x="17" y="57"/>
                  </a:cxn>
                  <a:cxn ang="0">
                    <a:pos x="21" y="57"/>
                  </a:cxn>
                  <a:cxn ang="0">
                    <a:pos x="25" y="57"/>
                  </a:cxn>
                  <a:cxn ang="0">
                    <a:pos x="27" y="55"/>
                  </a:cxn>
                  <a:cxn ang="0">
                    <a:pos x="31" y="55"/>
                  </a:cxn>
                  <a:cxn ang="0">
                    <a:pos x="31" y="51"/>
                  </a:cxn>
                  <a:cxn ang="0">
                    <a:pos x="33" y="51"/>
                  </a:cxn>
                  <a:cxn ang="0">
                    <a:pos x="33" y="50"/>
                  </a:cxn>
                  <a:cxn ang="0">
                    <a:pos x="33" y="46"/>
                  </a:cxn>
                  <a:cxn ang="0">
                    <a:pos x="33" y="40"/>
                  </a:cxn>
                  <a:cxn ang="0">
                    <a:pos x="31" y="38"/>
                  </a:cxn>
                  <a:cxn ang="0">
                    <a:pos x="29" y="40"/>
                  </a:cxn>
                  <a:cxn ang="0">
                    <a:pos x="25" y="44"/>
                  </a:cxn>
                  <a:cxn ang="0">
                    <a:pos x="19" y="44"/>
                  </a:cxn>
                  <a:cxn ang="0">
                    <a:pos x="11" y="44"/>
                  </a:cxn>
                  <a:cxn ang="0">
                    <a:pos x="6" y="40"/>
                  </a:cxn>
                  <a:cxn ang="0">
                    <a:pos x="2" y="32"/>
                  </a:cxn>
                  <a:cxn ang="0">
                    <a:pos x="0" y="25"/>
                  </a:cxn>
                  <a:cxn ang="0">
                    <a:pos x="0" y="15"/>
                  </a:cxn>
                  <a:cxn ang="0">
                    <a:pos x="4" y="7"/>
                  </a:cxn>
                  <a:cxn ang="0">
                    <a:pos x="9" y="2"/>
                  </a:cxn>
                  <a:cxn ang="0">
                    <a:pos x="17" y="0"/>
                  </a:cxn>
                  <a:cxn ang="0">
                    <a:pos x="23" y="0"/>
                  </a:cxn>
                  <a:cxn ang="0">
                    <a:pos x="27" y="2"/>
                  </a:cxn>
                  <a:cxn ang="0">
                    <a:pos x="31" y="4"/>
                  </a:cxn>
                  <a:cxn ang="0">
                    <a:pos x="33" y="7"/>
                  </a:cxn>
                  <a:cxn ang="0">
                    <a:pos x="19" y="5"/>
                  </a:cxn>
                  <a:cxn ang="0">
                    <a:pos x="13" y="5"/>
                  </a:cxn>
                  <a:cxn ang="0">
                    <a:pos x="9" y="9"/>
                  </a:cxn>
                  <a:cxn ang="0">
                    <a:pos x="6" y="15"/>
                  </a:cxn>
                  <a:cxn ang="0">
                    <a:pos x="6" y="23"/>
                  </a:cxn>
                  <a:cxn ang="0">
                    <a:pos x="6" y="28"/>
                  </a:cxn>
                  <a:cxn ang="0">
                    <a:pos x="9" y="34"/>
                  </a:cxn>
                  <a:cxn ang="0">
                    <a:pos x="13" y="38"/>
                  </a:cxn>
                  <a:cxn ang="0">
                    <a:pos x="19" y="38"/>
                  </a:cxn>
                  <a:cxn ang="0">
                    <a:pos x="25" y="38"/>
                  </a:cxn>
                  <a:cxn ang="0">
                    <a:pos x="29" y="34"/>
                  </a:cxn>
                  <a:cxn ang="0">
                    <a:pos x="33" y="28"/>
                  </a:cxn>
                  <a:cxn ang="0">
                    <a:pos x="33" y="21"/>
                  </a:cxn>
                  <a:cxn ang="0">
                    <a:pos x="33" y="15"/>
                  </a:cxn>
                  <a:cxn ang="0">
                    <a:pos x="29" y="9"/>
                  </a:cxn>
                  <a:cxn ang="0">
                    <a:pos x="25" y="5"/>
                  </a:cxn>
                  <a:cxn ang="0">
                    <a:pos x="19" y="5"/>
                  </a:cxn>
                </a:cxnLst>
                <a:rect l="0" t="0" r="r" b="b"/>
                <a:pathLst>
                  <a:path w="38" h="63">
                    <a:moveTo>
                      <a:pt x="38" y="2"/>
                    </a:moveTo>
                    <a:lnTo>
                      <a:pt x="38" y="34"/>
                    </a:lnTo>
                    <a:lnTo>
                      <a:pt x="38" y="36"/>
                    </a:lnTo>
                    <a:lnTo>
                      <a:pt x="38" y="38"/>
                    </a:lnTo>
                    <a:lnTo>
                      <a:pt x="38" y="40"/>
                    </a:lnTo>
                    <a:lnTo>
                      <a:pt x="38" y="42"/>
                    </a:lnTo>
                    <a:lnTo>
                      <a:pt x="38" y="44"/>
                    </a:lnTo>
                    <a:lnTo>
                      <a:pt x="38" y="46"/>
                    </a:lnTo>
                    <a:lnTo>
                      <a:pt x="38" y="46"/>
                    </a:lnTo>
                    <a:lnTo>
                      <a:pt x="38" y="48"/>
                    </a:lnTo>
                    <a:lnTo>
                      <a:pt x="38" y="48"/>
                    </a:lnTo>
                    <a:lnTo>
                      <a:pt x="38" y="50"/>
                    </a:lnTo>
                    <a:lnTo>
                      <a:pt x="38" y="50"/>
                    </a:lnTo>
                    <a:lnTo>
                      <a:pt x="38" y="51"/>
                    </a:lnTo>
                    <a:lnTo>
                      <a:pt x="38" y="51"/>
                    </a:lnTo>
                    <a:lnTo>
                      <a:pt x="38" y="53"/>
                    </a:lnTo>
                    <a:lnTo>
                      <a:pt x="38" y="53"/>
                    </a:lnTo>
                    <a:lnTo>
                      <a:pt x="36" y="53"/>
                    </a:lnTo>
                    <a:lnTo>
                      <a:pt x="36" y="55"/>
                    </a:lnTo>
                    <a:lnTo>
                      <a:pt x="36" y="55"/>
                    </a:lnTo>
                    <a:lnTo>
                      <a:pt x="34" y="57"/>
                    </a:lnTo>
                    <a:lnTo>
                      <a:pt x="34" y="57"/>
                    </a:lnTo>
                    <a:lnTo>
                      <a:pt x="34" y="59"/>
                    </a:lnTo>
                    <a:lnTo>
                      <a:pt x="33" y="59"/>
                    </a:lnTo>
                    <a:lnTo>
                      <a:pt x="33" y="61"/>
                    </a:lnTo>
                    <a:lnTo>
                      <a:pt x="31" y="61"/>
                    </a:lnTo>
                    <a:lnTo>
                      <a:pt x="29" y="61"/>
                    </a:lnTo>
                    <a:lnTo>
                      <a:pt x="29" y="61"/>
                    </a:lnTo>
                    <a:lnTo>
                      <a:pt x="27" y="63"/>
                    </a:lnTo>
                    <a:lnTo>
                      <a:pt x="25" y="63"/>
                    </a:lnTo>
                    <a:lnTo>
                      <a:pt x="25" y="63"/>
                    </a:lnTo>
                    <a:lnTo>
                      <a:pt x="23" y="63"/>
                    </a:lnTo>
                    <a:lnTo>
                      <a:pt x="21" y="63"/>
                    </a:lnTo>
                    <a:lnTo>
                      <a:pt x="19" y="63"/>
                    </a:lnTo>
                    <a:lnTo>
                      <a:pt x="17" y="63"/>
                    </a:lnTo>
                    <a:lnTo>
                      <a:pt x="15" y="63"/>
                    </a:lnTo>
                    <a:lnTo>
                      <a:pt x="13" y="63"/>
                    </a:lnTo>
                    <a:lnTo>
                      <a:pt x="11" y="63"/>
                    </a:lnTo>
                    <a:lnTo>
                      <a:pt x="9" y="61"/>
                    </a:lnTo>
                    <a:lnTo>
                      <a:pt x="9" y="61"/>
                    </a:lnTo>
                    <a:lnTo>
                      <a:pt x="8" y="61"/>
                    </a:lnTo>
                    <a:lnTo>
                      <a:pt x="6" y="59"/>
                    </a:lnTo>
                    <a:lnTo>
                      <a:pt x="6" y="59"/>
                    </a:lnTo>
                    <a:lnTo>
                      <a:pt x="4" y="57"/>
                    </a:lnTo>
                    <a:lnTo>
                      <a:pt x="4" y="57"/>
                    </a:lnTo>
                    <a:lnTo>
                      <a:pt x="2" y="55"/>
                    </a:lnTo>
                    <a:lnTo>
                      <a:pt x="2" y="55"/>
                    </a:lnTo>
                    <a:lnTo>
                      <a:pt x="2" y="53"/>
                    </a:lnTo>
                    <a:lnTo>
                      <a:pt x="2" y="51"/>
                    </a:lnTo>
                    <a:lnTo>
                      <a:pt x="2" y="50"/>
                    </a:lnTo>
                    <a:lnTo>
                      <a:pt x="8" y="50"/>
                    </a:lnTo>
                    <a:lnTo>
                      <a:pt x="8" y="51"/>
                    </a:lnTo>
                    <a:lnTo>
                      <a:pt x="9" y="51"/>
                    </a:lnTo>
                    <a:lnTo>
                      <a:pt x="9" y="53"/>
                    </a:lnTo>
                    <a:lnTo>
                      <a:pt x="9" y="53"/>
                    </a:lnTo>
                    <a:lnTo>
                      <a:pt x="9" y="53"/>
                    </a:lnTo>
                    <a:lnTo>
                      <a:pt x="9" y="55"/>
                    </a:lnTo>
                    <a:lnTo>
                      <a:pt x="11" y="55"/>
                    </a:lnTo>
                    <a:lnTo>
                      <a:pt x="11" y="55"/>
                    </a:lnTo>
                    <a:lnTo>
                      <a:pt x="13" y="57"/>
                    </a:lnTo>
                    <a:lnTo>
                      <a:pt x="13" y="57"/>
                    </a:lnTo>
                    <a:lnTo>
                      <a:pt x="13" y="57"/>
                    </a:lnTo>
                    <a:lnTo>
                      <a:pt x="15" y="57"/>
                    </a:lnTo>
                    <a:lnTo>
                      <a:pt x="17" y="57"/>
                    </a:lnTo>
                    <a:lnTo>
                      <a:pt x="17" y="57"/>
                    </a:lnTo>
                    <a:lnTo>
                      <a:pt x="19" y="57"/>
                    </a:lnTo>
                    <a:lnTo>
                      <a:pt x="19" y="57"/>
                    </a:lnTo>
                    <a:lnTo>
                      <a:pt x="21" y="57"/>
                    </a:lnTo>
                    <a:lnTo>
                      <a:pt x="21" y="57"/>
                    </a:lnTo>
                    <a:lnTo>
                      <a:pt x="23" y="57"/>
                    </a:lnTo>
                    <a:lnTo>
                      <a:pt x="23" y="57"/>
                    </a:lnTo>
                    <a:lnTo>
                      <a:pt x="25" y="57"/>
                    </a:lnTo>
                    <a:lnTo>
                      <a:pt x="25" y="57"/>
                    </a:lnTo>
                    <a:lnTo>
                      <a:pt x="27" y="57"/>
                    </a:lnTo>
                    <a:lnTo>
                      <a:pt x="27" y="57"/>
                    </a:lnTo>
                    <a:lnTo>
                      <a:pt x="27" y="55"/>
                    </a:lnTo>
                    <a:lnTo>
                      <a:pt x="29" y="55"/>
                    </a:lnTo>
                    <a:lnTo>
                      <a:pt x="29" y="55"/>
                    </a:lnTo>
                    <a:lnTo>
                      <a:pt x="29" y="55"/>
                    </a:lnTo>
                    <a:lnTo>
                      <a:pt x="31" y="55"/>
                    </a:lnTo>
                    <a:lnTo>
                      <a:pt x="31" y="53"/>
                    </a:lnTo>
                    <a:lnTo>
                      <a:pt x="31" y="53"/>
                    </a:lnTo>
                    <a:lnTo>
                      <a:pt x="31" y="53"/>
                    </a:lnTo>
                    <a:lnTo>
                      <a:pt x="31" y="51"/>
                    </a:lnTo>
                    <a:lnTo>
                      <a:pt x="33" y="51"/>
                    </a:lnTo>
                    <a:lnTo>
                      <a:pt x="33" y="51"/>
                    </a:lnTo>
                    <a:lnTo>
                      <a:pt x="33" y="51"/>
                    </a:lnTo>
                    <a:lnTo>
                      <a:pt x="33" y="51"/>
                    </a:lnTo>
                    <a:lnTo>
                      <a:pt x="33" y="50"/>
                    </a:lnTo>
                    <a:lnTo>
                      <a:pt x="33" y="50"/>
                    </a:lnTo>
                    <a:lnTo>
                      <a:pt x="33" y="50"/>
                    </a:lnTo>
                    <a:lnTo>
                      <a:pt x="33" y="50"/>
                    </a:lnTo>
                    <a:lnTo>
                      <a:pt x="33" y="48"/>
                    </a:lnTo>
                    <a:lnTo>
                      <a:pt x="33" y="48"/>
                    </a:lnTo>
                    <a:lnTo>
                      <a:pt x="33" y="46"/>
                    </a:lnTo>
                    <a:lnTo>
                      <a:pt x="33" y="46"/>
                    </a:lnTo>
                    <a:lnTo>
                      <a:pt x="33" y="46"/>
                    </a:lnTo>
                    <a:lnTo>
                      <a:pt x="33" y="44"/>
                    </a:lnTo>
                    <a:lnTo>
                      <a:pt x="33" y="44"/>
                    </a:lnTo>
                    <a:lnTo>
                      <a:pt x="33" y="40"/>
                    </a:lnTo>
                    <a:lnTo>
                      <a:pt x="33" y="34"/>
                    </a:lnTo>
                    <a:lnTo>
                      <a:pt x="33" y="36"/>
                    </a:lnTo>
                    <a:lnTo>
                      <a:pt x="33" y="36"/>
                    </a:lnTo>
                    <a:lnTo>
                      <a:pt x="31" y="38"/>
                    </a:lnTo>
                    <a:lnTo>
                      <a:pt x="31" y="38"/>
                    </a:lnTo>
                    <a:lnTo>
                      <a:pt x="31" y="40"/>
                    </a:lnTo>
                    <a:lnTo>
                      <a:pt x="29" y="40"/>
                    </a:lnTo>
                    <a:lnTo>
                      <a:pt x="29" y="40"/>
                    </a:lnTo>
                    <a:lnTo>
                      <a:pt x="27" y="42"/>
                    </a:lnTo>
                    <a:lnTo>
                      <a:pt x="27" y="42"/>
                    </a:lnTo>
                    <a:lnTo>
                      <a:pt x="25" y="42"/>
                    </a:lnTo>
                    <a:lnTo>
                      <a:pt x="25" y="44"/>
                    </a:lnTo>
                    <a:lnTo>
                      <a:pt x="23" y="44"/>
                    </a:lnTo>
                    <a:lnTo>
                      <a:pt x="23" y="44"/>
                    </a:lnTo>
                    <a:lnTo>
                      <a:pt x="21" y="44"/>
                    </a:lnTo>
                    <a:lnTo>
                      <a:pt x="19" y="44"/>
                    </a:lnTo>
                    <a:lnTo>
                      <a:pt x="19" y="44"/>
                    </a:lnTo>
                    <a:lnTo>
                      <a:pt x="15" y="44"/>
                    </a:lnTo>
                    <a:lnTo>
                      <a:pt x="13" y="44"/>
                    </a:lnTo>
                    <a:lnTo>
                      <a:pt x="11" y="44"/>
                    </a:lnTo>
                    <a:lnTo>
                      <a:pt x="9" y="42"/>
                    </a:lnTo>
                    <a:lnTo>
                      <a:pt x="9" y="42"/>
                    </a:lnTo>
                    <a:lnTo>
                      <a:pt x="8" y="40"/>
                    </a:lnTo>
                    <a:lnTo>
                      <a:pt x="6" y="40"/>
                    </a:lnTo>
                    <a:lnTo>
                      <a:pt x="4" y="38"/>
                    </a:lnTo>
                    <a:lnTo>
                      <a:pt x="4" y="36"/>
                    </a:lnTo>
                    <a:lnTo>
                      <a:pt x="2" y="34"/>
                    </a:lnTo>
                    <a:lnTo>
                      <a:pt x="2" y="32"/>
                    </a:lnTo>
                    <a:lnTo>
                      <a:pt x="0" y="30"/>
                    </a:lnTo>
                    <a:lnTo>
                      <a:pt x="0" y="28"/>
                    </a:lnTo>
                    <a:lnTo>
                      <a:pt x="0" y="27"/>
                    </a:lnTo>
                    <a:lnTo>
                      <a:pt x="0" y="25"/>
                    </a:lnTo>
                    <a:lnTo>
                      <a:pt x="0" y="21"/>
                    </a:lnTo>
                    <a:lnTo>
                      <a:pt x="0" y="19"/>
                    </a:lnTo>
                    <a:lnTo>
                      <a:pt x="0" y="17"/>
                    </a:lnTo>
                    <a:lnTo>
                      <a:pt x="0" y="15"/>
                    </a:lnTo>
                    <a:lnTo>
                      <a:pt x="0" y="13"/>
                    </a:lnTo>
                    <a:lnTo>
                      <a:pt x="2" y="11"/>
                    </a:lnTo>
                    <a:lnTo>
                      <a:pt x="2" y="9"/>
                    </a:lnTo>
                    <a:lnTo>
                      <a:pt x="4" y="7"/>
                    </a:lnTo>
                    <a:lnTo>
                      <a:pt x="4" y="5"/>
                    </a:lnTo>
                    <a:lnTo>
                      <a:pt x="6" y="4"/>
                    </a:lnTo>
                    <a:lnTo>
                      <a:pt x="8" y="4"/>
                    </a:lnTo>
                    <a:lnTo>
                      <a:pt x="9" y="2"/>
                    </a:lnTo>
                    <a:lnTo>
                      <a:pt x="11" y="2"/>
                    </a:lnTo>
                    <a:lnTo>
                      <a:pt x="13" y="0"/>
                    </a:lnTo>
                    <a:lnTo>
                      <a:pt x="15" y="0"/>
                    </a:lnTo>
                    <a:lnTo>
                      <a:pt x="17" y="0"/>
                    </a:lnTo>
                    <a:lnTo>
                      <a:pt x="19" y="0"/>
                    </a:lnTo>
                    <a:lnTo>
                      <a:pt x="19" y="0"/>
                    </a:lnTo>
                    <a:lnTo>
                      <a:pt x="21" y="0"/>
                    </a:lnTo>
                    <a:lnTo>
                      <a:pt x="23" y="0"/>
                    </a:lnTo>
                    <a:lnTo>
                      <a:pt x="23" y="0"/>
                    </a:lnTo>
                    <a:lnTo>
                      <a:pt x="25" y="0"/>
                    </a:lnTo>
                    <a:lnTo>
                      <a:pt x="25" y="2"/>
                    </a:lnTo>
                    <a:lnTo>
                      <a:pt x="27" y="2"/>
                    </a:lnTo>
                    <a:lnTo>
                      <a:pt x="27" y="2"/>
                    </a:lnTo>
                    <a:lnTo>
                      <a:pt x="29" y="2"/>
                    </a:lnTo>
                    <a:lnTo>
                      <a:pt x="29" y="4"/>
                    </a:lnTo>
                    <a:lnTo>
                      <a:pt x="31" y="4"/>
                    </a:lnTo>
                    <a:lnTo>
                      <a:pt x="31" y="5"/>
                    </a:lnTo>
                    <a:lnTo>
                      <a:pt x="33" y="5"/>
                    </a:lnTo>
                    <a:lnTo>
                      <a:pt x="33" y="7"/>
                    </a:lnTo>
                    <a:lnTo>
                      <a:pt x="33" y="7"/>
                    </a:lnTo>
                    <a:lnTo>
                      <a:pt x="33" y="9"/>
                    </a:lnTo>
                    <a:lnTo>
                      <a:pt x="33" y="2"/>
                    </a:lnTo>
                    <a:lnTo>
                      <a:pt x="38" y="2"/>
                    </a:lnTo>
                    <a:close/>
                    <a:moveTo>
                      <a:pt x="19" y="5"/>
                    </a:moveTo>
                    <a:lnTo>
                      <a:pt x="17" y="5"/>
                    </a:lnTo>
                    <a:lnTo>
                      <a:pt x="15" y="5"/>
                    </a:lnTo>
                    <a:lnTo>
                      <a:pt x="15" y="5"/>
                    </a:lnTo>
                    <a:lnTo>
                      <a:pt x="13" y="5"/>
                    </a:lnTo>
                    <a:lnTo>
                      <a:pt x="11" y="5"/>
                    </a:lnTo>
                    <a:lnTo>
                      <a:pt x="11" y="7"/>
                    </a:lnTo>
                    <a:lnTo>
                      <a:pt x="9" y="7"/>
                    </a:lnTo>
                    <a:lnTo>
                      <a:pt x="9" y="9"/>
                    </a:lnTo>
                    <a:lnTo>
                      <a:pt x="8" y="11"/>
                    </a:lnTo>
                    <a:lnTo>
                      <a:pt x="8" y="11"/>
                    </a:lnTo>
                    <a:lnTo>
                      <a:pt x="8" y="13"/>
                    </a:lnTo>
                    <a:lnTo>
                      <a:pt x="6" y="15"/>
                    </a:lnTo>
                    <a:lnTo>
                      <a:pt x="6" y="17"/>
                    </a:lnTo>
                    <a:lnTo>
                      <a:pt x="6" y="19"/>
                    </a:lnTo>
                    <a:lnTo>
                      <a:pt x="6" y="19"/>
                    </a:lnTo>
                    <a:lnTo>
                      <a:pt x="6" y="23"/>
                    </a:lnTo>
                    <a:lnTo>
                      <a:pt x="6" y="25"/>
                    </a:lnTo>
                    <a:lnTo>
                      <a:pt x="6" y="25"/>
                    </a:lnTo>
                    <a:lnTo>
                      <a:pt x="6" y="27"/>
                    </a:lnTo>
                    <a:lnTo>
                      <a:pt x="6" y="28"/>
                    </a:lnTo>
                    <a:lnTo>
                      <a:pt x="8" y="30"/>
                    </a:lnTo>
                    <a:lnTo>
                      <a:pt x="8" y="32"/>
                    </a:lnTo>
                    <a:lnTo>
                      <a:pt x="8" y="32"/>
                    </a:lnTo>
                    <a:lnTo>
                      <a:pt x="9" y="34"/>
                    </a:lnTo>
                    <a:lnTo>
                      <a:pt x="9" y="36"/>
                    </a:lnTo>
                    <a:lnTo>
                      <a:pt x="11" y="36"/>
                    </a:lnTo>
                    <a:lnTo>
                      <a:pt x="11" y="36"/>
                    </a:lnTo>
                    <a:lnTo>
                      <a:pt x="13" y="38"/>
                    </a:lnTo>
                    <a:lnTo>
                      <a:pt x="15" y="38"/>
                    </a:lnTo>
                    <a:lnTo>
                      <a:pt x="15" y="38"/>
                    </a:lnTo>
                    <a:lnTo>
                      <a:pt x="17" y="38"/>
                    </a:lnTo>
                    <a:lnTo>
                      <a:pt x="19" y="38"/>
                    </a:lnTo>
                    <a:lnTo>
                      <a:pt x="21" y="38"/>
                    </a:lnTo>
                    <a:lnTo>
                      <a:pt x="21" y="38"/>
                    </a:lnTo>
                    <a:lnTo>
                      <a:pt x="23" y="38"/>
                    </a:lnTo>
                    <a:lnTo>
                      <a:pt x="25" y="38"/>
                    </a:lnTo>
                    <a:lnTo>
                      <a:pt x="27" y="36"/>
                    </a:lnTo>
                    <a:lnTo>
                      <a:pt x="27" y="36"/>
                    </a:lnTo>
                    <a:lnTo>
                      <a:pt x="29" y="34"/>
                    </a:lnTo>
                    <a:lnTo>
                      <a:pt x="29" y="34"/>
                    </a:lnTo>
                    <a:lnTo>
                      <a:pt x="31" y="32"/>
                    </a:lnTo>
                    <a:lnTo>
                      <a:pt x="31" y="32"/>
                    </a:lnTo>
                    <a:lnTo>
                      <a:pt x="33" y="30"/>
                    </a:lnTo>
                    <a:lnTo>
                      <a:pt x="33" y="28"/>
                    </a:lnTo>
                    <a:lnTo>
                      <a:pt x="33" y="27"/>
                    </a:lnTo>
                    <a:lnTo>
                      <a:pt x="33" y="25"/>
                    </a:lnTo>
                    <a:lnTo>
                      <a:pt x="33" y="23"/>
                    </a:lnTo>
                    <a:lnTo>
                      <a:pt x="33" y="21"/>
                    </a:lnTo>
                    <a:lnTo>
                      <a:pt x="33" y="19"/>
                    </a:lnTo>
                    <a:lnTo>
                      <a:pt x="33" y="17"/>
                    </a:lnTo>
                    <a:lnTo>
                      <a:pt x="33" y="15"/>
                    </a:lnTo>
                    <a:lnTo>
                      <a:pt x="33" y="15"/>
                    </a:lnTo>
                    <a:lnTo>
                      <a:pt x="33" y="13"/>
                    </a:lnTo>
                    <a:lnTo>
                      <a:pt x="31" y="11"/>
                    </a:lnTo>
                    <a:lnTo>
                      <a:pt x="31" y="9"/>
                    </a:lnTo>
                    <a:lnTo>
                      <a:pt x="29" y="9"/>
                    </a:lnTo>
                    <a:lnTo>
                      <a:pt x="29" y="7"/>
                    </a:lnTo>
                    <a:lnTo>
                      <a:pt x="27" y="7"/>
                    </a:lnTo>
                    <a:lnTo>
                      <a:pt x="27" y="5"/>
                    </a:lnTo>
                    <a:lnTo>
                      <a:pt x="25" y="5"/>
                    </a:lnTo>
                    <a:lnTo>
                      <a:pt x="23" y="5"/>
                    </a:lnTo>
                    <a:lnTo>
                      <a:pt x="23" y="5"/>
                    </a:lnTo>
                    <a:lnTo>
                      <a:pt x="21" y="5"/>
                    </a:lnTo>
                    <a:lnTo>
                      <a:pt x="19" y="5"/>
                    </a:lnTo>
                    <a:close/>
                  </a:path>
                </a:pathLst>
              </a:custGeom>
              <a:noFill/>
              <a:ln w="9525">
                <a:noFill/>
                <a:round/>
                <a:headEnd/>
                <a:tailEnd/>
              </a:ln>
            </p:spPr>
            <p:txBody>
              <a:bodyPr/>
              <a:lstStyle/>
              <a:p>
                <a:endParaRPr lang="pt-BR"/>
              </a:p>
            </p:txBody>
          </p:sp>
          <p:sp>
            <p:nvSpPr>
              <p:cNvPr id="2044" name="Freeform 1020"/>
              <p:cNvSpPr>
                <a:spLocks noEditPoints="1"/>
              </p:cNvSpPr>
              <p:nvPr/>
            </p:nvSpPr>
            <p:spPr bwMode="auto">
              <a:xfrm>
                <a:off x="1905" y="18"/>
                <a:ext cx="9" cy="61"/>
              </a:xfrm>
              <a:custGeom>
                <a:avLst/>
                <a:gdLst/>
                <a:ahLst/>
                <a:cxnLst>
                  <a:cxn ang="0">
                    <a:pos x="0" y="3"/>
                  </a:cxn>
                  <a:cxn ang="0">
                    <a:pos x="0" y="3"/>
                  </a:cxn>
                  <a:cxn ang="0">
                    <a:pos x="0" y="1"/>
                  </a:cxn>
                  <a:cxn ang="0">
                    <a:pos x="0" y="1"/>
                  </a:cxn>
                  <a:cxn ang="0">
                    <a:pos x="2" y="0"/>
                  </a:cxn>
                  <a:cxn ang="0">
                    <a:pos x="2" y="0"/>
                  </a:cxn>
                  <a:cxn ang="0">
                    <a:pos x="2" y="0"/>
                  </a:cxn>
                  <a:cxn ang="0">
                    <a:pos x="4" y="0"/>
                  </a:cxn>
                  <a:cxn ang="0">
                    <a:pos x="4" y="0"/>
                  </a:cxn>
                  <a:cxn ang="0">
                    <a:pos x="5" y="0"/>
                  </a:cxn>
                  <a:cxn ang="0">
                    <a:pos x="5" y="0"/>
                  </a:cxn>
                  <a:cxn ang="0">
                    <a:pos x="7" y="0"/>
                  </a:cxn>
                  <a:cxn ang="0">
                    <a:pos x="7" y="1"/>
                  </a:cxn>
                  <a:cxn ang="0">
                    <a:pos x="7" y="1"/>
                  </a:cxn>
                  <a:cxn ang="0">
                    <a:pos x="7" y="3"/>
                  </a:cxn>
                  <a:cxn ang="0">
                    <a:pos x="7" y="3"/>
                  </a:cxn>
                  <a:cxn ang="0">
                    <a:pos x="7" y="3"/>
                  </a:cxn>
                  <a:cxn ang="0">
                    <a:pos x="7" y="5"/>
                  </a:cxn>
                  <a:cxn ang="0">
                    <a:pos x="7" y="5"/>
                  </a:cxn>
                  <a:cxn ang="0">
                    <a:pos x="7" y="7"/>
                  </a:cxn>
                  <a:cxn ang="0">
                    <a:pos x="7" y="7"/>
                  </a:cxn>
                  <a:cxn ang="0">
                    <a:pos x="5" y="7"/>
                  </a:cxn>
                  <a:cxn ang="0">
                    <a:pos x="5" y="7"/>
                  </a:cxn>
                  <a:cxn ang="0">
                    <a:pos x="4" y="7"/>
                  </a:cxn>
                  <a:cxn ang="0">
                    <a:pos x="4" y="7"/>
                  </a:cxn>
                  <a:cxn ang="0">
                    <a:pos x="2" y="7"/>
                  </a:cxn>
                  <a:cxn ang="0">
                    <a:pos x="2" y="7"/>
                  </a:cxn>
                  <a:cxn ang="0">
                    <a:pos x="2" y="7"/>
                  </a:cxn>
                  <a:cxn ang="0">
                    <a:pos x="0" y="7"/>
                  </a:cxn>
                  <a:cxn ang="0">
                    <a:pos x="0" y="5"/>
                  </a:cxn>
                  <a:cxn ang="0">
                    <a:pos x="0" y="5"/>
                  </a:cxn>
                  <a:cxn ang="0">
                    <a:pos x="0" y="3"/>
                  </a:cxn>
                  <a:cxn ang="0">
                    <a:pos x="2" y="61"/>
                  </a:cxn>
                  <a:cxn ang="0">
                    <a:pos x="7" y="21"/>
                  </a:cxn>
                  <a:cxn ang="0">
                    <a:pos x="2" y="61"/>
                  </a:cxn>
                </a:cxnLst>
                <a:rect l="0" t="0" r="r" b="b"/>
                <a:pathLst>
                  <a:path w="9" h="61">
                    <a:moveTo>
                      <a:pt x="0" y="3"/>
                    </a:moveTo>
                    <a:lnTo>
                      <a:pt x="0" y="3"/>
                    </a:lnTo>
                    <a:lnTo>
                      <a:pt x="0" y="3"/>
                    </a:lnTo>
                    <a:lnTo>
                      <a:pt x="0" y="3"/>
                    </a:lnTo>
                    <a:lnTo>
                      <a:pt x="0" y="1"/>
                    </a:lnTo>
                    <a:lnTo>
                      <a:pt x="0" y="1"/>
                    </a:lnTo>
                    <a:lnTo>
                      <a:pt x="0" y="1"/>
                    </a:lnTo>
                    <a:lnTo>
                      <a:pt x="0" y="1"/>
                    </a:lnTo>
                    <a:lnTo>
                      <a:pt x="2" y="1"/>
                    </a:lnTo>
                    <a:lnTo>
                      <a:pt x="2" y="0"/>
                    </a:lnTo>
                    <a:lnTo>
                      <a:pt x="2" y="0"/>
                    </a:lnTo>
                    <a:lnTo>
                      <a:pt x="2" y="0"/>
                    </a:lnTo>
                    <a:lnTo>
                      <a:pt x="2" y="0"/>
                    </a:lnTo>
                    <a:lnTo>
                      <a:pt x="2" y="0"/>
                    </a:lnTo>
                    <a:lnTo>
                      <a:pt x="4" y="0"/>
                    </a:lnTo>
                    <a:lnTo>
                      <a:pt x="4" y="0"/>
                    </a:lnTo>
                    <a:lnTo>
                      <a:pt x="4" y="0"/>
                    </a:lnTo>
                    <a:lnTo>
                      <a:pt x="4" y="0"/>
                    </a:lnTo>
                    <a:lnTo>
                      <a:pt x="5" y="0"/>
                    </a:lnTo>
                    <a:lnTo>
                      <a:pt x="5" y="0"/>
                    </a:lnTo>
                    <a:lnTo>
                      <a:pt x="5" y="0"/>
                    </a:lnTo>
                    <a:lnTo>
                      <a:pt x="5" y="0"/>
                    </a:lnTo>
                    <a:lnTo>
                      <a:pt x="5" y="0"/>
                    </a:lnTo>
                    <a:lnTo>
                      <a:pt x="7" y="0"/>
                    </a:lnTo>
                    <a:lnTo>
                      <a:pt x="7" y="1"/>
                    </a:lnTo>
                    <a:lnTo>
                      <a:pt x="7" y="1"/>
                    </a:lnTo>
                    <a:lnTo>
                      <a:pt x="7" y="1"/>
                    </a:lnTo>
                    <a:lnTo>
                      <a:pt x="7" y="1"/>
                    </a:lnTo>
                    <a:lnTo>
                      <a:pt x="7" y="1"/>
                    </a:lnTo>
                    <a:lnTo>
                      <a:pt x="7" y="3"/>
                    </a:lnTo>
                    <a:lnTo>
                      <a:pt x="7" y="3"/>
                    </a:lnTo>
                    <a:lnTo>
                      <a:pt x="7" y="3"/>
                    </a:lnTo>
                    <a:lnTo>
                      <a:pt x="9" y="3"/>
                    </a:lnTo>
                    <a:lnTo>
                      <a:pt x="7" y="3"/>
                    </a:lnTo>
                    <a:lnTo>
                      <a:pt x="7" y="5"/>
                    </a:lnTo>
                    <a:lnTo>
                      <a:pt x="7" y="5"/>
                    </a:lnTo>
                    <a:lnTo>
                      <a:pt x="7" y="5"/>
                    </a:lnTo>
                    <a:lnTo>
                      <a:pt x="7" y="5"/>
                    </a:lnTo>
                    <a:lnTo>
                      <a:pt x="7" y="5"/>
                    </a:lnTo>
                    <a:lnTo>
                      <a:pt x="7" y="7"/>
                    </a:lnTo>
                    <a:lnTo>
                      <a:pt x="7" y="7"/>
                    </a:lnTo>
                    <a:lnTo>
                      <a:pt x="7" y="7"/>
                    </a:lnTo>
                    <a:lnTo>
                      <a:pt x="5" y="7"/>
                    </a:lnTo>
                    <a:lnTo>
                      <a:pt x="5" y="7"/>
                    </a:lnTo>
                    <a:lnTo>
                      <a:pt x="5" y="7"/>
                    </a:lnTo>
                    <a:lnTo>
                      <a:pt x="5" y="7"/>
                    </a:lnTo>
                    <a:lnTo>
                      <a:pt x="5" y="7"/>
                    </a:lnTo>
                    <a:lnTo>
                      <a:pt x="4" y="7"/>
                    </a:lnTo>
                    <a:lnTo>
                      <a:pt x="4" y="7"/>
                    </a:lnTo>
                    <a:lnTo>
                      <a:pt x="4" y="7"/>
                    </a:lnTo>
                    <a:lnTo>
                      <a:pt x="4" y="7"/>
                    </a:lnTo>
                    <a:lnTo>
                      <a:pt x="2" y="7"/>
                    </a:lnTo>
                    <a:lnTo>
                      <a:pt x="2" y="7"/>
                    </a:lnTo>
                    <a:lnTo>
                      <a:pt x="2" y="7"/>
                    </a:lnTo>
                    <a:lnTo>
                      <a:pt x="2" y="7"/>
                    </a:lnTo>
                    <a:lnTo>
                      <a:pt x="2" y="7"/>
                    </a:lnTo>
                    <a:lnTo>
                      <a:pt x="2" y="7"/>
                    </a:lnTo>
                    <a:lnTo>
                      <a:pt x="0" y="7"/>
                    </a:lnTo>
                    <a:lnTo>
                      <a:pt x="0" y="5"/>
                    </a:lnTo>
                    <a:lnTo>
                      <a:pt x="0" y="5"/>
                    </a:lnTo>
                    <a:lnTo>
                      <a:pt x="0" y="5"/>
                    </a:lnTo>
                    <a:lnTo>
                      <a:pt x="0" y="5"/>
                    </a:lnTo>
                    <a:lnTo>
                      <a:pt x="0" y="5"/>
                    </a:lnTo>
                    <a:lnTo>
                      <a:pt x="0" y="3"/>
                    </a:lnTo>
                    <a:lnTo>
                      <a:pt x="0" y="3"/>
                    </a:lnTo>
                    <a:close/>
                    <a:moveTo>
                      <a:pt x="2" y="61"/>
                    </a:moveTo>
                    <a:lnTo>
                      <a:pt x="2" y="21"/>
                    </a:lnTo>
                    <a:lnTo>
                      <a:pt x="7" y="21"/>
                    </a:lnTo>
                    <a:lnTo>
                      <a:pt x="7" y="61"/>
                    </a:lnTo>
                    <a:lnTo>
                      <a:pt x="2" y="61"/>
                    </a:lnTo>
                    <a:close/>
                  </a:path>
                </a:pathLst>
              </a:custGeom>
              <a:noFill/>
              <a:ln w="9525">
                <a:noFill/>
                <a:round/>
                <a:headEnd/>
                <a:tailEnd/>
              </a:ln>
            </p:spPr>
            <p:txBody>
              <a:bodyPr/>
              <a:lstStyle/>
              <a:p>
                <a:endParaRPr lang="pt-BR"/>
              </a:p>
            </p:txBody>
          </p:sp>
          <p:sp>
            <p:nvSpPr>
              <p:cNvPr id="2045" name="Freeform 1021"/>
              <p:cNvSpPr>
                <a:spLocks/>
              </p:cNvSpPr>
              <p:nvPr/>
            </p:nvSpPr>
            <p:spPr bwMode="auto">
              <a:xfrm>
                <a:off x="1928" y="37"/>
                <a:ext cx="34" cy="42"/>
              </a:xfrm>
              <a:custGeom>
                <a:avLst/>
                <a:gdLst/>
                <a:ahLst/>
                <a:cxnLst>
                  <a:cxn ang="0">
                    <a:pos x="0" y="2"/>
                  </a:cxn>
                  <a:cxn ang="0">
                    <a:pos x="6" y="7"/>
                  </a:cxn>
                  <a:cxn ang="0">
                    <a:pos x="6" y="5"/>
                  </a:cxn>
                  <a:cxn ang="0">
                    <a:pos x="7" y="4"/>
                  </a:cxn>
                  <a:cxn ang="0">
                    <a:pos x="9" y="2"/>
                  </a:cxn>
                  <a:cxn ang="0">
                    <a:pos x="11" y="2"/>
                  </a:cxn>
                  <a:cxn ang="0">
                    <a:pos x="13" y="0"/>
                  </a:cxn>
                  <a:cxn ang="0">
                    <a:pos x="15" y="0"/>
                  </a:cxn>
                  <a:cxn ang="0">
                    <a:pos x="17" y="0"/>
                  </a:cxn>
                  <a:cxn ang="0">
                    <a:pos x="19" y="0"/>
                  </a:cxn>
                  <a:cxn ang="0">
                    <a:pos x="23" y="0"/>
                  </a:cxn>
                  <a:cxn ang="0">
                    <a:pos x="27" y="0"/>
                  </a:cxn>
                  <a:cxn ang="0">
                    <a:pos x="29" y="2"/>
                  </a:cxn>
                  <a:cxn ang="0">
                    <a:pos x="30" y="4"/>
                  </a:cxn>
                  <a:cxn ang="0">
                    <a:pos x="32" y="5"/>
                  </a:cxn>
                  <a:cxn ang="0">
                    <a:pos x="34" y="7"/>
                  </a:cxn>
                  <a:cxn ang="0">
                    <a:pos x="34" y="11"/>
                  </a:cxn>
                  <a:cxn ang="0">
                    <a:pos x="34" y="15"/>
                  </a:cxn>
                  <a:cxn ang="0">
                    <a:pos x="29" y="42"/>
                  </a:cxn>
                  <a:cxn ang="0">
                    <a:pos x="29" y="15"/>
                  </a:cxn>
                  <a:cxn ang="0">
                    <a:pos x="29" y="13"/>
                  </a:cxn>
                  <a:cxn ang="0">
                    <a:pos x="29" y="9"/>
                  </a:cxn>
                  <a:cxn ang="0">
                    <a:pos x="27" y="7"/>
                  </a:cxn>
                  <a:cxn ang="0">
                    <a:pos x="25" y="7"/>
                  </a:cxn>
                  <a:cxn ang="0">
                    <a:pos x="25" y="5"/>
                  </a:cxn>
                  <a:cxn ang="0">
                    <a:pos x="21" y="5"/>
                  </a:cxn>
                  <a:cxn ang="0">
                    <a:pos x="19" y="5"/>
                  </a:cxn>
                  <a:cxn ang="0">
                    <a:pos x="17" y="5"/>
                  </a:cxn>
                  <a:cxn ang="0">
                    <a:pos x="13" y="5"/>
                  </a:cxn>
                  <a:cxn ang="0">
                    <a:pos x="11" y="5"/>
                  </a:cxn>
                  <a:cxn ang="0">
                    <a:pos x="9" y="7"/>
                  </a:cxn>
                  <a:cxn ang="0">
                    <a:pos x="7" y="9"/>
                  </a:cxn>
                  <a:cxn ang="0">
                    <a:pos x="7" y="11"/>
                  </a:cxn>
                  <a:cxn ang="0">
                    <a:pos x="6" y="15"/>
                  </a:cxn>
                  <a:cxn ang="0">
                    <a:pos x="6" y="19"/>
                  </a:cxn>
                  <a:cxn ang="0">
                    <a:pos x="6" y="42"/>
                  </a:cxn>
                </a:cxnLst>
                <a:rect l="0" t="0" r="r" b="b"/>
                <a:pathLst>
                  <a:path w="34" h="42">
                    <a:moveTo>
                      <a:pt x="0" y="42"/>
                    </a:moveTo>
                    <a:lnTo>
                      <a:pt x="0" y="2"/>
                    </a:lnTo>
                    <a:lnTo>
                      <a:pt x="6" y="2"/>
                    </a:lnTo>
                    <a:lnTo>
                      <a:pt x="6" y="7"/>
                    </a:lnTo>
                    <a:lnTo>
                      <a:pt x="6" y="5"/>
                    </a:lnTo>
                    <a:lnTo>
                      <a:pt x="6" y="5"/>
                    </a:lnTo>
                    <a:lnTo>
                      <a:pt x="7" y="5"/>
                    </a:lnTo>
                    <a:lnTo>
                      <a:pt x="7" y="4"/>
                    </a:lnTo>
                    <a:lnTo>
                      <a:pt x="9" y="4"/>
                    </a:lnTo>
                    <a:lnTo>
                      <a:pt x="9" y="2"/>
                    </a:lnTo>
                    <a:lnTo>
                      <a:pt x="11" y="2"/>
                    </a:lnTo>
                    <a:lnTo>
                      <a:pt x="11" y="2"/>
                    </a:lnTo>
                    <a:lnTo>
                      <a:pt x="11" y="2"/>
                    </a:lnTo>
                    <a:lnTo>
                      <a:pt x="13" y="0"/>
                    </a:lnTo>
                    <a:lnTo>
                      <a:pt x="13" y="0"/>
                    </a:lnTo>
                    <a:lnTo>
                      <a:pt x="15" y="0"/>
                    </a:lnTo>
                    <a:lnTo>
                      <a:pt x="17" y="0"/>
                    </a:lnTo>
                    <a:lnTo>
                      <a:pt x="17" y="0"/>
                    </a:lnTo>
                    <a:lnTo>
                      <a:pt x="19" y="0"/>
                    </a:lnTo>
                    <a:lnTo>
                      <a:pt x="19" y="0"/>
                    </a:lnTo>
                    <a:lnTo>
                      <a:pt x="21" y="0"/>
                    </a:lnTo>
                    <a:lnTo>
                      <a:pt x="23" y="0"/>
                    </a:lnTo>
                    <a:lnTo>
                      <a:pt x="25" y="0"/>
                    </a:lnTo>
                    <a:lnTo>
                      <a:pt x="27" y="0"/>
                    </a:lnTo>
                    <a:lnTo>
                      <a:pt x="27" y="2"/>
                    </a:lnTo>
                    <a:lnTo>
                      <a:pt x="29" y="2"/>
                    </a:lnTo>
                    <a:lnTo>
                      <a:pt x="30" y="2"/>
                    </a:lnTo>
                    <a:lnTo>
                      <a:pt x="30" y="4"/>
                    </a:lnTo>
                    <a:lnTo>
                      <a:pt x="32" y="4"/>
                    </a:lnTo>
                    <a:lnTo>
                      <a:pt x="32" y="5"/>
                    </a:lnTo>
                    <a:lnTo>
                      <a:pt x="32" y="7"/>
                    </a:lnTo>
                    <a:lnTo>
                      <a:pt x="34" y="7"/>
                    </a:lnTo>
                    <a:lnTo>
                      <a:pt x="34" y="9"/>
                    </a:lnTo>
                    <a:lnTo>
                      <a:pt x="34" y="11"/>
                    </a:lnTo>
                    <a:lnTo>
                      <a:pt x="34" y="13"/>
                    </a:lnTo>
                    <a:lnTo>
                      <a:pt x="34" y="15"/>
                    </a:lnTo>
                    <a:lnTo>
                      <a:pt x="34" y="42"/>
                    </a:lnTo>
                    <a:lnTo>
                      <a:pt x="29" y="42"/>
                    </a:lnTo>
                    <a:lnTo>
                      <a:pt x="29" y="17"/>
                    </a:lnTo>
                    <a:lnTo>
                      <a:pt x="29" y="15"/>
                    </a:lnTo>
                    <a:lnTo>
                      <a:pt x="29" y="13"/>
                    </a:lnTo>
                    <a:lnTo>
                      <a:pt x="29" y="13"/>
                    </a:lnTo>
                    <a:lnTo>
                      <a:pt x="29" y="11"/>
                    </a:lnTo>
                    <a:lnTo>
                      <a:pt x="29" y="9"/>
                    </a:lnTo>
                    <a:lnTo>
                      <a:pt x="27" y="9"/>
                    </a:lnTo>
                    <a:lnTo>
                      <a:pt x="27" y="7"/>
                    </a:lnTo>
                    <a:lnTo>
                      <a:pt x="27" y="7"/>
                    </a:lnTo>
                    <a:lnTo>
                      <a:pt x="25" y="7"/>
                    </a:lnTo>
                    <a:lnTo>
                      <a:pt x="25" y="5"/>
                    </a:lnTo>
                    <a:lnTo>
                      <a:pt x="25" y="5"/>
                    </a:lnTo>
                    <a:lnTo>
                      <a:pt x="23" y="5"/>
                    </a:lnTo>
                    <a:lnTo>
                      <a:pt x="21" y="5"/>
                    </a:lnTo>
                    <a:lnTo>
                      <a:pt x="21" y="5"/>
                    </a:lnTo>
                    <a:lnTo>
                      <a:pt x="19" y="5"/>
                    </a:lnTo>
                    <a:lnTo>
                      <a:pt x="19" y="4"/>
                    </a:lnTo>
                    <a:lnTo>
                      <a:pt x="17" y="5"/>
                    </a:lnTo>
                    <a:lnTo>
                      <a:pt x="15" y="5"/>
                    </a:lnTo>
                    <a:lnTo>
                      <a:pt x="13" y="5"/>
                    </a:lnTo>
                    <a:lnTo>
                      <a:pt x="13" y="5"/>
                    </a:lnTo>
                    <a:lnTo>
                      <a:pt x="11" y="5"/>
                    </a:lnTo>
                    <a:lnTo>
                      <a:pt x="9" y="7"/>
                    </a:lnTo>
                    <a:lnTo>
                      <a:pt x="9" y="7"/>
                    </a:lnTo>
                    <a:lnTo>
                      <a:pt x="9" y="9"/>
                    </a:lnTo>
                    <a:lnTo>
                      <a:pt x="7" y="9"/>
                    </a:lnTo>
                    <a:lnTo>
                      <a:pt x="7" y="11"/>
                    </a:lnTo>
                    <a:lnTo>
                      <a:pt x="7" y="11"/>
                    </a:lnTo>
                    <a:lnTo>
                      <a:pt x="6" y="13"/>
                    </a:lnTo>
                    <a:lnTo>
                      <a:pt x="6" y="15"/>
                    </a:lnTo>
                    <a:lnTo>
                      <a:pt x="6" y="17"/>
                    </a:lnTo>
                    <a:lnTo>
                      <a:pt x="6" y="19"/>
                    </a:lnTo>
                    <a:lnTo>
                      <a:pt x="6" y="21"/>
                    </a:lnTo>
                    <a:lnTo>
                      <a:pt x="6" y="42"/>
                    </a:lnTo>
                    <a:lnTo>
                      <a:pt x="0" y="42"/>
                    </a:lnTo>
                    <a:close/>
                  </a:path>
                </a:pathLst>
              </a:custGeom>
              <a:noFill/>
              <a:ln w="9525">
                <a:noFill/>
                <a:round/>
                <a:headEnd/>
                <a:tailEnd/>
              </a:ln>
            </p:spPr>
            <p:txBody>
              <a:bodyPr/>
              <a:lstStyle/>
              <a:p>
                <a:endParaRPr lang="pt-BR"/>
              </a:p>
            </p:txBody>
          </p:sp>
          <p:sp>
            <p:nvSpPr>
              <p:cNvPr id="2046" name="Freeform 1022"/>
              <p:cNvSpPr>
                <a:spLocks noEditPoints="1"/>
              </p:cNvSpPr>
              <p:nvPr/>
            </p:nvSpPr>
            <p:spPr bwMode="auto">
              <a:xfrm>
                <a:off x="2005" y="6"/>
                <a:ext cx="40" cy="75"/>
              </a:xfrm>
              <a:custGeom>
                <a:avLst/>
                <a:gdLst/>
                <a:ahLst/>
                <a:cxnLst>
                  <a:cxn ang="0">
                    <a:pos x="34" y="50"/>
                  </a:cxn>
                  <a:cxn ang="0">
                    <a:pos x="32" y="44"/>
                  </a:cxn>
                  <a:cxn ang="0">
                    <a:pos x="30" y="40"/>
                  </a:cxn>
                  <a:cxn ang="0">
                    <a:pos x="27" y="36"/>
                  </a:cxn>
                  <a:cxn ang="0">
                    <a:pos x="23" y="36"/>
                  </a:cxn>
                  <a:cxn ang="0">
                    <a:pos x="19" y="36"/>
                  </a:cxn>
                  <a:cxn ang="0">
                    <a:pos x="13" y="36"/>
                  </a:cxn>
                  <a:cxn ang="0">
                    <a:pos x="11" y="38"/>
                  </a:cxn>
                  <a:cxn ang="0">
                    <a:pos x="7" y="42"/>
                  </a:cxn>
                  <a:cxn ang="0">
                    <a:pos x="7" y="46"/>
                  </a:cxn>
                  <a:cxn ang="0">
                    <a:pos x="5" y="52"/>
                  </a:cxn>
                  <a:cxn ang="0">
                    <a:pos x="7" y="58"/>
                  </a:cxn>
                  <a:cxn ang="0">
                    <a:pos x="7" y="61"/>
                  </a:cxn>
                  <a:cxn ang="0">
                    <a:pos x="11" y="65"/>
                  </a:cxn>
                  <a:cxn ang="0">
                    <a:pos x="15" y="69"/>
                  </a:cxn>
                  <a:cxn ang="0">
                    <a:pos x="19" y="69"/>
                  </a:cxn>
                  <a:cxn ang="0">
                    <a:pos x="23" y="69"/>
                  </a:cxn>
                  <a:cxn ang="0">
                    <a:pos x="27" y="67"/>
                  </a:cxn>
                  <a:cxn ang="0">
                    <a:pos x="30" y="65"/>
                  </a:cxn>
                  <a:cxn ang="0">
                    <a:pos x="32" y="61"/>
                  </a:cxn>
                  <a:cxn ang="0">
                    <a:pos x="34" y="58"/>
                  </a:cxn>
                  <a:cxn ang="0">
                    <a:pos x="5" y="73"/>
                  </a:cxn>
                  <a:cxn ang="0">
                    <a:pos x="5" y="0"/>
                  </a:cxn>
                  <a:cxn ang="0">
                    <a:pos x="7" y="36"/>
                  </a:cxn>
                  <a:cxn ang="0">
                    <a:pos x="9" y="35"/>
                  </a:cxn>
                  <a:cxn ang="0">
                    <a:pos x="11" y="33"/>
                  </a:cxn>
                  <a:cxn ang="0">
                    <a:pos x="15" y="31"/>
                  </a:cxn>
                  <a:cxn ang="0">
                    <a:pos x="19" y="31"/>
                  </a:cxn>
                  <a:cxn ang="0">
                    <a:pos x="23" y="31"/>
                  </a:cxn>
                  <a:cxn ang="0">
                    <a:pos x="28" y="33"/>
                  </a:cxn>
                  <a:cxn ang="0">
                    <a:pos x="34" y="35"/>
                  </a:cxn>
                  <a:cxn ang="0">
                    <a:pos x="38" y="40"/>
                  </a:cxn>
                  <a:cxn ang="0">
                    <a:pos x="40" y="46"/>
                  </a:cxn>
                  <a:cxn ang="0">
                    <a:pos x="40" y="54"/>
                  </a:cxn>
                  <a:cxn ang="0">
                    <a:pos x="40" y="59"/>
                  </a:cxn>
                  <a:cxn ang="0">
                    <a:pos x="38" y="65"/>
                  </a:cxn>
                  <a:cxn ang="0">
                    <a:pos x="34" y="71"/>
                  </a:cxn>
                  <a:cxn ang="0">
                    <a:pos x="28" y="73"/>
                  </a:cxn>
                  <a:cxn ang="0">
                    <a:pos x="23" y="75"/>
                  </a:cxn>
                  <a:cxn ang="0">
                    <a:pos x="19" y="75"/>
                  </a:cxn>
                  <a:cxn ang="0">
                    <a:pos x="15" y="75"/>
                  </a:cxn>
                  <a:cxn ang="0">
                    <a:pos x="11" y="73"/>
                  </a:cxn>
                  <a:cxn ang="0">
                    <a:pos x="9" y="71"/>
                  </a:cxn>
                  <a:cxn ang="0">
                    <a:pos x="7" y="67"/>
                  </a:cxn>
                  <a:cxn ang="0">
                    <a:pos x="5" y="73"/>
                  </a:cxn>
                </a:cxnLst>
                <a:rect l="0" t="0" r="r" b="b"/>
                <a:pathLst>
                  <a:path w="40" h="75">
                    <a:moveTo>
                      <a:pt x="34" y="54"/>
                    </a:moveTo>
                    <a:lnTo>
                      <a:pt x="34" y="52"/>
                    </a:lnTo>
                    <a:lnTo>
                      <a:pt x="34" y="50"/>
                    </a:lnTo>
                    <a:lnTo>
                      <a:pt x="34" y="48"/>
                    </a:lnTo>
                    <a:lnTo>
                      <a:pt x="32" y="46"/>
                    </a:lnTo>
                    <a:lnTo>
                      <a:pt x="32" y="44"/>
                    </a:lnTo>
                    <a:lnTo>
                      <a:pt x="32" y="42"/>
                    </a:lnTo>
                    <a:lnTo>
                      <a:pt x="30" y="42"/>
                    </a:lnTo>
                    <a:lnTo>
                      <a:pt x="30" y="40"/>
                    </a:lnTo>
                    <a:lnTo>
                      <a:pt x="28" y="38"/>
                    </a:lnTo>
                    <a:lnTo>
                      <a:pt x="28" y="38"/>
                    </a:lnTo>
                    <a:lnTo>
                      <a:pt x="27" y="36"/>
                    </a:lnTo>
                    <a:lnTo>
                      <a:pt x="27" y="36"/>
                    </a:lnTo>
                    <a:lnTo>
                      <a:pt x="25" y="36"/>
                    </a:lnTo>
                    <a:lnTo>
                      <a:pt x="23" y="36"/>
                    </a:lnTo>
                    <a:lnTo>
                      <a:pt x="21" y="36"/>
                    </a:lnTo>
                    <a:lnTo>
                      <a:pt x="19" y="36"/>
                    </a:lnTo>
                    <a:lnTo>
                      <a:pt x="19" y="36"/>
                    </a:lnTo>
                    <a:lnTo>
                      <a:pt x="17" y="36"/>
                    </a:lnTo>
                    <a:lnTo>
                      <a:pt x="15" y="36"/>
                    </a:lnTo>
                    <a:lnTo>
                      <a:pt x="13" y="36"/>
                    </a:lnTo>
                    <a:lnTo>
                      <a:pt x="13" y="36"/>
                    </a:lnTo>
                    <a:lnTo>
                      <a:pt x="11" y="38"/>
                    </a:lnTo>
                    <a:lnTo>
                      <a:pt x="11" y="38"/>
                    </a:lnTo>
                    <a:lnTo>
                      <a:pt x="9" y="40"/>
                    </a:lnTo>
                    <a:lnTo>
                      <a:pt x="9" y="40"/>
                    </a:lnTo>
                    <a:lnTo>
                      <a:pt x="7" y="42"/>
                    </a:lnTo>
                    <a:lnTo>
                      <a:pt x="7" y="44"/>
                    </a:lnTo>
                    <a:lnTo>
                      <a:pt x="7" y="44"/>
                    </a:lnTo>
                    <a:lnTo>
                      <a:pt x="7" y="46"/>
                    </a:lnTo>
                    <a:lnTo>
                      <a:pt x="5" y="48"/>
                    </a:lnTo>
                    <a:lnTo>
                      <a:pt x="5" y="50"/>
                    </a:lnTo>
                    <a:lnTo>
                      <a:pt x="5" y="52"/>
                    </a:lnTo>
                    <a:lnTo>
                      <a:pt x="5" y="54"/>
                    </a:lnTo>
                    <a:lnTo>
                      <a:pt x="5" y="56"/>
                    </a:lnTo>
                    <a:lnTo>
                      <a:pt x="7" y="58"/>
                    </a:lnTo>
                    <a:lnTo>
                      <a:pt x="7" y="59"/>
                    </a:lnTo>
                    <a:lnTo>
                      <a:pt x="7" y="61"/>
                    </a:lnTo>
                    <a:lnTo>
                      <a:pt x="7" y="61"/>
                    </a:lnTo>
                    <a:lnTo>
                      <a:pt x="9" y="63"/>
                    </a:lnTo>
                    <a:lnTo>
                      <a:pt x="9" y="65"/>
                    </a:lnTo>
                    <a:lnTo>
                      <a:pt x="11" y="65"/>
                    </a:lnTo>
                    <a:lnTo>
                      <a:pt x="11" y="67"/>
                    </a:lnTo>
                    <a:lnTo>
                      <a:pt x="13" y="67"/>
                    </a:lnTo>
                    <a:lnTo>
                      <a:pt x="15" y="69"/>
                    </a:lnTo>
                    <a:lnTo>
                      <a:pt x="15" y="69"/>
                    </a:lnTo>
                    <a:lnTo>
                      <a:pt x="17" y="69"/>
                    </a:lnTo>
                    <a:lnTo>
                      <a:pt x="19" y="69"/>
                    </a:lnTo>
                    <a:lnTo>
                      <a:pt x="21" y="69"/>
                    </a:lnTo>
                    <a:lnTo>
                      <a:pt x="21" y="69"/>
                    </a:lnTo>
                    <a:lnTo>
                      <a:pt x="23" y="69"/>
                    </a:lnTo>
                    <a:lnTo>
                      <a:pt x="25" y="69"/>
                    </a:lnTo>
                    <a:lnTo>
                      <a:pt x="27" y="69"/>
                    </a:lnTo>
                    <a:lnTo>
                      <a:pt x="27" y="67"/>
                    </a:lnTo>
                    <a:lnTo>
                      <a:pt x="28" y="67"/>
                    </a:lnTo>
                    <a:lnTo>
                      <a:pt x="28" y="67"/>
                    </a:lnTo>
                    <a:lnTo>
                      <a:pt x="30" y="65"/>
                    </a:lnTo>
                    <a:lnTo>
                      <a:pt x="30" y="63"/>
                    </a:lnTo>
                    <a:lnTo>
                      <a:pt x="32" y="63"/>
                    </a:lnTo>
                    <a:lnTo>
                      <a:pt x="32" y="61"/>
                    </a:lnTo>
                    <a:lnTo>
                      <a:pt x="32" y="59"/>
                    </a:lnTo>
                    <a:lnTo>
                      <a:pt x="34" y="58"/>
                    </a:lnTo>
                    <a:lnTo>
                      <a:pt x="34" y="58"/>
                    </a:lnTo>
                    <a:lnTo>
                      <a:pt x="34" y="56"/>
                    </a:lnTo>
                    <a:lnTo>
                      <a:pt x="34" y="54"/>
                    </a:lnTo>
                    <a:close/>
                    <a:moveTo>
                      <a:pt x="5" y="73"/>
                    </a:moveTo>
                    <a:lnTo>
                      <a:pt x="0" y="73"/>
                    </a:lnTo>
                    <a:lnTo>
                      <a:pt x="0" y="0"/>
                    </a:lnTo>
                    <a:lnTo>
                      <a:pt x="5" y="0"/>
                    </a:lnTo>
                    <a:lnTo>
                      <a:pt x="5" y="40"/>
                    </a:lnTo>
                    <a:lnTo>
                      <a:pt x="7" y="38"/>
                    </a:lnTo>
                    <a:lnTo>
                      <a:pt x="7" y="36"/>
                    </a:lnTo>
                    <a:lnTo>
                      <a:pt x="7" y="36"/>
                    </a:lnTo>
                    <a:lnTo>
                      <a:pt x="9" y="35"/>
                    </a:lnTo>
                    <a:lnTo>
                      <a:pt x="9" y="35"/>
                    </a:lnTo>
                    <a:lnTo>
                      <a:pt x="9" y="35"/>
                    </a:lnTo>
                    <a:lnTo>
                      <a:pt x="11" y="33"/>
                    </a:lnTo>
                    <a:lnTo>
                      <a:pt x="11" y="33"/>
                    </a:lnTo>
                    <a:lnTo>
                      <a:pt x="13" y="33"/>
                    </a:lnTo>
                    <a:lnTo>
                      <a:pt x="13" y="31"/>
                    </a:lnTo>
                    <a:lnTo>
                      <a:pt x="15" y="31"/>
                    </a:lnTo>
                    <a:lnTo>
                      <a:pt x="17" y="31"/>
                    </a:lnTo>
                    <a:lnTo>
                      <a:pt x="17" y="31"/>
                    </a:lnTo>
                    <a:lnTo>
                      <a:pt x="19" y="31"/>
                    </a:lnTo>
                    <a:lnTo>
                      <a:pt x="19" y="31"/>
                    </a:lnTo>
                    <a:lnTo>
                      <a:pt x="21" y="31"/>
                    </a:lnTo>
                    <a:lnTo>
                      <a:pt x="23" y="31"/>
                    </a:lnTo>
                    <a:lnTo>
                      <a:pt x="25" y="31"/>
                    </a:lnTo>
                    <a:lnTo>
                      <a:pt x="27" y="31"/>
                    </a:lnTo>
                    <a:lnTo>
                      <a:pt x="28" y="33"/>
                    </a:lnTo>
                    <a:lnTo>
                      <a:pt x="30" y="33"/>
                    </a:lnTo>
                    <a:lnTo>
                      <a:pt x="32" y="35"/>
                    </a:lnTo>
                    <a:lnTo>
                      <a:pt x="34" y="35"/>
                    </a:lnTo>
                    <a:lnTo>
                      <a:pt x="34" y="36"/>
                    </a:lnTo>
                    <a:lnTo>
                      <a:pt x="36" y="38"/>
                    </a:lnTo>
                    <a:lnTo>
                      <a:pt x="38" y="40"/>
                    </a:lnTo>
                    <a:lnTo>
                      <a:pt x="38" y="42"/>
                    </a:lnTo>
                    <a:lnTo>
                      <a:pt x="38" y="44"/>
                    </a:lnTo>
                    <a:lnTo>
                      <a:pt x="40" y="46"/>
                    </a:lnTo>
                    <a:lnTo>
                      <a:pt x="40" y="48"/>
                    </a:lnTo>
                    <a:lnTo>
                      <a:pt x="40" y="50"/>
                    </a:lnTo>
                    <a:lnTo>
                      <a:pt x="40" y="54"/>
                    </a:lnTo>
                    <a:lnTo>
                      <a:pt x="40" y="56"/>
                    </a:lnTo>
                    <a:lnTo>
                      <a:pt x="40" y="58"/>
                    </a:lnTo>
                    <a:lnTo>
                      <a:pt x="40" y="59"/>
                    </a:lnTo>
                    <a:lnTo>
                      <a:pt x="38" y="61"/>
                    </a:lnTo>
                    <a:lnTo>
                      <a:pt x="38" y="63"/>
                    </a:lnTo>
                    <a:lnTo>
                      <a:pt x="38" y="65"/>
                    </a:lnTo>
                    <a:lnTo>
                      <a:pt x="36" y="67"/>
                    </a:lnTo>
                    <a:lnTo>
                      <a:pt x="34" y="69"/>
                    </a:lnTo>
                    <a:lnTo>
                      <a:pt x="34" y="71"/>
                    </a:lnTo>
                    <a:lnTo>
                      <a:pt x="32" y="71"/>
                    </a:lnTo>
                    <a:lnTo>
                      <a:pt x="30" y="73"/>
                    </a:lnTo>
                    <a:lnTo>
                      <a:pt x="28" y="73"/>
                    </a:lnTo>
                    <a:lnTo>
                      <a:pt x="27" y="75"/>
                    </a:lnTo>
                    <a:lnTo>
                      <a:pt x="25" y="75"/>
                    </a:lnTo>
                    <a:lnTo>
                      <a:pt x="23" y="75"/>
                    </a:lnTo>
                    <a:lnTo>
                      <a:pt x="21" y="75"/>
                    </a:lnTo>
                    <a:lnTo>
                      <a:pt x="19" y="75"/>
                    </a:lnTo>
                    <a:lnTo>
                      <a:pt x="19" y="75"/>
                    </a:lnTo>
                    <a:lnTo>
                      <a:pt x="17" y="75"/>
                    </a:lnTo>
                    <a:lnTo>
                      <a:pt x="15" y="75"/>
                    </a:lnTo>
                    <a:lnTo>
                      <a:pt x="15" y="75"/>
                    </a:lnTo>
                    <a:lnTo>
                      <a:pt x="13" y="73"/>
                    </a:lnTo>
                    <a:lnTo>
                      <a:pt x="13" y="73"/>
                    </a:lnTo>
                    <a:lnTo>
                      <a:pt x="11" y="73"/>
                    </a:lnTo>
                    <a:lnTo>
                      <a:pt x="11" y="73"/>
                    </a:lnTo>
                    <a:lnTo>
                      <a:pt x="9" y="71"/>
                    </a:lnTo>
                    <a:lnTo>
                      <a:pt x="9" y="71"/>
                    </a:lnTo>
                    <a:lnTo>
                      <a:pt x="9" y="69"/>
                    </a:lnTo>
                    <a:lnTo>
                      <a:pt x="7" y="69"/>
                    </a:lnTo>
                    <a:lnTo>
                      <a:pt x="7" y="67"/>
                    </a:lnTo>
                    <a:lnTo>
                      <a:pt x="7" y="67"/>
                    </a:lnTo>
                    <a:lnTo>
                      <a:pt x="5" y="65"/>
                    </a:lnTo>
                    <a:lnTo>
                      <a:pt x="5" y="73"/>
                    </a:lnTo>
                    <a:close/>
                  </a:path>
                </a:pathLst>
              </a:custGeom>
              <a:noFill/>
              <a:ln w="9525">
                <a:noFill/>
                <a:round/>
                <a:headEnd/>
                <a:tailEnd/>
              </a:ln>
            </p:spPr>
            <p:txBody>
              <a:bodyPr/>
              <a:lstStyle/>
              <a:p>
                <a:endParaRPr lang="pt-BR"/>
              </a:p>
            </p:txBody>
          </p:sp>
          <p:sp>
            <p:nvSpPr>
              <p:cNvPr id="2047" name="Freeform 1023"/>
              <p:cNvSpPr>
                <a:spLocks noEditPoints="1"/>
              </p:cNvSpPr>
              <p:nvPr/>
            </p:nvSpPr>
            <p:spPr bwMode="auto">
              <a:xfrm>
                <a:off x="2055" y="37"/>
                <a:ext cx="44" cy="44"/>
              </a:xfrm>
              <a:custGeom>
                <a:avLst/>
                <a:gdLst/>
                <a:ahLst/>
                <a:cxnLst>
                  <a:cxn ang="0">
                    <a:pos x="27" y="38"/>
                  </a:cxn>
                  <a:cxn ang="0">
                    <a:pos x="32" y="34"/>
                  </a:cxn>
                  <a:cxn ang="0">
                    <a:pos x="36" y="30"/>
                  </a:cxn>
                  <a:cxn ang="0">
                    <a:pos x="38" y="23"/>
                  </a:cxn>
                  <a:cxn ang="0">
                    <a:pos x="36" y="17"/>
                  </a:cxn>
                  <a:cxn ang="0">
                    <a:pos x="34" y="11"/>
                  </a:cxn>
                  <a:cxn ang="0">
                    <a:pos x="28" y="7"/>
                  </a:cxn>
                  <a:cxn ang="0">
                    <a:pos x="23" y="5"/>
                  </a:cxn>
                  <a:cxn ang="0">
                    <a:pos x="17" y="5"/>
                  </a:cxn>
                  <a:cxn ang="0">
                    <a:pos x="11" y="9"/>
                  </a:cxn>
                  <a:cxn ang="0">
                    <a:pos x="7" y="13"/>
                  </a:cxn>
                  <a:cxn ang="0">
                    <a:pos x="5" y="21"/>
                  </a:cxn>
                  <a:cxn ang="0">
                    <a:pos x="5" y="27"/>
                  </a:cxn>
                  <a:cxn ang="0">
                    <a:pos x="9" y="32"/>
                  </a:cxn>
                  <a:cxn ang="0">
                    <a:pos x="13" y="36"/>
                  </a:cxn>
                  <a:cxn ang="0">
                    <a:pos x="19" y="38"/>
                  </a:cxn>
                  <a:cxn ang="0">
                    <a:pos x="19" y="44"/>
                  </a:cxn>
                  <a:cxn ang="0">
                    <a:pos x="15" y="44"/>
                  </a:cxn>
                  <a:cxn ang="0">
                    <a:pos x="11" y="42"/>
                  </a:cxn>
                  <a:cxn ang="0">
                    <a:pos x="7" y="38"/>
                  </a:cxn>
                  <a:cxn ang="0">
                    <a:pos x="3" y="36"/>
                  </a:cxn>
                  <a:cxn ang="0">
                    <a:pos x="2" y="32"/>
                  </a:cxn>
                  <a:cxn ang="0">
                    <a:pos x="0" y="28"/>
                  </a:cxn>
                  <a:cxn ang="0">
                    <a:pos x="0" y="25"/>
                  </a:cxn>
                  <a:cxn ang="0">
                    <a:pos x="0" y="19"/>
                  </a:cxn>
                  <a:cxn ang="0">
                    <a:pos x="0" y="15"/>
                  </a:cxn>
                  <a:cxn ang="0">
                    <a:pos x="2" y="11"/>
                  </a:cxn>
                  <a:cxn ang="0">
                    <a:pos x="3" y="7"/>
                  </a:cxn>
                  <a:cxn ang="0">
                    <a:pos x="7" y="4"/>
                  </a:cxn>
                  <a:cxn ang="0">
                    <a:pos x="11" y="2"/>
                  </a:cxn>
                  <a:cxn ang="0">
                    <a:pos x="15" y="0"/>
                  </a:cxn>
                  <a:cxn ang="0">
                    <a:pos x="19" y="0"/>
                  </a:cxn>
                  <a:cxn ang="0">
                    <a:pos x="23" y="0"/>
                  </a:cxn>
                  <a:cxn ang="0">
                    <a:pos x="28" y="0"/>
                  </a:cxn>
                  <a:cxn ang="0">
                    <a:pos x="32" y="2"/>
                  </a:cxn>
                  <a:cxn ang="0">
                    <a:pos x="36" y="4"/>
                  </a:cxn>
                  <a:cxn ang="0">
                    <a:pos x="38" y="7"/>
                  </a:cxn>
                  <a:cxn ang="0">
                    <a:pos x="42" y="11"/>
                  </a:cxn>
                  <a:cxn ang="0">
                    <a:pos x="42" y="15"/>
                  </a:cxn>
                  <a:cxn ang="0">
                    <a:pos x="44" y="19"/>
                  </a:cxn>
                  <a:cxn ang="0">
                    <a:pos x="44" y="25"/>
                  </a:cxn>
                  <a:cxn ang="0">
                    <a:pos x="42" y="28"/>
                  </a:cxn>
                  <a:cxn ang="0">
                    <a:pos x="42" y="32"/>
                  </a:cxn>
                  <a:cxn ang="0">
                    <a:pos x="38" y="36"/>
                  </a:cxn>
                  <a:cxn ang="0">
                    <a:pos x="36" y="38"/>
                  </a:cxn>
                  <a:cxn ang="0">
                    <a:pos x="32" y="42"/>
                  </a:cxn>
                  <a:cxn ang="0">
                    <a:pos x="28" y="44"/>
                  </a:cxn>
                  <a:cxn ang="0">
                    <a:pos x="23" y="44"/>
                  </a:cxn>
                </a:cxnLst>
                <a:rect l="0" t="0" r="r" b="b"/>
                <a:pathLst>
                  <a:path w="44" h="44">
                    <a:moveTo>
                      <a:pt x="21" y="38"/>
                    </a:moveTo>
                    <a:lnTo>
                      <a:pt x="23" y="38"/>
                    </a:lnTo>
                    <a:lnTo>
                      <a:pt x="25" y="38"/>
                    </a:lnTo>
                    <a:lnTo>
                      <a:pt x="27" y="38"/>
                    </a:lnTo>
                    <a:lnTo>
                      <a:pt x="28" y="38"/>
                    </a:lnTo>
                    <a:lnTo>
                      <a:pt x="28" y="36"/>
                    </a:lnTo>
                    <a:lnTo>
                      <a:pt x="30" y="36"/>
                    </a:lnTo>
                    <a:lnTo>
                      <a:pt x="32" y="34"/>
                    </a:lnTo>
                    <a:lnTo>
                      <a:pt x="32" y="34"/>
                    </a:lnTo>
                    <a:lnTo>
                      <a:pt x="34" y="32"/>
                    </a:lnTo>
                    <a:lnTo>
                      <a:pt x="34" y="30"/>
                    </a:lnTo>
                    <a:lnTo>
                      <a:pt x="36" y="30"/>
                    </a:lnTo>
                    <a:lnTo>
                      <a:pt x="36" y="28"/>
                    </a:lnTo>
                    <a:lnTo>
                      <a:pt x="36" y="27"/>
                    </a:lnTo>
                    <a:lnTo>
                      <a:pt x="38" y="25"/>
                    </a:lnTo>
                    <a:lnTo>
                      <a:pt x="38" y="23"/>
                    </a:lnTo>
                    <a:lnTo>
                      <a:pt x="38" y="21"/>
                    </a:lnTo>
                    <a:lnTo>
                      <a:pt x="38" y="21"/>
                    </a:lnTo>
                    <a:lnTo>
                      <a:pt x="38" y="19"/>
                    </a:lnTo>
                    <a:lnTo>
                      <a:pt x="36" y="17"/>
                    </a:lnTo>
                    <a:lnTo>
                      <a:pt x="36" y="15"/>
                    </a:lnTo>
                    <a:lnTo>
                      <a:pt x="36" y="13"/>
                    </a:lnTo>
                    <a:lnTo>
                      <a:pt x="34" y="11"/>
                    </a:lnTo>
                    <a:lnTo>
                      <a:pt x="34" y="11"/>
                    </a:lnTo>
                    <a:lnTo>
                      <a:pt x="32" y="9"/>
                    </a:lnTo>
                    <a:lnTo>
                      <a:pt x="32" y="9"/>
                    </a:lnTo>
                    <a:lnTo>
                      <a:pt x="30" y="7"/>
                    </a:lnTo>
                    <a:lnTo>
                      <a:pt x="28" y="7"/>
                    </a:lnTo>
                    <a:lnTo>
                      <a:pt x="28" y="5"/>
                    </a:lnTo>
                    <a:lnTo>
                      <a:pt x="27" y="5"/>
                    </a:lnTo>
                    <a:lnTo>
                      <a:pt x="25" y="5"/>
                    </a:lnTo>
                    <a:lnTo>
                      <a:pt x="23" y="5"/>
                    </a:lnTo>
                    <a:lnTo>
                      <a:pt x="21" y="5"/>
                    </a:lnTo>
                    <a:lnTo>
                      <a:pt x="19" y="5"/>
                    </a:lnTo>
                    <a:lnTo>
                      <a:pt x="19" y="5"/>
                    </a:lnTo>
                    <a:lnTo>
                      <a:pt x="17" y="5"/>
                    </a:lnTo>
                    <a:lnTo>
                      <a:pt x="15" y="5"/>
                    </a:lnTo>
                    <a:lnTo>
                      <a:pt x="13" y="7"/>
                    </a:lnTo>
                    <a:lnTo>
                      <a:pt x="13" y="7"/>
                    </a:lnTo>
                    <a:lnTo>
                      <a:pt x="11" y="9"/>
                    </a:lnTo>
                    <a:lnTo>
                      <a:pt x="9" y="9"/>
                    </a:lnTo>
                    <a:lnTo>
                      <a:pt x="9" y="11"/>
                    </a:lnTo>
                    <a:lnTo>
                      <a:pt x="7" y="11"/>
                    </a:lnTo>
                    <a:lnTo>
                      <a:pt x="7" y="13"/>
                    </a:lnTo>
                    <a:lnTo>
                      <a:pt x="5" y="15"/>
                    </a:lnTo>
                    <a:lnTo>
                      <a:pt x="5" y="17"/>
                    </a:lnTo>
                    <a:lnTo>
                      <a:pt x="5" y="19"/>
                    </a:lnTo>
                    <a:lnTo>
                      <a:pt x="5" y="21"/>
                    </a:lnTo>
                    <a:lnTo>
                      <a:pt x="5" y="21"/>
                    </a:lnTo>
                    <a:lnTo>
                      <a:pt x="5" y="23"/>
                    </a:lnTo>
                    <a:lnTo>
                      <a:pt x="5" y="25"/>
                    </a:lnTo>
                    <a:lnTo>
                      <a:pt x="5" y="27"/>
                    </a:lnTo>
                    <a:lnTo>
                      <a:pt x="5" y="28"/>
                    </a:lnTo>
                    <a:lnTo>
                      <a:pt x="7" y="30"/>
                    </a:lnTo>
                    <a:lnTo>
                      <a:pt x="7" y="30"/>
                    </a:lnTo>
                    <a:lnTo>
                      <a:pt x="9" y="32"/>
                    </a:lnTo>
                    <a:lnTo>
                      <a:pt x="9" y="34"/>
                    </a:lnTo>
                    <a:lnTo>
                      <a:pt x="11" y="34"/>
                    </a:lnTo>
                    <a:lnTo>
                      <a:pt x="13" y="36"/>
                    </a:lnTo>
                    <a:lnTo>
                      <a:pt x="13" y="36"/>
                    </a:lnTo>
                    <a:lnTo>
                      <a:pt x="15" y="38"/>
                    </a:lnTo>
                    <a:lnTo>
                      <a:pt x="17" y="38"/>
                    </a:lnTo>
                    <a:lnTo>
                      <a:pt x="19" y="38"/>
                    </a:lnTo>
                    <a:lnTo>
                      <a:pt x="19" y="38"/>
                    </a:lnTo>
                    <a:lnTo>
                      <a:pt x="21" y="38"/>
                    </a:lnTo>
                    <a:close/>
                    <a:moveTo>
                      <a:pt x="21" y="44"/>
                    </a:moveTo>
                    <a:lnTo>
                      <a:pt x="21" y="44"/>
                    </a:lnTo>
                    <a:lnTo>
                      <a:pt x="19" y="44"/>
                    </a:lnTo>
                    <a:lnTo>
                      <a:pt x="17" y="44"/>
                    </a:lnTo>
                    <a:lnTo>
                      <a:pt x="17" y="44"/>
                    </a:lnTo>
                    <a:lnTo>
                      <a:pt x="15" y="44"/>
                    </a:lnTo>
                    <a:lnTo>
                      <a:pt x="15" y="44"/>
                    </a:lnTo>
                    <a:lnTo>
                      <a:pt x="13" y="42"/>
                    </a:lnTo>
                    <a:lnTo>
                      <a:pt x="13" y="42"/>
                    </a:lnTo>
                    <a:lnTo>
                      <a:pt x="11" y="42"/>
                    </a:lnTo>
                    <a:lnTo>
                      <a:pt x="11" y="42"/>
                    </a:lnTo>
                    <a:lnTo>
                      <a:pt x="9" y="40"/>
                    </a:lnTo>
                    <a:lnTo>
                      <a:pt x="9" y="40"/>
                    </a:lnTo>
                    <a:lnTo>
                      <a:pt x="7" y="40"/>
                    </a:lnTo>
                    <a:lnTo>
                      <a:pt x="7" y="38"/>
                    </a:lnTo>
                    <a:lnTo>
                      <a:pt x="5" y="38"/>
                    </a:lnTo>
                    <a:lnTo>
                      <a:pt x="5" y="38"/>
                    </a:lnTo>
                    <a:lnTo>
                      <a:pt x="3" y="36"/>
                    </a:lnTo>
                    <a:lnTo>
                      <a:pt x="3" y="36"/>
                    </a:lnTo>
                    <a:lnTo>
                      <a:pt x="3" y="34"/>
                    </a:lnTo>
                    <a:lnTo>
                      <a:pt x="2" y="34"/>
                    </a:lnTo>
                    <a:lnTo>
                      <a:pt x="2" y="32"/>
                    </a:lnTo>
                    <a:lnTo>
                      <a:pt x="2" y="32"/>
                    </a:lnTo>
                    <a:lnTo>
                      <a:pt x="2" y="30"/>
                    </a:lnTo>
                    <a:lnTo>
                      <a:pt x="0" y="30"/>
                    </a:lnTo>
                    <a:lnTo>
                      <a:pt x="0" y="28"/>
                    </a:lnTo>
                    <a:lnTo>
                      <a:pt x="0" y="28"/>
                    </a:lnTo>
                    <a:lnTo>
                      <a:pt x="0" y="27"/>
                    </a:lnTo>
                    <a:lnTo>
                      <a:pt x="0" y="27"/>
                    </a:lnTo>
                    <a:lnTo>
                      <a:pt x="0" y="25"/>
                    </a:lnTo>
                    <a:lnTo>
                      <a:pt x="0" y="25"/>
                    </a:lnTo>
                    <a:lnTo>
                      <a:pt x="0" y="23"/>
                    </a:lnTo>
                    <a:lnTo>
                      <a:pt x="0" y="21"/>
                    </a:lnTo>
                    <a:lnTo>
                      <a:pt x="0" y="21"/>
                    </a:lnTo>
                    <a:lnTo>
                      <a:pt x="0" y="19"/>
                    </a:lnTo>
                    <a:lnTo>
                      <a:pt x="0" y="19"/>
                    </a:lnTo>
                    <a:lnTo>
                      <a:pt x="0" y="17"/>
                    </a:lnTo>
                    <a:lnTo>
                      <a:pt x="0" y="17"/>
                    </a:lnTo>
                    <a:lnTo>
                      <a:pt x="0" y="15"/>
                    </a:lnTo>
                    <a:lnTo>
                      <a:pt x="0" y="13"/>
                    </a:lnTo>
                    <a:lnTo>
                      <a:pt x="0" y="13"/>
                    </a:lnTo>
                    <a:lnTo>
                      <a:pt x="2" y="11"/>
                    </a:lnTo>
                    <a:lnTo>
                      <a:pt x="2" y="11"/>
                    </a:lnTo>
                    <a:lnTo>
                      <a:pt x="2" y="9"/>
                    </a:lnTo>
                    <a:lnTo>
                      <a:pt x="2" y="9"/>
                    </a:lnTo>
                    <a:lnTo>
                      <a:pt x="3" y="7"/>
                    </a:lnTo>
                    <a:lnTo>
                      <a:pt x="3" y="7"/>
                    </a:lnTo>
                    <a:lnTo>
                      <a:pt x="3" y="7"/>
                    </a:lnTo>
                    <a:lnTo>
                      <a:pt x="5" y="5"/>
                    </a:lnTo>
                    <a:lnTo>
                      <a:pt x="5" y="5"/>
                    </a:lnTo>
                    <a:lnTo>
                      <a:pt x="7" y="4"/>
                    </a:lnTo>
                    <a:lnTo>
                      <a:pt x="7" y="4"/>
                    </a:lnTo>
                    <a:lnTo>
                      <a:pt x="9" y="4"/>
                    </a:lnTo>
                    <a:lnTo>
                      <a:pt x="9" y="2"/>
                    </a:lnTo>
                    <a:lnTo>
                      <a:pt x="11" y="2"/>
                    </a:lnTo>
                    <a:lnTo>
                      <a:pt x="11" y="2"/>
                    </a:lnTo>
                    <a:lnTo>
                      <a:pt x="13" y="2"/>
                    </a:lnTo>
                    <a:lnTo>
                      <a:pt x="13" y="0"/>
                    </a:lnTo>
                    <a:lnTo>
                      <a:pt x="15" y="0"/>
                    </a:lnTo>
                    <a:lnTo>
                      <a:pt x="15" y="0"/>
                    </a:lnTo>
                    <a:lnTo>
                      <a:pt x="17" y="0"/>
                    </a:lnTo>
                    <a:lnTo>
                      <a:pt x="17" y="0"/>
                    </a:lnTo>
                    <a:lnTo>
                      <a:pt x="19" y="0"/>
                    </a:lnTo>
                    <a:lnTo>
                      <a:pt x="21" y="0"/>
                    </a:lnTo>
                    <a:lnTo>
                      <a:pt x="21" y="0"/>
                    </a:lnTo>
                    <a:lnTo>
                      <a:pt x="23" y="0"/>
                    </a:lnTo>
                    <a:lnTo>
                      <a:pt x="23" y="0"/>
                    </a:lnTo>
                    <a:lnTo>
                      <a:pt x="25" y="0"/>
                    </a:lnTo>
                    <a:lnTo>
                      <a:pt x="25" y="0"/>
                    </a:lnTo>
                    <a:lnTo>
                      <a:pt x="27" y="0"/>
                    </a:lnTo>
                    <a:lnTo>
                      <a:pt x="28" y="0"/>
                    </a:lnTo>
                    <a:lnTo>
                      <a:pt x="28" y="0"/>
                    </a:lnTo>
                    <a:lnTo>
                      <a:pt x="30" y="2"/>
                    </a:lnTo>
                    <a:lnTo>
                      <a:pt x="30" y="2"/>
                    </a:lnTo>
                    <a:lnTo>
                      <a:pt x="32" y="2"/>
                    </a:lnTo>
                    <a:lnTo>
                      <a:pt x="32" y="2"/>
                    </a:lnTo>
                    <a:lnTo>
                      <a:pt x="34" y="4"/>
                    </a:lnTo>
                    <a:lnTo>
                      <a:pt x="34" y="4"/>
                    </a:lnTo>
                    <a:lnTo>
                      <a:pt x="36" y="4"/>
                    </a:lnTo>
                    <a:lnTo>
                      <a:pt x="36" y="5"/>
                    </a:lnTo>
                    <a:lnTo>
                      <a:pt x="38" y="5"/>
                    </a:lnTo>
                    <a:lnTo>
                      <a:pt x="38" y="7"/>
                    </a:lnTo>
                    <a:lnTo>
                      <a:pt x="38" y="7"/>
                    </a:lnTo>
                    <a:lnTo>
                      <a:pt x="40" y="7"/>
                    </a:lnTo>
                    <a:lnTo>
                      <a:pt x="40" y="9"/>
                    </a:lnTo>
                    <a:lnTo>
                      <a:pt x="40" y="9"/>
                    </a:lnTo>
                    <a:lnTo>
                      <a:pt x="42" y="11"/>
                    </a:lnTo>
                    <a:lnTo>
                      <a:pt x="42" y="11"/>
                    </a:lnTo>
                    <a:lnTo>
                      <a:pt x="42" y="13"/>
                    </a:lnTo>
                    <a:lnTo>
                      <a:pt x="42" y="13"/>
                    </a:lnTo>
                    <a:lnTo>
                      <a:pt x="42" y="15"/>
                    </a:lnTo>
                    <a:lnTo>
                      <a:pt x="44" y="17"/>
                    </a:lnTo>
                    <a:lnTo>
                      <a:pt x="44" y="17"/>
                    </a:lnTo>
                    <a:lnTo>
                      <a:pt x="44" y="19"/>
                    </a:lnTo>
                    <a:lnTo>
                      <a:pt x="44" y="19"/>
                    </a:lnTo>
                    <a:lnTo>
                      <a:pt x="44" y="21"/>
                    </a:lnTo>
                    <a:lnTo>
                      <a:pt x="44" y="21"/>
                    </a:lnTo>
                    <a:lnTo>
                      <a:pt x="44" y="23"/>
                    </a:lnTo>
                    <a:lnTo>
                      <a:pt x="44" y="25"/>
                    </a:lnTo>
                    <a:lnTo>
                      <a:pt x="44" y="25"/>
                    </a:lnTo>
                    <a:lnTo>
                      <a:pt x="44" y="27"/>
                    </a:lnTo>
                    <a:lnTo>
                      <a:pt x="44" y="27"/>
                    </a:lnTo>
                    <a:lnTo>
                      <a:pt x="42" y="28"/>
                    </a:lnTo>
                    <a:lnTo>
                      <a:pt x="42" y="28"/>
                    </a:lnTo>
                    <a:lnTo>
                      <a:pt x="42" y="30"/>
                    </a:lnTo>
                    <a:lnTo>
                      <a:pt x="42" y="30"/>
                    </a:lnTo>
                    <a:lnTo>
                      <a:pt x="42" y="32"/>
                    </a:lnTo>
                    <a:lnTo>
                      <a:pt x="40" y="32"/>
                    </a:lnTo>
                    <a:lnTo>
                      <a:pt x="40" y="34"/>
                    </a:lnTo>
                    <a:lnTo>
                      <a:pt x="40" y="34"/>
                    </a:lnTo>
                    <a:lnTo>
                      <a:pt x="38" y="36"/>
                    </a:lnTo>
                    <a:lnTo>
                      <a:pt x="38" y="36"/>
                    </a:lnTo>
                    <a:lnTo>
                      <a:pt x="38" y="38"/>
                    </a:lnTo>
                    <a:lnTo>
                      <a:pt x="36" y="38"/>
                    </a:lnTo>
                    <a:lnTo>
                      <a:pt x="36" y="38"/>
                    </a:lnTo>
                    <a:lnTo>
                      <a:pt x="34" y="40"/>
                    </a:lnTo>
                    <a:lnTo>
                      <a:pt x="34" y="40"/>
                    </a:lnTo>
                    <a:lnTo>
                      <a:pt x="32" y="40"/>
                    </a:lnTo>
                    <a:lnTo>
                      <a:pt x="32" y="42"/>
                    </a:lnTo>
                    <a:lnTo>
                      <a:pt x="30" y="42"/>
                    </a:lnTo>
                    <a:lnTo>
                      <a:pt x="30" y="42"/>
                    </a:lnTo>
                    <a:lnTo>
                      <a:pt x="28" y="42"/>
                    </a:lnTo>
                    <a:lnTo>
                      <a:pt x="28" y="44"/>
                    </a:lnTo>
                    <a:lnTo>
                      <a:pt x="27" y="44"/>
                    </a:lnTo>
                    <a:lnTo>
                      <a:pt x="25" y="44"/>
                    </a:lnTo>
                    <a:lnTo>
                      <a:pt x="25" y="44"/>
                    </a:lnTo>
                    <a:lnTo>
                      <a:pt x="23" y="44"/>
                    </a:lnTo>
                    <a:lnTo>
                      <a:pt x="23" y="44"/>
                    </a:lnTo>
                    <a:lnTo>
                      <a:pt x="21" y="44"/>
                    </a:lnTo>
                    <a:close/>
                  </a:path>
                </a:pathLst>
              </a:custGeom>
              <a:noFill/>
              <a:ln w="9525">
                <a:noFill/>
                <a:round/>
                <a:headEnd/>
                <a:tailEnd/>
              </a:ln>
            </p:spPr>
            <p:txBody>
              <a:bodyPr/>
              <a:lstStyle/>
              <a:p>
                <a:endParaRPr lang="pt-BR"/>
              </a:p>
            </p:txBody>
          </p:sp>
          <p:sp>
            <p:nvSpPr>
              <p:cNvPr id="17408" name="Freeform 1024"/>
              <p:cNvSpPr>
                <a:spLocks noEditPoints="1"/>
              </p:cNvSpPr>
              <p:nvPr/>
            </p:nvSpPr>
            <p:spPr bwMode="auto">
              <a:xfrm>
                <a:off x="2107" y="6"/>
                <a:ext cx="40" cy="75"/>
              </a:xfrm>
              <a:custGeom>
                <a:avLst/>
                <a:gdLst/>
                <a:ahLst/>
                <a:cxnLst>
                  <a:cxn ang="0">
                    <a:pos x="7" y="58"/>
                  </a:cxn>
                  <a:cxn ang="0">
                    <a:pos x="7" y="61"/>
                  </a:cxn>
                  <a:cxn ang="0">
                    <a:pos x="11" y="65"/>
                  </a:cxn>
                  <a:cxn ang="0">
                    <a:pos x="13" y="67"/>
                  </a:cxn>
                  <a:cxn ang="0">
                    <a:pos x="17" y="69"/>
                  </a:cxn>
                  <a:cxn ang="0">
                    <a:pos x="23" y="69"/>
                  </a:cxn>
                  <a:cxn ang="0">
                    <a:pos x="26" y="69"/>
                  </a:cxn>
                  <a:cxn ang="0">
                    <a:pos x="30" y="65"/>
                  </a:cxn>
                  <a:cxn ang="0">
                    <a:pos x="32" y="61"/>
                  </a:cxn>
                  <a:cxn ang="0">
                    <a:pos x="34" y="58"/>
                  </a:cxn>
                  <a:cxn ang="0">
                    <a:pos x="34" y="52"/>
                  </a:cxn>
                  <a:cxn ang="0">
                    <a:pos x="34" y="46"/>
                  </a:cxn>
                  <a:cxn ang="0">
                    <a:pos x="32" y="42"/>
                  </a:cxn>
                  <a:cxn ang="0">
                    <a:pos x="30" y="38"/>
                  </a:cxn>
                  <a:cxn ang="0">
                    <a:pos x="26" y="36"/>
                  </a:cxn>
                  <a:cxn ang="0">
                    <a:pos x="23" y="36"/>
                  </a:cxn>
                  <a:cxn ang="0">
                    <a:pos x="17" y="36"/>
                  </a:cxn>
                  <a:cxn ang="0">
                    <a:pos x="13" y="36"/>
                  </a:cxn>
                  <a:cxn ang="0">
                    <a:pos x="11" y="40"/>
                  </a:cxn>
                  <a:cxn ang="0">
                    <a:pos x="7" y="44"/>
                  </a:cxn>
                  <a:cxn ang="0">
                    <a:pos x="7" y="50"/>
                  </a:cxn>
                  <a:cxn ang="0">
                    <a:pos x="34" y="73"/>
                  </a:cxn>
                  <a:cxn ang="0">
                    <a:pos x="34" y="67"/>
                  </a:cxn>
                  <a:cxn ang="0">
                    <a:pos x="32" y="71"/>
                  </a:cxn>
                  <a:cxn ang="0">
                    <a:pos x="28" y="73"/>
                  </a:cxn>
                  <a:cxn ang="0">
                    <a:pos x="26" y="75"/>
                  </a:cxn>
                  <a:cxn ang="0">
                    <a:pos x="23" y="75"/>
                  </a:cxn>
                  <a:cxn ang="0">
                    <a:pos x="19" y="75"/>
                  </a:cxn>
                  <a:cxn ang="0">
                    <a:pos x="11" y="73"/>
                  </a:cxn>
                  <a:cxn ang="0">
                    <a:pos x="7" y="71"/>
                  </a:cxn>
                  <a:cxn ang="0">
                    <a:pos x="3" y="65"/>
                  </a:cxn>
                  <a:cxn ang="0">
                    <a:pos x="1" y="59"/>
                  </a:cxn>
                  <a:cxn ang="0">
                    <a:pos x="0" y="54"/>
                  </a:cxn>
                  <a:cxn ang="0">
                    <a:pos x="1" y="46"/>
                  </a:cxn>
                  <a:cxn ang="0">
                    <a:pos x="3" y="40"/>
                  </a:cxn>
                  <a:cxn ang="0">
                    <a:pos x="7" y="35"/>
                  </a:cxn>
                  <a:cxn ang="0">
                    <a:pos x="11" y="33"/>
                  </a:cxn>
                  <a:cxn ang="0">
                    <a:pos x="17" y="31"/>
                  </a:cxn>
                  <a:cxn ang="0">
                    <a:pos x="23" y="31"/>
                  </a:cxn>
                  <a:cxn ang="0">
                    <a:pos x="26" y="31"/>
                  </a:cxn>
                  <a:cxn ang="0">
                    <a:pos x="28" y="33"/>
                  </a:cxn>
                  <a:cxn ang="0">
                    <a:pos x="30" y="35"/>
                  </a:cxn>
                  <a:cxn ang="0">
                    <a:pos x="34" y="36"/>
                  </a:cxn>
                  <a:cxn ang="0">
                    <a:pos x="34" y="0"/>
                  </a:cxn>
                  <a:cxn ang="0">
                    <a:pos x="34" y="73"/>
                  </a:cxn>
                </a:cxnLst>
                <a:rect l="0" t="0" r="r" b="b"/>
                <a:pathLst>
                  <a:path w="40" h="75">
                    <a:moveTo>
                      <a:pt x="7" y="54"/>
                    </a:moveTo>
                    <a:lnTo>
                      <a:pt x="7" y="56"/>
                    </a:lnTo>
                    <a:lnTo>
                      <a:pt x="7" y="58"/>
                    </a:lnTo>
                    <a:lnTo>
                      <a:pt x="7" y="58"/>
                    </a:lnTo>
                    <a:lnTo>
                      <a:pt x="7" y="59"/>
                    </a:lnTo>
                    <a:lnTo>
                      <a:pt x="7" y="61"/>
                    </a:lnTo>
                    <a:lnTo>
                      <a:pt x="9" y="63"/>
                    </a:lnTo>
                    <a:lnTo>
                      <a:pt x="9" y="63"/>
                    </a:lnTo>
                    <a:lnTo>
                      <a:pt x="11" y="65"/>
                    </a:lnTo>
                    <a:lnTo>
                      <a:pt x="11" y="67"/>
                    </a:lnTo>
                    <a:lnTo>
                      <a:pt x="13" y="67"/>
                    </a:lnTo>
                    <a:lnTo>
                      <a:pt x="13" y="67"/>
                    </a:lnTo>
                    <a:lnTo>
                      <a:pt x="15" y="69"/>
                    </a:lnTo>
                    <a:lnTo>
                      <a:pt x="17" y="69"/>
                    </a:lnTo>
                    <a:lnTo>
                      <a:pt x="17" y="69"/>
                    </a:lnTo>
                    <a:lnTo>
                      <a:pt x="19" y="69"/>
                    </a:lnTo>
                    <a:lnTo>
                      <a:pt x="21" y="69"/>
                    </a:lnTo>
                    <a:lnTo>
                      <a:pt x="23" y="69"/>
                    </a:lnTo>
                    <a:lnTo>
                      <a:pt x="24" y="69"/>
                    </a:lnTo>
                    <a:lnTo>
                      <a:pt x="24" y="69"/>
                    </a:lnTo>
                    <a:lnTo>
                      <a:pt x="26" y="69"/>
                    </a:lnTo>
                    <a:lnTo>
                      <a:pt x="28" y="67"/>
                    </a:lnTo>
                    <a:lnTo>
                      <a:pt x="28" y="67"/>
                    </a:lnTo>
                    <a:lnTo>
                      <a:pt x="30" y="65"/>
                    </a:lnTo>
                    <a:lnTo>
                      <a:pt x="30" y="65"/>
                    </a:lnTo>
                    <a:lnTo>
                      <a:pt x="32" y="63"/>
                    </a:lnTo>
                    <a:lnTo>
                      <a:pt x="32" y="61"/>
                    </a:lnTo>
                    <a:lnTo>
                      <a:pt x="32" y="61"/>
                    </a:lnTo>
                    <a:lnTo>
                      <a:pt x="34" y="59"/>
                    </a:lnTo>
                    <a:lnTo>
                      <a:pt x="34" y="58"/>
                    </a:lnTo>
                    <a:lnTo>
                      <a:pt x="34" y="56"/>
                    </a:lnTo>
                    <a:lnTo>
                      <a:pt x="34" y="54"/>
                    </a:lnTo>
                    <a:lnTo>
                      <a:pt x="34" y="52"/>
                    </a:lnTo>
                    <a:lnTo>
                      <a:pt x="34" y="50"/>
                    </a:lnTo>
                    <a:lnTo>
                      <a:pt x="34" y="48"/>
                    </a:lnTo>
                    <a:lnTo>
                      <a:pt x="34" y="46"/>
                    </a:lnTo>
                    <a:lnTo>
                      <a:pt x="34" y="44"/>
                    </a:lnTo>
                    <a:lnTo>
                      <a:pt x="32" y="44"/>
                    </a:lnTo>
                    <a:lnTo>
                      <a:pt x="32" y="42"/>
                    </a:lnTo>
                    <a:lnTo>
                      <a:pt x="32" y="40"/>
                    </a:lnTo>
                    <a:lnTo>
                      <a:pt x="30" y="40"/>
                    </a:lnTo>
                    <a:lnTo>
                      <a:pt x="30" y="38"/>
                    </a:lnTo>
                    <a:lnTo>
                      <a:pt x="28" y="38"/>
                    </a:lnTo>
                    <a:lnTo>
                      <a:pt x="28" y="36"/>
                    </a:lnTo>
                    <a:lnTo>
                      <a:pt x="26" y="36"/>
                    </a:lnTo>
                    <a:lnTo>
                      <a:pt x="24" y="36"/>
                    </a:lnTo>
                    <a:lnTo>
                      <a:pt x="24" y="36"/>
                    </a:lnTo>
                    <a:lnTo>
                      <a:pt x="23" y="36"/>
                    </a:lnTo>
                    <a:lnTo>
                      <a:pt x="21" y="36"/>
                    </a:lnTo>
                    <a:lnTo>
                      <a:pt x="19" y="36"/>
                    </a:lnTo>
                    <a:lnTo>
                      <a:pt x="17" y="36"/>
                    </a:lnTo>
                    <a:lnTo>
                      <a:pt x="17" y="36"/>
                    </a:lnTo>
                    <a:lnTo>
                      <a:pt x="15" y="36"/>
                    </a:lnTo>
                    <a:lnTo>
                      <a:pt x="13" y="36"/>
                    </a:lnTo>
                    <a:lnTo>
                      <a:pt x="13" y="38"/>
                    </a:lnTo>
                    <a:lnTo>
                      <a:pt x="11" y="38"/>
                    </a:lnTo>
                    <a:lnTo>
                      <a:pt x="11" y="40"/>
                    </a:lnTo>
                    <a:lnTo>
                      <a:pt x="9" y="42"/>
                    </a:lnTo>
                    <a:lnTo>
                      <a:pt x="9" y="42"/>
                    </a:lnTo>
                    <a:lnTo>
                      <a:pt x="7" y="44"/>
                    </a:lnTo>
                    <a:lnTo>
                      <a:pt x="7" y="46"/>
                    </a:lnTo>
                    <a:lnTo>
                      <a:pt x="7" y="48"/>
                    </a:lnTo>
                    <a:lnTo>
                      <a:pt x="7" y="50"/>
                    </a:lnTo>
                    <a:lnTo>
                      <a:pt x="7" y="52"/>
                    </a:lnTo>
                    <a:lnTo>
                      <a:pt x="7" y="54"/>
                    </a:lnTo>
                    <a:close/>
                    <a:moveTo>
                      <a:pt x="34" y="73"/>
                    </a:moveTo>
                    <a:lnTo>
                      <a:pt x="34" y="65"/>
                    </a:lnTo>
                    <a:lnTo>
                      <a:pt x="34" y="67"/>
                    </a:lnTo>
                    <a:lnTo>
                      <a:pt x="34" y="67"/>
                    </a:lnTo>
                    <a:lnTo>
                      <a:pt x="32" y="69"/>
                    </a:lnTo>
                    <a:lnTo>
                      <a:pt x="32" y="69"/>
                    </a:lnTo>
                    <a:lnTo>
                      <a:pt x="32" y="71"/>
                    </a:lnTo>
                    <a:lnTo>
                      <a:pt x="30" y="71"/>
                    </a:lnTo>
                    <a:lnTo>
                      <a:pt x="30" y="73"/>
                    </a:lnTo>
                    <a:lnTo>
                      <a:pt x="28" y="73"/>
                    </a:lnTo>
                    <a:lnTo>
                      <a:pt x="28" y="73"/>
                    </a:lnTo>
                    <a:lnTo>
                      <a:pt x="26" y="73"/>
                    </a:lnTo>
                    <a:lnTo>
                      <a:pt x="26" y="75"/>
                    </a:lnTo>
                    <a:lnTo>
                      <a:pt x="24" y="75"/>
                    </a:lnTo>
                    <a:lnTo>
                      <a:pt x="24" y="75"/>
                    </a:lnTo>
                    <a:lnTo>
                      <a:pt x="23" y="75"/>
                    </a:lnTo>
                    <a:lnTo>
                      <a:pt x="21" y="75"/>
                    </a:lnTo>
                    <a:lnTo>
                      <a:pt x="21" y="75"/>
                    </a:lnTo>
                    <a:lnTo>
                      <a:pt x="19" y="75"/>
                    </a:lnTo>
                    <a:lnTo>
                      <a:pt x="15" y="75"/>
                    </a:lnTo>
                    <a:lnTo>
                      <a:pt x="13" y="75"/>
                    </a:lnTo>
                    <a:lnTo>
                      <a:pt x="11" y="73"/>
                    </a:lnTo>
                    <a:lnTo>
                      <a:pt x="11" y="73"/>
                    </a:lnTo>
                    <a:lnTo>
                      <a:pt x="9" y="71"/>
                    </a:lnTo>
                    <a:lnTo>
                      <a:pt x="7" y="71"/>
                    </a:lnTo>
                    <a:lnTo>
                      <a:pt x="5" y="69"/>
                    </a:lnTo>
                    <a:lnTo>
                      <a:pt x="3" y="67"/>
                    </a:lnTo>
                    <a:lnTo>
                      <a:pt x="3" y="65"/>
                    </a:lnTo>
                    <a:lnTo>
                      <a:pt x="1" y="63"/>
                    </a:lnTo>
                    <a:lnTo>
                      <a:pt x="1" y="61"/>
                    </a:lnTo>
                    <a:lnTo>
                      <a:pt x="1" y="59"/>
                    </a:lnTo>
                    <a:lnTo>
                      <a:pt x="0" y="58"/>
                    </a:lnTo>
                    <a:lnTo>
                      <a:pt x="0" y="56"/>
                    </a:lnTo>
                    <a:lnTo>
                      <a:pt x="0" y="54"/>
                    </a:lnTo>
                    <a:lnTo>
                      <a:pt x="0" y="50"/>
                    </a:lnTo>
                    <a:lnTo>
                      <a:pt x="0" y="48"/>
                    </a:lnTo>
                    <a:lnTo>
                      <a:pt x="1" y="46"/>
                    </a:lnTo>
                    <a:lnTo>
                      <a:pt x="1" y="44"/>
                    </a:lnTo>
                    <a:lnTo>
                      <a:pt x="1" y="42"/>
                    </a:lnTo>
                    <a:lnTo>
                      <a:pt x="3" y="40"/>
                    </a:lnTo>
                    <a:lnTo>
                      <a:pt x="3" y="38"/>
                    </a:lnTo>
                    <a:lnTo>
                      <a:pt x="5" y="36"/>
                    </a:lnTo>
                    <a:lnTo>
                      <a:pt x="7" y="35"/>
                    </a:lnTo>
                    <a:lnTo>
                      <a:pt x="9" y="35"/>
                    </a:lnTo>
                    <a:lnTo>
                      <a:pt x="9" y="33"/>
                    </a:lnTo>
                    <a:lnTo>
                      <a:pt x="11" y="33"/>
                    </a:lnTo>
                    <a:lnTo>
                      <a:pt x="13" y="31"/>
                    </a:lnTo>
                    <a:lnTo>
                      <a:pt x="15" y="31"/>
                    </a:lnTo>
                    <a:lnTo>
                      <a:pt x="17" y="31"/>
                    </a:lnTo>
                    <a:lnTo>
                      <a:pt x="19" y="31"/>
                    </a:lnTo>
                    <a:lnTo>
                      <a:pt x="21" y="31"/>
                    </a:lnTo>
                    <a:lnTo>
                      <a:pt x="23" y="31"/>
                    </a:lnTo>
                    <a:lnTo>
                      <a:pt x="23" y="31"/>
                    </a:lnTo>
                    <a:lnTo>
                      <a:pt x="24" y="31"/>
                    </a:lnTo>
                    <a:lnTo>
                      <a:pt x="26" y="31"/>
                    </a:lnTo>
                    <a:lnTo>
                      <a:pt x="26" y="31"/>
                    </a:lnTo>
                    <a:lnTo>
                      <a:pt x="28" y="33"/>
                    </a:lnTo>
                    <a:lnTo>
                      <a:pt x="28" y="33"/>
                    </a:lnTo>
                    <a:lnTo>
                      <a:pt x="30" y="33"/>
                    </a:lnTo>
                    <a:lnTo>
                      <a:pt x="30" y="35"/>
                    </a:lnTo>
                    <a:lnTo>
                      <a:pt x="30" y="35"/>
                    </a:lnTo>
                    <a:lnTo>
                      <a:pt x="32" y="35"/>
                    </a:lnTo>
                    <a:lnTo>
                      <a:pt x="32" y="36"/>
                    </a:lnTo>
                    <a:lnTo>
                      <a:pt x="34" y="36"/>
                    </a:lnTo>
                    <a:lnTo>
                      <a:pt x="34" y="38"/>
                    </a:lnTo>
                    <a:lnTo>
                      <a:pt x="34" y="40"/>
                    </a:lnTo>
                    <a:lnTo>
                      <a:pt x="34" y="0"/>
                    </a:lnTo>
                    <a:lnTo>
                      <a:pt x="40" y="0"/>
                    </a:lnTo>
                    <a:lnTo>
                      <a:pt x="40" y="73"/>
                    </a:lnTo>
                    <a:lnTo>
                      <a:pt x="34" y="73"/>
                    </a:lnTo>
                    <a:close/>
                  </a:path>
                </a:pathLst>
              </a:custGeom>
              <a:noFill/>
              <a:ln w="9525">
                <a:noFill/>
                <a:round/>
                <a:headEnd/>
                <a:tailEnd/>
              </a:ln>
            </p:spPr>
            <p:txBody>
              <a:bodyPr/>
              <a:lstStyle/>
              <a:p>
                <a:endParaRPr lang="pt-BR"/>
              </a:p>
            </p:txBody>
          </p:sp>
          <p:sp>
            <p:nvSpPr>
              <p:cNvPr id="17409" name="Freeform 1025"/>
              <p:cNvSpPr>
                <a:spLocks/>
              </p:cNvSpPr>
              <p:nvPr/>
            </p:nvSpPr>
            <p:spPr bwMode="auto">
              <a:xfrm>
                <a:off x="2156" y="39"/>
                <a:ext cx="37" cy="61"/>
              </a:xfrm>
              <a:custGeom>
                <a:avLst/>
                <a:gdLst/>
                <a:ahLst/>
                <a:cxnLst>
                  <a:cxn ang="0">
                    <a:pos x="0" y="0"/>
                  </a:cxn>
                  <a:cxn ang="0">
                    <a:pos x="6" y="0"/>
                  </a:cxn>
                  <a:cxn ang="0">
                    <a:pos x="20" y="30"/>
                  </a:cxn>
                  <a:cxn ang="0">
                    <a:pos x="29" y="0"/>
                  </a:cxn>
                  <a:cxn ang="0">
                    <a:pos x="37" y="0"/>
                  </a:cxn>
                  <a:cxn ang="0">
                    <a:pos x="14" y="61"/>
                  </a:cxn>
                  <a:cxn ang="0">
                    <a:pos x="8" y="61"/>
                  </a:cxn>
                  <a:cxn ang="0">
                    <a:pos x="16" y="40"/>
                  </a:cxn>
                  <a:cxn ang="0">
                    <a:pos x="0" y="0"/>
                  </a:cxn>
                </a:cxnLst>
                <a:rect l="0" t="0" r="r" b="b"/>
                <a:pathLst>
                  <a:path w="37" h="61">
                    <a:moveTo>
                      <a:pt x="0" y="0"/>
                    </a:moveTo>
                    <a:lnTo>
                      <a:pt x="6" y="0"/>
                    </a:lnTo>
                    <a:lnTo>
                      <a:pt x="20" y="30"/>
                    </a:lnTo>
                    <a:lnTo>
                      <a:pt x="29" y="0"/>
                    </a:lnTo>
                    <a:lnTo>
                      <a:pt x="37" y="0"/>
                    </a:lnTo>
                    <a:lnTo>
                      <a:pt x="14" y="61"/>
                    </a:lnTo>
                    <a:lnTo>
                      <a:pt x="8" y="61"/>
                    </a:lnTo>
                    <a:lnTo>
                      <a:pt x="16" y="40"/>
                    </a:lnTo>
                    <a:lnTo>
                      <a:pt x="0" y="0"/>
                    </a:lnTo>
                    <a:close/>
                  </a:path>
                </a:pathLst>
              </a:custGeom>
              <a:noFill/>
              <a:ln w="9525">
                <a:noFill/>
                <a:round/>
                <a:headEnd/>
                <a:tailEnd/>
              </a:ln>
            </p:spPr>
            <p:txBody>
              <a:bodyPr/>
              <a:lstStyle/>
              <a:p>
                <a:endParaRPr lang="pt-BR"/>
              </a:p>
            </p:txBody>
          </p:sp>
          <p:sp>
            <p:nvSpPr>
              <p:cNvPr id="17410" name="Freeform 1026"/>
              <p:cNvSpPr>
                <a:spLocks/>
              </p:cNvSpPr>
              <p:nvPr/>
            </p:nvSpPr>
            <p:spPr bwMode="auto">
              <a:xfrm>
                <a:off x="2224" y="12"/>
                <a:ext cx="44" cy="67"/>
              </a:xfrm>
              <a:custGeom>
                <a:avLst/>
                <a:gdLst/>
                <a:ahLst/>
                <a:cxnLst>
                  <a:cxn ang="0">
                    <a:pos x="17" y="67"/>
                  </a:cxn>
                  <a:cxn ang="0">
                    <a:pos x="17" y="6"/>
                  </a:cxn>
                  <a:cxn ang="0">
                    <a:pos x="0" y="6"/>
                  </a:cxn>
                  <a:cxn ang="0">
                    <a:pos x="0" y="0"/>
                  </a:cxn>
                  <a:cxn ang="0">
                    <a:pos x="44" y="0"/>
                  </a:cxn>
                  <a:cxn ang="0">
                    <a:pos x="44" y="6"/>
                  </a:cxn>
                  <a:cxn ang="0">
                    <a:pos x="25" y="6"/>
                  </a:cxn>
                  <a:cxn ang="0">
                    <a:pos x="25" y="67"/>
                  </a:cxn>
                  <a:cxn ang="0">
                    <a:pos x="17" y="67"/>
                  </a:cxn>
                </a:cxnLst>
                <a:rect l="0" t="0" r="r" b="b"/>
                <a:pathLst>
                  <a:path w="44" h="67">
                    <a:moveTo>
                      <a:pt x="17" y="67"/>
                    </a:moveTo>
                    <a:lnTo>
                      <a:pt x="17" y="6"/>
                    </a:lnTo>
                    <a:lnTo>
                      <a:pt x="0" y="6"/>
                    </a:lnTo>
                    <a:lnTo>
                      <a:pt x="0" y="0"/>
                    </a:lnTo>
                    <a:lnTo>
                      <a:pt x="44" y="0"/>
                    </a:lnTo>
                    <a:lnTo>
                      <a:pt x="44" y="6"/>
                    </a:lnTo>
                    <a:lnTo>
                      <a:pt x="25" y="6"/>
                    </a:lnTo>
                    <a:lnTo>
                      <a:pt x="25" y="67"/>
                    </a:lnTo>
                    <a:lnTo>
                      <a:pt x="17" y="67"/>
                    </a:lnTo>
                    <a:close/>
                  </a:path>
                </a:pathLst>
              </a:custGeom>
              <a:noFill/>
              <a:ln w="9525">
                <a:noFill/>
                <a:round/>
                <a:headEnd/>
                <a:tailEnd/>
              </a:ln>
            </p:spPr>
            <p:txBody>
              <a:bodyPr/>
              <a:lstStyle/>
              <a:p>
                <a:endParaRPr lang="pt-BR"/>
              </a:p>
            </p:txBody>
          </p:sp>
          <p:sp>
            <p:nvSpPr>
              <p:cNvPr id="17411" name="Freeform 1027"/>
              <p:cNvSpPr>
                <a:spLocks noEditPoints="1"/>
              </p:cNvSpPr>
              <p:nvPr/>
            </p:nvSpPr>
            <p:spPr bwMode="auto">
              <a:xfrm>
                <a:off x="2262" y="37"/>
                <a:ext cx="39" cy="44"/>
              </a:xfrm>
              <a:custGeom>
                <a:avLst/>
                <a:gdLst/>
                <a:ahLst/>
                <a:cxnLst>
                  <a:cxn ang="0">
                    <a:pos x="31" y="15"/>
                  </a:cxn>
                  <a:cxn ang="0">
                    <a:pos x="31" y="11"/>
                  </a:cxn>
                  <a:cxn ang="0">
                    <a:pos x="29" y="7"/>
                  </a:cxn>
                  <a:cxn ang="0">
                    <a:pos x="25" y="5"/>
                  </a:cxn>
                  <a:cxn ang="0">
                    <a:pos x="21" y="5"/>
                  </a:cxn>
                  <a:cxn ang="0">
                    <a:pos x="18" y="5"/>
                  </a:cxn>
                  <a:cxn ang="0">
                    <a:pos x="14" y="5"/>
                  </a:cxn>
                  <a:cxn ang="0">
                    <a:pos x="12" y="7"/>
                  </a:cxn>
                  <a:cxn ang="0">
                    <a:pos x="8" y="9"/>
                  </a:cxn>
                  <a:cxn ang="0">
                    <a:pos x="8" y="13"/>
                  </a:cxn>
                  <a:cxn ang="0">
                    <a:pos x="6" y="17"/>
                  </a:cxn>
                  <a:cxn ang="0">
                    <a:pos x="6" y="21"/>
                  </a:cxn>
                  <a:cxn ang="0">
                    <a:pos x="6" y="27"/>
                  </a:cxn>
                  <a:cxn ang="0">
                    <a:pos x="8" y="32"/>
                  </a:cxn>
                  <a:cxn ang="0">
                    <a:pos x="12" y="36"/>
                  </a:cxn>
                  <a:cxn ang="0">
                    <a:pos x="14" y="38"/>
                  </a:cxn>
                  <a:cxn ang="0">
                    <a:pos x="19" y="38"/>
                  </a:cxn>
                  <a:cxn ang="0">
                    <a:pos x="23" y="38"/>
                  </a:cxn>
                  <a:cxn ang="0">
                    <a:pos x="25" y="38"/>
                  </a:cxn>
                  <a:cxn ang="0">
                    <a:pos x="29" y="36"/>
                  </a:cxn>
                  <a:cxn ang="0">
                    <a:pos x="31" y="34"/>
                  </a:cxn>
                  <a:cxn ang="0">
                    <a:pos x="33" y="30"/>
                  </a:cxn>
                  <a:cxn ang="0">
                    <a:pos x="39" y="32"/>
                  </a:cxn>
                  <a:cxn ang="0">
                    <a:pos x="37" y="36"/>
                  </a:cxn>
                  <a:cxn ang="0">
                    <a:pos x="33" y="40"/>
                  </a:cxn>
                  <a:cxn ang="0">
                    <a:pos x="31" y="42"/>
                  </a:cxn>
                  <a:cxn ang="0">
                    <a:pos x="27" y="44"/>
                  </a:cxn>
                  <a:cxn ang="0">
                    <a:pos x="21" y="44"/>
                  </a:cxn>
                  <a:cxn ang="0">
                    <a:pos x="16" y="44"/>
                  </a:cxn>
                  <a:cxn ang="0">
                    <a:pos x="10" y="42"/>
                  </a:cxn>
                  <a:cxn ang="0">
                    <a:pos x="6" y="38"/>
                  </a:cxn>
                  <a:cxn ang="0">
                    <a:pos x="2" y="32"/>
                  </a:cxn>
                  <a:cxn ang="0">
                    <a:pos x="0" y="27"/>
                  </a:cxn>
                  <a:cxn ang="0">
                    <a:pos x="0" y="19"/>
                  </a:cxn>
                  <a:cxn ang="0">
                    <a:pos x="0" y="13"/>
                  </a:cxn>
                  <a:cxn ang="0">
                    <a:pos x="4" y="7"/>
                  </a:cxn>
                  <a:cxn ang="0">
                    <a:pos x="8" y="4"/>
                  </a:cxn>
                  <a:cxn ang="0">
                    <a:pos x="14" y="0"/>
                  </a:cxn>
                  <a:cxn ang="0">
                    <a:pos x="19" y="0"/>
                  </a:cxn>
                  <a:cxn ang="0">
                    <a:pos x="25" y="0"/>
                  </a:cxn>
                  <a:cxn ang="0">
                    <a:pos x="31" y="2"/>
                  </a:cxn>
                  <a:cxn ang="0">
                    <a:pos x="35" y="7"/>
                  </a:cxn>
                  <a:cxn ang="0">
                    <a:pos x="37" y="11"/>
                  </a:cxn>
                  <a:cxn ang="0">
                    <a:pos x="39" y="19"/>
                  </a:cxn>
                </a:cxnLst>
                <a:rect l="0" t="0" r="r" b="b"/>
                <a:pathLst>
                  <a:path w="39" h="44">
                    <a:moveTo>
                      <a:pt x="33" y="17"/>
                    </a:moveTo>
                    <a:lnTo>
                      <a:pt x="33" y="15"/>
                    </a:lnTo>
                    <a:lnTo>
                      <a:pt x="31" y="15"/>
                    </a:lnTo>
                    <a:lnTo>
                      <a:pt x="31" y="13"/>
                    </a:lnTo>
                    <a:lnTo>
                      <a:pt x="31" y="11"/>
                    </a:lnTo>
                    <a:lnTo>
                      <a:pt x="31" y="11"/>
                    </a:lnTo>
                    <a:lnTo>
                      <a:pt x="29" y="9"/>
                    </a:lnTo>
                    <a:lnTo>
                      <a:pt x="29" y="9"/>
                    </a:lnTo>
                    <a:lnTo>
                      <a:pt x="29" y="7"/>
                    </a:lnTo>
                    <a:lnTo>
                      <a:pt x="27" y="7"/>
                    </a:lnTo>
                    <a:lnTo>
                      <a:pt x="27" y="7"/>
                    </a:lnTo>
                    <a:lnTo>
                      <a:pt x="25" y="5"/>
                    </a:lnTo>
                    <a:lnTo>
                      <a:pt x="25" y="5"/>
                    </a:lnTo>
                    <a:lnTo>
                      <a:pt x="23" y="5"/>
                    </a:lnTo>
                    <a:lnTo>
                      <a:pt x="21" y="5"/>
                    </a:lnTo>
                    <a:lnTo>
                      <a:pt x="21" y="5"/>
                    </a:lnTo>
                    <a:lnTo>
                      <a:pt x="19" y="5"/>
                    </a:lnTo>
                    <a:lnTo>
                      <a:pt x="18" y="5"/>
                    </a:lnTo>
                    <a:lnTo>
                      <a:pt x="18" y="5"/>
                    </a:lnTo>
                    <a:lnTo>
                      <a:pt x="16" y="5"/>
                    </a:lnTo>
                    <a:lnTo>
                      <a:pt x="14" y="5"/>
                    </a:lnTo>
                    <a:lnTo>
                      <a:pt x="14" y="5"/>
                    </a:lnTo>
                    <a:lnTo>
                      <a:pt x="12" y="7"/>
                    </a:lnTo>
                    <a:lnTo>
                      <a:pt x="12" y="7"/>
                    </a:lnTo>
                    <a:lnTo>
                      <a:pt x="10" y="7"/>
                    </a:lnTo>
                    <a:lnTo>
                      <a:pt x="10" y="9"/>
                    </a:lnTo>
                    <a:lnTo>
                      <a:pt x="8" y="9"/>
                    </a:lnTo>
                    <a:lnTo>
                      <a:pt x="8" y="11"/>
                    </a:lnTo>
                    <a:lnTo>
                      <a:pt x="8" y="11"/>
                    </a:lnTo>
                    <a:lnTo>
                      <a:pt x="8" y="13"/>
                    </a:lnTo>
                    <a:lnTo>
                      <a:pt x="6" y="15"/>
                    </a:lnTo>
                    <a:lnTo>
                      <a:pt x="6" y="15"/>
                    </a:lnTo>
                    <a:lnTo>
                      <a:pt x="6" y="17"/>
                    </a:lnTo>
                    <a:lnTo>
                      <a:pt x="33" y="17"/>
                    </a:lnTo>
                    <a:close/>
                    <a:moveTo>
                      <a:pt x="39" y="21"/>
                    </a:moveTo>
                    <a:lnTo>
                      <a:pt x="6" y="21"/>
                    </a:lnTo>
                    <a:lnTo>
                      <a:pt x="6" y="23"/>
                    </a:lnTo>
                    <a:lnTo>
                      <a:pt x="6" y="25"/>
                    </a:lnTo>
                    <a:lnTo>
                      <a:pt x="6" y="27"/>
                    </a:lnTo>
                    <a:lnTo>
                      <a:pt x="8" y="28"/>
                    </a:lnTo>
                    <a:lnTo>
                      <a:pt x="8" y="30"/>
                    </a:lnTo>
                    <a:lnTo>
                      <a:pt x="8" y="32"/>
                    </a:lnTo>
                    <a:lnTo>
                      <a:pt x="10" y="32"/>
                    </a:lnTo>
                    <a:lnTo>
                      <a:pt x="10" y="34"/>
                    </a:lnTo>
                    <a:lnTo>
                      <a:pt x="12" y="36"/>
                    </a:lnTo>
                    <a:lnTo>
                      <a:pt x="12" y="36"/>
                    </a:lnTo>
                    <a:lnTo>
                      <a:pt x="14" y="36"/>
                    </a:lnTo>
                    <a:lnTo>
                      <a:pt x="14" y="38"/>
                    </a:lnTo>
                    <a:lnTo>
                      <a:pt x="16" y="38"/>
                    </a:lnTo>
                    <a:lnTo>
                      <a:pt x="18" y="38"/>
                    </a:lnTo>
                    <a:lnTo>
                      <a:pt x="19" y="38"/>
                    </a:lnTo>
                    <a:lnTo>
                      <a:pt x="19" y="38"/>
                    </a:lnTo>
                    <a:lnTo>
                      <a:pt x="21" y="38"/>
                    </a:lnTo>
                    <a:lnTo>
                      <a:pt x="23" y="38"/>
                    </a:lnTo>
                    <a:lnTo>
                      <a:pt x="23" y="38"/>
                    </a:lnTo>
                    <a:lnTo>
                      <a:pt x="25" y="38"/>
                    </a:lnTo>
                    <a:lnTo>
                      <a:pt x="25" y="38"/>
                    </a:lnTo>
                    <a:lnTo>
                      <a:pt x="27" y="38"/>
                    </a:lnTo>
                    <a:lnTo>
                      <a:pt x="27" y="36"/>
                    </a:lnTo>
                    <a:lnTo>
                      <a:pt x="29" y="36"/>
                    </a:lnTo>
                    <a:lnTo>
                      <a:pt x="29" y="36"/>
                    </a:lnTo>
                    <a:lnTo>
                      <a:pt x="29" y="34"/>
                    </a:lnTo>
                    <a:lnTo>
                      <a:pt x="31" y="34"/>
                    </a:lnTo>
                    <a:lnTo>
                      <a:pt x="31" y="32"/>
                    </a:lnTo>
                    <a:lnTo>
                      <a:pt x="33" y="32"/>
                    </a:lnTo>
                    <a:lnTo>
                      <a:pt x="33" y="30"/>
                    </a:lnTo>
                    <a:lnTo>
                      <a:pt x="33" y="30"/>
                    </a:lnTo>
                    <a:lnTo>
                      <a:pt x="35" y="28"/>
                    </a:lnTo>
                    <a:lnTo>
                      <a:pt x="39" y="32"/>
                    </a:lnTo>
                    <a:lnTo>
                      <a:pt x="39" y="34"/>
                    </a:lnTo>
                    <a:lnTo>
                      <a:pt x="37" y="34"/>
                    </a:lnTo>
                    <a:lnTo>
                      <a:pt x="37" y="36"/>
                    </a:lnTo>
                    <a:lnTo>
                      <a:pt x="35" y="38"/>
                    </a:lnTo>
                    <a:lnTo>
                      <a:pt x="35" y="38"/>
                    </a:lnTo>
                    <a:lnTo>
                      <a:pt x="33" y="40"/>
                    </a:lnTo>
                    <a:lnTo>
                      <a:pt x="33" y="40"/>
                    </a:lnTo>
                    <a:lnTo>
                      <a:pt x="31" y="42"/>
                    </a:lnTo>
                    <a:lnTo>
                      <a:pt x="31" y="42"/>
                    </a:lnTo>
                    <a:lnTo>
                      <a:pt x="29" y="42"/>
                    </a:lnTo>
                    <a:lnTo>
                      <a:pt x="27" y="44"/>
                    </a:lnTo>
                    <a:lnTo>
                      <a:pt x="27" y="44"/>
                    </a:lnTo>
                    <a:lnTo>
                      <a:pt x="25" y="44"/>
                    </a:lnTo>
                    <a:lnTo>
                      <a:pt x="23" y="44"/>
                    </a:lnTo>
                    <a:lnTo>
                      <a:pt x="21" y="44"/>
                    </a:lnTo>
                    <a:lnTo>
                      <a:pt x="19" y="44"/>
                    </a:lnTo>
                    <a:lnTo>
                      <a:pt x="18" y="44"/>
                    </a:lnTo>
                    <a:lnTo>
                      <a:pt x="16" y="44"/>
                    </a:lnTo>
                    <a:lnTo>
                      <a:pt x="14" y="44"/>
                    </a:lnTo>
                    <a:lnTo>
                      <a:pt x="12" y="42"/>
                    </a:lnTo>
                    <a:lnTo>
                      <a:pt x="10" y="42"/>
                    </a:lnTo>
                    <a:lnTo>
                      <a:pt x="8" y="40"/>
                    </a:lnTo>
                    <a:lnTo>
                      <a:pt x="6" y="40"/>
                    </a:lnTo>
                    <a:lnTo>
                      <a:pt x="6" y="38"/>
                    </a:lnTo>
                    <a:lnTo>
                      <a:pt x="4" y="36"/>
                    </a:lnTo>
                    <a:lnTo>
                      <a:pt x="2" y="34"/>
                    </a:lnTo>
                    <a:lnTo>
                      <a:pt x="2" y="32"/>
                    </a:lnTo>
                    <a:lnTo>
                      <a:pt x="0" y="30"/>
                    </a:lnTo>
                    <a:lnTo>
                      <a:pt x="0" y="28"/>
                    </a:lnTo>
                    <a:lnTo>
                      <a:pt x="0" y="27"/>
                    </a:lnTo>
                    <a:lnTo>
                      <a:pt x="0" y="25"/>
                    </a:lnTo>
                    <a:lnTo>
                      <a:pt x="0" y="23"/>
                    </a:lnTo>
                    <a:lnTo>
                      <a:pt x="0" y="19"/>
                    </a:lnTo>
                    <a:lnTo>
                      <a:pt x="0" y="17"/>
                    </a:lnTo>
                    <a:lnTo>
                      <a:pt x="0" y="15"/>
                    </a:lnTo>
                    <a:lnTo>
                      <a:pt x="0" y="13"/>
                    </a:lnTo>
                    <a:lnTo>
                      <a:pt x="2" y="11"/>
                    </a:lnTo>
                    <a:lnTo>
                      <a:pt x="2" y="9"/>
                    </a:lnTo>
                    <a:lnTo>
                      <a:pt x="4" y="7"/>
                    </a:lnTo>
                    <a:lnTo>
                      <a:pt x="6" y="5"/>
                    </a:lnTo>
                    <a:lnTo>
                      <a:pt x="6" y="4"/>
                    </a:lnTo>
                    <a:lnTo>
                      <a:pt x="8" y="4"/>
                    </a:lnTo>
                    <a:lnTo>
                      <a:pt x="10" y="2"/>
                    </a:lnTo>
                    <a:lnTo>
                      <a:pt x="12" y="2"/>
                    </a:lnTo>
                    <a:lnTo>
                      <a:pt x="14" y="0"/>
                    </a:lnTo>
                    <a:lnTo>
                      <a:pt x="16" y="0"/>
                    </a:lnTo>
                    <a:lnTo>
                      <a:pt x="18" y="0"/>
                    </a:lnTo>
                    <a:lnTo>
                      <a:pt x="19" y="0"/>
                    </a:lnTo>
                    <a:lnTo>
                      <a:pt x="21" y="0"/>
                    </a:lnTo>
                    <a:lnTo>
                      <a:pt x="23" y="0"/>
                    </a:lnTo>
                    <a:lnTo>
                      <a:pt x="25" y="0"/>
                    </a:lnTo>
                    <a:lnTo>
                      <a:pt x="27" y="2"/>
                    </a:lnTo>
                    <a:lnTo>
                      <a:pt x="29" y="2"/>
                    </a:lnTo>
                    <a:lnTo>
                      <a:pt x="31" y="2"/>
                    </a:lnTo>
                    <a:lnTo>
                      <a:pt x="33" y="4"/>
                    </a:lnTo>
                    <a:lnTo>
                      <a:pt x="33" y="5"/>
                    </a:lnTo>
                    <a:lnTo>
                      <a:pt x="35" y="7"/>
                    </a:lnTo>
                    <a:lnTo>
                      <a:pt x="37" y="7"/>
                    </a:lnTo>
                    <a:lnTo>
                      <a:pt x="37" y="9"/>
                    </a:lnTo>
                    <a:lnTo>
                      <a:pt x="37" y="11"/>
                    </a:lnTo>
                    <a:lnTo>
                      <a:pt x="39" y="13"/>
                    </a:lnTo>
                    <a:lnTo>
                      <a:pt x="39" y="15"/>
                    </a:lnTo>
                    <a:lnTo>
                      <a:pt x="39" y="19"/>
                    </a:lnTo>
                    <a:lnTo>
                      <a:pt x="39" y="21"/>
                    </a:lnTo>
                    <a:lnTo>
                      <a:pt x="39" y="21"/>
                    </a:lnTo>
                    <a:close/>
                  </a:path>
                </a:pathLst>
              </a:custGeom>
              <a:noFill/>
              <a:ln w="9525">
                <a:noFill/>
                <a:round/>
                <a:headEnd/>
                <a:tailEnd/>
              </a:ln>
            </p:spPr>
            <p:txBody>
              <a:bodyPr/>
              <a:lstStyle/>
              <a:p>
                <a:endParaRPr lang="pt-BR"/>
              </a:p>
            </p:txBody>
          </p:sp>
          <p:sp>
            <p:nvSpPr>
              <p:cNvPr id="17412" name="Freeform 1028"/>
              <p:cNvSpPr>
                <a:spLocks/>
              </p:cNvSpPr>
              <p:nvPr/>
            </p:nvSpPr>
            <p:spPr bwMode="auto">
              <a:xfrm>
                <a:off x="2304" y="39"/>
                <a:ext cx="39" cy="40"/>
              </a:xfrm>
              <a:custGeom>
                <a:avLst/>
                <a:gdLst/>
                <a:ahLst/>
                <a:cxnLst>
                  <a:cxn ang="0">
                    <a:pos x="2" y="0"/>
                  </a:cxn>
                  <a:cxn ang="0">
                    <a:pos x="10" y="0"/>
                  </a:cxn>
                  <a:cxn ang="0">
                    <a:pos x="20" y="15"/>
                  </a:cxn>
                  <a:cxn ang="0">
                    <a:pos x="29" y="0"/>
                  </a:cxn>
                  <a:cxn ang="0">
                    <a:pos x="37" y="0"/>
                  </a:cxn>
                  <a:cxn ang="0">
                    <a:pos x="24" y="19"/>
                  </a:cxn>
                  <a:cxn ang="0">
                    <a:pos x="39" y="40"/>
                  </a:cxn>
                  <a:cxn ang="0">
                    <a:pos x="31" y="40"/>
                  </a:cxn>
                  <a:cxn ang="0">
                    <a:pos x="20" y="23"/>
                  </a:cxn>
                  <a:cxn ang="0">
                    <a:pos x="8" y="40"/>
                  </a:cxn>
                  <a:cxn ang="0">
                    <a:pos x="0" y="40"/>
                  </a:cxn>
                  <a:cxn ang="0">
                    <a:pos x="18" y="19"/>
                  </a:cxn>
                  <a:cxn ang="0">
                    <a:pos x="2" y="0"/>
                  </a:cxn>
                </a:cxnLst>
                <a:rect l="0" t="0" r="r" b="b"/>
                <a:pathLst>
                  <a:path w="39" h="40">
                    <a:moveTo>
                      <a:pt x="2" y="0"/>
                    </a:moveTo>
                    <a:lnTo>
                      <a:pt x="10" y="0"/>
                    </a:lnTo>
                    <a:lnTo>
                      <a:pt x="20" y="15"/>
                    </a:lnTo>
                    <a:lnTo>
                      <a:pt x="29" y="0"/>
                    </a:lnTo>
                    <a:lnTo>
                      <a:pt x="37" y="0"/>
                    </a:lnTo>
                    <a:lnTo>
                      <a:pt x="24" y="19"/>
                    </a:lnTo>
                    <a:lnTo>
                      <a:pt x="39" y="40"/>
                    </a:lnTo>
                    <a:lnTo>
                      <a:pt x="31" y="40"/>
                    </a:lnTo>
                    <a:lnTo>
                      <a:pt x="20" y="23"/>
                    </a:lnTo>
                    <a:lnTo>
                      <a:pt x="8" y="40"/>
                    </a:lnTo>
                    <a:lnTo>
                      <a:pt x="0" y="40"/>
                    </a:lnTo>
                    <a:lnTo>
                      <a:pt x="18" y="19"/>
                    </a:lnTo>
                    <a:lnTo>
                      <a:pt x="2" y="0"/>
                    </a:lnTo>
                    <a:close/>
                  </a:path>
                </a:pathLst>
              </a:custGeom>
              <a:noFill/>
              <a:ln w="9525">
                <a:noFill/>
                <a:round/>
                <a:headEnd/>
                <a:tailEnd/>
              </a:ln>
            </p:spPr>
            <p:txBody>
              <a:bodyPr/>
              <a:lstStyle/>
              <a:p>
                <a:endParaRPr lang="pt-BR"/>
              </a:p>
            </p:txBody>
          </p:sp>
          <p:sp>
            <p:nvSpPr>
              <p:cNvPr id="17413" name="Freeform 1029"/>
              <p:cNvSpPr>
                <a:spLocks/>
              </p:cNvSpPr>
              <p:nvPr/>
            </p:nvSpPr>
            <p:spPr bwMode="auto">
              <a:xfrm>
                <a:off x="2345" y="21"/>
                <a:ext cx="21" cy="58"/>
              </a:xfrm>
              <a:custGeom>
                <a:avLst/>
                <a:gdLst/>
                <a:ahLst/>
                <a:cxnLst>
                  <a:cxn ang="0">
                    <a:pos x="8" y="21"/>
                  </a:cxn>
                  <a:cxn ang="0">
                    <a:pos x="0" y="21"/>
                  </a:cxn>
                  <a:cxn ang="0">
                    <a:pos x="0" y="18"/>
                  </a:cxn>
                  <a:cxn ang="0">
                    <a:pos x="8" y="18"/>
                  </a:cxn>
                  <a:cxn ang="0">
                    <a:pos x="8" y="0"/>
                  </a:cxn>
                  <a:cxn ang="0">
                    <a:pos x="13" y="0"/>
                  </a:cxn>
                  <a:cxn ang="0">
                    <a:pos x="13" y="18"/>
                  </a:cxn>
                  <a:cxn ang="0">
                    <a:pos x="21" y="18"/>
                  </a:cxn>
                  <a:cxn ang="0">
                    <a:pos x="21" y="21"/>
                  </a:cxn>
                  <a:cxn ang="0">
                    <a:pos x="13" y="21"/>
                  </a:cxn>
                  <a:cxn ang="0">
                    <a:pos x="13" y="58"/>
                  </a:cxn>
                  <a:cxn ang="0">
                    <a:pos x="8" y="58"/>
                  </a:cxn>
                  <a:cxn ang="0">
                    <a:pos x="8" y="21"/>
                  </a:cxn>
                </a:cxnLst>
                <a:rect l="0" t="0" r="r" b="b"/>
                <a:pathLst>
                  <a:path w="21" h="58">
                    <a:moveTo>
                      <a:pt x="8" y="21"/>
                    </a:moveTo>
                    <a:lnTo>
                      <a:pt x="0" y="21"/>
                    </a:lnTo>
                    <a:lnTo>
                      <a:pt x="0" y="18"/>
                    </a:lnTo>
                    <a:lnTo>
                      <a:pt x="8" y="18"/>
                    </a:lnTo>
                    <a:lnTo>
                      <a:pt x="8" y="0"/>
                    </a:lnTo>
                    <a:lnTo>
                      <a:pt x="13" y="0"/>
                    </a:lnTo>
                    <a:lnTo>
                      <a:pt x="13" y="18"/>
                    </a:lnTo>
                    <a:lnTo>
                      <a:pt x="21" y="18"/>
                    </a:lnTo>
                    <a:lnTo>
                      <a:pt x="21" y="21"/>
                    </a:lnTo>
                    <a:lnTo>
                      <a:pt x="13" y="21"/>
                    </a:lnTo>
                    <a:lnTo>
                      <a:pt x="13" y="58"/>
                    </a:lnTo>
                    <a:lnTo>
                      <a:pt x="8" y="58"/>
                    </a:lnTo>
                    <a:lnTo>
                      <a:pt x="8" y="21"/>
                    </a:lnTo>
                    <a:close/>
                  </a:path>
                </a:pathLst>
              </a:custGeom>
              <a:noFill/>
              <a:ln w="9525">
                <a:noFill/>
                <a:round/>
                <a:headEnd/>
                <a:tailEnd/>
              </a:ln>
            </p:spPr>
            <p:txBody>
              <a:bodyPr/>
              <a:lstStyle/>
              <a:p>
                <a:endParaRPr lang="pt-BR"/>
              </a:p>
            </p:txBody>
          </p:sp>
        </p:grpSp>
        <p:grpSp>
          <p:nvGrpSpPr>
            <p:cNvPr id="17562" name="Group 1178"/>
            <p:cNvGrpSpPr>
              <a:grpSpLocks/>
            </p:cNvGrpSpPr>
            <p:nvPr/>
          </p:nvGrpSpPr>
          <p:grpSpPr bwMode="auto">
            <a:xfrm>
              <a:off x="32" y="835"/>
              <a:ext cx="655" cy="85"/>
              <a:chOff x="365" y="835"/>
              <a:chExt cx="655" cy="85"/>
            </a:xfrm>
          </p:grpSpPr>
          <p:grpSp>
            <p:nvGrpSpPr>
              <p:cNvPr id="17561" name="Group 1177"/>
              <p:cNvGrpSpPr>
                <a:grpSpLocks/>
              </p:cNvGrpSpPr>
              <p:nvPr/>
            </p:nvGrpSpPr>
            <p:grpSpPr bwMode="auto">
              <a:xfrm>
                <a:off x="365" y="837"/>
                <a:ext cx="310" cy="83"/>
                <a:chOff x="32" y="837"/>
                <a:chExt cx="310" cy="83"/>
              </a:xfrm>
            </p:grpSpPr>
            <p:sp>
              <p:nvSpPr>
                <p:cNvPr id="17415" name="Freeform 1031"/>
                <p:cNvSpPr>
                  <a:spLocks/>
                </p:cNvSpPr>
                <p:nvPr/>
              </p:nvSpPr>
              <p:spPr bwMode="auto">
                <a:xfrm>
                  <a:off x="32" y="837"/>
                  <a:ext cx="64" cy="68"/>
                </a:xfrm>
                <a:custGeom>
                  <a:avLst/>
                  <a:gdLst/>
                  <a:ahLst/>
                  <a:cxnLst>
                    <a:cxn ang="0">
                      <a:pos x="36" y="75"/>
                    </a:cxn>
                    <a:cxn ang="0">
                      <a:pos x="11" y="19"/>
                    </a:cxn>
                    <a:cxn ang="0">
                      <a:pos x="6" y="71"/>
                    </a:cxn>
                    <a:cxn ang="0">
                      <a:pos x="0" y="71"/>
                    </a:cxn>
                    <a:cxn ang="0">
                      <a:pos x="9" y="0"/>
                    </a:cxn>
                    <a:cxn ang="0">
                      <a:pos x="36" y="61"/>
                    </a:cxn>
                    <a:cxn ang="0">
                      <a:pos x="63" y="0"/>
                    </a:cxn>
                    <a:cxn ang="0">
                      <a:pos x="71" y="71"/>
                    </a:cxn>
                    <a:cxn ang="0">
                      <a:pos x="65" y="71"/>
                    </a:cxn>
                    <a:cxn ang="0">
                      <a:pos x="59" y="19"/>
                    </a:cxn>
                    <a:cxn ang="0">
                      <a:pos x="36" y="75"/>
                    </a:cxn>
                  </a:cxnLst>
                  <a:rect l="0" t="0" r="r" b="b"/>
                  <a:pathLst>
                    <a:path w="71" h="75">
                      <a:moveTo>
                        <a:pt x="36" y="75"/>
                      </a:moveTo>
                      <a:lnTo>
                        <a:pt x="11" y="19"/>
                      </a:lnTo>
                      <a:lnTo>
                        <a:pt x="6" y="71"/>
                      </a:lnTo>
                      <a:lnTo>
                        <a:pt x="0" y="71"/>
                      </a:lnTo>
                      <a:lnTo>
                        <a:pt x="9" y="0"/>
                      </a:lnTo>
                      <a:lnTo>
                        <a:pt x="36" y="61"/>
                      </a:lnTo>
                      <a:lnTo>
                        <a:pt x="63" y="0"/>
                      </a:lnTo>
                      <a:lnTo>
                        <a:pt x="71" y="71"/>
                      </a:lnTo>
                      <a:lnTo>
                        <a:pt x="65" y="71"/>
                      </a:lnTo>
                      <a:lnTo>
                        <a:pt x="59" y="19"/>
                      </a:lnTo>
                      <a:lnTo>
                        <a:pt x="36" y="75"/>
                      </a:lnTo>
                      <a:close/>
                    </a:path>
                  </a:pathLst>
                </a:custGeom>
                <a:noFill/>
                <a:ln w="9525">
                  <a:noFill/>
                  <a:round/>
                  <a:headEnd/>
                  <a:tailEnd/>
                </a:ln>
              </p:spPr>
              <p:txBody>
                <a:bodyPr/>
                <a:lstStyle/>
                <a:p>
                  <a:endParaRPr lang="pt-BR"/>
                </a:p>
              </p:txBody>
            </p:sp>
            <p:sp>
              <p:nvSpPr>
                <p:cNvPr id="17416" name="Freeform 1032"/>
                <p:cNvSpPr>
                  <a:spLocks noEditPoints="1"/>
                </p:cNvSpPr>
                <p:nvPr/>
              </p:nvSpPr>
              <p:spPr bwMode="auto">
                <a:xfrm>
                  <a:off x="104" y="863"/>
                  <a:ext cx="37" cy="40"/>
                </a:xfrm>
                <a:custGeom>
                  <a:avLst/>
                  <a:gdLst/>
                  <a:ahLst/>
                  <a:cxnLst>
                    <a:cxn ang="0">
                      <a:pos x="33" y="15"/>
                    </a:cxn>
                    <a:cxn ang="0">
                      <a:pos x="31" y="11"/>
                    </a:cxn>
                    <a:cxn ang="0">
                      <a:pos x="29" y="7"/>
                    </a:cxn>
                    <a:cxn ang="0">
                      <a:pos x="25" y="5"/>
                    </a:cxn>
                    <a:cxn ang="0">
                      <a:pos x="24" y="5"/>
                    </a:cxn>
                    <a:cxn ang="0">
                      <a:pos x="18" y="5"/>
                    </a:cxn>
                    <a:cxn ang="0">
                      <a:pos x="16" y="5"/>
                    </a:cxn>
                    <a:cxn ang="0">
                      <a:pos x="12" y="7"/>
                    </a:cxn>
                    <a:cxn ang="0">
                      <a:pos x="10" y="9"/>
                    </a:cxn>
                    <a:cxn ang="0">
                      <a:pos x="8" y="13"/>
                    </a:cxn>
                    <a:cxn ang="0">
                      <a:pos x="6" y="17"/>
                    </a:cxn>
                    <a:cxn ang="0">
                      <a:pos x="6" y="21"/>
                    </a:cxn>
                    <a:cxn ang="0">
                      <a:pos x="8" y="27"/>
                    </a:cxn>
                    <a:cxn ang="0">
                      <a:pos x="8" y="32"/>
                    </a:cxn>
                    <a:cxn ang="0">
                      <a:pos x="12" y="36"/>
                    </a:cxn>
                    <a:cxn ang="0">
                      <a:pos x="16" y="38"/>
                    </a:cxn>
                    <a:cxn ang="0">
                      <a:pos x="20" y="38"/>
                    </a:cxn>
                    <a:cxn ang="0">
                      <a:pos x="24" y="38"/>
                    </a:cxn>
                    <a:cxn ang="0">
                      <a:pos x="25" y="38"/>
                    </a:cxn>
                    <a:cxn ang="0">
                      <a:pos x="29" y="36"/>
                    </a:cxn>
                    <a:cxn ang="0">
                      <a:pos x="31" y="34"/>
                    </a:cxn>
                    <a:cxn ang="0">
                      <a:pos x="33" y="30"/>
                    </a:cxn>
                    <a:cxn ang="0">
                      <a:pos x="41" y="32"/>
                    </a:cxn>
                    <a:cxn ang="0">
                      <a:pos x="37" y="36"/>
                    </a:cxn>
                    <a:cxn ang="0">
                      <a:pos x="35" y="40"/>
                    </a:cxn>
                    <a:cxn ang="0">
                      <a:pos x="31" y="42"/>
                    </a:cxn>
                    <a:cxn ang="0">
                      <a:pos x="27" y="44"/>
                    </a:cxn>
                    <a:cxn ang="0">
                      <a:pos x="22" y="44"/>
                    </a:cxn>
                    <a:cxn ang="0">
                      <a:pos x="16" y="44"/>
                    </a:cxn>
                    <a:cxn ang="0">
                      <a:pos x="10" y="42"/>
                    </a:cxn>
                    <a:cxn ang="0">
                      <a:pos x="6" y="38"/>
                    </a:cxn>
                    <a:cxn ang="0">
                      <a:pos x="2" y="32"/>
                    </a:cxn>
                    <a:cxn ang="0">
                      <a:pos x="0" y="27"/>
                    </a:cxn>
                    <a:cxn ang="0">
                      <a:pos x="0" y="19"/>
                    </a:cxn>
                    <a:cxn ang="0">
                      <a:pos x="2" y="13"/>
                    </a:cxn>
                    <a:cxn ang="0">
                      <a:pos x="4" y="7"/>
                    </a:cxn>
                    <a:cxn ang="0">
                      <a:pos x="8" y="4"/>
                    </a:cxn>
                    <a:cxn ang="0">
                      <a:pos x="14" y="0"/>
                    </a:cxn>
                    <a:cxn ang="0">
                      <a:pos x="20" y="0"/>
                    </a:cxn>
                    <a:cxn ang="0">
                      <a:pos x="27" y="0"/>
                    </a:cxn>
                    <a:cxn ang="0">
                      <a:pos x="31" y="2"/>
                    </a:cxn>
                    <a:cxn ang="0">
                      <a:pos x="35" y="7"/>
                    </a:cxn>
                    <a:cxn ang="0">
                      <a:pos x="39" y="11"/>
                    </a:cxn>
                    <a:cxn ang="0">
                      <a:pos x="39" y="19"/>
                    </a:cxn>
                  </a:cxnLst>
                  <a:rect l="0" t="0" r="r" b="b"/>
                  <a:pathLst>
                    <a:path w="41" h="44">
                      <a:moveTo>
                        <a:pt x="33" y="17"/>
                      </a:moveTo>
                      <a:lnTo>
                        <a:pt x="33" y="15"/>
                      </a:lnTo>
                      <a:lnTo>
                        <a:pt x="33" y="15"/>
                      </a:lnTo>
                      <a:lnTo>
                        <a:pt x="31" y="13"/>
                      </a:lnTo>
                      <a:lnTo>
                        <a:pt x="31" y="11"/>
                      </a:lnTo>
                      <a:lnTo>
                        <a:pt x="31" y="11"/>
                      </a:lnTo>
                      <a:lnTo>
                        <a:pt x="31" y="9"/>
                      </a:lnTo>
                      <a:lnTo>
                        <a:pt x="29" y="9"/>
                      </a:lnTo>
                      <a:lnTo>
                        <a:pt x="29" y="7"/>
                      </a:lnTo>
                      <a:lnTo>
                        <a:pt x="27" y="7"/>
                      </a:lnTo>
                      <a:lnTo>
                        <a:pt x="27" y="7"/>
                      </a:lnTo>
                      <a:lnTo>
                        <a:pt x="25" y="5"/>
                      </a:lnTo>
                      <a:lnTo>
                        <a:pt x="25" y="5"/>
                      </a:lnTo>
                      <a:lnTo>
                        <a:pt x="24" y="5"/>
                      </a:lnTo>
                      <a:lnTo>
                        <a:pt x="24" y="5"/>
                      </a:lnTo>
                      <a:lnTo>
                        <a:pt x="22" y="5"/>
                      </a:lnTo>
                      <a:lnTo>
                        <a:pt x="20" y="5"/>
                      </a:lnTo>
                      <a:lnTo>
                        <a:pt x="18" y="5"/>
                      </a:lnTo>
                      <a:lnTo>
                        <a:pt x="18" y="5"/>
                      </a:lnTo>
                      <a:lnTo>
                        <a:pt x="16" y="5"/>
                      </a:lnTo>
                      <a:lnTo>
                        <a:pt x="16" y="5"/>
                      </a:lnTo>
                      <a:lnTo>
                        <a:pt x="14" y="5"/>
                      </a:lnTo>
                      <a:lnTo>
                        <a:pt x="12" y="7"/>
                      </a:lnTo>
                      <a:lnTo>
                        <a:pt x="12" y="7"/>
                      </a:lnTo>
                      <a:lnTo>
                        <a:pt x="12" y="7"/>
                      </a:lnTo>
                      <a:lnTo>
                        <a:pt x="10" y="9"/>
                      </a:lnTo>
                      <a:lnTo>
                        <a:pt x="10" y="9"/>
                      </a:lnTo>
                      <a:lnTo>
                        <a:pt x="8" y="11"/>
                      </a:lnTo>
                      <a:lnTo>
                        <a:pt x="8" y="11"/>
                      </a:lnTo>
                      <a:lnTo>
                        <a:pt x="8" y="13"/>
                      </a:lnTo>
                      <a:lnTo>
                        <a:pt x="8" y="15"/>
                      </a:lnTo>
                      <a:lnTo>
                        <a:pt x="6" y="15"/>
                      </a:lnTo>
                      <a:lnTo>
                        <a:pt x="6" y="17"/>
                      </a:lnTo>
                      <a:lnTo>
                        <a:pt x="33" y="17"/>
                      </a:lnTo>
                      <a:close/>
                      <a:moveTo>
                        <a:pt x="39" y="21"/>
                      </a:moveTo>
                      <a:lnTo>
                        <a:pt x="6" y="21"/>
                      </a:lnTo>
                      <a:lnTo>
                        <a:pt x="6" y="23"/>
                      </a:lnTo>
                      <a:lnTo>
                        <a:pt x="6" y="25"/>
                      </a:lnTo>
                      <a:lnTo>
                        <a:pt x="8" y="27"/>
                      </a:lnTo>
                      <a:lnTo>
                        <a:pt x="8" y="28"/>
                      </a:lnTo>
                      <a:lnTo>
                        <a:pt x="8" y="30"/>
                      </a:lnTo>
                      <a:lnTo>
                        <a:pt x="8" y="32"/>
                      </a:lnTo>
                      <a:lnTo>
                        <a:pt x="10" y="32"/>
                      </a:lnTo>
                      <a:lnTo>
                        <a:pt x="10" y="34"/>
                      </a:lnTo>
                      <a:lnTo>
                        <a:pt x="12" y="36"/>
                      </a:lnTo>
                      <a:lnTo>
                        <a:pt x="12" y="36"/>
                      </a:lnTo>
                      <a:lnTo>
                        <a:pt x="14" y="36"/>
                      </a:lnTo>
                      <a:lnTo>
                        <a:pt x="16" y="38"/>
                      </a:lnTo>
                      <a:lnTo>
                        <a:pt x="16" y="38"/>
                      </a:lnTo>
                      <a:lnTo>
                        <a:pt x="18" y="38"/>
                      </a:lnTo>
                      <a:lnTo>
                        <a:pt x="20" y="38"/>
                      </a:lnTo>
                      <a:lnTo>
                        <a:pt x="22" y="38"/>
                      </a:lnTo>
                      <a:lnTo>
                        <a:pt x="22" y="38"/>
                      </a:lnTo>
                      <a:lnTo>
                        <a:pt x="24" y="38"/>
                      </a:lnTo>
                      <a:lnTo>
                        <a:pt x="24" y="38"/>
                      </a:lnTo>
                      <a:lnTo>
                        <a:pt x="25" y="38"/>
                      </a:lnTo>
                      <a:lnTo>
                        <a:pt x="25" y="38"/>
                      </a:lnTo>
                      <a:lnTo>
                        <a:pt x="27" y="38"/>
                      </a:lnTo>
                      <a:lnTo>
                        <a:pt x="27" y="36"/>
                      </a:lnTo>
                      <a:lnTo>
                        <a:pt x="29" y="36"/>
                      </a:lnTo>
                      <a:lnTo>
                        <a:pt x="29" y="36"/>
                      </a:lnTo>
                      <a:lnTo>
                        <a:pt x="31" y="34"/>
                      </a:lnTo>
                      <a:lnTo>
                        <a:pt x="31" y="34"/>
                      </a:lnTo>
                      <a:lnTo>
                        <a:pt x="31" y="32"/>
                      </a:lnTo>
                      <a:lnTo>
                        <a:pt x="33" y="32"/>
                      </a:lnTo>
                      <a:lnTo>
                        <a:pt x="33" y="30"/>
                      </a:lnTo>
                      <a:lnTo>
                        <a:pt x="33" y="30"/>
                      </a:lnTo>
                      <a:lnTo>
                        <a:pt x="35" y="28"/>
                      </a:lnTo>
                      <a:lnTo>
                        <a:pt x="41" y="32"/>
                      </a:lnTo>
                      <a:lnTo>
                        <a:pt x="39" y="34"/>
                      </a:lnTo>
                      <a:lnTo>
                        <a:pt x="39" y="34"/>
                      </a:lnTo>
                      <a:lnTo>
                        <a:pt x="37" y="36"/>
                      </a:lnTo>
                      <a:lnTo>
                        <a:pt x="37" y="38"/>
                      </a:lnTo>
                      <a:lnTo>
                        <a:pt x="35" y="38"/>
                      </a:lnTo>
                      <a:lnTo>
                        <a:pt x="35" y="40"/>
                      </a:lnTo>
                      <a:lnTo>
                        <a:pt x="33" y="40"/>
                      </a:lnTo>
                      <a:lnTo>
                        <a:pt x="31" y="42"/>
                      </a:lnTo>
                      <a:lnTo>
                        <a:pt x="31" y="42"/>
                      </a:lnTo>
                      <a:lnTo>
                        <a:pt x="29" y="42"/>
                      </a:lnTo>
                      <a:lnTo>
                        <a:pt x="29" y="44"/>
                      </a:lnTo>
                      <a:lnTo>
                        <a:pt x="27" y="44"/>
                      </a:lnTo>
                      <a:lnTo>
                        <a:pt x="25" y="44"/>
                      </a:lnTo>
                      <a:lnTo>
                        <a:pt x="24" y="44"/>
                      </a:lnTo>
                      <a:lnTo>
                        <a:pt x="22" y="44"/>
                      </a:lnTo>
                      <a:lnTo>
                        <a:pt x="22" y="44"/>
                      </a:lnTo>
                      <a:lnTo>
                        <a:pt x="18" y="44"/>
                      </a:lnTo>
                      <a:lnTo>
                        <a:pt x="16" y="44"/>
                      </a:lnTo>
                      <a:lnTo>
                        <a:pt x="14" y="44"/>
                      </a:lnTo>
                      <a:lnTo>
                        <a:pt x="12" y="42"/>
                      </a:lnTo>
                      <a:lnTo>
                        <a:pt x="10" y="42"/>
                      </a:lnTo>
                      <a:lnTo>
                        <a:pt x="8" y="40"/>
                      </a:lnTo>
                      <a:lnTo>
                        <a:pt x="8" y="40"/>
                      </a:lnTo>
                      <a:lnTo>
                        <a:pt x="6" y="38"/>
                      </a:lnTo>
                      <a:lnTo>
                        <a:pt x="4" y="36"/>
                      </a:lnTo>
                      <a:lnTo>
                        <a:pt x="4" y="34"/>
                      </a:lnTo>
                      <a:lnTo>
                        <a:pt x="2" y="32"/>
                      </a:lnTo>
                      <a:lnTo>
                        <a:pt x="2" y="30"/>
                      </a:lnTo>
                      <a:lnTo>
                        <a:pt x="0" y="28"/>
                      </a:lnTo>
                      <a:lnTo>
                        <a:pt x="0" y="27"/>
                      </a:lnTo>
                      <a:lnTo>
                        <a:pt x="0" y="25"/>
                      </a:lnTo>
                      <a:lnTo>
                        <a:pt x="0" y="23"/>
                      </a:lnTo>
                      <a:lnTo>
                        <a:pt x="0" y="19"/>
                      </a:lnTo>
                      <a:lnTo>
                        <a:pt x="0" y="17"/>
                      </a:lnTo>
                      <a:lnTo>
                        <a:pt x="0" y="15"/>
                      </a:lnTo>
                      <a:lnTo>
                        <a:pt x="2" y="13"/>
                      </a:lnTo>
                      <a:lnTo>
                        <a:pt x="2" y="11"/>
                      </a:lnTo>
                      <a:lnTo>
                        <a:pt x="4" y="9"/>
                      </a:lnTo>
                      <a:lnTo>
                        <a:pt x="4" y="7"/>
                      </a:lnTo>
                      <a:lnTo>
                        <a:pt x="6" y="5"/>
                      </a:lnTo>
                      <a:lnTo>
                        <a:pt x="8" y="4"/>
                      </a:lnTo>
                      <a:lnTo>
                        <a:pt x="8" y="4"/>
                      </a:lnTo>
                      <a:lnTo>
                        <a:pt x="10" y="2"/>
                      </a:lnTo>
                      <a:lnTo>
                        <a:pt x="12" y="2"/>
                      </a:lnTo>
                      <a:lnTo>
                        <a:pt x="14" y="0"/>
                      </a:lnTo>
                      <a:lnTo>
                        <a:pt x="16" y="0"/>
                      </a:lnTo>
                      <a:lnTo>
                        <a:pt x="18" y="0"/>
                      </a:lnTo>
                      <a:lnTo>
                        <a:pt x="20" y="0"/>
                      </a:lnTo>
                      <a:lnTo>
                        <a:pt x="24" y="0"/>
                      </a:lnTo>
                      <a:lnTo>
                        <a:pt x="25" y="0"/>
                      </a:lnTo>
                      <a:lnTo>
                        <a:pt x="27" y="0"/>
                      </a:lnTo>
                      <a:lnTo>
                        <a:pt x="29" y="2"/>
                      </a:lnTo>
                      <a:lnTo>
                        <a:pt x="29" y="2"/>
                      </a:lnTo>
                      <a:lnTo>
                        <a:pt x="31" y="2"/>
                      </a:lnTo>
                      <a:lnTo>
                        <a:pt x="33" y="4"/>
                      </a:lnTo>
                      <a:lnTo>
                        <a:pt x="35" y="5"/>
                      </a:lnTo>
                      <a:lnTo>
                        <a:pt x="35" y="7"/>
                      </a:lnTo>
                      <a:lnTo>
                        <a:pt x="37" y="7"/>
                      </a:lnTo>
                      <a:lnTo>
                        <a:pt x="37" y="9"/>
                      </a:lnTo>
                      <a:lnTo>
                        <a:pt x="39" y="11"/>
                      </a:lnTo>
                      <a:lnTo>
                        <a:pt x="39" y="13"/>
                      </a:lnTo>
                      <a:lnTo>
                        <a:pt x="39" y="15"/>
                      </a:lnTo>
                      <a:lnTo>
                        <a:pt x="39" y="19"/>
                      </a:lnTo>
                      <a:lnTo>
                        <a:pt x="39" y="21"/>
                      </a:lnTo>
                      <a:lnTo>
                        <a:pt x="39" y="21"/>
                      </a:lnTo>
                      <a:close/>
                    </a:path>
                  </a:pathLst>
                </a:custGeom>
                <a:noFill/>
                <a:ln w="9525">
                  <a:noFill/>
                  <a:round/>
                  <a:headEnd/>
                  <a:tailEnd/>
                </a:ln>
              </p:spPr>
              <p:txBody>
                <a:bodyPr/>
                <a:lstStyle/>
                <a:p>
                  <a:endParaRPr lang="pt-BR"/>
                </a:p>
              </p:txBody>
            </p:sp>
            <p:sp>
              <p:nvSpPr>
                <p:cNvPr id="17417" name="Freeform 1033"/>
                <p:cNvSpPr>
                  <a:spLocks/>
                </p:cNvSpPr>
                <p:nvPr/>
              </p:nvSpPr>
              <p:spPr bwMode="auto">
                <a:xfrm>
                  <a:off x="146" y="863"/>
                  <a:ext cx="27" cy="40"/>
                </a:xfrm>
                <a:custGeom>
                  <a:avLst/>
                  <a:gdLst/>
                  <a:ahLst/>
                  <a:cxnLst>
                    <a:cxn ang="0">
                      <a:pos x="5" y="34"/>
                    </a:cxn>
                    <a:cxn ang="0">
                      <a:pos x="7" y="36"/>
                    </a:cxn>
                    <a:cxn ang="0">
                      <a:pos x="11" y="38"/>
                    </a:cxn>
                    <a:cxn ang="0">
                      <a:pos x="13" y="38"/>
                    </a:cxn>
                    <a:cxn ang="0">
                      <a:pos x="17" y="38"/>
                    </a:cxn>
                    <a:cxn ang="0">
                      <a:pos x="21" y="38"/>
                    </a:cxn>
                    <a:cxn ang="0">
                      <a:pos x="23" y="36"/>
                    </a:cxn>
                    <a:cxn ang="0">
                      <a:pos x="23" y="34"/>
                    </a:cxn>
                    <a:cxn ang="0">
                      <a:pos x="23" y="30"/>
                    </a:cxn>
                    <a:cxn ang="0">
                      <a:pos x="19" y="25"/>
                    </a:cxn>
                    <a:cxn ang="0">
                      <a:pos x="15" y="23"/>
                    </a:cxn>
                    <a:cxn ang="0">
                      <a:pos x="15" y="23"/>
                    </a:cxn>
                    <a:cxn ang="0">
                      <a:pos x="11" y="23"/>
                    </a:cxn>
                    <a:cxn ang="0">
                      <a:pos x="5" y="19"/>
                    </a:cxn>
                    <a:cxn ang="0">
                      <a:pos x="3" y="17"/>
                    </a:cxn>
                    <a:cxn ang="0">
                      <a:pos x="1" y="13"/>
                    </a:cxn>
                    <a:cxn ang="0">
                      <a:pos x="1" y="9"/>
                    </a:cxn>
                    <a:cxn ang="0">
                      <a:pos x="3" y="4"/>
                    </a:cxn>
                    <a:cxn ang="0">
                      <a:pos x="7" y="2"/>
                    </a:cxn>
                    <a:cxn ang="0">
                      <a:pos x="13" y="0"/>
                    </a:cxn>
                    <a:cxn ang="0">
                      <a:pos x="17" y="0"/>
                    </a:cxn>
                    <a:cxn ang="0">
                      <a:pos x="23" y="0"/>
                    </a:cxn>
                    <a:cxn ang="0">
                      <a:pos x="26" y="4"/>
                    </a:cxn>
                    <a:cxn ang="0">
                      <a:pos x="28" y="5"/>
                    </a:cxn>
                    <a:cxn ang="0">
                      <a:pos x="25" y="9"/>
                    </a:cxn>
                    <a:cxn ang="0">
                      <a:pos x="23" y="7"/>
                    </a:cxn>
                    <a:cxn ang="0">
                      <a:pos x="21" y="5"/>
                    </a:cxn>
                    <a:cxn ang="0">
                      <a:pos x="17" y="5"/>
                    </a:cxn>
                    <a:cxn ang="0">
                      <a:pos x="15" y="5"/>
                    </a:cxn>
                    <a:cxn ang="0">
                      <a:pos x="11" y="5"/>
                    </a:cxn>
                    <a:cxn ang="0">
                      <a:pos x="9" y="7"/>
                    </a:cxn>
                    <a:cxn ang="0">
                      <a:pos x="9" y="9"/>
                    </a:cxn>
                    <a:cxn ang="0">
                      <a:pos x="7" y="11"/>
                    </a:cxn>
                    <a:cxn ang="0">
                      <a:pos x="9" y="13"/>
                    </a:cxn>
                    <a:cxn ang="0">
                      <a:pos x="11" y="15"/>
                    </a:cxn>
                    <a:cxn ang="0">
                      <a:pos x="15" y="17"/>
                    </a:cxn>
                    <a:cxn ang="0">
                      <a:pos x="19" y="19"/>
                    </a:cxn>
                    <a:cxn ang="0">
                      <a:pos x="25" y="21"/>
                    </a:cxn>
                    <a:cxn ang="0">
                      <a:pos x="28" y="25"/>
                    </a:cxn>
                    <a:cxn ang="0">
                      <a:pos x="28" y="28"/>
                    </a:cxn>
                    <a:cxn ang="0">
                      <a:pos x="30" y="32"/>
                    </a:cxn>
                    <a:cxn ang="0">
                      <a:pos x="28" y="38"/>
                    </a:cxn>
                    <a:cxn ang="0">
                      <a:pos x="25" y="42"/>
                    </a:cxn>
                    <a:cxn ang="0">
                      <a:pos x="19" y="44"/>
                    </a:cxn>
                    <a:cxn ang="0">
                      <a:pos x="13" y="44"/>
                    </a:cxn>
                    <a:cxn ang="0">
                      <a:pos x="9" y="44"/>
                    </a:cxn>
                    <a:cxn ang="0">
                      <a:pos x="5" y="42"/>
                    </a:cxn>
                    <a:cxn ang="0">
                      <a:pos x="1" y="38"/>
                    </a:cxn>
                  </a:cxnLst>
                  <a:rect l="0" t="0" r="r" b="b"/>
                  <a:pathLst>
                    <a:path w="30" h="44">
                      <a:moveTo>
                        <a:pt x="0" y="34"/>
                      </a:moveTo>
                      <a:lnTo>
                        <a:pt x="5" y="32"/>
                      </a:lnTo>
                      <a:lnTo>
                        <a:pt x="5" y="32"/>
                      </a:lnTo>
                      <a:lnTo>
                        <a:pt x="5" y="34"/>
                      </a:lnTo>
                      <a:lnTo>
                        <a:pt x="7" y="34"/>
                      </a:lnTo>
                      <a:lnTo>
                        <a:pt x="7" y="34"/>
                      </a:lnTo>
                      <a:lnTo>
                        <a:pt x="7" y="36"/>
                      </a:lnTo>
                      <a:lnTo>
                        <a:pt x="7" y="36"/>
                      </a:lnTo>
                      <a:lnTo>
                        <a:pt x="9" y="36"/>
                      </a:lnTo>
                      <a:lnTo>
                        <a:pt x="9" y="36"/>
                      </a:lnTo>
                      <a:lnTo>
                        <a:pt x="9" y="38"/>
                      </a:lnTo>
                      <a:lnTo>
                        <a:pt x="11" y="38"/>
                      </a:lnTo>
                      <a:lnTo>
                        <a:pt x="11" y="38"/>
                      </a:lnTo>
                      <a:lnTo>
                        <a:pt x="13" y="38"/>
                      </a:lnTo>
                      <a:lnTo>
                        <a:pt x="13" y="38"/>
                      </a:lnTo>
                      <a:lnTo>
                        <a:pt x="13" y="38"/>
                      </a:lnTo>
                      <a:lnTo>
                        <a:pt x="15" y="38"/>
                      </a:lnTo>
                      <a:lnTo>
                        <a:pt x="15" y="38"/>
                      </a:lnTo>
                      <a:lnTo>
                        <a:pt x="17" y="38"/>
                      </a:lnTo>
                      <a:lnTo>
                        <a:pt x="17" y="38"/>
                      </a:lnTo>
                      <a:lnTo>
                        <a:pt x="19" y="38"/>
                      </a:lnTo>
                      <a:lnTo>
                        <a:pt x="19" y="38"/>
                      </a:lnTo>
                      <a:lnTo>
                        <a:pt x="19" y="38"/>
                      </a:lnTo>
                      <a:lnTo>
                        <a:pt x="21" y="38"/>
                      </a:lnTo>
                      <a:lnTo>
                        <a:pt x="21" y="38"/>
                      </a:lnTo>
                      <a:lnTo>
                        <a:pt x="21" y="36"/>
                      </a:lnTo>
                      <a:lnTo>
                        <a:pt x="23" y="36"/>
                      </a:lnTo>
                      <a:lnTo>
                        <a:pt x="23" y="36"/>
                      </a:lnTo>
                      <a:lnTo>
                        <a:pt x="23" y="36"/>
                      </a:lnTo>
                      <a:lnTo>
                        <a:pt x="23" y="34"/>
                      </a:lnTo>
                      <a:lnTo>
                        <a:pt x="23" y="34"/>
                      </a:lnTo>
                      <a:lnTo>
                        <a:pt x="23" y="34"/>
                      </a:lnTo>
                      <a:lnTo>
                        <a:pt x="25" y="32"/>
                      </a:lnTo>
                      <a:lnTo>
                        <a:pt x="25" y="32"/>
                      </a:lnTo>
                      <a:lnTo>
                        <a:pt x="23" y="30"/>
                      </a:lnTo>
                      <a:lnTo>
                        <a:pt x="23" y="30"/>
                      </a:lnTo>
                      <a:lnTo>
                        <a:pt x="23" y="28"/>
                      </a:lnTo>
                      <a:lnTo>
                        <a:pt x="21" y="27"/>
                      </a:lnTo>
                      <a:lnTo>
                        <a:pt x="21" y="27"/>
                      </a:lnTo>
                      <a:lnTo>
                        <a:pt x="19" y="25"/>
                      </a:lnTo>
                      <a:lnTo>
                        <a:pt x="17" y="25"/>
                      </a:lnTo>
                      <a:lnTo>
                        <a:pt x="15" y="25"/>
                      </a:lnTo>
                      <a:lnTo>
                        <a:pt x="15" y="25"/>
                      </a:lnTo>
                      <a:lnTo>
                        <a:pt x="15" y="23"/>
                      </a:lnTo>
                      <a:lnTo>
                        <a:pt x="15" y="23"/>
                      </a:lnTo>
                      <a:lnTo>
                        <a:pt x="15" y="23"/>
                      </a:lnTo>
                      <a:lnTo>
                        <a:pt x="15" y="23"/>
                      </a:lnTo>
                      <a:lnTo>
                        <a:pt x="15" y="23"/>
                      </a:lnTo>
                      <a:lnTo>
                        <a:pt x="13" y="23"/>
                      </a:lnTo>
                      <a:lnTo>
                        <a:pt x="13" y="23"/>
                      </a:lnTo>
                      <a:lnTo>
                        <a:pt x="13" y="23"/>
                      </a:lnTo>
                      <a:lnTo>
                        <a:pt x="11" y="23"/>
                      </a:lnTo>
                      <a:lnTo>
                        <a:pt x="9" y="21"/>
                      </a:lnTo>
                      <a:lnTo>
                        <a:pt x="7" y="21"/>
                      </a:lnTo>
                      <a:lnTo>
                        <a:pt x="7" y="21"/>
                      </a:lnTo>
                      <a:lnTo>
                        <a:pt x="5" y="19"/>
                      </a:lnTo>
                      <a:lnTo>
                        <a:pt x="5" y="19"/>
                      </a:lnTo>
                      <a:lnTo>
                        <a:pt x="5" y="19"/>
                      </a:lnTo>
                      <a:lnTo>
                        <a:pt x="3" y="17"/>
                      </a:lnTo>
                      <a:lnTo>
                        <a:pt x="3" y="17"/>
                      </a:lnTo>
                      <a:lnTo>
                        <a:pt x="3" y="15"/>
                      </a:lnTo>
                      <a:lnTo>
                        <a:pt x="3" y="15"/>
                      </a:lnTo>
                      <a:lnTo>
                        <a:pt x="1" y="13"/>
                      </a:lnTo>
                      <a:lnTo>
                        <a:pt x="1" y="13"/>
                      </a:lnTo>
                      <a:lnTo>
                        <a:pt x="1" y="13"/>
                      </a:lnTo>
                      <a:lnTo>
                        <a:pt x="1" y="11"/>
                      </a:lnTo>
                      <a:lnTo>
                        <a:pt x="1" y="9"/>
                      </a:lnTo>
                      <a:lnTo>
                        <a:pt x="1" y="9"/>
                      </a:lnTo>
                      <a:lnTo>
                        <a:pt x="1" y="7"/>
                      </a:lnTo>
                      <a:lnTo>
                        <a:pt x="3" y="7"/>
                      </a:lnTo>
                      <a:lnTo>
                        <a:pt x="3" y="5"/>
                      </a:lnTo>
                      <a:lnTo>
                        <a:pt x="3" y="4"/>
                      </a:lnTo>
                      <a:lnTo>
                        <a:pt x="5" y="4"/>
                      </a:lnTo>
                      <a:lnTo>
                        <a:pt x="5" y="2"/>
                      </a:lnTo>
                      <a:lnTo>
                        <a:pt x="7" y="2"/>
                      </a:lnTo>
                      <a:lnTo>
                        <a:pt x="7" y="2"/>
                      </a:lnTo>
                      <a:lnTo>
                        <a:pt x="9" y="0"/>
                      </a:lnTo>
                      <a:lnTo>
                        <a:pt x="9" y="0"/>
                      </a:lnTo>
                      <a:lnTo>
                        <a:pt x="11" y="0"/>
                      </a:lnTo>
                      <a:lnTo>
                        <a:pt x="13" y="0"/>
                      </a:lnTo>
                      <a:lnTo>
                        <a:pt x="13" y="0"/>
                      </a:lnTo>
                      <a:lnTo>
                        <a:pt x="15" y="0"/>
                      </a:lnTo>
                      <a:lnTo>
                        <a:pt x="17" y="0"/>
                      </a:lnTo>
                      <a:lnTo>
                        <a:pt x="17" y="0"/>
                      </a:lnTo>
                      <a:lnTo>
                        <a:pt x="19" y="0"/>
                      </a:lnTo>
                      <a:lnTo>
                        <a:pt x="21" y="0"/>
                      </a:lnTo>
                      <a:lnTo>
                        <a:pt x="21" y="0"/>
                      </a:lnTo>
                      <a:lnTo>
                        <a:pt x="23" y="0"/>
                      </a:lnTo>
                      <a:lnTo>
                        <a:pt x="23" y="2"/>
                      </a:lnTo>
                      <a:lnTo>
                        <a:pt x="25" y="2"/>
                      </a:lnTo>
                      <a:lnTo>
                        <a:pt x="25" y="2"/>
                      </a:lnTo>
                      <a:lnTo>
                        <a:pt x="26" y="4"/>
                      </a:lnTo>
                      <a:lnTo>
                        <a:pt x="26" y="4"/>
                      </a:lnTo>
                      <a:lnTo>
                        <a:pt x="26" y="4"/>
                      </a:lnTo>
                      <a:lnTo>
                        <a:pt x="28" y="5"/>
                      </a:lnTo>
                      <a:lnTo>
                        <a:pt x="28" y="5"/>
                      </a:lnTo>
                      <a:lnTo>
                        <a:pt x="28" y="7"/>
                      </a:lnTo>
                      <a:lnTo>
                        <a:pt x="28" y="7"/>
                      </a:lnTo>
                      <a:lnTo>
                        <a:pt x="25" y="11"/>
                      </a:lnTo>
                      <a:lnTo>
                        <a:pt x="25" y="9"/>
                      </a:lnTo>
                      <a:lnTo>
                        <a:pt x="23" y="9"/>
                      </a:lnTo>
                      <a:lnTo>
                        <a:pt x="23" y="9"/>
                      </a:lnTo>
                      <a:lnTo>
                        <a:pt x="23" y="7"/>
                      </a:lnTo>
                      <a:lnTo>
                        <a:pt x="23" y="7"/>
                      </a:lnTo>
                      <a:lnTo>
                        <a:pt x="23" y="7"/>
                      </a:lnTo>
                      <a:lnTo>
                        <a:pt x="21" y="7"/>
                      </a:lnTo>
                      <a:lnTo>
                        <a:pt x="21" y="5"/>
                      </a:lnTo>
                      <a:lnTo>
                        <a:pt x="21" y="5"/>
                      </a:lnTo>
                      <a:lnTo>
                        <a:pt x="19" y="5"/>
                      </a:lnTo>
                      <a:lnTo>
                        <a:pt x="19" y="5"/>
                      </a:lnTo>
                      <a:lnTo>
                        <a:pt x="19" y="5"/>
                      </a:lnTo>
                      <a:lnTo>
                        <a:pt x="17" y="5"/>
                      </a:lnTo>
                      <a:lnTo>
                        <a:pt x="17" y="5"/>
                      </a:lnTo>
                      <a:lnTo>
                        <a:pt x="15" y="5"/>
                      </a:lnTo>
                      <a:lnTo>
                        <a:pt x="15" y="5"/>
                      </a:lnTo>
                      <a:lnTo>
                        <a:pt x="15" y="5"/>
                      </a:lnTo>
                      <a:lnTo>
                        <a:pt x="13" y="5"/>
                      </a:lnTo>
                      <a:lnTo>
                        <a:pt x="13" y="5"/>
                      </a:lnTo>
                      <a:lnTo>
                        <a:pt x="13" y="5"/>
                      </a:lnTo>
                      <a:lnTo>
                        <a:pt x="11" y="5"/>
                      </a:lnTo>
                      <a:lnTo>
                        <a:pt x="11" y="5"/>
                      </a:lnTo>
                      <a:lnTo>
                        <a:pt x="11" y="5"/>
                      </a:lnTo>
                      <a:lnTo>
                        <a:pt x="9" y="5"/>
                      </a:lnTo>
                      <a:lnTo>
                        <a:pt x="9" y="7"/>
                      </a:lnTo>
                      <a:lnTo>
                        <a:pt x="9" y="7"/>
                      </a:lnTo>
                      <a:lnTo>
                        <a:pt x="9" y="7"/>
                      </a:lnTo>
                      <a:lnTo>
                        <a:pt x="9" y="7"/>
                      </a:lnTo>
                      <a:lnTo>
                        <a:pt x="9" y="9"/>
                      </a:lnTo>
                      <a:lnTo>
                        <a:pt x="9" y="9"/>
                      </a:lnTo>
                      <a:lnTo>
                        <a:pt x="7" y="9"/>
                      </a:lnTo>
                      <a:lnTo>
                        <a:pt x="7" y="11"/>
                      </a:lnTo>
                      <a:lnTo>
                        <a:pt x="7" y="11"/>
                      </a:lnTo>
                      <a:lnTo>
                        <a:pt x="9" y="11"/>
                      </a:lnTo>
                      <a:lnTo>
                        <a:pt x="9" y="13"/>
                      </a:lnTo>
                      <a:lnTo>
                        <a:pt x="9" y="13"/>
                      </a:lnTo>
                      <a:lnTo>
                        <a:pt x="9" y="13"/>
                      </a:lnTo>
                      <a:lnTo>
                        <a:pt x="9" y="13"/>
                      </a:lnTo>
                      <a:lnTo>
                        <a:pt x="9" y="15"/>
                      </a:lnTo>
                      <a:lnTo>
                        <a:pt x="9" y="15"/>
                      </a:lnTo>
                      <a:lnTo>
                        <a:pt x="11" y="15"/>
                      </a:lnTo>
                      <a:lnTo>
                        <a:pt x="11" y="15"/>
                      </a:lnTo>
                      <a:lnTo>
                        <a:pt x="11" y="17"/>
                      </a:lnTo>
                      <a:lnTo>
                        <a:pt x="13" y="17"/>
                      </a:lnTo>
                      <a:lnTo>
                        <a:pt x="15" y="17"/>
                      </a:lnTo>
                      <a:lnTo>
                        <a:pt x="15" y="17"/>
                      </a:lnTo>
                      <a:lnTo>
                        <a:pt x="17" y="19"/>
                      </a:lnTo>
                      <a:lnTo>
                        <a:pt x="19" y="19"/>
                      </a:lnTo>
                      <a:lnTo>
                        <a:pt x="19" y="19"/>
                      </a:lnTo>
                      <a:lnTo>
                        <a:pt x="21" y="19"/>
                      </a:lnTo>
                      <a:lnTo>
                        <a:pt x="23" y="21"/>
                      </a:lnTo>
                      <a:lnTo>
                        <a:pt x="25" y="21"/>
                      </a:lnTo>
                      <a:lnTo>
                        <a:pt x="25" y="21"/>
                      </a:lnTo>
                      <a:lnTo>
                        <a:pt x="26" y="23"/>
                      </a:lnTo>
                      <a:lnTo>
                        <a:pt x="26" y="23"/>
                      </a:lnTo>
                      <a:lnTo>
                        <a:pt x="26" y="25"/>
                      </a:lnTo>
                      <a:lnTo>
                        <a:pt x="28" y="25"/>
                      </a:lnTo>
                      <a:lnTo>
                        <a:pt x="28" y="25"/>
                      </a:lnTo>
                      <a:lnTo>
                        <a:pt x="28" y="27"/>
                      </a:lnTo>
                      <a:lnTo>
                        <a:pt x="28" y="27"/>
                      </a:lnTo>
                      <a:lnTo>
                        <a:pt x="28" y="28"/>
                      </a:lnTo>
                      <a:lnTo>
                        <a:pt x="30" y="28"/>
                      </a:lnTo>
                      <a:lnTo>
                        <a:pt x="30" y="30"/>
                      </a:lnTo>
                      <a:lnTo>
                        <a:pt x="30" y="32"/>
                      </a:lnTo>
                      <a:lnTo>
                        <a:pt x="30" y="32"/>
                      </a:lnTo>
                      <a:lnTo>
                        <a:pt x="28" y="34"/>
                      </a:lnTo>
                      <a:lnTo>
                        <a:pt x="28" y="36"/>
                      </a:lnTo>
                      <a:lnTo>
                        <a:pt x="28" y="36"/>
                      </a:lnTo>
                      <a:lnTo>
                        <a:pt x="28" y="38"/>
                      </a:lnTo>
                      <a:lnTo>
                        <a:pt x="26" y="38"/>
                      </a:lnTo>
                      <a:lnTo>
                        <a:pt x="26" y="40"/>
                      </a:lnTo>
                      <a:lnTo>
                        <a:pt x="25" y="40"/>
                      </a:lnTo>
                      <a:lnTo>
                        <a:pt x="25" y="42"/>
                      </a:lnTo>
                      <a:lnTo>
                        <a:pt x="23" y="42"/>
                      </a:lnTo>
                      <a:lnTo>
                        <a:pt x="23" y="42"/>
                      </a:lnTo>
                      <a:lnTo>
                        <a:pt x="21" y="44"/>
                      </a:lnTo>
                      <a:lnTo>
                        <a:pt x="19" y="44"/>
                      </a:lnTo>
                      <a:lnTo>
                        <a:pt x="17" y="44"/>
                      </a:lnTo>
                      <a:lnTo>
                        <a:pt x="17" y="44"/>
                      </a:lnTo>
                      <a:lnTo>
                        <a:pt x="15" y="44"/>
                      </a:lnTo>
                      <a:lnTo>
                        <a:pt x="13" y="44"/>
                      </a:lnTo>
                      <a:lnTo>
                        <a:pt x="11" y="44"/>
                      </a:lnTo>
                      <a:lnTo>
                        <a:pt x="11" y="44"/>
                      </a:lnTo>
                      <a:lnTo>
                        <a:pt x="9" y="44"/>
                      </a:lnTo>
                      <a:lnTo>
                        <a:pt x="9" y="44"/>
                      </a:lnTo>
                      <a:lnTo>
                        <a:pt x="7" y="42"/>
                      </a:lnTo>
                      <a:lnTo>
                        <a:pt x="7" y="42"/>
                      </a:lnTo>
                      <a:lnTo>
                        <a:pt x="5" y="42"/>
                      </a:lnTo>
                      <a:lnTo>
                        <a:pt x="5" y="42"/>
                      </a:lnTo>
                      <a:lnTo>
                        <a:pt x="3" y="40"/>
                      </a:lnTo>
                      <a:lnTo>
                        <a:pt x="3" y="40"/>
                      </a:lnTo>
                      <a:lnTo>
                        <a:pt x="1" y="38"/>
                      </a:lnTo>
                      <a:lnTo>
                        <a:pt x="1" y="38"/>
                      </a:lnTo>
                      <a:lnTo>
                        <a:pt x="1" y="36"/>
                      </a:lnTo>
                      <a:lnTo>
                        <a:pt x="0" y="36"/>
                      </a:lnTo>
                      <a:lnTo>
                        <a:pt x="0" y="34"/>
                      </a:lnTo>
                      <a:close/>
                    </a:path>
                  </a:pathLst>
                </a:custGeom>
                <a:noFill/>
                <a:ln w="9525">
                  <a:noFill/>
                  <a:round/>
                  <a:headEnd/>
                  <a:tailEnd/>
                </a:ln>
              </p:spPr>
              <p:txBody>
                <a:bodyPr/>
                <a:lstStyle/>
                <a:p>
                  <a:endParaRPr lang="pt-BR"/>
                </a:p>
              </p:txBody>
            </p:sp>
            <p:sp>
              <p:nvSpPr>
                <p:cNvPr id="17418" name="Freeform 1034"/>
                <p:cNvSpPr>
                  <a:spLocks/>
                </p:cNvSpPr>
                <p:nvPr/>
              </p:nvSpPr>
              <p:spPr bwMode="auto">
                <a:xfrm>
                  <a:off x="179" y="863"/>
                  <a:ext cx="28" cy="40"/>
                </a:xfrm>
                <a:custGeom>
                  <a:avLst/>
                  <a:gdLst/>
                  <a:ahLst/>
                  <a:cxnLst>
                    <a:cxn ang="0">
                      <a:pos x="8" y="34"/>
                    </a:cxn>
                    <a:cxn ang="0">
                      <a:pos x="10" y="36"/>
                    </a:cxn>
                    <a:cxn ang="0">
                      <a:pos x="12" y="38"/>
                    </a:cxn>
                    <a:cxn ang="0">
                      <a:pos x="15" y="38"/>
                    </a:cxn>
                    <a:cxn ang="0">
                      <a:pos x="17" y="38"/>
                    </a:cxn>
                    <a:cxn ang="0">
                      <a:pos x="21" y="38"/>
                    </a:cxn>
                    <a:cxn ang="0">
                      <a:pos x="23" y="36"/>
                    </a:cxn>
                    <a:cxn ang="0">
                      <a:pos x="25" y="34"/>
                    </a:cxn>
                    <a:cxn ang="0">
                      <a:pos x="23" y="30"/>
                    </a:cxn>
                    <a:cxn ang="0">
                      <a:pos x="19" y="25"/>
                    </a:cxn>
                    <a:cxn ang="0">
                      <a:pos x="15" y="23"/>
                    </a:cxn>
                    <a:cxn ang="0">
                      <a:pos x="15" y="23"/>
                    </a:cxn>
                    <a:cxn ang="0">
                      <a:pos x="12" y="23"/>
                    </a:cxn>
                    <a:cxn ang="0">
                      <a:pos x="6" y="19"/>
                    </a:cxn>
                    <a:cxn ang="0">
                      <a:pos x="4" y="17"/>
                    </a:cxn>
                    <a:cxn ang="0">
                      <a:pos x="2" y="13"/>
                    </a:cxn>
                    <a:cxn ang="0">
                      <a:pos x="2" y="9"/>
                    </a:cxn>
                    <a:cxn ang="0">
                      <a:pos x="4" y="4"/>
                    </a:cxn>
                    <a:cxn ang="0">
                      <a:pos x="8" y="2"/>
                    </a:cxn>
                    <a:cxn ang="0">
                      <a:pos x="13" y="0"/>
                    </a:cxn>
                    <a:cxn ang="0">
                      <a:pos x="19" y="0"/>
                    </a:cxn>
                    <a:cxn ang="0">
                      <a:pos x="23" y="0"/>
                    </a:cxn>
                    <a:cxn ang="0">
                      <a:pos x="27" y="4"/>
                    </a:cxn>
                    <a:cxn ang="0">
                      <a:pos x="29" y="5"/>
                    </a:cxn>
                    <a:cxn ang="0">
                      <a:pos x="25" y="9"/>
                    </a:cxn>
                    <a:cxn ang="0">
                      <a:pos x="23" y="7"/>
                    </a:cxn>
                    <a:cxn ang="0">
                      <a:pos x="21" y="5"/>
                    </a:cxn>
                    <a:cxn ang="0">
                      <a:pos x="17" y="5"/>
                    </a:cxn>
                    <a:cxn ang="0">
                      <a:pos x="15" y="5"/>
                    </a:cxn>
                    <a:cxn ang="0">
                      <a:pos x="12" y="5"/>
                    </a:cxn>
                    <a:cxn ang="0">
                      <a:pos x="10" y="7"/>
                    </a:cxn>
                    <a:cxn ang="0">
                      <a:pos x="10" y="9"/>
                    </a:cxn>
                    <a:cxn ang="0">
                      <a:pos x="10" y="11"/>
                    </a:cxn>
                    <a:cxn ang="0">
                      <a:pos x="10" y="13"/>
                    </a:cxn>
                    <a:cxn ang="0">
                      <a:pos x="12" y="15"/>
                    </a:cxn>
                    <a:cxn ang="0">
                      <a:pos x="15" y="17"/>
                    </a:cxn>
                    <a:cxn ang="0">
                      <a:pos x="21" y="19"/>
                    </a:cxn>
                    <a:cxn ang="0">
                      <a:pos x="25" y="21"/>
                    </a:cxn>
                    <a:cxn ang="0">
                      <a:pos x="29" y="25"/>
                    </a:cxn>
                    <a:cxn ang="0">
                      <a:pos x="31" y="28"/>
                    </a:cxn>
                    <a:cxn ang="0">
                      <a:pos x="31" y="32"/>
                    </a:cxn>
                    <a:cxn ang="0">
                      <a:pos x="29" y="38"/>
                    </a:cxn>
                    <a:cxn ang="0">
                      <a:pos x="25" y="42"/>
                    </a:cxn>
                    <a:cxn ang="0">
                      <a:pos x="19" y="44"/>
                    </a:cxn>
                    <a:cxn ang="0">
                      <a:pos x="13" y="44"/>
                    </a:cxn>
                    <a:cxn ang="0">
                      <a:pos x="10" y="44"/>
                    </a:cxn>
                    <a:cxn ang="0">
                      <a:pos x="6" y="42"/>
                    </a:cxn>
                    <a:cxn ang="0">
                      <a:pos x="2" y="38"/>
                    </a:cxn>
                  </a:cxnLst>
                  <a:rect l="0" t="0" r="r" b="b"/>
                  <a:pathLst>
                    <a:path w="31" h="44">
                      <a:moveTo>
                        <a:pt x="0" y="34"/>
                      </a:moveTo>
                      <a:lnTo>
                        <a:pt x="6" y="32"/>
                      </a:lnTo>
                      <a:lnTo>
                        <a:pt x="6" y="32"/>
                      </a:lnTo>
                      <a:lnTo>
                        <a:pt x="8" y="34"/>
                      </a:lnTo>
                      <a:lnTo>
                        <a:pt x="8" y="34"/>
                      </a:lnTo>
                      <a:lnTo>
                        <a:pt x="8" y="34"/>
                      </a:lnTo>
                      <a:lnTo>
                        <a:pt x="8" y="36"/>
                      </a:lnTo>
                      <a:lnTo>
                        <a:pt x="10" y="36"/>
                      </a:lnTo>
                      <a:lnTo>
                        <a:pt x="10" y="36"/>
                      </a:lnTo>
                      <a:lnTo>
                        <a:pt x="10" y="36"/>
                      </a:lnTo>
                      <a:lnTo>
                        <a:pt x="12" y="38"/>
                      </a:lnTo>
                      <a:lnTo>
                        <a:pt x="12" y="38"/>
                      </a:lnTo>
                      <a:lnTo>
                        <a:pt x="12" y="38"/>
                      </a:lnTo>
                      <a:lnTo>
                        <a:pt x="13" y="38"/>
                      </a:lnTo>
                      <a:lnTo>
                        <a:pt x="13" y="38"/>
                      </a:lnTo>
                      <a:lnTo>
                        <a:pt x="15" y="38"/>
                      </a:lnTo>
                      <a:lnTo>
                        <a:pt x="15" y="38"/>
                      </a:lnTo>
                      <a:lnTo>
                        <a:pt x="15" y="38"/>
                      </a:lnTo>
                      <a:lnTo>
                        <a:pt x="17" y="38"/>
                      </a:lnTo>
                      <a:lnTo>
                        <a:pt x="17" y="38"/>
                      </a:lnTo>
                      <a:lnTo>
                        <a:pt x="19" y="38"/>
                      </a:lnTo>
                      <a:lnTo>
                        <a:pt x="19" y="38"/>
                      </a:lnTo>
                      <a:lnTo>
                        <a:pt x="21" y="38"/>
                      </a:lnTo>
                      <a:lnTo>
                        <a:pt x="21" y="38"/>
                      </a:lnTo>
                      <a:lnTo>
                        <a:pt x="21" y="38"/>
                      </a:lnTo>
                      <a:lnTo>
                        <a:pt x="21" y="36"/>
                      </a:lnTo>
                      <a:lnTo>
                        <a:pt x="23" y="36"/>
                      </a:lnTo>
                      <a:lnTo>
                        <a:pt x="23" y="36"/>
                      </a:lnTo>
                      <a:lnTo>
                        <a:pt x="23" y="36"/>
                      </a:lnTo>
                      <a:lnTo>
                        <a:pt x="23" y="34"/>
                      </a:lnTo>
                      <a:lnTo>
                        <a:pt x="23" y="34"/>
                      </a:lnTo>
                      <a:lnTo>
                        <a:pt x="25" y="34"/>
                      </a:lnTo>
                      <a:lnTo>
                        <a:pt x="25" y="32"/>
                      </a:lnTo>
                      <a:lnTo>
                        <a:pt x="25" y="32"/>
                      </a:lnTo>
                      <a:lnTo>
                        <a:pt x="25" y="30"/>
                      </a:lnTo>
                      <a:lnTo>
                        <a:pt x="23" y="30"/>
                      </a:lnTo>
                      <a:lnTo>
                        <a:pt x="23" y="28"/>
                      </a:lnTo>
                      <a:lnTo>
                        <a:pt x="21" y="27"/>
                      </a:lnTo>
                      <a:lnTo>
                        <a:pt x="21" y="27"/>
                      </a:lnTo>
                      <a:lnTo>
                        <a:pt x="19" y="25"/>
                      </a:lnTo>
                      <a:lnTo>
                        <a:pt x="17" y="25"/>
                      </a:lnTo>
                      <a:lnTo>
                        <a:pt x="15" y="25"/>
                      </a:lnTo>
                      <a:lnTo>
                        <a:pt x="15" y="25"/>
                      </a:lnTo>
                      <a:lnTo>
                        <a:pt x="15" y="23"/>
                      </a:lnTo>
                      <a:lnTo>
                        <a:pt x="15" y="23"/>
                      </a:lnTo>
                      <a:lnTo>
                        <a:pt x="15" y="23"/>
                      </a:lnTo>
                      <a:lnTo>
                        <a:pt x="15" y="23"/>
                      </a:lnTo>
                      <a:lnTo>
                        <a:pt x="15" y="23"/>
                      </a:lnTo>
                      <a:lnTo>
                        <a:pt x="15" y="23"/>
                      </a:lnTo>
                      <a:lnTo>
                        <a:pt x="13" y="23"/>
                      </a:lnTo>
                      <a:lnTo>
                        <a:pt x="13" y="23"/>
                      </a:lnTo>
                      <a:lnTo>
                        <a:pt x="12" y="23"/>
                      </a:lnTo>
                      <a:lnTo>
                        <a:pt x="10" y="21"/>
                      </a:lnTo>
                      <a:lnTo>
                        <a:pt x="10" y="21"/>
                      </a:lnTo>
                      <a:lnTo>
                        <a:pt x="8" y="21"/>
                      </a:lnTo>
                      <a:lnTo>
                        <a:pt x="6" y="19"/>
                      </a:lnTo>
                      <a:lnTo>
                        <a:pt x="6" y="19"/>
                      </a:lnTo>
                      <a:lnTo>
                        <a:pt x="6" y="19"/>
                      </a:lnTo>
                      <a:lnTo>
                        <a:pt x="4" y="17"/>
                      </a:lnTo>
                      <a:lnTo>
                        <a:pt x="4" y="17"/>
                      </a:lnTo>
                      <a:lnTo>
                        <a:pt x="4" y="15"/>
                      </a:lnTo>
                      <a:lnTo>
                        <a:pt x="4" y="15"/>
                      </a:lnTo>
                      <a:lnTo>
                        <a:pt x="2" y="13"/>
                      </a:lnTo>
                      <a:lnTo>
                        <a:pt x="2" y="13"/>
                      </a:lnTo>
                      <a:lnTo>
                        <a:pt x="2" y="13"/>
                      </a:lnTo>
                      <a:lnTo>
                        <a:pt x="2" y="11"/>
                      </a:lnTo>
                      <a:lnTo>
                        <a:pt x="2" y="9"/>
                      </a:lnTo>
                      <a:lnTo>
                        <a:pt x="2" y="9"/>
                      </a:lnTo>
                      <a:lnTo>
                        <a:pt x="4" y="7"/>
                      </a:lnTo>
                      <a:lnTo>
                        <a:pt x="4" y="7"/>
                      </a:lnTo>
                      <a:lnTo>
                        <a:pt x="4" y="5"/>
                      </a:lnTo>
                      <a:lnTo>
                        <a:pt x="4" y="4"/>
                      </a:lnTo>
                      <a:lnTo>
                        <a:pt x="6" y="4"/>
                      </a:lnTo>
                      <a:lnTo>
                        <a:pt x="6" y="2"/>
                      </a:lnTo>
                      <a:lnTo>
                        <a:pt x="8" y="2"/>
                      </a:lnTo>
                      <a:lnTo>
                        <a:pt x="8" y="2"/>
                      </a:lnTo>
                      <a:lnTo>
                        <a:pt x="10" y="0"/>
                      </a:lnTo>
                      <a:lnTo>
                        <a:pt x="10" y="0"/>
                      </a:lnTo>
                      <a:lnTo>
                        <a:pt x="12" y="0"/>
                      </a:lnTo>
                      <a:lnTo>
                        <a:pt x="13" y="0"/>
                      </a:lnTo>
                      <a:lnTo>
                        <a:pt x="15" y="0"/>
                      </a:lnTo>
                      <a:lnTo>
                        <a:pt x="15" y="0"/>
                      </a:lnTo>
                      <a:lnTo>
                        <a:pt x="17" y="0"/>
                      </a:lnTo>
                      <a:lnTo>
                        <a:pt x="19" y="0"/>
                      </a:lnTo>
                      <a:lnTo>
                        <a:pt x="19" y="0"/>
                      </a:lnTo>
                      <a:lnTo>
                        <a:pt x="21" y="0"/>
                      </a:lnTo>
                      <a:lnTo>
                        <a:pt x="21" y="0"/>
                      </a:lnTo>
                      <a:lnTo>
                        <a:pt x="23" y="0"/>
                      </a:lnTo>
                      <a:lnTo>
                        <a:pt x="23" y="2"/>
                      </a:lnTo>
                      <a:lnTo>
                        <a:pt x="25" y="2"/>
                      </a:lnTo>
                      <a:lnTo>
                        <a:pt x="25" y="2"/>
                      </a:lnTo>
                      <a:lnTo>
                        <a:pt x="27" y="4"/>
                      </a:lnTo>
                      <a:lnTo>
                        <a:pt x="27" y="4"/>
                      </a:lnTo>
                      <a:lnTo>
                        <a:pt x="27" y="4"/>
                      </a:lnTo>
                      <a:lnTo>
                        <a:pt x="29" y="5"/>
                      </a:lnTo>
                      <a:lnTo>
                        <a:pt x="29" y="5"/>
                      </a:lnTo>
                      <a:lnTo>
                        <a:pt x="29" y="7"/>
                      </a:lnTo>
                      <a:lnTo>
                        <a:pt x="31" y="7"/>
                      </a:lnTo>
                      <a:lnTo>
                        <a:pt x="25" y="11"/>
                      </a:lnTo>
                      <a:lnTo>
                        <a:pt x="25" y="9"/>
                      </a:lnTo>
                      <a:lnTo>
                        <a:pt x="23" y="9"/>
                      </a:lnTo>
                      <a:lnTo>
                        <a:pt x="23" y="9"/>
                      </a:lnTo>
                      <a:lnTo>
                        <a:pt x="23" y="7"/>
                      </a:lnTo>
                      <a:lnTo>
                        <a:pt x="23" y="7"/>
                      </a:lnTo>
                      <a:lnTo>
                        <a:pt x="23" y="7"/>
                      </a:lnTo>
                      <a:lnTo>
                        <a:pt x="21" y="7"/>
                      </a:lnTo>
                      <a:lnTo>
                        <a:pt x="21" y="5"/>
                      </a:lnTo>
                      <a:lnTo>
                        <a:pt x="21" y="5"/>
                      </a:lnTo>
                      <a:lnTo>
                        <a:pt x="19" y="5"/>
                      </a:lnTo>
                      <a:lnTo>
                        <a:pt x="19" y="5"/>
                      </a:lnTo>
                      <a:lnTo>
                        <a:pt x="19" y="5"/>
                      </a:lnTo>
                      <a:lnTo>
                        <a:pt x="17" y="5"/>
                      </a:lnTo>
                      <a:lnTo>
                        <a:pt x="17" y="5"/>
                      </a:lnTo>
                      <a:lnTo>
                        <a:pt x="17" y="5"/>
                      </a:lnTo>
                      <a:lnTo>
                        <a:pt x="15" y="5"/>
                      </a:lnTo>
                      <a:lnTo>
                        <a:pt x="15" y="5"/>
                      </a:lnTo>
                      <a:lnTo>
                        <a:pt x="13" y="5"/>
                      </a:lnTo>
                      <a:lnTo>
                        <a:pt x="13" y="5"/>
                      </a:lnTo>
                      <a:lnTo>
                        <a:pt x="13" y="5"/>
                      </a:lnTo>
                      <a:lnTo>
                        <a:pt x="12" y="5"/>
                      </a:lnTo>
                      <a:lnTo>
                        <a:pt x="12" y="5"/>
                      </a:lnTo>
                      <a:lnTo>
                        <a:pt x="12" y="5"/>
                      </a:lnTo>
                      <a:lnTo>
                        <a:pt x="12" y="5"/>
                      </a:lnTo>
                      <a:lnTo>
                        <a:pt x="10" y="7"/>
                      </a:lnTo>
                      <a:lnTo>
                        <a:pt x="10" y="7"/>
                      </a:lnTo>
                      <a:lnTo>
                        <a:pt x="10" y="7"/>
                      </a:lnTo>
                      <a:lnTo>
                        <a:pt x="10" y="7"/>
                      </a:lnTo>
                      <a:lnTo>
                        <a:pt x="10" y="9"/>
                      </a:lnTo>
                      <a:lnTo>
                        <a:pt x="10" y="9"/>
                      </a:lnTo>
                      <a:lnTo>
                        <a:pt x="10" y="9"/>
                      </a:lnTo>
                      <a:lnTo>
                        <a:pt x="10" y="11"/>
                      </a:lnTo>
                      <a:lnTo>
                        <a:pt x="10" y="11"/>
                      </a:lnTo>
                      <a:lnTo>
                        <a:pt x="10" y="11"/>
                      </a:lnTo>
                      <a:lnTo>
                        <a:pt x="10" y="13"/>
                      </a:lnTo>
                      <a:lnTo>
                        <a:pt x="10" y="13"/>
                      </a:lnTo>
                      <a:lnTo>
                        <a:pt x="10" y="13"/>
                      </a:lnTo>
                      <a:lnTo>
                        <a:pt x="10" y="13"/>
                      </a:lnTo>
                      <a:lnTo>
                        <a:pt x="10" y="15"/>
                      </a:lnTo>
                      <a:lnTo>
                        <a:pt x="12" y="15"/>
                      </a:lnTo>
                      <a:lnTo>
                        <a:pt x="12" y="15"/>
                      </a:lnTo>
                      <a:lnTo>
                        <a:pt x="12" y="15"/>
                      </a:lnTo>
                      <a:lnTo>
                        <a:pt x="13" y="17"/>
                      </a:lnTo>
                      <a:lnTo>
                        <a:pt x="13" y="17"/>
                      </a:lnTo>
                      <a:lnTo>
                        <a:pt x="15" y="17"/>
                      </a:lnTo>
                      <a:lnTo>
                        <a:pt x="15" y="17"/>
                      </a:lnTo>
                      <a:lnTo>
                        <a:pt x="17" y="19"/>
                      </a:lnTo>
                      <a:lnTo>
                        <a:pt x="19" y="19"/>
                      </a:lnTo>
                      <a:lnTo>
                        <a:pt x="21" y="19"/>
                      </a:lnTo>
                      <a:lnTo>
                        <a:pt x="21" y="19"/>
                      </a:lnTo>
                      <a:lnTo>
                        <a:pt x="23" y="21"/>
                      </a:lnTo>
                      <a:lnTo>
                        <a:pt x="25" y="21"/>
                      </a:lnTo>
                      <a:lnTo>
                        <a:pt x="25" y="21"/>
                      </a:lnTo>
                      <a:lnTo>
                        <a:pt x="27" y="23"/>
                      </a:lnTo>
                      <a:lnTo>
                        <a:pt x="27" y="23"/>
                      </a:lnTo>
                      <a:lnTo>
                        <a:pt x="27" y="25"/>
                      </a:lnTo>
                      <a:lnTo>
                        <a:pt x="29" y="25"/>
                      </a:lnTo>
                      <a:lnTo>
                        <a:pt x="29" y="25"/>
                      </a:lnTo>
                      <a:lnTo>
                        <a:pt x="29" y="27"/>
                      </a:lnTo>
                      <a:lnTo>
                        <a:pt x="29" y="27"/>
                      </a:lnTo>
                      <a:lnTo>
                        <a:pt x="31" y="28"/>
                      </a:lnTo>
                      <a:lnTo>
                        <a:pt x="31" y="28"/>
                      </a:lnTo>
                      <a:lnTo>
                        <a:pt x="31" y="30"/>
                      </a:lnTo>
                      <a:lnTo>
                        <a:pt x="31" y="32"/>
                      </a:lnTo>
                      <a:lnTo>
                        <a:pt x="31" y="32"/>
                      </a:lnTo>
                      <a:lnTo>
                        <a:pt x="31" y="34"/>
                      </a:lnTo>
                      <a:lnTo>
                        <a:pt x="29" y="36"/>
                      </a:lnTo>
                      <a:lnTo>
                        <a:pt x="29" y="36"/>
                      </a:lnTo>
                      <a:lnTo>
                        <a:pt x="29" y="38"/>
                      </a:lnTo>
                      <a:lnTo>
                        <a:pt x="29" y="38"/>
                      </a:lnTo>
                      <a:lnTo>
                        <a:pt x="27" y="40"/>
                      </a:lnTo>
                      <a:lnTo>
                        <a:pt x="27" y="40"/>
                      </a:lnTo>
                      <a:lnTo>
                        <a:pt x="25" y="42"/>
                      </a:lnTo>
                      <a:lnTo>
                        <a:pt x="23" y="42"/>
                      </a:lnTo>
                      <a:lnTo>
                        <a:pt x="23" y="42"/>
                      </a:lnTo>
                      <a:lnTo>
                        <a:pt x="21" y="44"/>
                      </a:lnTo>
                      <a:lnTo>
                        <a:pt x="19" y="44"/>
                      </a:lnTo>
                      <a:lnTo>
                        <a:pt x="19" y="44"/>
                      </a:lnTo>
                      <a:lnTo>
                        <a:pt x="17" y="44"/>
                      </a:lnTo>
                      <a:lnTo>
                        <a:pt x="15" y="44"/>
                      </a:lnTo>
                      <a:lnTo>
                        <a:pt x="13" y="44"/>
                      </a:lnTo>
                      <a:lnTo>
                        <a:pt x="13" y="44"/>
                      </a:lnTo>
                      <a:lnTo>
                        <a:pt x="12" y="44"/>
                      </a:lnTo>
                      <a:lnTo>
                        <a:pt x="10" y="44"/>
                      </a:lnTo>
                      <a:lnTo>
                        <a:pt x="10" y="44"/>
                      </a:lnTo>
                      <a:lnTo>
                        <a:pt x="8" y="42"/>
                      </a:lnTo>
                      <a:lnTo>
                        <a:pt x="8" y="42"/>
                      </a:lnTo>
                      <a:lnTo>
                        <a:pt x="6" y="42"/>
                      </a:lnTo>
                      <a:lnTo>
                        <a:pt x="6" y="42"/>
                      </a:lnTo>
                      <a:lnTo>
                        <a:pt x="4" y="40"/>
                      </a:lnTo>
                      <a:lnTo>
                        <a:pt x="4" y="40"/>
                      </a:lnTo>
                      <a:lnTo>
                        <a:pt x="2" y="38"/>
                      </a:lnTo>
                      <a:lnTo>
                        <a:pt x="2" y="38"/>
                      </a:lnTo>
                      <a:lnTo>
                        <a:pt x="2" y="36"/>
                      </a:lnTo>
                      <a:lnTo>
                        <a:pt x="0" y="36"/>
                      </a:lnTo>
                      <a:lnTo>
                        <a:pt x="0" y="34"/>
                      </a:lnTo>
                      <a:close/>
                    </a:path>
                  </a:pathLst>
                </a:custGeom>
                <a:noFill/>
                <a:ln w="9525">
                  <a:noFill/>
                  <a:round/>
                  <a:headEnd/>
                  <a:tailEnd/>
                </a:ln>
              </p:spPr>
              <p:txBody>
                <a:bodyPr/>
                <a:lstStyle/>
                <a:p>
                  <a:endParaRPr lang="pt-BR"/>
                </a:p>
              </p:txBody>
            </p:sp>
            <p:sp>
              <p:nvSpPr>
                <p:cNvPr id="17419" name="Freeform 1035"/>
                <p:cNvSpPr>
                  <a:spLocks noEditPoints="1"/>
                </p:cNvSpPr>
                <p:nvPr/>
              </p:nvSpPr>
              <p:spPr bwMode="auto">
                <a:xfrm>
                  <a:off x="213" y="863"/>
                  <a:ext cx="37" cy="40"/>
                </a:xfrm>
                <a:custGeom>
                  <a:avLst/>
                  <a:gdLst/>
                  <a:ahLst/>
                  <a:cxnLst>
                    <a:cxn ang="0">
                      <a:pos x="6" y="27"/>
                    </a:cxn>
                    <a:cxn ang="0">
                      <a:pos x="8" y="30"/>
                    </a:cxn>
                    <a:cxn ang="0">
                      <a:pos x="10" y="34"/>
                    </a:cxn>
                    <a:cxn ang="0">
                      <a:pos x="14" y="36"/>
                    </a:cxn>
                    <a:cxn ang="0">
                      <a:pos x="18" y="38"/>
                    </a:cxn>
                    <a:cxn ang="0">
                      <a:pos x="22" y="38"/>
                    </a:cxn>
                    <a:cxn ang="0">
                      <a:pos x="27" y="38"/>
                    </a:cxn>
                    <a:cxn ang="0">
                      <a:pos x="29" y="34"/>
                    </a:cxn>
                    <a:cxn ang="0">
                      <a:pos x="33" y="30"/>
                    </a:cxn>
                    <a:cxn ang="0">
                      <a:pos x="35" y="27"/>
                    </a:cxn>
                    <a:cxn ang="0">
                      <a:pos x="35" y="21"/>
                    </a:cxn>
                    <a:cxn ang="0">
                      <a:pos x="35" y="15"/>
                    </a:cxn>
                    <a:cxn ang="0">
                      <a:pos x="33" y="11"/>
                    </a:cxn>
                    <a:cxn ang="0">
                      <a:pos x="29" y="7"/>
                    </a:cxn>
                    <a:cxn ang="0">
                      <a:pos x="27" y="5"/>
                    </a:cxn>
                    <a:cxn ang="0">
                      <a:pos x="22" y="5"/>
                    </a:cxn>
                    <a:cxn ang="0">
                      <a:pos x="18" y="5"/>
                    </a:cxn>
                    <a:cxn ang="0">
                      <a:pos x="14" y="5"/>
                    </a:cxn>
                    <a:cxn ang="0">
                      <a:pos x="10" y="9"/>
                    </a:cxn>
                    <a:cxn ang="0">
                      <a:pos x="8" y="13"/>
                    </a:cxn>
                    <a:cxn ang="0">
                      <a:pos x="6" y="19"/>
                    </a:cxn>
                    <a:cxn ang="0">
                      <a:pos x="35" y="42"/>
                    </a:cxn>
                    <a:cxn ang="0">
                      <a:pos x="33" y="36"/>
                    </a:cxn>
                    <a:cxn ang="0">
                      <a:pos x="31" y="40"/>
                    </a:cxn>
                    <a:cxn ang="0">
                      <a:pos x="29" y="42"/>
                    </a:cxn>
                    <a:cxn ang="0">
                      <a:pos x="25" y="44"/>
                    </a:cxn>
                    <a:cxn ang="0">
                      <a:pos x="22" y="44"/>
                    </a:cxn>
                    <a:cxn ang="0">
                      <a:pos x="18" y="44"/>
                    </a:cxn>
                    <a:cxn ang="0">
                      <a:pos x="12" y="42"/>
                    </a:cxn>
                    <a:cxn ang="0">
                      <a:pos x="6" y="40"/>
                    </a:cxn>
                    <a:cxn ang="0">
                      <a:pos x="2" y="34"/>
                    </a:cxn>
                    <a:cxn ang="0">
                      <a:pos x="0" y="28"/>
                    </a:cxn>
                    <a:cxn ang="0">
                      <a:pos x="0" y="23"/>
                    </a:cxn>
                    <a:cxn ang="0">
                      <a:pos x="0" y="15"/>
                    </a:cxn>
                    <a:cxn ang="0">
                      <a:pos x="2" y="9"/>
                    </a:cxn>
                    <a:cxn ang="0">
                      <a:pos x="6" y="4"/>
                    </a:cxn>
                    <a:cxn ang="0">
                      <a:pos x="12" y="2"/>
                    </a:cxn>
                    <a:cxn ang="0">
                      <a:pos x="18" y="0"/>
                    </a:cxn>
                    <a:cxn ang="0">
                      <a:pos x="22" y="0"/>
                    </a:cxn>
                    <a:cxn ang="0">
                      <a:pos x="25" y="0"/>
                    </a:cxn>
                    <a:cxn ang="0">
                      <a:pos x="29" y="2"/>
                    </a:cxn>
                    <a:cxn ang="0">
                      <a:pos x="31" y="4"/>
                    </a:cxn>
                    <a:cxn ang="0">
                      <a:pos x="33" y="5"/>
                    </a:cxn>
                    <a:cxn ang="0">
                      <a:pos x="35" y="2"/>
                    </a:cxn>
                    <a:cxn ang="0">
                      <a:pos x="35" y="42"/>
                    </a:cxn>
                  </a:cxnLst>
                  <a:rect l="0" t="0" r="r" b="b"/>
                  <a:pathLst>
                    <a:path w="41" h="44">
                      <a:moveTo>
                        <a:pt x="6" y="23"/>
                      </a:moveTo>
                      <a:lnTo>
                        <a:pt x="6" y="25"/>
                      </a:lnTo>
                      <a:lnTo>
                        <a:pt x="6" y="27"/>
                      </a:lnTo>
                      <a:lnTo>
                        <a:pt x="6" y="27"/>
                      </a:lnTo>
                      <a:lnTo>
                        <a:pt x="8" y="28"/>
                      </a:lnTo>
                      <a:lnTo>
                        <a:pt x="8" y="30"/>
                      </a:lnTo>
                      <a:lnTo>
                        <a:pt x="8" y="32"/>
                      </a:lnTo>
                      <a:lnTo>
                        <a:pt x="10" y="32"/>
                      </a:lnTo>
                      <a:lnTo>
                        <a:pt x="10" y="34"/>
                      </a:lnTo>
                      <a:lnTo>
                        <a:pt x="12" y="36"/>
                      </a:lnTo>
                      <a:lnTo>
                        <a:pt x="12" y="36"/>
                      </a:lnTo>
                      <a:lnTo>
                        <a:pt x="14" y="36"/>
                      </a:lnTo>
                      <a:lnTo>
                        <a:pt x="14" y="38"/>
                      </a:lnTo>
                      <a:lnTo>
                        <a:pt x="16" y="38"/>
                      </a:lnTo>
                      <a:lnTo>
                        <a:pt x="18" y="38"/>
                      </a:lnTo>
                      <a:lnTo>
                        <a:pt x="20" y="38"/>
                      </a:lnTo>
                      <a:lnTo>
                        <a:pt x="20" y="38"/>
                      </a:lnTo>
                      <a:lnTo>
                        <a:pt x="22" y="38"/>
                      </a:lnTo>
                      <a:lnTo>
                        <a:pt x="23" y="38"/>
                      </a:lnTo>
                      <a:lnTo>
                        <a:pt x="25" y="38"/>
                      </a:lnTo>
                      <a:lnTo>
                        <a:pt x="27" y="38"/>
                      </a:lnTo>
                      <a:lnTo>
                        <a:pt x="27" y="36"/>
                      </a:lnTo>
                      <a:lnTo>
                        <a:pt x="29" y="36"/>
                      </a:lnTo>
                      <a:lnTo>
                        <a:pt x="29" y="34"/>
                      </a:lnTo>
                      <a:lnTo>
                        <a:pt x="31" y="34"/>
                      </a:lnTo>
                      <a:lnTo>
                        <a:pt x="31" y="32"/>
                      </a:lnTo>
                      <a:lnTo>
                        <a:pt x="33" y="30"/>
                      </a:lnTo>
                      <a:lnTo>
                        <a:pt x="33" y="30"/>
                      </a:lnTo>
                      <a:lnTo>
                        <a:pt x="33" y="28"/>
                      </a:lnTo>
                      <a:lnTo>
                        <a:pt x="35" y="27"/>
                      </a:lnTo>
                      <a:lnTo>
                        <a:pt x="35" y="25"/>
                      </a:lnTo>
                      <a:lnTo>
                        <a:pt x="35" y="23"/>
                      </a:lnTo>
                      <a:lnTo>
                        <a:pt x="35" y="21"/>
                      </a:lnTo>
                      <a:lnTo>
                        <a:pt x="35" y="19"/>
                      </a:lnTo>
                      <a:lnTo>
                        <a:pt x="35" y="17"/>
                      </a:lnTo>
                      <a:lnTo>
                        <a:pt x="35" y="15"/>
                      </a:lnTo>
                      <a:lnTo>
                        <a:pt x="33" y="13"/>
                      </a:lnTo>
                      <a:lnTo>
                        <a:pt x="33" y="13"/>
                      </a:lnTo>
                      <a:lnTo>
                        <a:pt x="33" y="11"/>
                      </a:lnTo>
                      <a:lnTo>
                        <a:pt x="31" y="9"/>
                      </a:lnTo>
                      <a:lnTo>
                        <a:pt x="31" y="9"/>
                      </a:lnTo>
                      <a:lnTo>
                        <a:pt x="29" y="7"/>
                      </a:lnTo>
                      <a:lnTo>
                        <a:pt x="29" y="7"/>
                      </a:lnTo>
                      <a:lnTo>
                        <a:pt x="27" y="5"/>
                      </a:lnTo>
                      <a:lnTo>
                        <a:pt x="27" y="5"/>
                      </a:lnTo>
                      <a:lnTo>
                        <a:pt x="25" y="5"/>
                      </a:lnTo>
                      <a:lnTo>
                        <a:pt x="23" y="5"/>
                      </a:lnTo>
                      <a:lnTo>
                        <a:pt x="22" y="5"/>
                      </a:lnTo>
                      <a:lnTo>
                        <a:pt x="22" y="5"/>
                      </a:lnTo>
                      <a:lnTo>
                        <a:pt x="20" y="5"/>
                      </a:lnTo>
                      <a:lnTo>
                        <a:pt x="18" y="5"/>
                      </a:lnTo>
                      <a:lnTo>
                        <a:pt x="16" y="5"/>
                      </a:lnTo>
                      <a:lnTo>
                        <a:pt x="16" y="5"/>
                      </a:lnTo>
                      <a:lnTo>
                        <a:pt x="14" y="5"/>
                      </a:lnTo>
                      <a:lnTo>
                        <a:pt x="12" y="7"/>
                      </a:lnTo>
                      <a:lnTo>
                        <a:pt x="12" y="7"/>
                      </a:lnTo>
                      <a:lnTo>
                        <a:pt x="10" y="9"/>
                      </a:lnTo>
                      <a:lnTo>
                        <a:pt x="10" y="11"/>
                      </a:lnTo>
                      <a:lnTo>
                        <a:pt x="8" y="11"/>
                      </a:lnTo>
                      <a:lnTo>
                        <a:pt x="8" y="13"/>
                      </a:lnTo>
                      <a:lnTo>
                        <a:pt x="8" y="15"/>
                      </a:lnTo>
                      <a:lnTo>
                        <a:pt x="6" y="17"/>
                      </a:lnTo>
                      <a:lnTo>
                        <a:pt x="6" y="19"/>
                      </a:lnTo>
                      <a:lnTo>
                        <a:pt x="6" y="21"/>
                      </a:lnTo>
                      <a:lnTo>
                        <a:pt x="6" y="23"/>
                      </a:lnTo>
                      <a:close/>
                      <a:moveTo>
                        <a:pt x="35" y="42"/>
                      </a:moveTo>
                      <a:lnTo>
                        <a:pt x="35" y="34"/>
                      </a:lnTo>
                      <a:lnTo>
                        <a:pt x="35" y="36"/>
                      </a:lnTo>
                      <a:lnTo>
                        <a:pt x="33" y="36"/>
                      </a:lnTo>
                      <a:lnTo>
                        <a:pt x="33" y="38"/>
                      </a:lnTo>
                      <a:lnTo>
                        <a:pt x="33" y="38"/>
                      </a:lnTo>
                      <a:lnTo>
                        <a:pt x="31" y="40"/>
                      </a:lnTo>
                      <a:lnTo>
                        <a:pt x="31" y="40"/>
                      </a:lnTo>
                      <a:lnTo>
                        <a:pt x="29" y="42"/>
                      </a:lnTo>
                      <a:lnTo>
                        <a:pt x="29" y="42"/>
                      </a:lnTo>
                      <a:lnTo>
                        <a:pt x="27" y="42"/>
                      </a:lnTo>
                      <a:lnTo>
                        <a:pt x="27" y="42"/>
                      </a:lnTo>
                      <a:lnTo>
                        <a:pt x="25" y="44"/>
                      </a:lnTo>
                      <a:lnTo>
                        <a:pt x="25" y="44"/>
                      </a:lnTo>
                      <a:lnTo>
                        <a:pt x="23" y="44"/>
                      </a:lnTo>
                      <a:lnTo>
                        <a:pt x="22" y="44"/>
                      </a:lnTo>
                      <a:lnTo>
                        <a:pt x="22" y="44"/>
                      </a:lnTo>
                      <a:lnTo>
                        <a:pt x="20" y="44"/>
                      </a:lnTo>
                      <a:lnTo>
                        <a:pt x="18" y="44"/>
                      </a:lnTo>
                      <a:lnTo>
                        <a:pt x="16" y="44"/>
                      </a:lnTo>
                      <a:lnTo>
                        <a:pt x="14" y="44"/>
                      </a:lnTo>
                      <a:lnTo>
                        <a:pt x="12" y="42"/>
                      </a:lnTo>
                      <a:lnTo>
                        <a:pt x="10" y="42"/>
                      </a:lnTo>
                      <a:lnTo>
                        <a:pt x="8" y="40"/>
                      </a:lnTo>
                      <a:lnTo>
                        <a:pt x="6" y="40"/>
                      </a:lnTo>
                      <a:lnTo>
                        <a:pt x="6" y="38"/>
                      </a:lnTo>
                      <a:lnTo>
                        <a:pt x="4" y="36"/>
                      </a:lnTo>
                      <a:lnTo>
                        <a:pt x="2" y="34"/>
                      </a:lnTo>
                      <a:lnTo>
                        <a:pt x="2" y="32"/>
                      </a:lnTo>
                      <a:lnTo>
                        <a:pt x="2" y="30"/>
                      </a:lnTo>
                      <a:lnTo>
                        <a:pt x="0" y="28"/>
                      </a:lnTo>
                      <a:lnTo>
                        <a:pt x="0" y="27"/>
                      </a:lnTo>
                      <a:lnTo>
                        <a:pt x="0" y="25"/>
                      </a:lnTo>
                      <a:lnTo>
                        <a:pt x="0" y="23"/>
                      </a:lnTo>
                      <a:lnTo>
                        <a:pt x="0" y="19"/>
                      </a:lnTo>
                      <a:lnTo>
                        <a:pt x="0" y="17"/>
                      </a:lnTo>
                      <a:lnTo>
                        <a:pt x="0" y="15"/>
                      </a:lnTo>
                      <a:lnTo>
                        <a:pt x="2" y="13"/>
                      </a:lnTo>
                      <a:lnTo>
                        <a:pt x="2" y="11"/>
                      </a:lnTo>
                      <a:lnTo>
                        <a:pt x="2" y="9"/>
                      </a:lnTo>
                      <a:lnTo>
                        <a:pt x="4" y="7"/>
                      </a:lnTo>
                      <a:lnTo>
                        <a:pt x="6" y="5"/>
                      </a:lnTo>
                      <a:lnTo>
                        <a:pt x="6" y="4"/>
                      </a:lnTo>
                      <a:lnTo>
                        <a:pt x="8" y="4"/>
                      </a:lnTo>
                      <a:lnTo>
                        <a:pt x="10" y="2"/>
                      </a:lnTo>
                      <a:lnTo>
                        <a:pt x="12" y="2"/>
                      </a:lnTo>
                      <a:lnTo>
                        <a:pt x="14" y="0"/>
                      </a:lnTo>
                      <a:lnTo>
                        <a:pt x="16" y="0"/>
                      </a:lnTo>
                      <a:lnTo>
                        <a:pt x="18" y="0"/>
                      </a:lnTo>
                      <a:lnTo>
                        <a:pt x="20" y="0"/>
                      </a:lnTo>
                      <a:lnTo>
                        <a:pt x="22" y="0"/>
                      </a:lnTo>
                      <a:lnTo>
                        <a:pt x="22" y="0"/>
                      </a:lnTo>
                      <a:lnTo>
                        <a:pt x="23" y="0"/>
                      </a:lnTo>
                      <a:lnTo>
                        <a:pt x="23" y="0"/>
                      </a:lnTo>
                      <a:lnTo>
                        <a:pt x="25" y="0"/>
                      </a:lnTo>
                      <a:lnTo>
                        <a:pt x="27" y="0"/>
                      </a:lnTo>
                      <a:lnTo>
                        <a:pt x="27" y="2"/>
                      </a:lnTo>
                      <a:lnTo>
                        <a:pt x="29" y="2"/>
                      </a:lnTo>
                      <a:lnTo>
                        <a:pt x="29" y="2"/>
                      </a:lnTo>
                      <a:lnTo>
                        <a:pt x="31" y="4"/>
                      </a:lnTo>
                      <a:lnTo>
                        <a:pt x="31" y="4"/>
                      </a:lnTo>
                      <a:lnTo>
                        <a:pt x="31" y="4"/>
                      </a:lnTo>
                      <a:lnTo>
                        <a:pt x="33" y="5"/>
                      </a:lnTo>
                      <a:lnTo>
                        <a:pt x="33" y="5"/>
                      </a:lnTo>
                      <a:lnTo>
                        <a:pt x="35" y="7"/>
                      </a:lnTo>
                      <a:lnTo>
                        <a:pt x="35" y="9"/>
                      </a:lnTo>
                      <a:lnTo>
                        <a:pt x="35" y="2"/>
                      </a:lnTo>
                      <a:lnTo>
                        <a:pt x="41" y="2"/>
                      </a:lnTo>
                      <a:lnTo>
                        <a:pt x="41" y="42"/>
                      </a:lnTo>
                      <a:lnTo>
                        <a:pt x="35" y="42"/>
                      </a:lnTo>
                      <a:close/>
                    </a:path>
                  </a:pathLst>
                </a:custGeom>
                <a:noFill/>
                <a:ln w="9525">
                  <a:noFill/>
                  <a:round/>
                  <a:headEnd/>
                  <a:tailEnd/>
                </a:ln>
              </p:spPr>
              <p:txBody>
                <a:bodyPr/>
                <a:lstStyle/>
                <a:p>
                  <a:endParaRPr lang="pt-BR"/>
                </a:p>
              </p:txBody>
            </p:sp>
            <p:sp>
              <p:nvSpPr>
                <p:cNvPr id="17420" name="Freeform 1036"/>
                <p:cNvSpPr>
                  <a:spLocks noEditPoints="1"/>
                </p:cNvSpPr>
                <p:nvPr/>
              </p:nvSpPr>
              <p:spPr bwMode="auto">
                <a:xfrm>
                  <a:off x="260" y="863"/>
                  <a:ext cx="37" cy="57"/>
                </a:xfrm>
                <a:custGeom>
                  <a:avLst/>
                  <a:gdLst/>
                  <a:ahLst/>
                  <a:cxnLst>
                    <a:cxn ang="0">
                      <a:pos x="41" y="38"/>
                    </a:cxn>
                    <a:cxn ang="0">
                      <a:pos x="41" y="46"/>
                    </a:cxn>
                    <a:cxn ang="0">
                      <a:pos x="41" y="50"/>
                    </a:cxn>
                    <a:cxn ang="0">
                      <a:pos x="39" y="53"/>
                    </a:cxn>
                    <a:cxn ang="0">
                      <a:pos x="37" y="55"/>
                    </a:cxn>
                    <a:cxn ang="0">
                      <a:pos x="35" y="59"/>
                    </a:cxn>
                    <a:cxn ang="0">
                      <a:pos x="29" y="61"/>
                    </a:cxn>
                    <a:cxn ang="0">
                      <a:pos x="23" y="63"/>
                    </a:cxn>
                    <a:cxn ang="0">
                      <a:pos x="18" y="63"/>
                    </a:cxn>
                    <a:cxn ang="0">
                      <a:pos x="10" y="61"/>
                    </a:cxn>
                    <a:cxn ang="0">
                      <a:pos x="6" y="57"/>
                    </a:cxn>
                    <a:cxn ang="0">
                      <a:pos x="2" y="53"/>
                    </a:cxn>
                    <a:cxn ang="0">
                      <a:pos x="10" y="51"/>
                    </a:cxn>
                    <a:cxn ang="0">
                      <a:pos x="12" y="53"/>
                    </a:cxn>
                    <a:cxn ang="0">
                      <a:pos x="14" y="57"/>
                    </a:cxn>
                    <a:cxn ang="0">
                      <a:pos x="18" y="57"/>
                    </a:cxn>
                    <a:cxn ang="0">
                      <a:pos x="21" y="57"/>
                    </a:cxn>
                    <a:cxn ang="0">
                      <a:pos x="25" y="57"/>
                    </a:cxn>
                    <a:cxn ang="0">
                      <a:pos x="29" y="55"/>
                    </a:cxn>
                    <a:cxn ang="0">
                      <a:pos x="31" y="55"/>
                    </a:cxn>
                    <a:cxn ang="0">
                      <a:pos x="33" y="51"/>
                    </a:cxn>
                    <a:cxn ang="0">
                      <a:pos x="33" y="51"/>
                    </a:cxn>
                    <a:cxn ang="0">
                      <a:pos x="35" y="50"/>
                    </a:cxn>
                    <a:cxn ang="0">
                      <a:pos x="35" y="46"/>
                    </a:cxn>
                    <a:cxn ang="0">
                      <a:pos x="35" y="40"/>
                    </a:cxn>
                    <a:cxn ang="0">
                      <a:pos x="33" y="38"/>
                    </a:cxn>
                    <a:cxn ang="0">
                      <a:pos x="29" y="40"/>
                    </a:cxn>
                    <a:cxn ang="0">
                      <a:pos x="25" y="44"/>
                    </a:cxn>
                    <a:cxn ang="0">
                      <a:pos x="21" y="44"/>
                    </a:cxn>
                    <a:cxn ang="0">
                      <a:pos x="14" y="44"/>
                    </a:cxn>
                    <a:cxn ang="0">
                      <a:pos x="6" y="40"/>
                    </a:cxn>
                    <a:cxn ang="0">
                      <a:pos x="2" y="32"/>
                    </a:cxn>
                    <a:cxn ang="0">
                      <a:pos x="0" y="25"/>
                    </a:cxn>
                    <a:cxn ang="0">
                      <a:pos x="0" y="15"/>
                    </a:cxn>
                    <a:cxn ang="0">
                      <a:pos x="4" y="7"/>
                    </a:cxn>
                    <a:cxn ang="0">
                      <a:pos x="10" y="2"/>
                    </a:cxn>
                    <a:cxn ang="0">
                      <a:pos x="18" y="0"/>
                    </a:cxn>
                    <a:cxn ang="0">
                      <a:pos x="23" y="0"/>
                    </a:cxn>
                    <a:cxn ang="0">
                      <a:pos x="27" y="2"/>
                    </a:cxn>
                    <a:cxn ang="0">
                      <a:pos x="31" y="4"/>
                    </a:cxn>
                    <a:cxn ang="0">
                      <a:pos x="35" y="7"/>
                    </a:cxn>
                    <a:cxn ang="0">
                      <a:pos x="21" y="5"/>
                    </a:cxn>
                    <a:cxn ang="0">
                      <a:pos x="16" y="5"/>
                    </a:cxn>
                    <a:cxn ang="0">
                      <a:pos x="10" y="9"/>
                    </a:cxn>
                    <a:cxn ang="0">
                      <a:pos x="8" y="15"/>
                    </a:cxn>
                    <a:cxn ang="0">
                      <a:pos x="6" y="23"/>
                    </a:cxn>
                    <a:cxn ang="0">
                      <a:pos x="8" y="28"/>
                    </a:cxn>
                    <a:cxn ang="0">
                      <a:pos x="10" y="34"/>
                    </a:cxn>
                    <a:cxn ang="0">
                      <a:pos x="14" y="38"/>
                    </a:cxn>
                    <a:cxn ang="0">
                      <a:pos x="19" y="38"/>
                    </a:cxn>
                    <a:cxn ang="0">
                      <a:pos x="25" y="38"/>
                    </a:cxn>
                    <a:cxn ang="0">
                      <a:pos x="31" y="34"/>
                    </a:cxn>
                    <a:cxn ang="0">
                      <a:pos x="33" y="28"/>
                    </a:cxn>
                    <a:cxn ang="0">
                      <a:pos x="35" y="21"/>
                    </a:cxn>
                    <a:cxn ang="0">
                      <a:pos x="33" y="15"/>
                    </a:cxn>
                    <a:cxn ang="0">
                      <a:pos x="31" y="9"/>
                    </a:cxn>
                    <a:cxn ang="0">
                      <a:pos x="27" y="5"/>
                    </a:cxn>
                    <a:cxn ang="0">
                      <a:pos x="21" y="5"/>
                    </a:cxn>
                  </a:cxnLst>
                  <a:rect l="0" t="0" r="r" b="b"/>
                  <a:pathLst>
                    <a:path w="41" h="63">
                      <a:moveTo>
                        <a:pt x="41" y="2"/>
                      </a:moveTo>
                      <a:lnTo>
                        <a:pt x="41" y="34"/>
                      </a:lnTo>
                      <a:lnTo>
                        <a:pt x="41" y="36"/>
                      </a:lnTo>
                      <a:lnTo>
                        <a:pt x="41" y="38"/>
                      </a:lnTo>
                      <a:lnTo>
                        <a:pt x="41" y="40"/>
                      </a:lnTo>
                      <a:lnTo>
                        <a:pt x="41" y="42"/>
                      </a:lnTo>
                      <a:lnTo>
                        <a:pt x="41" y="44"/>
                      </a:lnTo>
                      <a:lnTo>
                        <a:pt x="41" y="46"/>
                      </a:lnTo>
                      <a:lnTo>
                        <a:pt x="41" y="46"/>
                      </a:lnTo>
                      <a:lnTo>
                        <a:pt x="41" y="48"/>
                      </a:lnTo>
                      <a:lnTo>
                        <a:pt x="41" y="48"/>
                      </a:lnTo>
                      <a:lnTo>
                        <a:pt x="41" y="50"/>
                      </a:lnTo>
                      <a:lnTo>
                        <a:pt x="39" y="50"/>
                      </a:lnTo>
                      <a:lnTo>
                        <a:pt x="39" y="51"/>
                      </a:lnTo>
                      <a:lnTo>
                        <a:pt x="39" y="51"/>
                      </a:lnTo>
                      <a:lnTo>
                        <a:pt x="39" y="53"/>
                      </a:lnTo>
                      <a:lnTo>
                        <a:pt x="39" y="53"/>
                      </a:lnTo>
                      <a:lnTo>
                        <a:pt x="39" y="53"/>
                      </a:lnTo>
                      <a:lnTo>
                        <a:pt x="39" y="55"/>
                      </a:lnTo>
                      <a:lnTo>
                        <a:pt x="37" y="55"/>
                      </a:lnTo>
                      <a:lnTo>
                        <a:pt x="37" y="57"/>
                      </a:lnTo>
                      <a:lnTo>
                        <a:pt x="35" y="57"/>
                      </a:lnTo>
                      <a:lnTo>
                        <a:pt x="35" y="59"/>
                      </a:lnTo>
                      <a:lnTo>
                        <a:pt x="35" y="59"/>
                      </a:lnTo>
                      <a:lnTo>
                        <a:pt x="33" y="61"/>
                      </a:lnTo>
                      <a:lnTo>
                        <a:pt x="31" y="61"/>
                      </a:lnTo>
                      <a:lnTo>
                        <a:pt x="31" y="61"/>
                      </a:lnTo>
                      <a:lnTo>
                        <a:pt x="29" y="61"/>
                      </a:lnTo>
                      <a:lnTo>
                        <a:pt x="29" y="63"/>
                      </a:lnTo>
                      <a:lnTo>
                        <a:pt x="27" y="63"/>
                      </a:lnTo>
                      <a:lnTo>
                        <a:pt x="25" y="63"/>
                      </a:lnTo>
                      <a:lnTo>
                        <a:pt x="23" y="63"/>
                      </a:lnTo>
                      <a:lnTo>
                        <a:pt x="21" y="63"/>
                      </a:lnTo>
                      <a:lnTo>
                        <a:pt x="21" y="63"/>
                      </a:lnTo>
                      <a:lnTo>
                        <a:pt x="19" y="63"/>
                      </a:lnTo>
                      <a:lnTo>
                        <a:pt x="18" y="63"/>
                      </a:lnTo>
                      <a:lnTo>
                        <a:pt x="16" y="63"/>
                      </a:lnTo>
                      <a:lnTo>
                        <a:pt x="14" y="63"/>
                      </a:lnTo>
                      <a:lnTo>
                        <a:pt x="12" y="61"/>
                      </a:lnTo>
                      <a:lnTo>
                        <a:pt x="10" y="61"/>
                      </a:lnTo>
                      <a:lnTo>
                        <a:pt x="8" y="61"/>
                      </a:lnTo>
                      <a:lnTo>
                        <a:pt x="8" y="59"/>
                      </a:lnTo>
                      <a:lnTo>
                        <a:pt x="6" y="59"/>
                      </a:lnTo>
                      <a:lnTo>
                        <a:pt x="6" y="57"/>
                      </a:lnTo>
                      <a:lnTo>
                        <a:pt x="4" y="57"/>
                      </a:lnTo>
                      <a:lnTo>
                        <a:pt x="4" y="55"/>
                      </a:lnTo>
                      <a:lnTo>
                        <a:pt x="4" y="55"/>
                      </a:lnTo>
                      <a:lnTo>
                        <a:pt x="2" y="53"/>
                      </a:lnTo>
                      <a:lnTo>
                        <a:pt x="2" y="51"/>
                      </a:lnTo>
                      <a:lnTo>
                        <a:pt x="2" y="50"/>
                      </a:lnTo>
                      <a:lnTo>
                        <a:pt x="10" y="50"/>
                      </a:lnTo>
                      <a:lnTo>
                        <a:pt x="10" y="51"/>
                      </a:lnTo>
                      <a:lnTo>
                        <a:pt x="10" y="51"/>
                      </a:lnTo>
                      <a:lnTo>
                        <a:pt x="10" y="53"/>
                      </a:lnTo>
                      <a:lnTo>
                        <a:pt x="10" y="53"/>
                      </a:lnTo>
                      <a:lnTo>
                        <a:pt x="12" y="53"/>
                      </a:lnTo>
                      <a:lnTo>
                        <a:pt x="12" y="55"/>
                      </a:lnTo>
                      <a:lnTo>
                        <a:pt x="12" y="55"/>
                      </a:lnTo>
                      <a:lnTo>
                        <a:pt x="14" y="55"/>
                      </a:lnTo>
                      <a:lnTo>
                        <a:pt x="14" y="57"/>
                      </a:lnTo>
                      <a:lnTo>
                        <a:pt x="14" y="57"/>
                      </a:lnTo>
                      <a:lnTo>
                        <a:pt x="16" y="57"/>
                      </a:lnTo>
                      <a:lnTo>
                        <a:pt x="16" y="57"/>
                      </a:lnTo>
                      <a:lnTo>
                        <a:pt x="18" y="57"/>
                      </a:lnTo>
                      <a:lnTo>
                        <a:pt x="19" y="57"/>
                      </a:lnTo>
                      <a:lnTo>
                        <a:pt x="19" y="57"/>
                      </a:lnTo>
                      <a:lnTo>
                        <a:pt x="21" y="57"/>
                      </a:lnTo>
                      <a:lnTo>
                        <a:pt x="21" y="57"/>
                      </a:lnTo>
                      <a:lnTo>
                        <a:pt x="23" y="57"/>
                      </a:lnTo>
                      <a:lnTo>
                        <a:pt x="23" y="57"/>
                      </a:lnTo>
                      <a:lnTo>
                        <a:pt x="25" y="57"/>
                      </a:lnTo>
                      <a:lnTo>
                        <a:pt x="25" y="57"/>
                      </a:lnTo>
                      <a:lnTo>
                        <a:pt x="27" y="57"/>
                      </a:lnTo>
                      <a:lnTo>
                        <a:pt x="27" y="57"/>
                      </a:lnTo>
                      <a:lnTo>
                        <a:pt x="27" y="57"/>
                      </a:lnTo>
                      <a:lnTo>
                        <a:pt x="29" y="55"/>
                      </a:lnTo>
                      <a:lnTo>
                        <a:pt x="29" y="55"/>
                      </a:lnTo>
                      <a:lnTo>
                        <a:pt x="31" y="55"/>
                      </a:lnTo>
                      <a:lnTo>
                        <a:pt x="31" y="55"/>
                      </a:lnTo>
                      <a:lnTo>
                        <a:pt x="31" y="55"/>
                      </a:lnTo>
                      <a:lnTo>
                        <a:pt x="31" y="53"/>
                      </a:lnTo>
                      <a:lnTo>
                        <a:pt x="33" y="53"/>
                      </a:lnTo>
                      <a:lnTo>
                        <a:pt x="33" y="53"/>
                      </a:lnTo>
                      <a:lnTo>
                        <a:pt x="33" y="51"/>
                      </a:lnTo>
                      <a:lnTo>
                        <a:pt x="33" y="51"/>
                      </a:lnTo>
                      <a:lnTo>
                        <a:pt x="33" y="51"/>
                      </a:lnTo>
                      <a:lnTo>
                        <a:pt x="33" y="51"/>
                      </a:lnTo>
                      <a:lnTo>
                        <a:pt x="33" y="51"/>
                      </a:lnTo>
                      <a:lnTo>
                        <a:pt x="33" y="50"/>
                      </a:lnTo>
                      <a:lnTo>
                        <a:pt x="35" y="50"/>
                      </a:lnTo>
                      <a:lnTo>
                        <a:pt x="35" y="50"/>
                      </a:lnTo>
                      <a:lnTo>
                        <a:pt x="35" y="50"/>
                      </a:lnTo>
                      <a:lnTo>
                        <a:pt x="35" y="48"/>
                      </a:lnTo>
                      <a:lnTo>
                        <a:pt x="35" y="48"/>
                      </a:lnTo>
                      <a:lnTo>
                        <a:pt x="35" y="46"/>
                      </a:lnTo>
                      <a:lnTo>
                        <a:pt x="35" y="46"/>
                      </a:lnTo>
                      <a:lnTo>
                        <a:pt x="35" y="46"/>
                      </a:lnTo>
                      <a:lnTo>
                        <a:pt x="35" y="44"/>
                      </a:lnTo>
                      <a:lnTo>
                        <a:pt x="35" y="44"/>
                      </a:lnTo>
                      <a:lnTo>
                        <a:pt x="35" y="40"/>
                      </a:lnTo>
                      <a:lnTo>
                        <a:pt x="35" y="34"/>
                      </a:lnTo>
                      <a:lnTo>
                        <a:pt x="35" y="36"/>
                      </a:lnTo>
                      <a:lnTo>
                        <a:pt x="33" y="36"/>
                      </a:lnTo>
                      <a:lnTo>
                        <a:pt x="33" y="38"/>
                      </a:lnTo>
                      <a:lnTo>
                        <a:pt x="33" y="38"/>
                      </a:lnTo>
                      <a:lnTo>
                        <a:pt x="31" y="40"/>
                      </a:lnTo>
                      <a:lnTo>
                        <a:pt x="31" y="40"/>
                      </a:lnTo>
                      <a:lnTo>
                        <a:pt x="29" y="40"/>
                      </a:lnTo>
                      <a:lnTo>
                        <a:pt x="29" y="42"/>
                      </a:lnTo>
                      <a:lnTo>
                        <a:pt x="27" y="42"/>
                      </a:lnTo>
                      <a:lnTo>
                        <a:pt x="27" y="42"/>
                      </a:lnTo>
                      <a:lnTo>
                        <a:pt x="25" y="44"/>
                      </a:lnTo>
                      <a:lnTo>
                        <a:pt x="25" y="44"/>
                      </a:lnTo>
                      <a:lnTo>
                        <a:pt x="23" y="44"/>
                      </a:lnTo>
                      <a:lnTo>
                        <a:pt x="21" y="44"/>
                      </a:lnTo>
                      <a:lnTo>
                        <a:pt x="21" y="44"/>
                      </a:lnTo>
                      <a:lnTo>
                        <a:pt x="19" y="44"/>
                      </a:lnTo>
                      <a:lnTo>
                        <a:pt x="18" y="44"/>
                      </a:lnTo>
                      <a:lnTo>
                        <a:pt x="16" y="44"/>
                      </a:lnTo>
                      <a:lnTo>
                        <a:pt x="14" y="44"/>
                      </a:lnTo>
                      <a:lnTo>
                        <a:pt x="12" y="42"/>
                      </a:lnTo>
                      <a:lnTo>
                        <a:pt x="10" y="42"/>
                      </a:lnTo>
                      <a:lnTo>
                        <a:pt x="8" y="40"/>
                      </a:lnTo>
                      <a:lnTo>
                        <a:pt x="6" y="40"/>
                      </a:lnTo>
                      <a:lnTo>
                        <a:pt x="6" y="38"/>
                      </a:lnTo>
                      <a:lnTo>
                        <a:pt x="4" y="36"/>
                      </a:lnTo>
                      <a:lnTo>
                        <a:pt x="4" y="34"/>
                      </a:lnTo>
                      <a:lnTo>
                        <a:pt x="2" y="32"/>
                      </a:lnTo>
                      <a:lnTo>
                        <a:pt x="2" y="30"/>
                      </a:lnTo>
                      <a:lnTo>
                        <a:pt x="0" y="28"/>
                      </a:lnTo>
                      <a:lnTo>
                        <a:pt x="0" y="27"/>
                      </a:lnTo>
                      <a:lnTo>
                        <a:pt x="0" y="25"/>
                      </a:lnTo>
                      <a:lnTo>
                        <a:pt x="0" y="21"/>
                      </a:lnTo>
                      <a:lnTo>
                        <a:pt x="0" y="19"/>
                      </a:lnTo>
                      <a:lnTo>
                        <a:pt x="0" y="17"/>
                      </a:lnTo>
                      <a:lnTo>
                        <a:pt x="0" y="15"/>
                      </a:lnTo>
                      <a:lnTo>
                        <a:pt x="2" y="13"/>
                      </a:lnTo>
                      <a:lnTo>
                        <a:pt x="2" y="11"/>
                      </a:lnTo>
                      <a:lnTo>
                        <a:pt x="4" y="9"/>
                      </a:lnTo>
                      <a:lnTo>
                        <a:pt x="4" y="7"/>
                      </a:lnTo>
                      <a:lnTo>
                        <a:pt x="6" y="5"/>
                      </a:lnTo>
                      <a:lnTo>
                        <a:pt x="8" y="4"/>
                      </a:lnTo>
                      <a:lnTo>
                        <a:pt x="8" y="4"/>
                      </a:lnTo>
                      <a:lnTo>
                        <a:pt x="10" y="2"/>
                      </a:lnTo>
                      <a:lnTo>
                        <a:pt x="12" y="2"/>
                      </a:lnTo>
                      <a:lnTo>
                        <a:pt x="14" y="0"/>
                      </a:lnTo>
                      <a:lnTo>
                        <a:pt x="16" y="0"/>
                      </a:lnTo>
                      <a:lnTo>
                        <a:pt x="18" y="0"/>
                      </a:lnTo>
                      <a:lnTo>
                        <a:pt x="19" y="0"/>
                      </a:lnTo>
                      <a:lnTo>
                        <a:pt x="21" y="0"/>
                      </a:lnTo>
                      <a:lnTo>
                        <a:pt x="21" y="0"/>
                      </a:lnTo>
                      <a:lnTo>
                        <a:pt x="23" y="0"/>
                      </a:lnTo>
                      <a:lnTo>
                        <a:pt x="25" y="0"/>
                      </a:lnTo>
                      <a:lnTo>
                        <a:pt x="25" y="0"/>
                      </a:lnTo>
                      <a:lnTo>
                        <a:pt x="27" y="2"/>
                      </a:lnTo>
                      <a:lnTo>
                        <a:pt x="27" y="2"/>
                      </a:lnTo>
                      <a:lnTo>
                        <a:pt x="29" y="2"/>
                      </a:lnTo>
                      <a:lnTo>
                        <a:pt x="29" y="2"/>
                      </a:lnTo>
                      <a:lnTo>
                        <a:pt x="31" y="4"/>
                      </a:lnTo>
                      <a:lnTo>
                        <a:pt x="31" y="4"/>
                      </a:lnTo>
                      <a:lnTo>
                        <a:pt x="33" y="5"/>
                      </a:lnTo>
                      <a:lnTo>
                        <a:pt x="33" y="5"/>
                      </a:lnTo>
                      <a:lnTo>
                        <a:pt x="33" y="7"/>
                      </a:lnTo>
                      <a:lnTo>
                        <a:pt x="35" y="7"/>
                      </a:lnTo>
                      <a:lnTo>
                        <a:pt x="35" y="9"/>
                      </a:lnTo>
                      <a:lnTo>
                        <a:pt x="35" y="2"/>
                      </a:lnTo>
                      <a:lnTo>
                        <a:pt x="41" y="2"/>
                      </a:lnTo>
                      <a:close/>
                      <a:moveTo>
                        <a:pt x="21" y="5"/>
                      </a:moveTo>
                      <a:lnTo>
                        <a:pt x="19" y="5"/>
                      </a:lnTo>
                      <a:lnTo>
                        <a:pt x="18" y="5"/>
                      </a:lnTo>
                      <a:lnTo>
                        <a:pt x="16" y="5"/>
                      </a:lnTo>
                      <a:lnTo>
                        <a:pt x="16" y="5"/>
                      </a:lnTo>
                      <a:lnTo>
                        <a:pt x="14" y="5"/>
                      </a:lnTo>
                      <a:lnTo>
                        <a:pt x="12" y="7"/>
                      </a:lnTo>
                      <a:lnTo>
                        <a:pt x="12" y="7"/>
                      </a:lnTo>
                      <a:lnTo>
                        <a:pt x="10" y="9"/>
                      </a:lnTo>
                      <a:lnTo>
                        <a:pt x="10" y="11"/>
                      </a:lnTo>
                      <a:lnTo>
                        <a:pt x="8" y="11"/>
                      </a:lnTo>
                      <a:lnTo>
                        <a:pt x="8" y="13"/>
                      </a:lnTo>
                      <a:lnTo>
                        <a:pt x="8" y="15"/>
                      </a:lnTo>
                      <a:lnTo>
                        <a:pt x="8" y="17"/>
                      </a:lnTo>
                      <a:lnTo>
                        <a:pt x="6" y="19"/>
                      </a:lnTo>
                      <a:lnTo>
                        <a:pt x="6" y="19"/>
                      </a:lnTo>
                      <a:lnTo>
                        <a:pt x="6" y="23"/>
                      </a:lnTo>
                      <a:lnTo>
                        <a:pt x="6" y="25"/>
                      </a:lnTo>
                      <a:lnTo>
                        <a:pt x="6" y="25"/>
                      </a:lnTo>
                      <a:lnTo>
                        <a:pt x="8" y="27"/>
                      </a:lnTo>
                      <a:lnTo>
                        <a:pt x="8" y="28"/>
                      </a:lnTo>
                      <a:lnTo>
                        <a:pt x="8" y="30"/>
                      </a:lnTo>
                      <a:lnTo>
                        <a:pt x="8" y="32"/>
                      </a:lnTo>
                      <a:lnTo>
                        <a:pt x="10" y="32"/>
                      </a:lnTo>
                      <a:lnTo>
                        <a:pt x="10" y="34"/>
                      </a:lnTo>
                      <a:lnTo>
                        <a:pt x="12" y="36"/>
                      </a:lnTo>
                      <a:lnTo>
                        <a:pt x="12" y="36"/>
                      </a:lnTo>
                      <a:lnTo>
                        <a:pt x="14" y="36"/>
                      </a:lnTo>
                      <a:lnTo>
                        <a:pt x="14" y="38"/>
                      </a:lnTo>
                      <a:lnTo>
                        <a:pt x="16" y="38"/>
                      </a:lnTo>
                      <a:lnTo>
                        <a:pt x="18" y="38"/>
                      </a:lnTo>
                      <a:lnTo>
                        <a:pt x="18" y="38"/>
                      </a:lnTo>
                      <a:lnTo>
                        <a:pt x="19" y="38"/>
                      </a:lnTo>
                      <a:lnTo>
                        <a:pt x="21" y="38"/>
                      </a:lnTo>
                      <a:lnTo>
                        <a:pt x="23" y="38"/>
                      </a:lnTo>
                      <a:lnTo>
                        <a:pt x="25" y="38"/>
                      </a:lnTo>
                      <a:lnTo>
                        <a:pt x="25" y="38"/>
                      </a:lnTo>
                      <a:lnTo>
                        <a:pt x="27" y="36"/>
                      </a:lnTo>
                      <a:lnTo>
                        <a:pt x="29" y="36"/>
                      </a:lnTo>
                      <a:lnTo>
                        <a:pt x="29" y="34"/>
                      </a:lnTo>
                      <a:lnTo>
                        <a:pt x="31" y="34"/>
                      </a:lnTo>
                      <a:lnTo>
                        <a:pt x="31" y="32"/>
                      </a:lnTo>
                      <a:lnTo>
                        <a:pt x="33" y="32"/>
                      </a:lnTo>
                      <a:lnTo>
                        <a:pt x="33" y="30"/>
                      </a:lnTo>
                      <a:lnTo>
                        <a:pt x="33" y="28"/>
                      </a:lnTo>
                      <a:lnTo>
                        <a:pt x="35" y="27"/>
                      </a:lnTo>
                      <a:lnTo>
                        <a:pt x="35" y="25"/>
                      </a:lnTo>
                      <a:lnTo>
                        <a:pt x="35" y="23"/>
                      </a:lnTo>
                      <a:lnTo>
                        <a:pt x="35" y="21"/>
                      </a:lnTo>
                      <a:lnTo>
                        <a:pt x="35" y="19"/>
                      </a:lnTo>
                      <a:lnTo>
                        <a:pt x="35" y="17"/>
                      </a:lnTo>
                      <a:lnTo>
                        <a:pt x="35" y="15"/>
                      </a:lnTo>
                      <a:lnTo>
                        <a:pt x="33" y="15"/>
                      </a:lnTo>
                      <a:lnTo>
                        <a:pt x="33" y="13"/>
                      </a:lnTo>
                      <a:lnTo>
                        <a:pt x="33" y="11"/>
                      </a:lnTo>
                      <a:lnTo>
                        <a:pt x="31" y="9"/>
                      </a:lnTo>
                      <a:lnTo>
                        <a:pt x="31" y="9"/>
                      </a:lnTo>
                      <a:lnTo>
                        <a:pt x="29" y="7"/>
                      </a:lnTo>
                      <a:lnTo>
                        <a:pt x="29" y="7"/>
                      </a:lnTo>
                      <a:lnTo>
                        <a:pt x="27" y="5"/>
                      </a:lnTo>
                      <a:lnTo>
                        <a:pt x="27" y="5"/>
                      </a:lnTo>
                      <a:lnTo>
                        <a:pt x="25" y="5"/>
                      </a:lnTo>
                      <a:lnTo>
                        <a:pt x="23" y="5"/>
                      </a:lnTo>
                      <a:lnTo>
                        <a:pt x="21" y="5"/>
                      </a:lnTo>
                      <a:lnTo>
                        <a:pt x="21" y="5"/>
                      </a:lnTo>
                      <a:close/>
                    </a:path>
                  </a:pathLst>
                </a:custGeom>
                <a:noFill/>
                <a:ln w="9525">
                  <a:noFill/>
                  <a:round/>
                  <a:headEnd/>
                  <a:tailEnd/>
                </a:ln>
              </p:spPr>
              <p:txBody>
                <a:bodyPr/>
                <a:lstStyle/>
                <a:p>
                  <a:endParaRPr lang="pt-BR"/>
                </a:p>
              </p:txBody>
            </p:sp>
            <p:sp>
              <p:nvSpPr>
                <p:cNvPr id="17421" name="Freeform 1037"/>
                <p:cNvSpPr>
                  <a:spLocks noEditPoints="1"/>
                </p:cNvSpPr>
                <p:nvPr/>
              </p:nvSpPr>
              <p:spPr bwMode="auto">
                <a:xfrm>
                  <a:off x="306" y="863"/>
                  <a:ext cx="36" cy="40"/>
                </a:xfrm>
                <a:custGeom>
                  <a:avLst/>
                  <a:gdLst/>
                  <a:ahLst/>
                  <a:cxnLst>
                    <a:cxn ang="0">
                      <a:pos x="33" y="15"/>
                    </a:cxn>
                    <a:cxn ang="0">
                      <a:pos x="31" y="11"/>
                    </a:cxn>
                    <a:cxn ang="0">
                      <a:pos x="29" y="7"/>
                    </a:cxn>
                    <a:cxn ang="0">
                      <a:pos x="25" y="5"/>
                    </a:cxn>
                    <a:cxn ang="0">
                      <a:pos x="23" y="5"/>
                    </a:cxn>
                    <a:cxn ang="0">
                      <a:pos x="19" y="5"/>
                    </a:cxn>
                    <a:cxn ang="0">
                      <a:pos x="15" y="5"/>
                    </a:cxn>
                    <a:cxn ang="0">
                      <a:pos x="12" y="7"/>
                    </a:cxn>
                    <a:cxn ang="0">
                      <a:pos x="10" y="9"/>
                    </a:cxn>
                    <a:cxn ang="0">
                      <a:pos x="8" y="13"/>
                    </a:cxn>
                    <a:cxn ang="0">
                      <a:pos x="6" y="17"/>
                    </a:cxn>
                    <a:cxn ang="0">
                      <a:pos x="6" y="21"/>
                    </a:cxn>
                    <a:cxn ang="0">
                      <a:pos x="8" y="27"/>
                    </a:cxn>
                    <a:cxn ang="0">
                      <a:pos x="10" y="32"/>
                    </a:cxn>
                    <a:cxn ang="0">
                      <a:pos x="12" y="36"/>
                    </a:cxn>
                    <a:cxn ang="0">
                      <a:pos x="15" y="38"/>
                    </a:cxn>
                    <a:cxn ang="0">
                      <a:pos x="19" y="38"/>
                    </a:cxn>
                    <a:cxn ang="0">
                      <a:pos x="23" y="38"/>
                    </a:cxn>
                    <a:cxn ang="0">
                      <a:pos x="25" y="38"/>
                    </a:cxn>
                    <a:cxn ang="0">
                      <a:pos x="29" y="36"/>
                    </a:cxn>
                    <a:cxn ang="0">
                      <a:pos x="31" y="34"/>
                    </a:cxn>
                    <a:cxn ang="0">
                      <a:pos x="33" y="30"/>
                    </a:cxn>
                    <a:cxn ang="0">
                      <a:pos x="40" y="32"/>
                    </a:cxn>
                    <a:cxn ang="0">
                      <a:pos x="37" y="36"/>
                    </a:cxn>
                    <a:cxn ang="0">
                      <a:pos x="35" y="40"/>
                    </a:cxn>
                    <a:cxn ang="0">
                      <a:pos x="31" y="42"/>
                    </a:cxn>
                    <a:cxn ang="0">
                      <a:pos x="27" y="44"/>
                    </a:cxn>
                    <a:cxn ang="0">
                      <a:pos x="23" y="44"/>
                    </a:cxn>
                    <a:cxn ang="0">
                      <a:pos x="15" y="44"/>
                    </a:cxn>
                    <a:cxn ang="0">
                      <a:pos x="10" y="42"/>
                    </a:cxn>
                    <a:cxn ang="0">
                      <a:pos x="6" y="38"/>
                    </a:cxn>
                    <a:cxn ang="0">
                      <a:pos x="2" y="32"/>
                    </a:cxn>
                    <a:cxn ang="0">
                      <a:pos x="0" y="27"/>
                    </a:cxn>
                    <a:cxn ang="0">
                      <a:pos x="0" y="19"/>
                    </a:cxn>
                    <a:cxn ang="0">
                      <a:pos x="2" y="13"/>
                    </a:cxn>
                    <a:cxn ang="0">
                      <a:pos x="4" y="7"/>
                    </a:cxn>
                    <a:cxn ang="0">
                      <a:pos x="10" y="4"/>
                    </a:cxn>
                    <a:cxn ang="0">
                      <a:pos x="14" y="0"/>
                    </a:cxn>
                    <a:cxn ang="0">
                      <a:pos x="21" y="0"/>
                    </a:cxn>
                    <a:cxn ang="0">
                      <a:pos x="27" y="0"/>
                    </a:cxn>
                    <a:cxn ang="0">
                      <a:pos x="31" y="2"/>
                    </a:cxn>
                    <a:cxn ang="0">
                      <a:pos x="35" y="7"/>
                    </a:cxn>
                    <a:cxn ang="0">
                      <a:pos x="38" y="11"/>
                    </a:cxn>
                    <a:cxn ang="0">
                      <a:pos x="38" y="19"/>
                    </a:cxn>
                  </a:cxnLst>
                  <a:rect l="0" t="0" r="r" b="b"/>
                  <a:pathLst>
                    <a:path w="40" h="44">
                      <a:moveTo>
                        <a:pt x="33" y="17"/>
                      </a:moveTo>
                      <a:lnTo>
                        <a:pt x="33" y="15"/>
                      </a:lnTo>
                      <a:lnTo>
                        <a:pt x="33" y="15"/>
                      </a:lnTo>
                      <a:lnTo>
                        <a:pt x="33" y="13"/>
                      </a:lnTo>
                      <a:lnTo>
                        <a:pt x="31" y="11"/>
                      </a:lnTo>
                      <a:lnTo>
                        <a:pt x="31" y="11"/>
                      </a:lnTo>
                      <a:lnTo>
                        <a:pt x="31" y="9"/>
                      </a:lnTo>
                      <a:lnTo>
                        <a:pt x="29" y="9"/>
                      </a:lnTo>
                      <a:lnTo>
                        <a:pt x="29" y="7"/>
                      </a:lnTo>
                      <a:lnTo>
                        <a:pt x="27" y="7"/>
                      </a:lnTo>
                      <a:lnTo>
                        <a:pt x="27" y="7"/>
                      </a:lnTo>
                      <a:lnTo>
                        <a:pt x="25" y="5"/>
                      </a:lnTo>
                      <a:lnTo>
                        <a:pt x="25" y="5"/>
                      </a:lnTo>
                      <a:lnTo>
                        <a:pt x="23" y="5"/>
                      </a:lnTo>
                      <a:lnTo>
                        <a:pt x="23" y="5"/>
                      </a:lnTo>
                      <a:lnTo>
                        <a:pt x="21" y="5"/>
                      </a:lnTo>
                      <a:lnTo>
                        <a:pt x="19" y="5"/>
                      </a:lnTo>
                      <a:lnTo>
                        <a:pt x="19" y="5"/>
                      </a:lnTo>
                      <a:lnTo>
                        <a:pt x="17" y="5"/>
                      </a:lnTo>
                      <a:lnTo>
                        <a:pt x="15" y="5"/>
                      </a:lnTo>
                      <a:lnTo>
                        <a:pt x="15" y="5"/>
                      </a:lnTo>
                      <a:lnTo>
                        <a:pt x="14" y="5"/>
                      </a:lnTo>
                      <a:lnTo>
                        <a:pt x="14" y="7"/>
                      </a:lnTo>
                      <a:lnTo>
                        <a:pt x="12" y="7"/>
                      </a:lnTo>
                      <a:lnTo>
                        <a:pt x="12" y="7"/>
                      </a:lnTo>
                      <a:lnTo>
                        <a:pt x="10" y="9"/>
                      </a:lnTo>
                      <a:lnTo>
                        <a:pt x="10" y="9"/>
                      </a:lnTo>
                      <a:lnTo>
                        <a:pt x="8" y="11"/>
                      </a:lnTo>
                      <a:lnTo>
                        <a:pt x="8" y="11"/>
                      </a:lnTo>
                      <a:lnTo>
                        <a:pt x="8" y="13"/>
                      </a:lnTo>
                      <a:lnTo>
                        <a:pt x="8" y="15"/>
                      </a:lnTo>
                      <a:lnTo>
                        <a:pt x="8" y="15"/>
                      </a:lnTo>
                      <a:lnTo>
                        <a:pt x="6" y="17"/>
                      </a:lnTo>
                      <a:lnTo>
                        <a:pt x="33" y="17"/>
                      </a:lnTo>
                      <a:close/>
                      <a:moveTo>
                        <a:pt x="38" y="21"/>
                      </a:moveTo>
                      <a:lnTo>
                        <a:pt x="6" y="21"/>
                      </a:lnTo>
                      <a:lnTo>
                        <a:pt x="6" y="23"/>
                      </a:lnTo>
                      <a:lnTo>
                        <a:pt x="6" y="25"/>
                      </a:lnTo>
                      <a:lnTo>
                        <a:pt x="8" y="27"/>
                      </a:lnTo>
                      <a:lnTo>
                        <a:pt x="8" y="28"/>
                      </a:lnTo>
                      <a:lnTo>
                        <a:pt x="8" y="30"/>
                      </a:lnTo>
                      <a:lnTo>
                        <a:pt x="10" y="32"/>
                      </a:lnTo>
                      <a:lnTo>
                        <a:pt x="10" y="32"/>
                      </a:lnTo>
                      <a:lnTo>
                        <a:pt x="10" y="34"/>
                      </a:lnTo>
                      <a:lnTo>
                        <a:pt x="12" y="36"/>
                      </a:lnTo>
                      <a:lnTo>
                        <a:pt x="12" y="36"/>
                      </a:lnTo>
                      <a:lnTo>
                        <a:pt x="14" y="36"/>
                      </a:lnTo>
                      <a:lnTo>
                        <a:pt x="15" y="38"/>
                      </a:lnTo>
                      <a:lnTo>
                        <a:pt x="15" y="38"/>
                      </a:lnTo>
                      <a:lnTo>
                        <a:pt x="17" y="38"/>
                      </a:lnTo>
                      <a:lnTo>
                        <a:pt x="19" y="38"/>
                      </a:lnTo>
                      <a:lnTo>
                        <a:pt x="21" y="38"/>
                      </a:lnTo>
                      <a:lnTo>
                        <a:pt x="21" y="38"/>
                      </a:lnTo>
                      <a:lnTo>
                        <a:pt x="23" y="38"/>
                      </a:lnTo>
                      <a:lnTo>
                        <a:pt x="23" y="38"/>
                      </a:lnTo>
                      <a:lnTo>
                        <a:pt x="25" y="38"/>
                      </a:lnTo>
                      <a:lnTo>
                        <a:pt x="25" y="38"/>
                      </a:lnTo>
                      <a:lnTo>
                        <a:pt x="27" y="38"/>
                      </a:lnTo>
                      <a:lnTo>
                        <a:pt x="27" y="36"/>
                      </a:lnTo>
                      <a:lnTo>
                        <a:pt x="29" y="36"/>
                      </a:lnTo>
                      <a:lnTo>
                        <a:pt x="29" y="36"/>
                      </a:lnTo>
                      <a:lnTo>
                        <a:pt x="31" y="34"/>
                      </a:lnTo>
                      <a:lnTo>
                        <a:pt x="31" y="34"/>
                      </a:lnTo>
                      <a:lnTo>
                        <a:pt x="33" y="32"/>
                      </a:lnTo>
                      <a:lnTo>
                        <a:pt x="33" y="32"/>
                      </a:lnTo>
                      <a:lnTo>
                        <a:pt x="33" y="30"/>
                      </a:lnTo>
                      <a:lnTo>
                        <a:pt x="35" y="30"/>
                      </a:lnTo>
                      <a:lnTo>
                        <a:pt x="35" y="28"/>
                      </a:lnTo>
                      <a:lnTo>
                        <a:pt x="40" y="32"/>
                      </a:lnTo>
                      <a:lnTo>
                        <a:pt x="38" y="34"/>
                      </a:lnTo>
                      <a:lnTo>
                        <a:pt x="38" y="34"/>
                      </a:lnTo>
                      <a:lnTo>
                        <a:pt x="37" y="36"/>
                      </a:lnTo>
                      <a:lnTo>
                        <a:pt x="37" y="38"/>
                      </a:lnTo>
                      <a:lnTo>
                        <a:pt x="35" y="38"/>
                      </a:lnTo>
                      <a:lnTo>
                        <a:pt x="35" y="40"/>
                      </a:lnTo>
                      <a:lnTo>
                        <a:pt x="33" y="40"/>
                      </a:lnTo>
                      <a:lnTo>
                        <a:pt x="33" y="42"/>
                      </a:lnTo>
                      <a:lnTo>
                        <a:pt x="31" y="42"/>
                      </a:lnTo>
                      <a:lnTo>
                        <a:pt x="29" y="42"/>
                      </a:lnTo>
                      <a:lnTo>
                        <a:pt x="29" y="44"/>
                      </a:lnTo>
                      <a:lnTo>
                        <a:pt x="27" y="44"/>
                      </a:lnTo>
                      <a:lnTo>
                        <a:pt x="25" y="44"/>
                      </a:lnTo>
                      <a:lnTo>
                        <a:pt x="23" y="44"/>
                      </a:lnTo>
                      <a:lnTo>
                        <a:pt x="23" y="44"/>
                      </a:lnTo>
                      <a:lnTo>
                        <a:pt x="21" y="44"/>
                      </a:lnTo>
                      <a:lnTo>
                        <a:pt x="19" y="44"/>
                      </a:lnTo>
                      <a:lnTo>
                        <a:pt x="15" y="44"/>
                      </a:lnTo>
                      <a:lnTo>
                        <a:pt x="14" y="44"/>
                      </a:lnTo>
                      <a:lnTo>
                        <a:pt x="12" y="42"/>
                      </a:lnTo>
                      <a:lnTo>
                        <a:pt x="10" y="42"/>
                      </a:lnTo>
                      <a:lnTo>
                        <a:pt x="10" y="40"/>
                      </a:lnTo>
                      <a:lnTo>
                        <a:pt x="8" y="40"/>
                      </a:lnTo>
                      <a:lnTo>
                        <a:pt x="6" y="38"/>
                      </a:lnTo>
                      <a:lnTo>
                        <a:pt x="4" y="36"/>
                      </a:lnTo>
                      <a:lnTo>
                        <a:pt x="4" y="34"/>
                      </a:lnTo>
                      <a:lnTo>
                        <a:pt x="2" y="32"/>
                      </a:lnTo>
                      <a:lnTo>
                        <a:pt x="2" y="30"/>
                      </a:lnTo>
                      <a:lnTo>
                        <a:pt x="0" y="28"/>
                      </a:lnTo>
                      <a:lnTo>
                        <a:pt x="0" y="27"/>
                      </a:lnTo>
                      <a:lnTo>
                        <a:pt x="0" y="25"/>
                      </a:lnTo>
                      <a:lnTo>
                        <a:pt x="0" y="23"/>
                      </a:lnTo>
                      <a:lnTo>
                        <a:pt x="0" y="19"/>
                      </a:lnTo>
                      <a:lnTo>
                        <a:pt x="0" y="17"/>
                      </a:lnTo>
                      <a:lnTo>
                        <a:pt x="0" y="15"/>
                      </a:lnTo>
                      <a:lnTo>
                        <a:pt x="2" y="13"/>
                      </a:lnTo>
                      <a:lnTo>
                        <a:pt x="2" y="11"/>
                      </a:lnTo>
                      <a:lnTo>
                        <a:pt x="4" y="9"/>
                      </a:lnTo>
                      <a:lnTo>
                        <a:pt x="4" y="7"/>
                      </a:lnTo>
                      <a:lnTo>
                        <a:pt x="6" y="5"/>
                      </a:lnTo>
                      <a:lnTo>
                        <a:pt x="8" y="4"/>
                      </a:lnTo>
                      <a:lnTo>
                        <a:pt x="10" y="4"/>
                      </a:lnTo>
                      <a:lnTo>
                        <a:pt x="10" y="2"/>
                      </a:lnTo>
                      <a:lnTo>
                        <a:pt x="12" y="2"/>
                      </a:lnTo>
                      <a:lnTo>
                        <a:pt x="14" y="0"/>
                      </a:lnTo>
                      <a:lnTo>
                        <a:pt x="15" y="0"/>
                      </a:lnTo>
                      <a:lnTo>
                        <a:pt x="17" y="0"/>
                      </a:lnTo>
                      <a:lnTo>
                        <a:pt x="21" y="0"/>
                      </a:lnTo>
                      <a:lnTo>
                        <a:pt x="23" y="0"/>
                      </a:lnTo>
                      <a:lnTo>
                        <a:pt x="25" y="0"/>
                      </a:lnTo>
                      <a:lnTo>
                        <a:pt x="27" y="0"/>
                      </a:lnTo>
                      <a:lnTo>
                        <a:pt x="29" y="2"/>
                      </a:lnTo>
                      <a:lnTo>
                        <a:pt x="29" y="2"/>
                      </a:lnTo>
                      <a:lnTo>
                        <a:pt x="31" y="2"/>
                      </a:lnTo>
                      <a:lnTo>
                        <a:pt x="33" y="4"/>
                      </a:lnTo>
                      <a:lnTo>
                        <a:pt x="35" y="5"/>
                      </a:lnTo>
                      <a:lnTo>
                        <a:pt x="35" y="7"/>
                      </a:lnTo>
                      <a:lnTo>
                        <a:pt x="37" y="7"/>
                      </a:lnTo>
                      <a:lnTo>
                        <a:pt x="37" y="9"/>
                      </a:lnTo>
                      <a:lnTo>
                        <a:pt x="38" y="11"/>
                      </a:lnTo>
                      <a:lnTo>
                        <a:pt x="38" y="13"/>
                      </a:lnTo>
                      <a:lnTo>
                        <a:pt x="38" y="15"/>
                      </a:lnTo>
                      <a:lnTo>
                        <a:pt x="38" y="19"/>
                      </a:lnTo>
                      <a:lnTo>
                        <a:pt x="38" y="21"/>
                      </a:lnTo>
                      <a:lnTo>
                        <a:pt x="38" y="21"/>
                      </a:lnTo>
                      <a:close/>
                    </a:path>
                  </a:pathLst>
                </a:custGeom>
                <a:noFill/>
                <a:ln w="9525">
                  <a:noFill/>
                  <a:round/>
                  <a:headEnd/>
                  <a:tailEnd/>
                </a:ln>
              </p:spPr>
              <p:txBody>
                <a:bodyPr/>
                <a:lstStyle/>
                <a:p>
                  <a:endParaRPr lang="pt-BR"/>
                </a:p>
              </p:txBody>
            </p:sp>
          </p:grpSp>
          <p:sp>
            <p:nvSpPr>
              <p:cNvPr id="17432" name="Freeform 1048"/>
              <p:cNvSpPr>
                <a:spLocks noEditPoints="1"/>
              </p:cNvSpPr>
              <p:nvPr/>
            </p:nvSpPr>
            <p:spPr bwMode="auto">
              <a:xfrm>
                <a:off x="733" y="835"/>
                <a:ext cx="37" cy="68"/>
              </a:xfrm>
              <a:custGeom>
                <a:avLst/>
                <a:gdLst/>
                <a:ahLst/>
                <a:cxnLst>
                  <a:cxn ang="0">
                    <a:pos x="35" y="50"/>
                  </a:cxn>
                  <a:cxn ang="0">
                    <a:pos x="33" y="44"/>
                  </a:cxn>
                  <a:cxn ang="0">
                    <a:pos x="31" y="40"/>
                  </a:cxn>
                  <a:cxn ang="0">
                    <a:pos x="27" y="36"/>
                  </a:cxn>
                  <a:cxn ang="0">
                    <a:pos x="23" y="36"/>
                  </a:cxn>
                  <a:cxn ang="0">
                    <a:pos x="20" y="36"/>
                  </a:cxn>
                  <a:cxn ang="0">
                    <a:pos x="14" y="36"/>
                  </a:cxn>
                  <a:cxn ang="0">
                    <a:pos x="12" y="38"/>
                  </a:cxn>
                  <a:cxn ang="0">
                    <a:pos x="8" y="42"/>
                  </a:cxn>
                  <a:cxn ang="0">
                    <a:pos x="6" y="46"/>
                  </a:cxn>
                  <a:cxn ang="0">
                    <a:pos x="6" y="52"/>
                  </a:cxn>
                  <a:cxn ang="0">
                    <a:pos x="6" y="58"/>
                  </a:cxn>
                  <a:cxn ang="0">
                    <a:pos x="8" y="61"/>
                  </a:cxn>
                  <a:cxn ang="0">
                    <a:pos x="12" y="65"/>
                  </a:cxn>
                  <a:cxn ang="0">
                    <a:pos x="14" y="69"/>
                  </a:cxn>
                  <a:cxn ang="0">
                    <a:pos x="20" y="69"/>
                  </a:cxn>
                  <a:cxn ang="0">
                    <a:pos x="23" y="69"/>
                  </a:cxn>
                  <a:cxn ang="0">
                    <a:pos x="27" y="67"/>
                  </a:cxn>
                  <a:cxn ang="0">
                    <a:pos x="31" y="65"/>
                  </a:cxn>
                  <a:cxn ang="0">
                    <a:pos x="33" y="61"/>
                  </a:cxn>
                  <a:cxn ang="0">
                    <a:pos x="35" y="58"/>
                  </a:cxn>
                  <a:cxn ang="0">
                    <a:pos x="6" y="73"/>
                  </a:cxn>
                  <a:cxn ang="0">
                    <a:pos x="6" y="0"/>
                  </a:cxn>
                  <a:cxn ang="0">
                    <a:pos x="8" y="36"/>
                  </a:cxn>
                  <a:cxn ang="0">
                    <a:pos x="10" y="35"/>
                  </a:cxn>
                  <a:cxn ang="0">
                    <a:pos x="12" y="33"/>
                  </a:cxn>
                  <a:cxn ang="0">
                    <a:pos x="16" y="31"/>
                  </a:cxn>
                  <a:cxn ang="0">
                    <a:pos x="20" y="31"/>
                  </a:cxn>
                  <a:cxn ang="0">
                    <a:pos x="23" y="31"/>
                  </a:cxn>
                  <a:cxn ang="0">
                    <a:pos x="29" y="33"/>
                  </a:cxn>
                  <a:cxn ang="0">
                    <a:pos x="35" y="35"/>
                  </a:cxn>
                  <a:cxn ang="0">
                    <a:pos x="39" y="40"/>
                  </a:cxn>
                  <a:cxn ang="0">
                    <a:pos x="41" y="46"/>
                  </a:cxn>
                  <a:cxn ang="0">
                    <a:pos x="41" y="54"/>
                  </a:cxn>
                  <a:cxn ang="0">
                    <a:pos x="41" y="59"/>
                  </a:cxn>
                  <a:cxn ang="0">
                    <a:pos x="39" y="65"/>
                  </a:cxn>
                  <a:cxn ang="0">
                    <a:pos x="35" y="71"/>
                  </a:cxn>
                  <a:cxn ang="0">
                    <a:pos x="29" y="73"/>
                  </a:cxn>
                  <a:cxn ang="0">
                    <a:pos x="23" y="75"/>
                  </a:cxn>
                  <a:cxn ang="0">
                    <a:pos x="18" y="75"/>
                  </a:cxn>
                  <a:cxn ang="0">
                    <a:pos x="16" y="75"/>
                  </a:cxn>
                  <a:cxn ang="0">
                    <a:pos x="12" y="73"/>
                  </a:cxn>
                  <a:cxn ang="0">
                    <a:pos x="10" y="71"/>
                  </a:cxn>
                  <a:cxn ang="0">
                    <a:pos x="8" y="67"/>
                  </a:cxn>
                  <a:cxn ang="0">
                    <a:pos x="6" y="73"/>
                  </a:cxn>
                </a:cxnLst>
                <a:rect l="0" t="0" r="r" b="b"/>
                <a:pathLst>
                  <a:path w="41" h="75">
                    <a:moveTo>
                      <a:pt x="35" y="54"/>
                    </a:moveTo>
                    <a:lnTo>
                      <a:pt x="35" y="52"/>
                    </a:lnTo>
                    <a:lnTo>
                      <a:pt x="35" y="50"/>
                    </a:lnTo>
                    <a:lnTo>
                      <a:pt x="33" y="48"/>
                    </a:lnTo>
                    <a:lnTo>
                      <a:pt x="33" y="46"/>
                    </a:lnTo>
                    <a:lnTo>
                      <a:pt x="33" y="44"/>
                    </a:lnTo>
                    <a:lnTo>
                      <a:pt x="33" y="42"/>
                    </a:lnTo>
                    <a:lnTo>
                      <a:pt x="31" y="42"/>
                    </a:lnTo>
                    <a:lnTo>
                      <a:pt x="31" y="40"/>
                    </a:lnTo>
                    <a:lnTo>
                      <a:pt x="29" y="38"/>
                    </a:lnTo>
                    <a:lnTo>
                      <a:pt x="29" y="38"/>
                    </a:lnTo>
                    <a:lnTo>
                      <a:pt x="27" y="36"/>
                    </a:lnTo>
                    <a:lnTo>
                      <a:pt x="25" y="36"/>
                    </a:lnTo>
                    <a:lnTo>
                      <a:pt x="25" y="36"/>
                    </a:lnTo>
                    <a:lnTo>
                      <a:pt x="23" y="36"/>
                    </a:lnTo>
                    <a:lnTo>
                      <a:pt x="21" y="36"/>
                    </a:lnTo>
                    <a:lnTo>
                      <a:pt x="20" y="36"/>
                    </a:lnTo>
                    <a:lnTo>
                      <a:pt x="20" y="36"/>
                    </a:lnTo>
                    <a:lnTo>
                      <a:pt x="18" y="36"/>
                    </a:lnTo>
                    <a:lnTo>
                      <a:pt x="16" y="36"/>
                    </a:lnTo>
                    <a:lnTo>
                      <a:pt x="14" y="36"/>
                    </a:lnTo>
                    <a:lnTo>
                      <a:pt x="14" y="36"/>
                    </a:lnTo>
                    <a:lnTo>
                      <a:pt x="12" y="38"/>
                    </a:lnTo>
                    <a:lnTo>
                      <a:pt x="12" y="38"/>
                    </a:lnTo>
                    <a:lnTo>
                      <a:pt x="10" y="40"/>
                    </a:lnTo>
                    <a:lnTo>
                      <a:pt x="10" y="40"/>
                    </a:lnTo>
                    <a:lnTo>
                      <a:pt x="8" y="42"/>
                    </a:lnTo>
                    <a:lnTo>
                      <a:pt x="8" y="44"/>
                    </a:lnTo>
                    <a:lnTo>
                      <a:pt x="8" y="44"/>
                    </a:lnTo>
                    <a:lnTo>
                      <a:pt x="6" y="46"/>
                    </a:lnTo>
                    <a:lnTo>
                      <a:pt x="6" y="48"/>
                    </a:lnTo>
                    <a:lnTo>
                      <a:pt x="6" y="50"/>
                    </a:lnTo>
                    <a:lnTo>
                      <a:pt x="6" y="52"/>
                    </a:lnTo>
                    <a:lnTo>
                      <a:pt x="6" y="54"/>
                    </a:lnTo>
                    <a:lnTo>
                      <a:pt x="6" y="56"/>
                    </a:lnTo>
                    <a:lnTo>
                      <a:pt x="6" y="58"/>
                    </a:lnTo>
                    <a:lnTo>
                      <a:pt x="8" y="59"/>
                    </a:lnTo>
                    <a:lnTo>
                      <a:pt x="8" y="61"/>
                    </a:lnTo>
                    <a:lnTo>
                      <a:pt x="8" y="61"/>
                    </a:lnTo>
                    <a:lnTo>
                      <a:pt x="10" y="63"/>
                    </a:lnTo>
                    <a:lnTo>
                      <a:pt x="10" y="65"/>
                    </a:lnTo>
                    <a:lnTo>
                      <a:pt x="12" y="65"/>
                    </a:lnTo>
                    <a:lnTo>
                      <a:pt x="12" y="67"/>
                    </a:lnTo>
                    <a:lnTo>
                      <a:pt x="14" y="67"/>
                    </a:lnTo>
                    <a:lnTo>
                      <a:pt x="14" y="69"/>
                    </a:lnTo>
                    <a:lnTo>
                      <a:pt x="16" y="69"/>
                    </a:lnTo>
                    <a:lnTo>
                      <a:pt x="18" y="69"/>
                    </a:lnTo>
                    <a:lnTo>
                      <a:pt x="20" y="69"/>
                    </a:lnTo>
                    <a:lnTo>
                      <a:pt x="21" y="69"/>
                    </a:lnTo>
                    <a:lnTo>
                      <a:pt x="21" y="69"/>
                    </a:lnTo>
                    <a:lnTo>
                      <a:pt x="23" y="69"/>
                    </a:lnTo>
                    <a:lnTo>
                      <a:pt x="25" y="69"/>
                    </a:lnTo>
                    <a:lnTo>
                      <a:pt x="27" y="69"/>
                    </a:lnTo>
                    <a:lnTo>
                      <a:pt x="27" y="67"/>
                    </a:lnTo>
                    <a:lnTo>
                      <a:pt x="29" y="67"/>
                    </a:lnTo>
                    <a:lnTo>
                      <a:pt x="29" y="67"/>
                    </a:lnTo>
                    <a:lnTo>
                      <a:pt x="31" y="65"/>
                    </a:lnTo>
                    <a:lnTo>
                      <a:pt x="31" y="63"/>
                    </a:lnTo>
                    <a:lnTo>
                      <a:pt x="33" y="63"/>
                    </a:lnTo>
                    <a:lnTo>
                      <a:pt x="33" y="61"/>
                    </a:lnTo>
                    <a:lnTo>
                      <a:pt x="33" y="59"/>
                    </a:lnTo>
                    <a:lnTo>
                      <a:pt x="35" y="58"/>
                    </a:lnTo>
                    <a:lnTo>
                      <a:pt x="35" y="58"/>
                    </a:lnTo>
                    <a:lnTo>
                      <a:pt x="35" y="56"/>
                    </a:lnTo>
                    <a:lnTo>
                      <a:pt x="35" y="54"/>
                    </a:lnTo>
                    <a:close/>
                    <a:moveTo>
                      <a:pt x="6" y="73"/>
                    </a:moveTo>
                    <a:lnTo>
                      <a:pt x="0" y="73"/>
                    </a:lnTo>
                    <a:lnTo>
                      <a:pt x="0" y="0"/>
                    </a:lnTo>
                    <a:lnTo>
                      <a:pt x="6" y="0"/>
                    </a:lnTo>
                    <a:lnTo>
                      <a:pt x="6" y="40"/>
                    </a:lnTo>
                    <a:lnTo>
                      <a:pt x="8" y="38"/>
                    </a:lnTo>
                    <a:lnTo>
                      <a:pt x="8" y="36"/>
                    </a:lnTo>
                    <a:lnTo>
                      <a:pt x="8" y="36"/>
                    </a:lnTo>
                    <a:lnTo>
                      <a:pt x="10" y="35"/>
                    </a:lnTo>
                    <a:lnTo>
                      <a:pt x="10" y="35"/>
                    </a:lnTo>
                    <a:lnTo>
                      <a:pt x="10" y="35"/>
                    </a:lnTo>
                    <a:lnTo>
                      <a:pt x="12" y="33"/>
                    </a:lnTo>
                    <a:lnTo>
                      <a:pt x="12" y="33"/>
                    </a:lnTo>
                    <a:lnTo>
                      <a:pt x="14" y="33"/>
                    </a:lnTo>
                    <a:lnTo>
                      <a:pt x="14" y="31"/>
                    </a:lnTo>
                    <a:lnTo>
                      <a:pt x="16" y="31"/>
                    </a:lnTo>
                    <a:lnTo>
                      <a:pt x="16" y="31"/>
                    </a:lnTo>
                    <a:lnTo>
                      <a:pt x="18" y="31"/>
                    </a:lnTo>
                    <a:lnTo>
                      <a:pt x="20" y="31"/>
                    </a:lnTo>
                    <a:lnTo>
                      <a:pt x="20" y="31"/>
                    </a:lnTo>
                    <a:lnTo>
                      <a:pt x="21" y="31"/>
                    </a:lnTo>
                    <a:lnTo>
                      <a:pt x="23" y="31"/>
                    </a:lnTo>
                    <a:lnTo>
                      <a:pt x="25" y="31"/>
                    </a:lnTo>
                    <a:lnTo>
                      <a:pt x="27" y="31"/>
                    </a:lnTo>
                    <a:lnTo>
                      <a:pt x="29" y="33"/>
                    </a:lnTo>
                    <a:lnTo>
                      <a:pt x="31" y="33"/>
                    </a:lnTo>
                    <a:lnTo>
                      <a:pt x="33" y="35"/>
                    </a:lnTo>
                    <a:lnTo>
                      <a:pt x="35" y="35"/>
                    </a:lnTo>
                    <a:lnTo>
                      <a:pt x="35" y="36"/>
                    </a:lnTo>
                    <a:lnTo>
                      <a:pt x="37" y="38"/>
                    </a:lnTo>
                    <a:lnTo>
                      <a:pt x="39" y="40"/>
                    </a:lnTo>
                    <a:lnTo>
                      <a:pt x="39" y="42"/>
                    </a:lnTo>
                    <a:lnTo>
                      <a:pt x="39" y="44"/>
                    </a:lnTo>
                    <a:lnTo>
                      <a:pt x="41" y="46"/>
                    </a:lnTo>
                    <a:lnTo>
                      <a:pt x="41" y="48"/>
                    </a:lnTo>
                    <a:lnTo>
                      <a:pt x="41" y="50"/>
                    </a:lnTo>
                    <a:lnTo>
                      <a:pt x="41" y="54"/>
                    </a:lnTo>
                    <a:lnTo>
                      <a:pt x="41" y="56"/>
                    </a:lnTo>
                    <a:lnTo>
                      <a:pt x="41" y="58"/>
                    </a:lnTo>
                    <a:lnTo>
                      <a:pt x="41" y="59"/>
                    </a:lnTo>
                    <a:lnTo>
                      <a:pt x="39" y="61"/>
                    </a:lnTo>
                    <a:lnTo>
                      <a:pt x="39" y="63"/>
                    </a:lnTo>
                    <a:lnTo>
                      <a:pt x="39" y="65"/>
                    </a:lnTo>
                    <a:lnTo>
                      <a:pt x="37" y="67"/>
                    </a:lnTo>
                    <a:lnTo>
                      <a:pt x="35" y="69"/>
                    </a:lnTo>
                    <a:lnTo>
                      <a:pt x="35" y="71"/>
                    </a:lnTo>
                    <a:lnTo>
                      <a:pt x="33" y="71"/>
                    </a:lnTo>
                    <a:lnTo>
                      <a:pt x="31" y="73"/>
                    </a:lnTo>
                    <a:lnTo>
                      <a:pt x="29" y="73"/>
                    </a:lnTo>
                    <a:lnTo>
                      <a:pt x="27" y="75"/>
                    </a:lnTo>
                    <a:lnTo>
                      <a:pt x="25" y="75"/>
                    </a:lnTo>
                    <a:lnTo>
                      <a:pt x="23" y="75"/>
                    </a:lnTo>
                    <a:lnTo>
                      <a:pt x="21" y="75"/>
                    </a:lnTo>
                    <a:lnTo>
                      <a:pt x="20" y="75"/>
                    </a:lnTo>
                    <a:lnTo>
                      <a:pt x="18" y="75"/>
                    </a:lnTo>
                    <a:lnTo>
                      <a:pt x="18" y="75"/>
                    </a:lnTo>
                    <a:lnTo>
                      <a:pt x="16" y="75"/>
                    </a:lnTo>
                    <a:lnTo>
                      <a:pt x="16" y="75"/>
                    </a:lnTo>
                    <a:lnTo>
                      <a:pt x="14" y="73"/>
                    </a:lnTo>
                    <a:lnTo>
                      <a:pt x="14" y="73"/>
                    </a:lnTo>
                    <a:lnTo>
                      <a:pt x="12" y="73"/>
                    </a:lnTo>
                    <a:lnTo>
                      <a:pt x="12" y="73"/>
                    </a:lnTo>
                    <a:lnTo>
                      <a:pt x="10" y="71"/>
                    </a:lnTo>
                    <a:lnTo>
                      <a:pt x="10" y="71"/>
                    </a:lnTo>
                    <a:lnTo>
                      <a:pt x="10" y="69"/>
                    </a:lnTo>
                    <a:lnTo>
                      <a:pt x="8" y="69"/>
                    </a:lnTo>
                    <a:lnTo>
                      <a:pt x="8" y="67"/>
                    </a:lnTo>
                    <a:lnTo>
                      <a:pt x="6" y="67"/>
                    </a:lnTo>
                    <a:lnTo>
                      <a:pt x="6" y="65"/>
                    </a:lnTo>
                    <a:lnTo>
                      <a:pt x="6" y="73"/>
                    </a:lnTo>
                    <a:close/>
                  </a:path>
                </a:pathLst>
              </a:custGeom>
              <a:noFill/>
              <a:ln w="9525">
                <a:noFill/>
                <a:round/>
                <a:headEnd/>
                <a:tailEnd/>
              </a:ln>
            </p:spPr>
            <p:txBody>
              <a:bodyPr/>
              <a:lstStyle/>
              <a:p>
                <a:endParaRPr lang="pt-BR"/>
              </a:p>
            </p:txBody>
          </p:sp>
          <p:sp>
            <p:nvSpPr>
              <p:cNvPr id="17433" name="Freeform 1049"/>
              <p:cNvSpPr>
                <a:spLocks noEditPoints="1"/>
              </p:cNvSpPr>
              <p:nvPr/>
            </p:nvSpPr>
            <p:spPr bwMode="auto">
              <a:xfrm>
                <a:off x="776" y="863"/>
                <a:ext cx="37" cy="40"/>
              </a:xfrm>
              <a:custGeom>
                <a:avLst/>
                <a:gdLst/>
                <a:ahLst/>
                <a:cxnLst>
                  <a:cxn ang="0">
                    <a:pos x="8" y="27"/>
                  </a:cxn>
                  <a:cxn ang="0">
                    <a:pos x="8" y="30"/>
                  </a:cxn>
                  <a:cxn ang="0">
                    <a:pos x="12" y="34"/>
                  </a:cxn>
                  <a:cxn ang="0">
                    <a:pos x="14" y="36"/>
                  </a:cxn>
                  <a:cxn ang="0">
                    <a:pos x="18" y="38"/>
                  </a:cxn>
                  <a:cxn ang="0">
                    <a:pos x="23" y="38"/>
                  </a:cxn>
                  <a:cxn ang="0">
                    <a:pos x="27" y="38"/>
                  </a:cxn>
                  <a:cxn ang="0">
                    <a:pos x="31" y="34"/>
                  </a:cxn>
                  <a:cxn ang="0">
                    <a:pos x="33" y="30"/>
                  </a:cxn>
                  <a:cxn ang="0">
                    <a:pos x="35" y="27"/>
                  </a:cxn>
                  <a:cxn ang="0">
                    <a:pos x="35" y="21"/>
                  </a:cxn>
                  <a:cxn ang="0">
                    <a:pos x="35" y="15"/>
                  </a:cxn>
                  <a:cxn ang="0">
                    <a:pos x="33" y="11"/>
                  </a:cxn>
                  <a:cxn ang="0">
                    <a:pos x="31" y="7"/>
                  </a:cxn>
                  <a:cxn ang="0">
                    <a:pos x="27" y="5"/>
                  </a:cxn>
                  <a:cxn ang="0">
                    <a:pos x="23" y="5"/>
                  </a:cxn>
                  <a:cxn ang="0">
                    <a:pos x="18" y="5"/>
                  </a:cxn>
                  <a:cxn ang="0">
                    <a:pos x="14" y="5"/>
                  </a:cxn>
                  <a:cxn ang="0">
                    <a:pos x="12" y="9"/>
                  </a:cxn>
                  <a:cxn ang="0">
                    <a:pos x="8" y="13"/>
                  </a:cxn>
                  <a:cxn ang="0">
                    <a:pos x="8" y="19"/>
                  </a:cxn>
                  <a:cxn ang="0">
                    <a:pos x="35" y="42"/>
                  </a:cxn>
                  <a:cxn ang="0">
                    <a:pos x="35" y="36"/>
                  </a:cxn>
                  <a:cxn ang="0">
                    <a:pos x="33" y="40"/>
                  </a:cxn>
                  <a:cxn ang="0">
                    <a:pos x="29" y="42"/>
                  </a:cxn>
                  <a:cxn ang="0">
                    <a:pos x="27" y="44"/>
                  </a:cxn>
                  <a:cxn ang="0">
                    <a:pos x="23" y="44"/>
                  </a:cxn>
                  <a:cxn ang="0">
                    <a:pos x="19" y="44"/>
                  </a:cxn>
                  <a:cxn ang="0">
                    <a:pos x="12" y="42"/>
                  </a:cxn>
                  <a:cxn ang="0">
                    <a:pos x="8" y="40"/>
                  </a:cxn>
                  <a:cxn ang="0">
                    <a:pos x="4" y="34"/>
                  </a:cxn>
                  <a:cxn ang="0">
                    <a:pos x="2" y="28"/>
                  </a:cxn>
                  <a:cxn ang="0">
                    <a:pos x="0" y="23"/>
                  </a:cxn>
                  <a:cxn ang="0">
                    <a:pos x="2" y="15"/>
                  </a:cxn>
                  <a:cxn ang="0">
                    <a:pos x="4" y="9"/>
                  </a:cxn>
                  <a:cxn ang="0">
                    <a:pos x="8" y="4"/>
                  </a:cxn>
                  <a:cxn ang="0">
                    <a:pos x="12" y="2"/>
                  </a:cxn>
                  <a:cxn ang="0">
                    <a:pos x="18" y="0"/>
                  </a:cxn>
                  <a:cxn ang="0">
                    <a:pos x="23" y="0"/>
                  </a:cxn>
                  <a:cxn ang="0">
                    <a:pos x="27" y="0"/>
                  </a:cxn>
                  <a:cxn ang="0">
                    <a:pos x="29" y="2"/>
                  </a:cxn>
                  <a:cxn ang="0">
                    <a:pos x="33" y="4"/>
                  </a:cxn>
                  <a:cxn ang="0">
                    <a:pos x="35" y="5"/>
                  </a:cxn>
                  <a:cxn ang="0">
                    <a:pos x="35" y="2"/>
                  </a:cxn>
                  <a:cxn ang="0">
                    <a:pos x="35" y="42"/>
                  </a:cxn>
                </a:cxnLst>
                <a:rect l="0" t="0" r="r" b="b"/>
                <a:pathLst>
                  <a:path w="41" h="44">
                    <a:moveTo>
                      <a:pt x="8" y="23"/>
                    </a:moveTo>
                    <a:lnTo>
                      <a:pt x="8" y="25"/>
                    </a:lnTo>
                    <a:lnTo>
                      <a:pt x="8" y="27"/>
                    </a:lnTo>
                    <a:lnTo>
                      <a:pt x="8" y="27"/>
                    </a:lnTo>
                    <a:lnTo>
                      <a:pt x="8" y="28"/>
                    </a:lnTo>
                    <a:lnTo>
                      <a:pt x="8" y="30"/>
                    </a:lnTo>
                    <a:lnTo>
                      <a:pt x="10" y="32"/>
                    </a:lnTo>
                    <a:lnTo>
                      <a:pt x="10" y="32"/>
                    </a:lnTo>
                    <a:lnTo>
                      <a:pt x="12" y="34"/>
                    </a:lnTo>
                    <a:lnTo>
                      <a:pt x="12" y="36"/>
                    </a:lnTo>
                    <a:lnTo>
                      <a:pt x="14" y="36"/>
                    </a:lnTo>
                    <a:lnTo>
                      <a:pt x="14" y="36"/>
                    </a:lnTo>
                    <a:lnTo>
                      <a:pt x="16" y="38"/>
                    </a:lnTo>
                    <a:lnTo>
                      <a:pt x="18" y="38"/>
                    </a:lnTo>
                    <a:lnTo>
                      <a:pt x="18" y="38"/>
                    </a:lnTo>
                    <a:lnTo>
                      <a:pt x="19" y="38"/>
                    </a:lnTo>
                    <a:lnTo>
                      <a:pt x="21" y="38"/>
                    </a:lnTo>
                    <a:lnTo>
                      <a:pt x="23" y="38"/>
                    </a:lnTo>
                    <a:lnTo>
                      <a:pt x="25" y="38"/>
                    </a:lnTo>
                    <a:lnTo>
                      <a:pt x="25" y="38"/>
                    </a:lnTo>
                    <a:lnTo>
                      <a:pt x="27" y="38"/>
                    </a:lnTo>
                    <a:lnTo>
                      <a:pt x="29" y="36"/>
                    </a:lnTo>
                    <a:lnTo>
                      <a:pt x="29" y="36"/>
                    </a:lnTo>
                    <a:lnTo>
                      <a:pt x="31" y="34"/>
                    </a:lnTo>
                    <a:lnTo>
                      <a:pt x="31" y="34"/>
                    </a:lnTo>
                    <a:lnTo>
                      <a:pt x="33" y="32"/>
                    </a:lnTo>
                    <a:lnTo>
                      <a:pt x="33" y="30"/>
                    </a:lnTo>
                    <a:lnTo>
                      <a:pt x="35" y="30"/>
                    </a:lnTo>
                    <a:lnTo>
                      <a:pt x="35" y="28"/>
                    </a:lnTo>
                    <a:lnTo>
                      <a:pt x="35" y="27"/>
                    </a:lnTo>
                    <a:lnTo>
                      <a:pt x="35" y="25"/>
                    </a:lnTo>
                    <a:lnTo>
                      <a:pt x="35" y="23"/>
                    </a:lnTo>
                    <a:lnTo>
                      <a:pt x="35" y="21"/>
                    </a:lnTo>
                    <a:lnTo>
                      <a:pt x="35" y="19"/>
                    </a:lnTo>
                    <a:lnTo>
                      <a:pt x="35" y="17"/>
                    </a:lnTo>
                    <a:lnTo>
                      <a:pt x="35" y="15"/>
                    </a:lnTo>
                    <a:lnTo>
                      <a:pt x="35" y="13"/>
                    </a:lnTo>
                    <a:lnTo>
                      <a:pt x="35" y="13"/>
                    </a:lnTo>
                    <a:lnTo>
                      <a:pt x="33" y="11"/>
                    </a:lnTo>
                    <a:lnTo>
                      <a:pt x="33" y="9"/>
                    </a:lnTo>
                    <a:lnTo>
                      <a:pt x="31" y="9"/>
                    </a:lnTo>
                    <a:lnTo>
                      <a:pt x="31" y="7"/>
                    </a:lnTo>
                    <a:lnTo>
                      <a:pt x="29" y="7"/>
                    </a:lnTo>
                    <a:lnTo>
                      <a:pt x="29" y="5"/>
                    </a:lnTo>
                    <a:lnTo>
                      <a:pt x="27" y="5"/>
                    </a:lnTo>
                    <a:lnTo>
                      <a:pt x="25" y="5"/>
                    </a:lnTo>
                    <a:lnTo>
                      <a:pt x="25" y="5"/>
                    </a:lnTo>
                    <a:lnTo>
                      <a:pt x="23" y="5"/>
                    </a:lnTo>
                    <a:lnTo>
                      <a:pt x="21" y="5"/>
                    </a:lnTo>
                    <a:lnTo>
                      <a:pt x="19" y="5"/>
                    </a:lnTo>
                    <a:lnTo>
                      <a:pt x="18" y="5"/>
                    </a:lnTo>
                    <a:lnTo>
                      <a:pt x="18" y="5"/>
                    </a:lnTo>
                    <a:lnTo>
                      <a:pt x="16" y="5"/>
                    </a:lnTo>
                    <a:lnTo>
                      <a:pt x="14" y="5"/>
                    </a:lnTo>
                    <a:lnTo>
                      <a:pt x="14" y="7"/>
                    </a:lnTo>
                    <a:lnTo>
                      <a:pt x="12" y="7"/>
                    </a:lnTo>
                    <a:lnTo>
                      <a:pt x="12" y="9"/>
                    </a:lnTo>
                    <a:lnTo>
                      <a:pt x="10" y="11"/>
                    </a:lnTo>
                    <a:lnTo>
                      <a:pt x="10" y="11"/>
                    </a:lnTo>
                    <a:lnTo>
                      <a:pt x="8" y="13"/>
                    </a:lnTo>
                    <a:lnTo>
                      <a:pt x="8" y="15"/>
                    </a:lnTo>
                    <a:lnTo>
                      <a:pt x="8" y="17"/>
                    </a:lnTo>
                    <a:lnTo>
                      <a:pt x="8" y="19"/>
                    </a:lnTo>
                    <a:lnTo>
                      <a:pt x="8" y="21"/>
                    </a:lnTo>
                    <a:lnTo>
                      <a:pt x="8" y="23"/>
                    </a:lnTo>
                    <a:close/>
                    <a:moveTo>
                      <a:pt x="35" y="42"/>
                    </a:moveTo>
                    <a:lnTo>
                      <a:pt x="35" y="34"/>
                    </a:lnTo>
                    <a:lnTo>
                      <a:pt x="35" y="36"/>
                    </a:lnTo>
                    <a:lnTo>
                      <a:pt x="35" y="36"/>
                    </a:lnTo>
                    <a:lnTo>
                      <a:pt x="33" y="38"/>
                    </a:lnTo>
                    <a:lnTo>
                      <a:pt x="33" y="38"/>
                    </a:lnTo>
                    <a:lnTo>
                      <a:pt x="33" y="40"/>
                    </a:lnTo>
                    <a:lnTo>
                      <a:pt x="31" y="40"/>
                    </a:lnTo>
                    <a:lnTo>
                      <a:pt x="31" y="42"/>
                    </a:lnTo>
                    <a:lnTo>
                      <a:pt x="29" y="42"/>
                    </a:lnTo>
                    <a:lnTo>
                      <a:pt x="29" y="42"/>
                    </a:lnTo>
                    <a:lnTo>
                      <a:pt x="27" y="42"/>
                    </a:lnTo>
                    <a:lnTo>
                      <a:pt x="27" y="44"/>
                    </a:lnTo>
                    <a:lnTo>
                      <a:pt x="25" y="44"/>
                    </a:lnTo>
                    <a:lnTo>
                      <a:pt x="25" y="44"/>
                    </a:lnTo>
                    <a:lnTo>
                      <a:pt x="23" y="44"/>
                    </a:lnTo>
                    <a:lnTo>
                      <a:pt x="21" y="44"/>
                    </a:lnTo>
                    <a:lnTo>
                      <a:pt x="21" y="44"/>
                    </a:lnTo>
                    <a:lnTo>
                      <a:pt x="19" y="44"/>
                    </a:lnTo>
                    <a:lnTo>
                      <a:pt x="16" y="44"/>
                    </a:lnTo>
                    <a:lnTo>
                      <a:pt x="14" y="44"/>
                    </a:lnTo>
                    <a:lnTo>
                      <a:pt x="12" y="42"/>
                    </a:lnTo>
                    <a:lnTo>
                      <a:pt x="12" y="42"/>
                    </a:lnTo>
                    <a:lnTo>
                      <a:pt x="10" y="40"/>
                    </a:lnTo>
                    <a:lnTo>
                      <a:pt x="8" y="40"/>
                    </a:lnTo>
                    <a:lnTo>
                      <a:pt x="6" y="38"/>
                    </a:lnTo>
                    <a:lnTo>
                      <a:pt x="4" y="36"/>
                    </a:lnTo>
                    <a:lnTo>
                      <a:pt x="4" y="34"/>
                    </a:lnTo>
                    <a:lnTo>
                      <a:pt x="2" y="32"/>
                    </a:lnTo>
                    <a:lnTo>
                      <a:pt x="2" y="30"/>
                    </a:lnTo>
                    <a:lnTo>
                      <a:pt x="2" y="28"/>
                    </a:lnTo>
                    <a:lnTo>
                      <a:pt x="0" y="27"/>
                    </a:lnTo>
                    <a:lnTo>
                      <a:pt x="0" y="25"/>
                    </a:lnTo>
                    <a:lnTo>
                      <a:pt x="0" y="23"/>
                    </a:lnTo>
                    <a:lnTo>
                      <a:pt x="0" y="19"/>
                    </a:lnTo>
                    <a:lnTo>
                      <a:pt x="0" y="17"/>
                    </a:lnTo>
                    <a:lnTo>
                      <a:pt x="2" y="15"/>
                    </a:lnTo>
                    <a:lnTo>
                      <a:pt x="2" y="13"/>
                    </a:lnTo>
                    <a:lnTo>
                      <a:pt x="2" y="11"/>
                    </a:lnTo>
                    <a:lnTo>
                      <a:pt x="4" y="9"/>
                    </a:lnTo>
                    <a:lnTo>
                      <a:pt x="4" y="7"/>
                    </a:lnTo>
                    <a:lnTo>
                      <a:pt x="6" y="5"/>
                    </a:lnTo>
                    <a:lnTo>
                      <a:pt x="8" y="4"/>
                    </a:lnTo>
                    <a:lnTo>
                      <a:pt x="10" y="4"/>
                    </a:lnTo>
                    <a:lnTo>
                      <a:pt x="10" y="2"/>
                    </a:lnTo>
                    <a:lnTo>
                      <a:pt x="12" y="2"/>
                    </a:lnTo>
                    <a:lnTo>
                      <a:pt x="14" y="0"/>
                    </a:lnTo>
                    <a:lnTo>
                      <a:pt x="16" y="0"/>
                    </a:lnTo>
                    <a:lnTo>
                      <a:pt x="18" y="0"/>
                    </a:lnTo>
                    <a:lnTo>
                      <a:pt x="19" y="0"/>
                    </a:lnTo>
                    <a:lnTo>
                      <a:pt x="21" y="0"/>
                    </a:lnTo>
                    <a:lnTo>
                      <a:pt x="23" y="0"/>
                    </a:lnTo>
                    <a:lnTo>
                      <a:pt x="23" y="0"/>
                    </a:lnTo>
                    <a:lnTo>
                      <a:pt x="25" y="0"/>
                    </a:lnTo>
                    <a:lnTo>
                      <a:pt x="27" y="0"/>
                    </a:lnTo>
                    <a:lnTo>
                      <a:pt x="27" y="0"/>
                    </a:lnTo>
                    <a:lnTo>
                      <a:pt x="29" y="2"/>
                    </a:lnTo>
                    <a:lnTo>
                      <a:pt x="29" y="2"/>
                    </a:lnTo>
                    <a:lnTo>
                      <a:pt x="31" y="2"/>
                    </a:lnTo>
                    <a:lnTo>
                      <a:pt x="31" y="4"/>
                    </a:lnTo>
                    <a:lnTo>
                      <a:pt x="33" y="4"/>
                    </a:lnTo>
                    <a:lnTo>
                      <a:pt x="33" y="4"/>
                    </a:lnTo>
                    <a:lnTo>
                      <a:pt x="33" y="5"/>
                    </a:lnTo>
                    <a:lnTo>
                      <a:pt x="35" y="5"/>
                    </a:lnTo>
                    <a:lnTo>
                      <a:pt x="35" y="7"/>
                    </a:lnTo>
                    <a:lnTo>
                      <a:pt x="35" y="9"/>
                    </a:lnTo>
                    <a:lnTo>
                      <a:pt x="35" y="2"/>
                    </a:lnTo>
                    <a:lnTo>
                      <a:pt x="41" y="2"/>
                    </a:lnTo>
                    <a:lnTo>
                      <a:pt x="41" y="42"/>
                    </a:lnTo>
                    <a:lnTo>
                      <a:pt x="35" y="42"/>
                    </a:lnTo>
                    <a:close/>
                  </a:path>
                </a:pathLst>
              </a:custGeom>
              <a:noFill/>
              <a:ln w="9525">
                <a:noFill/>
                <a:round/>
                <a:headEnd/>
                <a:tailEnd/>
              </a:ln>
            </p:spPr>
            <p:txBody>
              <a:bodyPr/>
              <a:lstStyle/>
              <a:p>
                <a:endParaRPr lang="pt-BR"/>
              </a:p>
            </p:txBody>
          </p:sp>
          <p:sp>
            <p:nvSpPr>
              <p:cNvPr id="17434" name="Freeform 1050"/>
              <p:cNvSpPr>
                <a:spLocks/>
              </p:cNvSpPr>
              <p:nvPr/>
            </p:nvSpPr>
            <p:spPr bwMode="auto">
              <a:xfrm>
                <a:off x="823" y="863"/>
                <a:ext cx="26" cy="40"/>
              </a:xfrm>
              <a:custGeom>
                <a:avLst/>
                <a:gdLst/>
                <a:ahLst/>
                <a:cxnLst>
                  <a:cxn ang="0">
                    <a:pos x="6" y="34"/>
                  </a:cxn>
                  <a:cxn ang="0">
                    <a:pos x="8" y="36"/>
                  </a:cxn>
                  <a:cxn ang="0">
                    <a:pos x="10" y="38"/>
                  </a:cxn>
                  <a:cxn ang="0">
                    <a:pos x="14" y="38"/>
                  </a:cxn>
                  <a:cxn ang="0">
                    <a:pos x="17" y="38"/>
                  </a:cxn>
                  <a:cxn ang="0">
                    <a:pos x="19" y="38"/>
                  </a:cxn>
                  <a:cxn ang="0">
                    <a:pos x="23" y="36"/>
                  </a:cxn>
                  <a:cxn ang="0">
                    <a:pos x="23" y="34"/>
                  </a:cxn>
                  <a:cxn ang="0">
                    <a:pos x="23" y="30"/>
                  </a:cxn>
                  <a:cxn ang="0">
                    <a:pos x="19" y="25"/>
                  </a:cxn>
                  <a:cxn ang="0">
                    <a:pos x="15" y="23"/>
                  </a:cxn>
                  <a:cxn ang="0">
                    <a:pos x="14" y="23"/>
                  </a:cxn>
                  <a:cxn ang="0">
                    <a:pos x="10" y="23"/>
                  </a:cxn>
                  <a:cxn ang="0">
                    <a:pos x="6" y="19"/>
                  </a:cxn>
                  <a:cxn ang="0">
                    <a:pos x="4" y="17"/>
                  </a:cxn>
                  <a:cxn ang="0">
                    <a:pos x="2" y="13"/>
                  </a:cxn>
                  <a:cxn ang="0">
                    <a:pos x="2" y="9"/>
                  </a:cxn>
                  <a:cxn ang="0">
                    <a:pos x="4" y="4"/>
                  </a:cxn>
                  <a:cxn ang="0">
                    <a:pos x="8" y="2"/>
                  </a:cxn>
                  <a:cxn ang="0">
                    <a:pos x="12" y="0"/>
                  </a:cxn>
                  <a:cxn ang="0">
                    <a:pos x="17" y="0"/>
                  </a:cxn>
                  <a:cxn ang="0">
                    <a:pos x="21" y="0"/>
                  </a:cxn>
                  <a:cxn ang="0">
                    <a:pos x="25" y="4"/>
                  </a:cxn>
                  <a:cxn ang="0">
                    <a:pos x="29" y="5"/>
                  </a:cxn>
                  <a:cxn ang="0">
                    <a:pos x="23" y="9"/>
                  </a:cxn>
                  <a:cxn ang="0">
                    <a:pos x="21" y="7"/>
                  </a:cxn>
                  <a:cxn ang="0">
                    <a:pos x="19" y="5"/>
                  </a:cxn>
                  <a:cxn ang="0">
                    <a:pos x="17" y="5"/>
                  </a:cxn>
                  <a:cxn ang="0">
                    <a:pos x="14" y="5"/>
                  </a:cxn>
                  <a:cxn ang="0">
                    <a:pos x="12" y="5"/>
                  </a:cxn>
                  <a:cxn ang="0">
                    <a:pos x="10" y="7"/>
                  </a:cxn>
                  <a:cxn ang="0">
                    <a:pos x="8" y="9"/>
                  </a:cxn>
                  <a:cxn ang="0">
                    <a:pos x="8" y="11"/>
                  </a:cxn>
                  <a:cxn ang="0">
                    <a:pos x="8" y="13"/>
                  </a:cxn>
                  <a:cxn ang="0">
                    <a:pos x="10" y="15"/>
                  </a:cxn>
                  <a:cxn ang="0">
                    <a:pos x="14" y="17"/>
                  </a:cxn>
                  <a:cxn ang="0">
                    <a:pos x="19" y="19"/>
                  </a:cxn>
                  <a:cxn ang="0">
                    <a:pos x="25" y="21"/>
                  </a:cxn>
                  <a:cxn ang="0">
                    <a:pos x="27" y="25"/>
                  </a:cxn>
                  <a:cxn ang="0">
                    <a:pos x="29" y="28"/>
                  </a:cxn>
                  <a:cxn ang="0">
                    <a:pos x="29" y="32"/>
                  </a:cxn>
                  <a:cxn ang="0">
                    <a:pos x="27" y="38"/>
                  </a:cxn>
                  <a:cxn ang="0">
                    <a:pos x="25" y="42"/>
                  </a:cxn>
                  <a:cxn ang="0">
                    <a:pos x="19" y="44"/>
                  </a:cxn>
                  <a:cxn ang="0">
                    <a:pos x="14" y="44"/>
                  </a:cxn>
                  <a:cxn ang="0">
                    <a:pos x="8" y="44"/>
                  </a:cxn>
                  <a:cxn ang="0">
                    <a:pos x="4" y="42"/>
                  </a:cxn>
                  <a:cxn ang="0">
                    <a:pos x="2" y="38"/>
                  </a:cxn>
                </a:cxnLst>
                <a:rect l="0" t="0" r="r" b="b"/>
                <a:pathLst>
                  <a:path w="29" h="44">
                    <a:moveTo>
                      <a:pt x="0" y="34"/>
                    </a:moveTo>
                    <a:lnTo>
                      <a:pt x="6" y="32"/>
                    </a:lnTo>
                    <a:lnTo>
                      <a:pt x="6" y="32"/>
                    </a:lnTo>
                    <a:lnTo>
                      <a:pt x="6" y="34"/>
                    </a:lnTo>
                    <a:lnTo>
                      <a:pt x="6" y="34"/>
                    </a:lnTo>
                    <a:lnTo>
                      <a:pt x="8" y="34"/>
                    </a:lnTo>
                    <a:lnTo>
                      <a:pt x="8" y="36"/>
                    </a:lnTo>
                    <a:lnTo>
                      <a:pt x="8" y="36"/>
                    </a:lnTo>
                    <a:lnTo>
                      <a:pt x="8" y="36"/>
                    </a:lnTo>
                    <a:lnTo>
                      <a:pt x="10" y="36"/>
                    </a:lnTo>
                    <a:lnTo>
                      <a:pt x="10" y="38"/>
                    </a:lnTo>
                    <a:lnTo>
                      <a:pt x="10" y="38"/>
                    </a:lnTo>
                    <a:lnTo>
                      <a:pt x="12" y="38"/>
                    </a:lnTo>
                    <a:lnTo>
                      <a:pt x="12" y="38"/>
                    </a:lnTo>
                    <a:lnTo>
                      <a:pt x="14" y="38"/>
                    </a:lnTo>
                    <a:lnTo>
                      <a:pt x="14" y="38"/>
                    </a:lnTo>
                    <a:lnTo>
                      <a:pt x="15" y="38"/>
                    </a:lnTo>
                    <a:lnTo>
                      <a:pt x="15" y="38"/>
                    </a:lnTo>
                    <a:lnTo>
                      <a:pt x="15" y="38"/>
                    </a:lnTo>
                    <a:lnTo>
                      <a:pt x="17" y="38"/>
                    </a:lnTo>
                    <a:lnTo>
                      <a:pt x="17" y="38"/>
                    </a:lnTo>
                    <a:lnTo>
                      <a:pt x="19" y="38"/>
                    </a:lnTo>
                    <a:lnTo>
                      <a:pt x="19" y="38"/>
                    </a:lnTo>
                    <a:lnTo>
                      <a:pt x="19" y="38"/>
                    </a:lnTo>
                    <a:lnTo>
                      <a:pt x="21" y="38"/>
                    </a:lnTo>
                    <a:lnTo>
                      <a:pt x="21" y="36"/>
                    </a:lnTo>
                    <a:lnTo>
                      <a:pt x="21" y="36"/>
                    </a:lnTo>
                    <a:lnTo>
                      <a:pt x="23" y="36"/>
                    </a:lnTo>
                    <a:lnTo>
                      <a:pt x="23" y="36"/>
                    </a:lnTo>
                    <a:lnTo>
                      <a:pt x="23" y="34"/>
                    </a:lnTo>
                    <a:lnTo>
                      <a:pt x="23" y="34"/>
                    </a:lnTo>
                    <a:lnTo>
                      <a:pt x="23" y="34"/>
                    </a:lnTo>
                    <a:lnTo>
                      <a:pt x="23" y="32"/>
                    </a:lnTo>
                    <a:lnTo>
                      <a:pt x="23" y="32"/>
                    </a:lnTo>
                    <a:lnTo>
                      <a:pt x="23" y="30"/>
                    </a:lnTo>
                    <a:lnTo>
                      <a:pt x="23" y="30"/>
                    </a:lnTo>
                    <a:lnTo>
                      <a:pt x="23" y="28"/>
                    </a:lnTo>
                    <a:lnTo>
                      <a:pt x="21" y="27"/>
                    </a:lnTo>
                    <a:lnTo>
                      <a:pt x="19" y="27"/>
                    </a:lnTo>
                    <a:lnTo>
                      <a:pt x="19" y="25"/>
                    </a:lnTo>
                    <a:lnTo>
                      <a:pt x="17" y="25"/>
                    </a:lnTo>
                    <a:lnTo>
                      <a:pt x="15" y="25"/>
                    </a:lnTo>
                    <a:lnTo>
                      <a:pt x="15" y="25"/>
                    </a:lnTo>
                    <a:lnTo>
                      <a:pt x="15" y="23"/>
                    </a:lnTo>
                    <a:lnTo>
                      <a:pt x="14" y="23"/>
                    </a:lnTo>
                    <a:lnTo>
                      <a:pt x="14" y="23"/>
                    </a:lnTo>
                    <a:lnTo>
                      <a:pt x="14" y="23"/>
                    </a:lnTo>
                    <a:lnTo>
                      <a:pt x="14" y="23"/>
                    </a:lnTo>
                    <a:lnTo>
                      <a:pt x="14" y="23"/>
                    </a:lnTo>
                    <a:lnTo>
                      <a:pt x="14" y="23"/>
                    </a:lnTo>
                    <a:lnTo>
                      <a:pt x="12" y="23"/>
                    </a:lnTo>
                    <a:lnTo>
                      <a:pt x="10" y="23"/>
                    </a:lnTo>
                    <a:lnTo>
                      <a:pt x="10" y="21"/>
                    </a:lnTo>
                    <a:lnTo>
                      <a:pt x="8" y="21"/>
                    </a:lnTo>
                    <a:lnTo>
                      <a:pt x="8" y="21"/>
                    </a:lnTo>
                    <a:lnTo>
                      <a:pt x="6" y="19"/>
                    </a:lnTo>
                    <a:lnTo>
                      <a:pt x="6" y="19"/>
                    </a:lnTo>
                    <a:lnTo>
                      <a:pt x="4" y="19"/>
                    </a:lnTo>
                    <a:lnTo>
                      <a:pt x="4" y="17"/>
                    </a:lnTo>
                    <a:lnTo>
                      <a:pt x="4" y="17"/>
                    </a:lnTo>
                    <a:lnTo>
                      <a:pt x="2" y="15"/>
                    </a:lnTo>
                    <a:lnTo>
                      <a:pt x="2" y="15"/>
                    </a:lnTo>
                    <a:lnTo>
                      <a:pt x="2" y="13"/>
                    </a:lnTo>
                    <a:lnTo>
                      <a:pt x="2" y="13"/>
                    </a:lnTo>
                    <a:lnTo>
                      <a:pt x="2" y="13"/>
                    </a:lnTo>
                    <a:lnTo>
                      <a:pt x="2" y="11"/>
                    </a:lnTo>
                    <a:lnTo>
                      <a:pt x="2" y="9"/>
                    </a:lnTo>
                    <a:lnTo>
                      <a:pt x="2" y="9"/>
                    </a:lnTo>
                    <a:lnTo>
                      <a:pt x="2" y="7"/>
                    </a:lnTo>
                    <a:lnTo>
                      <a:pt x="2" y="7"/>
                    </a:lnTo>
                    <a:lnTo>
                      <a:pt x="4" y="5"/>
                    </a:lnTo>
                    <a:lnTo>
                      <a:pt x="4" y="4"/>
                    </a:lnTo>
                    <a:lnTo>
                      <a:pt x="4" y="4"/>
                    </a:lnTo>
                    <a:lnTo>
                      <a:pt x="6" y="2"/>
                    </a:lnTo>
                    <a:lnTo>
                      <a:pt x="6" y="2"/>
                    </a:lnTo>
                    <a:lnTo>
                      <a:pt x="8" y="2"/>
                    </a:lnTo>
                    <a:lnTo>
                      <a:pt x="8" y="0"/>
                    </a:lnTo>
                    <a:lnTo>
                      <a:pt x="10" y="0"/>
                    </a:lnTo>
                    <a:lnTo>
                      <a:pt x="12" y="0"/>
                    </a:lnTo>
                    <a:lnTo>
                      <a:pt x="12" y="0"/>
                    </a:lnTo>
                    <a:lnTo>
                      <a:pt x="14" y="0"/>
                    </a:lnTo>
                    <a:lnTo>
                      <a:pt x="15" y="0"/>
                    </a:lnTo>
                    <a:lnTo>
                      <a:pt x="17" y="0"/>
                    </a:lnTo>
                    <a:lnTo>
                      <a:pt x="17" y="0"/>
                    </a:lnTo>
                    <a:lnTo>
                      <a:pt x="19" y="0"/>
                    </a:lnTo>
                    <a:lnTo>
                      <a:pt x="19" y="0"/>
                    </a:lnTo>
                    <a:lnTo>
                      <a:pt x="21" y="0"/>
                    </a:lnTo>
                    <a:lnTo>
                      <a:pt x="21" y="0"/>
                    </a:lnTo>
                    <a:lnTo>
                      <a:pt x="23" y="2"/>
                    </a:lnTo>
                    <a:lnTo>
                      <a:pt x="23" y="2"/>
                    </a:lnTo>
                    <a:lnTo>
                      <a:pt x="25" y="2"/>
                    </a:lnTo>
                    <a:lnTo>
                      <a:pt x="25" y="4"/>
                    </a:lnTo>
                    <a:lnTo>
                      <a:pt x="27" y="4"/>
                    </a:lnTo>
                    <a:lnTo>
                      <a:pt x="27" y="4"/>
                    </a:lnTo>
                    <a:lnTo>
                      <a:pt x="27" y="5"/>
                    </a:lnTo>
                    <a:lnTo>
                      <a:pt x="29" y="5"/>
                    </a:lnTo>
                    <a:lnTo>
                      <a:pt x="29" y="7"/>
                    </a:lnTo>
                    <a:lnTo>
                      <a:pt x="29" y="7"/>
                    </a:lnTo>
                    <a:lnTo>
                      <a:pt x="23" y="11"/>
                    </a:lnTo>
                    <a:lnTo>
                      <a:pt x="23" y="9"/>
                    </a:lnTo>
                    <a:lnTo>
                      <a:pt x="23" y="9"/>
                    </a:lnTo>
                    <a:lnTo>
                      <a:pt x="23" y="9"/>
                    </a:lnTo>
                    <a:lnTo>
                      <a:pt x="23" y="7"/>
                    </a:lnTo>
                    <a:lnTo>
                      <a:pt x="21" y="7"/>
                    </a:lnTo>
                    <a:lnTo>
                      <a:pt x="21" y="7"/>
                    </a:lnTo>
                    <a:lnTo>
                      <a:pt x="21" y="7"/>
                    </a:lnTo>
                    <a:lnTo>
                      <a:pt x="21" y="5"/>
                    </a:lnTo>
                    <a:lnTo>
                      <a:pt x="19" y="5"/>
                    </a:lnTo>
                    <a:lnTo>
                      <a:pt x="19" y="5"/>
                    </a:lnTo>
                    <a:lnTo>
                      <a:pt x="19" y="5"/>
                    </a:lnTo>
                    <a:lnTo>
                      <a:pt x="17" y="5"/>
                    </a:lnTo>
                    <a:lnTo>
                      <a:pt x="17" y="5"/>
                    </a:lnTo>
                    <a:lnTo>
                      <a:pt x="17" y="5"/>
                    </a:lnTo>
                    <a:lnTo>
                      <a:pt x="15" y="5"/>
                    </a:lnTo>
                    <a:lnTo>
                      <a:pt x="15" y="5"/>
                    </a:lnTo>
                    <a:lnTo>
                      <a:pt x="14" y="5"/>
                    </a:lnTo>
                    <a:lnTo>
                      <a:pt x="14" y="5"/>
                    </a:lnTo>
                    <a:lnTo>
                      <a:pt x="14" y="5"/>
                    </a:lnTo>
                    <a:lnTo>
                      <a:pt x="12" y="5"/>
                    </a:lnTo>
                    <a:lnTo>
                      <a:pt x="12" y="5"/>
                    </a:lnTo>
                    <a:lnTo>
                      <a:pt x="12" y="5"/>
                    </a:lnTo>
                    <a:lnTo>
                      <a:pt x="10" y="5"/>
                    </a:lnTo>
                    <a:lnTo>
                      <a:pt x="10" y="5"/>
                    </a:lnTo>
                    <a:lnTo>
                      <a:pt x="10" y="7"/>
                    </a:lnTo>
                    <a:lnTo>
                      <a:pt x="10" y="7"/>
                    </a:lnTo>
                    <a:lnTo>
                      <a:pt x="8" y="7"/>
                    </a:lnTo>
                    <a:lnTo>
                      <a:pt x="8" y="7"/>
                    </a:lnTo>
                    <a:lnTo>
                      <a:pt x="8" y="9"/>
                    </a:lnTo>
                    <a:lnTo>
                      <a:pt x="8" y="9"/>
                    </a:lnTo>
                    <a:lnTo>
                      <a:pt x="8" y="9"/>
                    </a:lnTo>
                    <a:lnTo>
                      <a:pt x="8" y="11"/>
                    </a:lnTo>
                    <a:lnTo>
                      <a:pt x="8" y="11"/>
                    </a:lnTo>
                    <a:lnTo>
                      <a:pt x="8" y="11"/>
                    </a:lnTo>
                    <a:lnTo>
                      <a:pt x="8" y="13"/>
                    </a:lnTo>
                    <a:lnTo>
                      <a:pt x="8" y="13"/>
                    </a:lnTo>
                    <a:lnTo>
                      <a:pt x="8" y="13"/>
                    </a:lnTo>
                    <a:lnTo>
                      <a:pt x="10" y="13"/>
                    </a:lnTo>
                    <a:lnTo>
                      <a:pt x="10" y="15"/>
                    </a:lnTo>
                    <a:lnTo>
                      <a:pt x="10" y="15"/>
                    </a:lnTo>
                    <a:lnTo>
                      <a:pt x="10" y="15"/>
                    </a:lnTo>
                    <a:lnTo>
                      <a:pt x="12" y="15"/>
                    </a:lnTo>
                    <a:lnTo>
                      <a:pt x="12" y="17"/>
                    </a:lnTo>
                    <a:lnTo>
                      <a:pt x="14" y="17"/>
                    </a:lnTo>
                    <a:lnTo>
                      <a:pt x="14" y="17"/>
                    </a:lnTo>
                    <a:lnTo>
                      <a:pt x="15" y="17"/>
                    </a:lnTo>
                    <a:lnTo>
                      <a:pt x="15" y="19"/>
                    </a:lnTo>
                    <a:lnTo>
                      <a:pt x="17" y="19"/>
                    </a:lnTo>
                    <a:lnTo>
                      <a:pt x="19" y="19"/>
                    </a:lnTo>
                    <a:lnTo>
                      <a:pt x="21" y="19"/>
                    </a:lnTo>
                    <a:lnTo>
                      <a:pt x="23" y="21"/>
                    </a:lnTo>
                    <a:lnTo>
                      <a:pt x="23" y="21"/>
                    </a:lnTo>
                    <a:lnTo>
                      <a:pt x="25" y="21"/>
                    </a:lnTo>
                    <a:lnTo>
                      <a:pt x="25" y="23"/>
                    </a:lnTo>
                    <a:lnTo>
                      <a:pt x="27" y="23"/>
                    </a:lnTo>
                    <a:lnTo>
                      <a:pt x="27" y="25"/>
                    </a:lnTo>
                    <a:lnTo>
                      <a:pt x="27" y="25"/>
                    </a:lnTo>
                    <a:lnTo>
                      <a:pt x="29" y="25"/>
                    </a:lnTo>
                    <a:lnTo>
                      <a:pt x="29" y="27"/>
                    </a:lnTo>
                    <a:lnTo>
                      <a:pt x="29" y="27"/>
                    </a:lnTo>
                    <a:lnTo>
                      <a:pt x="29" y="28"/>
                    </a:lnTo>
                    <a:lnTo>
                      <a:pt x="29" y="28"/>
                    </a:lnTo>
                    <a:lnTo>
                      <a:pt x="29" y="30"/>
                    </a:lnTo>
                    <a:lnTo>
                      <a:pt x="29" y="32"/>
                    </a:lnTo>
                    <a:lnTo>
                      <a:pt x="29" y="32"/>
                    </a:lnTo>
                    <a:lnTo>
                      <a:pt x="29" y="34"/>
                    </a:lnTo>
                    <a:lnTo>
                      <a:pt x="29" y="36"/>
                    </a:lnTo>
                    <a:lnTo>
                      <a:pt x="29" y="36"/>
                    </a:lnTo>
                    <a:lnTo>
                      <a:pt x="27" y="38"/>
                    </a:lnTo>
                    <a:lnTo>
                      <a:pt x="27" y="38"/>
                    </a:lnTo>
                    <a:lnTo>
                      <a:pt x="27" y="40"/>
                    </a:lnTo>
                    <a:lnTo>
                      <a:pt x="25" y="40"/>
                    </a:lnTo>
                    <a:lnTo>
                      <a:pt x="25" y="42"/>
                    </a:lnTo>
                    <a:lnTo>
                      <a:pt x="23" y="42"/>
                    </a:lnTo>
                    <a:lnTo>
                      <a:pt x="21" y="42"/>
                    </a:lnTo>
                    <a:lnTo>
                      <a:pt x="21" y="44"/>
                    </a:lnTo>
                    <a:lnTo>
                      <a:pt x="19" y="44"/>
                    </a:lnTo>
                    <a:lnTo>
                      <a:pt x="17" y="44"/>
                    </a:lnTo>
                    <a:lnTo>
                      <a:pt x="15" y="44"/>
                    </a:lnTo>
                    <a:lnTo>
                      <a:pt x="14" y="44"/>
                    </a:lnTo>
                    <a:lnTo>
                      <a:pt x="14" y="44"/>
                    </a:lnTo>
                    <a:lnTo>
                      <a:pt x="12" y="44"/>
                    </a:lnTo>
                    <a:lnTo>
                      <a:pt x="10" y="44"/>
                    </a:lnTo>
                    <a:lnTo>
                      <a:pt x="10" y="44"/>
                    </a:lnTo>
                    <a:lnTo>
                      <a:pt x="8" y="44"/>
                    </a:lnTo>
                    <a:lnTo>
                      <a:pt x="8" y="42"/>
                    </a:lnTo>
                    <a:lnTo>
                      <a:pt x="6" y="42"/>
                    </a:lnTo>
                    <a:lnTo>
                      <a:pt x="6" y="42"/>
                    </a:lnTo>
                    <a:lnTo>
                      <a:pt x="4" y="42"/>
                    </a:lnTo>
                    <a:lnTo>
                      <a:pt x="4" y="40"/>
                    </a:lnTo>
                    <a:lnTo>
                      <a:pt x="2" y="40"/>
                    </a:lnTo>
                    <a:lnTo>
                      <a:pt x="2" y="38"/>
                    </a:lnTo>
                    <a:lnTo>
                      <a:pt x="2" y="38"/>
                    </a:lnTo>
                    <a:lnTo>
                      <a:pt x="0" y="36"/>
                    </a:lnTo>
                    <a:lnTo>
                      <a:pt x="0" y="36"/>
                    </a:lnTo>
                    <a:lnTo>
                      <a:pt x="0" y="34"/>
                    </a:lnTo>
                    <a:close/>
                  </a:path>
                </a:pathLst>
              </a:custGeom>
              <a:noFill/>
              <a:ln w="9525">
                <a:noFill/>
                <a:round/>
                <a:headEnd/>
                <a:tailEnd/>
              </a:ln>
            </p:spPr>
            <p:txBody>
              <a:bodyPr/>
              <a:lstStyle/>
              <a:p>
                <a:endParaRPr lang="pt-BR"/>
              </a:p>
            </p:txBody>
          </p:sp>
          <p:sp>
            <p:nvSpPr>
              <p:cNvPr id="17435" name="Freeform 1051"/>
              <p:cNvSpPr>
                <a:spLocks noEditPoints="1"/>
              </p:cNvSpPr>
              <p:nvPr/>
            </p:nvSpPr>
            <p:spPr bwMode="auto">
              <a:xfrm>
                <a:off x="858" y="863"/>
                <a:ext cx="34" cy="40"/>
              </a:xfrm>
              <a:custGeom>
                <a:avLst/>
                <a:gdLst/>
                <a:ahLst/>
                <a:cxnLst>
                  <a:cxn ang="0">
                    <a:pos x="30" y="15"/>
                  </a:cxn>
                  <a:cxn ang="0">
                    <a:pos x="30" y="11"/>
                  </a:cxn>
                  <a:cxn ang="0">
                    <a:pos x="26" y="7"/>
                  </a:cxn>
                  <a:cxn ang="0">
                    <a:pos x="24" y="5"/>
                  </a:cxn>
                  <a:cxn ang="0">
                    <a:pos x="21" y="5"/>
                  </a:cxn>
                  <a:cxn ang="0">
                    <a:pos x="17" y="5"/>
                  </a:cxn>
                  <a:cxn ang="0">
                    <a:pos x="13" y="5"/>
                  </a:cxn>
                  <a:cxn ang="0">
                    <a:pos x="11" y="7"/>
                  </a:cxn>
                  <a:cxn ang="0">
                    <a:pos x="7" y="9"/>
                  </a:cxn>
                  <a:cxn ang="0">
                    <a:pos x="5" y="13"/>
                  </a:cxn>
                  <a:cxn ang="0">
                    <a:pos x="5" y="17"/>
                  </a:cxn>
                  <a:cxn ang="0">
                    <a:pos x="5" y="21"/>
                  </a:cxn>
                  <a:cxn ang="0">
                    <a:pos x="5" y="27"/>
                  </a:cxn>
                  <a:cxn ang="0">
                    <a:pos x="7" y="32"/>
                  </a:cxn>
                  <a:cxn ang="0">
                    <a:pos x="9" y="36"/>
                  </a:cxn>
                  <a:cxn ang="0">
                    <a:pos x="13" y="38"/>
                  </a:cxn>
                  <a:cxn ang="0">
                    <a:pos x="17" y="38"/>
                  </a:cxn>
                  <a:cxn ang="0">
                    <a:pos x="21" y="38"/>
                  </a:cxn>
                  <a:cxn ang="0">
                    <a:pos x="24" y="38"/>
                  </a:cxn>
                  <a:cxn ang="0">
                    <a:pos x="26" y="36"/>
                  </a:cxn>
                  <a:cxn ang="0">
                    <a:pos x="30" y="34"/>
                  </a:cxn>
                  <a:cxn ang="0">
                    <a:pos x="32" y="30"/>
                  </a:cxn>
                  <a:cxn ang="0">
                    <a:pos x="38" y="32"/>
                  </a:cxn>
                  <a:cxn ang="0">
                    <a:pos x="36" y="36"/>
                  </a:cxn>
                  <a:cxn ang="0">
                    <a:pos x="32" y="40"/>
                  </a:cxn>
                  <a:cxn ang="0">
                    <a:pos x="28" y="42"/>
                  </a:cxn>
                  <a:cxn ang="0">
                    <a:pos x="24" y="44"/>
                  </a:cxn>
                  <a:cxn ang="0">
                    <a:pos x="21" y="44"/>
                  </a:cxn>
                  <a:cxn ang="0">
                    <a:pos x="15" y="44"/>
                  </a:cxn>
                  <a:cxn ang="0">
                    <a:pos x="9" y="42"/>
                  </a:cxn>
                  <a:cxn ang="0">
                    <a:pos x="3" y="38"/>
                  </a:cxn>
                  <a:cxn ang="0">
                    <a:pos x="1" y="32"/>
                  </a:cxn>
                  <a:cxn ang="0">
                    <a:pos x="0" y="27"/>
                  </a:cxn>
                  <a:cxn ang="0">
                    <a:pos x="0" y="19"/>
                  </a:cxn>
                  <a:cxn ang="0">
                    <a:pos x="0" y="13"/>
                  </a:cxn>
                  <a:cxn ang="0">
                    <a:pos x="3" y="7"/>
                  </a:cxn>
                  <a:cxn ang="0">
                    <a:pos x="7" y="4"/>
                  </a:cxn>
                  <a:cxn ang="0">
                    <a:pos x="13" y="0"/>
                  </a:cxn>
                  <a:cxn ang="0">
                    <a:pos x="19" y="0"/>
                  </a:cxn>
                  <a:cxn ang="0">
                    <a:pos x="24" y="0"/>
                  </a:cxn>
                  <a:cxn ang="0">
                    <a:pos x="30" y="2"/>
                  </a:cxn>
                  <a:cxn ang="0">
                    <a:pos x="34" y="7"/>
                  </a:cxn>
                  <a:cxn ang="0">
                    <a:pos x="36" y="11"/>
                  </a:cxn>
                  <a:cxn ang="0">
                    <a:pos x="38" y="19"/>
                  </a:cxn>
                </a:cxnLst>
                <a:rect l="0" t="0" r="r" b="b"/>
                <a:pathLst>
                  <a:path w="38" h="44">
                    <a:moveTo>
                      <a:pt x="30" y="17"/>
                    </a:moveTo>
                    <a:lnTo>
                      <a:pt x="30" y="15"/>
                    </a:lnTo>
                    <a:lnTo>
                      <a:pt x="30" y="15"/>
                    </a:lnTo>
                    <a:lnTo>
                      <a:pt x="30" y="13"/>
                    </a:lnTo>
                    <a:lnTo>
                      <a:pt x="30" y="11"/>
                    </a:lnTo>
                    <a:lnTo>
                      <a:pt x="30" y="11"/>
                    </a:lnTo>
                    <a:lnTo>
                      <a:pt x="28" y="9"/>
                    </a:lnTo>
                    <a:lnTo>
                      <a:pt x="28" y="9"/>
                    </a:lnTo>
                    <a:lnTo>
                      <a:pt x="26" y="7"/>
                    </a:lnTo>
                    <a:lnTo>
                      <a:pt x="26" y="7"/>
                    </a:lnTo>
                    <a:lnTo>
                      <a:pt x="24" y="7"/>
                    </a:lnTo>
                    <a:lnTo>
                      <a:pt x="24" y="5"/>
                    </a:lnTo>
                    <a:lnTo>
                      <a:pt x="23" y="5"/>
                    </a:lnTo>
                    <a:lnTo>
                      <a:pt x="23" y="5"/>
                    </a:lnTo>
                    <a:lnTo>
                      <a:pt x="21" y="5"/>
                    </a:lnTo>
                    <a:lnTo>
                      <a:pt x="19" y="5"/>
                    </a:lnTo>
                    <a:lnTo>
                      <a:pt x="19" y="5"/>
                    </a:lnTo>
                    <a:lnTo>
                      <a:pt x="17" y="5"/>
                    </a:lnTo>
                    <a:lnTo>
                      <a:pt x="15" y="5"/>
                    </a:lnTo>
                    <a:lnTo>
                      <a:pt x="15" y="5"/>
                    </a:lnTo>
                    <a:lnTo>
                      <a:pt x="13" y="5"/>
                    </a:lnTo>
                    <a:lnTo>
                      <a:pt x="13" y="5"/>
                    </a:lnTo>
                    <a:lnTo>
                      <a:pt x="11" y="7"/>
                    </a:lnTo>
                    <a:lnTo>
                      <a:pt x="11" y="7"/>
                    </a:lnTo>
                    <a:lnTo>
                      <a:pt x="9" y="7"/>
                    </a:lnTo>
                    <a:lnTo>
                      <a:pt x="9" y="9"/>
                    </a:lnTo>
                    <a:lnTo>
                      <a:pt x="7" y="9"/>
                    </a:lnTo>
                    <a:lnTo>
                      <a:pt x="7" y="11"/>
                    </a:lnTo>
                    <a:lnTo>
                      <a:pt x="7" y="11"/>
                    </a:lnTo>
                    <a:lnTo>
                      <a:pt x="5" y="13"/>
                    </a:lnTo>
                    <a:lnTo>
                      <a:pt x="5" y="15"/>
                    </a:lnTo>
                    <a:lnTo>
                      <a:pt x="5" y="15"/>
                    </a:lnTo>
                    <a:lnTo>
                      <a:pt x="5" y="17"/>
                    </a:lnTo>
                    <a:lnTo>
                      <a:pt x="30" y="17"/>
                    </a:lnTo>
                    <a:close/>
                    <a:moveTo>
                      <a:pt x="38" y="21"/>
                    </a:moveTo>
                    <a:lnTo>
                      <a:pt x="5" y="21"/>
                    </a:lnTo>
                    <a:lnTo>
                      <a:pt x="5" y="23"/>
                    </a:lnTo>
                    <a:lnTo>
                      <a:pt x="5" y="25"/>
                    </a:lnTo>
                    <a:lnTo>
                      <a:pt x="5" y="27"/>
                    </a:lnTo>
                    <a:lnTo>
                      <a:pt x="5" y="28"/>
                    </a:lnTo>
                    <a:lnTo>
                      <a:pt x="7" y="30"/>
                    </a:lnTo>
                    <a:lnTo>
                      <a:pt x="7" y="32"/>
                    </a:lnTo>
                    <a:lnTo>
                      <a:pt x="7" y="32"/>
                    </a:lnTo>
                    <a:lnTo>
                      <a:pt x="9" y="34"/>
                    </a:lnTo>
                    <a:lnTo>
                      <a:pt x="9" y="36"/>
                    </a:lnTo>
                    <a:lnTo>
                      <a:pt x="11" y="36"/>
                    </a:lnTo>
                    <a:lnTo>
                      <a:pt x="13" y="36"/>
                    </a:lnTo>
                    <a:lnTo>
                      <a:pt x="13" y="38"/>
                    </a:lnTo>
                    <a:lnTo>
                      <a:pt x="15" y="38"/>
                    </a:lnTo>
                    <a:lnTo>
                      <a:pt x="17" y="38"/>
                    </a:lnTo>
                    <a:lnTo>
                      <a:pt x="17" y="38"/>
                    </a:lnTo>
                    <a:lnTo>
                      <a:pt x="19" y="38"/>
                    </a:lnTo>
                    <a:lnTo>
                      <a:pt x="21" y="38"/>
                    </a:lnTo>
                    <a:lnTo>
                      <a:pt x="21" y="38"/>
                    </a:lnTo>
                    <a:lnTo>
                      <a:pt x="23" y="38"/>
                    </a:lnTo>
                    <a:lnTo>
                      <a:pt x="23" y="38"/>
                    </a:lnTo>
                    <a:lnTo>
                      <a:pt x="24" y="38"/>
                    </a:lnTo>
                    <a:lnTo>
                      <a:pt x="24" y="38"/>
                    </a:lnTo>
                    <a:lnTo>
                      <a:pt x="26" y="36"/>
                    </a:lnTo>
                    <a:lnTo>
                      <a:pt x="26" y="36"/>
                    </a:lnTo>
                    <a:lnTo>
                      <a:pt x="28" y="36"/>
                    </a:lnTo>
                    <a:lnTo>
                      <a:pt x="28" y="34"/>
                    </a:lnTo>
                    <a:lnTo>
                      <a:pt x="30" y="34"/>
                    </a:lnTo>
                    <a:lnTo>
                      <a:pt x="30" y="32"/>
                    </a:lnTo>
                    <a:lnTo>
                      <a:pt x="30" y="32"/>
                    </a:lnTo>
                    <a:lnTo>
                      <a:pt x="32" y="30"/>
                    </a:lnTo>
                    <a:lnTo>
                      <a:pt x="32" y="30"/>
                    </a:lnTo>
                    <a:lnTo>
                      <a:pt x="32" y="28"/>
                    </a:lnTo>
                    <a:lnTo>
                      <a:pt x="38" y="32"/>
                    </a:lnTo>
                    <a:lnTo>
                      <a:pt x="38" y="34"/>
                    </a:lnTo>
                    <a:lnTo>
                      <a:pt x="36" y="34"/>
                    </a:lnTo>
                    <a:lnTo>
                      <a:pt x="36" y="36"/>
                    </a:lnTo>
                    <a:lnTo>
                      <a:pt x="34" y="38"/>
                    </a:lnTo>
                    <a:lnTo>
                      <a:pt x="34" y="38"/>
                    </a:lnTo>
                    <a:lnTo>
                      <a:pt x="32" y="40"/>
                    </a:lnTo>
                    <a:lnTo>
                      <a:pt x="32" y="40"/>
                    </a:lnTo>
                    <a:lnTo>
                      <a:pt x="30" y="42"/>
                    </a:lnTo>
                    <a:lnTo>
                      <a:pt x="28" y="42"/>
                    </a:lnTo>
                    <a:lnTo>
                      <a:pt x="28" y="42"/>
                    </a:lnTo>
                    <a:lnTo>
                      <a:pt x="26" y="44"/>
                    </a:lnTo>
                    <a:lnTo>
                      <a:pt x="24" y="44"/>
                    </a:lnTo>
                    <a:lnTo>
                      <a:pt x="24" y="44"/>
                    </a:lnTo>
                    <a:lnTo>
                      <a:pt x="23" y="44"/>
                    </a:lnTo>
                    <a:lnTo>
                      <a:pt x="21" y="44"/>
                    </a:lnTo>
                    <a:lnTo>
                      <a:pt x="19" y="44"/>
                    </a:lnTo>
                    <a:lnTo>
                      <a:pt x="17" y="44"/>
                    </a:lnTo>
                    <a:lnTo>
                      <a:pt x="15" y="44"/>
                    </a:lnTo>
                    <a:lnTo>
                      <a:pt x="13" y="44"/>
                    </a:lnTo>
                    <a:lnTo>
                      <a:pt x="11" y="42"/>
                    </a:lnTo>
                    <a:lnTo>
                      <a:pt x="9" y="42"/>
                    </a:lnTo>
                    <a:lnTo>
                      <a:pt x="7" y="40"/>
                    </a:lnTo>
                    <a:lnTo>
                      <a:pt x="5" y="40"/>
                    </a:lnTo>
                    <a:lnTo>
                      <a:pt x="3" y="38"/>
                    </a:lnTo>
                    <a:lnTo>
                      <a:pt x="3" y="36"/>
                    </a:lnTo>
                    <a:lnTo>
                      <a:pt x="1" y="34"/>
                    </a:lnTo>
                    <a:lnTo>
                      <a:pt x="1" y="32"/>
                    </a:lnTo>
                    <a:lnTo>
                      <a:pt x="0" y="30"/>
                    </a:lnTo>
                    <a:lnTo>
                      <a:pt x="0" y="28"/>
                    </a:lnTo>
                    <a:lnTo>
                      <a:pt x="0" y="27"/>
                    </a:lnTo>
                    <a:lnTo>
                      <a:pt x="0" y="25"/>
                    </a:lnTo>
                    <a:lnTo>
                      <a:pt x="0" y="23"/>
                    </a:lnTo>
                    <a:lnTo>
                      <a:pt x="0" y="19"/>
                    </a:lnTo>
                    <a:lnTo>
                      <a:pt x="0" y="17"/>
                    </a:lnTo>
                    <a:lnTo>
                      <a:pt x="0" y="15"/>
                    </a:lnTo>
                    <a:lnTo>
                      <a:pt x="0" y="13"/>
                    </a:lnTo>
                    <a:lnTo>
                      <a:pt x="1" y="11"/>
                    </a:lnTo>
                    <a:lnTo>
                      <a:pt x="1" y="9"/>
                    </a:lnTo>
                    <a:lnTo>
                      <a:pt x="3" y="7"/>
                    </a:lnTo>
                    <a:lnTo>
                      <a:pt x="3" y="5"/>
                    </a:lnTo>
                    <a:lnTo>
                      <a:pt x="5" y="4"/>
                    </a:lnTo>
                    <a:lnTo>
                      <a:pt x="7" y="4"/>
                    </a:lnTo>
                    <a:lnTo>
                      <a:pt x="9" y="2"/>
                    </a:lnTo>
                    <a:lnTo>
                      <a:pt x="11" y="2"/>
                    </a:lnTo>
                    <a:lnTo>
                      <a:pt x="13" y="0"/>
                    </a:lnTo>
                    <a:lnTo>
                      <a:pt x="15" y="0"/>
                    </a:lnTo>
                    <a:lnTo>
                      <a:pt x="17" y="0"/>
                    </a:lnTo>
                    <a:lnTo>
                      <a:pt x="19" y="0"/>
                    </a:lnTo>
                    <a:lnTo>
                      <a:pt x="21" y="0"/>
                    </a:lnTo>
                    <a:lnTo>
                      <a:pt x="23" y="0"/>
                    </a:lnTo>
                    <a:lnTo>
                      <a:pt x="24" y="0"/>
                    </a:lnTo>
                    <a:lnTo>
                      <a:pt x="26" y="2"/>
                    </a:lnTo>
                    <a:lnTo>
                      <a:pt x="28" y="2"/>
                    </a:lnTo>
                    <a:lnTo>
                      <a:pt x="30" y="2"/>
                    </a:lnTo>
                    <a:lnTo>
                      <a:pt x="32" y="4"/>
                    </a:lnTo>
                    <a:lnTo>
                      <a:pt x="32" y="5"/>
                    </a:lnTo>
                    <a:lnTo>
                      <a:pt x="34" y="7"/>
                    </a:lnTo>
                    <a:lnTo>
                      <a:pt x="34" y="7"/>
                    </a:lnTo>
                    <a:lnTo>
                      <a:pt x="36" y="9"/>
                    </a:lnTo>
                    <a:lnTo>
                      <a:pt x="36" y="11"/>
                    </a:lnTo>
                    <a:lnTo>
                      <a:pt x="38" y="13"/>
                    </a:lnTo>
                    <a:lnTo>
                      <a:pt x="38" y="15"/>
                    </a:lnTo>
                    <a:lnTo>
                      <a:pt x="38" y="19"/>
                    </a:lnTo>
                    <a:lnTo>
                      <a:pt x="38" y="21"/>
                    </a:lnTo>
                    <a:lnTo>
                      <a:pt x="38" y="21"/>
                    </a:lnTo>
                    <a:close/>
                  </a:path>
                </a:pathLst>
              </a:custGeom>
              <a:noFill/>
              <a:ln w="9525">
                <a:noFill/>
                <a:round/>
                <a:headEnd/>
                <a:tailEnd/>
              </a:ln>
            </p:spPr>
            <p:txBody>
              <a:bodyPr/>
              <a:lstStyle/>
              <a:p>
                <a:endParaRPr lang="pt-BR"/>
              </a:p>
            </p:txBody>
          </p:sp>
          <p:sp>
            <p:nvSpPr>
              <p:cNvPr id="17436" name="Rectangle 1052"/>
              <p:cNvSpPr>
                <a:spLocks noChangeArrowheads="1"/>
              </p:cNvSpPr>
              <p:nvPr/>
            </p:nvSpPr>
            <p:spPr bwMode="auto">
              <a:xfrm>
                <a:off x="902" y="835"/>
                <a:ext cx="7" cy="66"/>
              </a:xfrm>
              <a:prstGeom prst="rect">
                <a:avLst/>
              </a:prstGeom>
              <a:noFill/>
              <a:ln w="9525">
                <a:noFill/>
                <a:miter lim="800000"/>
                <a:headEnd/>
                <a:tailEnd/>
              </a:ln>
            </p:spPr>
            <p:txBody>
              <a:bodyPr/>
              <a:lstStyle/>
              <a:p>
                <a:endParaRPr lang="pt-BR"/>
              </a:p>
            </p:txBody>
          </p:sp>
          <p:sp>
            <p:nvSpPr>
              <p:cNvPr id="17437" name="Freeform 1053"/>
              <p:cNvSpPr>
                <a:spLocks noEditPoints="1"/>
              </p:cNvSpPr>
              <p:nvPr/>
            </p:nvSpPr>
            <p:spPr bwMode="auto">
              <a:xfrm>
                <a:off x="922" y="846"/>
                <a:ext cx="8" cy="55"/>
              </a:xfrm>
              <a:custGeom>
                <a:avLst/>
                <a:gdLst/>
                <a:ahLst/>
                <a:cxnLst>
                  <a:cxn ang="0">
                    <a:pos x="0" y="3"/>
                  </a:cxn>
                  <a:cxn ang="0">
                    <a:pos x="0" y="3"/>
                  </a:cxn>
                  <a:cxn ang="0">
                    <a:pos x="0" y="1"/>
                  </a:cxn>
                  <a:cxn ang="0">
                    <a:pos x="1" y="1"/>
                  </a:cxn>
                  <a:cxn ang="0">
                    <a:pos x="1" y="0"/>
                  </a:cxn>
                  <a:cxn ang="0">
                    <a:pos x="1" y="0"/>
                  </a:cxn>
                  <a:cxn ang="0">
                    <a:pos x="3" y="0"/>
                  </a:cxn>
                  <a:cxn ang="0">
                    <a:pos x="3" y="0"/>
                  </a:cxn>
                  <a:cxn ang="0">
                    <a:pos x="5" y="0"/>
                  </a:cxn>
                  <a:cxn ang="0">
                    <a:pos x="5" y="0"/>
                  </a:cxn>
                  <a:cxn ang="0">
                    <a:pos x="7" y="0"/>
                  </a:cxn>
                  <a:cxn ang="0">
                    <a:pos x="7" y="0"/>
                  </a:cxn>
                  <a:cxn ang="0">
                    <a:pos x="7" y="1"/>
                  </a:cxn>
                  <a:cxn ang="0">
                    <a:pos x="9" y="1"/>
                  </a:cxn>
                  <a:cxn ang="0">
                    <a:pos x="9" y="3"/>
                  </a:cxn>
                  <a:cxn ang="0">
                    <a:pos x="9" y="3"/>
                  </a:cxn>
                  <a:cxn ang="0">
                    <a:pos x="9" y="3"/>
                  </a:cxn>
                  <a:cxn ang="0">
                    <a:pos x="9" y="5"/>
                  </a:cxn>
                  <a:cxn ang="0">
                    <a:pos x="9" y="5"/>
                  </a:cxn>
                  <a:cxn ang="0">
                    <a:pos x="7" y="7"/>
                  </a:cxn>
                  <a:cxn ang="0">
                    <a:pos x="7" y="7"/>
                  </a:cxn>
                  <a:cxn ang="0">
                    <a:pos x="7" y="7"/>
                  </a:cxn>
                  <a:cxn ang="0">
                    <a:pos x="5" y="7"/>
                  </a:cxn>
                  <a:cxn ang="0">
                    <a:pos x="5" y="7"/>
                  </a:cxn>
                  <a:cxn ang="0">
                    <a:pos x="3" y="7"/>
                  </a:cxn>
                  <a:cxn ang="0">
                    <a:pos x="3" y="7"/>
                  </a:cxn>
                  <a:cxn ang="0">
                    <a:pos x="1" y="7"/>
                  </a:cxn>
                  <a:cxn ang="0">
                    <a:pos x="1" y="7"/>
                  </a:cxn>
                  <a:cxn ang="0">
                    <a:pos x="1" y="7"/>
                  </a:cxn>
                  <a:cxn ang="0">
                    <a:pos x="0" y="5"/>
                  </a:cxn>
                  <a:cxn ang="0">
                    <a:pos x="0" y="5"/>
                  </a:cxn>
                  <a:cxn ang="0">
                    <a:pos x="0" y="3"/>
                  </a:cxn>
                  <a:cxn ang="0">
                    <a:pos x="1" y="61"/>
                  </a:cxn>
                  <a:cxn ang="0">
                    <a:pos x="7" y="21"/>
                  </a:cxn>
                  <a:cxn ang="0">
                    <a:pos x="1" y="61"/>
                  </a:cxn>
                </a:cxnLst>
                <a:rect l="0" t="0" r="r" b="b"/>
                <a:pathLst>
                  <a:path w="9" h="61">
                    <a:moveTo>
                      <a:pt x="0" y="3"/>
                    </a:moveTo>
                    <a:lnTo>
                      <a:pt x="0" y="3"/>
                    </a:lnTo>
                    <a:lnTo>
                      <a:pt x="0" y="3"/>
                    </a:lnTo>
                    <a:lnTo>
                      <a:pt x="0" y="3"/>
                    </a:lnTo>
                    <a:lnTo>
                      <a:pt x="0" y="1"/>
                    </a:lnTo>
                    <a:lnTo>
                      <a:pt x="0" y="1"/>
                    </a:lnTo>
                    <a:lnTo>
                      <a:pt x="1" y="1"/>
                    </a:lnTo>
                    <a:lnTo>
                      <a:pt x="1" y="1"/>
                    </a:lnTo>
                    <a:lnTo>
                      <a:pt x="1" y="1"/>
                    </a:lnTo>
                    <a:lnTo>
                      <a:pt x="1" y="0"/>
                    </a:lnTo>
                    <a:lnTo>
                      <a:pt x="1" y="0"/>
                    </a:lnTo>
                    <a:lnTo>
                      <a:pt x="1" y="0"/>
                    </a:lnTo>
                    <a:lnTo>
                      <a:pt x="3" y="0"/>
                    </a:lnTo>
                    <a:lnTo>
                      <a:pt x="3" y="0"/>
                    </a:lnTo>
                    <a:lnTo>
                      <a:pt x="3" y="0"/>
                    </a:lnTo>
                    <a:lnTo>
                      <a:pt x="3" y="0"/>
                    </a:lnTo>
                    <a:lnTo>
                      <a:pt x="3" y="0"/>
                    </a:lnTo>
                    <a:lnTo>
                      <a:pt x="5" y="0"/>
                    </a:lnTo>
                    <a:lnTo>
                      <a:pt x="5" y="0"/>
                    </a:lnTo>
                    <a:lnTo>
                      <a:pt x="5" y="0"/>
                    </a:lnTo>
                    <a:lnTo>
                      <a:pt x="5" y="0"/>
                    </a:lnTo>
                    <a:lnTo>
                      <a:pt x="7" y="0"/>
                    </a:lnTo>
                    <a:lnTo>
                      <a:pt x="7" y="0"/>
                    </a:lnTo>
                    <a:lnTo>
                      <a:pt x="7" y="0"/>
                    </a:lnTo>
                    <a:lnTo>
                      <a:pt x="7" y="1"/>
                    </a:lnTo>
                    <a:lnTo>
                      <a:pt x="7" y="1"/>
                    </a:lnTo>
                    <a:lnTo>
                      <a:pt x="7" y="1"/>
                    </a:lnTo>
                    <a:lnTo>
                      <a:pt x="9" y="1"/>
                    </a:lnTo>
                    <a:lnTo>
                      <a:pt x="9" y="1"/>
                    </a:lnTo>
                    <a:lnTo>
                      <a:pt x="9" y="3"/>
                    </a:lnTo>
                    <a:lnTo>
                      <a:pt x="9" y="3"/>
                    </a:lnTo>
                    <a:lnTo>
                      <a:pt x="9" y="3"/>
                    </a:lnTo>
                    <a:lnTo>
                      <a:pt x="9" y="3"/>
                    </a:lnTo>
                    <a:lnTo>
                      <a:pt x="9" y="3"/>
                    </a:lnTo>
                    <a:lnTo>
                      <a:pt x="9" y="5"/>
                    </a:lnTo>
                    <a:lnTo>
                      <a:pt x="9" y="5"/>
                    </a:lnTo>
                    <a:lnTo>
                      <a:pt x="9" y="5"/>
                    </a:lnTo>
                    <a:lnTo>
                      <a:pt x="9" y="5"/>
                    </a:lnTo>
                    <a:lnTo>
                      <a:pt x="7" y="5"/>
                    </a:lnTo>
                    <a:lnTo>
                      <a:pt x="7" y="7"/>
                    </a:lnTo>
                    <a:lnTo>
                      <a:pt x="7" y="7"/>
                    </a:lnTo>
                    <a:lnTo>
                      <a:pt x="7" y="7"/>
                    </a:lnTo>
                    <a:lnTo>
                      <a:pt x="7" y="7"/>
                    </a:lnTo>
                    <a:lnTo>
                      <a:pt x="7" y="7"/>
                    </a:lnTo>
                    <a:lnTo>
                      <a:pt x="5" y="7"/>
                    </a:lnTo>
                    <a:lnTo>
                      <a:pt x="5" y="7"/>
                    </a:lnTo>
                    <a:lnTo>
                      <a:pt x="5" y="7"/>
                    </a:lnTo>
                    <a:lnTo>
                      <a:pt x="5" y="7"/>
                    </a:lnTo>
                    <a:lnTo>
                      <a:pt x="3" y="7"/>
                    </a:lnTo>
                    <a:lnTo>
                      <a:pt x="3" y="7"/>
                    </a:lnTo>
                    <a:lnTo>
                      <a:pt x="3" y="7"/>
                    </a:lnTo>
                    <a:lnTo>
                      <a:pt x="3" y="7"/>
                    </a:lnTo>
                    <a:lnTo>
                      <a:pt x="3" y="7"/>
                    </a:lnTo>
                    <a:lnTo>
                      <a:pt x="1" y="7"/>
                    </a:lnTo>
                    <a:lnTo>
                      <a:pt x="1" y="7"/>
                    </a:lnTo>
                    <a:lnTo>
                      <a:pt x="1" y="7"/>
                    </a:lnTo>
                    <a:lnTo>
                      <a:pt x="1" y="7"/>
                    </a:lnTo>
                    <a:lnTo>
                      <a:pt x="1" y="7"/>
                    </a:lnTo>
                    <a:lnTo>
                      <a:pt x="1" y="5"/>
                    </a:lnTo>
                    <a:lnTo>
                      <a:pt x="0" y="5"/>
                    </a:lnTo>
                    <a:lnTo>
                      <a:pt x="0" y="5"/>
                    </a:lnTo>
                    <a:lnTo>
                      <a:pt x="0" y="5"/>
                    </a:lnTo>
                    <a:lnTo>
                      <a:pt x="0" y="5"/>
                    </a:lnTo>
                    <a:lnTo>
                      <a:pt x="0" y="3"/>
                    </a:lnTo>
                    <a:lnTo>
                      <a:pt x="0" y="3"/>
                    </a:lnTo>
                    <a:close/>
                    <a:moveTo>
                      <a:pt x="1" y="61"/>
                    </a:moveTo>
                    <a:lnTo>
                      <a:pt x="1" y="21"/>
                    </a:lnTo>
                    <a:lnTo>
                      <a:pt x="7" y="21"/>
                    </a:lnTo>
                    <a:lnTo>
                      <a:pt x="7" y="61"/>
                    </a:lnTo>
                    <a:lnTo>
                      <a:pt x="1" y="61"/>
                    </a:lnTo>
                    <a:close/>
                  </a:path>
                </a:pathLst>
              </a:custGeom>
              <a:noFill/>
              <a:ln w="9525">
                <a:noFill/>
                <a:round/>
                <a:headEnd/>
                <a:tailEnd/>
              </a:ln>
            </p:spPr>
            <p:txBody>
              <a:bodyPr/>
              <a:lstStyle/>
              <a:p>
                <a:endParaRPr lang="pt-BR"/>
              </a:p>
            </p:txBody>
          </p:sp>
          <p:sp>
            <p:nvSpPr>
              <p:cNvPr id="17438" name="Freeform 1054"/>
              <p:cNvSpPr>
                <a:spLocks/>
              </p:cNvSpPr>
              <p:nvPr/>
            </p:nvSpPr>
            <p:spPr bwMode="auto">
              <a:xfrm>
                <a:off x="943" y="863"/>
                <a:ext cx="32" cy="38"/>
              </a:xfrm>
              <a:custGeom>
                <a:avLst/>
                <a:gdLst/>
                <a:ahLst/>
                <a:cxnLst>
                  <a:cxn ang="0">
                    <a:pos x="0" y="2"/>
                  </a:cxn>
                  <a:cxn ang="0">
                    <a:pos x="5" y="7"/>
                  </a:cxn>
                  <a:cxn ang="0">
                    <a:pos x="7" y="5"/>
                  </a:cxn>
                  <a:cxn ang="0">
                    <a:pos x="9" y="4"/>
                  </a:cxn>
                  <a:cxn ang="0">
                    <a:pos x="9" y="2"/>
                  </a:cxn>
                  <a:cxn ang="0">
                    <a:pos x="11" y="2"/>
                  </a:cxn>
                  <a:cxn ang="0">
                    <a:pos x="13" y="0"/>
                  </a:cxn>
                  <a:cxn ang="0">
                    <a:pos x="15" y="0"/>
                  </a:cxn>
                  <a:cxn ang="0">
                    <a:pos x="19" y="0"/>
                  </a:cxn>
                  <a:cxn ang="0">
                    <a:pos x="21" y="0"/>
                  </a:cxn>
                  <a:cxn ang="0">
                    <a:pos x="23" y="0"/>
                  </a:cxn>
                  <a:cxn ang="0">
                    <a:pos x="26" y="0"/>
                  </a:cxn>
                  <a:cxn ang="0">
                    <a:pos x="28" y="2"/>
                  </a:cxn>
                  <a:cxn ang="0">
                    <a:pos x="30" y="4"/>
                  </a:cxn>
                  <a:cxn ang="0">
                    <a:pos x="32" y="5"/>
                  </a:cxn>
                  <a:cxn ang="0">
                    <a:pos x="34" y="7"/>
                  </a:cxn>
                  <a:cxn ang="0">
                    <a:pos x="34" y="11"/>
                  </a:cxn>
                  <a:cxn ang="0">
                    <a:pos x="36" y="15"/>
                  </a:cxn>
                  <a:cxn ang="0">
                    <a:pos x="28" y="42"/>
                  </a:cxn>
                  <a:cxn ang="0">
                    <a:pos x="28" y="15"/>
                  </a:cxn>
                  <a:cxn ang="0">
                    <a:pos x="28" y="13"/>
                  </a:cxn>
                  <a:cxn ang="0">
                    <a:pos x="28" y="9"/>
                  </a:cxn>
                  <a:cxn ang="0">
                    <a:pos x="26" y="7"/>
                  </a:cxn>
                  <a:cxn ang="0">
                    <a:pos x="26" y="7"/>
                  </a:cxn>
                  <a:cxn ang="0">
                    <a:pos x="25" y="5"/>
                  </a:cxn>
                  <a:cxn ang="0">
                    <a:pos x="23" y="5"/>
                  </a:cxn>
                  <a:cxn ang="0">
                    <a:pos x="21" y="5"/>
                  </a:cxn>
                  <a:cxn ang="0">
                    <a:pos x="17" y="5"/>
                  </a:cxn>
                  <a:cxn ang="0">
                    <a:pos x="15" y="5"/>
                  </a:cxn>
                  <a:cxn ang="0">
                    <a:pos x="11" y="5"/>
                  </a:cxn>
                  <a:cxn ang="0">
                    <a:pos x="9" y="7"/>
                  </a:cxn>
                  <a:cxn ang="0">
                    <a:pos x="7" y="9"/>
                  </a:cxn>
                  <a:cxn ang="0">
                    <a:pos x="7" y="11"/>
                  </a:cxn>
                  <a:cxn ang="0">
                    <a:pos x="5" y="15"/>
                  </a:cxn>
                  <a:cxn ang="0">
                    <a:pos x="5" y="19"/>
                  </a:cxn>
                  <a:cxn ang="0">
                    <a:pos x="5" y="42"/>
                  </a:cxn>
                </a:cxnLst>
                <a:rect l="0" t="0" r="r" b="b"/>
                <a:pathLst>
                  <a:path w="36" h="42">
                    <a:moveTo>
                      <a:pt x="0" y="42"/>
                    </a:moveTo>
                    <a:lnTo>
                      <a:pt x="0" y="2"/>
                    </a:lnTo>
                    <a:lnTo>
                      <a:pt x="5" y="2"/>
                    </a:lnTo>
                    <a:lnTo>
                      <a:pt x="5" y="7"/>
                    </a:lnTo>
                    <a:lnTo>
                      <a:pt x="5" y="5"/>
                    </a:lnTo>
                    <a:lnTo>
                      <a:pt x="7" y="5"/>
                    </a:lnTo>
                    <a:lnTo>
                      <a:pt x="7" y="5"/>
                    </a:lnTo>
                    <a:lnTo>
                      <a:pt x="9" y="4"/>
                    </a:lnTo>
                    <a:lnTo>
                      <a:pt x="9" y="4"/>
                    </a:lnTo>
                    <a:lnTo>
                      <a:pt x="9" y="2"/>
                    </a:lnTo>
                    <a:lnTo>
                      <a:pt x="11" y="2"/>
                    </a:lnTo>
                    <a:lnTo>
                      <a:pt x="11" y="2"/>
                    </a:lnTo>
                    <a:lnTo>
                      <a:pt x="13" y="2"/>
                    </a:lnTo>
                    <a:lnTo>
                      <a:pt x="13" y="0"/>
                    </a:lnTo>
                    <a:lnTo>
                      <a:pt x="15" y="0"/>
                    </a:lnTo>
                    <a:lnTo>
                      <a:pt x="15" y="0"/>
                    </a:lnTo>
                    <a:lnTo>
                      <a:pt x="17" y="0"/>
                    </a:lnTo>
                    <a:lnTo>
                      <a:pt x="19" y="0"/>
                    </a:lnTo>
                    <a:lnTo>
                      <a:pt x="19" y="0"/>
                    </a:lnTo>
                    <a:lnTo>
                      <a:pt x="21" y="0"/>
                    </a:lnTo>
                    <a:lnTo>
                      <a:pt x="23" y="0"/>
                    </a:lnTo>
                    <a:lnTo>
                      <a:pt x="23" y="0"/>
                    </a:lnTo>
                    <a:lnTo>
                      <a:pt x="25" y="0"/>
                    </a:lnTo>
                    <a:lnTo>
                      <a:pt x="26" y="0"/>
                    </a:lnTo>
                    <a:lnTo>
                      <a:pt x="28" y="2"/>
                    </a:lnTo>
                    <a:lnTo>
                      <a:pt x="28" y="2"/>
                    </a:lnTo>
                    <a:lnTo>
                      <a:pt x="30" y="2"/>
                    </a:lnTo>
                    <a:lnTo>
                      <a:pt x="30" y="4"/>
                    </a:lnTo>
                    <a:lnTo>
                      <a:pt x="32" y="4"/>
                    </a:lnTo>
                    <a:lnTo>
                      <a:pt x="32" y="5"/>
                    </a:lnTo>
                    <a:lnTo>
                      <a:pt x="34" y="7"/>
                    </a:lnTo>
                    <a:lnTo>
                      <a:pt x="34" y="7"/>
                    </a:lnTo>
                    <a:lnTo>
                      <a:pt x="34" y="9"/>
                    </a:lnTo>
                    <a:lnTo>
                      <a:pt x="34" y="11"/>
                    </a:lnTo>
                    <a:lnTo>
                      <a:pt x="34" y="13"/>
                    </a:lnTo>
                    <a:lnTo>
                      <a:pt x="36" y="15"/>
                    </a:lnTo>
                    <a:lnTo>
                      <a:pt x="36" y="42"/>
                    </a:lnTo>
                    <a:lnTo>
                      <a:pt x="28" y="42"/>
                    </a:lnTo>
                    <a:lnTo>
                      <a:pt x="28" y="17"/>
                    </a:lnTo>
                    <a:lnTo>
                      <a:pt x="28" y="15"/>
                    </a:lnTo>
                    <a:lnTo>
                      <a:pt x="28" y="13"/>
                    </a:lnTo>
                    <a:lnTo>
                      <a:pt x="28" y="13"/>
                    </a:lnTo>
                    <a:lnTo>
                      <a:pt x="28" y="11"/>
                    </a:lnTo>
                    <a:lnTo>
                      <a:pt x="28" y="9"/>
                    </a:lnTo>
                    <a:lnTo>
                      <a:pt x="28" y="9"/>
                    </a:lnTo>
                    <a:lnTo>
                      <a:pt x="26" y="7"/>
                    </a:lnTo>
                    <a:lnTo>
                      <a:pt x="26" y="7"/>
                    </a:lnTo>
                    <a:lnTo>
                      <a:pt x="26" y="7"/>
                    </a:lnTo>
                    <a:lnTo>
                      <a:pt x="25" y="5"/>
                    </a:lnTo>
                    <a:lnTo>
                      <a:pt x="25" y="5"/>
                    </a:lnTo>
                    <a:lnTo>
                      <a:pt x="23" y="5"/>
                    </a:lnTo>
                    <a:lnTo>
                      <a:pt x="23" y="5"/>
                    </a:lnTo>
                    <a:lnTo>
                      <a:pt x="21" y="5"/>
                    </a:lnTo>
                    <a:lnTo>
                      <a:pt x="21" y="5"/>
                    </a:lnTo>
                    <a:lnTo>
                      <a:pt x="19" y="4"/>
                    </a:lnTo>
                    <a:lnTo>
                      <a:pt x="17" y="5"/>
                    </a:lnTo>
                    <a:lnTo>
                      <a:pt x="15" y="5"/>
                    </a:lnTo>
                    <a:lnTo>
                      <a:pt x="15" y="5"/>
                    </a:lnTo>
                    <a:lnTo>
                      <a:pt x="13" y="5"/>
                    </a:lnTo>
                    <a:lnTo>
                      <a:pt x="11" y="5"/>
                    </a:lnTo>
                    <a:lnTo>
                      <a:pt x="11" y="7"/>
                    </a:lnTo>
                    <a:lnTo>
                      <a:pt x="9" y="7"/>
                    </a:lnTo>
                    <a:lnTo>
                      <a:pt x="9" y="9"/>
                    </a:lnTo>
                    <a:lnTo>
                      <a:pt x="7" y="9"/>
                    </a:lnTo>
                    <a:lnTo>
                      <a:pt x="7" y="11"/>
                    </a:lnTo>
                    <a:lnTo>
                      <a:pt x="7" y="11"/>
                    </a:lnTo>
                    <a:lnTo>
                      <a:pt x="7" y="13"/>
                    </a:lnTo>
                    <a:lnTo>
                      <a:pt x="5" y="15"/>
                    </a:lnTo>
                    <a:lnTo>
                      <a:pt x="5" y="17"/>
                    </a:lnTo>
                    <a:lnTo>
                      <a:pt x="5" y="19"/>
                    </a:lnTo>
                    <a:lnTo>
                      <a:pt x="5" y="21"/>
                    </a:lnTo>
                    <a:lnTo>
                      <a:pt x="5" y="42"/>
                    </a:lnTo>
                    <a:lnTo>
                      <a:pt x="0" y="42"/>
                    </a:lnTo>
                    <a:close/>
                  </a:path>
                </a:pathLst>
              </a:custGeom>
              <a:noFill/>
              <a:ln w="9525">
                <a:noFill/>
                <a:round/>
                <a:headEnd/>
                <a:tailEnd/>
              </a:ln>
            </p:spPr>
            <p:txBody>
              <a:bodyPr/>
              <a:lstStyle/>
              <a:p>
                <a:endParaRPr lang="pt-BR"/>
              </a:p>
            </p:txBody>
          </p:sp>
          <p:sp>
            <p:nvSpPr>
              <p:cNvPr id="17439" name="Freeform 1055"/>
              <p:cNvSpPr>
                <a:spLocks noEditPoints="1"/>
              </p:cNvSpPr>
              <p:nvPr/>
            </p:nvSpPr>
            <p:spPr bwMode="auto">
              <a:xfrm>
                <a:off x="984" y="863"/>
                <a:ext cx="36" cy="40"/>
              </a:xfrm>
              <a:custGeom>
                <a:avLst/>
                <a:gdLst/>
                <a:ahLst/>
                <a:cxnLst>
                  <a:cxn ang="0">
                    <a:pos x="32" y="15"/>
                  </a:cxn>
                  <a:cxn ang="0">
                    <a:pos x="30" y="11"/>
                  </a:cxn>
                  <a:cxn ang="0">
                    <a:pos x="28" y="7"/>
                  </a:cxn>
                  <a:cxn ang="0">
                    <a:pos x="27" y="5"/>
                  </a:cxn>
                  <a:cxn ang="0">
                    <a:pos x="23" y="5"/>
                  </a:cxn>
                  <a:cxn ang="0">
                    <a:pos x="19" y="5"/>
                  </a:cxn>
                  <a:cxn ang="0">
                    <a:pos x="15" y="5"/>
                  </a:cxn>
                  <a:cxn ang="0">
                    <a:pos x="11" y="7"/>
                  </a:cxn>
                  <a:cxn ang="0">
                    <a:pos x="9" y="9"/>
                  </a:cxn>
                  <a:cxn ang="0">
                    <a:pos x="7" y="13"/>
                  </a:cxn>
                  <a:cxn ang="0">
                    <a:pos x="7" y="17"/>
                  </a:cxn>
                  <a:cxn ang="0">
                    <a:pos x="7" y="21"/>
                  </a:cxn>
                  <a:cxn ang="0">
                    <a:pos x="7" y="27"/>
                  </a:cxn>
                  <a:cxn ang="0">
                    <a:pos x="9" y="32"/>
                  </a:cxn>
                  <a:cxn ang="0">
                    <a:pos x="11" y="36"/>
                  </a:cxn>
                  <a:cxn ang="0">
                    <a:pos x="15" y="38"/>
                  </a:cxn>
                  <a:cxn ang="0">
                    <a:pos x="19" y="38"/>
                  </a:cxn>
                  <a:cxn ang="0">
                    <a:pos x="23" y="38"/>
                  </a:cxn>
                  <a:cxn ang="0">
                    <a:pos x="27" y="38"/>
                  </a:cxn>
                  <a:cxn ang="0">
                    <a:pos x="28" y="36"/>
                  </a:cxn>
                  <a:cxn ang="0">
                    <a:pos x="32" y="34"/>
                  </a:cxn>
                  <a:cxn ang="0">
                    <a:pos x="34" y="30"/>
                  </a:cxn>
                  <a:cxn ang="0">
                    <a:pos x="40" y="32"/>
                  </a:cxn>
                  <a:cxn ang="0">
                    <a:pos x="38" y="36"/>
                  </a:cxn>
                  <a:cxn ang="0">
                    <a:pos x="34" y="40"/>
                  </a:cxn>
                  <a:cxn ang="0">
                    <a:pos x="30" y="42"/>
                  </a:cxn>
                  <a:cxn ang="0">
                    <a:pos x="27" y="44"/>
                  </a:cxn>
                  <a:cxn ang="0">
                    <a:pos x="23" y="44"/>
                  </a:cxn>
                  <a:cxn ang="0">
                    <a:pos x="17" y="44"/>
                  </a:cxn>
                  <a:cxn ang="0">
                    <a:pos x="11" y="42"/>
                  </a:cxn>
                  <a:cxn ang="0">
                    <a:pos x="5" y="38"/>
                  </a:cxn>
                  <a:cxn ang="0">
                    <a:pos x="4" y="32"/>
                  </a:cxn>
                  <a:cxn ang="0">
                    <a:pos x="2" y="27"/>
                  </a:cxn>
                  <a:cxn ang="0">
                    <a:pos x="0" y="19"/>
                  </a:cxn>
                  <a:cxn ang="0">
                    <a:pos x="2" y="13"/>
                  </a:cxn>
                  <a:cxn ang="0">
                    <a:pos x="5" y="7"/>
                  </a:cxn>
                  <a:cxn ang="0">
                    <a:pos x="9" y="4"/>
                  </a:cxn>
                  <a:cxn ang="0">
                    <a:pos x="15" y="0"/>
                  </a:cxn>
                  <a:cxn ang="0">
                    <a:pos x="21" y="0"/>
                  </a:cxn>
                  <a:cxn ang="0">
                    <a:pos x="27" y="0"/>
                  </a:cxn>
                  <a:cxn ang="0">
                    <a:pos x="32" y="2"/>
                  </a:cxn>
                  <a:cxn ang="0">
                    <a:pos x="36" y="7"/>
                  </a:cxn>
                  <a:cxn ang="0">
                    <a:pos x="38" y="11"/>
                  </a:cxn>
                  <a:cxn ang="0">
                    <a:pos x="40" y="19"/>
                  </a:cxn>
                </a:cxnLst>
                <a:rect l="0" t="0" r="r" b="b"/>
                <a:pathLst>
                  <a:path w="40" h="44">
                    <a:moveTo>
                      <a:pt x="32" y="17"/>
                    </a:moveTo>
                    <a:lnTo>
                      <a:pt x="32" y="15"/>
                    </a:lnTo>
                    <a:lnTo>
                      <a:pt x="32" y="15"/>
                    </a:lnTo>
                    <a:lnTo>
                      <a:pt x="32" y="13"/>
                    </a:lnTo>
                    <a:lnTo>
                      <a:pt x="32" y="11"/>
                    </a:lnTo>
                    <a:lnTo>
                      <a:pt x="30" y="11"/>
                    </a:lnTo>
                    <a:lnTo>
                      <a:pt x="30" y="9"/>
                    </a:lnTo>
                    <a:lnTo>
                      <a:pt x="30" y="9"/>
                    </a:lnTo>
                    <a:lnTo>
                      <a:pt x="28" y="7"/>
                    </a:lnTo>
                    <a:lnTo>
                      <a:pt x="28" y="7"/>
                    </a:lnTo>
                    <a:lnTo>
                      <a:pt x="27" y="7"/>
                    </a:lnTo>
                    <a:lnTo>
                      <a:pt x="27" y="5"/>
                    </a:lnTo>
                    <a:lnTo>
                      <a:pt x="25" y="5"/>
                    </a:lnTo>
                    <a:lnTo>
                      <a:pt x="25" y="5"/>
                    </a:lnTo>
                    <a:lnTo>
                      <a:pt x="23" y="5"/>
                    </a:lnTo>
                    <a:lnTo>
                      <a:pt x="21" y="5"/>
                    </a:lnTo>
                    <a:lnTo>
                      <a:pt x="21" y="5"/>
                    </a:lnTo>
                    <a:lnTo>
                      <a:pt x="19" y="5"/>
                    </a:lnTo>
                    <a:lnTo>
                      <a:pt x="17" y="5"/>
                    </a:lnTo>
                    <a:lnTo>
                      <a:pt x="17" y="5"/>
                    </a:lnTo>
                    <a:lnTo>
                      <a:pt x="15" y="5"/>
                    </a:lnTo>
                    <a:lnTo>
                      <a:pt x="13" y="5"/>
                    </a:lnTo>
                    <a:lnTo>
                      <a:pt x="13" y="7"/>
                    </a:lnTo>
                    <a:lnTo>
                      <a:pt x="11" y="7"/>
                    </a:lnTo>
                    <a:lnTo>
                      <a:pt x="11" y="7"/>
                    </a:lnTo>
                    <a:lnTo>
                      <a:pt x="11" y="9"/>
                    </a:lnTo>
                    <a:lnTo>
                      <a:pt x="9" y="9"/>
                    </a:lnTo>
                    <a:lnTo>
                      <a:pt x="9" y="11"/>
                    </a:lnTo>
                    <a:lnTo>
                      <a:pt x="9" y="11"/>
                    </a:lnTo>
                    <a:lnTo>
                      <a:pt x="7" y="13"/>
                    </a:lnTo>
                    <a:lnTo>
                      <a:pt x="7" y="15"/>
                    </a:lnTo>
                    <a:lnTo>
                      <a:pt x="7" y="15"/>
                    </a:lnTo>
                    <a:lnTo>
                      <a:pt x="7" y="17"/>
                    </a:lnTo>
                    <a:lnTo>
                      <a:pt x="32" y="17"/>
                    </a:lnTo>
                    <a:close/>
                    <a:moveTo>
                      <a:pt x="40" y="21"/>
                    </a:moveTo>
                    <a:lnTo>
                      <a:pt x="7" y="21"/>
                    </a:lnTo>
                    <a:lnTo>
                      <a:pt x="7" y="23"/>
                    </a:lnTo>
                    <a:lnTo>
                      <a:pt x="7" y="25"/>
                    </a:lnTo>
                    <a:lnTo>
                      <a:pt x="7" y="27"/>
                    </a:lnTo>
                    <a:lnTo>
                      <a:pt x="7" y="28"/>
                    </a:lnTo>
                    <a:lnTo>
                      <a:pt x="9" y="30"/>
                    </a:lnTo>
                    <a:lnTo>
                      <a:pt x="9" y="32"/>
                    </a:lnTo>
                    <a:lnTo>
                      <a:pt x="9" y="32"/>
                    </a:lnTo>
                    <a:lnTo>
                      <a:pt x="11" y="34"/>
                    </a:lnTo>
                    <a:lnTo>
                      <a:pt x="11" y="36"/>
                    </a:lnTo>
                    <a:lnTo>
                      <a:pt x="13" y="36"/>
                    </a:lnTo>
                    <a:lnTo>
                      <a:pt x="13" y="36"/>
                    </a:lnTo>
                    <a:lnTo>
                      <a:pt x="15" y="38"/>
                    </a:lnTo>
                    <a:lnTo>
                      <a:pt x="17" y="38"/>
                    </a:lnTo>
                    <a:lnTo>
                      <a:pt x="17" y="38"/>
                    </a:lnTo>
                    <a:lnTo>
                      <a:pt x="19" y="38"/>
                    </a:lnTo>
                    <a:lnTo>
                      <a:pt x="21" y="38"/>
                    </a:lnTo>
                    <a:lnTo>
                      <a:pt x="23" y="38"/>
                    </a:lnTo>
                    <a:lnTo>
                      <a:pt x="23" y="38"/>
                    </a:lnTo>
                    <a:lnTo>
                      <a:pt x="25" y="38"/>
                    </a:lnTo>
                    <a:lnTo>
                      <a:pt x="25" y="38"/>
                    </a:lnTo>
                    <a:lnTo>
                      <a:pt x="27" y="38"/>
                    </a:lnTo>
                    <a:lnTo>
                      <a:pt x="27" y="38"/>
                    </a:lnTo>
                    <a:lnTo>
                      <a:pt x="28" y="36"/>
                    </a:lnTo>
                    <a:lnTo>
                      <a:pt x="28" y="36"/>
                    </a:lnTo>
                    <a:lnTo>
                      <a:pt x="30" y="36"/>
                    </a:lnTo>
                    <a:lnTo>
                      <a:pt x="30" y="34"/>
                    </a:lnTo>
                    <a:lnTo>
                      <a:pt x="32" y="34"/>
                    </a:lnTo>
                    <a:lnTo>
                      <a:pt x="32" y="32"/>
                    </a:lnTo>
                    <a:lnTo>
                      <a:pt x="32" y="32"/>
                    </a:lnTo>
                    <a:lnTo>
                      <a:pt x="34" y="30"/>
                    </a:lnTo>
                    <a:lnTo>
                      <a:pt x="34" y="30"/>
                    </a:lnTo>
                    <a:lnTo>
                      <a:pt x="34" y="28"/>
                    </a:lnTo>
                    <a:lnTo>
                      <a:pt x="40" y="32"/>
                    </a:lnTo>
                    <a:lnTo>
                      <a:pt x="40" y="34"/>
                    </a:lnTo>
                    <a:lnTo>
                      <a:pt x="38" y="34"/>
                    </a:lnTo>
                    <a:lnTo>
                      <a:pt x="38" y="36"/>
                    </a:lnTo>
                    <a:lnTo>
                      <a:pt x="36" y="38"/>
                    </a:lnTo>
                    <a:lnTo>
                      <a:pt x="36" y="38"/>
                    </a:lnTo>
                    <a:lnTo>
                      <a:pt x="34" y="40"/>
                    </a:lnTo>
                    <a:lnTo>
                      <a:pt x="34" y="40"/>
                    </a:lnTo>
                    <a:lnTo>
                      <a:pt x="32" y="42"/>
                    </a:lnTo>
                    <a:lnTo>
                      <a:pt x="30" y="42"/>
                    </a:lnTo>
                    <a:lnTo>
                      <a:pt x="30" y="42"/>
                    </a:lnTo>
                    <a:lnTo>
                      <a:pt x="28" y="44"/>
                    </a:lnTo>
                    <a:lnTo>
                      <a:pt x="27" y="44"/>
                    </a:lnTo>
                    <a:lnTo>
                      <a:pt x="27" y="44"/>
                    </a:lnTo>
                    <a:lnTo>
                      <a:pt x="25" y="44"/>
                    </a:lnTo>
                    <a:lnTo>
                      <a:pt x="23" y="44"/>
                    </a:lnTo>
                    <a:lnTo>
                      <a:pt x="21" y="44"/>
                    </a:lnTo>
                    <a:lnTo>
                      <a:pt x="19" y="44"/>
                    </a:lnTo>
                    <a:lnTo>
                      <a:pt x="17" y="44"/>
                    </a:lnTo>
                    <a:lnTo>
                      <a:pt x="15" y="44"/>
                    </a:lnTo>
                    <a:lnTo>
                      <a:pt x="13" y="42"/>
                    </a:lnTo>
                    <a:lnTo>
                      <a:pt x="11" y="42"/>
                    </a:lnTo>
                    <a:lnTo>
                      <a:pt x="9" y="40"/>
                    </a:lnTo>
                    <a:lnTo>
                      <a:pt x="7" y="40"/>
                    </a:lnTo>
                    <a:lnTo>
                      <a:pt x="5" y="38"/>
                    </a:lnTo>
                    <a:lnTo>
                      <a:pt x="5" y="36"/>
                    </a:lnTo>
                    <a:lnTo>
                      <a:pt x="4" y="34"/>
                    </a:lnTo>
                    <a:lnTo>
                      <a:pt x="4" y="32"/>
                    </a:lnTo>
                    <a:lnTo>
                      <a:pt x="2" y="30"/>
                    </a:lnTo>
                    <a:lnTo>
                      <a:pt x="2" y="28"/>
                    </a:lnTo>
                    <a:lnTo>
                      <a:pt x="2" y="27"/>
                    </a:lnTo>
                    <a:lnTo>
                      <a:pt x="0" y="25"/>
                    </a:lnTo>
                    <a:lnTo>
                      <a:pt x="0" y="23"/>
                    </a:lnTo>
                    <a:lnTo>
                      <a:pt x="0" y="19"/>
                    </a:lnTo>
                    <a:lnTo>
                      <a:pt x="2" y="17"/>
                    </a:lnTo>
                    <a:lnTo>
                      <a:pt x="2" y="15"/>
                    </a:lnTo>
                    <a:lnTo>
                      <a:pt x="2" y="13"/>
                    </a:lnTo>
                    <a:lnTo>
                      <a:pt x="4" y="11"/>
                    </a:lnTo>
                    <a:lnTo>
                      <a:pt x="4" y="9"/>
                    </a:lnTo>
                    <a:lnTo>
                      <a:pt x="5" y="7"/>
                    </a:lnTo>
                    <a:lnTo>
                      <a:pt x="5" y="5"/>
                    </a:lnTo>
                    <a:lnTo>
                      <a:pt x="7" y="4"/>
                    </a:lnTo>
                    <a:lnTo>
                      <a:pt x="9" y="4"/>
                    </a:lnTo>
                    <a:lnTo>
                      <a:pt x="11" y="2"/>
                    </a:lnTo>
                    <a:lnTo>
                      <a:pt x="13" y="2"/>
                    </a:lnTo>
                    <a:lnTo>
                      <a:pt x="15" y="0"/>
                    </a:lnTo>
                    <a:lnTo>
                      <a:pt x="17" y="0"/>
                    </a:lnTo>
                    <a:lnTo>
                      <a:pt x="19" y="0"/>
                    </a:lnTo>
                    <a:lnTo>
                      <a:pt x="21" y="0"/>
                    </a:lnTo>
                    <a:lnTo>
                      <a:pt x="23" y="0"/>
                    </a:lnTo>
                    <a:lnTo>
                      <a:pt x="25" y="0"/>
                    </a:lnTo>
                    <a:lnTo>
                      <a:pt x="27" y="0"/>
                    </a:lnTo>
                    <a:lnTo>
                      <a:pt x="28" y="2"/>
                    </a:lnTo>
                    <a:lnTo>
                      <a:pt x="30" y="2"/>
                    </a:lnTo>
                    <a:lnTo>
                      <a:pt x="32" y="2"/>
                    </a:lnTo>
                    <a:lnTo>
                      <a:pt x="32" y="4"/>
                    </a:lnTo>
                    <a:lnTo>
                      <a:pt x="34" y="5"/>
                    </a:lnTo>
                    <a:lnTo>
                      <a:pt x="36" y="7"/>
                    </a:lnTo>
                    <a:lnTo>
                      <a:pt x="36" y="7"/>
                    </a:lnTo>
                    <a:lnTo>
                      <a:pt x="38" y="9"/>
                    </a:lnTo>
                    <a:lnTo>
                      <a:pt x="38" y="11"/>
                    </a:lnTo>
                    <a:lnTo>
                      <a:pt x="38" y="13"/>
                    </a:lnTo>
                    <a:lnTo>
                      <a:pt x="40" y="15"/>
                    </a:lnTo>
                    <a:lnTo>
                      <a:pt x="40" y="19"/>
                    </a:lnTo>
                    <a:lnTo>
                      <a:pt x="40" y="21"/>
                    </a:lnTo>
                    <a:lnTo>
                      <a:pt x="40" y="21"/>
                    </a:lnTo>
                    <a:close/>
                  </a:path>
                </a:pathLst>
              </a:custGeom>
              <a:noFill/>
              <a:ln w="9525">
                <a:noFill/>
                <a:round/>
                <a:headEnd/>
                <a:tailEnd/>
              </a:ln>
            </p:spPr>
            <p:txBody>
              <a:bodyPr/>
              <a:lstStyle/>
              <a:p>
                <a:endParaRPr lang="pt-BR"/>
              </a:p>
            </p:txBody>
          </p:sp>
        </p:grpSp>
        <p:sp>
          <p:nvSpPr>
            <p:cNvPr id="17477" name="Line 1093"/>
            <p:cNvSpPr>
              <a:spLocks noChangeShapeType="1"/>
            </p:cNvSpPr>
            <p:nvPr/>
          </p:nvSpPr>
          <p:spPr bwMode="auto">
            <a:xfrm>
              <a:off x="8" y="4324"/>
              <a:ext cx="6335" cy="0"/>
            </a:xfrm>
            <a:prstGeom prst="line">
              <a:avLst/>
            </a:prstGeom>
            <a:noFill/>
            <a:ln w="9525">
              <a:noFill/>
              <a:round/>
              <a:headEnd type="none" w="sm" len="sm"/>
              <a:tailEnd type="none" w="sm" len="sm"/>
            </a:ln>
            <a:effectLst/>
          </p:spPr>
          <p:txBody>
            <a:bodyPr wrap="none" anchor="ctr"/>
            <a:lstStyle/>
            <a:p>
              <a:endParaRPr lang="pt-BR"/>
            </a:p>
          </p:txBody>
        </p:sp>
        <p:grpSp>
          <p:nvGrpSpPr>
            <p:cNvPr id="17478" name="Group 1094"/>
            <p:cNvGrpSpPr>
              <a:grpSpLocks/>
            </p:cNvGrpSpPr>
            <p:nvPr/>
          </p:nvGrpSpPr>
          <p:grpSpPr bwMode="auto">
            <a:xfrm>
              <a:off x="4630" y="0"/>
              <a:ext cx="806" cy="84"/>
              <a:chOff x="5045" y="0"/>
              <a:chExt cx="896" cy="93"/>
            </a:xfrm>
          </p:grpSpPr>
          <p:sp>
            <p:nvSpPr>
              <p:cNvPr id="17479" name="Freeform 1095"/>
              <p:cNvSpPr>
                <a:spLocks noEditPoints="1"/>
              </p:cNvSpPr>
              <p:nvPr/>
            </p:nvSpPr>
            <p:spPr bwMode="auto">
              <a:xfrm>
                <a:off x="5045" y="4"/>
                <a:ext cx="42" cy="68"/>
              </a:xfrm>
              <a:custGeom>
                <a:avLst/>
                <a:gdLst/>
                <a:ahLst/>
                <a:cxnLst>
                  <a:cxn ang="0">
                    <a:pos x="7" y="31"/>
                  </a:cxn>
                  <a:cxn ang="0">
                    <a:pos x="15" y="31"/>
                  </a:cxn>
                  <a:cxn ang="0">
                    <a:pos x="19" y="31"/>
                  </a:cxn>
                  <a:cxn ang="0">
                    <a:pos x="23" y="29"/>
                  </a:cxn>
                  <a:cxn ang="0">
                    <a:pos x="25" y="29"/>
                  </a:cxn>
                  <a:cxn ang="0">
                    <a:pos x="27" y="27"/>
                  </a:cxn>
                  <a:cxn ang="0">
                    <a:pos x="27" y="25"/>
                  </a:cxn>
                  <a:cxn ang="0">
                    <a:pos x="28" y="23"/>
                  </a:cxn>
                  <a:cxn ang="0">
                    <a:pos x="28" y="19"/>
                  </a:cxn>
                  <a:cxn ang="0">
                    <a:pos x="28" y="17"/>
                  </a:cxn>
                  <a:cxn ang="0">
                    <a:pos x="28" y="13"/>
                  </a:cxn>
                  <a:cxn ang="0">
                    <a:pos x="27" y="12"/>
                  </a:cxn>
                  <a:cxn ang="0">
                    <a:pos x="27" y="10"/>
                  </a:cxn>
                  <a:cxn ang="0">
                    <a:pos x="25" y="8"/>
                  </a:cxn>
                  <a:cxn ang="0">
                    <a:pos x="21" y="6"/>
                  </a:cxn>
                  <a:cxn ang="0">
                    <a:pos x="19" y="6"/>
                  </a:cxn>
                  <a:cxn ang="0">
                    <a:pos x="15" y="6"/>
                  </a:cxn>
                  <a:cxn ang="0">
                    <a:pos x="7" y="6"/>
                  </a:cxn>
                  <a:cxn ang="0">
                    <a:pos x="34" y="68"/>
                  </a:cxn>
                  <a:cxn ang="0">
                    <a:pos x="7" y="35"/>
                  </a:cxn>
                  <a:cxn ang="0">
                    <a:pos x="0" y="68"/>
                  </a:cxn>
                  <a:cxn ang="0">
                    <a:pos x="13" y="0"/>
                  </a:cxn>
                  <a:cxn ang="0">
                    <a:pos x="19" y="0"/>
                  </a:cxn>
                  <a:cxn ang="0">
                    <a:pos x="23" y="2"/>
                  </a:cxn>
                  <a:cxn ang="0">
                    <a:pos x="27" y="2"/>
                  </a:cxn>
                  <a:cxn ang="0">
                    <a:pos x="30" y="4"/>
                  </a:cxn>
                  <a:cxn ang="0">
                    <a:pos x="32" y="8"/>
                  </a:cxn>
                  <a:cxn ang="0">
                    <a:pos x="34" y="10"/>
                  </a:cxn>
                  <a:cxn ang="0">
                    <a:pos x="34" y="13"/>
                  </a:cxn>
                  <a:cxn ang="0">
                    <a:pos x="36" y="19"/>
                  </a:cxn>
                  <a:cxn ang="0">
                    <a:pos x="34" y="23"/>
                  </a:cxn>
                  <a:cxn ang="0">
                    <a:pos x="34" y="25"/>
                  </a:cxn>
                  <a:cxn ang="0">
                    <a:pos x="32" y="29"/>
                  </a:cxn>
                  <a:cxn ang="0">
                    <a:pos x="30" y="31"/>
                  </a:cxn>
                  <a:cxn ang="0">
                    <a:pos x="28" y="33"/>
                  </a:cxn>
                  <a:cxn ang="0">
                    <a:pos x="25" y="35"/>
                  </a:cxn>
                  <a:cxn ang="0">
                    <a:pos x="21" y="35"/>
                  </a:cxn>
                  <a:cxn ang="0">
                    <a:pos x="17" y="35"/>
                  </a:cxn>
                </a:cxnLst>
                <a:rect l="0" t="0" r="r" b="b"/>
                <a:pathLst>
                  <a:path w="42" h="68">
                    <a:moveTo>
                      <a:pt x="7" y="6"/>
                    </a:moveTo>
                    <a:lnTo>
                      <a:pt x="7" y="31"/>
                    </a:lnTo>
                    <a:lnTo>
                      <a:pt x="13" y="31"/>
                    </a:lnTo>
                    <a:lnTo>
                      <a:pt x="15" y="31"/>
                    </a:lnTo>
                    <a:lnTo>
                      <a:pt x="17" y="31"/>
                    </a:lnTo>
                    <a:lnTo>
                      <a:pt x="19" y="31"/>
                    </a:lnTo>
                    <a:lnTo>
                      <a:pt x="21" y="31"/>
                    </a:lnTo>
                    <a:lnTo>
                      <a:pt x="23" y="29"/>
                    </a:lnTo>
                    <a:lnTo>
                      <a:pt x="23" y="29"/>
                    </a:lnTo>
                    <a:lnTo>
                      <a:pt x="25" y="29"/>
                    </a:lnTo>
                    <a:lnTo>
                      <a:pt x="25" y="27"/>
                    </a:lnTo>
                    <a:lnTo>
                      <a:pt x="27" y="27"/>
                    </a:lnTo>
                    <a:lnTo>
                      <a:pt x="27" y="27"/>
                    </a:lnTo>
                    <a:lnTo>
                      <a:pt x="27" y="25"/>
                    </a:lnTo>
                    <a:lnTo>
                      <a:pt x="28" y="25"/>
                    </a:lnTo>
                    <a:lnTo>
                      <a:pt x="28" y="23"/>
                    </a:lnTo>
                    <a:lnTo>
                      <a:pt x="28" y="21"/>
                    </a:lnTo>
                    <a:lnTo>
                      <a:pt x="28" y="19"/>
                    </a:lnTo>
                    <a:lnTo>
                      <a:pt x="28" y="19"/>
                    </a:lnTo>
                    <a:lnTo>
                      <a:pt x="28" y="17"/>
                    </a:lnTo>
                    <a:lnTo>
                      <a:pt x="28" y="15"/>
                    </a:lnTo>
                    <a:lnTo>
                      <a:pt x="28" y="13"/>
                    </a:lnTo>
                    <a:lnTo>
                      <a:pt x="28" y="12"/>
                    </a:lnTo>
                    <a:lnTo>
                      <a:pt x="27" y="12"/>
                    </a:lnTo>
                    <a:lnTo>
                      <a:pt x="27" y="10"/>
                    </a:lnTo>
                    <a:lnTo>
                      <a:pt x="27" y="10"/>
                    </a:lnTo>
                    <a:lnTo>
                      <a:pt x="25" y="8"/>
                    </a:lnTo>
                    <a:lnTo>
                      <a:pt x="25" y="8"/>
                    </a:lnTo>
                    <a:lnTo>
                      <a:pt x="23" y="8"/>
                    </a:lnTo>
                    <a:lnTo>
                      <a:pt x="21" y="6"/>
                    </a:lnTo>
                    <a:lnTo>
                      <a:pt x="21" y="6"/>
                    </a:lnTo>
                    <a:lnTo>
                      <a:pt x="19" y="6"/>
                    </a:lnTo>
                    <a:lnTo>
                      <a:pt x="17" y="6"/>
                    </a:lnTo>
                    <a:lnTo>
                      <a:pt x="15" y="6"/>
                    </a:lnTo>
                    <a:lnTo>
                      <a:pt x="13" y="6"/>
                    </a:lnTo>
                    <a:lnTo>
                      <a:pt x="7" y="6"/>
                    </a:lnTo>
                    <a:close/>
                    <a:moveTo>
                      <a:pt x="42" y="68"/>
                    </a:moveTo>
                    <a:lnTo>
                      <a:pt x="34" y="68"/>
                    </a:lnTo>
                    <a:lnTo>
                      <a:pt x="11" y="35"/>
                    </a:lnTo>
                    <a:lnTo>
                      <a:pt x="7" y="35"/>
                    </a:lnTo>
                    <a:lnTo>
                      <a:pt x="7" y="68"/>
                    </a:lnTo>
                    <a:lnTo>
                      <a:pt x="0" y="68"/>
                    </a:lnTo>
                    <a:lnTo>
                      <a:pt x="0" y="0"/>
                    </a:lnTo>
                    <a:lnTo>
                      <a:pt x="13" y="0"/>
                    </a:lnTo>
                    <a:lnTo>
                      <a:pt x="15" y="0"/>
                    </a:lnTo>
                    <a:lnTo>
                      <a:pt x="19" y="0"/>
                    </a:lnTo>
                    <a:lnTo>
                      <a:pt x="21" y="0"/>
                    </a:lnTo>
                    <a:lnTo>
                      <a:pt x="23" y="2"/>
                    </a:lnTo>
                    <a:lnTo>
                      <a:pt x="25" y="2"/>
                    </a:lnTo>
                    <a:lnTo>
                      <a:pt x="27" y="2"/>
                    </a:lnTo>
                    <a:lnTo>
                      <a:pt x="28" y="4"/>
                    </a:lnTo>
                    <a:lnTo>
                      <a:pt x="30" y="4"/>
                    </a:lnTo>
                    <a:lnTo>
                      <a:pt x="30" y="6"/>
                    </a:lnTo>
                    <a:lnTo>
                      <a:pt x="32" y="8"/>
                    </a:lnTo>
                    <a:lnTo>
                      <a:pt x="32" y="10"/>
                    </a:lnTo>
                    <a:lnTo>
                      <a:pt x="34" y="10"/>
                    </a:lnTo>
                    <a:lnTo>
                      <a:pt x="34" y="12"/>
                    </a:lnTo>
                    <a:lnTo>
                      <a:pt x="34" y="13"/>
                    </a:lnTo>
                    <a:lnTo>
                      <a:pt x="36" y="15"/>
                    </a:lnTo>
                    <a:lnTo>
                      <a:pt x="36" y="19"/>
                    </a:lnTo>
                    <a:lnTo>
                      <a:pt x="36" y="21"/>
                    </a:lnTo>
                    <a:lnTo>
                      <a:pt x="34" y="23"/>
                    </a:lnTo>
                    <a:lnTo>
                      <a:pt x="34" y="25"/>
                    </a:lnTo>
                    <a:lnTo>
                      <a:pt x="34" y="25"/>
                    </a:lnTo>
                    <a:lnTo>
                      <a:pt x="34" y="27"/>
                    </a:lnTo>
                    <a:lnTo>
                      <a:pt x="32" y="29"/>
                    </a:lnTo>
                    <a:lnTo>
                      <a:pt x="32" y="31"/>
                    </a:lnTo>
                    <a:lnTo>
                      <a:pt x="30" y="31"/>
                    </a:lnTo>
                    <a:lnTo>
                      <a:pt x="28" y="33"/>
                    </a:lnTo>
                    <a:lnTo>
                      <a:pt x="28" y="33"/>
                    </a:lnTo>
                    <a:lnTo>
                      <a:pt x="27" y="35"/>
                    </a:lnTo>
                    <a:lnTo>
                      <a:pt x="25" y="35"/>
                    </a:lnTo>
                    <a:lnTo>
                      <a:pt x="23" y="35"/>
                    </a:lnTo>
                    <a:lnTo>
                      <a:pt x="21" y="35"/>
                    </a:lnTo>
                    <a:lnTo>
                      <a:pt x="19" y="35"/>
                    </a:lnTo>
                    <a:lnTo>
                      <a:pt x="17" y="35"/>
                    </a:lnTo>
                    <a:lnTo>
                      <a:pt x="42" y="68"/>
                    </a:lnTo>
                    <a:close/>
                  </a:path>
                </a:pathLst>
              </a:custGeom>
              <a:noFill/>
              <a:ln w="9525">
                <a:noFill/>
                <a:round/>
                <a:headEnd/>
                <a:tailEnd/>
              </a:ln>
            </p:spPr>
            <p:txBody>
              <a:bodyPr/>
              <a:lstStyle/>
              <a:p>
                <a:endParaRPr lang="pt-BR"/>
              </a:p>
            </p:txBody>
          </p:sp>
          <p:sp>
            <p:nvSpPr>
              <p:cNvPr id="17480" name="Freeform 1096"/>
              <p:cNvSpPr>
                <a:spLocks noEditPoints="1"/>
              </p:cNvSpPr>
              <p:nvPr/>
            </p:nvSpPr>
            <p:spPr bwMode="auto">
              <a:xfrm>
                <a:off x="5095" y="10"/>
                <a:ext cx="7" cy="62"/>
              </a:xfrm>
              <a:custGeom>
                <a:avLst/>
                <a:gdLst/>
                <a:ahLst/>
                <a:cxnLst>
                  <a:cxn ang="0">
                    <a:pos x="0" y="4"/>
                  </a:cxn>
                  <a:cxn ang="0">
                    <a:pos x="0" y="4"/>
                  </a:cxn>
                  <a:cxn ang="0">
                    <a:pos x="0" y="4"/>
                  </a:cxn>
                  <a:cxn ang="0">
                    <a:pos x="0" y="2"/>
                  </a:cxn>
                  <a:cxn ang="0">
                    <a:pos x="1" y="2"/>
                  </a:cxn>
                  <a:cxn ang="0">
                    <a:pos x="1" y="2"/>
                  </a:cxn>
                  <a:cxn ang="0">
                    <a:pos x="1" y="0"/>
                  </a:cxn>
                  <a:cxn ang="0">
                    <a:pos x="3" y="0"/>
                  </a:cxn>
                  <a:cxn ang="0">
                    <a:pos x="3" y="0"/>
                  </a:cxn>
                  <a:cxn ang="0">
                    <a:pos x="5" y="0"/>
                  </a:cxn>
                  <a:cxn ang="0">
                    <a:pos x="5" y="2"/>
                  </a:cxn>
                  <a:cxn ang="0">
                    <a:pos x="7" y="2"/>
                  </a:cxn>
                  <a:cxn ang="0">
                    <a:pos x="7" y="2"/>
                  </a:cxn>
                  <a:cxn ang="0">
                    <a:pos x="7" y="4"/>
                  </a:cxn>
                  <a:cxn ang="0">
                    <a:pos x="7" y="4"/>
                  </a:cxn>
                  <a:cxn ang="0">
                    <a:pos x="7" y="4"/>
                  </a:cxn>
                  <a:cxn ang="0">
                    <a:pos x="7" y="6"/>
                  </a:cxn>
                  <a:cxn ang="0">
                    <a:pos x="7" y="6"/>
                  </a:cxn>
                  <a:cxn ang="0">
                    <a:pos x="7" y="7"/>
                  </a:cxn>
                  <a:cxn ang="0">
                    <a:pos x="7" y="7"/>
                  </a:cxn>
                  <a:cxn ang="0">
                    <a:pos x="7" y="7"/>
                  </a:cxn>
                  <a:cxn ang="0">
                    <a:pos x="5" y="9"/>
                  </a:cxn>
                  <a:cxn ang="0">
                    <a:pos x="5" y="9"/>
                  </a:cxn>
                  <a:cxn ang="0">
                    <a:pos x="3" y="9"/>
                  </a:cxn>
                  <a:cxn ang="0">
                    <a:pos x="3" y="9"/>
                  </a:cxn>
                  <a:cxn ang="0">
                    <a:pos x="1" y="9"/>
                  </a:cxn>
                  <a:cxn ang="0">
                    <a:pos x="1" y="9"/>
                  </a:cxn>
                  <a:cxn ang="0">
                    <a:pos x="1" y="7"/>
                  </a:cxn>
                  <a:cxn ang="0">
                    <a:pos x="0" y="7"/>
                  </a:cxn>
                  <a:cxn ang="0">
                    <a:pos x="0" y="7"/>
                  </a:cxn>
                  <a:cxn ang="0">
                    <a:pos x="0" y="6"/>
                  </a:cxn>
                  <a:cxn ang="0">
                    <a:pos x="0" y="6"/>
                  </a:cxn>
                  <a:cxn ang="0">
                    <a:pos x="1" y="62"/>
                  </a:cxn>
                  <a:cxn ang="0">
                    <a:pos x="7" y="21"/>
                  </a:cxn>
                  <a:cxn ang="0">
                    <a:pos x="1" y="62"/>
                  </a:cxn>
                </a:cxnLst>
                <a:rect l="0" t="0" r="r" b="b"/>
                <a:pathLst>
                  <a:path w="7" h="62">
                    <a:moveTo>
                      <a:pt x="0" y="6"/>
                    </a:moveTo>
                    <a:lnTo>
                      <a:pt x="0" y="4"/>
                    </a:lnTo>
                    <a:lnTo>
                      <a:pt x="0" y="4"/>
                    </a:lnTo>
                    <a:lnTo>
                      <a:pt x="0" y="4"/>
                    </a:lnTo>
                    <a:lnTo>
                      <a:pt x="0" y="4"/>
                    </a:lnTo>
                    <a:lnTo>
                      <a:pt x="0" y="4"/>
                    </a:lnTo>
                    <a:lnTo>
                      <a:pt x="0" y="2"/>
                    </a:lnTo>
                    <a:lnTo>
                      <a:pt x="0" y="2"/>
                    </a:lnTo>
                    <a:lnTo>
                      <a:pt x="1" y="2"/>
                    </a:lnTo>
                    <a:lnTo>
                      <a:pt x="1" y="2"/>
                    </a:lnTo>
                    <a:lnTo>
                      <a:pt x="1" y="2"/>
                    </a:lnTo>
                    <a:lnTo>
                      <a:pt x="1" y="2"/>
                    </a:lnTo>
                    <a:lnTo>
                      <a:pt x="1" y="2"/>
                    </a:lnTo>
                    <a:lnTo>
                      <a:pt x="1" y="0"/>
                    </a:lnTo>
                    <a:lnTo>
                      <a:pt x="3" y="0"/>
                    </a:lnTo>
                    <a:lnTo>
                      <a:pt x="3" y="0"/>
                    </a:lnTo>
                    <a:lnTo>
                      <a:pt x="3" y="0"/>
                    </a:lnTo>
                    <a:lnTo>
                      <a:pt x="3" y="0"/>
                    </a:lnTo>
                    <a:lnTo>
                      <a:pt x="5" y="0"/>
                    </a:lnTo>
                    <a:lnTo>
                      <a:pt x="5" y="0"/>
                    </a:lnTo>
                    <a:lnTo>
                      <a:pt x="5" y="2"/>
                    </a:lnTo>
                    <a:lnTo>
                      <a:pt x="5" y="2"/>
                    </a:lnTo>
                    <a:lnTo>
                      <a:pt x="5" y="2"/>
                    </a:lnTo>
                    <a:lnTo>
                      <a:pt x="7" y="2"/>
                    </a:lnTo>
                    <a:lnTo>
                      <a:pt x="7" y="2"/>
                    </a:lnTo>
                    <a:lnTo>
                      <a:pt x="7" y="2"/>
                    </a:lnTo>
                    <a:lnTo>
                      <a:pt x="7" y="2"/>
                    </a:lnTo>
                    <a:lnTo>
                      <a:pt x="7" y="4"/>
                    </a:lnTo>
                    <a:lnTo>
                      <a:pt x="7" y="4"/>
                    </a:lnTo>
                    <a:lnTo>
                      <a:pt x="7" y="4"/>
                    </a:lnTo>
                    <a:lnTo>
                      <a:pt x="7" y="4"/>
                    </a:lnTo>
                    <a:lnTo>
                      <a:pt x="7" y="4"/>
                    </a:lnTo>
                    <a:lnTo>
                      <a:pt x="7" y="6"/>
                    </a:lnTo>
                    <a:lnTo>
                      <a:pt x="7" y="6"/>
                    </a:lnTo>
                    <a:lnTo>
                      <a:pt x="7" y="6"/>
                    </a:lnTo>
                    <a:lnTo>
                      <a:pt x="7" y="6"/>
                    </a:lnTo>
                    <a:lnTo>
                      <a:pt x="7" y="7"/>
                    </a:lnTo>
                    <a:lnTo>
                      <a:pt x="7" y="7"/>
                    </a:lnTo>
                    <a:lnTo>
                      <a:pt x="7" y="7"/>
                    </a:lnTo>
                    <a:lnTo>
                      <a:pt x="7" y="7"/>
                    </a:lnTo>
                    <a:lnTo>
                      <a:pt x="7" y="7"/>
                    </a:lnTo>
                    <a:lnTo>
                      <a:pt x="7" y="7"/>
                    </a:lnTo>
                    <a:lnTo>
                      <a:pt x="5" y="9"/>
                    </a:lnTo>
                    <a:lnTo>
                      <a:pt x="5" y="9"/>
                    </a:lnTo>
                    <a:lnTo>
                      <a:pt x="5" y="9"/>
                    </a:lnTo>
                    <a:lnTo>
                      <a:pt x="5" y="9"/>
                    </a:lnTo>
                    <a:lnTo>
                      <a:pt x="5" y="9"/>
                    </a:lnTo>
                    <a:lnTo>
                      <a:pt x="3" y="9"/>
                    </a:lnTo>
                    <a:lnTo>
                      <a:pt x="3" y="9"/>
                    </a:lnTo>
                    <a:lnTo>
                      <a:pt x="3" y="9"/>
                    </a:lnTo>
                    <a:lnTo>
                      <a:pt x="3" y="9"/>
                    </a:lnTo>
                    <a:lnTo>
                      <a:pt x="1" y="9"/>
                    </a:lnTo>
                    <a:lnTo>
                      <a:pt x="1" y="9"/>
                    </a:lnTo>
                    <a:lnTo>
                      <a:pt x="1" y="9"/>
                    </a:lnTo>
                    <a:lnTo>
                      <a:pt x="1" y="9"/>
                    </a:lnTo>
                    <a:lnTo>
                      <a:pt x="1" y="7"/>
                    </a:lnTo>
                    <a:lnTo>
                      <a:pt x="1" y="7"/>
                    </a:lnTo>
                    <a:lnTo>
                      <a:pt x="0" y="7"/>
                    </a:lnTo>
                    <a:lnTo>
                      <a:pt x="0" y="7"/>
                    </a:lnTo>
                    <a:lnTo>
                      <a:pt x="0" y="7"/>
                    </a:lnTo>
                    <a:lnTo>
                      <a:pt x="0" y="7"/>
                    </a:lnTo>
                    <a:lnTo>
                      <a:pt x="0" y="6"/>
                    </a:lnTo>
                    <a:lnTo>
                      <a:pt x="0" y="6"/>
                    </a:lnTo>
                    <a:lnTo>
                      <a:pt x="0" y="6"/>
                    </a:lnTo>
                    <a:lnTo>
                      <a:pt x="0" y="6"/>
                    </a:lnTo>
                    <a:close/>
                    <a:moveTo>
                      <a:pt x="1" y="62"/>
                    </a:moveTo>
                    <a:lnTo>
                      <a:pt x="1" y="21"/>
                    </a:lnTo>
                    <a:lnTo>
                      <a:pt x="7" y="21"/>
                    </a:lnTo>
                    <a:lnTo>
                      <a:pt x="7" y="62"/>
                    </a:lnTo>
                    <a:lnTo>
                      <a:pt x="1" y="62"/>
                    </a:lnTo>
                    <a:close/>
                  </a:path>
                </a:pathLst>
              </a:custGeom>
              <a:noFill/>
              <a:ln w="9525">
                <a:noFill/>
                <a:round/>
                <a:headEnd/>
                <a:tailEnd/>
              </a:ln>
            </p:spPr>
            <p:txBody>
              <a:bodyPr/>
              <a:lstStyle/>
              <a:p>
                <a:endParaRPr lang="pt-BR"/>
              </a:p>
            </p:txBody>
          </p:sp>
          <p:sp>
            <p:nvSpPr>
              <p:cNvPr id="17481" name="Freeform 1097"/>
              <p:cNvSpPr>
                <a:spLocks noEditPoints="1"/>
              </p:cNvSpPr>
              <p:nvPr/>
            </p:nvSpPr>
            <p:spPr bwMode="auto">
              <a:xfrm>
                <a:off x="5114" y="29"/>
                <a:ext cx="40" cy="64"/>
              </a:xfrm>
              <a:custGeom>
                <a:avLst/>
                <a:gdLst/>
                <a:ahLst/>
                <a:cxnLst>
                  <a:cxn ang="0">
                    <a:pos x="40" y="41"/>
                  </a:cxn>
                  <a:cxn ang="0">
                    <a:pos x="40" y="47"/>
                  </a:cxn>
                  <a:cxn ang="0">
                    <a:pos x="40" y="50"/>
                  </a:cxn>
                  <a:cxn ang="0">
                    <a:pos x="38" y="54"/>
                  </a:cxn>
                  <a:cxn ang="0">
                    <a:pos x="36" y="56"/>
                  </a:cxn>
                  <a:cxn ang="0">
                    <a:pos x="34" y="60"/>
                  </a:cxn>
                  <a:cxn ang="0">
                    <a:pos x="29" y="62"/>
                  </a:cxn>
                  <a:cxn ang="0">
                    <a:pos x="23" y="64"/>
                  </a:cxn>
                  <a:cxn ang="0">
                    <a:pos x="17" y="64"/>
                  </a:cxn>
                  <a:cxn ang="0">
                    <a:pos x="9" y="62"/>
                  </a:cxn>
                  <a:cxn ang="0">
                    <a:pos x="6" y="58"/>
                  </a:cxn>
                  <a:cxn ang="0">
                    <a:pos x="2" y="54"/>
                  </a:cxn>
                  <a:cxn ang="0">
                    <a:pos x="9" y="52"/>
                  </a:cxn>
                  <a:cxn ang="0">
                    <a:pos x="11" y="54"/>
                  </a:cxn>
                  <a:cxn ang="0">
                    <a:pos x="13" y="58"/>
                  </a:cxn>
                  <a:cxn ang="0">
                    <a:pos x="17" y="58"/>
                  </a:cxn>
                  <a:cxn ang="0">
                    <a:pos x="21" y="58"/>
                  </a:cxn>
                  <a:cxn ang="0">
                    <a:pos x="25" y="58"/>
                  </a:cxn>
                  <a:cxn ang="0">
                    <a:pos x="29" y="56"/>
                  </a:cxn>
                  <a:cxn ang="0">
                    <a:pos x="30" y="56"/>
                  </a:cxn>
                  <a:cxn ang="0">
                    <a:pos x="32" y="54"/>
                  </a:cxn>
                  <a:cxn ang="0">
                    <a:pos x="32" y="52"/>
                  </a:cxn>
                  <a:cxn ang="0">
                    <a:pos x="34" y="50"/>
                  </a:cxn>
                  <a:cxn ang="0">
                    <a:pos x="34" y="47"/>
                  </a:cxn>
                  <a:cxn ang="0">
                    <a:pos x="34" y="43"/>
                  </a:cxn>
                  <a:cxn ang="0">
                    <a:pos x="32" y="39"/>
                  </a:cxn>
                  <a:cxn ang="0">
                    <a:pos x="29" y="43"/>
                  </a:cxn>
                  <a:cxn ang="0">
                    <a:pos x="25" y="45"/>
                  </a:cxn>
                  <a:cxn ang="0">
                    <a:pos x="21" y="45"/>
                  </a:cxn>
                  <a:cxn ang="0">
                    <a:pos x="13" y="45"/>
                  </a:cxn>
                  <a:cxn ang="0">
                    <a:pos x="7" y="41"/>
                  </a:cxn>
                  <a:cxn ang="0">
                    <a:pos x="2" y="33"/>
                  </a:cxn>
                  <a:cxn ang="0">
                    <a:pos x="0" y="25"/>
                  </a:cxn>
                  <a:cxn ang="0">
                    <a:pos x="0" y="16"/>
                  </a:cxn>
                  <a:cxn ang="0">
                    <a:pos x="4" y="8"/>
                  </a:cxn>
                  <a:cxn ang="0">
                    <a:pos x="9" y="2"/>
                  </a:cxn>
                  <a:cxn ang="0">
                    <a:pos x="17" y="0"/>
                  </a:cxn>
                  <a:cxn ang="0">
                    <a:pos x="23" y="0"/>
                  </a:cxn>
                  <a:cxn ang="0">
                    <a:pos x="27" y="2"/>
                  </a:cxn>
                  <a:cxn ang="0">
                    <a:pos x="30" y="6"/>
                  </a:cxn>
                  <a:cxn ang="0">
                    <a:pos x="34" y="8"/>
                  </a:cxn>
                  <a:cxn ang="0">
                    <a:pos x="21" y="6"/>
                  </a:cxn>
                  <a:cxn ang="0">
                    <a:pos x="15" y="6"/>
                  </a:cxn>
                  <a:cxn ang="0">
                    <a:pos x="9" y="10"/>
                  </a:cxn>
                  <a:cxn ang="0">
                    <a:pos x="7" y="16"/>
                  </a:cxn>
                  <a:cxn ang="0">
                    <a:pos x="6" y="23"/>
                  </a:cxn>
                  <a:cxn ang="0">
                    <a:pos x="7" y="29"/>
                  </a:cxn>
                  <a:cxn ang="0">
                    <a:pos x="9" y="35"/>
                  </a:cxn>
                  <a:cxn ang="0">
                    <a:pos x="13" y="39"/>
                  </a:cxn>
                  <a:cxn ang="0">
                    <a:pos x="19" y="39"/>
                  </a:cxn>
                  <a:cxn ang="0">
                    <a:pos x="25" y="39"/>
                  </a:cxn>
                  <a:cxn ang="0">
                    <a:pos x="30" y="35"/>
                  </a:cxn>
                  <a:cxn ang="0">
                    <a:pos x="32" y="29"/>
                  </a:cxn>
                  <a:cxn ang="0">
                    <a:pos x="34" y="21"/>
                  </a:cxn>
                  <a:cxn ang="0">
                    <a:pos x="32" y="16"/>
                  </a:cxn>
                  <a:cxn ang="0">
                    <a:pos x="30" y="10"/>
                  </a:cxn>
                  <a:cxn ang="0">
                    <a:pos x="27" y="6"/>
                  </a:cxn>
                  <a:cxn ang="0">
                    <a:pos x="21" y="6"/>
                  </a:cxn>
                </a:cxnLst>
                <a:rect l="0" t="0" r="r" b="b"/>
                <a:pathLst>
                  <a:path w="40" h="64">
                    <a:moveTo>
                      <a:pt x="40" y="2"/>
                    </a:moveTo>
                    <a:lnTo>
                      <a:pt x="40" y="37"/>
                    </a:lnTo>
                    <a:lnTo>
                      <a:pt x="40" y="39"/>
                    </a:lnTo>
                    <a:lnTo>
                      <a:pt x="40" y="41"/>
                    </a:lnTo>
                    <a:lnTo>
                      <a:pt x="40" y="41"/>
                    </a:lnTo>
                    <a:lnTo>
                      <a:pt x="40" y="43"/>
                    </a:lnTo>
                    <a:lnTo>
                      <a:pt x="40" y="45"/>
                    </a:lnTo>
                    <a:lnTo>
                      <a:pt x="40" y="47"/>
                    </a:lnTo>
                    <a:lnTo>
                      <a:pt x="40" y="47"/>
                    </a:lnTo>
                    <a:lnTo>
                      <a:pt x="40" y="49"/>
                    </a:lnTo>
                    <a:lnTo>
                      <a:pt x="40" y="50"/>
                    </a:lnTo>
                    <a:lnTo>
                      <a:pt x="40" y="50"/>
                    </a:lnTo>
                    <a:lnTo>
                      <a:pt x="38" y="50"/>
                    </a:lnTo>
                    <a:lnTo>
                      <a:pt x="38" y="52"/>
                    </a:lnTo>
                    <a:lnTo>
                      <a:pt x="38" y="52"/>
                    </a:lnTo>
                    <a:lnTo>
                      <a:pt x="38" y="54"/>
                    </a:lnTo>
                    <a:lnTo>
                      <a:pt x="38" y="54"/>
                    </a:lnTo>
                    <a:lnTo>
                      <a:pt x="38" y="54"/>
                    </a:lnTo>
                    <a:lnTo>
                      <a:pt x="38" y="56"/>
                    </a:lnTo>
                    <a:lnTo>
                      <a:pt x="36" y="56"/>
                    </a:lnTo>
                    <a:lnTo>
                      <a:pt x="36" y="58"/>
                    </a:lnTo>
                    <a:lnTo>
                      <a:pt x="36" y="58"/>
                    </a:lnTo>
                    <a:lnTo>
                      <a:pt x="34" y="60"/>
                    </a:lnTo>
                    <a:lnTo>
                      <a:pt x="34" y="60"/>
                    </a:lnTo>
                    <a:lnTo>
                      <a:pt x="32" y="62"/>
                    </a:lnTo>
                    <a:lnTo>
                      <a:pt x="30" y="62"/>
                    </a:lnTo>
                    <a:lnTo>
                      <a:pt x="30" y="62"/>
                    </a:lnTo>
                    <a:lnTo>
                      <a:pt x="29" y="62"/>
                    </a:lnTo>
                    <a:lnTo>
                      <a:pt x="29" y="64"/>
                    </a:lnTo>
                    <a:lnTo>
                      <a:pt x="27" y="64"/>
                    </a:lnTo>
                    <a:lnTo>
                      <a:pt x="25" y="64"/>
                    </a:lnTo>
                    <a:lnTo>
                      <a:pt x="23" y="64"/>
                    </a:lnTo>
                    <a:lnTo>
                      <a:pt x="23" y="64"/>
                    </a:lnTo>
                    <a:lnTo>
                      <a:pt x="21" y="64"/>
                    </a:lnTo>
                    <a:lnTo>
                      <a:pt x="19" y="64"/>
                    </a:lnTo>
                    <a:lnTo>
                      <a:pt x="17" y="64"/>
                    </a:lnTo>
                    <a:lnTo>
                      <a:pt x="15" y="64"/>
                    </a:lnTo>
                    <a:lnTo>
                      <a:pt x="13" y="64"/>
                    </a:lnTo>
                    <a:lnTo>
                      <a:pt x="11" y="62"/>
                    </a:lnTo>
                    <a:lnTo>
                      <a:pt x="9" y="62"/>
                    </a:lnTo>
                    <a:lnTo>
                      <a:pt x="9" y="62"/>
                    </a:lnTo>
                    <a:lnTo>
                      <a:pt x="7" y="60"/>
                    </a:lnTo>
                    <a:lnTo>
                      <a:pt x="6" y="60"/>
                    </a:lnTo>
                    <a:lnTo>
                      <a:pt x="6" y="58"/>
                    </a:lnTo>
                    <a:lnTo>
                      <a:pt x="4" y="58"/>
                    </a:lnTo>
                    <a:lnTo>
                      <a:pt x="4" y="56"/>
                    </a:lnTo>
                    <a:lnTo>
                      <a:pt x="4" y="56"/>
                    </a:lnTo>
                    <a:lnTo>
                      <a:pt x="2" y="54"/>
                    </a:lnTo>
                    <a:lnTo>
                      <a:pt x="2" y="52"/>
                    </a:lnTo>
                    <a:lnTo>
                      <a:pt x="2" y="50"/>
                    </a:lnTo>
                    <a:lnTo>
                      <a:pt x="9" y="50"/>
                    </a:lnTo>
                    <a:lnTo>
                      <a:pt x="9" y="52"/>
                    </a:lnTo>
                    <a:lnTo>
                      <a:pt x="9" y="52"/>
                    </a:lnTo>
                    <a:lnTo>
                      <a:pt x="9" y="54"/>
                    </a:lnTo>
                    <a:lnTo>
                      <a:pt x="9" y="54"/>
                    </a:lnTo>
                    <a:lnTo>
                      <a:pt x="11" y="54"/>
                    </a:lnTo>
                    <a:lnTo>
                      <a:pt x="11" y="56"/>
                    </a:lnTo>
                    <a:lnTo>
                      <a:pt x="11" y="56"/>
                    </a:lnTo>
                    <a:lnTo>
                      <a:pt x="13" y="56"/>
                    </a:lnTo>
                    <a:lnTo>
                      <a:pt x="13" y="58"/>
                    </a:lnTo>
                    <a:lnTo>
                      <a:pt x="15" y="58"/>
                    </a:lnTo>
                    <a:lnTo>
                      <a:pt x="15" y="58"/>
                    </a:lnTo>
                    <a:lnTo>
                      <a:pt x="17" y="58"/>
                    </a:lnTo>
                    <a:lnTo>
                      <a:pt x="17" y="58"/>
                    </a:lnTo>
                    <a:lnTo>
                      <a:pt x="19" y="58"/>
                    </a:lnTo>
                    <a:lnTo>
                      <a:pt x="19" y="58"/>
                    </a:lnTo>
                    <a:lnTo>
                      <a:pt x="21" y="58"/>
                    </a:lnTo>
                    <a:lnTo>
                      <a:pt x="21" y="58"/>
                    </a:lnTo>
                    <a:lnTo>
                      <a:pt x="23" y="58"/>
                    </a:lnTo>
                    <a:lnTo>
                      <a:pt x="23" y="58"/>
                    </a:lnTo>
                    <a:lnTo>
                      <a:pt x="25" y="58"/>
                    </a:lnTo>
                    <a:lnTo>
                      <a:pt x="25" y="58"/>
                    </a:lnTo>
                    <a:lnTo>
                      <a:pt x="27" y="58"/>
                    </a:lnTo>
                    <a:lnTo>
                      <a:pt x="27" y="58"/>
                    </a:lnTo>
                    <a:lnTo>
                      <a:pt x="27" y="58"/>
                    </a:lnTo>
                    <a:lnTo>
                      <a:pt x="29" y="56"/>
                    </a:lnTo>
                    <a:lnTo>
                      <a:pt x="29" y="56"/>
                    </a:lnTo>
                    <a:lnTo>
                      <a:pt x="30" y="56"/>
                    </a:lnTo>
                    <a:lnTo>
                      <a:pt x="30" y="56"/>
                    </a:lnTo>
                    <a:lnTo>
                      <a:pt x="30" y="56"/>
                    </a:lnTo>
                    <a:lnTo>
                      <a:pt x="30" y="54"/>
                    </a:lnTo>
                    <a:lnTo>
                      <a:pt x="32" y="54"/>
                    </a:lnTo>
                    <a:lnTo>
                      <a:pt x="32" y="54"/>
                    </a:lnTo>
                    <a:lnTo>
                      <a:pt x="32" y="54"/>
                    </a:lnTo>
                    <a:lnTo>
                      <a:pt x="32" y="52"/>
                    </a:lnTo>
                    <a:lnTo>
                      <a:pt x="32" y="52"/>
                    </a:lnTo>
                    <a:lnTo>
                      <a:pt x="32" y="52"/>
                    </a:lnTo>
                    <a:lnTo>
                      <a:pt x="32" y="52"/>
                    </a:lnTo>
                    <a:lnTo>
                      <a:pt x="34" y="50"/>
                    </a:lnTo>
                    <a:lnTo>
                      <a:pt x="34" y="50"/>
                    </a:lnTo>
                    <a:lnTo>
                      <a:pt x="34" y="50"/>
                    </a:lnTo>
                    <a:lnTo>
                      <a:pt x="34" y="50"/>
                    </a:lnTo>
                    <a:lnTo>
                      <a:pt x="34" y="49"/>
                    </a:lnTo>
                    <a:lnTo>
                      <a:pt x="34" y="49"/>
                    </a:lnTo>
                    <a:lnTo>
                      <a:pt x="34" y="49"/>
                    </a:lnTo>
                    <a:lnTo>
                      <a:pt x="34" y="47"/>
                    </a:lnTo>
                    <a:lnTo>
                      <a:pt x="34" y="47"/>
                    </a:lnTo>
                    <a:lnTo>
                      <a:pt x="34" y="45"/>
                    </a:lnTo>
                    <a:lnTo>
                      <a:pt x="34" y="45"/>
                    </a:lnTo>
                    <a:lnTo>
                      <a:pt x="34" y="43"/>
                    </a:lnTo>
                    <a:lnTo>
                      <a:pt x="34" y="35"/>
                    </a:lnTo>
                    <a:lnTo>
                      <a:pt x="34" y="37"/>
                    </a:lnTo>
                    <a:lnTo>
                      <a:pt x="32" y="37"/>
                    </a:lnTo>
                    <a:lnTo>
                      <a:pt x="32" y="39"/>
                    </a:lnTo>
                    <a:lnTo>
                      <a:pt x="32" y="39"/>
                    </a:lnTo>
                    <a:lnTo>
                      <a:pt x="30" y="41"/>
                    </a:lnTo>
                    <a:lnTo>
                      <a:pt x="30" y="41"/>
                    </a:lnTo>
                    <a:lnTo>
                      <a:pt x="29" y="43"/>
                    </a:lnTo>
                    <a:lnTo>
                      <a:pt x="29" y="43"/>
                    </a:lnTo>
                    <a:lnTo>
                      <a:pt x="27" y="43"/>
                    </a:lnTo>
                    <a:lnTo>
                      <a:pt x="27" y="43"/>
                    </a:lnTo>
                    <a:lnTo>
                      <a:pt x="25" y="45"/>
                    </a:lnTo>
                    <a:lnTo>
                      <a:pt x="25" y="45"/>
                    </a:lnTo>
                    <a:lnTo>
                      <a:pt x="23" y="45"/>
                    </a:lnTo>
                    <a:lnTo>
                      <a:pt x="21" y="45"/>
                    </a:lnTo>
                    <a:lnTo>
                      <a:pt x="21" y="45"/>
                    </a:lnTo>
                    <a:lnTo>
                      <a:pt x="19" y="45"/>
                    </a:lnTo>
                    <a:lnTo>
                      <a:pt x="17" y="45"/>
                    </a:lnTo>
                    <a:lnTo>
                      <a:pt x="15" y="45"/>
                    </a:lnTo>
                    <a:lnTo>
                      <a:pt x="13" y="45"/>
                    </a:lnTo>
                    <a:lnTo>
                      <a:pt x="11" y="43"/>
                    </a:lnTo>
                    <a:lnTo>
                      <a:pt x="9" y="43"/>
                    </a:lnTo>
                    <a:lnTo>
                      <a:pt x="7" y="41"/>
                    </a:lnTo>
                    <a:lnTo>
                      <a:pt x="7" y="41"/>
                    </a:lnTo>
                    <a:lnTo>
                      <a:pt x="6" y="39"/>
                    </a:lnTo>
                    <a:lnTo>
                      <a:pt x="4" y="37"/>
                    </a:lnTo>
                    <a:lnTo>
                      <a:pt x="4" y="35"/>
                    </a:lnTo>
                    <a:lnTo>
                      <a:pt x="2" y="33"/>
                    </a:lnTo>
                    <a:lnTo>
                      <a:pt x="2" y="31"/>
                    </a:lnTo>
                    <a:lnTo>
                      <a:pt x="0" y="29"/>
                    </a:lnTo>
                    <a:lnTo>
                      <a:pt x="0" y="27"/>
                    </a:lnTo>
                    <a:lnTo>
                      <a:pt x="0" y="25"/>
                    </a:lnTo>
                    <a:lnTo>
                      <a:pt x="0" y="23"/>
                    </a:lnTo>
                    <a:lnTo>
                      <a:pt x="0" y="19"/>
                    </a:lnTo>
                    <a:lnTo>
                      <a:pt x="0" y="18"/>
                    </a:lnTo>
                    <a:lnTo>
                      <a:pt x="0" y="16"/>
                    </a:lnTo>
                    <a:lnTo>
                      <a:pt x="2" y="14"/>
                    </a:lnTo>
                    <a:lnTo>
                      <a:pt x="2" y="12"/>
                    </a:lnTo>
                    <a:lnTo>
                      <a:pt x="4" y="10"/>
                    </a:lnTo>
                    <a:lnTo>
                      <a:pt x="4" y="8"/>
                    </a:lnTo>
                    <a:lnTo>
                      <a:pt x="6" y="6"/>
                    </a:lnTo>
                    <a:lnTo>
                      <a:pt x="7" y="6"/>
                    </a:lnTo>
                    <a:lnTo>
                      <a:pt x="7" y="4"/>
                    </a:lnTo>
                    <a:lnTo>
                      <a:pt x="9" y="2"/>
                    </a:lnTo>
                    <a:lnTo>
                      <a:pt x="11" y="2"/>
                    </a:lnTo>
                    <a:lnTo>
                      <a:pt x="13" y="2"/>
                    </a:lnTo>
                    <a:lnTo>
                      <a:pt x="15" y="0"/>
                    </a:lnTo>
                    <a:lnTo>
                      <a:pt x="17" y="0"/>
                    </a:lnTo>
                    <a:lnTo>
                      <a:pt x="19" y="0"/>
                    </a:lnTo>
                    <a:lnTo>
                      <a:pt x="21" y="0"/>
                    </a:lnTo>
                    <a:lnTo>
                      <a:pt x="21" y="0"/>
                    </a:lnTo>
                    <a:lnTo>
                      <a:pt x="23" y="0"/>
                    </a:lnTo>
                    <a:lnTo>
                      <a:pt x="25" y="0"/>
                    </a:lnTo>
                    <a:lnTo>
                      <a:pt x="25" y="2"/>
                    </a:lnTo>
                    <a:lnTo>
                      <a:pt x="27" y="2"/>
                    </a:lnTo>
                    <a:lnTo>
                      <a:pt x="27" y="2"/>
                    </a:lnTo>
                    <a:lnTo>
                      <a:pt x="29" y="2"/>
                    </a:lnTo>
                    <a:lnTo>
                      <a:pt x="29" y="4"/>
                    </a:lnTo>
                    <a:lnTo>
                      <a:pt x="30" y="4"/>
                    </a:lnTo>
                    <a:lnTo>
                      <a:pt x="30" y="6"/>
                    </a:lnTo>
                    <a:lnTo>
                      <a:pt x="32" y="6"/>
                    </a:lnTo>
                    <a:lnTo>
                      <a:pt x="32" y="6"/>
                    </a:lnTo>
                    <a:lnTo>
                      <a:pt x="32" y="8"/>
                    </a:lnTo>
                    <a:lnTo>
                      <a:pt x="34" y="8"/>
                    </a:lnTo>
                    <a:lnTo>
                      <a:pt x="34" y="10"/>
                    </a:lnTo>
                    <a:lnTo>
                      <a:pt x="34" y="2"/>
                    </a:lnTo>
                    <a:lnTo>
                      <a:pt x="40" y="2"/>
                    </a:lnTo>
                    <a:close/>
                    <a:moveTo>
                      <a:pt x="21" y="6"/>
                    </a:moveTo>
                    <a:lnTo>
                      <a:pt x="19" y="6"/>
                    </a:lnTo>
                    <a:lnTo>
                      <a:pt x="17" y="6"/>
                    </a:lnTo>
                    <a:lnTo>
                      <a:pt x="15" y="6"/>
                    </a:lnTo>
                    <a:lnTo>
                      <a:pt x="15" y="6"/>
                    </a:lnTo>
                    <a:lnTo>
                      <a:pt x="13" y="8"/>
                    </a:lnTo>
                    <a:lnTo>
                      <a:pt x="11" y="8"/>
                    </a:lnTo>
                    <a:lnTo>
                      <a:pt x="11" y="10"/>
                    </a:lnTo>
                    <a:lnTo>
                      <a:pt x="9" y="10"/>
                    </a:lnTo>
                    <a:lnTo>
                      <a:pt x="9" y="12"/>
                    </a:lnTo>
                    <a:lnTo>
                      <a:pt x="7" y="14"/>
                    </a:lnTo>
                    <a:lnTo>
                      <a:pt x="7" y="14"/>
                    </a:lnTo>
                    <a:lnTo>
                      <a:pt x="7" y="16"/>
                    </a:lnTo>
                    <a:lnTo>
                      <a:pt x="7" y="18"/>
                    </a:lnTo>
                    <a:lnTo>
                      <a:pt x="6" y="19"/>
                    </a:lnTo>
                    <a:lnTo>
                      <a:pt x="6" y="21"/>
                    </a:lnTo>
                    <a:lnTo>
                      <a:pt x="6" y="23"/>
                    </a:lnTo>
                    <a:lnTo>
                      <a:pt x="6" y="25"/>
                    </a:lnTo>
                    <a:lnTo>
                      <a:pt x="6" y="27"/>
                    </a:lnTo>
                    <a:lnTo>
                      <a:pt x="7" y="29"/>
                    </a:lnTo>
                    <a:lnTo>
                      <a:pt x="7" y="29"/>
                    </a:lnTo>
                    <a:lnTo>
                      <a:pt x="7" y="31"/>
                    </a:lnTo>
                    <a:lnTo>
                      <a:pt x="7" y="33"/>
                    </a:lnTo>
                    <a:lnTo>
                      <a:pt x="9" y="35"/>
                    </a:lnTo>
                    <a:lnTo>
                      <a:pt x="9" y="35"/>
                    </a:lnTo>
                    <a:lnTo>
                      <a:pt x="11" y="37"/>
                    </a:lnTo>
                    <a:lnTo>
                      <a:pt x="11" y="37"/>
                    </a:lnTo>
                    <a:lnTo>
                      <a:pt x="13" y="39"/>
                    </a:lnTo>
                    <a:lnTo>
                      <a:pt x="13" y="39"/>
                    </a:lnTo>
                    <a:lnTo>
                      <a:pt x="15" y="39"/>
                    </a:lnTo>
                    <a:lnTo>
                      <a:pt x="17" y="39"/>
                    </a:lnTo>
                    <a:lnTo>
                      <a:pt x="19" y="39"/>
                    </a:lnTo>
                    <a:lnTo>
                      <a:pt x="19" y="39"/>
                    </a:lnTo>
                    <a:lnTo>
                      <a:pt x="21" y="39"/>
                    </a:lnTo>
                    <a:lnTo>
                      <a:pt x="23" y="39"/>
                    </a:lnTo>
                    <a:lnTo>
                      <a:pt x="25" y="39"/>
                    </a:lnTo>
                    <a:lnTo>
                      <a:pt x="25" y="39"/>
                    </a:lnTo>
                    <a:lnTo>
                      <a:pt x="27" y="37"/>
                    </a:lnTo>
                    <a:lnTo>
                      <a:pt x="29" y="37"/>
                    </a:lnTo>
                    <a:lnTo>
                      <a:pt x="29" y="37"/>
                    </a:lnTo>
                    <a:lnTo>
                      <a:pt x="30" y="35"/>
                    </a:lnTo>
                    <a:lnTo>
                      <a:pt x="30" y="33"/>
                    </a:lnTo>
                    <a:lnTo>
                      <a:pt x="32" y="33"/>
                    </a:lnTo>
                    <a:lnTo>
                      <a:pt x="32" y="31"/>
                    </a:lnTo>
                    <a:lnTo>
                      <a:pt x="32" y="29"/>
                    </a:lnTo>
                    <a:lnTo>
                      <a:pt x="34" y="27"/>
                    </a:lnTo>
                    <a:lnTo>
                      <a:pt x="34" y="25"/>
                    </a:lnTo>
                    <a:lnTo>
                      <a:pt x="34" y="23"/>
                    </a:lnTo>
                    <a:lnTo>
                      <a:pt x="34" y="21"/>
                    </a:lnTo>
                    <a:lnTo>
                      <a:pt x="34" y="19"/>
                    </a:lnTo>
                    <a:lnTo>
                      <a:pt x="34" y="19"/>
                    </a:lnTo>
                    <a:lnTo>
                      <a:pt x="34" y="18"/>
                    </a:lnTo>
                    <a:lnTo>
                      <a:pt x="32" y="16"/>
                    </a:lnTo>
                    <a:lnTo>
                      <a:pt x="32" y="14"/>
                    </a:lnTo>
                    <a:lnTo>
                      <a:pt x="32" y="12"/>
                    </a:lnTo>
                    <a:lnTo>
                      <a:pt x="30" y="12"/>
                    </a:lnTo>
                    <a:lnTo>
                      <a:pt x="30" y="10"/>
                    </a:lnTo>
                    <a:lnTo>
                      <a:pt x="29" y="10"/>
                    </a:lnTo>
                    <a:lnTo>
                      <a:pt x="29" y="8"/>
                    </a:lnTo>
                    <a:lnTo>
                      <a:pt x="27" y="8"/>
                    </a:lnTo>
                    <a:lnTo>
                      <a:pt x="27" y="6"/>
                    </a:lnTo>
                    <a:lnTo>
                      <a:pt x="25" y="6"/>
                    </a:lnTo>
                    <a:lnTo>
                      <a:pt x="23" y="6"/>
                    </a:lnTo>
                    <a:lnTo>
                      <a:pt x="21" y="6"/>
                    </a:lnTo>
                    <a:lnTo>
                      <a:pt x="21" y="6"/>
                    </a:lnTo>
                    <a:close/>
                  </a:path>
                </a:pathLst>
              </a:custGeom>
              <a:noFill/>
              <a:ln w="9525">
                <a:noFill/>
                <a:round/>
                <a:headEnd/>
                <a:tailEnd/>
              </a:ln>
            </p:spPr>
            <p:txBody>
              <a:bodyPr/>
              <a:lstStyle/>
              <a:p>
                <a:endParaRPr lang="pt-BR"/>
              </a:p>
            </p:txBody>
          </p:sp>
          <p:sp>
            <p:nvSpPr>
              <p:cNvPr id="17482" name="Freeform 1098"/>
              <p:cNvSpPr>
                <a:spLocks/>
              </p:cNvSpPr>
              <p:nvPr/>
            </p:nvSpPr>
            <p:spPr bwMode="auto">
              <a:xfrm>
                <a:off x="5169" y="0"/>
                <a:ext cx="35" cy="72"/>
              </a:xfrm>
              <a:custGeom>
                <a:avLst/>
                <a:gdLst/>
                <a:ahLst/>
                <a:cxnLst>
                  <a:cxn ang="0">
                    <a:pos x="0" y="0"/>
                  </a:cxn>
                  <a:cxn ang="0">
                    <a:pos x="6" y="37"/>
                  </a:cxn>
                  <a:cxn ang="0">
                    <a:pos x="6" y="35"/>
                  </a:cxn>
                  <a:cxn ang="0">
                    <a:pos x="8" y="33"/>
                  </a:cxn>
                  <a:cxn ang="0">
                    <a:pos x="10" y="33"/>
                  </a:cxn>
                  <a:cxn ang="0">
                    <a:pos x="12" y="31"/>
                  </a:cxn>
                  <a:cxn ang="0">
                    <a:pos x="14" y="31"/>
                  </a:cxn>
                  <a:cxn ang="0">
                    <a:pos x="16" y="29"/>
                  </a:cxn>
                  <a:cxn ang="0">
                    <a:pos x="18" y="29"/>
                  </a:cxn>
                  <a:cxn ang="0">
                    <a:pos x="20" y="29"/>
                  </a:cxn>
                  <a:cxn ang="0">
                    <a:pos x="23" y="29"/>
                  </a:cxn>
                  <a:cxn ang="0">
                    <a:pos x="27" y="31"/>
                  </a:cxn>
                  <a:cxn ang="0">
                    <a:pos x="29" y="31"/>
                  </a:cxn>
                  <a:cxn ang="0">
                    <a:pos x="31" y="33"/>
                  </a:cxn>
                  <a:cxn ang="0">
                    <a:pos x="33" y="35"/>
                  </a:cxn>
                  <a:cxn ang="0">
                    <a:pos x="35" y="39"/>
                  </a:cxn>
                  <a:cxn ang="0">
                    <a:pos x="35" y="41"/>
                  </a:cxn>
                  <a:cxn ang="0">
                    <a:pos x="35" y="45"/>
                  </a:cxn>
                  <a:cxn ang="0">
                    <a:pos x="29" y="72"/>
                  </a:cxn>
                  <a:cxn ang="0">
                    <a:pos x="29" y="45"/>
                  </a:cxn>
                  <a:cxn ang="0">
                    <a:pos x="29" y="43"/>
                  </a:cxn>
                  <a:cxn ang="0">
                    <a:pos x="29" y="41"/>
                  </a:cxn>
                  <a:cxn ang="0">
                    <a:pos x="27" y="39"/>
                  </a:cxn>
                  <a:cxn ang="0">
                    <a:pos x="25" y="37"/>
                  </a:cxn>
                  <a:cxn ang="0">
                    <a:pos x="25" y="35"/>
                  </a:cxn>
                  <a:cxn ang="0">
                    <a:pos x="23" y="35"/>
                  </a:cxn>
                  <a:cxn ang="0">
                    <a:pos x="20" y="35"/>
                  </a:cxn>
                  <a:cxn ang="0">
                    <a:pos x="18" y="35"/>
                  </a:cxn>
                  <a:cxn ang="0">
                    <a:pos x="14" y="35"/>
                  </a:cxn>
                  <a:cxn ang="0">
                    <a:pos x="12" y="37"/>
                  </a:cxn>
                  <a:cxn ang="0">
                    <a:pos x="10" y="37"/>
                  </a:cxn>
                  <a:cxn ang="0">
                    <a:pos x="8" y="39"/>
                  </a:cxn>
                  <a:cxn ang="0">
                    <a:pos x="8" y="43"/>
                  </a:cxn>
                  <a:cxn ang="0">
                    <a:pos x="6" y="45"/>
                  </a:cxn>
                  <a:cxn ang="0">
                    <a:pos x="6" y="48"/>
                  </a:cxn>
                  <a:cxn ang="0">
                    <a:pos x="6" y="72"/>
                  </a:cxn>
                </a:cxnLst>
                <a:rect l="0" t="0" r="r" b="b"/>
                <a:pathLst>
                  <a:path w="35" h="72">
                    <a:moveTo>
                      <a:pt x="0" y="72"/>
                    </a:moveTo>
                    <a:lnTo>
                      <a:pt x="0" y="0"/>
                    </a:lnTo>
                    <a:lnTo>
                      <a:pt x="6" y="0"/>
                    </a:lnTo>
                    <a:lnTo>
                      <a:pt x="6" y="37"/>
                    </a:lnTo>
                    <a:lnTo>
                      <a:pt x="6" y="37"/>
                    </a:lnTo>
                    <a:lnTo>
                      <a:pt x="6" y="35"/>
                    </a:lnTo>
                    <a:lnTo>
                      <a:pt x="8" y="35"/>
                    </a:lnTo>
                    <a:lnTo>
                      <a:pt x="8" y="33"/>
                    </a:lnTo>
                    <a:lnTo>
                      <a:pt x="10" y="33"/>
                    </a:lnTo>
                    <a:lnTo>
                      <a:pt x="10" y="33"/>
                    </a:lnTo>
                    <a:lnTo>
                      <a:pt x="12" y="31"/>
                    </a:lnTo>
                    <a:lnTo>
                      <a:pt x="12" y="31"/>
                    </a:lnTo>
                    <a:lnTo>
                      <a:pt x="14" y="31"/>
                    </a:lnTo>
                    <a:lnTo>
                      <a:pt x="14" y="31"/>
                    </a:lnTo>
                    <a:lnTo>
                      <a:pt x="16" y="31"/>
                    </a:lnTo>
                    <a:lnTo>
                      <a:pt x="16" y="29"/>
                    </a:lnTo>
                    <a:lnTo>
                      <a:pt x="18" y="29"/>
                    </a:lnTo>
                    <a:lnTo>
                      <a:pt x="18" y="29"/>
                    </a:lnTo>
                    <a:lnTo>
                      <a:pt x="20" y="29"/>
                    </a:lnTo>
                    <a:lnTo>
                      <a:pt x="20" y="29"/>
                    </a:lnTo>
                    <a:lnTo>
                      <a:pt x="22" y="29"/>
                    </a:lnTo>
                    <a:lnTo>
                      <a:pt x="23" y="29"/>
                    </a:lnTo>
                    <a:lnTo>
                      <a:pt x="25" y="29"/>
                    </a:lnTo>
                    <a:lnTo>
                      <a:pt x="27" y="31"/>
                    </a:lnTo>
                    <a:lnTo>
                      <a:pt x="27" y="31"/>
                    </a:lnTo>
                    <a:lnTo>
                      <a:pt x="29" y="31"/>
                    </a:lnTo>
                    <a:lnTo>
                      <a:pt x="31" y="33"/>
                    </a:lnTo>
                    <a:lnTo>
                      <a:pt x="31" y="33"/>
                    </a:lnTo>
                    <a:lnTo>
                      <a:pt x="33" y="35"/>
                    </a:lnTo>
                    <a:lnTo>
                      <a:pt x="33" y="35"/>
                    </a:lnTo>
                    <a:lnTo>
                      <a:pt x="33" y="37"/>
                    </a:lnTo>
                    <a:lnTo>
                      <a:pt x="35" y="39"/>
                    </a:lnTo>
                    <a:lnTo>
                      <a:pt x="35" y="39"/>
                    </a:lnTo>
                    <a:lnTo>
                      <a:pt x="35" y="41"/>
                    </a:lnTo>
                    <a:lnTo>
                      <a:pt x="35" y="43"/>
                    </a:lnTo>
                    <a:lnTo>
                      <a:pt x="35" y="45"/>
                    </a:lnTo>
                    <a:lnTo>
                      <a:pt x="35" y="72"/>
                    </a:lnTo>
                    <a:lnTo>
                      <a:pt x="29" y="72"/>
                    </a:lnTo>
                    <a:lnTo>
                      <a:pt x="29" y="47"/>
                    </a:lnTo>
                    <a:lnTo>
                      <a:pt x="29" y="45"/>
                    </a:lnTo>
                    <a:lnTo>
                      <a:pt x="29" y="45"/>
                    </a:lnTo>
                    <a:lnTo>
                      <a:pt x="29" y="43"/>
                    </a:lnTo>
                    <a:lnTo>
                      <a:pt x="29" y="41"/>
                    </a:lnTo>
                    <a:lnTo>
                      <a:pt x="29" y="41"/>
                    </a:lnTo>
                    <a:lnTo>
                      <a:pt x="27" y="39"/>
                    </a:lnTo>
                    <a:lnTo>
                      <a:pt x="27" y="39"/>
                    </a:lnTo>
                    <a:lnTo>
                      <a:pt x="27" y="37"/>
                    </a:lnTo>
                    <a:lnTo>
                      <a:pt x="25" y="37"/>
                    </a:lnTo>
                    <a:lnTo>
                      <a:pt x="25" y="37"/>
                    </a:lnTo>
                    <a:lnTo>
                      <a:pt x="25" y="35"/>
                    </a:lnTo>
                    <a:lnTo>
                      <a:pt x="23" y="35"/>
                    </a:lnTo>
                    <a:lnTo>
                      <a:pt x="23" y="35"/>
                    </a:lnTo>
                    <a:lnTo>
                      <a:pt x="22" y="35"/>
                    </a:lnTo>
                    <a:lnTo>
                      <a:pt x="20" y="35"/>
                    </a:lnTo>
                    <a:lnTo>
                      <a:pt x="20" y="35"/>
                    </a:lnTo>
                    <a:lnTo>
                      <a:pt x="18" y="35"/>
                    </a:lnTo>
                    <a:lnTo>
                      <a:pt x="16" y="35"/>
                    </a:lnTo>
                    <a:lnTo>
                      <a:pt x="14" y="35"/>
                    </a:lnTo>
                    <a:lnTo>
                      <a:pt x="14" y="35"/>
                    </a:lnTo>
                    <a:lnTo>
                      <a:pt x="12" y="37"/>
                    </a:lnTo>
                    <a:lnTo>
                      <a:pt x="10" y="37"/>
                    </a:lnTo>
                    <a:lnTo>
                      <a:pt x="10" y="37"/>
                    </a:lnTo>
                    <a:lnTo>
                      <a:pt x="10" y="39"/>
                    </a:lnTo>
                    <a:lnTo>
                      <a:pt x="8" y="39"/>
                    </a:lnTo>
                    <a:lnTo>
                      <a:pt x="8" y="41"/>
                    </a:lnTo>
                    <a:lnTo>
                      <a:pt x="8" y="43"/>
                    </a:lnTo>
                    <a:lnTo>
                      <a:pt x="6" y="43"/>
                    </a:lnTo>
                    <a:lnTo>
                      <a:pt x="6" y="45"/>
                    </a:lnTo>
                    <a:lnTo>
                      <a:pt x="6" y="47"/>
                    </a:lnTo>
                    <a:lnTo>
                      <a:pt x="6" y="48"/>
                    </a:lnTo>
                    <a:lnTo>
                      <a:pt x="6" y="50"/>
                    </a:lnTo>
                    <a:lnTo>
                      <a:pt x="6" y="72"/>
                    </a:lnTo>
                    <a:lnTo>
                      <a:pt x="0" y="72"/>
                    </a:lnTo>
                    <a:close/>
                  </a:path>
                </a:pathLst>
              </a:custGeom>
              <a:noFill/>
              <a:ln w="9525">
                <a:noFill/>
                <a:round/>
                <a:headEnd/>
                <a:tailEnd/>
              </a:ln>
            </p:spPr>
            <p:txBody>
              <a:bodyPr/>
              <a:lstStyle/>
              <a:p>
                <a:endParaRPr lang="pt-BR"/>
              </a:p>
            </p:txBody>
          </p:sp>
          <p:sp>
            <p:nvSpPr>
              <p:cNvPr id="17483" name="Freeform 1099"/>
              <p:cNvSpPr>
                <a:spLocks/>
              </p:cNvSpPr>
              <p:nvPr/>
            </p:nvSpPr>
            <p:spPr bwMode="auto">
              <a:xfrm>
                <a:off x="5214" y="14"/>
                <a:ext cx="21" cy="58"/>
              </a:xfrm>
              <a:custGeom>
                <a:avLst/>
                <a:gdLst/>
                <a:ahLst/>
                <a:cxnLst>
                  <a:cxn ang="0">
                    <a:pos x="7" y="21"/>
                  </a:cxn>
                  <a:cxn ang="0">
                    <a:pos x="0" y="21"/>
                  </a:cxn>
                  <a:cxn ang="0">
                    <a:pos x="0" y="17"/>
                  </a:cxn>
                  <a:cxn ang="0">
                    <a:pos x="7" y="17"/>
                  </a:cxn>
                  <a:cxn ang="0">
                    <a:pos x="7" y="0"/>
                  </a:cxn>
                  <a:cxn ang="0">
                    <a:pos x="13" y="0"/>
                  </a:cxn>
                  <a:cxn ang="0">
                    <a:pos x="13" y="17"/>
                  </a:cxn>
                  <a:cxn ang="0">
                    <a:pos x="21" y="17"/>
                  </a:cxn>
                  <a:cxn ang="0">
                    <a:pos x="21" y="21"/>
                  </a:cxn>
                  <a:cxn ang="0">
                    <a:pos x="13" y="21"/>
                  </a:cxn>
                  <a:cxn ang="0">
                    <a:pos x="13" y="58"/>
                  </a:cxn>
                  <a:cxn ang="0">
                    <a:pos x="7" y="58"/>
                  </a:cxn>
                  <a:cxn ang="0">
                    <a:pos x="7" y="21"/>
                  </a:cxn>
                </a:cxnLst>
                <a:rect l="0" t="0" r="r" b="b"/>
                <a:pathLst>
                  <a:path w="21" h="58">
                    <a:moveTo>
                      <a:pt x="7" y="21"/>
                    </a:moveTo>
                    <a:lnTo>
                      <a:pt x="0" y="21"/>
                    </a:lnTo>
                    <a:lnTo>
                      <a:pt x="0" y="17"/>
                    </a:lnTo>
                    <a:lnTo>
                      <a:pt x="7" y="17"/>
                    </a:lnTo>
                    <a:lnTo>
                      <a:pt x="7" y="0"/>
                    </a:lnTo>
                    <a:lnTo>
                      <a:pt x="13" y="0"/>
                    </a:lnTo>
                    <a:lnTo>
                      <a:pt x="13" y="17"/>
                    </a:lnTo>
                    <a:lnTo>
                      <a:pt x="21" y="17"/>
                    </a:lnTo>
                    <a:lnTo>
                      <a:pt x="21" y="21"/>
                    </a:lnTo>
                    <a:lnTo>
                      <a:pt x="13" y="21"/>
                    </a:lnTo>
                    <a:lnTo>
                      <a:pt x="13" y="58"/>
                    </a:lnTo>
                    <a:lnTo>
                      <a:pt x="7" y="58"/>
                    </a:lnTo>
                    <a:lnTo>
                      <a:pt x="7" y="21"/>
                    </a:lnTo>
                    <a:close/>
                  </a:path>
                </a:pathLst>
              </a:custGeom>
              <a:noFill/>
              <a:ln w="9525">
                <a:noFill/>
                <a:round/>
                <a:headEnd/>
                <a:tailEnd/>
              </a:ln>
            </p:spPr>
            <p:txBody>
              <a:bodyPr/>
              <a:lstStyle/>
              <a:p>
                <a:endParaRPr lang="pt-BR"/>
              </a:p>
            </p:txBody>
          </p:sp>
          <p:sp>
            <p:nvSpPr>
              <p:cNvPr id="17484" name="Freeform 1100"/>
              <p:cNvSpPr>
                <a:spLocks/>
              </p:cNvSpPr>
              <p:nvPr/>
            </p:nvSpPr>
            <p:spPr bwMode="auto">
              <a:xfrm>
                <a:off x="5271" y="29"/>
                <a:ext cx="60" cy="43"/>
              </a:xfrm>
              <a:custGeom>
                <a:avLst/>
                <a:gdLst/>
                <a:ahLst/>
                <a:cxnLst>
                  <a:cxn ang="0">
                    <a:pos x="0" y="2"/>
                  </a:cxn>
                  <a:cxn ang="0">
                    <a:pos x="6" y="8"/>
                  </a:cxn>
                  <a:cxn ang="0">
                    <a:pos x="8" y="6"/>
                  </a:cxn>
                  <a:cxn ang="0">
                    <a:pos x="10" y="2"/>
                  </a:cxn>
                  <a:cxn ang="0">
                    <a:pos x="14" y="2"/>
                  </a:cxn>
                  <a:cxn ang="0">
                    <a:pos x="16" y="0"/>
                  </a:cxn>
                  <a:cxn ang="0">
                    <a:pos x="19" y="0"/>
                  </a:cxn>
                  <a:cxn ang="0">
                    <a:pos x="21" y="0"/>
                  </a:cxn>
                  <a:cxn ang="0">
                    <a:pos x="25" y="2"/>
                  </a:cxn>
                  <a:cxn ang="0">
                    <a:pos x="27" y="4"/>
                  </a:cxn>
                  <a:cxn ang="0">
                    <a:pos x="29" y="6"/>
                  </a:cxn>
                  <a:cxn ang="0">
                    <a:pos x="31" y="8"/>
                  </a:cxn>
                  <a:cxn ang="0">
                    <a:pos x="33" y="6"/>
                  </a:cxn>
                  <a:cxn ang="0">
                    <a:pos x="35" y="4"/>
                  </a:cxn>
                  <a:cxn ang="0">
                    <a:pos x="37" y="2"/>
                  </a:cxn>
                  <a:cxn ang="0">
                    <a:pos x="40" y="2"/>
                  </a:cxn>
                  <a:cxn ang="0">
                    <a:pos x="44" y="0"/>
                  </a:cxn>
                  <a:cxn ang="0">
                    <a:pos x="48" y="0"/>
                  </a:cxn>
                  <a:cxn ang="0">
                    <a:pos x="52" y="2"/>
                  </a:cxn>
                  <a:cxn ang="0">
                    <a:pos x="56" y="4"/>
                  </a:cxn>
                  <a:cxn ang="0">
                    <a:pos x="58" y="6"/>
                  </a:cxn>
                  <a:cxn ang="0">
                    <a:pos x="60" y="10"/>
                  </a:cxn>
                  <a:cxn ang="0">
                    <a:pos x="60" y="16"/>
                  </a:cxn>
                  <a:cxn ang="0">
                    <a:pos x="54" y="18"/>
                  </a:cxn>
                  <a:cxn ang="0">
                    <a:pos x="54" y="14"/>
                  </a:cxn>
                  <a:cxn ang="0">
                    <a:pos x="54" y="10"/>
                  </a:cxn>
                  <a:cxn ang="0">
                    <a:pos x="52" y="8"/>
                  </a:cxn>
                  <a:cxn ang="0">
                    <a:pos x="48" y="6"/>
                  </a:cxn>
                  <a:cxn ang="0">
                    <a:pos x="46" y="6"/>
                  </a:cxn>
                  <a:cxn ang="0">
                    <a:pos x="42" y="6"/>
                  </a:cxn>
                  <a:cxn ang="0">
                    <a:pos x="39" y="8"/>
                  </a:cxn>
                  <a:cxn ang="0">
                    <a:pos x="35" y="10"/>
                  </a:cxn>
                  <a:cxn ang="0">
                    <a:pos x="35" y="14"/>
                  </a:cxn>
                  <a:cxn ang="0">
                    <a:pos x="33" y="18"/>
                  </a:cxn>
                  <a:cxn ang="0">
                    <a:pos x="33" y="43"/>
                  </a:cxn>
                  <a:cxn ang="0">
                    <a:pos x="27" y="16"/>
                  </a:cxn>
                  <a:cxn ang="0">
                    <a:pos x="27" y="12"/>
                  </a:cxn>
                  <a:cxn ang="0">
                    <a:pos x="25" y="10"/>
                  </a:cxn>
                  <a:cxn ang="0">
                    <a:pos x="23" y="8"/>
                  </a:cxn>
                  <a:cxn ang="0">
                    <a:pos x="21" y="6"/>
                  </a:cxn>
                  <a:cxn ang="0">
                    <a:pos x="17" y="6"/>
                  </a:cxn>
                  <a:cxn ang="0">
                    <a:pos x="14" y="6"/>
                  </a:cxn>
                  <a:cxn ang="0">
                    <a:pos x="10" y="8"/>
                  </a:cxn>
                  <a:cxn ang="0">
                    <a:pos x="8" y="10"/>
                  </a:cxn>
                  <a:cxn ang="0">
                    <a:pos x="6" y="14"/>
                  </a:cxn>
                  <a:cxn ang="0">
                    <a:pos x="6" y="19"/>
                  </a:cxn>
                </a:cxnLst>
                <a:rect l="0" t="0" r="r" b="b"/>
                <a:pathLst>
                  <a:path w="60" h="43">
                    <a:moveTo>
                      <a:pt x="6" y="43"/>
                    </a:moveTo>
                    <a:lnTo>
                      <a:pt x="0" y="43"/>
                    </a:lnTo>
                    <a:lnTo>
                      <a:pt x="0" y="2"/>
                    </a:lnTo>
                    <a:lnTo>
                      <a:pt x="6" y="2"/>
                    </a:lnTo>
                    <a:lnTo>
                      <a:pt x="6" y="8"/>
                    </a:lnTo>
                    <a:lnTo>
                      <a:pt x="6" y="8"/>
                    </a:lnTo>
                    <a:lnTo>
                      <a:pt x="6" y="6"/>
                    </a:lnTo>
                    <a:lnTo>
                      <a:pt x="8" y="6"/>
                    </a:lnTo>
                    <a:lnTo>
                      <a:pt x="8" y="6"/>
                    </a:lnTo>
                    <a:lnTo>
                      <a:pt x="8" y="4"/>
                    </a:lnTo>
                    <a:lnTo>
                      <a:pt x="10" y="4"/>
                    </a:lnTo>
                    <a:lnTo>
                      <a:pt x="10" y="2"/>
                    </a:lnTo>
                    <a:lnTo>
                      <a:pt x="12" y="2"/>
                    </a:lnTo>
                    <a:lnTo>
                      <a:pt x="12" y="2"/>
                    </a:lnTo>
                    <a:lnTo>
                      <a:pt x="14" y="2"/>
                    </a:lnTo>
                    <a:lnTo>
                      <a:pt x="14" y="2"/>
                    </a:lnTo>
                    <a:lnTo>
                      <a:pt x="16" y="0"/>
                    </a:lnTo>
                    <a:lnTo>
                      <a:pt x="16" y="0"/>
                    </a:lnTo>
                    <a:lnTo>
                      <a:pt x="17" y="0"/>
                    </a:lnTo>
                    <a:lnTo>
                      <a:pt x="17" y="0"/>
                    </a:lnTo>
                    <a:lnTo>
                      <a:pt x="19" y="0"/>
                    </a:lnTo>
                    <a:lnTo>
                      <a:pt x="19" y="0"/>
                    </a:lnTo>
                    <a:lnTo>
                      <a:pt x="21" y="0"/>
                    </a:lnTo>
                    <a:lnTo>
                      <a:pt x="21" y="0"/>
                    </a:lnTo>
                    <a:lnTo>
                      <a:pt x="23" y="0"/>
                    </a:lnTo>
                    <a:lnTo>
                      <a:pt x="23" y="2"/>
                    </a:lnTo>
                    <a:lnTo>
                      <a:pt x="25" y="2"/>
                    </a:lnTo>
                    <a:lnTo>
                      <a:pt x="25" y="2"/>
                    </a:lnTo>
                    <a:lnTo>
                      <a:pt x="27" y="2"/>
                    </a:lnTo>
                    <a:lnTo>
                      <a:pt x="27" y="4"/>
                    </a:lnTo>
                    <a:lnTo>
                      <a:pt x="29" y="4"/>
                    </a:lnTo>
                    <a:lnTo>
                      <a:pt x="29" y="4"/>
                    </a:lnTo>
                    <a:lnTo>
                      <a:pt x="29" y="6"/>
                    </a:lnTo>
                    <a:lnTo>
                      <a:pt x="31" y="6"/>
                    </a:lnTo>
                    <a:lnTo>
                      <a:pt x="31" y="6"/>
                    </a:lnTo>
                    <a:lnTo>
                      <a:pt x="31" y="8"/>
                    </a:lnTo>
                    <a:lnTo>
                      <a:pt x="31" y="8"/>
                    </a:lnTo>
                    <a:lnTo>
                      <a:pt x="33" y="8"/>
                    </a:lnTo>
                    <a:lnTo>
                      <a:pt x="33" y="6"/>
                    </a:lnTo>
                    <a:lnTo>
                      <a:pt x="33" y="6"/>
                    </a:lnTo>
                    <a:lnTo>
                      <a:pt x="35" y="6"/>
                    </a:lnTo>
                    <a:lnTo>
                      <a:pt x="35" y="4"/>
                    </a:lnTo>
                    <a:lnTo>
                      <a:pt x="37" y="4"/>
                    </a:lnTo>
                    <a:lnTo>
                      <a:pt x="37" y="2"/>
                    </a:lnTo>
                    <a:lnTo>
                      <a:pt x="37" y="2"/>
                    </a:lnTo>
                    <a:lnTo>
                      <a:pt x="39" y="2"/>
                    </a:lnTo>
                    <a:lnTo>
                      <a:pt x="39" y="2"/>
                    </a:lnTo>
                    <a:lnTo>
                      <a:pt x="40" y="2"/>
                    </a:lnTo>
                    <a:lnTo>
                      <a:pt x="42" y="0"/>
                    </a:lnTo>
                    <a:lnTo>
                      <a:pt x="42" y="0"/>
                    </a:lnTo>
                    <a:lnTo>
                      <a:pt x="44" y="0"/>
                    </a:lnTo>
                    <a:lnTo>
                      <a:pt x="44" y="0"/>
                    </a:lnTo>
                    <a:lnTo>
                      <a:pt x="46" y="0"/>
                    </a:lnTo>
                    <a:lnTo>
                      <a:pt x="48" y="0"/>
                    </a:lnTo>
                    <a:lnTo>
                      <a:pt x="48" y="0"/>
                    </a:lnTo>
                    <a:lnTo>
                      <a:pt x="50" y="0"/>
                    </a:lnTo>
                    <a:lnTo>
                      <a:pt x="52" y="2"/>
                    </a:lnTo>
                    <a:lnTo>
                      <a:pt x="54" y="2"/>
                    </a:lnTo>
                    <a:lnTo>
                      <a:pt x="54" y="2"/>
                    </a:lnTo>
                    <a:lnTo>
                      <a:pt x="56" y="4"/>
                    </a:lnTo>
                    <a:lnTo>
                      <a:pt x="56" y="4"/>
                    </a:lnTo>
                    <a:lnTo>
                      <a:pt x="58" y="6"/>
                    </a:lnTo>
                    <a:lnTo>
                      <a:pt x="58" y="6"/>
                    </a:lnTo>
                    <a:lnTo>
                      <a:pt x="58" y="8"/>
                    </a:lnTo>
                    <a:lnTo>
                      <a:pt x="60" y="10"/>
                    </a:lnTo>
                    <a:lnTo>
                      <a:pt x="60" y="10"/>
                    </a:lnTo>
                    <a:lnTo>
                      <a:pt x="60" y="12"/>
                    </a:lnTo>
                    <a:lnTo>
                      <a:pt x="60" y="14"/>
                    </a:lnTo>
                    <a:lnTo>
                      <a:pt x="60" y="16"/>
                    </a:lnTo>
                    <a:lnTo>
                      <a:pt x="60" y="43"/>
                    </a:lnTo>
                    <a:lnTo>
                      <a:pt x="54" y="43"/>
                    </a:lnTo>
                    <a:lnTo>
                      <a:pt x="54" y="18"/>
                    </a:lnTo>
                    <a:lnTo>
                      <a:pt x="54" y="16"/>
                    </a:lnTo>
                    <a:lnTo>
                      <a:pt x="54" y="16"/>
                    </a:lnTo>
                    <a:lnTo>
                      <a:pt x="54" y="14"/>
                    </a:lnTo>
                    <a:lnTo>
                      <a:pt x="54" y="12"/>
                    </a:lnTo>
                    <a:lnTo>
                      <a:pt x="54" y="12"/>
                    </a:lnTo>
                    <a:lnTo>
                      <a:pt x="54" y="10"/>
                    </a:lnTo>
                    <a:lnTo>
                      <a:pt x="52" y="10"/>
                    </a:lnTo>
                    <a:lnTo>
                      <a:pt x="52" y="8"/>
                    </a:lnTo>
                    <a:lnTo>
                      <a:pt x="52" y="8"/>
                    </a:lnTo>
                    <a:lnTo>
                      <a:pt x="50" y="8"/>
                    </a:lnTo>
                    <a:lnTo>
                      <a:pt x="50" y="6"/>
                    </a:lnTo>
                    <a:lnTo>
                      <a:pt x="48" y="6"/>
                    </a:lnTo>
                    <a:lnTo>
                      <a:pt x="48" y="6"/>
                    </a:lnTo>
                    <a:lnTo>
                      <a:pt x="46" y="6"/>
                    </a:lnTo>
                    <a:lnTo>
                      <a:pt x="46" y="6"/>
                    </a:lnTo>
                    <a:lnTo>
                      <a:pt x="44" y="6"/>
                    </a:lnTo>
                    <a:lnTo>
                      <a:pt x="42" y="6"/>
                    </a:lnTo>
                    <a:lnTo>
                      <a:pt x="42" y="6"/>
                    </a:lnTo>
                    <a:lnTo>
                      <a:pt x="40" y="6"/>
                    </a:lnTo>
                    <a:lnTo>
                      <a:pt x="39" y="6"/>
                    </a:lnTo>
                    <a:lnTo>
                      <a:pt x="39" y="8"/>
                    </a:lnTo>
                    <a:lnTo>
                      <a:pt x="37" y="8"/>
                    </a:lnTo>
                    <a:lnTo>
                      <a:pt x="37" y="8"/>
                    </a:lnTo>
                    <a:lnTo>
                      <a:pt x="35" y="10"/>
                    </a:lnTo>
                    <a:lnTo>
                      <a:pt x="35" y="10"/>
                    </a:lnTo>
                    <a:lnTo>
                      <a:pt x="35" y="12"/>
                    </a:lnTo>
                    <a:lnTo>
                      <a:pt x="35" y="14"/>
                    </a:lnTo>
                    <a:lnTo>
                      <a:pt x="33" y="14"/>
                    </a:lnTo>
                    <a:lnTo>
                      <a:pt x="33" y="16"/>
                    </a:lnTo>
                    <a:lnTo>
                      <a:pt x="33" y="18"/>
                    </a:lnTo>
                    <a:lnTo>
                      <a:pt x="33" y="19"/>
                    </a:lnTo>
                    <a:lnTo>
                      <a:pt x="33" y="21"/>
                    </a:lnTo>
                    <a:lnTo>
                      <a:pt x="33" y="43"/>
                    </a:lnTo>
                    <a:lnTo>
                      <a:pt x="27" y="43"/>
                    </a:lnTo>
                    <a:lnTo>
                      <a:pt x="27" y="18"/>
                    </a:lnTo>
                    <a:lnTo>
                      <a:pt x="27" y="16"/>
                    </a:lnTo>
                    <a:lnTo>
                      <a:pt x="27" y="14"/>
                    </a:lnTo>
                    <a:lnTo>
                      <a:pt x="27" y="14"/>
                    </a:lnTo>
                    <a:lnTo>
                      <a:pt x="27" y="12"/>
                    </a:lnTo>
                    <a:lnTo>
                      <a:pt x="27" y="12"/>
                    </a:lnTo>
                    <a:lnTo>
                      <a:pt x="25" y="10"/>
                    </a:lnTo>
                    <a:lnTo>
                      <a:pt x="25" y="10"/>
                    </a:lnTo>
                    <a:lnTo>
                      <a:pt x="25" y="8"/>
                    </a:lnTo>
                    <a:lnTo>
                      <a:pt x="23" y="8"/>
                    </a:lnTo>
                    <a:lnTo>
                      <a:pt x="23" y="8"/>
                    </a:lnTo>
                    <a:lnTo>
                      <a:pt x="23" y="6"/>
                    </a:lnTo>
                    <a:lnTo>
                      <a:pt x="21" y="6"/>
                    </a:lnTo>
                    <a:lnTo>
                      <a:pt x="21" y="6"/>
                    </a:lnTo>
                    <a:lnTo>
                      <a:pt x="19" y="6"/>
                    </a:lnTo>
                    <a:lnTo>
                      <a:pt x="19" y="6"/>
                    </a:lnTo>
                    <a:lnTo>
                      <a:pt x="17" y="6"/>
                    </a:lnTo>
                    <a:lnTo>
                      <a:pt x="16" y="6"/>
                    </a:lnTo>
                    <a:lnTo>
                      <a:pt x="14" y="6"/>
                    </a:lnTo>
                    <a:lnTo>
                      <a:pt x="14" y="6"/>
                    </a:lnTo>
                    <a:lnTo>
                      <a:pt x="12" y="6"/>
                    </a:lnTo>
                    <a:lnTo>
                      <a:pt x="12" y="8"/>
                    </a:lnTo>
                    <a:lnTo>
                      <a:pt x="10" y="8"/>
                    </a:lnTo>
                    <a:lnTo>
                      <a:pt x="10" y="8"/>
                    </a:lnTo>
                    <a:lnTo>
                      <a:pt x="8" y="10"/>
                    </a:lnTo>
                    <a:lnTo>
                      <a:pt x="8" y="10"/>
                    </a:lnTo>
                    <a:lnTo>
                      <a:pt x="8" y="12"/>
                    </a:lnTo>
                    <a:lnTo>
                      <a:pt x="6" y="14"/>
                    </a:lnTo>
                    <a:lnTo>
                      <a:pt x="6" y="14"/>
                    </a:lnTo>
                    <a:lnTo>
                      <a:pt x="6" y="16"/>
                    </a:lnTo>
                    <a:lnTo>
                      <a:pt x="6" y="18"/>
                    </a:lnTo>
                    <a:lnTo>
                      <a:pt x="6" y="19"/>
                    </a:lnTo>
                    <a:lnTo>
                      <a:pt x="6" y="21"/>
                    </a:lnTo>
                    <a:lnTo>
                      <a:pt x="6" y="43"/>
                    </a:lnTo>
                    <a:close/>
                  </a:path>
                </a:pathLst>
              </a:custGeom>
              <a:noFill/>
              <a:ln w="9525">
                <a:noFill/>
                <a:round/>
                <a:headEnd/>
                <a:tailEnd/>
              </a:ln>
            </p:spPr>
            <p:txBody>
              <a:bodyPr/>
              <a:lstStyle/>
              <a:p>
                <a:endParaRPr lang="pt-BR"/>
              </a:p>
            </p:txBody>
          </p:sp>
          <p:sp>
            <p:nvSpPr>
              <p:cNvPr id="17485" name="Freeform 1101"/>
              <p:cNvSpPr>
                <a:spLocks noEditPoints="1"/>
              </p:cNvSpPr>
              <p:nvPr/>
            </p:nvSpPr>
            <p:spPr bwMode="auto">
              <a:xfrm>
                <a:off x="5342" y="29"/>
                <a:ext cx="40" cy="45"/>
              </a:xfrm>
              <a:custGeom>
                <a:avLst/>
                <a:gdLst/>
                <a:ahLst/>
                <a:cxnLst>
                  <a:cxn ang="0">
                    <a:pos x="8" y="27"/>
                  </a:cxn>
                  <a:cxn ang="0">
                    <a:pos x="8" y="31"/>
                  </a:cxn>
                  <a:cxn ang="0">
                    <a:pos x="12" y="35"/>
                  </a:cxn>
                  <a:cxn ang="0">
                    <a:pos x="14" y="39"/>
                  </a:cxn>
                  <a:cxn ang="0">
                    <a:pos x="17" y="39"/>
                  </a:cxn>
                  <a:cxn ang="0">
                    <a:pos x="23" y="39"/>
                  </a:cxn>
                  <a:cxn ang="0">
                    <a:pos x="27" y="39"/>
                  </a:cxn>
                  <a:cxn ang="0">
                    <a:pos x="31" y="37"/>
                  </a:cxn>
                  <a:cxn ang="0">
                    <a:pos x="33" y="33"/>
                  </a:cxn>
                  <a:cxn ang="0">
                    <a:pos x="35" y="27"/>
                  </a:cxn>
                  <a:cxn ang="0">
                    <a:pos x="35" y="21"/>
                  </a:cxn>
                  <a:cxn ang="0">
                    <a:pos x="35" y="18"/>
                  </a:cxn>
                  <a:cxn ang="0">
                    <a:pos x="33" y="12"/>
                  </a:cxn>
                  <a:cxn ang="0">
                    <a:pos x="31" y="10"/>
                  </a:cxn>
                  <a:cxn ang="0">
                    <a:pos x="27" y="6"/>
                  </a:cxn>
                  <a:cxn ang="0">
                    <a:pos x="23" y="6"/>
                  </a:cxn>
                  <a:cxn ang="0">
                    <a:pos x="17" y="6"/>
                  </a:cxn>
                  <a:cxn ang="0">
                    <a:pos x="14" y="8"/>
                  </a:cxn>
                  <a:cxn ang="0">
                    <a:pos x="12" y="10"/>
                  </a:cxn>
                  <a:cxn ang="0">
                    <a:pos x="8" y="14"/>
                  </a:cxn>
                  <a:cxn ang="0">
                    <a:pos x="8" y="19"/>
                  </a:cxn>
                  <a:cxn ang="0">
                    <a:pos x="35" y="43"/>
                  </a:cxn>
                  <a:cxn ang="0">
                    <a:pos x="35" y="37"/>
                  </a:cxn>
                  <a:cxn ang="0">
                    <a:pos x="33" y="41"/>
                  </a:cxn>
                  <a:cxn ang="0">
                    <a:pos x="29" y="43"/>
                  </a:cxn>
                  <a:cxn ang="0">
                    <a:pos x="27" y="45"/>
                  </a:cxn>
                  <a:cxn ang="0">
                    <a:pos x="23" y="45"/>
                  </a:cxn>
                  <a:cxn ang="0">
                    <a:pos x="19" y="45"/>
                  </a:cxn>
                  <a:cxn ang="0">
                    <a:pos x="12" y="43"/>
                  </a:cxn>
                  <a:cxn ang="0">
                    <a:pos x="8" y="41"/>
                  </a:cxn>
                  <a:cxn ang="0">
                    <a:pos x="4" y="35"/>
                  </a:cxn>
                  <a:cxn ang="0">
                    <a:pos x="2" y="29"/>
                  </a:cxn>
                  <a:cxn ang="0">
                    <a:pos x="0" y="23"/>
                  </a:cxn>
                  <a:cxn ang="0">
                    <a:pos x="2" y="16"/>
                  </a:cxn>
                  <a:cxn ang="0">
                    <a:pos x="4" y="10"/>
                  </a:cxn>
                  <a:cxn ang="0">
                    <a:pos x="8" y="6"/>
                  </a:cxn>
                  <a:cxn ang="0">
                    <a:pos x="12" y="2"/>
                  </a:cxn>
                  <a:cxn ang="0">
                    <a:pos x="17" y="0"/>
                  </a:cxn>
                  <a:cxn ang="0">
                    <a:pos x="23" y="0"/>
                  </a:cxn>
                  <a:cxn ang="0">
                    <a:pos x="27" y="2"/>
                  </a:cxn>
                  <a:cxn ang="0">
                    <a:pos x="29" y="2"/>
                  </a:cxn>
                  <a:cxn ang="0">
                    <a:pos x="33" y="4"/>
                  </a:cxn>
                  <a:cxn ang="0">
                    <a:pos x="35" y="8"/>
                  </a:cxn>
                  <a:cxn ang="0">
                    <a:pos x="35" y="2"/>
                  </a:cxn>
                  <a:cxn ang="0">
                    <a:pos x="35" y="43"/>
                  </a:cxn>
                </a:cxnLst>
                <a:rect l="0" t="0" r="r" b="b"/>
                <a:pathLst>
                  <a:path w="40" h="45">
                    <a:moveTo>
                      <a:pt x="8" y="23"/>
                    </a:moveTo>
                    <a:lnTo>
                      <a:pt x="8" y="25"/>
                    </a:lnTo>
                    <a:lnTo>
                      <a:pt x="8" y="27"/>
                    </a:lnTo>
                    <a:lnTo>
                      <a:pt x="8" y="29"/>
                    </a:lnTo>
                    <a:lnTo>
                      <a:pt x="8" y="29"/>
                    </a:lnTo>
                    <a:lnTo>
                      <a:pt x="8" y="31"/>
                    </a:lnTo>
                    <a:lnTo>
                      <a:pt x="10" y="33"/>
                    </a:lnTo>
                    <a:lnTo>
                      <a:pt x="10" y="35"/>
                    </a:lnTo>
                    <a:lnTo>
                      <a:pt x="12" y="35"/>
                    </a:lnTo>
                    <a:lnTo>
                      <a:pt x="12" y="37"/>
                    </a:lnTo>
                    <a:lnTo>
                      <a:pt x="14" y="37"/>
                    </a:lnTo>
                    <a:lnTo>
                      <a:pt x="14" y="39"/>
                    </a:lnTo>
                    <a:lnTo>
                      <a:pt x="16" y="39"/>
                    </a:lnTo>
                    <a:lnTo>
                      <a:pt x="17" y="39"/>
                    </a:lnTo>
                    <a:lnTo>
                      <a:pt x="17" y="39"/>
                    </a:lnTo>
                    <a:lnTo>
                      <a:pt x="19" y="39"/>
                    </a:lnTo>
                    <a:lnTo>
                      <a:pt x="21" y="39"/>
                    </a:lnTo>
                    <a:lnTo>
                      <a:pt x="23" y="39"/>
                    </a:lnTo>
                    <a:lnTo>
                      <a:pt x="25" y="39"/>
                    </a:lnTo>
                    <a:lnTo>
                      <a:pt x="25" y="39"/>
                    </a:lnTo>
                    <a:lnTo>
                      <a:pt x="27" y="39"/>
                    </a:lnTo>
                    <a:lnTo>
                      <a:pt x="29" y="37"/>
                    </a:lnTo>
                    <a:lnTo>
                      <a:pt x="29" y="37"/>
                    </a:lnTo>
                    <a:lnTo>
                      <a:pt x="31" y="37"/>
                    </a:lnTo>
                    <a:lnTo>
                      <a:pt x="31" y="35"/>
                    </a:lnTo>
                    <a:lnTo>
                      <a:pt x="33" y="33"/>
                    </a:lnTo>
                    <a:lnTo>
                      <a:pt x="33" y="33"/>
                    </a:lnTo>
                    <a:lnTo>
                      <a:pt x="35" y="31"/>
                    </a:lnTo>
                    <a:lnTo>
                      <a:pt x="35" y="29"/>
                    </a:lnTo>
                    <a:lnTo>
                      <a:pt x="35" y="27"/>
                    </a:lnTo>
                    <a:lnTo>
                      <a:pt x="35" y="25"/>
                    </a:lnTo>
                    <a:lnTo>
                      <a:pt x="35" y="23"/>
                    </a:lnTo>
                    <a:lnTo>
                      <a:pt x="35" y="21"/>
                    </a:lnTo>
                    <a:lnTo>
                      <a:pt x="35" y="19"/>
                    </a:lnTo>
                    <a:lnTo>
                      <a:pt x="35" y="18"/>
                    </a:lnTo>
                    <a:lnTo>
                      <a:pt x="35" y="18"/>
                    </a:lnTo>
                    <a:lnTo>
                      <a:pt x="35" y="16"/>
                    </a:lnTo>
                    <a:lnTo>
                      <a:pt x="35" y="14"/>
                    </a:lnTo>
                    <a:lnTo>
                      <a:pt x="33" y="12"/>
                    </a:lnTo>
                    <a:lnTo>
                      <a:pt x="33" y="12"/>
                    </a:lnTo>
                    <a:lnTo>
                      <a:pt x="31" y="10"/>
                    </a:lnTo>
                    <a:lnTo>
                      <a:pt x="31" y="10"/>
                    </a:lnTo>
                    <a:lnTo>
                      <a:pt x="29" y="8"/>
                    </a:lnTo>
                    <a:lnTo>
                      <a:pt x="29" y="8"/>
                    </a:lnTo>
                    <a:lnTo>
                      <a:pt x="27" y="6"/>
                    </a:lnTo>
                    <a:lnTo>
                      <a:pt x="25" y="6"/>
                    </a:lnTo>
                    <a:lnTo>
                      <a:pt x="25" y="6"/>
                    </a:lnTo>
                    <a:lnTo>
                      <a:pt x="23" y="6"/>
                    </a:lnTo>
                    <a:lnTo>
                      <a:pt x="21" y="6"/>
                    </a:lnTo>
                    <a:lnTo>
                      <a:pt x="19" y="6"/>
                    </a:lnTo>
                    <a:lnTo>
                      <a:pt x="17" y="6"/>
                    </a:lnTo>
                    <a:lnTo>
                      <a:pt x="17" y="6"/>
                    </a:lnTo>
                    <a:lnTo>
                      <a:pt x="16" y="6"/>
                    </a:lnTo>
                    <a:lnTo>
                      <a:pt x="14" y="8"/>
                    </a:lnTo>
                    <a:lnTo>
                      <a:pt x="14" y="8"/>
                    </a:lnTo>
                    <a:lnTo>
                      <a:pt x="12" y="10"/>
                    </a:lnTo>
                    <a:lnTo>
                      <a:pt x="12" y="10"/>
                    </a:lnTo>
                    <a:lnTo>
                      <a:pt x="10" y="12"/>
                    </a:lnTo>
                    <a:lnTo>
                      <a:pt x="10" y="14"/>
                    </a:lnTo>
                    <a:lnTo>
                      <a:pt x="8" y="14"/>
                    </a:lnTo>
                    <a:lnTo>
                      <a:pt x="8" y="16"/>
                    </a:lnTo>
                    <a:lnTo>
                      <a:pt x="8" y="18"/>
                    </a:lnTo>
                    <a:lnTo>
                      <a:pt x="8" y="19"/>
                    </a:lnTo>
                    <a:lnTo>
                      <a:pt x="8" y="21"/>
                    </a:lnTo>
                    <a:lnTo>
                      <a:pt x="8" y="23"/>
                    </a:lnTo>
                    <a:close/>
                    <a:moveTo>
                      <a:pt x="35" y="43"/>
                    </a:moveTo>
                    <a:lnTo>
                      <a:pt x="35" y="35"/>
                    </a:lnTo>
                    <a:lnTo>
                      <a:pt x="35" y="37"/>
                    </a:lnTo>
                    <a:lnTo>
                      <a:pt x="35" y="37"/>
                    </a:lnTo>
                    <a:lnTo>
                      <a:pt x="33" y="39"/>
                    </a:lnTo>
                    <a:lnTo>
                      <a:pt x="33" y="39"/>
                    </a:lnTo>
                    <a:lnTo>
                      <a:pt x="33" y="41"/>
                    </a:lnTo>
                    <a:lnTo>
                      <a:pt x="31" y="41"/>
                    </a:lnTo>
                    <a:lnTo>
                      <a:pt x="31" y="43"/>
                    </a:lnTo>
                    <a:lnTo>
                      <a:pt x="29" y="43"/>
                    </a:lnTo>
                    <a:lnTo>
                      <a:pt x="29" y="43"/>
                    </a:lnTo>
                    <a:lnTo>
                      <a:pt x="27" y="45"/>
                    </a:lnTo>
                    <a:lnTo>
                      <a:pt x="27" y="45"/>
                    </a:lnTo>
                    <a:lnTo>
                      <a:pt x="25" y="45"/>
                    </a:lnTo>
                    <a:lnTo>
                      <a:pt x="25" y="45"/>
                    </a:lnTo>
                    <a:lnTo>
                      <a:pt x="23" y="45"/>
                    </a:lnTo>
                    <a:lnTo>
                      <a:pt x="21" y="45"/>
                    </a:lnTo>
                    <a:lnTo>
                      <a:pt x="21" y="45"/>
                    </a:lnTo>
                    <a:lnTo>
                      <a:pt x="19" y="45"/>
                    </a:lnTo>
                    <a:lnTo>
                      <a:pt x="16" y="45"/>
                    </a:lnTo>
                    <a:lnTo>
                      <a:pt x="14" y="45"/>
                    </a:lnTo>
                    <a:lnTo>
                      <a:pt x="12" y="43"/>
                    </a:lnTo>
                    <a:lnTo>
                      <a:pt x="12" y="43"/>
                    </a:lnTo>
                    <a:lnTo>
                      <a:pt x="10" y="41"/>
                    </a:lnTo>
                    <a:lnTo>
                      <a:pt x="8" y="41"/>
                    </a:lnTo>
                    <a:lnTo>
                      <a:pt x="6" y="39"/>
                    </a:lnTo>
                    <a:lnTo>
                      <a:pt x="4" y="37"/>
                    </a:lnTo>
                    <a:lnTo>
                      <a:pt x="4" y="35"/>
                    </a:lnTo>
                    <a:lnTo>
                      <a:pt x="2" y="33"/>
                    </a:lnTo>
                    <a:lnTo>
                      <a:pt x="2" y="31"/>
                    </a:lnTo>
                    <a:lnTo>
                      <a:pt x="2" y="29"/>
                    </a:lnTo>
                    <a:lnTo>
                      <a:pt x="0" y="27"/>
                    </a:lnTo>
                    <a:lnTo>
                      <a:pt x="0" y="25"/>
                    </a:lnTo>
                    <a:lnTo>
                      <a:pt x="0" y="23"/>
                    </a:lnTo>
                    <a:lnTo>
                      <a:pt x="0" y="19"/>
                    </a:lnTo>
                    <a:lnTo>
                      <a:pt x="0" y="18"/>
                    </a:lnTo>
                    <a:lnTo>
                      <a:pt x="2" y="16"/>
                    </a:lnTo>
                    <a:lnTo>
                      <a:pt x="2" y="14"/>
                    </a:lnTo>
                    <a:lnTo>
                      <a:pt x="2" y="12"/>
                    </a:lnTo>
                    <a:lnTo>
                      <a:pt x="4" y="10"/>
                    </a:lnTo>
                    <a:lnTo>
                      <a:pt x="4" y="8"/>
                    </a:lnTo>
                    <a:lnTo>
                      <a:pt x="6" y="6"/>
                    </a:lnTo>
                    <a:lnTo>
                      <a:pt x="8" y="6"/>
                    </a:lnTo>
                    <a:lnTo>
                      <a:pt x="10" y="4"/>
                    </a:lnTo>
                    <a:lnTo>
                      <a:pt x="10" y="2"/>
                    </a:lnTo>
                    <a:lnTo>
                      <a:pt x="12" y="2"/>
                    </a:lnTo>
                    <a:lnTo>
                      <a:pt x="14" y="2"/>
                    </a:lnTo>
                    <a:lnTo>
                      <a:pt x="16" y="0"/>
                    </a:lnTo>
                    <a:lnTo>
                      <a:pt x="17" y="0"/>
                    </a:lnTo>
                    <a:lnTo>
                      <a:pt x="19" y="0"/>
                    </a:lnTo>
                    <a:lnTo>
                      <a:pt x="21" y="0"/>
                    </a:lnTo>
                    <a:lnTo>
                      <a:pt x="23" y="0"/>
                    </a:lnTo>
                    <a:lnTo>
                      <a:pt x="23" y="0"/>
                    </a:lnTo>
                    <a:lnTo>
                      <a:pt x="25" y="0"/>
                    </a:lnTo>
                    <a:lnTo>
                      <a:pt x="27" y="2"/>
                    </a:lnTo>
                    <a:lnTo>
                      <a:pt x="27" y="2"/>
                    </a:lnTo>
                    <a:lnTo>
                      <a:pt x="29" y="2"/>
                    </a:lnTo>
                    <a:lnTo>
                      <a:pt x="29" y="2"/>
                    </a:lnTo>
                    <a:lnTo>
                      <a:pt x="31" y="4"/>
                    </a:lnTo>
                    <a:lnTo>
                      <a:pt x="31" y="4"/>
                    </a:lnTo>
                    <a:lnTo>
                      <a:pt x="33" y="4"/>
                    </a:lnTo>
                    <a:lnTo>
                      <a:pt x="33" y="6"/>
                    </a:lnTo>
                    <a:lnTo>
                      <a:pt x="33" y="6"/>
                    </a:lnTo>
                    <a:lnTo>
                      <a:pt x="35" y="8"/>
                    </a:lnTo>
                    <a:lnTo>
                      <a:pt x="35" y="8"/>
                    </a:lnTo>
                    <a:lnTo>
                      <a:pt x="35" y="10"/>
                    </a:lnTo>
                    <a:lnTo>
                      <a:pt x="35" y="2"/>
                    </a:lnTo>
                    <a:lnTo>
                      <a:pt x="40" y="2"/>
                    </a:lnTo>
                    <a:lnTo>
                      <a:pt x="40" y="43"/>
                    </a:lnTo>
                    <a:lnTo>
                      <a:pt x="35" y="43"/>
                    </a:lnTo>
                    <a:close/>
                  </a:path>
                </a:pathLst>
              </a:custGeom>
              <a:noFill/>
              <a:ln w="9525">
                <a:noFill/>
                <a:round/>
                <a:headEnd/>
                <a:tailEnd/>
              </a:ln>
            </p:spPr>
            <p:txBody>
              <a:bodyPr/>
              <a:lstStyle/>
              <a:p>
                <a:endParaRPr lang="pt-BR"/>
              </a:p>
            </p:txBody>
          </p:sp>
          <p:sp>
            <p:nvSpPr>
              <p:cNvPr id="17486" name="Freeform 1102"/>
              <p:cNvSpPr>
                <a:spLocks/>
              </p:cNvSpPr>
              <p:nvPr/>
            </p:nvSpPr>
            <p:spPr bwMode="auto">
              <a:xfrm>
                <a:off x="5398" y="29"/>
                <a:ext cx="25" cy="43"/>
              </a:xfrm>
              <a:custGeom>
                <a:avLst/>
                <a:gdLst/>
                <a:ahLst/>
                <a:cxnLst>
                  <a:cxn ang="0">
                    <a:pos x="8" y="10"/>
                  </a:cxn>
                  <a:cxn ang="0">
                    <a:pos x="9" y="6"/>
                  </a:cxn>
                  <a:cxn ang="0">
                    <a:pos x="9" y="4"/>
                  </a:cxn>
                  <a:cxn ang="0">
                    <a:pos x="11" y="4"/>
                  </a:cxn>
                  <a:cxn ang="0">
                    <a:pos x="13" y="2"/>
                  </a:cxn>
                  <a:cxn ang="0">
                    <a:pos x="15" y="2"/>
                  </a:cxn>
                  <a:cxn ang="0">
                    <a:pos x="17" y="0"/>
                  </a:cxn>
                  <a:cxn ang="0">
                    <a:pos x="19" y="0"/>
                  </a:cxn>
                  <a:cxn ang="0">
                    <a:pos x="19" y="0"/>
                  </a:cxn>
                  <a:cxn ang="0">
                    <a:pos x="21" y="0"/>
                  </a:cxn>
                  <a:cxn ang="0">
                    <a:pos x="21" y="0"/>
                  </a:cxn>
                  <a:cxn ang="0">
                    <a:pos x="21" y="0"/>
                  </a:cxn>
                  <a:cxn ang="0">
                    <a:pos x="23" y="0"/>
                  </a:cxn>
                  <a:cxn ang="0">
                    <a:pos x="23" y="0"/>
                  </a:cxn>
                  <a:cxn ang="0">
                    <a:pos x="23" y="0"/>
                  </a:cxn>
                  <a:cxn ang="0">
                    <a:pos x="25" y="2"/>
                  </a:cxn>
                  <a:cxn ang="0">
                    <a:pos x="23" y="6"/>
                  </a:cxn>
                  <a:cxn ang="0">
                    <a:pos x="23" y="6"/>
                  </a:cxn>
                  <a:cxn ang="0">
                    <a:pos x="21" y="6"/>
                  </a:cxn>
                  <a:cxn ang="0">
                    <a:pos x="21" y="6"/>
                  </a:cxn>
                  <a:cxn ang="0">
                    <a:pos x="21" y="6"/>
                  </a:cxn>
                  <a:cxn ang="0">
                    <a:pos x="21" y="6"/>
                  </a:cxn>
                  <a:cxn ang="0">
                    <a:pos x="19" y="6"/>
                  </a:cxn>
                  <a:cxn ang="0">
                    <a:pos x="19" y="6"/>
                  </a:cxn>
                  <a:cxn ang="0">
                    <a:pos x="19" y="6"/>
                  </a:cxn>
                  <a:cxn ang="0">
                    <a:pos x="17" y="6"/>
                  </a:cxn>
                  <a:cxn ang="0">
                    <a:pos x="13" y="8"/>
                  </a:cxn>
                  <a:cxn ang="0">
                    <a:pos x="11" y="8"/>
                  </a:cxn>
                  <a:cxn ang="0">
                    <a:pos x="9" y="12"/>
                  </a:cxn>
                  <a:cxn ang="0">
                    <a:pos x="8" y="14"/>
                  </a:cxn>
                  <a:cxn ang="0">
                    <a:pos x="8" y="16"/>
                  </a:cxn>
                  <a:cxn ang="0">
                    <a:pos x="6" y="19"/>
                  </a:cxn>
                  <a:cxn ang="0">
                    <a:pos x="6" y="23"/>
                  </a:cxn>
                  <a:cxn ang="0">
                    <a:pos x="0" y="43"/>
                  </a:cxn>
                  <a:cxn ang="0">
                    <a:pos x="6" y="2"/>
                  </a:cxn>
                </a:cxnLst>
                <a:rect l="0" t="0" r="r" b="b"/>
                <a:pathLst>
                  <a:path w="25" h="43">
                    <a:moveTo>
                      <a:pt x="6" y="10"/>
                    </a:moveTo>
                    <a:lnTo>
                      <a:pt x="8" y="10"/>
                    </a:lnTo>
                    <a:lnTo>
                      <a:pt x="8" y="8"/>
                    </a:lnTo>
                    <a:lnTo>
                      <a:pt x="9" y="6"/>
                    </a:lnTo>
                    <a:lnTo>
                      <a:pt x="9" y="6"/>
                    </a:lnTo>
                    <a:lnTo>
                      <a:pt x="9" y="4"/>
                    </a:lnTo>
                    <a:lnTo>
                      <a:pt x="11" y="4"/>
                    </a:lnTo>
                    <a:lnTo>
                      <a:pt x="11" y="4"/>
                    </a:lnTo>
                    <a:lnTo>
                      <a:pt x="13" y="2"/>
                    </a:lnTo>
                    <a:lnTo>
                      <a:pt x="13" y="2"/>
                    </a:lnTo>
                    <a:lnTo>
                      <a:pt x="13" y="2"/>
                    </a:lnTo>
                    <a:lnTo>
                      <a:pt x="15" y="2"/>
                    </a:lnTo>
                    <a:lnTo>
                      <a:pt x="15" y="0"/>
                    </a:lnTo>
                    <a:lnTo>
                      <a:pt x="17" y="0"/>
                    </a:lnTo>
                    <a:lnTo>
                      <a:pt x="17" y="0"/>
                    </a:lnTo>
                    <a:lnTo>
                      <a:pt x="19" y="0"/>
                    </a:lnTo>
                    <a:lnTo>
                      <a:pt x="19" y="0"/>
                    </a:lnTo>
                    <a:lnTo>
                      <a:pt x="19" y="0"/>
                    </a:lnTo>
                    <a:lnTo>
                      <a:pt x="21" y="0"/>
                    </a:lnTo>
                    <a:lnTo>
                      <a:pt x="21" y="0"/>
                    </a:lnTo>
                    <a:lnTo>
                      <a:pt x="21" y="0"/>
                    </a:lnTo>
                    <a:lnTo>
                      <a:pt x="21" y="0"/>
                    </a:lnTo>
                    <a:lnTo>
                      <a:pt x="21" y="0"/>
                    </a:lnTo>
                    <a:lnTo>
                      <a:pt x="21" y="0"/>
                    </a:lnTo>
                    <a:lnTo>
                      <a:pt x="23" y="0"/>
                    </a:lnTo>
                    <a:lnTo>
                      <a:pt x="23" y="0"/>
                    </a:lnTo>
                    <a:lnTo>
                      <a:pt x="23" y="0"/>
                    </a:lnTo>
                    <a:lnTo>
                      <a:pt x="23" y="0"/>
                    </a:lnTo>
                    <a:lnTo>
                      <a:pt x="23" y="0"/>
                    </a:lnTo>
                    <a:lnTo>
                      <a:pt x="23" y="0"/>
                    </a:lnTo>
                    <a:lnTo>
                      <a:pt x="25" y="2"/>
                    </a:lnTo>
                    <a:lnTo>
                      <a:pt x="25" y="2"/>
                    </a:lnTo>
                    <a:lnTo>
                      <a:pt x="25" y="2"/>
                    </a:lnTo>
                    <a:lnTo>
                      <a:pt x="23" y="6"/>
                    </a:lnTo>
                    <a:lnTo>
                      <a:pt x="23" y="6"/>
                    </a:lnTo>
                    <a:lnTo>
                      <a:pt x="23" y="6"/>
                    </a:lnTo>
                    <a:lnTo>
                      <a:pt x="21" y="6"/>
                    </a:lnTo>
                    <a:lnTo>
                      <a:pt x="21" y="6"/>
                    </a:lnTo>
                    <a:lnTo>
                      <a:pt x="21" y="6"/>
                    </a:lnTo>
                    <a:lnTo>
                      <a:pt x="21" y="6"/>
                    </a:lnTo>
                    <a:lnTo>
                      <a:pt x="21" y="6"/>
                    </a:lnTo>
                    <a:lnTo>
                      <a:pt x="21" y="6"/>
                    </a:lnTo>
                    <a:lnTo>
                      <a:pt x="21" y="6"/>
                    </a:lnTo>
                    <a:lnTo>
                      <a:pt x="21" y="6"/>
                    </a:lnTo>
                    <a:lnTo>
                      <a:pt x="19" y="6"/>
                    </a:lnTo>
                    <a:lnTo>
                      <a:pt x="19" y="6"/>
                    </a:lnTo>
                    <a:lnTo>
                      <a:pt x="19" y="6"/>
                    </a:lnTo>
                    <a:lnTo>
                      <a:pt x="19" y="6"/>
                    </a:lnTo>
                    <a:lnTo>
                      <a:pt x="19" y="6"/>
                    </a:lnTo>
                    <a:lnTo>
                      <a:pt x="19" y="6"/>
                    </a:lnTo>
                    <a:lnTo>
                      <a:pt x="17" y="6"/>
                    </a:lnTo>
                    <a:lnTo>
                      <a:pt x="17" y="6"/>
                    </a:lnTo>
                    <a:lnTo>
                      <a:pt x="15" y="6"/>
                    </a:lnTo>
                    <a:lnTo>
                      <a:pt x="13" y="8"/>
                    </a:lnTo>
                    <a:lnTo>
                      <a:pt x="13" y="8"/>
                    </a:lnTo>
                    <a:lnTo>
                      <a:pt x="11" y="8"/>
                    </a:lnTo>
                    <a:lnTo>
                      <a:pt x="11" y="10"/>
                    </a:lnTo>
                    <a:lnTo>
                      <a:pt x="9" y="12"/>
                    </a:lnTo>
                    <a:lnTo>
                      <a:pt x="9" y="12"/>
                    </a:lnTo>
                    <a:lnTo>
                      <a:pt x="8" y="14"/>
                    </a:lnTo>
                    <a:lnTo>
                      <a:pt x="8" y="16"/>
                    </a:lnTo>
                    <a:lnTo>
                      <a:pt x="8" y="16"/>
                    </a:lnTo>
                    <a:lnTo>
                      <a:pt x="8" y="18"/>
                    </a:lnTo>
                    <a:lnTo>
                      <a:pt x="6" y="19"/>
                    </a:lnTo>
                    <a:lnTo>
                      <a:pt x="6" y="21"/>
                    </a:lnTo>
                    <a:lnTo>
                      <a:pt x="6" y="23"/>
                    </a:lnTo>
                    <a:lnTo>
                      <a:pt x="6" y="43"/>
                    </a:lnTo>
                    <a:lnTo>
                      <a:pt x="0" y="43"/>
                    </a:lnTo>
                    <a:lnTo>
                      <a:pt x="0" y="2"/>
                    </a:lnTo>
                    <a:lnTo>
                      <a:pt x="6" y="2"/>
                    </a:lnTo>
                    <a:lnTo>
                      <a:pt x="6" y="10"/>
                    </a:lnTo>
                    <a:close/>
                  </a:path>
                </a:pathLst>
              </a:custGeom>
              <a:noFill/>
              <a:ln w="9525">
                <a:noFill/>
                <a:round/>
                <a:headEnd/>
                <a:tailEnd/>
              </a:ln>
            </p:spPr>
            <p:txBody>
              <a:bodyPr/>
              <a:lstStyle/>
              <a:p>
                <a:endParaRPr lang="pt-BR"/>
              </a:p>
            </p:txBody>
          </p:sp>
          <p:sp>
            <p:nvSpPr>
              <p:cNvPr id="17487" name="Freeform 1103"/>
              <p:cNvSpPr>
                <a:spLocks noEditPoints="1"/>
              </p:cNvSpPr>
              <p:nvPr/>
            </p:nvSpPr>
            <p:spPr bwMode="auto">
              <a:xfrm>
                <a:off x="5425" y="29"/>
                <a:ext cx="40" cy="64"/>
              </a:xfrm>
              <a:custGeom>
                <a:avLst/>
                <a:gdLst/>
                <a:ahLst/>
                <a:cxnLst>
                  <a:cxn ang="0">
                    <a:pos x="40" y="41"/>
                  </a:cxn>
                  <a:cxn ang="0">
                    <a:pos x="40" y="47"/>
                  </a:cxn>
                  <a:cxn ang="0">
                    <a:pos x="40" y="50"/>
                  </a:cxn>
                  <a:cxn ang="0">
                    <a:pos x="38" y="54"/>
                  </a:cxn>
                  <a:cxn ang="0">
                    <a:pos x="36" y="56"/>
                  </a:cxn>
                  <a:cxn ang="0">
                    <a:pos x="34" y="60"/>
                  </a:cxn>
                  <a:cxn ang="0">
                    <a:pos x="28" y="62"/>
                  </a:cxn>
                  <a:cxn ang="0">
                    <a:pos x="23" y="64"/>
                  </a:cxn>
                  <a:cxn ang="0">
                    <a:pos x="17" y="64"/>
                  </a:cxn>
                  <a:cxn ang="0">
                    <a:pos x="9" y="62"/>
                  </a:cxn>
                  <a:cxn ang="0">
                    <a:pos x="5" y="58"/>
                  </a:cxn>
                  <a:cxn ang="0">
                    <a:pos x="4" y="54"/>
                  </a:cxn>
                  <a:cxn ang="0">
                    <a:pos x="9" y="52"/>
                  </a:cxn>
                  <a:cxn ang="0">
                    <a:pos x="11" y="54"/>
                  </a:cxn>
                  <a:cxn ang="0">
                    <a:pos x="13" y="58"/>
                  </a:cxn>
                  <a:cxn ang="0">
                    <a:pos x="17" y="58"/>
                  </a:cxn>
                  <a:cxn ang="0">
                    <a:pos x="23" y="58"/>
                  </a:cxn>
                  <a:cxn ang="0">
                    <a:pos x="25" y="58"/>
                  </a:cxn>
                  <a:cxn ang="0">
                    <a:pos x="28" y="56"/>
                  </a:cxn>
                  <a:cxn ang="0">
                    <a:pos x="30" y="56"/>
                  </a:cxn>
                  <a:cxn ang="0">
                    <a:pos x="32" y="54"/>
                  </a:cxn>
                  <a:cxn ang="0">
                    <a:pos x="34" y="52"/>
                  </a:cxn>
                  <a:cxn ang="0">
                    <a:pos x="34" y="50"/>
                  </a:cxn>
                  <a:cxn ang="0">
                    <a:pos x="34" y="47"/>
                  </a:cxn>
                  <a:cxn ang="0">
                    <a:pos x="34" y="43"/>
                  </a:cxn>
                  <a:cxn ang="0">
                    <a:pos x="32" y="39"/>
                  </a:cxn>
                  <a:cxn ang="0">
                    <a:pos x="28" y="43"/>
                  </a:cxn>
                  <a:cxn ang="0">
                    <a:pos x="25" y="45"/>
                  </a:cxn>
                  <a:cxn ang="0">
                    <a:pos x="21" y="45"/>
                  </a:cxn>
                  <a:cxn ang="0">
                    <a:pos x="13" y="45"/>
                  </a:cxn>
                  <a:cxn ang="0">
                    <a:pos x="7" y="41"/>
                  </a:cxn>
                  <a:cxn ang="0">
                    <a:pos x="2" y="33"/>
                  </a:cxn>
                  <a:cxn ang="0">
                    <a:pos x="0" y="25"/>
                  </a:cxn>
                  <a:cxn ang="0">
                    <a:pos x="2" y="16"/>
                  </a:cxn>
                  <a:cxn ang="0">
                    <a:pos x="4" y="8"/>
                  </a:cxn>
                  <a:cxn ang="0">
                    <a:pos x="9" y="2"/>
                  </a:cxn>
                  <a:cxn ang="0">
                    <a:pos x="17" y="0"/>
                  </a:cxn>
                  <a:cxn ang="0">
                    <a:pos x="23" y="0"/>
                  </a:cxn>
                  <a:cxn ang="0">
                    <a:pos x="28" y="2"/>
                  </a:cxn>
                  <a:cxn ang="0">
                    <a:pos x="30" y="6"/>
                  </a:cxn>
                  <a:cxn ang="0">
                    <a:pos x="34" y="8"/>
                  </a:cxn>
                  <a:cxn ang="0">
                    <a:pos x="21" y="6"/>
                  </a:cxn>
                  <a:cxn ang="0">
                    <a:pos x="15" y="6"/>
                  </a:cxn>
                  <a:cxn ang="0">
                    <a:pos x="9" y="10"/>
                  </a:cxn>
                  <a:cxn ang="0">
                    <a:pos x="7" y="16"/>
                  </a:cxn>
                  <a:cxn ang="0">
                    <a:pos x="5" y="23"/>
                  </a:cxn>
                  <a:cxn ang="0">
                    <a:pos x="7" y="29"/>
                  </a:cxn>
                  <a:cxn ang="0">
                    <a:pos x="9" y="35"/>
                  </a:cxn>
                  <a:cxn ang="0">
                    <a:pos x="15" y="39"/>
                  </a:cxn>
                  <a:cxn ang="0">
                    <a:pos x="19" y="39"/>
                  </a:cxn>
                  <a:cxn ang="0">
                    <a:pos x="27" y="39"/>
                  </a:cxn>
                  <a:cxn ang="0">
                    <a:pos x="30" y="35"/>
                  </a:cxn>
                  <a:cxn ang="0">
                    <a:pos x="34" y="29"/>
                  </a:cxn>
                  <a:cxn ang="0">
                    <a:pos x="34" y="21"/>
                  </a:cxn>
                  <a:cxn ang="0">
                    <a:pos x="34" y="16"/>
                  </a:cxn>
                  <a:cxn ang="0">
                    <a:pos x="30" y="10"/>
                  </a:cxn>
                  <a:cxn ang="0">
                    <a:pos x="27" y="6"/>
                  </a:cxn>
                  <a:cxn ang="0">
                    <a:pos x="21" y="6"/>
                  </a:cxn>
                </a:cxnLst>
                <a:rect l="0" t="0" r="r" b="b"/>
                <a:pathLst>
                  <a:path w="40" h="64">
                    <a:moveTo>
                      <a:pt x="40" y="2"/>
                    </a:moveTo>
                    <a:lnTo>
                      <a:pt x="40" y="37"/>
                    </a:lnTo>
                    <a:lnTo>
                      <a:pt x="40" y="39"/>
                    </a:lnTo>
                    <a:lnTo>
                      <a:pt x="40" y="41"/>
                    </a:lnTo>
                    <a:lnTo>
                      <a:pt x="40" y="41"/>
                    </a:lnTo>
                    <a:lnTo>
                      <a:pt x="40" y="43"/>
                    </a:lnTo>
                    <a:lnTo>
                      <a:pt x="40" y="45"/>
                    </a:lnTo>
                    <a:lnTo>
                      <a:pt x="40" y="47"/>
                    </a:lnTo>
                    <a:lnTo>
                      <a:pt x="40" y="47"/>
                    </a:lnTo>
                    <a:lnTo>
                      <a:pt x="40" y="49"/>
                    </a:lnTo>
                    <a:lnTo>
                      <a:pt x="40" y="50"/>
                    </a:lnTo>
                    <a:lnTo>
                      <a:pt x="40" y="50"/>
                    </a:lnTo>
                    <a:lnTo>
                      <a:pt x="40" y="50"/>
                    </a:lnTo>
                    <a:lnTo>
                      <a:pt x="40" y="52"/>
                    </a:lnTo>
                    <a:lnTo>
                      <a:pt x="38" y="52"/>
                    </a:lnTo>
                    <a:lnTo>
                      <a:pt x="38" y="54"/>
                    </a:lnTo>
                    <a:lnTo>
                      <a:pt x="38" y="54"/>
                    </a:lnTo>
                    <a:lnTo>
                      <a:pt x="38" y="54"/>
                    </a:lnTo>
                    <a:lnTo>
                      <a:pt x="38" y="56"/>
                    </a:lnTo>
                    <a:lnTo>
                      <a:pt x="36" y="56"/>
                    </a:lnTo>
                    <a:lnTo>
                      <a:pt x="36" y="58"/>
                    </a:lnTo>
                    <a:lnTo>
                      <a:pt x="36" y="58"/>
                    </a:lnTo>
                    <a:lnTo>
                      <a:pt x="34" y="60"/>
                    </a:lnTo>
                    <a:lnTo>
                      <a:pt x="34" y="60"/>
                    </a:lnTo>
                    <a:lnTo>
                      <a:pt x="32" y="62"/>
                    </a:lnTo>
                    <a:lnTo>
                      <a:pt x="32" y="62"/>
                    </a:lnTo>
                    <a:lnTo>
                      <a:pt x="30" y="62"/>
                    </a:lnTo>
                    <a:lnTo>
                      <a:pt x="28" y="62"/>
                    </a:lnTo>
                    <a:lnTo>
                      <a:pt x="28" y="64"/>
                    </a:lnTo>
                    <a:lnTo>
                      <a:pt x="27" y="64"/>
                    </a:lnTo>
                    <a:lnTo>
                      <a:pt x="25" y="64"/>
                    </a:lnTo>
                    <a:lnTo>
                      <a:pt x="23" y="64"/>
                    </a:lnTo>
                    <a:lnTo>
                      <a:pt x="23" y="64"/>
                    </a:lnTo>
                    <a:lnTo>
                      <a:pt x="21" y="64"/>
                    </a:lnTo>
                    <a:lnTo>
                      <a:pt x="19" y="64"/>
                    </a:lnTo>
                    <a:lnTo>
                      <a:pt x="17" y="64"/>
                    </a:lnTo>
                    <a:lnTo>
                      <a:pt x="15" y="64"/>
                    </a:lnTo>
                    <a:lnTo>
                      <a:pt x="13" y="64"/>
                    </a:lnTo>
                    <a:lnTo>
                      <a:pt x="11" y="62"/>
                    </a:lnTo>
                    <a:lnTo>
                      <a:pt x="9" y="62"/>
                    </a:lnTo>
                    <a:lnTo>
                      <a:pt x="9" y="62"/>
                    </a:lnTo>
                    <a:lnTo>
                      <a:pt x="7" y="60"/>
                    </a:lnTo>
                    <a:lnTo>
                      <a:pt x="5" y="60"/>
                    </a:lnTo>
                    <a:lnTo>
                      <a:pt x="5" y="58"/>
                    </a:lnTo>
                    <a:lnTo>
                      <a:pt x="5" y="58"/>
                    </a:lnTo>
                    <a:lnTo>
                      <a:pt x="4" y="56"/>
                    </a:lnTo>
                    <a:lnTo>
                      <a:pt x="4" y="56"/>
                    </a:lnTo>
                    <a:lnTo>
                      <a:pt x="4" y="54"/>
                    </a:lnTo>
                    <a:lnTo>
                      <a:pt x="2" y="52"/>
                    </a:lnTo>
                    <a:lnTo>
                      <a:pt x="2" y="50"/>
                    </a:lnTo>
                    <a:lnTo>
                      <a:pt x="9" y="50"/>
                    </a:lnTo>
                    <a:lnTo>
                      <a:pt x="9" y="52"/>
                    </a:lnTo>
                    <a:lnTo>
                      <a:pt x="9" y="52"/>
                    </a:lnTo>
                    <a:lnTo>
                      <a:pt x="9" y="54"/>
                    </a:lnTo>
                    <a:lnTo>
                      <a:pt x="11" y="54"/>
                    </a:lnTo>
                    <a:lnTo>
                      <a:pt x="11" y="54"/>
                    </a:lnTo>
                    <a:lnTo>
                      <a:pt x="11" y="56"/>
                    </a:lnTo>
                    <a:lnTo>
                      <a:pt x="11" y="56"/>
                    </a:lnTo>
                    <a:lnTo>
                      <a:pt x="13" y="56"/>
                    </a:lnTo>
                    <a:lnTo>
                      <a:pt x="13" y="58"/>
                    </a:lnTo>
                    <a:lnTo>
                      <a:pt x="15" y="58"/>
                    </a:lnTo>
                    <a:lnTo>
                      <a:pt x="15" y="58"/>
                    </a:lnTo>
                    <a:lnTo>
                      <a:pt x="17" y="58"/>
                    </a:lnTo>
                    <a:lnTo>
                      <a:pt x="17" y="58"/>
                    </a:lnTo>
                    <a:lnTo>
                      <a:pt x="19" y="58"/>
                    </a:lnTo>
                    <a:lnTo>
                      <a:pt x="19" y="58"/>
                    </a:lnTo>
                    <a:lnTo>
                      <a:pt x="21" y="58"/>
                    </a:lnTo>
                    <a:lnTo>
                      <a:pt x="23" y="58"/>
                    </a:lnTo>
                    <a:lnTo>
                      <a:pt x="23" y="58"/>
                    </a:lnTo>
                    <a:lnTo>
                      <a:pt x="23" y="58"/>
                    </a:lnTo>
                    <a:lnTo>
                      <a:pt x="25" y="58"/>
                    </a:lnTo>
                    <a:lnTo>
                      <a:pt x="25" y="58"/>
                    </a:lnTo>
                    <a:lnTo>
                      <a:pt x="27" y="58"/>
                    </a:lnTo>
                    <a:lnTo>
                      <a:pt x="27" y="58"/>
                    </a:lnTo>
                    <a:lnTo>
                      <a:pt x="28" y="58"/>
                    </a:lnTo>
                    <a:lnTo>
                      <a:pt x="28" y="56"/>
                    </a:lnTo>
                    <a:lnTo>
                      <a:pt x="28" y="56"/>
                    </a:lnTo>
                    <a:lnTo>
                      <a:pt x="30" y="56"/>
                    </a:lnTo>
                    <a:lnTo>
                      <a:pt x="30" y="56"/>
                    </a:lnTo>
                    <a:lnTo>
                      <a:pt x="30" y="56"/>
                    </a:lnTo>
                    <a:lnTo>
                      <a:pt x="32" y="54"/>
                    </a:lnTo>
                    <a:lnTo>
                      <a:pt x="32" y="54"/>
                    </a:lnTo>
                    <a:lnTo>
                      <a:pt x="32" y="54"/>
                    </a:lnTo>
                    <a:lnTo>
                      <a:pt x="32" y="54"/>
                    </a:lnTo>
                    <a:lnTo>
                      <a:pt x="32" y="52"/>
                    </a:lnTo>
                    <a:lnTo>
                      <a:pt x="32" y="52"/>
                    </a:lnTo>
                    <a:lnTo>
                      <a:pt x="32" y="52"/>
                    </a:lnTo>
                    <a:lnTo>
                      <a:pt x="34" y="52"/>
                    </a:lnTo>
                    <a:lnTo>
                      <a:pt x="34" y="50"/>
                    </a:lnTo>
                    <a:lnTo>
                      <a:pt x="34" y="50"/>
                    </a:lnTo>
                    <a:lnTo>
                      <a:pt x="34" y="50"/>
                    </a:lnTo>
                    <a:lnTo>
                      <a:pt x="34" y="50"/>
                    </a:lnTo>
                    <a:lnTo>
                      <a:pt x="34" y="49"/>
                    </a:lnTo>
                    <a:lnTo>
                      <a:pt x="34" y="49"/>
                    </a:lnTo>
                    <a:lnTo>
                      <a:pt x="34" y="49"/>
                    </a:lnTo>
                    <a:lnTo>
                      <a:pt x="34" y="47"/>
                    </a:lnTo>
                    <a:lnTo>
                      <a:pt x="34" y="47"/>
                    </a:lnTo>
                    <a:lnTo>
                      <a:pt x="34" y="45"/>
                    </a:lnTo>
                    <a:lnTo>
                      <a:pt x="34" y="45"/>
                    </a:lnTo>
                    <a:lnTo>
                      <a:pt x="34" y="43"/>
                    </a:lnTo>
                    <a:lnTo>
                      <a:pt x="34" y="35"/>
                    </a:lnTo>
                    <a:lnTo>
                      <a:pt x="34" y="37"/>
                    </a:lnTo>
                    <a:lnTo>
                      <a:pt x="32" y="37"/>
                    </a:lnTo>
                    <a:lnTo>
                      <a:pt x="32" y="39"/>
                    </a:lnTo>
                    <a:lnTo>
                      <a:pt x="32" y="39"/>
                    </a:lnTo>
                    <a:lnTo>
                      <a:pt x="30" y="41"/>
                    </a:lnTo>
                    <a:lnTo>
                      <a:pt x="30" y="41"/>
                    </a:lnTo>
                    <a:lnTo>
                      <a:pt x="28" y="43"/>
                    </a:lnTo>
                    <a:lnTo>
                      <a:pt x="28" y="43"/>
                    </a:lnTo>
                    <a:lnTo>
                      <a:pt x="27" y="43"/>
                    </a:lnTo>
                    <a:lnTo>
                      <a:pt x="27" y="43"/>
                    </a:lnTo>
                    <a:lnTo>
                      <a:pt x="25" y="45"/>
                    </a:lnTo>
                    <a:lnTo>
                      <a:pt x="25" y="45"/>
                    </a:lnTo>
                    <a:lnTo>
                      <a:pt x="23" y="45"/>
                    </a:lnTo>
                    <a:lnTo>
                      <a:pt x="23" y="45"/>
                    </a:lnTo>
                    <a:lnTo>
                      <a:pt x="21" y="45"/>
                    </a:lnTo>
                    <a:lnTo>
                      <a:pt x="19" y="45"/>
                    </a:lnTo>
                    <a:lnTo>
                      <a:pt x="17" y="45"/>
                    </a:lnTo>
                    <a:lnTo>
                      <a:pt x="15" y="45"/>
                    </a:lnTo>
                    <a:lnTo>
                      <a:pt x="13" y="45"/>
                    </a:lnTo>
                    <a:lnTo>
                      <a:pt x="11" y="43"/>
                    </a:lnTo>
                    <a:lnTo>
                      <a:pt x="9" y="43"/>
                    </a:lnTo>
                    <a:lnTo>
                      <a:pt x="7" y="41"/>
                    </a:lnTo>
                    <a:lnTo>
                      <a:pt x="7" y="41"/>
                    </a:lnTo>
                    <a:lnTo>
                      <a:pt x="5" y="39"/>
                    </a:lnTo>
                    <a:lnTo>
                      <a:pt x="4" y="37"/>
                    </a:lnTo>
                    <a:lnTo>
                      <a:pt x="4" y="35"/>
                    </a:lnTo>
                    <a:lnTo>
                      <a:pt x="2" y="33"/>
                    </a:lnTo>
                    <a:lnTo>
                      <a:pt x="2" y="31"/>
                    </a:lnTo>
                    <a:lnTo>
                      <a:pt x="2" y="29"/>
                    </a:lnTo>
                    <a:lnTo>
                      <a:pt x="0" y="27"/>
                    </a:lnTo>
                    <a:lnTo>
                      <a:pt x="0" y="25"/>
                    </a:lnTo>
                    <a:lnTo>
                      <a:pt x="0" y="23"/>
                    </a:lnTo>
                    <a:lnTo>
                      <a:pt x="0" y="19"/>
                    </a:lnTo>
                    <a:lnTo>
                      <a:pt x="0" y="18"/>
                    </a:lnTo>
                    <a:lnTo>
                      <a:pt x="2" y="16"/>
                    </a:lnTo>
                    <a:lnTo>
                      <a:pt x="2" y="14"/>
                    </a:lnTo>
                    <a:lnTo>
                      <a:pt x="2" y="12"/>
                    </a:lnTo>
                    <a:lnTo>
                      <a:pt x="4" y="10"/>
                    </a:lnTo>
                    <a:lnTo>
                      <a:pt x="4" y="8"/>
                    </a:lnTo>
                    <a:lnTo>
                      <a:pt x="5" y="6"/>
                    </a:lnTo>
                    <a:lnTo>
                      <a:pt x="7" y="6"/>
                    </a:lnTo>
                    <a:lnTo>
                      <a:pt x="9" y="4"/>
                    </a:lnTo>
                    <a:lnTo>
                      <a:pt x="9" y="2"/>
                    </a:lnTo>
                    <a:lnTo>
                      <a:pt x="11" y="2"/>
                    </a:lnTo>
                    <a:lnTo>
                      <a:pt x="13" y="2"/>
                    </a:lnTo>
                    <a:lnTo>
                      <a:pt x="15" y="0"/>
                    </a:lnTo>
                    <a:lnTo>
                      <a:pt x="17" y="0"/>
                    </a:lnTo>
                    <a:lnTo>
                      <a:pt x="19" y="0"/>
                    </a:lnTo>
                    <a:lnTo>
                      <a:pt x="21" y="0"/>
                    </a:lnTo>
                    <a:lnTo>
                      <a:pt x="23" y="0"/>
                    </a:lnTo>
                    <a:lnTo>
                      <a:pt x="23" y="0"/>
                    </a:lnTo>
                    <a:lnTo>
                      <a:pt x="25" y="0"/>
                    </a:lnTo>
                    <a:lnTo>
                      <a:pt x="25" y="2"/>
                    </a:lnTo>
                    <a:lnTo>
                      <a:pt x="27" y="2"/>
                    </a:lnTo>
                    <a:lnTo>
                      <a:pt x="28" y="2"/>
                    </a:lnTo>
                    <a:lnTo>
                      <a:pt x="28" y="2"/>
                    </a:lnTo>
                    <a:lnTo>
                      <a:pt x="30" y="4"/>
                    </a:lnTo>
                    <a:lnTo>
                      <a:pt x="30" y="4"/>
                    </a:lnTo>
                    <a:lnTo>
                      <a:pt x="30" y="6"/>
                    </a:lnTo>
                    <a:lnTo>
                      <a:pt x="32" y="6"/>
                    </a:lnTo>
                    <a:lnTo>
                      <a:pt x="32" y="6"/>
                    </a:lnTo>
                    <a:lnTo>
                      <a:pt x="34" y="8"/>
                    </a:lnTo>
                    <a:lnTo>
                      <a:pt x="34" y="8"/>
                    </a:lnTo>
                    <a:lnTo>
                      <a:pt x="34" y="10"/>
                    </a:lnTo>
                    <a:lnTo>
                      <a:pt x="34" y="2"/>
                    </a:lnTo>
                    <a:lnTo>
                      <a:pt x="40" y="2"/>
                    </a:lnTo>
                    <a:close/>
                    <a:moveTo>
                      <a:pt x="21" y="6"/>
                    </a:moveTo>
                    <a:lnTo>
                      <a:pt x="19" y="6"/>
                    </a:lnTo>
                    <a:lnTo>
                      <a:pt x="17" y="6"/>
                    </a:lnTo>
                    <a:lnTo>
                      <a:pt x="15" y="6"/>
                    </a:lnTo>
                    <a:lnTo>
                      <a:pt x="15" y="6"/>
                    </a:lnTo>
                    <a:lnTo>
                      <a:pt x="13" y="8"/>
                    </a:lnTo>
                    <a:lnTo>
                      <a:pt x="11" y="8"/>
                    </a:lnTo>
                    <a:lnTo>
                      <a:pt x="11" y="10"/>
                    </a:lnTo>
                    <a:lnTo>
                      <a:pt x="9" y="10"/>
                    </a:lnTo>
                    <a:lnTo>
                      <a:pt x="9" y="12"/>
                    </a:lnTo>
                    <a:lnTo>
                      <a:pt x="9" y="14"/>
                    </a:lnTo>
                    <a:lnTo>
                      <a:pt x="7" y="14"/>
                    </a:lnTo>
                    <a:lnTo>
                      <a:pt x="7" y="16"/>
                    </a:lnTo>
                    <a:lnTo>
                      <a:pt x="7" y="18"/>
                    </a:lnTo>
                    <a:lnTo>
                      <a:pt x="7" y="19"/>
                    </a:lnTo>
                    <a:lnTo>
                      <a:pt x="7" y="21"/>
                    </a:lnTo>
                    <a:lnTo>
                      <a:pt x="5" y="23"/>
                    </a:lnTo>
                    <a:lnTo>
                      <a:pt x="7" y="25"/>
                    </a:lnTo>
                    <a:lnTo>
                      <a:pt x="7" y="27"/>
                    </a:lnTo>
                    <a:lnTo>
                      <a:pt x="7" y="29"/>
                    </a:lnTo>
                    <a:lnTo>
                      <a:pt x="7" y="29"/>
                    </a:lnTo>
                    <a:lnTo>
                      <a:pt x="7" y="31"/>
                    </a:lnTo>
                    <a:lnTo>
                      <a:pt x="9" y="33"/>
                    </a:lnTo>
                    <a:lnTo>
                      <a:pt x="9" y="35"/>
                    </a:lnTo>
                    <a:lnTo>
                      <a:pt x="9" y="35"/>
                    </a:lnTo>
                    <a:lnTo>
                      <a:pt x="11" y="37"/>
                    </a:lnTo>
                    <a:lnTo>
                      <a:pt x="11" y="37"/>
                    </a:lnTo>
                    <a:lnTo>
                      <a:pt x="13" y="39"/>
                    </a:lnTo>
                    <a:lnTo>
                      <a:pt x="15" y="39"/>
                    </a:lnTo>
                    <a:lnTo>
                      <a:pt x="15" y="39"/>
                    </a:lnTo>
                    <a:lnTo>
                      <a:pt x="17" y="39"/>
                    </a:lnTo>
                    <a:lnTo>
                      <a:pt x="19" y="39"/>
                    </a:lnTo>
                    <a:lnTo>
                      <a:pt x="19" y="39"/>
                    </a:lnTo>
                    <a:lnTo>
                      <a:pt x="21" y="39"/>
                    </a:lnTo>
                    <a:lnTo>
                      <a:pt x="23" y="39"/>
                    </a:lnTo>
                    <a:lnTo>
                      <a:pt x="25" y="39"/>
                    </a:lnTo>
                    <a:lnTo>
                      <a:pt x="27" y="39"/>
                    </a:lnTo>
                    <a:lnTo>
                      <a:pt x="27" y="37"/>
                    </a:lnTo>
                    <a:lnTo>
                      <a:pt x="28" y="37"/>
                    </a:lnTo>
                    <a:lnTo>
                      <a:pt x="28" y="37"/>
                    </a:lnTo>
                    <a:lnTo>
                      <a:pt x="30" y="35"/>
                    </a:lnTo>
                    <a:lnTo>
                      <a:pt x="30" y="33"/>
                    </a:lnTo>
                    <a:lnTo>
                      <a:pt x="32" y="33"/>
                    </a:lnTo>
                    <a:lnTo>
                      <a:pt x="32" y="31"/>
                    </a:lnTo>
                    <a:lnTo>
                      <a:pt x="34" y="29"/>
                    </a:lnTo>
                    <a:lnTo>
                      <a:pt x="34" y="27"/>
                    </a:lnTo>
                    <a:lnTo>
                      <a:pt x="34" y="25"/>
                    </a:lnTo>
                    <a:lnTo>
                      <a:pt x="34" y="23"/>
                    </a:lnTo>
                    <a:lnTo>
                      <a:pt x="34" y="21"/>
                    </a:lnTo>
                    <a:lnTo>
                      <a:pt x="34" y="19"/>
                    </a:lnTo>
                    <a:lnTo>
                      <a:pt x="34" y="19"/>
                    </a:lnTo>
                    <a:lnTo>
                      <a:pt x="34" y="18"/>
                    </a:lnTo>
                    <a:lnTo>
                      <a:pt x="34" y="16"/>
                    </a:lnTo>
                    <a:lnTo>
                      <a:pt x="32" y="14"/>
                    </a:lnTo>
                    <a:lnTo>
                      <a:pt x="32" y="12"/>
                    </a:lnTo>
                    <a:lnTo>
                      <a:pt x="32" y="12"/>
                    </a:lnTo>
                    <a:lnTo>
                      <a:pt x="30" y="10"/>
                    </a:lnTo>
                    <a:lnTo>
                      <a:pt x="30" y="10"/>
                    </a:lnTo>
                    <a:lnTo>
                      <a:pt x="28" y="8"/>
                    </a:lnTo>
                    <a:lnTo>
                      <a:pt x="27" y="8"/>
                    </a:lnTo>
                    <a:lnTo>
                      <a:pt x="27" y="6"/>
                    </a:lnTo>
                    <a:lnTo>
                      <a:pt x="25" y="6"/>
                    </a:lnTo>
                    <a:lnTo>
                      <a:pt x="23" y="6"/>
                    </a:lnTo>
                    <a:lnTo>
                      <a:pt x="23" y="6"/>
                    </a:lnTo>
                    <a:lnTo>
                      <a:pt x="21" y="6"/>
                    </a:lnTo>
                    <a:close/>
                  </a:path>
                </a:pathLst>
              </a:custGeom>
              <a:noFill/>
              <a:ln w="9525">
                <a:noFill/>
                <a:round/>
                <a:headEnd/>
                <a:tailEnd/>
              </a:ln>
            </p:spPr>
            <p:txBody>
              <a:bodyPr/>
              <a:lstStyle/>
              <a:p>
                <a:endParaRPr lang="pt-BR"/>
              </a:p>
            </p:txBody>
          </p:sp>
          <p:sp>
            <p:nvSpPr>
              <p:cNvPr id="17488" name="Freeform 1104"/>
              <p:cNvSpPr>
                <a:spLocks noEditPoints="1"/>
              </p:cNvSpPr>
              <p:nvPr/>
            </p:nvSpPr>
            <p:spPr bwMode="auto">
              <a:xfrm>
                <a:off x="5480" y="10"/>
                <a:ext cx="8" cy="62"/>
              </a:xfrm>
              <a:custGeom>
                <a:avLst/>
                <a:gdLst/>
                <a:ahLst/>
                <a:cxnLst>
                  <a:cxn ang="0">
                    <a:pos x="0" y="4"/>
                  </a:cxn>
                  <a:cxn ang="0">
                    <a:pos x="0" y="4"/>
                  </a:cxn>
                  <a:cxn ang="0">
                    <a:pos x="0" y="4"/>
                  </a:cxn>
                  <a:cxn ang="0">
                    <a:pos x="0" y="2"/>
                  </a:cxn>
                  <a:cxn ang="0">
                    <a:pos x="0" y="2"/>
                  </a:cxn>
                  <a:cxn ang="0">
                    <a:pos x="2" y="2"/>
                  </a:cxn>
                  <a:cxn ang="0">
                    <a:pos x="2" y="0"/>
                  </a:cxn>
                  <a:cxn ang="0">
                    <a:pos x="4" y="0"/>
                  </a:cxn>
                  <a:cxn ang="0">
                    <a:pos x="4" y="0"/>
                  </a:cxn>
                  <a:cxn ang="0">
                    <a:pos x="6" y="0"/>
                  </a:cxn>
                  <a:cxn ang="0">
                    <a:pos x="6" y="2"/>
                  </a:cxn>
                  <a:cxn ang="0">
                    <a:pos x="6" y="2"/>
                  </a:cxn>
                  <a:cxn ang="0">
                    <a:pos x="8" y="2"/>
                  </a:cxn>
                  <a:cxn ang="0">
                    <a:pos x="8" y="4"/>
                  </a:cxn>
                  <a:cxn ang="0">
                    <a:pos x="8" y="4"/>
                  </a:cxn>
                  <a:cxn ang="0">
                    <a:pos x="8" y="4"/>
                  </a:cxn>
                  <a:cxn ang="0">
                    <a:pos x="8" y="6"/>
                  </a:cxn>
                  <a:cxn ang="0">
                    <a:pos x="8" y="6"/>
                  </a:cxn>
                  <a:cxn ang="0">
                    <a:pos x="8" y="7"/>
                  </a:cxn>
                  <a:cxn ang="0">
                    <a:pos x="8" y="7"/>
                  </a:cxn>
                  <a:cxn ang="0">
                    <a:pos x="6" y="7"/>
                  </a:cxn>
                  <a:cxn ang="0">
                    <a:pos x="6" y="9"/>
                  </a:cxn>
                  <a:cxn ang="0">
                    <a:pos x="6" y="9"/>
                  </a:cxn>
                  <a:cxn ang="0">
                    <a:pos x="4" y="9"/>
                  </a:cxn>
                  <a:cxn ang="0">
                    <a:pos x="4" y="9"/>
                  </a:cxn>
                  <a:cxn ang="0">
                    <a:pos x="2" y="9"/>
                  </a:cxn>
                  <a:cxn ang="0">
                    <a:pos x="2" y="9"/>
                  </a:cxn>
                  <a:cxn ang="0">
                    <a:pos x="0" y="7"/>
                  </a:cxn>
                  <a:cxn ang="0">
                    <a:pos x="0" y="7"/>
                  </a:cxn>
                  <a:cxn ang="0">
                    <a:pos x="0" y="7"/>
                  </a:cxn>
                  <a:cxn ang="0">
                    <a:pos x="0" y="6"/>
                  </a:cxn>
                  <a:cxn ang="0">
                    <a:pos x="0" y="6"/>
                  </a:cxn>
                  <a:cxn ang="0">
                    <a:pos x="0" y="62"/>
                  </a:cxn>
                  <a:cxn ang="0">
                    <a:pos x="6" y="21"/>
                  </a:cxn>
                  <a:cxn ang="0">
                    <a:pos x="0" y="62"/>
                  </a:cxn>
                </a:cxnLst>
                <a:rect l="0" t="0" r="r" b="b"/>
                <a:pathLst>
                  <a:path w="8" h="62">
                    <a:moveTo>
                      <a:pt x="0" y="6"/>
                    </a:moveTo>
                    <a:lnTo>
                      <a:pt x="0" y="4"/>
                    </a:lnTo>
                    <a:lnTo>
                      <a:pt x="0" y="4"/>
                    </a:lnTo>
                    <a:lnTo>
                      <a:pt x="0" y="4"/>
                    </a:lnTo>
                    <a:lnTo>
                      <a:pt x="0" y="4"/>
                    </a:lnTo>
                    <a:lnTo>
                      <a:pt x="0" y="4"/>
                    </a:lnTo>
                    <a:lnTo>
                      <a:pt x="0" y="2"/>
                    </a:lnTo>
                    <a:lnTo>
                      <a:pt x="0" y="2"/>
                    </a:lnTo>
                    <a:lnTo>
                      <a:pt x="0" y="2"/>
                    </a:lnTo>
                    <a:lnTo>
                      <a:pt x="0" y="2"/>
                    </a:lnTo>
                    <a:lnTo>
                      <a:pt x="2" y="2"/>
                    </a:lnTo>
                    <a:lnTo>
                      <a:pt x="2" y="2"/>
                    </a:lnTo>
                    <a:lnTo>
                      <a:pt x="2" y="2"/>
                    </a:lnTo>
                    <a:lnTo>
                      <a:pt x="2" y="0"/>
                    </a:lnTo>
                    <a:lnTo>
                      <a:pt x="2" y="0"/>
                    </a:lnTo>
                    <a:lnTo>
                      <a:pt x="4" y="0"/>
                    </a:lnTo>
                    <a:lnTo>
                      <a:pt x="4" y="0"/>
                    </a:lnTo>
                    <a:lnTo>
                      <a:pt x="4" y="0"/>
                    </a:lnTo>
                    <a:lnTo>
                      <a:pt x="4" y="0"/>
                    </a:lnTo>
                    <a:lnTo>
                      <a:pt x="6" y="0"/>
                    </a:lnTo>
                    <a:lnTo>
                      <a:pt x="6" y="2"/>
                    </a:lnTo>
                    <a:lnTo>
                      <a:pt x="6" y="2"/>
                    </a:lnTo>
                    <a:lnTo>
                      <a:pt x="6" y="2"/>
                    </a:lnTo>
                    <a:lnTo>
                      <a:pt x="6" y="2"/>
                    </a:lnTo>
                    <a:lnTo>
                      <a:pt x="8" y="2"/>
                    </a:lnTo>
                    <a:lnTo>
                      <a:pt x="8" y="2"/>
                    </a:lnTo>
                    <a:lnTo>
                      <a:pt x="8" y="2"/>
                    </a:lnTo>
                    <a:lnTo>
                      <a:pt x="8" y="4"/>
                    </a:lnTo>
                    <a:lnTo>
                      <a:pt x="8" y="4"/>
                    </a:lnTo>
                    <a:lnTo>
                      <a:pt x="8" y="4"/>
                    </a:lnTo>
                    <a:lnTo>
                      <a:pt x="8" y="4"/>
                    </a:lnTo>
                    <a:lnTo>
                      <a:pt x="8" y="4"/>
                    </a:lnTo>
                    <a:lnTo>
                      <a:pt x="8" y="6"/>
                    </a:lnTo>
                    <a:lnTo>
                      <a:pt x="8" y="6"/>
                    </a:lnTo>
                    <a:lnTo>
                      <a:pt x="8" y="6"/>
                    </a:lnTo>
                    <a:lnTo>
                      <a:pt x="8" y="6"/>
                    </a:lnTo>
                    <a:lnTo>
                      <a:pt x="8" y="7"/>
                    </a:lnTo>
                    <a:lnTo>
                      <a:pt x="8" y="7"/>
                    </a:lnTo>
                    <a:lnTo>
                      <a:pt x="8" y="7"/>
                    </a:lnTo>
                    <a:lnTo>
                      <a:pt x="8" y="7"/>
                    </a:lnTo>
                    <a:lnTo>
                      <a:pt x="8" y="7"/>
                    </a:lnTo>
                    <a:lnTo>
                      <a:pt x="6" y="7"/>
                    </a:lnTo>
                    <a:lnTo>
                      <a:pt x="6" y="9"/>
                    </a:lnTo>
                    <a:lnTo>
                      <a:pt x="6" y="9"/>
                    </a:lnTo>
                    <a:lnTo>
                      <a:pt x="6" y="9"/>
                    </a:lnTo>
                    <a:lnTo>
                      <a:pt x="6" y="9"/>
                    </a:lnTo>
                    <a:lnTo>
                      <a:pt x="4" y="9"/>
                    </a:lnTo>
                    <a:lnTo>
                      <a:pt x="4" y="9"/>
                    </a:lnTo>
                    <a:lnTo>
                      <a:pt x="4" y="9"/>
                    </a:lnTo>
                    <a:lnTo>
                      <a:pt x="4" y="9"/>
                    </a:lnTo>
                    <a:lnTo>
                      <a:pt x="2" y="9"/>
                    </a:lnTo>
                    <a:lnTo>
                      <a:pt x="2" y="9"/>
                    </a:lnTo>
                    <a:lnTo>
                      <a:pt x="2" y="9"/>
                    </a:lnTo>
                    <a:lnTo>
                      <a:pt x="2" y="9"/>
                    </a:lnTo>
                    <a:lnTo>
                      <a:pt x="2" y="9"/>
                    </a:lnTo>
                    <a:lnTo>
                      <a:pt x="0" y="7"/>
                    </a:lnTo>
                    <a:lnTo>
                      <a:pt x="0" y="7"/>
                    </a:lnTo>
                    <a:lnTo>
                      <a:pt x="0" y="7"/>
                    </a:lnTo>
                    <a:lnTo>
                      <a:pt x="0" y="7"/>
                    </a:lnTo>
                    <a:lnTo>
                      <a:pt x="0" y="7"/>
                    </a:lnTo>
                    <a:lnTo>
                      <a:pt x="0" y="7"/>
                    </a:lnTo>
                    <a:lnTo>
                      <a:pt x="0" y="6"/>
                    </a:lnTo>
                    <a:lnTo>
                      <a:pt x="0" y="6"/>
                    </a:lnTo>
                    <a:lnTo>
                      <a:pt x="0" y="6"/>
                    </a:lnTo>
                    <a:lnTo>
                      <a:pt x="0" y="6"/>
                    </a:lnTo>
                    <a:close/>
                    <a:moveTo>
                      <a:pt x="0" y="62"/>
                    </a:moveTo>
                    <a:lnTo>
                      <a:pt x="0" y="21"/>
                    </a:lnTo>
                    <a:lnTo>
                      <a:pt x="6" y="21"/>
                    </a:lnTo>
                    <a:lnTo>
                      <a:pt x="6" y="62"/>
                    </a:lnTo>
                    <a:lnTo>
                      <a:pt x="0" y="62"/>
                    </a:lnTo>
                    <a:close/>
                  </a:path>
                </a:pathLst>
              </a:custGeom>
              <a:noFill/>
              <a:ln w="9525">
                <a:noFill/>
                <a:round/>
                <a:headEnd/>
                <a:tailEnd/>
              </a:ln>
            </p:spPr>
            <p:txBody>
              <a:bodyPr/>
              <a:lstStyle/>
              <a:p>
                <a:endParaRPr lang="pt-BR"/>
              </a:p>
            </p:txBody>
          </p:sp>
          <p:sp>
            <p:nvSpPr>
              <p:cNvPr id="17489" name="Freeform 1105"/>
              <p:cNvSpPr>
                <a:spLocks/>
              </p:cNvSpPr>
              <p:nvPr/>
            </p:nvSpPr>
            <p:spPr bwMode="auto">
              <a:xfrm>
                <a:off x="5503" y="29"/>
                <a:ext cx="35" cy="43"/>
              </a:xfrm>
              <a:custGeom>
                <a:avLst/>
                <a:gdLst/>
                <a:ahLst/>
                <a:cxnLst>
                  <a:cxn ang="0">
                    <a:pos x="0" y="2"/>
                  </a:cxn>
                  <a:cxn ang="0">
                    <a:pos x="4" y="8"/>
                  </a:cxn>
                  <a:cxn ang="0">
                    <a:pos x="6" y="6"/>
                  </a:cxn>
                  <a:cxn ang="0">
                    <a:pos x="8" y="4"/>
                  </a:cxn>
                  <a:cxn ang="0">
                    <a:pos x="10" y="4"/>
                  </a:cxn>
                  <a:cxn ang="0">
                    <a:pos x="12" y="2"/>
                  </a:cxn>
                  <a:cxn ang="0">
                    <a:pos x="14" y="2"/>
                  </a:cxn>
                  <a:cxn ang="0">
                    <a:pos x="16" y="0"/>
                  </a:cxn>
                  <a:cxn ang="0">
                    <a:pos x="18" y="0"/>
                  </a:cxn>
                  <a:cxn ang="0">
                    <a:pos x="20" y="0"/>
                  </a:cxn>
                  <a:cxn ang="0">
                    <a:pos x="23" y="0"/>
                  </a:cxn>
                  <a:cxn ang="0">
                    <a:pos x="25" y="2"/>
                  </a:cxn>
                  <a:cxn ang="0">
                    <a:pos x="29" y="2"/>
                  </a:cxn>
                  <a:cxn ang="0">
                    <a:pos x="31" y="4"/>
                  </a:cxn>
                  <a:cxn ang="0">
                    <a:pos x="33" y="6"/>
                  </a:cxn>
                  <a:cxn ang="0">
                    <a:pos x="33" y="10"/>
                  </a:cxn>
                  <a:cxn ang="0">
                    <a:pos x="35" y="12"/>
                  </a:cxn>
                  <a:cxn ang="0">
                    <a:pos x="35" y="16"/>
                  </a:cxn>
                  <a:cxn ang="0">
                    <a:pos x="29" y="43"/>
                  </a:cxn>
                  <a:cxn ang="0">
                    <a:pos x="29" y="16"/>
                  </a:cxn>
                  <a:cxn ang="0">
                    <a:pos x="29" y="14"/>
                  </a:cxn>
                  <a:cxn ang="0">
                    <a:pos x="27" y="12"/>
                  </a:cxn>
                  <a:cxn ang="0">
                    <a:pos x="27" y="10"/>
                  </a:cxn>
                  <a:cxn ang="0">
                    <a:pos x="25" y="8"/>
                  </a:cxn>
                  <a:cxn ang="0">
                    <a:pos x="23" y="6"/>
                  </a:cxn>
                  <a:cxn ang="0">
                    <a:pos x="22" y="6"/>
                  </a:cxn>
                  <a:cxn ang="0">
                    <a:pos x="20" y="6"/>
                  </a:cxn>
                  <a:cxn ang="0">
                    <a:pos x="16" y="6"/>
                  </a:cxn>
                  <a:cxn ang="0">
                    <a:pos x="14" y="6"/>
                  </a:cxn>
                  <a:cxn ang="0">
                    <a:pos x="12" y="8"/>
                  </a:cxn>
                  <a:cxn ang="0">
                    <a:pos x="10" y="8"/>
                  </a:cxn>
                  <a:cxn ang="0">
                    <a:pos x="8" y="10"/>
                  </a:cxn>
                  <a:cxn ang="0">
                    <a:pos x="6" y="14"/>
                  </a:cxn>
                  <a:cxn ang="0">
                    <a:pos x="6" y="16"/>
                  </a:cxn>
                  <a:cxn ang="0">
                    <a:pos x="6" y="19"/>
                  </a:cxn>
                  <a:cxn ang="0">
                    <a:pos x="6" y="43"/>
                  </a:cxn>
                </a:cxnLst>
                <a:rect l="0" t="0" r="r" b="b"/>
                <a:pathLst>
                  <a:path w="35" h="43">
                    <a:moveTo>
                      <a:pt x="0" y="43"/>
                    </a:moveTo>
                    <a:lnTo>
                      <a:pt x="0" y="2"/>
                    </a:lnTo>
                    <a:lnTo>
                      <a:pt x="4" y="2"/>
                    </a:lnTo>
                    <a:lnTo>
                      <a:pt x="4" y="8"/>
                    </a:lnTo>
                    <a:lnTo>
                      <a:pt x="6" y="8"/>
                    </a:lnTo>
                    <a:lnTo>
                      <a:pt x="6" y="6"/>
                    </a:lnTo>
                    <a:lnTo>
                      <a:pt x="8" y="6"/>
                    </a:lnTo>
                    <a:lnTo>
                      <a:pt x="8" y="4"/>
                    </a:lnTo>
                    <a:lnTo>
                      <a:pt x="8" y="4"/>
                    </a:lnTo>
                    <a:lnTo>
                      <a:pt x="10" y="4"/>
                    </a:lnTo>
                    <a:lnTo>
                      <a:pt x="10" y="2"/>
                    </a:lnTo>
                    <a:lnTo>
                      <a:pt x="12" y="2"/>
                    </a:lnTo>
                    <a:lnTo>
                      <a:pt x="12" y="2"/>
                    </a:lnTo>
                    <a:lnTo>
                      <a:pt x="14" y="2"/>
                    </a:lnTo>
                    <a:lnTo>
                      <a:pt x="14" y="2"/>
                    </a:lnTo>
                    <a:lnTo>
                      <a:pt x="16" y="0"/>
                    </a:lnTo>
                    <a:lnTo>
                      <a:pt x="16" y="0"/>
                    </a:lnTo>
                    <a:lnTo>
                      <a:pt x="18" y="0"/>
                    </a:lnTo>
                    <a:lnTo>
                      <a:pt x="18" y="0"/>
                    </a:lnTo>
                    <a:lnTo>
                      <a:pt x="20" y="0"/>
                    </a:lnTo>
                    <a:lnTo>
                      <a:pt x="22" y="0"/>
                    </a:lnTo>
                    <a:lnTo>
                      <a:pt x="23" y="0"/>
                    </a:lnTo>
                    <a:lnTo>
                      <a:pt x="25" y="0"/>
                    </a:lnTo>
                    <a:lnTo>
                      <a:pt x="25" y="2"/>
                    </a:lnTo>
                    <a:lnTo>
                      <a:pt x="27" y="2"/>
                    </a:lnTo>
                    <a:lnTo>
                      <a:pt x="29" y="2"/>
                    </a:lnTo>
                    <a:lnTo>
                      <a:pt x="29" y="4"/>
                    </a:lnTo>
                    <a:lnTo>
                      <a:pt x="31" y="4"/>
                    </a:lnTo>
                    <a:lnTo>
                      <a:pt x="31" y="6"/>
                    </a:lnTo>
                    <a:lnTo>
                      <a:pt x="33" y="6"/>
                    </a:lnTo>
                    <a:lnTo>
                      <a:pt x="33" y="8"/>
                    </a:lnTo>
                    <a:lnTo>
                      <a:pt x="33" y="10"/>
                    </a:lnTo>
                    <a:lnTo>
                      <a:pt x="35" y="10"/>
                    </a:lnTo>
                    <a:lnTo>
                      <a:pt x="35" y="12"/>
                    </a:lnTo>
                    <a:lnTo>
                      <a:pt x="35" y="14"/>
                    </a:lnTo>
                    <a:lnTo>
                      <a:pt x="35" y="16"/>
                    </a:lnTo>
                    <a:lnTo>
                      <a:pt x="35" y="43"/>
                    </a:lnTo>
                    <a:lnTo>
                      <a:pt x="29" y="43"/>
                    </a:lnTo>
                    <a:lnTo>
                      <a:pt x="29" y="18"/>
                    </a:lnTo>
                    <a:lnTo>
                      <a:pt x="29" y="16"/>
                    </a:lnTo>
                    <a:lnTo>
                      <a:pt x="29" y="16"/>
                    </a:lnTo>
                    <a:lnTo>
                      <a:pt x="29" y="14"/>
                    </a:lnTo>
                    <a:lnTo>
                      <a:pt x="27" y="12"/>
                    </a:lnTo>
                    <a:lnTo>
                      <a:pt x="27" y="12"/>
                    </a:lnTo>
                    <a:lnTo>
                      <a:pt x="27" y="10"/>
                    </a:lnTo>
                    <a:lnTo>
                      <a:pt x="27" y="10"/>
                    </a:lnTo>
                    <a:lnTo>
                      <a:pt x="25" y="8"/>
                    </a:lnTo>
                    <a:lnTo>
                      <a:pt x="25" y="8"/>
                    </a:lnTo>
                    <a:lnTo>
                      <a:pt x="25" y="8"/>
                    </a:lnTo>
                    <a:lnTo>
                      <a:pt x="23" y="6"/>
                    </a:lnTo>
                    <a:lnTo>
                      <a:pt x="23" y="6"/>
                    </a:lnTo>
                    <a:lnTo>
                      <a:pt x="22" y="6"/>
                    </a:lnTo>
                    <a:lnTo>
                      <a:pt x="22" y="6"/>
                    </a:lnTo>
                    <a:lnTo>
                      <a:pt x="20" y="6"/>
                    </a:lnTo>
                    <a:lnTo>
                      <a:pt x="18" y="6"/>
                    </a:lnTo>
                    <a:lnTo>
                      <a:pt x="16" y="6"/>
                    </a:lnTo>
                    <a:lnTo>
                      <a:pt x="16" y="6"/>
                    </a:lnTo>
                    <a:lnTo>
                      <a:pt x="14" y="6"/>
                    </a:lnTo>
                    <a:lnTo>
                      <a:pt x="12" y="6"/>
                    </a:lnTo>
                    <a:lnTo>
                      <a:pt x="12" y="8"/>
                    </a:lnTo>
                    <a:lnTo>
                      <a:pt x="10" y="8"/>
                    </a:lnTo>
                    <a:lnTo>
                      <a:pt x="10" y="8"/>
                    </a:lnTo>
                    <a:lnTo>
                      <a:pt x="8" y="10"/>
                    </a:lnTo>
                    <a:lnTo>
                      <a:pt x="8" y="10"/>
                    </a:lnTo>
                    <a:lnTo>
                      <a:pt x="8" y="12"/>
                    </a:lnTo>
                    <a:lnTo>
                      <a:pt x="6" y="14"/>
                    </a:lnTo>
                    <a:lnTo>
                      <a:pt x="6" y="14"/>
                    </a:lnTo>
                    <a:lnTo>
                      <a:pt x="6" y="16"/>
                    </a:lnTo>
                    <a:lnTo>
                      <a:pt x="6" y="18"/>
                    </a:lnTo>
                    <a:lnTo>
                      <a:pt x="6" y="19"/>
                    </a:lnTo>
                    <a:lnTo>
                      <a:pt x="6" y="21"/>
                    </a:lnTo>
                    <a:lnTo>
                      <a:pt x="6" y="43"/>
                    </a:lnTo>
                    <a:lnTo>
                      <a:pt x="0" y="43"/>
                    </a:lnTo>
                    <a:close/>
                  </a:path>
                </a:pathLst>
              </a:custGeom>
              <a:noFill/>
              <a:ln w="9525">
                <a:noFill/>
                <a:round/>
                <a:headEnd/>
                <a:tailEnd/>
              </a:ln>
            </p:spPr>
            <p:txBody>
              <a:bodyPr/>
              <a:lstStyle/>
              <a:p>
                <a:endParaRPr lang="pt-BR"/>
              </a:p>
            </p:txBody>
          </p:sp>
          <p:sp>
            <p:nvSpPr>
              <p:cNvPr id="17490" name="Freeform 1106"/>
              <p:cNvSpPr>
                <a:spLocks noEditPoints="1"/>
              </p:cNvSpPr>
              <p:nvPr/>
            </p:nvSpPr>
            <p:spPr bwMode="auto">
              <a:xfrm>
                <a:off x="5580" y="0"/>
                <a:ext cx="40" cy="74"/>
              </a:xfrm>
              <a:custGeom>
                <a:avLst/>
                <a:gdLst/>
                <a:ahLst/>
                <a:cxnLst>
                  <a:cxn ang="0">
                    <a:pos x="33" y="48"/>
                  </a:cxn>
                  <a:cxn ang="0">
                    <a:pos x="33" y="43"/>
                  </a:cxn>
                  <a:cxn ang="0">
                    <a:pos x="31" y="39"/>
                  </a:cxn>
                  <a:cxn ang="0">
                    <a:pos x="27" y="37"/>
                  </a:cxn>
                  <a:cxn ang="0">
                    <a:pos x="23" y="35"/>
                  </a:cxn>
                  <a:cxn ang="0">
                    <a:pos x="17" y="35"/>
                  </a:cxn>
                  <a:cxn ang="0">
                    <a:pos x="14" y="35"/>
                  </a:cxn>
                  <a:cxn ang="0">
                    <a:pos x="10" y="39"/>
                  </a:cxn>
                  <a:cxn ang="0">
                    <a:pos x="8" y="41"/>
                  </a:cxn>
                  <a:cxn ang="0">
                    <a:pos x="6" y="47"/>
                  </a:cxn>
                  <a:cxn ang="0">
                    <a:pos x="6" y="50"/>
                  </a:cxn>
                  <a:cxn ang="0">
                    <a:pos x="6" y="56"/>
                  </a:cxn>
                  <a:cxn ang="0">
                    <a:pos x="8" y="62"/>
                  </a:cxn>
                  <a:cxn ang="0">
                    <a:pos x="10" y="66"/>
                  </a:cxn>
                  <a:cxn ang="0">
                    <a:pos x="14" y="68"/>
                  </a:cxn>
                  <a:cxn ang="0">
                    <a:pos x="19" y="68"/>
                  </a:cxn>
                  <a:cxn ang="0">
                    <a:pos x="23" y="68"/>
                  </a:cxn>
                  <a:cxn ang="0">
                    <a:pos x="27" y="68"/>
                  </a:cxn>
                  <a:cxn ang="0">
                    <a:pos x="31" y="64"/>
                  </a:cxn>
                  <a:cxn ang="0">
                    <a:pos x="33" y="60"/>
                  </a:cxn>
                  <a:cxn ang="0">
                    <a:pos x="33" y="56"/>
                  </a:cxn>
                  <a:cxn ang="0">
                    <a:pos x="6" y="72"/>
                  </a:cxn>
                  <a:cxn ang="0">
                    <a:pos x="6" y="0"/>
                  </a:cxn>
                  <a:cxn ang="0">
                    <a:pos x="8" y="37"/>
                  </a:cxn>
                  <a:cxn ang="0">
                    <a:pos x="10" y="33"/>
                  </a:cxn>
                  <a:cxn ang="0">
                    <a:pos x="12" y="31"/>
                  </a:cxn>
                  <a:cxn ang="0">
                    <a:pos x="16" y="31"/>
                  </a:cxn>
                  <a:cxn ang="0">
                    <a:pos x="19" y="29"/>
                  </a:cxn>
                  <a:cxn ang="0">
                    <a:pos x="23" y="29"/>
                  </a:cxn>
                  <a:cxn ang="0">
                    <a:pos x="29" y="31"/>
                  </a:cxn>
                  <a:cxn ang="0">
                    <a:pos x="33" y="35"/>
                  </a:cxn>
                  <a:cxn ang="0">
                    <a:pos x="37" y="39"/>
                  </a:cxn>
                  <a:cxn ang="0">
                    <a:pos x="40" y="45"/>
                  </a:cxn>
                  <a:cxn ang="0">
                    <a:pos x="40" y="52"/>
                  </a:cxn>
                  <a:cxn ang="0">
                    <a:pos x="40" y="58"/>
                  </a:cxn>
                  <a:cxn ang="0">
                    <a:pos x="37" y="64"/>
                  </a:cxn>
                  <a:cxn ang="0">
                    <a:pos x="33" y="70"/>
                  </a:cxn>
                  <a:cxn ang="0">
                    <a:pos x="29" y="72"/>
                  </a:cxn>
                  <a:cxn ang="0">
                    <a:pos x="23" y="74"/>
                  </a:cxn>
                  <a:cxn ang="0">
                    <a:pos x="17" y="74"/>
                  </a:cxn>
                  <a:cxn ang="0">
                    <a:pos x="16" y="74"/>
                  </a:cxn>
                  <a:cxn ang="0">
                    <a:pos x="12" y="72"/>
                  </a:cxn>
                  <a:cxn ang="0">
                    <a:pos x="10" y="70"/>
                  </a:cxn>
                  <a:cxn ang="0">
                    <a:pos x="8" y="66"/>
                  </a:cxn>
                  <a:cxn ang="0">
                    <a:pos x="6" y="72"/>
                  </a:cxn>
                </a:cxnLst>
                <a:rect l="0" t="0" r="r" b="b"/>
                <a:pathLst>
                  <a:path w="40" h="74">
                    <a:moveTo>
                      <a:pt x="35" y="52"/>
                    </a:moveTo>
                    <a:lnTo>
                      <a:pt x="35" y="50"/>
                    </a:lnTo>
                    <a:lnTo>
                      <a:pt x="33" y="48"/>
                    </a:lnTo>
                    <a:lnTo>
                      <a:pt x="33" y="47"/>
                    </a:lnTo>
                    <a:lnTo>
                      <a:pt x="33" y="45"/>
                    </a:lnTo>
                    <a:lnTo>
                      <a:pt x="33" y="43"/>
                    </a:lnTo>
                    <a:lnTo>
                      <a:pt x="31" y="43"/>
                    </a:lnTo>
                    <a:lnTo>
                      <a:pt x="31" y="41"/>
                    </a:lnTo>
                    <a:lnTo>
                      <a:pt x="31" y="39"/>
                    </a:lnTo>
                    <a:lnTo>
                      <a:pt x="29" y="39"/>
                    </a:lnTo>
                    <a:lnTo>
                      <a:pt x="29" y="37"/>
                    </a:lnTo>
                    <a:lnTo>
                      <a:pt x="27" y="37"/>
                    </a:lnTo>
                    <a:lnTo>
                      <a:pt x="25" y="35"/>
                    </a:lnTo>
                    <a:lnTo>
                      <a:pt x="25" y="35"/>
                    </a:lnTo>
                    <a:lnTo>
                      <a:pt x="23" y="35"/>
                    </a:lnTo>
                    <a:lnTo>
                      <a:pt x="21" y="35"/>
                    </a:lnTo>
                    <a:lnTo>
                      <a:pt x="19" y="35"/>
                    </a:lnTo>
                    <a:lnTo>
                      <a:pt x="17" y="35"/>
                    </a:lnTo>
                    <a:lnTo>
                      <a:pt x="17" y="35"/>
                    </a:lnTo>
                    <a:lnTo>
                      <a:pt x="16" y="35"/>
                    </a:lnTo>
                    <a:lnTo>
                      <a:pt x="14" y="35"/>
                    </a:lnTo>
                    <a:lnTo>
                      <a:pt x="14" y="37"/>
                    </a:lnTo>
                    <a:lnTo>
                      <a:pt x="12" y="37"/>
                    </a:lnTo>
                    <a:lnTo>
                      <a:pt x="10" y="39"/>
                    </a:lnTo>
                    <a:lnTo>
                      <a:pt x="10" y="39"/>
                    </a:lnTo>
                    <a:lnTo>
                      <a:pt x="8" y="41"/>
                    </a:lnTo>
                    <a:lnTo>
                      <a:pt x="8" y="41"/>
                    </a:lnTo>
                    <a:lnTo>
                      <a:pt x="8" y="43"/>
                    </a:lnTo>
                    <a:lnTo>
                      <a:pt x="6" y="45"/>
                    </a:lnTo>
                    <a:lnTo>
                      <a:pt x="6" y="47"/>
                    </a:lnTo>
                    <a:lnTo>
                      <a:pt x="6" y="47"/>
                    </a:lnTo>
                    <a:lnTo>
                      <a:pt x="6" y="48"/>
                    </a:lnTo>
                    <a:lnTo>
                      <a:pt x="6" y="50"/>
                    </a:lnTo>
                    <a:lnTo>
                      <a:pt x="6" y="52"/>
                    </a:lnTo>
                    <a:lnTo>
                      <a:pt x="6" y="54"/>
                    </a:lnTo>
                    <a:lnTo>
                      <a:pt x="6" y="56"/>
                    </a:lnTo>
                    <a:lnTo>
                      <a:pt x="6" y="58"/>
                    </a:lnTo>
                    <a:lnTo>
                      <a:pt x="8" y="60"/>
                    </a:lnTo>
                    <a:lnTo>
                      <a:pt x="8" y="62"/>
                    </a:lnTo>
                    <a:lnTo>
                      <a:pt x="10" y="62"/>
                    </a:lnTo>
                    <a:lnTo>
                      <a:pt x="10" y="64"/>
                    </a:lnTo>
                    <a:lnTo>
                      <a:pt x="10" y="66"/>
                    </a:lnTo>
                    <a:lnTo>
                      <a:pt x="12" y="66"/>
                    </a:lnTo>
                    <a:lnTo>
                      <a:pt x="14" y="66"/>
                    </a:lnTo>
                    <a:lnTo>
                      <a:pt x="14" y="68"/>
                    </a:lnTo>
                    <a:lnTo>
                      <a:pt x="16" y="68"/>
                    </a:lnTo>
                    <a:lnTo>
                      <a:pt x="17" y="68"/>
                    </a:lnTo>
                    <a:lnTo>
                      <a:pt x="19" y="68"/>
                    </a:lnTo>
                    <a:lnTo>
                      <a:pt x="19" y="68"/>
                    </a:lnTo>
                    <a:lnTo>
                      <a:pt x="21" y="68"/>
                    </a:lnTo>
                    <a:lnTo>
                      <a:pt x="23" y="68"/>
                    </a:lnTo>
                    <a:lnTo>
                      <a:pt x="25" y="68"/>
                    </a:lnTo>
                    <a:lnTo>
                      <a:pt x="25" y="68"/>
                    </a:lnTo>
                    <a:lnTo>
                      <a:pt x="27" y="68"/>
                    </a:lnTo>
                    <a:lnTo>
                      <a:pt x="29" y="66"/>
                    </a:lnTo>
                    <a:lnTo>
                      <a:pt x="29" y="66"/>
                    </a:lnTo>
                    <a:lnTo>
                      <a:pt x="31" y="64"/>
                    </a:lnTo>
                    <a:lnTo>
                      <a:pt x="31" y="64"/>
                    </a:lnTo>
                    <a:lnTo>
                      <a:pt x="33" y="62"/>
                    </a:lnTo>
                    <a:lnTo>
                      <a:pt x="33" y="60"/>
                    </a:lnTo>
                    <a:lnTo>
                      <a:pt x="33" y="60"/>
                    </a:lnTo>
                    <a:lnTo>
                      <a:pt x="33" y="58"/>
                    </a:lnTo>
                    <a:lnTo>
                      <a:pt x="33" y="56"/>
                    </a:lnTo>
                    <a:lnTo>
                      <a:pt x="35" y="54"/>
                    </a:lnTo>
                    <a:lnTo>
                      <a:pt x="35" y="52"/>
                    </a:lnTo>
                    <a:close/>
                    <a:moveTo>
                      <a:pt x="6" y="72"/>
                    </a:moveTo>
                    <a:lnTo>
                      <a:pt x="0" y="72"/>
                    </a:lnTo>
                    <a:lnTo>
                      <a:pt x="0" y="0"/>
                    </a:lnTo>
                    <a:lnTo>
                      <a:pt x="6" y="0"/>
                    </a:lnTo>
                    <a:lnTo>
                      <a:pt x="6" y="39"/>
                    </a:lnTo>
                    <a:lnTo>
                      <a:pt x="6" y="37"/>
                    </a:lnTo>
                    <a:lnTo>
                      <a:pt x="8" y="37"/>
                    </a:lnTo>
                    <a:lnTo>
                      <a:pt x="8" y="35"/>
                    </a:lnTo>
                    <a:lnTo>
                      <a:pt x="8" y="35"/>
                    </a:lnTo>
                    <a:lnTo>
                      <a:pt x="10" y="33"/>
                    </a:lnTo>
                    <a:lnTo>
                      <a:pt x="10" y="33"/>
                    </a:lnTo>
                    <a:lnTo>
                      <a:pt x="12" y="33"/>
                    </a:lnTo>
                    <a:lnTo>
                      <a:pt x="12" y="31"/>
                    </a:lnTo>
                    <a:lnTo>
                      <a:pt x="14" y="31"/>
                    </a:lnTo>
                    <a:lnTo>
                      <a:pt x="14" y="31"/>
                    </a:lnTo>
                    <a:lnTo>
                      <a:pt x="16" y="31"/>
                    </a:lnTo>
                    <a:lnTo>
                      <a:pt x="16" y="29"/>
                    </a:lnTo>
                    <a:lnTo>
                      <a:pt x="17" y="29"/>
                    </a:lnTo>
                    <a:lnTo>
                      <a:pt x="19" y="29"/>
                    </a:lnTo>
                    <a:lnTo>
                      <a:pt x="19" y="29"/>
                    </a:lnTo>
                    <a:lnTo>
                      <a:pt x="21" y="29"/>
                    </a:lnTo>
                    <a:lnTo>
                      <a:pt x="23" y="29"/>
                    </a:lnTo>
                    <a:lnTo>
                      <a:pt x="25" y="29"/>
                    </a:lnTo>
                    <a:lnTo>
                      <a:pt x="27" y="31"/>
                    </a:lnTo>
                    <a:lnTo>
                      <a:pt x="29" y="31"/>
                    </a:lnTo>
                    <a:lnTo>
                      <a:pt x="31" y="31"/>
                    </a:lnTo>
                    <a:lnTo>
                      <a:pt x="33" y="33"/>
                    </a:lnTo>
                    <a:lnTo>
                      <a:pt x="33" y="35"/>
                    </a:lnTo>
                    <a:lnTo>
                      <a:pt x="35" y="35"/>
                    </a:lnTo>
                    <a:lnTo>
                      <a:pt x="37" y="37"/>
                    </a:lnTo>
                    <a:lnTo>
                      <a:pt x="37" y="39"/>
                    </a:lnTo>
                    <a:lnTo>
                      <a:pt x="39" y="41"/>
                    </a:lnTo>
                    <a:lnTo>
                      <a:pt x="39" y="43"/>
                    </a:lnTo>
                    <a:lnTo>
                      <a:pt x="40" y="45"/>
                    </a:lnTo>
                    <a:lnTo>
                      <a:pt x="40" y="47"/>
                    </a:lnTo>
                    <a:lnTo>
                      <a:pt x="40" y="48"/>
                    </a:lnTo>
                    <a:lnTo>
                      <a:pt x="40" y="52"/>
                    </a:lnTo>
                    <a:lnTo>
                      <a:pt x="40" y="54"/>
                    </a:lnTo>
                    <a:lnTo>
                      <a:pt x="40" y="56"/>
                    </a:lnTo>
                    <a:lnTo>
                      <a:pt x="40" y="58"/>
                    </a:lnTo>
                    <a:lnTo>
                      <a:pt x="39" y="60"/>
                    </a:lnTo>
                    <a:lnTo>
                      <a:pt x="39" y="62"/>
                    </a:lnTo>
                    <a:lnTo>
                      <a:pt x="37" y="64"/>
                    </a:lnTo>
                    <a:lnTo>
                      <a:pt x="37" y="66"/>
                    </a:lnTo>
                    <a:lnTo>
                      <a:pt x="35" y="68"/>
                    </a:lnTo>
                    <a:lnTo>
                      <a:pt x="33" y="70"/>
                    </a:lnTo>
                    <a:lnTo>
                      <a:pt x="33" y="70"/>
                    </a:lnTo>
                    <a:lnTo>
                      <a:pt x="31" y="72"/>
                    </a:lnTo>
                    <a:lnTo>
                      <a:pt x="29" y="72"/>
                    </a:lnTo>
                    <a:lnTo>
                      <a:pt x="27" y="74"/>
                    </a:lnTo>
                    <a:lnTo>
                      <a:pt x="25" y="74"/>
                    </a:lnTo>
                    <a:lnTo>
                      <a:pt x="23" y="74"/>
                    </a:lnTo>
                    <a:lnTo>
                      <a:pt x="21" y="74"/>
                    </a:lnTo>
                    <a:lnTo>
                      <a:pt x="19" y="74"/>
                    </a:lnTo>
                    <a:lnTo>
                      <a:pt x="17" y="74"/>
                    </a:lnTo>
                    <a:lnTo>
                      <a:pt x="17" y="74"/>
                    </a:lnTo>
                    <a:lnTo>
                      <a:pt x="16" y="74"/>
                    </a:lnTo>
                    <a:lnTo>
                      <a:pt x="16" y="74"/>
                    </a:lnTo>
                    <a:lnTo>
                      <a:pt x="14" y="74"/>
                    </a:lnTo>
                    <a:lnTo>
                      <a:pt x="14" y="72"/>
                    </a:lnTo>
                    <a:lnTo>
                      <a:pt x="12" y="72"/>
                    </a:lnTo>
                    <a:lnTo>
                      <a:pt x="12" y="72"/>
                    </a:lnTo>
                    <a:lnTo>
                      <a:pt x="10" y="70"/>
                    </a:lnTo>
                    <a:lnTo>
                      <a:pt x="10" y="70"/>
                    </a:lnTo>
                    <a:lnTo>
                      <a:pt x="8" y="68"/>
                    </a:lnTo>
                    <a:lnTo>
                      <a:pt x="8" y="68"/>
                    </a:lnTo>
                    <a:lnTo>
                      <a:pt x="8" y="66"/>
                    </a:lnTo>
                    <a:lnTo>
                      <a:pt x="6" y="66"/>
                    </a:lnTo>
                    <a:lnTo>
                      <a:pt x="6" y="64"/>
                    </a:lnTo>
                    <a:lnTo>
                      <a:pt x="6" y="72"/>
                    </a:lnTo>
                    <a:close/>
                  </a:path>
                </a:pathLst>
              </a:custGeom>
              <a:noFill/>
              <a:ln w="9525">
                <a:noFill/>
                <a:round/>
                <a:headEnd/>
                <a:tailEnd/>
              </a:ln>
            </p:spPr>
            <p:txBody>
              <a:bodyPr/>
              <a:lstStyle/>
              <a:p>
                <a:endParaRPr lang="pt-BR"/>
              </a:p>
            </p:txBody>
          </p:sp>
          <p:sp>
            <p:nvSpPr>
              <p:cNvPr id="17491" name="Freeform 1107"/>
              <p:cNvSpPr>
                <a:spLocks noEditPoints="1"/>
              </p:cNvSpPr>
              <p:nvPr/>
            </p:nvSpPr>
            <p:spPr bwMode="auto">
              <a:xfrm>
                <a:off x="5628" y="29"/>
                <a:ext cx="46" cy="45"/>
              </a:xfrm>
              <a:custGeom>
                <a:avLst/>
                <a:gdLst/>
                <a:ahLst/>
                <a:cxnLst>
                  <a:cxn ang="0">
                    <a:pos x="29" y="39"/>
                  </a:cxn>
                  <a:cxn ang="0">
                    <a:pos x="33" y="37"/>
                  </a:cxn>
                  <a:cxn ang="0">
                    <a:pos x="39" y="31"/>
                  </a:cxn>
                  <a:cxn ang="0">
                    <a:pos x="40" y="25"/>
                  </a:cxn>
                  <a:cxn ang="0">
                    <a:pos x="39" y="18"/>
                  </a:cxn>
                  <a:cxn ang="0">
                    <a:pos x="37" y="12"/>
                  </a:cxn>
                  <a:cxn ang="0">
                    <a:pos x="31" y="8"/>
                  </a:cxn>
                  <a:cxn ang="0">
                    <a:pos x="25" y="6"/>
                  </a:cxn>
                  <a:cxn ang="0">
                    <a:pos x="19" y="6"/>
                  </a:cxn>
                  <a:cxn ang="0">
                    <a:pos x="14" y="10"/>
                  </a:cxn>
                  <a:cxn ang="0">
                    <a:pos x="8" y="16"/>
                  </a:cxn>
                  <a:cxn ang="0">
                    <a:pos x="8" y="21"/>
                  </a:cxn>
                  <a:cxn ang="0">
                    <a:pos x="8" y="27"/>
                  </a:cxn>
                  <a:cxn ang="0">
                    <a:pos x="10" y="33"/>
                  </a:cxn>
                  <a:cxn ang="0">
                    <a:pos x="16" y="37"/>
                  </a:cxn>
                  <a:cxn ang="0">
                    <a:pos x="21" y="39"/>
                  </a:cxn>
                  <a:cxn ang="0">
                    <a:pos x="21" y="45"/>
                  </a:cxn>
                  <a:cxn ang="0">
                    <a:pos x="17" y="45"/>
                  </a:cxn>
                  <a:cxn ang="0">
                    <a:pos x="12" y="43"/>
                  </a:cxn>
                  <a:cxn ang="0">
                    <a:pos x="10" y="41"/>
                  </a:cxn>
                  <a:cxn ang="0">
                    <a:pos x="6" y="37"/>
                  </a:cxn>
                  <a:cxn ang="0">
                    <a:pos x="4" y="33"/>
                  </a:cxn>
                  <a:cxn ang="0">
                    <a:pos x="2" y="29"/>
                  </a:cxn>
                  <a:cxn ang="0">
                    <a:pos x="0" y="25"/>
                  </a:cxn>
                  <a:cxn ang="0">
                    <a:pos x="0" y="19"/>
                  </a:cxn>
                  <a:cxn ang="0">
                    <a:pos x="2" y="16"/>
                  </a:cxn>
                  <a:cxn ang="0">
                    <a:pos x="4" y="12"/>
                  </a:cxn>
                  <a:cxn ang="0">
                    <a:pos x="6" y="8"/>
                  </a:cxn>
                  <a:cxn ang="0">
                    <a:pos x="10" y="6"/>
                  </a:cxn>
                  <a:cxn ang="0">
                    <a:pos x="12" y="2"/>
                  </a:cxn>
                  <a:cxn ang="0">
                    <a:pos x="17" y="2"/>
                  </a:cxn>
                  <a:cxn ang="0">
                    <a:pos x="21" y="0"/>
                  </a:cxn>
                  <a:cxn ang="0">
                    <a:pos x="25" y="0"/>
                  </a:cxn>
                  <a:cxn ang="0">
                    <a:pos x="29" y="2"/>
                  </a:cxn>
                  <a:cxn ang="0">
                    <a:pos x="35" y="2"/>
                  </a:cxn>
                  <a:cxn ang="0">
                    <a:pos x="37" y="6"/>
                  </a:cxn>
                  <a:cxn ang="0">
                    <a:pos x="40" y="8"/>
                  </a:cxn>
                  <a:cxn ang="0">
                    <a:pos x="42" y="12"/>
                  </a:cxn>
                  <a:cxn ang="0">
                    <a:pos x="44" y="16"/>
                  </a:cxn>
                  <a:cxn ang="0">
                    <a:pos x="46" y="21"/>
                  </a:cxn>
                  <a:cxn ang="0">
                    <a:pos x="46" y="25"/>
                  </a:cxn>
                  <a:cxn ang="0">
                    <a:pos x="44" y="29"/>
                  </a:cxn>
                  <a:cxn ang="0">
                    <a:pos x="42" y="33"/>
                  </a:cxn>
                  <a:cxn ang="0">
                    <a:pos x="40" y="37"/>
                  </a:cxn>
                  <a:cxn ang="0">
                    <a:pos x="37" y="41"/>
                  </a:cxn>
                  <a:cxn ang="0">
                    <a:pos x="35" y="43"/>
                  </a:cxn>
                  <a:cxn ang="0">
                    <a:pos x="29" y="45"/>
                  </a:cxn>
                  <a:cxn ang="0">
                    <a:pos x="25" y="45"/>
                  </a:cxn>
                </a:cxnLst>
                <a:rect l="0" t="0" r="r" b="b"/>
                <a:pathLst>
                  <a:path w="46" h="45">
                    <a:moveTo>
                      <a:pt x="23" y="39"/>
                    </a:moveTo>
                    <a:lnTo>
                      <a:pt x="25" y="39"/>
                    </a:lnTo>
                    <a:lnTo>
                      <a:pt x="27" y="39"/>
                    </a:lnTo>
                    <a:lnTo>
                      <a:pt x="29" y="39"/>
                    </a:lnTo>
                    <a:lnTo>
                      <a:pt x="29" y="39"/>
                    </a:lnTo>
                    <a:lnTo>
                      <a:pt x="31" y="37"/>
                    </a:lnTo>
                    <a:lnTo>
                      <a:pt x="33" y="37"/>
                    </a:lnTo>
                    <a:lnTo>
                      <a:pt x="33" y="37"/>
                    </a:lnTo>
                    <a:lnTo>
                      <a:pt x="35" y="35"/>
                    </a:lnTo>
                    <a:lnTo>
                      <a:pt x="37" y="33"/>
                    </a:lnTo>
                    <a:lnTo>
                      <a:pt x="37" y="33"/>
                    </a:lnTo>
                    <a:lnTo>
                      <a:pt x="39" y="31"/>
                    </a:lnTo>
                    <a:lnTo>
                      <a:pt x="39" y="29"/>
                    </a:lnTo>
                    <a:lnTo>
                      <a:pt x="39" y="27"/>
                    </a:lnTo>
                    <a:lnTo>
                      <a:pt x="39" y="25"/>
                    </a:lnTo>
                    <a:lnTo>
                      <a:pt x="40" y="25"/>
                    </a:lnTo>
                    <a:lnTo>
                      <a:pt x="40" y="23"/>
                    </a:lnTo>
                    <a:lnTo>
                      <a:pt x="40" y="21"/>
                    </a:lnTo>
                    <a:lnTo>
                      <a:pt x="39" y="19"/>
                    </a:lnTo>
                    <a:lnTo>
                      <a:pt x="39" y="18"/>
                    </a:lnTo>
                    <a:lnTo>
                      <a:pt x="39" y="16"/>
                    </a:lnTo>
                    <a:lnTo>
                      <a:pt x="39" y="16"/>
                    </a:lnTo>
                    <a:lnTo>
                      <a:pt x="37" y="14"/>
                    </a:lnTo>
                    <a:lnTo>
                      <a:pt x="37" y="12"/>
                    </a:lnTo>
                    <a:lnTo>
                      <a:pt x="35" y="10"/>
                    </a:lnTo>
                    <a:lnTo>
                      <a:pt x="33" y="10"/>
                    </a:lnTo>
                    <a:lnTo>
                      <a:pt x="33" y="8"/>
                    </a:lnTo>
                    <a:lnTo>
                      <a:pt x="31" y="8"/>
                    </a:lnTo>
                    <a:lnTo>
                      <a:pt x="29" y="8"/>
                    </a:lnTo>
                    <a:lnTo>
                      <a:pt x="29" y="6"/>
                    </a:lnTo>
                    <a:lnTo>
                      <a:pt x="27" y="6"/>
                    </a:lnTo>
                    <a:lnTo>
                      <a:pt x="25" y="6"/>
                    </a:lnTo>
                    <a:lnTo>
                      <a:pt x="23" y="6"/>
                    </a:lnTo>
                    <a:lnTo>
                      <a:pt x="21" y="6"/>
                    </a:lnTo>
                    <a:lnTo>
                      <a:pt x="19" y="6"/>
                    </a:lnTo>
                    <a:lnTo>
                      <a:pt x="19" y="6"/>
                    </a:lnTo>
                    <a:lnTo>
                      <a:pt x="17" y="8"/>
                    </a:lnTo>
                    <a:lnTo>
                      <a:pt x="16" y="8"/>
                    </a:lnTo>
                    <a:lnTo>
                      <a:pt x="14" y="8"/>
                    </a:lnTo>
                    <a:lnTo>
                      <a:pt x="14" y="10"/>
                    </a:lnTo>
                    <a:lnTo>
                      <a:pt x="12" y="10"/>
                    </a:lnTo>
                    <a:lnTo>
                      <a:pt x="10" y="12"/>
                    </a:lnTo>
                    <a:lnTo>
                      <a:pt x="10" y="14"/>
                    </a:lnTo>
                    <a:lnTo>
                      <a:pt x="8" y="16"/>
                    </a:lnTo>
                    <a:lnTo>
                      <a:pt x="8" y="16"/>
                    </a:lnTo>
                    <a:lnTo>
                      <a:pt x="8" y="18"/>
                    </a:lnTo>
                    <a:lnTo>
                      <a:pt x="8" y="19"/>
                    </a:lnTo>
                    <a:lnTo>
                      <a:pt x="8" y="21"/>
                    </a:lnTo>
                    <a:lnTo>
                      <a:pt x="8" y="23"/>
                    </a:lnTo>
                    <a:lnTo>
                      <a:pt x="8" y="25"/>
                    </a:lnTo>
                    <a:lnTo>
                      <a:pt x="8" y="25"/>
                    </a:lnTo>
                    <a:lnTo>
                      <a:pt x="8" y="27"/>
                    </a:lnTo>
                    <a:lnTo>
                      <a:pt x="8" y="29"/>
                    </a:lnTo>
                    <a:lnTo>
                      <a:pt x="8" y="31"/>
                    </a:lnTo>
                    <a:lnTo>
                      <a:pt x="10" y="33"/>
                    </a:lnTo>
                    <a:lnTo>
                      <a:pt x="10" y="33"/>
                    </a:lnTo>
                    <a:lnTo>
                      <a:pt x="12" y="35"/>
                    </a:lnTo>
                    <a:lnTo>
                      <a:pt x="14" y="37"/>
                    </a:lnTo>
                    <a:lnTo>
                      <a:pt x="14" y="37"/>
                    </a:lnTo>
                    <a:lnTo>
                      <a:pt x="16" y="37"/>
                    </a:lnTo>
                    <a:lnTo>
                      <a:pt x="17" y="39"/>
                    </a:lnTo>
                    <a:lnTo>
                      <a:pt x="19" y="39"/>
                    </a:lnTo>
                    <a:lnTo>
                      <a:pt x="19" y="39"/>
                    </a:lnTo>
                    <a:lnTo>
                      <a:pt x="21" y="39"/>
                    </a:lnTo>
                    <a:lnTo>
                      <a:pt x="23" y="39"/>
                    </a:lnTo>
                    <a:close/>
                    <a:moveTo>
                      <a:pt x="23" y="45"/>
                    </a:moveTo>
                    <a:lnTo>
                      <a:pt x="21" y="45"/>
                    </a:lnTo>
                    <a:lnTo>
                      <a:pt x="21" y="45"/>
                    </a:lnTo>
                    <a:lnTo>
                      <a:pt x="19" y="45"/>
                    </a:lnTo>
                    <a:lnTo>
                      <a:pt x="19" y="45"/>
                    </a:lnTo>
                    <a:lnTo>
                      <a:pt x="17" y="45"/>
                    </a:lnTo>
                    <a:lnTo>
                      <a:pt x="17" y="45"/>
                    </a:lnTo>
                    <a:lnTo>
                      <a:pt x="16" y="45"/>
                    </a:lnTo>
                    <a:lnTo>
                      <a:pt x="14" y="43"/>
                    </a:lnTo>
                    <a:lnTo>
                      <a:pt x="14" y="43"/>
                    </a:lnTo>
                    <a:lnTo>
                      <a:pt x="12" y="43"/>
                    </a:lnTo>
                    <a:lnTo>
                      <a:pt x="12" y="43"/>
                    </a:lnTo>
                    <a:lnTo>
                      <a:pt x="10" y="41"/>
                    </a:lnTo>
                    <a:lnTo>
                      <a:pt x="10" y="41"/>
                    </a:lnTo>
                    <a:lnTo>
                      <a:pt x="10" y="41"/>
                    </a:lnTo>
                    <a:lnTo>
                      <a:pt x="8" y="39"/>
                    </a:lnTo>
                    <a:lnTo>
                      <a:pt x="8" y="39"/>
                    </a:lnTo>
                    <a:lnTo>
                      <a:pt x="6" y="37"/>
                    </a:lnTo>
                    <a:lnTo>
                      <a:pt x="6" y="37"/>
                    </a:lnTo>
                    <a:lnTo>
                      <a:pt x="6" y="35"/>
                    </a:lnTo>
                    <a:lnTo>
                      <a:pt x="4" y="35"/>
                    </a:lnTo>
                    <a:lnTo>
                      <a:pt x="4" y="35"/>
                    </a:lnTo>
                    <a:lnTo>
                      <a:pt x="4" y="33"/>
                    </a:lnTo>
                    <a:lnTo>
                      <a:pt x="2" y="33"/>
                    </a:lnTo>
                    <a:lnTo>
                      <a:pt x="2" y="31"/>
                    </a:lnTo>
                    <a:lnTo>
                      <a:pt x="2" y="31"/>
                    </a:lnTo>
                    <a:lnTo>
                      <a:pt x="2" y="29"/>
                    </a:lnTo>
                    <a:lnTo>
                      <a:pt x="2" y="27"/>
                    </a:lnTo>
                    <a:lnTo>
                      <a:pt x="2" y="27"/>
                    </a:lnTo>
                    <a:lnTo>
                      <a:pt x="0" y="25"/>
                    </a:lnTo>
                    <a:lnTo>
                      <a:pt x="0" y="25"/>
                    </a:lnTo>
                    <a:lnTo>
                      <a:pt x="0" y="23"/>
                    </a:lnTo>
                    <a:lnTo>
                      <a:pt x="0" y="23"/>
                    </a:lnTo>
                    <a:lnTo>
                      <a:pt x="0" y="21"/>
                    </a:lnTo>
                    <a:lnTo>
                      <a:pt x="0" y="19"/>
                    </a:lnTo>
                    <a:lnTo>
                      <a:pt x="0" y="19"/>
                    </a:lnTo>
                    <a:lnTo>
                      <a:pt x="2" y="18"/>
                    </a:lnTo>
                    <a:lnTo>
                      <a:pt x="2" y="18"/>
                    </a:lnTo>
                    <a:lnTo>
                      <a:pt x="2" y="16"/>
                    </a:lnTo>
                    <a:lnTo>
                      <a:pt x="2" y="16"/>
                    </a:lnTo>
                    <a:lnTo>
                      <a:pt x="2" y="14"/>
                    </a:lnTo>
                    <a:lnTo>
                      <a:pt x="2" y="14"/>
                    </a:lnTo>
                    <a:lnTo>
                      <a:pt x="4" y="12"/>
                    </a:lnTo>
                    <a:lnTo>
                      <a:pt x="4" y="12"/>
                    </a:lnTo>
                    <a:lnTo>
                      <a:pt x="4" y="10"/>
                    </a:lnTo>
                    <a:lnTo>
                      <a:pt x="6" y="10"/>
                    </a:lnTo>
                    <a:lnTo>
                      <a:pt x="6" y="8"/>
                    </a:lnTo>
                    <a:lnTo>
                      <a:pt x="6" y="8"/>
                    </a:lnTo>
                    <a:lnTo>
                      <a:pt x="8" y="8"/>
                    </a:lnTo>
                    <a:lnTo>
                      <a:pt x="8" y="6"/>
                    </a:lnTo>
                    <a:lnTo>
                      <a:pt x="10" y="6"/>
                    </a:lnTo>
                    <a:lnTo>
                      <a:pt x="10" y="4"/>
                    </a:lnTo>
                    <a:lnTo>
                      <a:pt x="10" y="4"/>
                    </a:lnTo>
                    <a:lnTo>
                      <a:pt x="12" y="4"/>
                    </a:lnTo>
                    <a:lnTo>
                      <a:pt x="12" y="2"/>
                    </a:lnTo>
                    <a:lnTo>
                      <a:pt x="14" y="2"/>
                    </a:lnTo>
                    <a:lnTo>
                      <a:pt x="14" y="2"/>
                    </a:lnTo>
                    <a:lnTo>
                      <a:pt x="16" y="2"/>
                    </a:lnTo>
                    <a:lnTo>
                      <a:pt x="17" y="2"/>
                    </a:lnTo>
                    <a:lnTo>
                      <a:pt x="17" y="0"/>
                    </a:lnTo>
                    <a:lnTo>
                      <a:pt x="19" y="0"/>
                    </a:lnTo>
                    <a:lnTo>
                      <a:pt x="19" y="0"/>
                    </a:lnTo>
                    <a:lnTo>
                      <a:pt x="21" y="0"/>
                    </a:lnTo>
                    <a:lnTo>
                      <a:pt x="21" y="0"/>
                    </a:lnTo>
                    <a:lnTo>
                      <a:pt x="23" y="0"/>
                    </a:lnTo>
                    <a:lnTo>
                      <a:pt x="25" y="0"/>
                    </a:lnTo>
                    <a:lnTo>
                      <a:pt x="25" y="0"/>
                    </a:lnTo>
                    <a:lnTo>
                      <a:pt x="27" y="0"/>
                    </a:lnTo>
                    <a:lnTo>
                      <a:pt x="27" y="0"/>
                    </a:lnTo>
                    <a:lnTo>
                      <a:pt x="29" y="0"/>
                    </a:lnTo>
                    <a:lnTo>
                      <a:pt x="29" y="2"/>
                    </a:lnTo>
                    <a:lnTo>
                      <a:pt x="31" y="2"/>
                    </a:lnTo>
                    <a:lnTo>
                      <a:pt x="31" y="2"/>
                    </a:lnTo>
                    <a:lnTo>
                      <a:pt x="33" y="2"/>
                    </a:lnTo>
                    <a:lnTo>
                      <a:pt x="35" y="2"/>
                    </a:lnTo>
                    <a:lnTo>
                      <a:pt x="35" y="4"/>
                    </a:lnTo>
                    <a:lnTo>
                      <a:pt x="37" y="4"/>
                    </a:lnTo>
                    <a:lnTo>
                      <a:pt x="37" y="4"/>
                    </a:lnTo>
                    <a:lnTo>
                      <a:pt x="37" y="6"/>
                    </a:lnTo>
                    <a:lnTo>
                      <a:pt x="39" y="6"/>
                    </a:lnTo>
                    <a:lnTo>
                      <a:pt x="39" y="8"/>
                    </a:lnTo>
                    <a:lnTo>
                      <a:pt x="40" y="8"/>
                    </a:lnTo>
                    <a:lnTo>
                      <a:pt x="40" y="8"/>
                    </a:lnTo>
                    <a:lnTo>
                      <a:pt x="40" y="10"/>
                    </a:lnTo>
                    <a:lnTo>
                      <a:pt x="42" y="10"/>
                    </a:lnTo>
                    <a:lnTo>
                      <a:pt x="42" y="12"/>
                    </a:lnTo>
                    <a:lnTo>
                      <a:pt x="42" y="12"/>
                    </a:lnTo>
                    <a:lnTo>
                      <a:pt x="44" y="14"/>
                    </a:lnTo>
                    <a:lnTo>
                      <a:pt x="44" y="14"/>
                    </a:lnTo>
                    <a:lnTo>
                      <a:pt x="44" y="16"/>
                    </a:lnTo>
                    <a:lnTo>
                      <a:pt x="44" y="16"/>
                    </a:lnTo>
                    <a:lnTo>
                      <a:pt x="44" y="18"/>
                    </a:lnTo>
                    <a:lnTo>
                      <a:pt x="46" y="18"/>
                    </a:lnTo>
                    <a:lnTo>
                      <a:pt x="46" y="19"/>
                    </a:lnTo>
                    <a:lnTo>
                      <a:pt x="46" y="21"/>
                    </a:lnTo>
                    <a:lnTo>
                      <a:pt x="46" y="21"/>
                    </a:lnTo>
                    <a:lnTo>
                      <a:pt x="46" y="23"/>
                    </a:lnTo>
                    <a:lnTo>
                      <a:pt x="46" y="23"/>
                    </a:lnTo>
                    <a:lnTo>
                      <a:pt x="46" y="25"/>
                    </a:lnTo>
                    <a:lnTo>
                      <a:pt x="46" y="25"/>
                    </a:lnTo>
                    <a:lnTo>
                      <a:pt x="46" y="27"/>
                    </a:lnTo>
                    <a:lnTo>
                      <a:pt x="44" y="27"/>
                    </a:lnTo>
                    <a:lnTo>
                      <a:pt x="44" y="29"/>
                    </a:lnTo>
                    <a:lnTo>
                      <a:pt x="44" y="31"/>
                    </a:lnTo>
                    <a:lnTo>
                      <a:pt x="44" y="31"/>
                    </a:lnTo>
                    <a:lnTo>
                      <a:pt x="44" y="33"/>
                    </a:lnTo>
                    <a:lnTo>
                      <a:pt x="42" y="33"/>
                    </a:lnTo>
                    <a:lnTo>
                      <a:pt x="42" y="35"/>
                    </a:lnTo>
                    <a:lnTo>
                      <a:pt x="42" y="35"/>
                    </a:lnTo>
                    <a:lnTo>
                      <a:pt x="42" y="35"/>
                    </a:lnTo>
                    <a:lnTo>
                      <a:pt x="40" y="37"/>
                    </a:lnTo>
                    <a:lnTo>
                      <a:pt x="40" y="37"/>
                    </a:lnTo>
                    <a:lnTo>
                      <a:pt x="39" y="39"/>
                    </a:lnTo>
                    <a:lnTo>
                      <a:pt x="39" y="39"/>
                    </a:lnTo>
                    <a:lnTo>
                      <a:pt x="37" y="41"/>
                    </a:lnTo>
                    <a:lnTo>
                      <a:pt x="37" y="41"/>
                    </a:lnTo>
                    <a:lnTo>
                      <a:pt x="37" y="41"/>
                    </a:lnTo>
                    <a:lnTo>
                      <a:pt x="35" y="43"/>
                    </a:lnTo>
                    <a:lnTo>
                      <a:pt x="35" y="43"/>
                    </a:lnTo>
                    <a:lnTo>
                      <a:pt x="33" y="43"/>
                    </a:lnTo>
                    <a:lnTo>
                      <a:pt x="31" y="43"/>
                    </a:lnTo>
                    <a:lnTo>
                      <a:pt x="31" y="45"/>
                    </a:lnTo>
                    <a:lnTo>
                      <a:pt x="29" y="45"/>
                    </a:lnTo>
                    <a:lnTo>
                      <a:pt x="29" y="45"/>
                    </a:lnTo>
                    <a:lnTo>
                      <a:pt x="27" y="45"/>
                    </a:lnTo>
                    <a:lnTo>
                      <a:pt x="27" y="45"/>
                    </a:lnTo>
                    <a:lnTo>
                      <a:pt x="25" y="45"/>
                    </a:lnTo>
                    <a:lnTo>
                      <a:pt x="25" y="45"/>
                    </a:lnTo>
                    <a:lnTo>
                      <a:pt x="23" y="45"/>
                    </a:lnTo>
                    <a:close/>
                  </a:path>
                </a:pathLst>
              </a:custGeom>
              <a:noFill/>
              <a:ln w="9525">
                <a:noFill/>
                <a:round/>
                <a:headEnd/>
                <a:tailEnd/>
              </a:ln>
            </p:spPr>
            <p:txBody>
              <a:bodyPr/>
              <a:lstStyle/>
              <a:p>
                <a:endParaRPr lang="pt-BR"/>
              </a:p>
            </p:txBody>
          </p:sp>
          <p:sp>
            <p:nvSpPr>
              <p:cNvPr id="17492" name="Freeform 1108"/>
              <p:cNvSpPr>
                <a:spLocks noEditPoints="1"/>
              </p:cNvSpPr>
              <p:nvPr/>
            </p:nvSpPr>
            <p:spPr bwMode="auto">
              <a:xfrm>
                <a:off x="5682" y="0"/>
                <a:ext cx="40" cy="74"/>
              </a:xfrm>
              <a:custGeom>
                <a:avLst/>
                <a:gdLst/>
                <a:ahLst/>
                <a:cxnLst>
                  <a:cxn ang="0">
                    <a:pos x="8" y="56"/>
                  </a:cxn>
                  <a:cxn ang="0">
                    <a:pos x="8" y="60"/>
                  </a:cxn>
                  <a:cxn ang="0">
                    <a:pos x="9" y="64"/>
                  </a:cxn>
                  <a:cxn ang="0">
                    <a:pos x="13" y="68"/>
                  </a:cxn>
                  <a:cxn ang="0">
                    <a:pos x="17" y="68"/>
                  </a:cxn>
                  <a:cxn ang="0">
                    <a:pos x="23" y="68"/>
                  </a:cxn>
                  <a:cxn ang="0">
                    <a:pos x="27" y="68"/>
                  </a:cxn>
                  <a:cxn ang="0">
                    <a:pos x="31" y="66"/>
                  </a:cxn>
                  <a:cxn ang="0">
                    <a:pos x="33" y="62"/>
                  </a:cxn>
                  <a:cxn ang="0">
                    <a:pos x="34" y="56"/>
                  </a:cxn>
                  <a:cxn ang="0">
                    <a:pos x="34" y="50"/>
                  </a:cxn>
                  <a:cxn ang="0">
                    <a:pos x="34" y="47"/>
                  </a:cxn>
                  <a:cxn ang="0">
                    <a:pos x="33" y="41"/>
                  </a:cxn>
                  <a:cxn ang="0">
                    <a:pos x="31" y="39"/>
                  </a:cxn>
                  <a:cxn ang="0">
                    <a:pos x="27" y="35"/>
                  </a:cxn>
                  <a:cxn ang="0">
                    <a:pos x="23" y="35"/>
                  </a:cxn>
                  <a:cxn ang="0">
                    <a:pos x="17" y="35"/>
                  </a:cxn>
                  <a:cxn ang="0">
                    <a:pos x="13" y="37"/>
                  </a:cxn>
                  <a:cxn ang="0">
                    <a:pos x="9" y="39"/>
                  </a:cxn>
                  <a:cxn ang="0">
                    <a:pos x="8" y="43"/>
                  </a:cxn>
                  <a:cxn ang="0">
                    <a:pos x="8" y="48"/>
                  </a:cxn>
                  <a:cxn ang="0">
                    <a:pos x="34" y="72"/>
                  </a:cxn>
                  <a:cxn ang="0">
                    <a:pos x="33" y="66"/>
                  </a:cxn>
                  <a:cxn ang="0">
                    <a:pos x="31" y="70"/>
                  </a:cxn>
                  <a:cxn ang="0">
                    <a:pos x="29" y="72"/>
                  </a:cxn>
                  <a:cxn ang="0">
                    <a:pos x="25" y="74"/>
                  </a:cxn>
                  <a:cxn ang="0">
                    <a:pos x="23" y="74"/>
                  </a:cxn>
                  <a:cxn ang="0">
                    <a:pos x="17" y="74"/>
                  </a:cxn>
                  <a:cxn ang="0">
                    <a:pos x="11" y="72"/>
                  </a:cxn>
                  <a:cxn ang="0">
                    <a:pos x="8" y="70"/>
                  </a:cxn>
                  <a:cxn ang="0">
                    <a:pos x="4" y="64"/>
                  </a:cxn>
                  <a:cxn ang="0">
                    <a:pos x="2" y="58"/>
                  </a:cxn>
                  <a:cxn ang="0">
                    <a:pos x="0" y="52"/>
                  </a:cxn>
                  <a:cxn ang="0">
                    <a:pos x="2" y="45"/>
                  </a:cxn>
                  <a:cxn ang="0">
                    <a:pos x="4" y="39"/>
                  </a:cxn>
                  <a:cxn ang="0">
                    <a:pos x="8" y="35"/>
                  </a:cxn>
                  <a:cxn ang="0">
                    <a:pos x="11" y="31"/>
                  </a:cxn>
                  <a:cxn ang="0">
                    <a:pos x="17" y="29"/>
                  </a:cxn>
                  <a:cxn ang="0">
                    <a:pos x="23" y="29"/>
                  </a:cxn>
                  <a:cxn ang="0">
                    <a:pos x="25" y="31"/>
                  </a:cxn>
                  <a:cxn ang="0">
                    <a:pos x="29" y="31"/>
                  </a:cxn>
                  <a:cxn ang="0">
                    <a:pos x="31" y="33"/>
                  </a:cxn>
                  <a:cxn ang="0">
                    <a:pos x="33" y="37"/>
                  </a:cxn>
                  <a:cxn ang="0">
                    <a:pos x="34" y="0"/>
                  </a:cxn>
                  <a:cxn ang="0">
                    <a:pos x="34" y="72"/>
                  </a:cxn>
                </a:cxnLst>
                <a:rect l="0" t="0" r="r" b="b"/>
                <a:pathLst>
                  <a:path w="40" h="74">
                    <a:moveTo>
                      <a:pt x="6" y="52"/>
                    </a:moveTo>
                    <a:lnTo>
                      <a:pt x="8" y="54"/>
                    </a:lnTo>
                    <a:lnTo>
                      <a:pt x="8" y="56"/>
                    </a:lnTo>
                    <a:lnTo>
                      <a:pt x="8" y="58"/>
                    </a:lnTo>
                    <a:lnTo>
                      <a:pt x="8" y="58"/>
                    </a:lnTo>
                    <a:lnTo>
                      <a:pt x="8" y="60"/>
                    </a:lnTo>
                    <a:lnTo>
                      <a:pt x="9" y="62"/>
                    </a:lnTo>
                    <a:lnTo>
                      <a:pt x="9" y="64"/>
                    </a:lnTo>
                    <a:lnTo>
                      <a:pt x="9" y="64"/>
                    </a:lnTo>
                    <a:lnTo>
                      <a:pt x="11" y="66"/>
                    </a:lnTo>
                    <a:lnTo>
                      <a:pt x="11" y="66"/>
                    </a:lnTo>
                    <a:lnTo>
                      <a:pt x="13" y="68"/>
                    </a:lnTo>
                    <a:lnTo>
                      <a:pt x="15" y="68"/>
                    </a:lnTo>
                    <a:lnTo>
                      <a:pt x="15" y="68"/>
                    </a:lnTo>
                    <a:lnTo>
                      <a:pt x="17" y="68"/>
                    </a:lnTo>
                    <a:lnTo>
                      <a:pt x="19" y="68"/>
                    </a:lnTo>
                    <a:lnTo>
                      <a:pt x="21" y="68"/>
                    </a:lnTo>
                    <a:lnTo>
                      <a:pt x="23" y="68"/>
                    </a:lnTo>
                    <a:lnTo>
                      <a:pt x="23" y="68"/>
                    </a:lnTo>
                    <a:lnTo>
                      <a:pt x="25" y="68"/>
                    </a:lnTo>
                    <a:lnTo>
                      <a:pt x="27" y="68"/>
                    </a:lnTo>
                    <a:lnTo>
                      <a:pt x="27" y="66"/>
                    </a:lnTo>
                    <a:lnTo>
                      <a:pt x="29" y="66"/>
                    </a:lnTo>
                    <a:lnTo>
                      <a:pt x="31" y="66"/>
                    </a:lnTo>
                    <a:lnTo>
                      <a:pt x="31" y="64"/>
                    </a:lnTo>
                    <a:lnTo>
                      <a:pt x="33" y="62"/>
                    </a:lnTo>
                    <a:lnTo>
                      <a:pt x="33" y="62"/>
                    </a:lnTo>
                    <a:lnTo>
                      <a:pt x="33" y="60"/>
                    </a:lnTo>
                    <a:lnTo>
                      <a:pt x="34" y="58"/>
                    </a:lnTo>
                    <a:lnTo>
                      <a:pt x="34" y="56"/>
                    </a:lnTo>
                    <a:lnTo>
                      <a:pt x="34" y="54"/>
                    </a:lnTo>
                    <a:lnTo>
                      <a:pt x="34" y="52"/>
                    </a:lnTo>
                    <a:lnTo>
                      <a:pt x="34" y="50"/>
                    </a:lnTo>
                    <a:lnTo>
                      <a:pt x="34" y="48"/>
                    </a:lnTo>
                    <a:lnTo>
                      <a:pt x="34" y="47"/>
                    </a:lnTo>
                    <a:lnTo>
                      <a:pt x="34" y="47"/>
                    </a:lnTo>
                    <a:lnTo>
                      <a:pt x="34" y="45"/>
                    </a:lnTo>
                    <a:lnTo>
                      <a:pt x="33" y="43"/>
                    </a:lnTo>
                    <a:lnTo>
                      <a:pt x="33" y="41"/>
                    </a:lnTo>
                    <a:lnTo>
                      <a:pt x="33" y="41"/>
                    </a:lnTo>
                    <a:lnTo>
                      <a:pt x="31" y="39"/>
                    </a:lnTo>
                    <a:lnTo>
                      <a:pt x="31" y="39"/>
                    </a:lnTo>
                    <a:lnTo>
                      <a:pt x="29" y="37"/>
                    </a:lnTo>
                    <a:lnTo>
                      <a:pt x="29" y="37"/>
                    </a:lnTo>
                    <a:lnTo>
                      <a:pt x="27" y="35"/>
                    </a:lnTo>
                    <a:lnTo>
                      <a:pt x="25" y="35"/>
                    </a:lnTo>
                    <a:lnTo>
                      <a:pt x="23" y="35"/>
                    </a:lnTo>
                    <a:lnTo>
                      <a:pt x="23" y="35"/>
                    </a:lnTo>
                    <a:lnTo>
                      <a:pt x="21" y="35"/>
                    </a:lnTo>
                    <a:lnTo>
                      <a:pt x="19" y="35"/>
                    </a:lnTo>
                    <a:lnTo>
                      <a:pt x="17" y="35"/>
                    </a:lnTo>
                    <a:lnTo>
                      <a:pt x="15" y="35"/>
                    </a:lnTo>
                    <a:lnTo>
                      <a:pt x="15" y="35"/>
                    </a:lnTo>
                    <a:lnTo>
                      <a:pt x="13" y="37"/>
                    </a:lnTo>
                    <a:lnTo>
                      <a:pt x="13" y="37"/>
                    </a:lnTo>
                    <a:lnTo>
                      <a:pt x="11" y="39"/>
                    </a:lnTo>
                    <a:lnTo>
                      <a:pt x="9" y="39"/>
                    </a:lnTo>
                    <a:lnTo>
                      <a:pt x="9" y="41"/>
                    </a:lnTo>
                    <a:lnTo>
                      <a:pt x="9" y="43"/>
                    </a:lnTo>
                    <a:lnTo>
                      <a:pt x="8" y="43"/>
                    </a:lnTo>
                    <a:lnTo>
                      <a:pt x="8" y="45"/>
                    </a:lnTo>
                    <a:lnTo>
                      <a:pt x="8" y="47"/>
                    </a:lnTo>
                    <a:lnTo>
                      <a:pt x="8" y="48"/>
                    </a:lnTo>
                    <a:lnTo>
                      <a:pt x="8" y="50"/>
                    </a:lnTo>
                    <a:lnTo>
                      <a:pt x="6" y="52"/>
                    </a:lnTo>
                    <a:close/>
                    <a:moveTo>
                      <a:pt x="34" y="72"/>
                    </a:moveTo>
                    <a:lnTo>
                      <a:pt x="34" y="64"/>
                    </a:lnTo>
                    <a:lnTo>
                      <a:pt x="34" y="66"/>
                    </a:lnTo>
                    <a:lnTo>
                      <a:pt x="33" y="66"/>
                    </a:lnTo>
                    <a:lnTo>
                      <a:pt x="33" y="68"/>
                    </a:lnTo>
                    <a:lnTo>
                      <a:pt x="33" y="68"/>
                    </a:lnTo>
                    <a:lnTo>
                      <a:pt x="31" y="70"/>
                    </a:lnTo>
                    <a:lnTo>
                      <a:pt x="31" y="70"/>
                    </a:lnTo>
                    <a:lnTo>
                      <a:pt x="31" y="72"/>
                    </a:lnTo>
                    <a:lnTo>
                      <a:pt x="29" y="72"/>
                    </a:lnTo>
                    <a:lnTo>
                      <a:pt x="29" y="72"/>
                    </a:lnTo>
                    <a:lnTo>
                      <a:pt x="27" y="74"/>
                    </a:lnTo>
                    <a:lnTo>
                      <a:pt x="25" y="74"/>
                    </a:lnTo>
                    <a:lnTo>
                      <a:pt x="25" y="74"/>
                    </a:lnTo>
                    <a:lnTo>
                      <a:pt x="23" y="74"/>
                    </a:lnTo>
                    <a:lnTo>
                      <a:pt x="23" y="74"/>
                    </a:lnTo>
                    <a:lnTo>
                      <a:pt x="21" y="74"/>
                    </a:lnTo>
                    <a:lnTo>
                      <a:pt x="19" y="74"/>
                    </a:lnTo>
                    <a:lnTo>
                      <a:pt x="17" y="74"/>
                    </a:lnTo>
                    <a:lnTo>
                      <a:pt x="15" y="74"/>
                    </a:lnTo>
                    <a:lnTo>
                      <a:pt x="13" y="74"/>
                    </a:lnTo>
                    <a:lnTo>
                      <a:pt x="11" y="72"/>
                    </a:lnTo>
                    <a:lnTo>
                      <a:pt x="9" y="72"/>
                    </a:lnTo>
                    <a:lnTo>
                      <a:pt x="9" y="70"/>
                    </a:lnTo>
                    <a:lnTo>
                      <a:pt x="8" y="70"/>
                    </a:lnTo>
                    <a:lnTo>
                      <a:pt x="6" y="68"/>
                    </a:lnTo>
                    <a:lnTo>
                      <a:pt x="4" y="66"/>
                    </a:lnTo>
                    <a:lnTo>
                      <a:pt x="4" y="64"/>
                    </a:lnTo>
                    <a:lnTo>
                      <a:pt x="2" y="62"/>
                    </a:lnTo>
                    <a:lnTo>
                      <a:pt x="2" y="60"/>
                    </a:lnTo>
                    <a:lnTo>
                      <a:pt x="2" y="58"/>
                    </a:lnTo>
                    <a:lnTo>
                      <a:pt x="0" y="56"/>
                    </a:lnTo>
                    <a:lnTo>
                      <a:pt x="0" y="54"/>
                    </a:lnTo>
                    <a:lnTo>
                      <a:pt x="0" y="52"/>
                    </a:lnTo>
                    <a:lnTo>
                      <a:pt x="0" y="48"/>
                    </a:lnTo>
                    <a:lnTo>
                      <a:pt x="0" y="47"/>
                    </a:lnTo>
                    <a:lnTo>
                      <a:pt x="2" y="45"/>
                    </a:lnTo>
                    <a:lnTo>
                      <a:pt x="2" y="43"/>
                    </a:lnTo>
                    <a:lnTo>
                      <a:pt x="2" y="41"/>
                    </a:lnTo>
                    <a:lnTo>
                      <a:pt x="4" y="39"/>
                    </a:lnTo>
                    <a:lnTo>
                      <a:pt x="4" y="37"/>
                    </a:lnTo>
                    <a:lnTo>
                      <a:pt x="6" y="35"/>
                    </a:lnTo>
                    <a:lnTo>
                      <a:pt x="8" y="35"/>
                    </a:lnTo>
                    <a:lnTo>
                      <a:pt x="8" y="33"/>
                    </a:lnTo>
                    <a:lnTo>
                      <a:pt x="9" y="31"/>
                    </a:lnTo>
                    <a:lnTo>
                      <a:pt x="11" y="31"/>
                    </a:lnTo>
                    <a:lnTo>
                      <a:pt x="13" y="31"/>
                    </a:lnTo>
                    <a:lnTo>
                      <a:pt x="15" y="29"/>
                    </a:lnTo>
                    <a:lnTo>
                      <a:pt x="17" y="29"/>
                    </a:lnTo>
                    <a:lnTo>
                      <a:pt x="19" y="29"/>
                    </a:lnTo>
                    <a:lnTo>
                      <a:pt x="21" y="29"/>
                    </a:lnTo>
                    <a:lnTo>
                      <a:pt x="23" y="29"/>
                    </a:lnTo>
                    <a:lnTo>
                      <a:pt x="23" y="29"/>
                    </a:lnTo>
                    <a:lnTo>
                      <a:pt x="25" y="29"/>
                    </a:lnTo>
                    <a:lnTo>
                      <a:pt x="25" y="31"/>
                    </a:lnTo>
                    <a:lnTo>
                      <a:pt x="27" y="31"/>
                    </a:lnTo>
                    <a:lnTo>
                      <a:pt x="27" y="31"/>
                    </a:lnTo>
                    <a:lnTo>
                      <a:pt x="29" y="31"/>
                    </a:lnTo>
                    <a:lnTo>
                      <a:pt x="29" y="33"/>
                    </a:lnTo>
                    <a:lnTo>
                      <a:pt x="31" y="33"/>
                    </a:lnTo>
                    <a:lnTo>
                      <a:pt x="31" y="33"/>
                    </a:lnTo>
                    <a:lnTo>
                      <a:pt x="33" y="35"/>
                    </a:lnTo>
                    <a:lnTo>
                      <a:pt x="33" y="35"/>
                    </a:lnTo>
                    <a:lnTo>
                      <a:pt x="33" y="37"/>
                    </a:lnTo>
                    <a:lnTo>
                      <a:pt x="34" y="37"/>
                    </a:lnTo>
                    <a:lnTo>
                      <a:pt x="34" y="39"/>
                    </a:lnTo>
                    <a:lnTo>
                      <a:pt x="34" y="0"/>
                    </a:lnTo>
                    <a:lnTo>
                      <a:pt x="40" y="0"/>
                    </a:lnTo>
                    <a:lnTo>
                      <a:pt x="40" y="72"/>
                    </a:lnTo>
                    <a:lnTo>
                      <a:pt x="34" y="72"/>
                    </a:lnTo>
                    <a:close/>
                  </a:path>
                </a:pathLst>
              </a:custGeom>
              <a:noFill/>
              <a:ln w="9525">
                <a:noFill/>
                <a:round/>
                <a:headEnd/>
                <a:tailEnd/>
              </a:ln>
            </p:spPr>
            <p:txBody>
              <a:bodyPr/>
              <a:lstStyle/>
              <a:p>
                <a:endParaRPr lang="pt-BR"/>
              </a:p>
            </p:txBody>
          </p:sp>
          <p:sp>
            <p:nvSpPr>
              <p:cNvPr id="17493" name="Freeform 1109"/>
              <p:cNvSpPr>
                <a:spLocks/>
              </p:cNvSpPr>
              <p:nvPr/>
            </p:nvSpPr>
            <p:spPr bwMode="auto">
              <a:xfrm>
                <a:off x="5732" y="31"/>
                <a:ext cx="34" cy="62"/>
              </a:xfrm>
              <a:custGeom>
                <a:avLst/>
                <a:gdLst/>
                <a:ahLst/>
                <a:cxnLst>
                  <a:cxn ang="0">
                    <a:pos x="0" y="0"/>
                  </a:cxn>
                  <a:cxn ang="0">
                    <a:pos x="6" y="0"/>
                  </a:cxn>
                  <a:cxn ang="0">
                    <a:pos x="17" y="33"/>
                  </a:cxn>
                  <a:cxn ang="0">
                    <a:pos x="29" y="0"/>
                  </a:cxn>
                  <a:cxn ang="0">
                    <a:pos x="34" y="0"/>
                  </a:cxn>
                  <a:cxn ang="0">
                    <a:pos x="13" y="62"/>
                  </a:cxn>
                  <a:cxn ang="0">
                    <a:pos x="7" y="62"/>
                  </a:cxn>
                  <a:cxn ang="0">
                    <a:pos x="15" y="41"/>
                  </a:cxn>
                  <a:cxn ang="0">
                    <a:pos x="0" y="0"/>
                  </a:cxn>
                </a:cxnLst>
                <a:rect l="0" t="0" r="r" b="b"/>
                <a:pathLst>
                  <a:path w="34" h="62">
                    <a:moveTo>
                      <a:pt x="0" y="0"/>
                    </a:moveTo>
                    <a:lnTo>
                      <a:pt x="6" y="0"/>
                    </a:lnTo>
                    <a:lnTo>
                      <a:pt x="17" y="33"/>
                    </a:lnTo>
                    <a:lnTo>
                      <a:pt x="29" y="0"/>
                    </a:lnTo>
                    <a:lnTo>
                      <a:pt x="34" y="0"/>
                    </a:lnTo>
                    <a:lnTo>
                      <a:pt x="13" y="62"/>
                    </a:lnTo>
                    <a:lnTo>
                      <a:pt x="7" y="62"/>
                    </a:lnTo>
                    <a:lnTo>
                      <a:pt x="15" y="41"/>
                    </a:lnTo>
                    <a:lnTo>
                      <a:pt x="0" y="0"/>
                    </a:lnTo>
                    <a:close/>
                  </a:path>
                </a:pathLst>
              </a:custGeom>
              <a:noFill/>
              <a:ln w="9525">
                <a:noFill/>
                <a:round/>
                <a:headEnd/>
                <a:tailEnd/>
              </a:ln>
            </p:spPr>
            <p:txBody>
              <a:bodyPr/>
              <a:lstStyle/>
              <a:p>
                <a:endParaRPr lang="pt-BR"/>
              </a:p>
            </p:txBody>
          </p:sp>
          <p:sp>
            <p:nvSpPr>
              <p:cNvPr id="17494" name="Freeform 1110"/>
              <p:cNvSpPr>
                <a:spLocks/>
              </p:cNvSpPr>
              <p:nvPr/>
            </p:nvSpPr>
            <p:spPr bwMode="auto">
              <a:xfrm>
                <a:off x="5799" y="4"/>
                <a:ext cx="42" cy="68"/>
              </a:xfrm>
              <a:custGeom>
                <a:avLst/>
                <a:gdLst/>
                <a:ahLst/>
                <a:cxnLst>
                  <a:cxn ang="0">
                    <a:pos x="17" y="68"/>
                  </a:cxn>
                  <a:cxn ang="0">
                    <a:pos x="17" y="6"/>
                  </a:cxn>
                  <a:cxn ang="0">
                    <a:pos x="0" y="6"/>
                  </a:cxn>
                  <a:cxn ang="0">
                    <a:pos x="0" y="0"/>
                  </a:cxn>
                  <a:cxn ang="0">
                    <a:pos x="42" y="0"/>
                  </a:cxn>
                  <a:cxn ang="0">
                    <a:pos x="42" y="6"/>
                  </a:cxn>
                  <a:cxn ang="0">
                    <a:pos x="25" y="6"/>
                  </a:cxn>
                  <a:cxn ang="0">
                    <a:pos x="25" y="68"/>
                  </a:cxn>
                  <a:cxn ang="0">
                    <a:pos x="17" y="68"/>
                  </a:cxn>
                </a:cxnLst>
                <a:rect l="0" t="0" r="r" b="b"/>
                <a:pathLst>
                  <a:path w="42" h="68">
                    <a:moveTo>
                      <a:pt x="17" y="68"/>
                    </a:moveTo>
                    <a:lnTo>
                      <a:pt x="17" y="6"/>
                    </a:lnTo>
                    <a:lnTo>
                      <a:pt x="0" y="6"/>
                    </a:lnTo>
                    <a:lnTo>
                      <a:pt x="0" y="0"/>
                    </a:lnTo>
                    <a:lnTo>
                      <a:pt x="42" y="0"/>
                    </a:lnTo>
                    <a:lnTo>
                      <a:pt x="42" y="6"/>
                    </a:lnTo>
                    <a:lnTo>
                      <a:pt x="25" y="6"/>
                    </a:lnTo>
                    <a:lnTo>
                      <a:pt x="25" y="68"/>
                    </a:lnTo>
                    <a:lnTo>
                      <a:pt x="17" y="68"/>
                    </a:lnTo>
                    <a:close/>
                  </a:path>
                </a:pathLst>
              </a:custGeom>
              <a:noFill/>
              <a:ln w="9525">
                <a:noFill/>
                <a:round/>
                <a:headEnd/>
                <a:tailEnd/>
              </a:ln>
            </p:spPr>
            <p:txBody>
              <a:bodyPr/>
              <a:lstStyle/>
              <a:p>
                <a:endParaRPr lang="pt-BR"/>
              </a:p>
            </p:txBody>
          </p:sp>
          <p:sp>
            <p:nvSpPr>
              <p:cNvPr id="17495" name="Freeform 1111"/>
              <p:cNvSpPr>
                <a:spLocks noEditPoints="1"/>
              </p:cNvSpPr>
              <p:nvPr/>
            </p:nvSpPr>
            <p:spPr bwMode="auto">
              <a:xfrm>
                <a:off x="5837" y="29"/>
                <a:ext cx="39" cy="45"/>
              </a:xfrm>
              <a:custGeom>
                <a:avLst/>
                <a:gdLst/>
                <a:ahLst/>
                <a:cxnLst>
                  <a:cxn ang="0">
                    <a:pos x="31" y="16"/>
                  </a:cxn>
                  <a:cxn ang="0">
                    <a:pos x="31" y="12"/>
                  </a:cxn>
                  <a:cxn ang="0">
                    <a:pos x="29" y="10"/>
                  </a:cxn>
                  <a:cxn ang="0">
                    <a:pos x="25" y="8"/>
                  </a:cxn>
                  <a:cxn ang="0">
                    <a:pos x="21" y="6"/>
                  </a:cxn>
                  <a:cxn ang="0">
                    <a:pos x="18" y="6"/>
                  </a:cxn>
                  <a:cxn ang="0">
                    <a:pos x="14" y="6"/>
                  </a:cxn>
                  <a:cxn ang="0">
                    <a:pos x="12" y="8"/>
                  </a:cxn>
                  <a:cxn ang="0">
                    <a:pos x="8" y="12"/>
                  </a:cxn>
                  <a:cxn ang="0">
                    <a:pos x="8" y="14"/>
                  </a:cxn>
                  <a:cxn ang="0">
                    <a:pos x="6" y="18"/>
                  </a:cxn>
                  <a:cxn ang="0">
                    <a:pos x="6" y="23"/>
                  </a:cxn>
                  <a:cxn ang="0">
                    <a:pos x="6" y="29"/>
                  </a:cxn>
                  <a:cxn ang="0">
                    <a:pos x="8" y="33"/>
                  </a:cxn>
                  <a:cxn ang="0">
                    <a:pos x="12" y="37"/>
                  </a:cxn>
                  <a:cxn ang="0">
                    <a:pos x="14" y="39"/>
                  </a:cxn>
                  <a:cxn ang="0">
                    <a:pos x="18" y="41"/>
                  </a:cxn>
                  <a:cxn ang="0">
                    <a:pos x="21" y="39"/>
                  </a:cxn>
                  <a:cxn ang="0">
                    <a:pos x="25" y="39"/>
                  </a:cxn>
                  <a:cxn ang="0">
                    <a:pos x="29" y="37"/>
                  </a:cxn>
                  <a:cxn ang="0">
                    <a:pos x="31" y="35"/>
                  </a:cxn>
                  <a:cxn ang="0">
                    <a:pos x="33" y="33"/>
                  </a:cxn>
                  <a:cxn ang="0">
                    <a:pos x="39" y="33"/>
                  </a:cxn>
                  <a:cxn ang="0">
                    <a:pos x="37" y="37"/>
                  </a:cxn>
                  <a:cxn ang="0">
                    <a:pos x="33" y="41"/>
                  </a:cxn>
                  <a:cxn ang="0">
                    <a:pos x="31" y="43"/>
                  </a:cxn>
                  <a:cxn ang="0">
                    <a:pos x="27" y="45"/>
                  </a:cxn>
                  <a:cxn ang="0">
                    <a:pos x="21" y="45"/>
                  </a:cxn>
                  <a:cxn ang="0">
                    <a:pos x="16" y="45"/>
                  </a:cxn>
                  <a:cxn ang="0">
                    <a:pos x="10" y="43"/>
                  </a:cxn>
                  <a:cxn ang="0">
                    <a:pos x="6" y="39"/>
                  </a:cxn>
                  <a:cxn ang="0">
                    <a:pos x="2" y="33"/>
                  </a:cxn>
                  <a:cxn ang="0">
                    <a:pos x="0" y="27"/>
                  </a:cxn>
                  <a:cxn ang="0">
                    <a:pos x="0" y="21"/>
                  </a:cxn>
                  <a:cxn ang="0">
                    <a:pos x="0" y="14"/>
                  </a:cxn>
                  <a:cxn ang="0">
                    <a:pos x="4" y="8"/>
                  </a:cxn>
                  <a:cxn ang="0">
                    <a:pos x="8" y="4"/>
                  </a:cxn>
                  <a:cxn ang="0">
                    <a:pos x="14" y="2"/>
                  </a:cxn>
                  <a:cxn ang="0">
                    <a:pos x="20" y="0"/>
                  </a:cxn>
                  <a:cxn ang="0">
                    <a:pos x="25" y="2"/>
                  </a:cxn>
                  <a:cxn ang="0">
                    <a:pos x="31" y="4"/>
                  </a:cxn>
                  <a:cxn ang="0">
                    <a:pos x="35" y="8"/>
                  </a:cxn>
                  <a:cxn ang="0">
                    <a:pos x="37" y="14"/>
                  </a:cxn>
                  <a:cxn ang="0">
                    <a:pos x="39" y="19"/>
                  </a:cxn>
                </a:cxnLst>
                <a:rect l="0" t="0" r="r" b="b"/>
                <a:pathLst>
                  <a:path w="39" h="45">
                    <a:moveTo>
                      <a:pt x="33" y="18"/>
                    </a:moveTo>
                    <a:lnTo>
                      <a:pt x="31" y="16"/>
                    </a:lnTo>
                    <a:lnTo>
                      <a:pt x="31" y="16"/>
                    </a:lnTo>
                    <a:lnTo>
                      <a:pt x="31" y="14"/>
                    </a:lnTo>
                    <a:lnTo>
                      <a:pt x="31" y="14"/>
                    </a:lnTo>
                    <a:lnTo>
                      <a:pt x="31" y="12"/>
                    </a:lnTo>
                    <a:lnTo>
                      <a:pt x="29" y="12"/>
                    </a:lnTo>
                    <a:lnTo>
                      <a:pt x="29" y="10"/>
                    </a:lnTo>
                    <a:lnTo>
                      <a:pt x="29" y="10"/>
                    </a:lnTo>
                    <a:lnTo>
                      <a:pt x="27" y="8"/>
                    </a:lnTo>
                    <a:lnTo>
                      <a:pt x="27" y="8"/>
                    </a:lnTo>
                    <a:lnTo>
                      <a:pt x="25" y="8"/>
                    </a:lnTo>
                    <a:lnTo>
                      <a:pt x="25" y="6"/>
                    </a:lnTo>
                    <a:lnTo>
                      <a:pt x="23" y="6"/>
                    </a:lnTo>
                    <a:lnTo>
                      <a:pt x="21" y="6"/>
                    </a:lnTo>
                    <a:lnTo>
                      <a:pt x="21" y="6"/>
                    </a:lnTo>
                    <a:lnTo>
                      <a:pt x="20" y="6"/>
                    </a:lnTo>
                    <a:lnTo>
                      <a:pt x="18" y="6"/>
                    </a:lnTo>
                    <a:lnTo>
                      <a:pt x="18" y="6"/>
                    </a:lnTo>
                    <a:lnTo>
                      <a:pt x="16" y="6"/>
                    </a:lnTo>
                    <a:lnTo>
                      <a:pt x="14" y="6"/>
                    </a:lnTo>
                    <a:lnTo>
                      <a:pt x="14" y="8"/>
                    </a:lnTo>
                    <a:lnTo>
                      <a:pt x="12" y="8"/>
                    </a:lnTo>
                    <a:lnTo>
                      <a:pt x="12" y="8"/>
                    </a:lnTo>
                    <a:lnTo>
                      <a:pt x="10" y="10"/>
                    </a:lnTo>
                    <a:lnTo>
                      <a:pt x="10" y="10"/>
                    </a:lnTo>
                    <a:lnTo>
                      <a:pt x="8" y="12"/>
                    </a:lnTo>
                    <a:lnTo>
                      <a:pt x="8" y="12"/>
                    </a:lnTo>
                    <a:lnTo>
                      <a:pt x="8" y="14"/>
                    </a:lnTo>
                    <a:lnTo>
                      <a:pt x="8" y="14"/>
                    </a:lnTo>
                    <a:lnTo>
                      <a:pt x="6" y="16"/>
                    </a:lnTo>
                    <a:lnTo>
                      <a:pt x="6" y="16"/>
                    </a:lnTo>
                    <a:lnTo>
                      <a:pt x="6" y="18"/>
                    </a:lnTo>
                    <a:lnTo>
                      <a:pt x="33" y="18"/>
                    </a:lnTo>
                    <a:close/>
                    <a:moveTo>
                      <a:pt x="39" y="23"/>
                    </a:moveTo>
                    <a:lnTo>
                      <a:pt x="6" y="23"/>
                    </a:lnTo>
                    <a:lnTo>
                      <a:pt x="6" y="25"/>
                    </a:lnTo>
                    <a:lnTo>
                      <a:pt x="6" y="27"/>
                    </a:lnTo>
                    <a:lnTo>
                      <a:pt x="6" y="29"/>
                    </a:lnTo>
                    <a:lnTo>
                      <a:pt x="6" y="29"/>
                    </a:lnTo>
                    <a:lnTo>
                      <a:pt x="8" y="31"/>
                    </a:lnTo>
                    <a:lnTo>
                      <a:pt x="8" y="33"/>
                    </a:lnTo>
                    <a:lnTo>
                      <a:pt x="10" y="35"/>
                    </a:lnTo>
                    <a:lnTo>
                      <a:pt x="10" y="35"/>
                    </a:lnTo>
                    <a:lnTo>
                      <a:pt x="12" y="37"/>
                    </a:lnTo>
                    <a:lnTo>
                      <a:pt x="12" y="37"/>
                    </a:lnTo>
                    <a:lnTo>
                      <a:pt x="14" y="39"/>
                    </a:lnTo>
                    <a:lnTo>
                      <a:pt x="14" y="39"/>
                    </a:lnTo>
                    <a:lnTo>
                      <a:pt x="16" y="39"/>
                    </a:lnTo>
                    <a:lnTo>
                      <a:pt x="18" y="39"/>
                    </a:lnTo>
                    <a:lnTo>
                      <a:pt x="18" y="41"/>
                    </a:lnTo>
                    <a:lnTo>
                      <a:pt x="20" y="41"/>
                    </a:lnTo>
                    <a:lnTo>
                      <a:pt x="21" y="41"/>
                    </a:lnTo>
                    <a:lnTo>
                      <a:pt x="21" y="39"/>
                    </a:lnTo>
                    <a:lnTo>
                      <a:pt x="23" y="39"/>
                    </a:lnTo>
                    <a:lnTo>
                      <a:pt x="25" y="39"/>
                    </a:lnTo>
                    <a:lnTo>
                      <a:pt x="25" y="39"/>
                    </a:lnTo>
                    <a:lnTo>
                      <a:pt x="27" y="39"/>
                    </a:lnTo>
                    <a:lnTo>
                      <a:pt x="27" y="39"/>
                    </a:lnTo>
                    <a:lnTo>
                      <a:pt x="29" y="37"/>
                    </a:lnTo>
                    <a:lnTo>
                      <a:pt x="29" y="37"/>
                    </a:lnTo>
                    <a:lnTo>
                      <a:pt x="29" y="37"/>
                    </a:lnTo>
                    <a:lnTo>
                      <a:pt x="31" y="35"/>
                    </a:lnTo>
                    <a:lnTo>
                      <a:pt x="31" y="35"/>
                    </a:lnTo>
                    <a:lnTo>
                      <a:pt x="33" y="33"/>
                    </a:lnTo>
                    <a:lnTo>
                      <a:pt x="33" y="33"/>
                    </a:lnTo>
                    <a:lnTo>
                      <a:pt x="33" y="31"/>
                    </a:lnTo>
                    <a:lnTo>
                      <a:pt x="35" y="29"/>
                    </a:lnTo>
                    <a:lnTo>
                      <a:pt x="39" y="33"/>
                    </a:lnTo>
                    <a:lnTo>
                      <a:pt x="39" y="35"/>
                    </a:lnTo>
                    <a:lnTo>
                      <a:pt x="37" y="35"/>
                    </a:lnTo>
                    <a:lnTo>
                      <a:pt x="37" y="37"/>
                    </a:lnTo>
                    <a:lnTo>
                      <a:pt x="35" y="39"/>
                    </a:lnTo>
                    <a:lnTo>
                      <a:pt x="35" y="39"/>
                    </a:lnTo>
                    <a:lnTo>
                      <a:pt x="33" y="41"/>
                    </a:lnTo>
                    <a:lnTo>
                      <a:pt x="33" y="41"/>
                    </a:lnTo>
                    <a:lnTo>
                      <a:pt x="31" y="43"/>
                    </a:lnTo>
                    <a:lnTo>
                      <a:pt x="31" y="43"/>
                    </a:lnTo>
                    <a:lnTo>
                      <a:pt x="29" y="43"/>
                    </a:lnTo>
                    <a:lnTo>
                      <a:pt x="27" y="45"/>
                    </a:lnTo>
                    <a:lnTo>
                      <a:pt x="27" y="45"/>
                    </a:lnTo>
                    <a:lnTo>
                      <a:pt x="25" y="45"/>
                    </a:lnTo>
                    <a:lnTo>
                      <a:pt x="23" y="45"/>
                    </a:lnTo>
                    <a:lnTo>
                      <a:pt x="21" y="45"/>
                    </a:lnTo>
                    <a:lnTo>
                      <a:pt x="20" y="45"/>
                    </a:lnTo>
                    <a:lnTo>
                      <a:pt x="18" y="45"/>
                    </a:lnTo>
                    <a:lnTo>
                      <a:pt x="16" y="45"/>
                    </a:lnTo>
                    <a:lnTo>
                      <a:pt x="14" y="45"/>
                    </a:lnTo>
                    <a:lnTo>
                      <a:pt x="12" y="43"/>
                    </a:lnTo>
                    <a:lnTo>
                      <a:pt x="10" y="43"/>
                    </a:lnTo>
                    <a:lnTo>
                      <a:pt x="8" y="41"/>
                    </a:lnTo>
                    <a:lnTo>
                      <a:pt x="6" y="41"/>
                    </a:lnTo>
                    <a:lnTo>
                      <a:pt x="6" y="39"/>
                    </a:lnTo>
                    <a:lnTo>
                      <a:pt x="4" y="37"/>
                    </a:lnTo>
                    <a:lnTo>
                      <a:pt x="2" y="35"/>
                    </a:lnTo>
                    <a:lnTo>
                      <a:pt x="2" y="33"/>
                    </a:lnTo>
                    <a:lnTo>
                      <a:pt x="0" y="31"/>
                    </a:lnTo>
                    <a:lnTo>
                      <a:pt x="0" y="29"/>
                    </a:lnTo>
                    <a:lnTo>
                      <a:pt x="0" y="27"/>
                    </a:lnTo>
                    <a:lnTo>
                      <a:pt x="0" y="25"/>
                    </a:lnTo>
                    <a:lnTo>
                      <a:pt x="0" y="23"/>
                    </a:lnTo>
                    <a:lnTo>
                      <a:pt x="0" y="21"/>
                    </a:lnTo>
                    <a:lnTo>
                      <a:pt x="0" y="18"/>
                    </a:lnTo>
                    <a:lnTo>
                      <a:pt x="0" y="16"/>
                    </a:lnTo>
                    <a:lnTo>
                      <a:pt x="0" y="14"/>
                    </a:lnTo>
                    <a:lnTo>
                      <a:pt x="2" y="12"/>
                    </a:lnTo>
                    <a:lnTo>
                      <a:pt x="2" y="10"/>
                    </a:lnTo>
                    <a:lnTo>
                      <a:pt x="4" y="8"/>
                    </a:lnTo>
                    <a:lnTo>
                      <a:pt x="6" y="6"/>
                    </a:lnTo>
                    <a:lnTo>
                      <a:pt x="6" y="6"/>
                    </a:lnTo>
                    <a:lnTo>
                      <a:pt x="8" y="4"/>
                    </a:lnTo>
                    <a:lnTo>
                      <a:pt x="10" y="2"/>
                    </a:lnTo>
                    <a:lnTo>
                      <a:pt x="12" y="2"/>
                    </a:lnTo>
                    <a:lnTo>
                      <a:pt x="14" y="2"/>
                    </a:lnTo>
                    <a:lnTo>
                      <a:pt x="16" y="0"/>
                    </a:lnTo>
                    <a:lnTo>
                      <a:pt x="18" y="0"/>
                    </a:lnTo>
                    <a:lnTo>
                      <a:pt x="20" y="0"/>
                    </a:lnTo>
                    <a:lnTo>
                      <a:pt x="21" y="0"/>
                    </a:lnTo>
                    <a:lnTo>
                      <a:pt x="23" y="0"/>
                    </a:lnTo>
                    <a:lnTo>
                      <a:pt x="25" y="2"/>
                    </a:lnTo>
                    <a:lnTo>
                      <a:pt x="27" y="2"/>
                    </a:lnTo>
                    <a:lnTo>
                      <a:pt x="29" y="2"/>
                    </a:lnTo>
                    <a:lnTo>
                      <a:pt x="31" y="4"/>
                    </a:lnTo>
                    <a:lnTo>
                      <a:pt x="33" y="4"/>
                    </a:lnTo>
                    <a:lnTo>
                      <a:pt x="33" y="6"/>
                    </a:lnTo>
                    <a:lnTo>
                      <a:pt x="35" y="8"/>
                    </a:lnTo>
                    <a:lnTo>
                      <a:pt x="37" y="10"/>
                    </a:lnTo>
                    <a:lnTo>
                      <a:pt x="37" y="12"/>
                    </a:lnTo>
                    <a:lnTo>
                      <a:pt x="37" y="14"/>
                    </a:lnTo>
                    <a:lnTo>
                      <a:pt x="39" y="16"/>
                    </a:lnTo>
                    <a:lnTo>
                      <a:pt x="39" y="18"/>
                    </a:lnTo>
                    <a:lnTo>
                      <a:pt x="39" y="19"/>
                    </a:lnTo>
                    <a:lnTo>
                      <a:pt x="39" y="21"/>
                    </a:lnTo>
                    <a:lnTo>
                      <a:pt x="39" y="23"/>
                    </a:lnTo>
                    <a:close/>
                  </a:path>
                </a:pathLst>
              </a:custGeom>
              <a:noFill/>
              <a:ln w="9525">
                <a:noFill/>
                <a:round/>
                <a:headEnd/>
                <a:tailEnd/>
              </a:ln>
            </p:spPr>
            <p:txBody>
              <a:bodyPr/>
              <a:lstStyle/>
              <a:p>
                <a:endParaRPr lang="pt-BR"/>
              </a:p>
            </p:txBody>
          </p:sp>
          <p:sp>
            <p:nvSpPr>
              <p:cNvPr id="17496" name="Freeform 1112"/>
              <p:cNvSpPr>
                <a:spLocks/>
              </p:cNvSpPr>
              <p:nvPr/>
            </p:nvSpPr>
            <p:spPr bwMode="auto">
              <a:xfrm>
                <a:off x="5880" y="31"/>
                <a:ext cx="38" cy="41"/>
              </a:xfrm>
              <a:custGeom>
                <a:avLst/>
                <a:gdLst/>
                <a:ahLst/>
                <a:cxnLst>
                  <a:cxn ang="0">
                    <a:pos x="2" y="0"/>
                  </a:cxn>
                  <a:cxn ang="0">
                    <a:pos x="9" y="0"/>
                  </a:cxn>
                  <a:cxn ang="0">
                    <a:pos x="19" y="16"/>
                  </a:cxn>
                  <a:cxn ang="0">
                    <a:pos x="28" y="0"/>
                  </a:cxn>
                  <a:cxn ang="0">
                    <a:pos x="36" y="0"/>
                  </a:cxn>
                  <a:cxn ang="0">
                    <a:pos x="23" y="19"/>
                  </a:cxn>
                  <a:cxn ang="0">
                    <a:pos x="38" y="41"/>
                  </a:cxn>
                  <a:cxn ang="0">
                    <a:pos x="30" y="41"/>
                  </a:cxn>
                  <a:cxn ang="0">
                    <a:pos x="19" y="25"/>
                  </a:cxn>
                  <a:cxn ang="0">
                    <a:pos x="7" y="41"/>
                  </a:cxn>
                  <a:cxn ang="0">
                    <a:pos x="0" y="41"/>
                  </a:cxn>
                  <a:cxn ang="0">
                    <a:pos x="15" y="19"/>
                  </a:cxn>
                  <a:cxn ang="0">
                    <a:pos x="2" y="0"/>
                  </a:cxn>
                </a:cxnLst>
                <a:rect l="0" t="0" r="r" b="b"/>
                <a:pathLst>
                  <a:path w="38" h="41">
                    <a:moveTo>
                      <a:pt x="2" y="0"/>
                    </a:moveTo>
                    <a:lnTo>
                      <a:pt x="9" y="0"/>
                    </a:lnTo>
                    <a:lnTo>
                      <a:pt x="19" y="16"/>
                    </a:lnTo>
                    <a:lnTo>
                      <a:pt x="28" y="0"/>
                    </a:lnTo>
                    <a:lnTo>
                      <a:pt x="36" y="0"/>
                    </a:lnTo>
                    <a:lnTo>
                      <a:pt x="23" y="19"/>
                    </a:lnTo>
                    <a:lnTo>
                      <a:pt x="38" y="41"/>
                    </a:lnTo>
                    <a:lnTo>
                      <a:pt x="30" y="41"/>
                    </a:lnTo>
                    <a:lnTo>
                      <a:pt x="19" y="25"/>
                    </a:lnTo>
                    <a:lnTo>
                      <a:pt x="7" y="41"/>
                    </a:lnTo>
                    <a:lnTo>
                      <a:pt x="0" y="41"/>
                    </a:lnTo>
                    <a:lnTo>
                      <a:pt x="15" y="19"/>
                    </a:lnTo>
                    <a:lnTo>
                      <a:pt x="2" y="0"/>
                    </a:lnTo>
                    <a:close/>
                  </a:path>
                </a:pathLst>
              </a:custGeom>
              <a:noFill/>
              <a:ln w="9525">
                <a:noFill/>
                <a:round/>
                <a:headEnd/>
                <a:tailEnd/>
              </a:ln>
            </p:spPr>
            <p:txBody>
              <a:bodyPr/>
              <a:lstStyle/>
              <a:p>
                <a:endParaRPr lang="pt-BR"/>
              </a:p>
            </p:txBody>
          </p:sp>
          <p:sp>
            <p:nvSpPr>
              <p:cNvPr id="17497" name="Freeform 1113"/>
              <p:cNvSpPr>
                <a:spLocks/>
              </p:cNvSpPr>
              <p:nvPr/>
            </p:nvSpPr>
            <p:spPr bwMode="auto">
              <a:xfrm>
                <a:off x="5920" y="14"/>
                <a:ext cx="21" cy="58"/>
              </a:xfrm>
              <a:custGeom>
                <a:avLst/>
                <a:gdLst/>
                <a:ahLst/>
                <a:cxnLst>
                  <a:cxn ang="0">
                    <a:pos x="8" y="21"/>
                  </a:cxn>
                  <a:cxn ang="0">
                    <a:pos x="0" y="21"/>
                  </a:cxn>
                  <a:cxn ang="0">
                    <a:pos x="0" y="17"/>
                  </a:cxn>
                  <a:cxn ang="0">
                    <a:pos x="8" y="17"/>
                  </a:cxn>
                  <a:cxn ang="0">
                    <a:pos x="8" y="0"/>
                  </a:cxn>
                  <a:cxn ang="0">
                    <a:pos x="13" y="0"/>
                  </a:cxn>
                  <a:cxn ang="0">
                    <a:pos x="13" y="17"/>
                  </a:cxn>
                  <a:cxn ang="0">
                    <a:pos x="21" y="17"/>
                  </a:cxn>
                  <a:cxn ang="0">
                    <a:pos x="21" y="21"/>
                  </a:cxn>
                  <a:cxn ang="0">
                    <a:pos x="13" y="21"/>
                  </a:cxn>
                  <a:cxn ang="0">
                    <a:pos x="13" y="58"/>
                  </a:cxn>
                  <a:cxn ang="0">
                    <a:pos x="8" y="58"/>
                  </a:cxn>
                  <a:cxn ang="0">
                    <a:pos x="8" y="21"/>
                  </a:cxn>
                </a:cxnLst>
                <a:rect l="0" t="0" r="r" b="b"/>
                <a:pathLst>
                  <a:path w="21" h="58">
                    <a:moveTo>
                      <a:pt x="8" y="21"/>
                    </a:moveTo>
                    <a:lnTo>
                      <a:pt x="0" y="21"/>
                    </a:lnTo>
                    <a:lnTo>
                      <a:pt x="0" y="17"/>
                    </a:lnTo>
                    <a:lnTo>
                      <a:pt x="8" y="17"/>
                    </a:lnTo>
                    <a:lnTo>
                      <a:pt x="8" y="0"/>
                    </a:lnTo>
                    <a:lnTo>
                      <a:pt x="13" y="0"/>
                    </a:lnTo>
                    <a:lnTo>
                      <a:pt x="13" y="17"/>
                    </a:lnTo>
                    <a:lnTo>
                      <a:pt x="21" y="17"/>
                    </a:lnTo>
                    <a:lnTo>
                      <a:pt x="21" y="21"/>
                    </a:lnTo>
                    <a:lnTo>
                      <a:pt x="13" y="21"/>
                    </a:lnTo>
                    <a:lnTo>
                      <a:pt x="13" y="58"/>
                    </a:lnTo>
                    <a:lnTo>
                      <a:pt x="8" y="58"/>
                    </a:lnTo>
                    <a:lnTo>
                      <a:pt x="8" y="21"/>
                    </a:lnTo>
                    <a:close/>
                  </a:path>
                </a:pathLst>
              </a:custGeom>
              <a:noFill/>
              <a:ln w="9525">
                <a:noFill/>
                <a:round/>
                <a:headEnd/>
                <a:tailEnd/>
              </a:ln>
            </p:spPr>
            <p:txBody>
              <a:bodyPr/>
              <a:lstStyle/>
              <a:p>
                <a:endParaRPr lang="pt-BR"/>
              </a:p>
            </p:txBody>
          </p:sp>
        </p:grpSp>
        <p:sp>
          <p:nvSpPr>
            <p:cNvPr id="17560" name="Line 1176"/>
            <p:cNvSpPr>
              <a:spLocks noChangeShapeType="1"/>
            </p:cNvSpPr>
            <p:nvPr/>
          </p:nvSpPr>
          <p:spPr bwMode="auto">
            <a:xfrm>
              <a:off x="0" y="1304"/>
              <a:ext cx="6336" cy="0"/>
            </a:xfrm>
            <a:prstGeom prst="line">
              <a:avLst/>
            </a:prstGeom>
            <a:noFill/>
            <a:ln w="9525">
              <a:noFill/>
              <a:round/>
              <a:headEnd/>
              <a:tailEnd/>
            </a:ln>
            <a:effectLst/>
          </p:spPr>
          <p:txBody>
            <a:bodyPr wrap="none" anchor="ctr"/>
            <a:lstStyle/>
            <a:p>
              <a:endParaRPr lang="pt-BR"/>
            </a:p>
          </p:txBody>
        </p:sp>
        <p:grpSp>
          <p:nvGrpSpPr>
            <p:cNvPr id="17607" name="Group 1223"/>
            <p:cNvGrpSpPr>
              <a:grpSpLocks/>
            </p:cNvGrpSpPr>
            <p:nvPr/>
          </p:nvGrpSpPr>
          <p:grpSpPr bwMode="auto">
            <a:xfrm>
              <a:off x="47" y="1001"/>
              <a:ext cx="648" cy="150"/>
              <a:chOff x="380" y="1001"/>
              <a:chExt cx="648" cy="150"/>
            </a:xfrm>
          </p:grpSpPr>
          <p:grpSp>
            <p:nvGrpSpPr>
              <p:cNvPr id="17603" name="Group 1219"/>
              <p:cNvGrpSpPr>
                <a:grpSpLocks/>
              </p:cNvGrpSpPr>
              <p:nvPr/>
            </p:nvGrpSpPr>
            <p:grpSpPr bwMode="auto">
              <a:xfrm>
                <a:off x="604" y="1001"/>
                <a:ext cx="424" cy="68"/>
                <a:chOff x="2893" y="2610"/>
                <a:chExt cx="366" cy="59"/>
              </a:xfrm>
            </p:grpSpPr>
            <p:sp>
              <p:nvSpPr>
                <p:cNvPr id="17579" name="Freeform 1195"/>
                <p:cNvSpPr>
                  <a:spLocks/>
                </p:cNvSpPr>
                <p:nvPr/>
              </p:nvSpPr>
              <p:spPr bwMode="auto">
                <a:xfrm>
                  <a:off x="2893" y="2610"/>
                  <a:ext cx="36" cy="46"/>
                </a:xfrm>
                <a:custGeom>
                  <a:avLst/>
                  <a:gdLst/>
                  <a:ahLst/>
                  <a:cxnLst>
                    <a:cxn ang="0">
                      <a:pos x="0" y="1321"/>
                    </a:cxn>
                    <a:cxn ang="0">
                      <a:pos x="0" y="0"/>
                    </a:cxn>
                    <a:cxn ang="0">
                      <a:pos x="260" y="0"/>
                    </a:cxn>
                    <a:cxn ang="0">
                      <a:pos x="803" y="882"/>
                    </a:cxn>
                    <a:cxn ang="0">
                      <a:pos x="803" y="0"/>
                    </a:cxn>
                    <a:cxn ang="0">
                      <a:pos x="1052" y="0"/>
                    </a:cxn>
                    <a:cxn ang="0">
                      <a:pos x="1052" y="1321"/>
                    </a:cxn>
                    <a:cxn ang="0">
                      <a:pos x="784" y="1321"/>
                    </a:cxn>
                    <a:cxn ang="0">
                      <a:pos x="249" y="460"/>
                    </a:cxn>
                    <a:cxn ang="0">
                      <a:pos x="249" y="1321"/>
                    </a:cxn>
                    <a:cxn ang="0">
                      <a:pos x="0" y="1321"/>
                    </a:cxn>
                  </a:cxnLst>
                  <a:rect l="0" t="0" r="r" b="b"/>
                  <a:pathLst>
                    <a:path w="1052" h="1321">
                      <a:moveTo>
                        <a:pt x="0" y="1321"/>
                      </a:moveTo>
                      <a:lnTo>
                        <a:pt x="0" y="0"/>
                      </a:lnTo>
                      <a:lnTo>
                        <a:pt x="260" y="0"/>
                      </a:lnTo>
                      <a:lnTo>
                        <a:pt x="803" y="882"/>
                      </a:lnTo>
                      <a:lnTo>
                        <a:pt x="803" y="0"/>
                      </a:lnTo>
                      <a:lnTo>
                        <a:pt x="1052" y="0"/>
                      </a:lnTo>
                      <a:lnTo>
                        <a:pt x="1052" y="1321"/>
                      </a:lnTo>
                      <a:lnTo>
                        <a:pt x="784" y="1321"/>
                      </a:lnTo>
                      <a:lnTo>
                        <a:pt x="249" y="460"/>
                      </a:lnTo>
                      <a:lnTo>
                        <a:pt x="249" y="1321"/>
                      </a:lnTo>
                      <a:lnTo>
                        <a:pt x="0" y="1321"/>
                      </a:lnTo>
                      <a:close/>
                    </a:path>
                  </a:pathLst>
                </a:custGeom>
                <a:noFill/>
                <a:ln w="9525">
                  <a:noFill/>
                  <a:round/>
                  <a:headEnd/>
                  <a:tailEnd/>
                </a:ln>
              </p:spPr>
              <p:txBody>
                <a:bodyPr/>
                <a:lstStyle/>
                <a:p>
                  <a:endParaRPr lang="pt-BR"/>
                </a:p>
              </p:txBody>
            </p:sp>
            <p:sp>
              <p:nvSpPr>
                <p:cNvPr id="17580" name="Freeform 1196"/>
                <p:cNvSpPr>
                  <a:spLocks noEditPoints="1"/>
                </p:cNvSpPr>
                <p:nvPr/>
              </p:nvSpPr>
              <p:spPr bwMode="auto">
                <a:xfrm>
                  <a:off x="2937" y="2622"/>
                  <a:ext cx="34" cy="34"/>
                </a:xfrm>
                <a:custGeom>
                  <a:avLst/>
                  <a:gdLst/>
                  <a:ahLst/>
                  <a:cxnLst>
                    <a:cxn ang="0">
                      <a:pos x="4" y="424"/>
                    </a:cxn>
                    <a:cxn ang="0">
                      <a:pos x="21" y="347"/>
                    </a:cxn>
                    <a:cxn ang="0">
                      <a:pos x="63" y="243"/>
                    </a:cxn>
                    <a:cxn ang="0">
                      <a:pos x="108" y="174"/>
                    </a:cxn>
                    <a:cxn ang="0">
                      <a:pos x="161" y="117"/>
                    </a:cxn>
                    <a:cxn ang="0">
                      <a:pos x="226" y="70"/>
                    </a:cxn>
                    <a:cxn ang="0">
                      <a:pos x="299" y="35"/>
                    </a:cxn>
                    <a:cxn ang="0">
                      <a:pos x="377" y="12"/>
                    </a:cxn>
                    <a:cxn ang="0">
                      <a:pos x="461" y="1"/>
                    </a:cxn>
                    <a:cxn ang="0">
                      <a:pos x="575" y="5"/>
                    </a:cxn>
                    <a:cxn ang="0">
                      <a:pos x="694" y="36"/>
                    </a:cxn>
                    <a:cxn ang="0">
                      <a:pos x="799" y="93"/>
                    </a:cxn>
                    <a:cxn ang="0">
                      <a:pos x="886" y="178"/>
                    </a:cxn>
                    <a:cxn ang="0">
                      <a:pos x="949" y="279"/>
                    </a:cxn>
                    <a:cxn ang="0">
                      <a:pos x="984" y="395"/>
                    </a:cxn>
                    <a:cxn ang="0">
                      <a:pos x="992" y="525"/>
                    </a:cxn>
                    <a:cxn ang="0">
                      <a:pos x="973" y="650"/>
                    </a:cxn>
                    <a:cxn ang="0">
                      <a:pos x="926" y="761"/>
                    </a:cxn>
                    <a:cxn ang="0">
                      <a:pos x="852" y="858"/>
                    </a:cxn>
                    <a:cxn ang="0">
                      <a:pos x="757" y="933"/>
                    </a:cxn>
                    <a:cxn ang="0">
                      <a:pos x="648" y="981"/>
                    </a:cxn>
                    <a:cxn ang="0">
                      <a:pos x="524" y="1000"/>
                    </a:cxn>
                    <a:cxn ang="0">
                      <a:pos x="401" y="992"/>
                    </a:cxn>
                    <a:cxn ang="0">
                      <a:pos x="322" y="972"/>
                    </a:cxn>
                    <a:cxn ang="0">
                      <a:pos x="246" y="941"/>
                    </a:cxn>
                    <a:cxn ang="0">
                      <a:pos x="177" y="898"/>
                    </a:cxn>
                    <a:cxn ang="0">
                      <a:pos x="118" y="844"/>
                    </a:cxn>
                    <a:cxn ang="0">
                      <a:pos x="71" y="781"/>
                    </a:cxn>
                    <a:cxn ang="0">
                      <a:pos x="36" y="706"/>
                    </a:cxn>
                    <a:cxn ang="0">
                      <a:pos x="13" y="622"/>
                    </a:cxn>
                    <a:cxn ang="0">
                      <a:pos x="1" y="527"/>
                    </a:cxn>
                    <a:cxn ang="0">
                      <a:pos x="263" y="535"/>
                    </a:cxn>
                    <a:cxn ang="0">
                      <a:pos x="275" y="612"/>
                    </a:cxn>
                    <a:cxn ang="0">
                      <a:pos x="300" y="676"/>
                    </a:cxn>
                    <a:cxn ang="0">
                      <a:pos x="338" y="728"/>
                    </a:cxn>
                    <a:cxn ang="0">
                      <a:pos x="384" y="765"/>
                    </a:cxn>
                    <a:cxn ang="0">
                      <a:pos x="438" y="786"/>
                    </a:cxn>
                    <a:cxn ang="0">
                      <a:pos x="497" y="794"/>
                    </a:cxn>
                    <a:cxn ang="0">
                      <a:pos x="556" y="786"/>
                    </a:cxn>
                    <a:cxn ang="0">
                      <a:pos x="609" y="765"/>
                    </a:cxn>
                    <a:cxn ang="0">
                      <a:pos x="656" y="728"/>
                    </a:cxn>
                    <a:cxn ang="0">
                      <a:pos x="693" y="676"/>
                    </a:cxn>
                    <a:cxn ang="0">
                      <a:pos x="719" y="612"/>
                    </a:cxn>
                    <a:cxn ang="0">
                      <a:pos x="731" y="533"/>
                    </a:cxn>
                    <a:cxn ang="0">
                      <a:pos x="729" y="448"/>
                    </a:cxn>
                    <a:cxn ang="0">
                      <a:pos x="715" y="374"/>
                    </a:cxn>
                    <a:cxn ang="0">
                      <a:pos x="687" y="313"/>
                    </a:cxn>
                    <a:cxn ang="0">
                      <a:pos x="647" y="265"/>
                    </a:cxn>
                    <a:cxn ang="0">
                      <a:pos x="599" y="231"/>
                    </a:cxn>
                    <a:cxn ang="0">
                      <a:pos x="544" y="211"/>
                    </a:cxn>
                    <a:cxn ang="0">
                      <a:pos x="485" y="207"/>
                    </a:cxn>
                    <a:cxn ang="0">
                      <a:pos x="427" y="217"/>
                    </a:cxn>
                    <a:cxn ang="0">
                      <a:pos x="375" y="243"/>
                    </a:cxn>
                    <a:cxn ang="0">
                      <a:pos x="330" y="282"/>
                    </a:cxn>
                    <a:cxn ang="0">
                      <a:pos x="293" y="336"/>
                    </a:cxn>
                    <a:cxn ang="0">
                      <a:pos x="271" y="403"/>
                    </a:cxn>
                    <a:cxn ang="0">
                      <a:pos x="262" y="483"/>
                    </a:cxn>
                  </a:cxnLst>
                  <a:rect l="0" t="0" r="r" b="b"/>
                  <a:pathLst>
                    <a:path w="993" h="1000">
                      <a:moveTo>
                        <a:pt x="0" y="487"/>
                      </a:moveTo>
                      <a:lnTo>
                        <a:pt x="1" y="471"/>
                      </a:lnTo>
                      <a:lnTo>
                        <a:pt x="1" y="455"/>
                      </a:lnTo>
                      <a:lnTo>
                        <a:pt x="3" y="440"/>
                      </a:lnTo>
                      <a:lnTo>
                        <a:pt x="4" y="424"/>
                      </a:lnTo>
                      <a:lnTo>
                        <a:pt x="6" y="409"/>
                      </a:lnTo>
                      <a:lnTo>
                        <a:pt x="10" y="393"/>
                      </a:lnTo>
                      <a:lnTo>
                        <a:pt x="13" y="378"/>
                      </a:lnTo>
                      <a:lnTo>
                        <a:pt x="17" y="363"/>
                      </a:lnTo>
                      <a:lnTo>
                        <a:pt x="21" y="347"/>
                      </a:lnTo>
                      <a:lnTo>
                        <a:pt x="25" y="332"/>
                      </a:lnTo>
                      <a:lnTo>
                        <a:pt x="31" y="317"/>
                      </a:lnTo>
                      <a:lnTo>
                        <a:pt x="36" y="302"/>
                      </a:lnTo>
                      <a:lnTo>
                        <a:pt x="49" y="272"/>
                      </a:lnTo>
                      <a:lnTo>
                        <a:pt x="63" y="243"/>
                      </a:lnTo>
                      <a:lnTo>
                        <a:pt x="71" y="229"/>
                      </a:lnTo>
                      <a:lnTo>
                        <a:pt x="79" y="214"/>
                      </a:lnTo>
                      <a:lnTo>
                        <a:pt x="89" y="200"/>
                      </a:lnTo>
                      <a:lnTo>
                        <a:pt x="98" y="187"/>
                      </a:lnTo>
                      <a:lnTo>
                        <a:pt x="108" y="174"/>
                      </a:lnTo>
                      <a:lnTo>
                        <a:pt x="118" y="162"/>
                      </a:lnTo>
                      <a:lnTo>
                        <a:pt x="128" y="150"/>
                      </a:lnTo>
                      <a:lnTo>
                        <a:pt x="139" y="139"/>
                      </a:lnTo>
                      <a:lnTo>
                        <a:pt x="150" y="128"/>
                      </a:lnTo>
                      <a:lnTo>
                        <a:pt x="161" y="117"/>
                      </a:lnTo>
                      <a:lnTo>
                        <a:pt x="174" y="107"/>
                      </a:lnTo>
                      <a:lnTo>
                        <a:pt x="186" y="97"/>
                      </a:lnTo>
                      <a:lnTo>
                        <a:pt x="199" y="88"/>
                      </a:lnTo>
                      <a:lnTo>
                        <a:pt x="212" y="79"/>
                      </a:lnTo>
                      <a:lnTo>
                        <a:pt x="226" y="70"/>
                      </a:lnTo>
                      <a:lnTo>
                        <a:pt x="241" y="62"/>
                      </a:lnTo>
                      <a:lnTo>
                        <a:pt x="255" y="55"/>
                      </a:lnTo>
                      <a:lnTo>
                        <a:pt x="269" y="48"/>
                      </a:lnTo>
                      <a:lnTo>
                        <a:pt x="284" y="42"/>
                      </a:lnTo>
                      <a:lnTo>
                        <a:pt x="299" y="35"/>
                      </a:lnTo>
                      <a:lnTo>
                        <a:pt x="314" y="30"/>
                      </a:lnTo>
                      <a:lnTo>
                        <a:pt x="330" y="25"/>
                      </a:lnTo>
                      <a:lnTo>
                        <a:pt x="346" y="20"/>
                      </a:lnTo>
                      <a:lnTo>
                        <a:pt x="361" y="16"/>
                      </a:lnTo>
                      <a:lnTo>
                        <a:pt x="377" y="12"/>
                      </a:lnTo>
                      <a:lnTo>
                        <a:pt x="394" y="9"/>
                      </a:lnTo>
                      <a:lnTo>
                        <a:pt x="411" y="7"/>
                      </a:lnTo>
                      <a:lnTo>
                        <a:pt x="427" y="4"/>
                      </a:lnTo>
                      <a:lnTo>
                        <a:pt x="444" y="3"/>
                      </a:lnTo>
                      <a:lnTo>
                        <a:pt x="461" y="1"/>
                      </a:lnTo>
                      <a:lnTo>
                        <a:pt x="479" y="1"/>
                      </a:lnTo>
                      <a:lnTo>
                        <a:pt x="496" y="0"/>
                      </a:lnTo>
                      <a:lnTo>
                        <a:pt x="523" y="1"/>
                      </a:lnTo>
                      <a:lnTo>
                        <a:pt x="550" y="3"/>
                      </a:lnTo>
                      <a:lnTo>
                        <a:pt x="575" y="5"/>
                      </a:lnTo>
                      <a:lnTo>
                        <a:pt x="600" y="9"/>
                      </a:lnTo>
                      <a:lnTo>
                        <a:pt x="625" y="14"/>
                      </a:lnTo>
                      <a:lnTo>
                        <a:pt x="649" y="20"/>
                      </a:lnTo>
                      <a:lnTo>
                        <a:pt x="672" y="27"/>
                      </a:lnTo>
                      <a:lnTo>
                        <a:pt x="694" y="36"/>
                      </a:lnTo>
                      <a:lnTo>
                        <a:pt x="717" y="45"/>
                      </a:lnTo>
                      <a:lnTo>
                        <a:pt x="738" y="55"/>
                      </a:lnTo>
                      <a:lnTo>
                        <a:pt x="759" y="67"/>
                      </a:lnTo>
                      <a:lnTo>
                        <a:pt x="780" y="79"/>
                      </a:lnTo>
                      <a:lnTo>
                        <a:pt x="799" y="93"/>
                      </a:lnTo>
                      <a:lnTo>
                        <a:pt x="818" y="109"/>
                      </a:lnTo>
                      <a:lnTo>
                        <a:pt x="836" y="125"/>
                      </a:lnTo>
                      <a:lnTo>
                        <a:pt x="853" y="141"/>
                      </a:lnTo>
                      <a:lnTo>
                        <a:pt x="871" y="159"/>
                      </a:lnTo>
                      <a:lnTo>
                        <a:pt x="886" y="178"/>
                      </a:lnTo>
                      <a:lnTo>
                        <a:pt x="901" y="197"/>
                      </a:lnTo>
                      <a:lnTo>
                        <a:pt x="914" y="216"/>
                      </a:lnTo>
                      <a:lnTo>
                        <a:pt x="927" y="237"/>
                      </a:lnTo>
                      <a:lnTo>
                        <a:pt x="939" y="258"/>
                      </a:lnTo>
                      <a:lnTo>
                        <a:pt x="949" y="279"/>
                      </a:lnTo>
                      <a:lnTo>
                        <a:pt x="958" y="301"/>
                      </a:lnTo>
                      <a:lnTo>
                        <a:pt x="966" y="323"/>
                      </a:lnTo>
                      <a:lnTo>
                        <a:pt x="973" y="346"/>
                      </a:lnTo>
                      <a:lnTo>
                        <a:pt x="979" y="371"/>
                      </a:lnTo>
                      <a:lnTo>
                        <a:pt x="984" y="395"/>
                      </a:lnTo>
                      <a:lnTo>
                        <a:pt x="988" y="420"/>
                      </a:lnTo>
                      <a:lnTo>
                        <a:pt x="991" y="445"/>
                      </a:lnTo>
                      <a:lnTo>
                        <a:pt x="992" y="471"/>
                      </a:lnTo>
                      <a:lnTo>
                        <a:pt x="993" y="498"/>
                      </a:lnTo>
                      <a:lnTo>
                        <a:pt x="992" y="525"/>
                      </a:lnTo>
                      <a:lnTo>
                        <a:pt x="991" y="551"/>
                      </a:lnTo>
                      <a:lnTo>
                        <a:pt x="988" y="576"/>
                      </a:lnTo>
                      <a:lnTo>
                        <a:pt x="984" y="602"/>
                      </a:lnTo>
                      <a:lnTo>
                        <a:pt x="979" y="626"/>
                      </a:lnTo>
                      <a:lnTo>
                        <a:pt x="973" y="650"/>
                      </a:lnTo>
                      <a:lnTo>
                        <a:pt x="966" y="673"/>
                      </a:lnTo>
                      <a:lnTo>
                        <a:pt x="958" y="696"/>
                      </a:lnTo>
                      <a:lnTo>
                        <a:pt x="949" y="718"/>
                      </a:lnTo>
                      <a:lnTo>
                        <a:pt x="938" y="740"/>
                      </a:lnTo>
                      <a:lnTo>
                        <a:pt x="926" y="761"/>
                      </a:lnTo>
                      <a:lnTo>
                        <a:pt x="914" y="782"/>
                      </a:lnTo>
                      <a:lnTo>
                        <a:pt x="900" y="801"/>
                      </a:lnTo>
                      <a:lnTo>
                        <a:pt x="885" y="820"/>
                      </a:lnTo>
                      <a:lnTo>
                        <a:pt x="870" y="839"/>
                      </a:lnTo>
                      <a:lnTo>
                        <a:pt x="852" y="858"/>
                      </a:lnTo>
                      <a:lnTo>
                        <a:pt x="834" y="875"/>
                      </a:lnTo>
                      <a:lnTo>
                        <a:pt x="816" y="891"/>
                      </a:lnTo>
                      <a:lnTo>
                        <a:pt x="797" y="906"/>
                      </a:lnTo>
                      <a:lnTo>
                        <a:pt x="777" y="920"/>
                      </a:lnTo>
                      <a:lnTo>
                        <a:pt x="757" y="933"/>
                      </a:lnTo>
                      <a:lnTo>
                        <a:pt x="737" y="944"/>
                      </a:lnTo>
                      <a:lnTo>
                        <a:pt x="716" y="955"/>
                      </a:lnTo>
                      <a:lnTo>
                        <a:pt x="693" y="964"/>
                      </a:lnTo>
                      <a:lnTo>
                        <a:pt x="671" y="973"/>
                      </a:lnTo>
                      <a:lnTo>
                        <a:pt x="648" y="981"/>
                      </a:lnTo>
                      <a:lnTo>
                        <a:pt x="625" y="987"/>
                      </a:lnTo>
                      <a:lnTo>
                        <a:pt x="600" y="992"/>
                      </a:lnTo>
                      <a:lnTo>
                        <a:pt x="576" y="996"/>
                      </a:lnTo>
                      <a:lnTo>
                        <a:pt x="551" y="998"/>
                      </a:lnTo>
                      <a:lnTo>
                        <a:pt x="524" y="1000"/>
                      </a:lnTo>
                      <a:lnTo>
                        <a:pt x="498" y="1000"/>
                      </a:lnTo>
                      <a:lnTo>
                        <a:pt x="465" y="1000"/>
                      </a:lnTo>
                      <a:lnTo>
                        <a:pt x="433" y="997"/>
                      </a:lnTo>
                      <a:lnTo>
                        <a:pt x="417" y="995"/>
                      </a:lnTo>
                      <a:lnTo>
                        <a:pt x="401" y="992"/>
                      </a:lnTo>
                      <a:lnTo>
                        <a:pt x="384" y="989"/>
                      </a:lnTo>
                      <a:lnTo>
                        <a:pt x="369" y="986"/>
                      </a:lnTo>
                      <a:lnTo>
                        <a:pt x="353" y="982"/>
                      </a:lnTo>
                      <a:lnTo>
                        <a:pt x="338" y="978"/>
                      </a:lnTo>
                      <a:lnTo>
                        <a:pt x="322" y="972"/>
                      </a:lnTo>
                      <a:lnTo>
                        <a:pt x="306" y="966"/>
                      </a:lnTo>
                      <a:lnTo>
                        <a:pt x="291" y="961"/>
                      </a:lnTo>
                      <a:lnTo>
                        <a:pt x="276" y="954"/>
                      </a:lnTo>
                      <a:lnTo>
                        <a:pt x="261" y="948"/>
                      </a:lnTo>
                      <a:lnTo>
                        <a:pt x="246" y="941"/>
                      </a:lnTo>
                      <a:lnTo>
                        <a:pt x="231" y="933"/>
                      </a:lnTo>
                      <a:lnTo>
                        <a:pt x="216" y="925"/>
                      </a:lnTo>
                      <a:lnTo>
                        <a:pt x="203" y="917"/>
                      </a:lnTo>
                      <a:lnTo>
                        <a:pt x="190" y="908"/>
                      </a:lnTo>
                      <a:lnTo>
                        <a:pt x="177" y="898"/>
                      </a:lnTo>
                      <a:lnTo>
                        <a:pt x="164" y="889"/>
                      </a:lnTo>
                      <a:lnTo>
                        <a:pt x="151" y="879"/>
                      </a:lnTo>
                      <a:lnTo>
                        <a:pt x="140" y="868"/>
                      </a:lnTo>
                      <a:lnTo>
                        <a:pt x="129" y="857"/>
                      </a:lnTo>
                      <a:lnTo>
                        <a:pt x="118" y="844"/>
                      </a:lnTo>
                      <a:lnTo>
                        <a:pt x="108" y="833"/>
                      </a:lnTo>
                      <a:lnTo>
                        <a:pt x="98" y="820"/>
                      </a:lnTo>
                      <a:lnTo>
                        <a:pt x="89" y="808"/>
                      </a:lnTo>
                      <a:lnTo>
                        <a:pt x="79" y="794"/>
                      </a:lnTo>
                      <a:lnTo>
                        <a:pt x="71" y="781"/>
                      </a:lnTo>
                      <a:lnTo>
                        <a:pt x="63" y="767"/>
                      </a:lnTo>
                      <a:lnTo>
                        <a:pt x="56" y="752"/>
                      </a:lnTo>
                      <a:lnTo>
                        <a:pt x="49" y="737"/>
                      </a:lnTo>
                      <a:lnTo>
                        <a:pt x="42" y="721"/>
                      </a:lnTo>
                      <a:lnTo>
                        <a:pt x="36" y="706"/>
                      </a:lnTo>
                      <a:lnTo>
                        <a:pt x="31" y="690"/>
                      </a:lnTo>
                      <a:lnTo>
                        <a:pt x="25" y="673"/>
                      </a:lnTo>
                      <a:lnTo>
                        <a:pt x="21" y="657"/>
                      </a:lnTo>
                      <a:lnTo>
                        <a:pt x="17" y="639"/>
                      </a:lnTo>
                      <a:lnTo>
                        <a:pt x="13" y="622"/>
                      </a:lnTo>
                      <a:lnTo>
                        <a:pt x="10" y="604"/>
                      </a:lnTo>
                      <a:lnTo>
                        <a:pt x="6" y="585"/>
                      </a:lnTo>
                      <a:lnTo>
                        <a:pt x="4" y="566"/>
                      </a:lnTo>
                      <a:lnTo>
                        <a:pt x="3" y="547"/>
                      </a:lnTo>
                      <a:lnTo>
                        <a:pt x="1" y="527"/>
                      </a:lnTo>
                      <a:lnTo>
                        <a:pt x="1" y="507"/>
                      </a:lnTo>
                      <a:lnTo>
                        <a:pt x="0" y="487"/>
                      </a:lnTo>
                      <a:close/>
                      <a:moveTo>
                        <a:pt x="262" y="500"/>
                      </a:moveTo>
                      <a:lnTo>
                        <a:pt x="262" y="518"/>
                      </a:lnTo>
                      <a:lnTo>
                        <a:pt x="263" y="535"/>
                      </a:lnTo>
                      <a:lnTo>
                        <a:pt x="264" y="551"/>
                      </a:lnTo>
                      <a:lnTo>
                        <a:pt x="266" y="567"/>
                      </a:lnTo>
                      <a:lnTo>
                        <a:pt x="268" y="582"/>
                      </a:lnTo>
                      <a:lnTo>
                        <a:pt x="271" y="597"/>
                      </a:lnTo>
                      <a:lnTo>
                        <a:pt x="275" y="612"/>
                      </a:lnTo>
                      <a:lnTo>
                        <a:pt x="279" y="626"/>
                      </a:lnTo>
                      <a:lnTo>
                        <a:pt x="283" y="640"/>
                      </a:lnTo>
                      <a:lnTo>
                        <a:pt x="288" y="652"/>
                      </a:lnTo>
                      <a:lnTo>
                        <a:pt x="293" y="665"/>
                      </a:lnTo>
                      <a:lnTo>
                        <a:pt x="300" y="676"/>
                      </a:lnTo>
                      <a:lnTo>
                        <a:pt x="306" y="687"/>
                      </a:lnTo>
                      <a:lnTo>
                        <a:pt x="313" y="698"/>
                      </a:lnTo>
                      <a:lnTo>
                        <a:pt x="322" y="708"/>
                      </a:lnTo>
                      <a:lnTo>
                        <a:pt x="330" y="718"/>
                      </a:lnTo>
                      <a:lnTo>
                        <a:pt x="338" y="728"/>
                      </a:lnTo>
                      <a:lnTo>
                        <a:pt x="347" y="736"/>
                      </a:lnTo>
                      <a:lnTo>
                        <a:pt x="356" y="744"/>
                      </a:lnTo>
                      <a:lnTo>
                        <a:pt x="365" y="752"/>
                      </a:lnTo>
                      <a:lnTo>
                        <a:pt x="375" y="758"/>
                      </a:lnTo>
                      <a:lnTo>
                        <a:pt x="384" y="765"/>
                      </a:lnTo>
                      <a:lnTo>
                        <a:pt x="395" y="770"/>
                      </a:lnTo>
                      <a:lnTo>
                        <a:pt x="406" y="775"/>
                      </a:lnTo>
                      <a:lnTo>
                        <a:pt x="416" y="779"/>
                      </a:lnTo>
                      <a:lnTo>
                        <a:pt x="427" y="783"/>
                      </a:lnTo>
                      <a:lnTo>
                        <a:pt x="438" y="786"/>
                      </a:lnTo>
                      <a:lnTo>
                        <a:pt x="449" y="789"/>
                      </a:lnTo>
                      <a:lnTo>
                        <a:pt x="460" y="791"/>
                      </a:lnTo>
                      <a:lnTo>
                        <a:pt x="473" y="793"/>
                      </a:lnTo>
                      <a:lnTo>
                        <a:pt x="485" y="794"/>
                      </a:lnTo>
                      <a:lnTo>
                        <a:pt x="497" y="794"/>
                      </a:lnTo>
                      <a:lnTo>
                        <a:pt x="509" y="794"/>
                      </a:lnTo>
                      <a:lnTo>
                        <a:pt x="521" y="793"/>
                      </a:lnTo>
                      <a:lnTo>
                        <a:pt x="533" y="791"/>
                      </a:lnTo>
                      <a:lnTo>
                        <a:pt x="544" y="789"/>
                      </a:lnTo>
                      <a:lnTo>
                        <a:pt x="556" y="786"/>
                      </a:lnTo>
                      <a:lnTo>
                        <a:pt x="567" y="783"/>
                      </a:lnTo>
                      <a:lnTo>
                        <a:pt x="578" y="779"/>
                      </a:lnTo>
                      <a:lnTo>
                        <a:pt x="589" y="775"/>
                      </a:lnTo>
                      <a:lnTo>
                        <a:pt x="599" y="770"/>
                      </a:lnTo>
                      <a:lnTo>
                        <a:pt x="609" y="765"/>
                      </a:lnTo>
                      <a:lnTo>
                        <a:pt x="618" y="758"/>
                      </a:lnTo>
                      <a:lnTo>
                        <a:pt x="629" y="752"/>
                      </a:lnTo>
                      <a:lnTo>
                        <a:pt x="638" y="744"/>
                      </a:lnTo>
                      <a:lnTo>
                        <a:pt x="647" y="736"/>
                      </a:lnTo>
                      <a:lnTo>
                        <a:pt x="656" y="728"/>
                      </a:lnTo>
                      <a:lnTo>
                        <a:pt x="664" y="718"/>
                      </a:lnTo>
                      <a:lnTo>
                        <a:pt x="672" y="708"/>
                      </a:lnTo>
                      <a:lnTo>
                        <a:pt x="680" y="698"/>
                      </a:lnTo>
                      <a:lnTo>
                        <a:pt x="687" y="687"/>
                      </a:lnTo>
                      <a:lnTo>
                        <a:pt x="693" y="676"/>
                      </a:lnTo>
                      <a:lnTo>
                        <a:pt x="699" y="664"/>
                      </a:lnTo>
                      <a:lnTo>
                        <a:pt x="706" y="652"/>
                      </a:lnTo>
                      <a:lnTo>
                        <a:pt x="711" y="639"/>
                      </a:lnTo>
                      <a:lnTo>
                        <a:pt x="715" y="626"/>
                      </a:lnTo>
                      <a:lnTo>
                        <a:pt x="719" y="612"/>
                      </a:lnTo>
                      <a:lnTo>
                        <a:pt x="722" y="596"/>
                      </a:lnTo>
                      <a:lnTo>
                        <a:pt x="725" y="582"/>
                      </a:lnTo>
                      <a:lnTo>
                        <a:pt x="728" y="566"/>
                      </a:lnTo>
                      <a:lnTo>
                        <a:pt x="729" y="550"/>
                      </a:lnTo>
                      <a:lnTo>
                        <a:pt x="731" y="533"/>
                      </a:lnTo>
                      <a:lnTo>
                        <a:pt x="731" y="516"/>
                      </a:lnTo>
                      <a:lnTo>
                        <a:pt x="732" y="499"/>
                      </a:lnTo>
                      <a:lnTo>
                        <a:pt x="731" y="482"/>
                      </a:lnTo>
                      <a:lnTo>
                        <a:pt x="731" y="464"/>
                      </a:lnTo>
                      <a:lnTo>
                        <a:pt x="729" y="448"/>
                      </a:lnTo>
                      <a:lnTo>
                        <a:pt x="728" y="432"/>
                      </a:lnTo>
                      <a:lnTo>
                        <a:pt x="725" y="417"/>
                      </a:lnTo>
                      <a:lnTo>
                        <a:pt x="722" y="402"/>
                      </a:lnTo>
                      <a:lnTo>
                        <a:pt x="719" y="388"/>
                      </a:lnTo>
                      <a:lnTo>
                        <a:pt x="715" y="374"/>
                      </a:lnTo>
                      <a:lnTo>
                        <a:pt x="711" y="361"/>
                      </a:lnTo>
                      <a:lnTo>
                        <a:pt x="706" y="348"/>
                      </a:lnTo>
                      <a:lnTo>
                        <a:pt x="699" y="336"/>
                      </a:lnTo>
                      <a:lnTo>
                        <a:pt x="693" y="324"/>
                      </a:lnTo>
                      <a:lnTo>
                        <a:pt x="687" y="313"/>
                      </a:lnTo>
                      <a:lnTo>
                        <a:pt x="680" y="302"/>
                      </a:lnTo>
                      <a:lnTo>
                        <a:pt x="672" y="292"/>
                      </a:lnTo>
                      <a:lnTo>
                        <a:pt x="664" y="282"/>
                      </a:lnTo>
                      <a:lnTo>
                        <a:pt x="656" y="273"/>
                      </a:lnTo>
                      <a:lnTo>
                        <a:pt x="647" y="265"/>
                      </a:lnTo>
                      <a:lnTo>
                        <a:pt x="638" y="257"/>
                      </a:lnTo>
                      <a:lnTo>
                        <a:pt x="629" y="249"/>
                      </a:lnTo>
                      <a:lnTo>
                        <a:pt x="618" y="243"/>
                      </a:lnTo>
                      <a:lnTo>
                        <a:pt x="609" y="237"/>
                      </a:lnTo>
                      <a:lnTo>
                        <a:pt x="599" y="231"/>
                      </a:lnTo>
                      <a:lnTo>
                        <a:pt x="589" y="226"/>
                      </a:lnTo>
                      <a:lnTo>
                        <a:pt x="578" y="221"/>
                      </a:lnTo>
                      <a:lnTo>
                        <a:pt x="567" y="217"/>
                      </a:lnTo>
                      <a:lnTo>
                        <a:pt x="556" y="214"/>
                      </a:lnTo>
                      <a:lnTo>
                        <a:pt x="544" y="211"/>
                      </a:lnTo>
                      <a:lnTo>
                        <a:pt x="533" y="209"/>
                      </a:lnTo>
                      <a:lnTo>
                        <a:pt x="521" y="207"/>
                      </a:lnTo>
                      <a:lnTo>
                        <a:pt x="509" y="207"/>
                      </a:lnTo>
                      <a:lnTo>
                        <a:pt x="497" y="206"/>
                      </a:lnTo>
                      <a:lnTo>
                        <a:pt x="485" y="207"/>
                      </a:lnTo>
                      <a:lnTo>
                        <a:pt x="473" y="207"/>
                      </a:lnTo>
                      <a:lnTo>
                        <a:pt x="460" y="209"/>
                      </a:lnTo>
                      <a:lnTo>
                        <a:pt x="449" y="211"/>
                      </a:lnTo>
                      <a:lnTo>
                        <a:pt x="438" y="214"/>
                      </a:lnTo>
                      <a:lnTo>
                        <a:pt x="427" y="217"/>
                      </a:lnTo>
                      <a:lnTo>
                        <a:pt x="416" y="221"/>
                      </a:lnTo>
                      <a:lnTo>
                        <a:pt x="406" y="226"/>
                      </a:lnTo>
                      <a:lnTo>
                        <a:pt x="395" y="231"/>
                      </a:lnTo>
                      <a:lnTo>
                        <a:pt x="384" y="237"/>
                      </a:lnTo>
                      <a:lnTo>
                        <a:pt x="375" y="243"/>
                      </a:lnTo>
                      <a:lnTo>
                        <a:pt x="365" y="249"/>
                      </a:lnTo>
                      <a:lnTo>
                        <a:pt x="356" y="257"/>
                      </a:lnTo>
                      <a:lnTo>
                        <a:pt x="347" y="265"/>
                      </a:lnTo>
                      <a:lnTo>
                        <a:pt x="338" y="273"/>
                      </a:lnTo>
                      <a:lnTo>
                        <a:pt x="330" y="282"/>
                      </a:lnTo>
                      <a:lnTo>
                        <a:pt x="322" y="292"/>
                      </a:lnTo>
                      <a:lnTo>
                        <a:pt x="313" y="302"/>
                      </a:lnTo>
                      <a:lnTo>
                        <a:pt x="306" y="313"/>
                      </a:lnTo>
                      <a:lnTo>
                        <a:pt x="300" y="324"/>
                      </a:lnTo>
                      <a:lnTo>
                        <a:pt x="293" y="336"/>
                      </a:lnTo>
                      <a:lnTo>
                        <a:pt x="288" y="348"/>
                      </a:lnTo>
                      <a:lnTo>
                        <a:pt x="283" y="362"/>
                      </a:lnTo>
                      <a:lnTo>
                        <a:pt x="279" y="375"/>
                      </a:lnTo>
                      <a:lnTo>
                        <a:pt x="275" y="389"/>
                      </a:lnTo>
                      <a:lnTo>
                        <a:pt x="271" y="403"/>
                      </a:lnTo>
                      <a:lnTo>
                        <a:pt x="268" y="418"/>
                      </a:lnTo>
                      <a:lnTo>
                        <a:pt x="266" y="433"/>
                      </a:lnTo>
                      <a:lnTo>
                        <a:pt x="264" y="449"/>
                      </a:lnTo>
                      <a:lnTo>
                        <a:pt x="263" y="465"/>
                      </a:lnTo>
                      <a:lnTo>
                        <a:pt x="262" y="483"/>
                      </a:lnTo>
                      <a:lnTo>
                        <a:pt x="262" y="500"/>
                      </a:lnTo>
                      <a:close/>
                    </a:path>
                  </a:pathLst>
                </a:custGeom>
                <a:noFill/>
                <a:ln w="9525">
                  <a:noFill/>
                  <a:round/>
                  <a:headEnd/>
                  <a:tailEnd/>
                </a:ln>
              </p:spPr>
              <p:txBody>
                <a:bodyPr/>
                <a:lstStyle/>
                <a:p>
                  <a:endParaRPr lang="pt-BR"/>
                </a:p>
              </p:txBody>
            </p:sp>
            <p:sp>
              <p:nvSpPr>
                <p:cNvPr id="17581" name="Freeform 1197"/>
                <p:cNvSpPr>
                  <a:spLocks/>
                </p:cNvSpPr>
                <p:nvPr/>
              </p:nvSpPr>
              <p:spPr bwMode="auto">
                <a:xfrm>
                  <a:off x="2996" y="2610"/>
                  <a:ext cx="44" cy="46"/>
                </a:xfrm>
                <a:custGeom>
                  <a:avLst/>
                  <a:gdLst/>
                  <a:ahLst/>
                  <a:cxnLst>
                    <a:cxn ang="0">
                      <a:pos x="0" y="1321"/>
                    </a:cxn>
                    <a:cxn ang="0">
                      <a:pos x="0" y="0"/>
                    </a:cxn>
                    <a:cxn ang="0">
                      <a:pos x="401" y="0"/>
                    </a:cxn>
                    <a:cxn ang="0">
                      <a:pos x="641" y="901"/>
                    </a:cxn>
                    <a:cxn ang="0">
                      <a:pos x="879" y="0"/>
                    </a:cxn>
                    <a:cxn ang="0">
                      <a:pos x="1281" y="0"/>
                    </a:cxn>
                    <a:cxn ang="0">
                      <a:pos x="1281" y="1321"/>
                    </a:cxn>
                    <a:cxn ang="0">
                      <a:pos x="1032" y="1321"/>
                    </a:cxn>
                    <a:cxn ang="0">
                      <a:pos x="1032" y="281"/>
                    </a:cxn>
                    <a:cxn ang="0">
                      <a:pos x="769" y="1321"/>
                    </a:cxn>
                    <a:cxn ang="0">
                      <a:pos x="511" y="1321"/>
                    </a:cxn>
                    <a:cxn ang="0">
                      <a:pos x="248" y="281"/>
                    </a:cxn>
                    <a:cxn ang="0">
                      <a:pos x="248" y="1321"/>
                    </a:cxn>
                    <a:cxn ang="0">
                      <a:pos x="0" y="1321"/>
                    </a:cxn>
                  </a:cxnLst>
                  <a:rect l="0" t="0" r="r" b="b"/>
                  <a:pathLst>
                    <a:path w="1281" h="1321">
                      <a:moveTo>
                        <a:pt x="0" y="1321"/>
                      </a:moveTo>
                      <a:lnTo>
                        <a:pt x="0" y="0"/>
                      </a:lnTo>
                      <a:lnTo>
                        <a:pt x="401" y="0"/>
                      </a:lnTo>
                      <a:lnTo>
                        <a:pt x="641" y="901"/>
                      </a:lnTo>
                      <a:lnTo>
                        <a:pt x="879" y="0"/>
                      </a:lnTo>
                      <a:lnTo>
                        <a:pt x="1281" y="0"/>
                      </a:lnTo>
                      <a:lnTo>
                        <a:pt x="1281" y="1321"/>
                      </a:lnTo>
                      <a:lnTo>
                        <a:pt x="1032" y="1321"/>
                      </a:lnTo>
                      <a:lnTo>
                        <a:pt x="1032" y="281"/>
                      </a:lnTo>
                      <a:lnTo>
                        <a:pt x="769" y="1321"/>
                      </a:lnTo>
                      <a:lnTo>
                        <a:pt x="511" y="1321"/>
                      </a:lnTo>
                      <a:lnTo>
                        <a:pt x="248" y="281"/>
                      </a:lnTo>
                      <a:lnTo>
                        <a:pt x="248" y="1321"/>
                      </a:lnTo>
                      <a:lnTo>
                        <a:pt x="0" y="1321"/>
                      </a:lnTo>
                      <a:close/>
                    </a:path>
                  </a:pathLst>
                </a:custGeom>
                <a:noFill/>
                <a:ln w="9525">
                  <a:noFill/>
                  <a:round/>
                  <a:headEnd/>
                  <a:tailEnd/>
                </a:ln>
              </p:spPr>
              <p:txBody>
                <a:bodyPr/>
                <a:lstStyle/>
                <a:p>
                  <a:endParaRPr lang="pt-BR"/>
                </a:p>
              </p:txBody>
            </p:sp>
            <p:sp>
              <p:nvSpPr>
                <p:cNvPr id="17582" name="Freeform 1198"/>
                <p:cNvSpPr>
                  <a:spLocks noEditPoints="1"/>
                </p:cNvSpPr>
                <p:nvPr/>
              </p:nvSpPr>
              <p:spPr bwMode="auto">
                <a:xfrm>
                  <a:off x="3046" y="2622"/>
                  <a:ext cx="31" cy="34"/>
                </a:xfrm>
                <a:custGeom>
                  <a:avLst/>
                  <a:gdLst/>
                  <a:ahLst/>
                  <a:cxnLst>
                    <a:cxn ang="0">
                      <a:pos x="871" y="750"/>
                    </a:cxn>
                    <a:cxn ang="0">
                      <a:pos x="840" y="811"/>
                    </a:cxn>
                    <a:cxn ang="0">
                      <a:pos x="801" y="864"/>
                    </a:cxn>
                    <a:cxn ang="0">
                      <a:pos x="755" y="909"/>
                    </a:cxn>
                    <a:cxn ang="0">
                      <a:pos x="702" y="944"/>
                    </a:cxn>
                    <a:cxn ang="0">
                      <a:pos x="643" y="972"/>
                    </a:cxn>
                    <a:cxn ang="0">
                      <a:pos x="577" y="991"/>
                    </a:cxn>
                    <a:cxn ang="0">
                      <a:pos x="504" y="999"/>
                    </a:cxn>
                    <a:cxn ang="0">
                      <a:pos x="405" y="998"/>
                    </a:cxn>
                    <a:cxn ang="0">
                      <a:pos x="296" y="978"/>
                    </a:cxn>
                    <a:cxn ang="0">
                      <a:pos x="203" y="936"/>
                    </a:cxn>
                    <a:cxn ang="0">
                      <a:pos x="126" y="876"/>
                    </a:cxn>
                    <a:cxn ang="0">
                      <a:pos x="72" y="803"/>
                    </a:cxn>
                    <a:cxn ang="0">
                      <a:pos x="36" y="730"/>
                    </a:cxn>
                    <a:cxn ang="0">
                      <a:pos x="13" y="647"/>
                    </a:cxn>
                    <a:cxn ang="0">
                      <a:pos x="1" y="556"/>
                    </a:cxn>
                    <a:cxn ang="0">
                      <a:pos x="1" y="449"/>
                    </a:cxn>
                    <a:cxn ang="0">
                      <a:pos x="17" y="343"/>
                    </a:cxn>
                    <a:cxn ang="0">
                      <a:pos x="48" y="251"/>
                    </a:cxn>
                    <a:cxn ang="0">
                      <a:pos x="95" y="170"/>
                    </a:cxn>
                    <a:cxn ang="0">
                      <a:pos x="157" y="104"/>
                    </a:cxn>
                    <a:cxn ang="0">
                      <a:pos x="228" y="53"/>
                    </a:cxn>
                    <a:cxn ang="0">
                      <a:pos x="307" y="19"/>
                    </a:cxn>
                    <a:cxn ang="0">
                      <a:pos x="394" y="3"/>
                    </a:cxn>
                    <a:cxn ang="0">
                      <a:pos x="492" y="3"/>
                    </a:cxn>
                    <a:cxn ang="0">
                      <a:pos x="588" y="20"/>
                    </a:cxn>
                    <a:cxn ang="0">
                      <a:pos x="674" y="55"/>
                    </a:cxn>
                    <a:cxn ang="0">
                      <a:pos x="746" y="109"/>
                    </a:cxn>
                    <a:cxn ang="0">
                      <a:pos x="808" y="179"/>
                    </a:cxn>
                    <a:cxn ang="0">
                      <a:pos x="854" y="268"/>
                    </a:cxn>
                    <a:cxn ang="0">
                      <a:pos x="883" y="377"/>
                    </a:cxn>
                    <a:cxn ang="0">
                      <a:pos x="896" y="503"/>
                    </a:cxn>
                    <a:cxn ang="0">
                      <a:pos x="262" y="601"/>
                    </a:cxn>
                    <a:cxn ang="0">
                      <a:pos x="273" y="662"/>
                    </a:cxn>
                    <a:cxn ang="0">
                      <a:pos x="291" y="704"/>
                    </a:cxn>
                    <a:cxn ang="0">
                      <a:pos x="315" y="741"/>
                    </a:cxn>
                    <a:cxn ang="0">
                      <a:pos x="344" y="770"/>
                    </a:cxn>
                    <a:cxn ang="0">
                      <a:pos x="379" y="791"/>
                    </a:cxn>
                    <a:cxn ang="0">
                      <a:pos x="416" y="805"/>
                    </a:cxn>
                    <a:cxn ang="0">
                      <a:pos x="458" y="811"/>
                    </a:cxn>
                    <a:cxn ang="0">
                      <a:pos x="510" y="806"/>
                    </a:cxn>
                    <a:cxn ang="0">
                      <a:pos x="558" y="786"/>
                    </a:cxn>
                    <a:cxn ang="0">
                      <a:pos x="597" y="749"/>
                    </a:cxn>
                    <a:cxn ang="0">
                      <a:pos x="625" y="691"/>
                    </a:cxn>
                    <a:cxn ang="0">
                      <a:pos x="640" y="367"/>
                    </a:cxn>
                    <a:cxn ang="0">
                      <a:pos x="612" y="283"/>
                    </a:cxn>
                    <a:cxn ang="0">
                      <a:pos x="588" y="251"/>
                    </a:cxn>
                    <a:cxn ang="0">
                      <a:pos x="528" y="208"/>
                    </a:cxn>
                    <a:cxn ang="0">
                      <a:pos x="456" y="194"/>
                    </a:cxn>
                    <a:cxn ang="0">
                      <a:pos x="416" y="197"/>
                    </a:cxn>
                    <a:cxn ang="0">
                      <a:pos x="380" y="209"/>
                    </a:cxn>
                    <a:cxn ang="0">
                      <a:pos x="347" y="229"/>
                    </a:cxn>
                    <a:cxn ang="0">
                      <a:pos x="318" y="255"/>
                    </a:cxn>
                    <a:cxn ang="0">
                      <a:pos x="295" y="287"/>
                    </a:cxn>
                    <a:cxn ang="0">
                      <a:pos x="277" y="325"/>
                    </a:cxn>
                    <a:cxn ang="0">
                      <a:pos x="267" y="370"/>
                    </a:cxn>
                    <a:cxn ang="0">
                      <a:pos x="265" y="418"/>
                    </a:cxn>
                  </a:cxnLst>
                  <a:rect l="0" t="0" r="r" b="b"/>
                  <a:pathLst>
                    <a:path w="897" h="1000">
                      <a:moveTo>
                        <a:pt x="630" y="674"/>
                      </a:moveTo>
                      <a:lnTo>
                        <a:pt x="884" y="716"/>
                      </a:lnTo>
                      <a:lnTo>
                        <a:pt x="877" y="734"/>
                      </a:lnTo>
                      <a:lnTo>
                        <a:pt x="871" y="750"/>
                      </a:lnTo>
                      <a:lnTo>
                        <a:pt x="864" y="766"/>
                      </a:lnTo>
                      <a:lnTo>
                        <a:pt x="856" y="782"/>
                      </a:lnTo>
                      <a:lnTo>
                        <a:pt x="848" y="797"/>
                      </a:lnTo>
                      <a:lnTo>
                        <a:pt x="840" y="811"/>
                      </a:lnTo>
                      <a:lnTo>
                        <a:pt x="831" y="825"/>
                      </a:lnTo>
                      <a:lnTo>
                        <a:pt x="820" y="838"/>
                      </a:lnTo>
                      <a:lnTo>
                        <a:pt x="811" y="851"/>
                      </a:lnTo>
                      <a:lnTo>
                        <a:pt x="801" y="864"/>
                      </a:lnTo>
                      <a:lnTo>
                        <a:pt x="790" y="876"/>
                      </a:lnTo>
                      <a:lnTo>
                        <a:pt x="779" y="887"/>
                      </a:lnTo>
                      <a:lnTo>
                        <a:pt x="767" y="898"/>
                      </a:lnTo>
                      <a:lnTo>
                        <a:pt x="755" y="909"/>
                      </a:lnTo>
                      <a:lnTo>
                        <a:pt x="742" y="918"/>
                      </a:lnTo>
                      <a:lnTo>
                        <a:pt x="729" y="927"/>
                      </a:lnTo>
                      <a:lnTo>
                        <a:pt x="716" y="936"/>
                      </a:lnTo>
                      <a:lnTo>
                        <a:pt x="702" y="944"/>
                      </a:lnTo>
                      <a:lnTo>
                        <a:pt x="688" y="952"/>
                      </a:lnTo>
                      <a:lnTo>
                        <a:pt x="674" y="959"/>
                      </a:lnTo>
                      <a:lnTo>
                        <a:pt x="658" y="966"/>
                      </a:lnTo>
                      <a:lnTo>
                        <a:pt x="643" y="972"/>
                      </a:lnTo>
                      <a:lnTo>
                        <a:pt x="627" y="978"/>
                      </a:lnTo>
                      <a:lnTo>
                        <a:pt x="611" y="983"/>
                      </a:lnTo>
                      <a:lnTo>
                        <a:pt x="594" y="987"/>
                      </a:lnTo>
                      <a:lnTo>
                        <a:pt x="577" y="991"/>
                      </a:lnTo>
                      <a:lnTo>
                        <a:pt x="559" y="994"/>
                      </a:lnTo>
                      <a:lnTo>
                        <a:pt x="542" y="996"/>
                      </a:lnTo>
                      <a:lnTo>
                        <a:pt x="524" y="998"/>
                      </a:lnTo>
                      <a:lnTo>
                        <a:pt x="504" y="999"/>
                      </a:lnTo>
                      <a:lnTo>
                        <a:pt x="485" y="1000"/>
                      </a:lnTo>
                      <a:lnTo>
                        <a:pt x="466" y="1000"/>
                      </a:lnTo>
                      <a:lnTo>
                        <a:pt x="434" y="1000"/>
                      </a:lnTo>
                      <a:lnTo>
                        <a:pt x="405" y="998"/>
                      </a:lnTo>
                      <a:lnTo>
                        <a:pt x="376" y="995"/>
                      </a:lnTo>
                      <a:lnTo>
                        <a:pt x="348" y="990"/>
                      </a:lnTo>
                      <a:lnTo>
                        <a:pt x="322" y="985"/>
                      </a:lnTo>
                      <a:lnTo>
                        <a:pt x="296" y="978"/>
                      </a:lnTo>
                      <a:lnTo>
                        <a:pt x="271" y="969"/>
                      </a:lnTo>
                      <a:lnTo>
                        <a:pt x="247" y="959"/>
                      </a:lnTo>
                      <a:lnTo>
                        <a:pt x="225" y="948"/>
                      </a:lnTo>
                      <a:lnTo>
                        <a:pt x="203" y="936"/>
                      </a:lnTo>
                      <a:lnTo>
                        <a:pt x="182" y="923"/>
                      </a:lnTo>
                      <a:lnTo>
                        <a:pt x="163" y="909"/>
                      </a:lnTo>
                      <a:lnTo>
                        <a:pt x="145" y="893"/>
                      </a:lnTo>
                      <a:lnTo>
                        <a:pt x="126" y="876"/>
                      </a:lnTo>
                      <a:lnTo>
                        <a:pt x="110" y="857"/>
                      </a:lnTo>
                      <a:lnTo>
                        <a:pt x="94" y="837"/>
                      </a:lnTo>
                      <a:lnTo>
                        <a:pt x="83" y="820"/>
                      </a:lnTo>
                      <a:lnTo>
                        <a:pt x="72" y="803"/>
                      </a:lnTo>
                      <a:lnTo>
                        <a:pt x="63" y="786"/>
                      </a:lnTo>
                      <a:lnTo>
                        <a:pt x="52" y="768"/>
                      </a:lnTo>
                      <a:lnTo>
                        <a:pt x="44" y="749"/>
                      </a:lnTo>
                      <a:lnTo>
                        <a:pt x="36" y="730"/>
                      </a:lnTo>
                      <a:lnTo>
                        <a:pt x="29" y="709"/>
                      </a:lnTo>
                      <a:lnTo>
                        <a:pt x="23" y="689"/>
                      </a:lnTo>
                      <a:lnTo>
                        <a:pt x="17" y="669"/>
                      </a:lnTo>
                      <a:lnTo>
                        <a:pt x="13" y="647"/>
                      </a:lnTo>
                      <a:lnTo>
                        <a:pt x="9" y="626"/>
                      </a:lnTo>
                      <a:lnTo>
                        <a:pt x="5" y="603"/>
                      </a:lnTo>
                      <a:lnTo>
                        <a:pt x="3" y="580"/>
                      </a:lnTo>
                      <a:lnTo>
                        <a:pt x="1" y="556"/>
                      </a:lnTo>
                      <a:lnTo>
                        <a:pt x="0" y="532"/>
                      </a:lnTo>
                      <a:lnTo>
                        <a:pt x="0" y="508"/>
                      </a:lnTo>
                      <a:lnTo>
                        <a:pt x="0" y="479"/>
                      </a:lnTo>
                      <a:lnTo>
                        <a:pt x="1" y="449"/>
                      </a:lnTo>
                      <a:lnTo>
                        <a:pt x="4" y="422"/>
                      </a:lnTo>
                      <a:lnTo>
                        <a:pt x="7" y="395"/>
                      </a:lnTo>
                      <a:lnTo>
                        <a:pt x="11" y="369"/>
                      </a:lnTo>
                      <a:lnTo>
                        <a:pt x="17" y="343"/>
                      </a:lnTo>
                      <a:lnTo>
                        <a:pt x="23" y="319"/>
                      </a:lnTo>
                      <a:lnTo>
                        <a:pt x="30" y="295"/>
                      </a:lnTo>
                      <a:lnTo>
                        <a:pt x="39" y="273"/>
                      </a:lnTo>
                      <a:lnTo>
                        <a:pt x="48" y="251"/>
                      </a:lnTo>
                      <a:lnTo>
                        <a:pt x="59" y="230"/>
                      </a:lnTo>
                      <a:lnTo>
                        <a:pt x="70" y="208"/>
                      </a:lnTo>
                      <a:lnTo>
                        <a:pt x="82" y="189"/>
                      </a:lnTo>
                      <a:lnTo>
                        <a:pt x="95" y="170"/>
                      </a:lnTo>
                      <a:lnTo>
                        <a:pt x="109" y="152"/>
                      </a:lnTo>
                      <a:lnTo>
                        <a:pt x="124" y="135"/>
                      </a:lnTo>
                      <a:lnTo>
                        <a:pt x="141" y="119"/>
                      </a:lnTo>
                      <a:lnTo>
                        <a:pt x="157" y="104"/>
                      </a:lnTo>
                      <a:lnTo>
                        <a:pt x="174" y="89"/>
                      </a:lnTo>
                      <a:lnTo>
                        <a:pt x="191" y="76"/>
                      </a:lnTo>
                      <a:lnTo>
                        <a:pt x="208" y="64"/>
                      </a:lnTo>
                      <a:lnTo>
                        <a:pt x="228" y="53"/>
                      </a:lnTo>
                      <a:lnTo>
                        <a:pt x="246" y="43"/>
                      </a:lnTo>
                      <a:lnTo>
                        <a:pt x="266" y="34"/>
                      </a:lnTo>
                      <a:lnTo>
                        <a:pt x="285" y="26"/>
                      </a:lnTo>
                      <a:lnTo>
                        <a:pt x="307" y="19"/>
                      </a:lnTo>
                      <a:lnTo>
                        <a:pt x="327" y="14"/>
                      </a:lnTo>
                      <a:lnTo>
                        <a:pt x="349" y="9"/>
                      </a:lnTo>
                      <a:lnTo>
                        <a:pt x="371" y="5"/>
                      </a:lnTo>
                      <a:lnTo>
                        <a:pt x="394" y="3"/>
                      </a:lnTo>
                      <a:lnTo>
                        <a:pt x="416" y="1"/>
                      </a:lnTo>
                      <a:lnTo>
                        <a:pt x="440" y="0"/>
                      </a:lnTo>
                      <a:lnTo>
                        <a:pt x="467" y="1"/>
                      </a:lnTo>
                      <a:lnTo>
                        <a:pt x="492" y="3"/>
                      </a:lnTo>
                      <a:lnTo>
                        <a:pt x="517" y="5"/>
                      </a:lnTo>
                      <a:lnTo>
                        <a:pt x="542" y="9"/>
                      </a:lnTo>
                      <a:lnTo>
                        <a:pt x="565" y="14"/>
                      </a:lnTo>
                      <a:lnTo>
                        <a:pt x="588" y="20"/>
                      </a:lnTo>
                      <a:lnTo>
                        <a:pt x="611" y="27"/>
                      </a:lnTo>
                      <a:lnTo>
                        <a:pt x="632" y="36"/>
                      </a:lnTo>
                      <a:lnTo>
                        <a:pt x="653" y="45"/>
                      </a:lnTo>
                      <a:lnTo>
                        <a:pt x="674" y="55"/>
                      </a:lnTo>
                      <a:lnTo>
                        <a:pt x="693" y="67"/>
                      </a:lnTo>
                      <a:lnTo>
                        <a:pt x="711" y="79"/>
                      </a:lnTo>
                      <a:lnTo>
                        <a:pt x="729" y="93"/>
                      </a:lnTo>
                      <a:lnTo>
                        <a:pt x="746" y="109"/>
                      </a:lnTo>
                      <a:lnTo>
                        <a:pt x="763" y="125"/>
                      </a:lnTo>
                      <a:lnTo>
                        <a:pt x="779" y="141"/>
                      </a:lnTo>
                      <a:lnTo>
                        <a:pt x="794" y="160"/>
                      </a:lnTo>
                      <a:lnTo>
                        <a:pt x="808" y="179"/>
                      </a:lnTo>
                      <a:lnTo>
                        <a:pt x="820" y="199"/>
                      </a:lnTo>
                      <a:lnTo>
                        <a:pt x="833" y="221"/>
                      </a:lnTo>
                      <a:lnTo>
                        <a:pt x="844" y="245"/>
                      </a:lnTo>
                      <a:lnTo>
                        <a:pt x="854" y="268"/>
                      </a:lnTo>
                      <a:lnTo>
                        <a:pt x="863" y="294"/>
                      </a:lnTo>
                      <a:lnTo>
                        <a:pt x="870" y="320"/>
                      </a:lnTo>
                      <a:lnTo>
                        <a:pt x="877" y="347"/>
                      </a:lnTo>
                      <a:lnTo>
                        <a:pt x="883" y="377"/>
                      </a:lnTo>
                      <a:lnTo>
                        <a:pt x="888" y="406"/>
                      </a:lnTo>
                      <a:lnTo>
                        <a:pt x="892" y="437"/>
                      </a:lnTo>
                      <a:lnTo>
                        <a:pt x="895" y="469"/>
                      </a:lnTo>
                      <a:lnTo>
                        <a:pt x="896" y="503"/>
                      </a:lnTo>
                      <a:lnTo>
                        <a:pt x="897" y="538"/>
                      </a:lnTo>
                      <a:lnTo>
                        <a:pt x="897" y="573"/>
                      </a:lnTo>
                      <a:lnTo>
                        <a:pt x="260" y="573"/>
                      </a:lnTo>
                      <a:lnTo>
                        <a:pt x="262" y="601"/>
                      </a:lnTo>
                      <a:lnTo>
                        <a:pt x="265" y="627"/>
                      </a:lnTo>
                      <a:lnTo>
                        <a:pt x="267" y="639"/>
                      </a:lnTo>
                      <a:lnTo>
                        <a:pt x="270" y="651"/>
                      </a:lnTo>
                      <a:lnTo>
                        <a:pt x="273" y="662"/>
                      </a:lnTo>
                      <a:lnTo>
                        <a:pt x="277" y="673"/>
                      </a:lnTo>
                      <a:lnTo>
                        <a:pt x="280" y="684"/>
                      </a:lnTo>
                      <a:lnTo>
                        <a:pt x="285" y="694"/>
                      </a:lnTo>
                      <a:lnTo>
                        <a:pt x="291" y="704"/>
                      </a:lnTo>
                      <a:lnTo>
                        <a:pt x="296" y="714"/>
                      </a:lnTo>
                      <a:lnTo>
                        <a:pt x="302" y="723"/>
                      </a:lnTo>
                      <a:lnTo>
                        <a:pt x="308" y="732"/>
                      </a:lnTo>
                      <a:lnTo>
                        <a:pt x="315" y="741"/>
                      </a:lnTo>
                      <a:lnTo>
                        <a:pt x="322" y="749"/>
                      </a:lnTo>
                      <a:lnTo>
                        <a:pt x="329" y="756"/>
                      </a:lnTo>
                      <a:lnTo>
                        <a:pt x="337" y="763"/>
                      </a:lnTo>
                      <a:lnTo>
                        <a:pt x="344" y="770"/>
                      </a:lnTo>
                      <a:lnTo>
                        <a:pt x="353" y="776"/>
                      </a:lnTo>
                      <a:lnTo>
                        <a:pt x="361" y="782"/>
                      </a:lnTo>
                      <a:lnTo>
                        <a:pt x="370" y="787"/>
                      </a:lnTo>
                      <a:lnTo>
                        <a:pt x="379" y="791"/>
                      </a:lnTo>
                      <a:lnTo>
                        <a:pt x="388" y="795"/>
                      </a:lnTo>
                      <a:lnTo>
                        <a:pt x="397" y="799"/>
                      </a:lnTo>
                      <a:lnTo>
                        <a:pt x="407" y="802"/>
                      </a:lnTo>
                      <a:lnTo>
                        <a:pt x="416" y="805"/>
                      </a:lnTo>
                      <a:lnTo>
                        <a:pt x="426" y="807"/>
                      </a:lnTo>
                      <a:lnTo>
                        <a:pt x="436" y="809"/>
                      </a:lnTo>
                      <a:lnTo>
                        <a:pt x="447" y="810"/>
                      </a:lnTo>
                      <a:lnTo>
                        <a:pt x="458" y="811"/>
                      </a:lnTo>
                      <a:lnTo>
                        <a:pt x="469" y="811"/>
                      </a:lnTo>
                      <a:lnTo>
                        <a:pt x="483" y="810"/>
                      </a:lnTo>
                      <a:lnTo>
                        <a:pt x="497" y="809"/>
                      </a:lnTo>
                      <a:lnTo>
                        <a:pt x="510" y="806"/>
                      </a:lnTo>
                      <a:lnTo>
                        <a:pt x="524" y="803"/>
                      </a:lnTo>
                      <a:lnTo>
                        <a:pt x="536" y="798"/>
                      </a:lnTo>
                      <a:lnTo>
                        <a:pt x="547" y="793"/>
                      </a:lnTo>
                      <a:lnTo>
                        <a:pt x="558" y="786"/>
                      </a:lnTo>
                      <a:lnTo>
                        <a:pt x="569" y="779"/>
                      </a:lnTo>
                      <a:lnTo>
                        <a:pt x="578" y="770"/>
                      </a:lnTo>
                      <a:lnTo>
                        <a:pt x="588" y="760"/>
                      </a:lnTo>
                      <a:lnTo>
                        <a:pt x="597" y="749"/>
                      </a:lnTo>
                      <a:lnTo>
                        <a:pt x="605" y="737"/>
                      </a:lnTo>
                      <a:lnTo>
                        <a:pt x="612" y="722"/>
                      </a:lnTo>
                      <a:lnTo>
                        <a:pt x="619" y="707"/>
                      </a:lnTo>
                      <a:lnTo>
                        <a:pt x="625" y="691"/>
                      </a:lnTo>
                      <a:lnTo>
                        <a:pt x="630" y="674"/>
                      </a:lnTo>
                      <a:close/>
                      <a:moveTo>
                        <a:pt x="645" y="418"/>
                      </a:moveTo>
                      <a:lnTo>
                        <a:pt x="643" y="392"/>
                      </a:lnTo>
                      <a:lnTo>
                        <a:pt x="640" y="367"/>
                      </a:lnTo>
                      <a:lnTo>
                        <a:pt x="635" y="343"/>
                      </a:lnTo>
                      <a:lnTo>
                        <a:pt x="629" y="321"/>
                      </a:lnTo>
                      <a:lnTo>
                        <a:pt x="621" y="301"/>
                      </a:lnTo>
                      <a:lnTo>
                        <a:pt x="612" y="283"/>
                      </a:lnTo>
                      <a:lnTo>
                        <a:pt x="607" y="275"/>
                      </a:lnTo>
                      <a:lnTo>
                        <a:pt x="601" y="266"/>
                      </a:lnTo>
                      <a:lnTo>
                        <a:pt x="594" y="259"/>
                      </a:lnTo>
                      <a:lnTo>
                        <a:pt x="588" y="251"/>
                      </a:lnTo>
                      <a:lnTo>
                        <a:pt x="574" y="238"/>
                      </a:lnTo>
                      <a:lnTo>
                        <a:pt x="559" y="227"/>
                      </a:lnTo>
                      <a:lnTo>
                        <a:pt x="544" y="216"/>
                      </a:lnTo>
                      <a:lnTo>
                        <a:pt x="528" y="208"/>
                      </a:lnTo>
                      <a:lnTo>
                        <a:pt x="510" y="202"/>
                      </a:lnTo>
                      <a:lnTo>
                        <a:pt x="493" y="197"/>
                      </a:lnTo>
                      <a:lnTo>
                        <a:pt x="475" y="195"/>
                      </a:lnTo>
                      <a:lnTo>
                        <a:pt x="456" y="194"/>
                      </a:lnTo>
                      <a:lnTo>
                        <a:pt x="446" y="194"/>
                      </a:lnTo>
                      <a:lnTo>
                        <a:pt x="435" y="195"/>
                      </a:lnTo>
                      <a:lnTo>
                        <a:pt x="425" y="196"/>
                      </a:lnTo>
                      <a:lnTo>
                        <a:pt x="416" y="197"/>
                      </a:lnTo>
                      <a:lnTo>
                        <a:pt x="406" y="200"/>
                      </a:lnTo>
                      <a:lnTo>
                        <a:pt x="397" y="202"/>
                      </a:lnTo>
                      <a:lnTo>
                        <a:pt x="388" y="205"/>
                      </a:lnTo>
                      <a:lnTo>
                        <a:pt x="380" y="209"/>
                      </a:lnTo>
                      <a:lnTo>
                        <a:pt x="371" y="213"/>
                      </a:lnTo>
                      <a:lnTo>
                        <a:pt x="362" y="217"/>
                      </a:lnTo>
                      <a:lnTo>
                        <a:pt x="354" y="222"/>
                      </a:lnTo>
                      <a:lnTo>
                        <a:pt x="347" y="229"/>
                      </a:lnTo>
                      <a:lnTo>
                        <a:pt x="339" y="235"/>
                      </a:lnTo>
                      <a:lnTo>
                        <a:pt x="332" y="241"/>
                      </a:lnTo>
                      <a:lnTo>
                        <a:pt x="325" y="248"/>
                      </a:lnTo>
                      <a:lnTo>
                        <a:pt x="318" y="255"/>
                      </a:lnTo>
                      <a:lnTo>
                        <a:pt x="312" y="262"/>
                      </a:lnTo>
                      <a:lnTo>
                        <a:pt x="306" y="270"/>
                      </a:lnTo>
                      <a:lnTo>
                        <a:pt x="300" y="279"/>
                      </a:lnTo>
                      <a:lnTo>
                        <a:pt x="295" y="287"/>
                      </a:lnTo>
                      <a:lnTo>
                        <a:pt x="290" y="296"/>
                      </a:lnTo>
                      <a:lnTo>
                        <a:pt x="285" y="306"/>
                      </a:lnTo>
                      <a:lnTo>
                        <a:pt x="281" y="315"/>
                      </a:lnTo>
                      <a:lnTo>
                        <a:pt x="277" y="325"/>
                      </a:lnTo>
                      <a:lnTo>
                        <a:pt x="274" y="336"/>
                      </a:lnTo>
                      <a:lnTo>
                        <a:pt x="272" y="346"/>
                      </a:lnTo>
                      <a:lnTo>
                        <a:pt x="269" y="358"/>
                      </a:lnTo>
                      <a:lnTo>
                        <a:pt x="267" y="370"/>
                      </a:lnTo>
                      <a:lnTo>
                        <a:pt x="266" y="381"/>
                      </a:lnTo>
                      <a:lnTo>
                        <a:pt x="265" y="393"/>
                      </a:lnTo>
                      <a:lnTo>
                        <a:pt x="265" y="406"/>
                      </a:lnTo>
                      <a:lnTo>
                        <a:pt x="265" y="418"/>
                      </a:lnTo>
                      <a:lnTo>
                        <a:pt x="645" y="418"/>
                      </a:lnTo>
                      <a:close/>
                    </a:path>
                  </a:pathLst>
                </a:custGeom>
                <a:noFill/>
                <a:ln w="9525">
                  <a:noFill/>
                  <a:round/>
                  <a:headEnd/>
                  <a:tailEnd/>
                </a:ln>
              </p:spPr>
              <p:txBody>
                <a:bodyPr/>
                <a:lstStyle/>
                <a:p>
                  <a:endParaRPr lang="pt-BR"/>
                </a:p>
              </p:txBody>
            </p:sp>
            <p:sp>
              <p:nvSpPr>
                <p:cNvPr id="17583" name="Freeform 1199"/>
                <p:cNvSpPr>
                  <a:spLocks/>
                </p:cNvSpPr>
                <p:nvPr/>
              </p:nvSpPr>
              <p:spPr bwMode="auto">
                <a:xfrm>
                  <a:off x="3081" y="2622"/>
                  <a:ext cx="31" cy="34"/>
                </a:xfrm>
                <a:custGeom>
                  <a:avLst/>
                  <a:gdLst/>
                  <a:ahLst/>
                  <a:cxnLst>
                    <a:cxn ang="0">
                      <a:pos x="273" y="717"/>
                    </a:cxn>
                    <a:cxn ang="0">
                      <a:pos x="321" y="779"/>
                    </a:cxn>
                    <a:cxn ang="0">
                      <a:pos x="399" y="812"/>
                    </a:cxn>
                    <a:cxn ang="0">
                      <a:pos x="508" y="815"/>
                    </a:cxn>
                    <a:cxn ang="0">
                      <a:pos x="596" y="790"/>
                    </a:cxn>
                    <a:cxn ang="0">
                      <a:pos x="634" y="752"/>
                    </a:cxn>
                    <a:cxn ang="0">
                      <a:pos x="642" y="706"/>
                    </a:cxn>
                    <a:cxn ang="0">
                      <a:pos x="632" y="676"/>
                    </a:cxn>
                    <a:cxn ang="0">
                      <a:pos x="604" y="653"/>
                    </a:cxn>
                    <a:cxn ang="0">
                      <a:pos x="540" y="633"/>
                    </a:cxn>
                    <a:cxn ang="0">
                      <a:pos x="264" y="560"/>
                    </a:cxn>
                    <a:cxn ang="0">
                      <a:pos x="173" y="524"/>
                    </a:cxn>
                    <a:cxn ang="0">
                      <a:pos x="110" y="479"/>
                    </a:cxn>
                    <a:cxn ang="0">
                      <a:pos x="64" y="417"/>
                    </a:cxn>
                    <a:cxn ang="0">
                      <a:pos x="39" y="343"/>
                    </a:cxn>
                    <a:cxn ang="0">
                      <a:pos x="36" y="264"/>
                    </a:cxn>
                    <a:cxn ang="0">
                      <a:pos x="54" y="193"/>
                    </a:cxn>
                    <a:cxn ang="0">
                      <a:pos x="91" y="130"/>
                    </a:cxn>
                    <a:cxn ang="0">
                      <a:pos x="147" y="75"/>
                    </a:cxn>
                    <a:cxn ang="0">
                      <a:pos x="223" y="33"/>
                    </a:cxn>
                    <a:cxn ang="0">
                      <a:pos x="321" y="9"/>
                    </a:cxn>
                    <a:cxn ang="0">
                      <a:pos x="440" y="0"/>
                    </a:cxn>
                    <a:cxn ang="0">
                      <a:pos x="553" y="7"/>
                    </a:cxn>
                    <a:cxn ang="0">
                      <a:pos x="647" y="25"/>
                    </a:cxn>
                    <a:cxn ang="0">
                      <a:pos x="721" y="56"/>
                    </a:cxn>
                    <a:cxn ang="0">
                      <a:pos x="777" y="101"/>
                    </a:cxn>
                    <a:cxn ang="0">
                      <a:pos x="822" y="156"/>
                    </a:cxn>
                    <a:cxn ang="0">
                      <a:pos x="855" y="224"/>
                    </a:cxn>
                    <a:cxn ang="0">
                      <a:pos x="616" y="271"/>
                    </a:cxn>
                    <a:cxn ang="0">
                      <a:pos x="577" y="220"/>
                    </a:cxn>
                    <a:cxn ang="0">
                      <a:pos x="515" y="189"/>
                    </a:cxn>
                    <a:cxn ang="0">
                      <a:pos x="420" y="183"/>
                    </a:cxn>
                    <a:cxn ang="0">
                      <a:pos x="325" y="198"/>
                    </a:cxn>
                    <a:cxn ang="0">
                      <a:pos x="283" y="227"/>
                    </a:cxn>
                    <a:cxn ang="0">
                      <a:pos x="272" y="262"/>
                    </a:cxn>
                    <a:cxn ang="0">
                      <a:pos x="282" y="292"/>
                    </a:cxn>
                    <a:cxn ang="0">
                      <a:pos x="324" y="321"/>
                    </a:cxn>
                    <a:cxn ang="0">
                      <a:pos x="486" y="368"/>
                    </a:cxn>
                    <a:cxn ang="0">
                      <a:pos x="707" y="430"/>
                    </a:cxn>
                    <a:cxn ang="0">
                      <a:pos x="784" y="467"/>
                    </a:cxn>
                    <a:cxn ang="0">
                      <a:pos x="837" y="509"/>
                    </a:cxn>
                    <a:cxn ang="0">
                      <a:pos x="872" y="561"/>
                    </a:cxn>
                    <a:cxn ang="0">
                      <a:pos x="893" y="623"/>
                    </a:cxn>
                    <a:cxn ang="0">
                      <a:pos x="898" y="696"/>
                    </a:cxn>
                    <a:cxn ang="0">
                      <a:pos x="882" y="773"/>
                    </a:cxn>
                    <a:cxn ang="0">
                      <a:pos x="846" y="843"/>
                    </a:cxn>
                    <a:cxn ang="0">
                      <a:pos x="787" y="906"/>
                    </a:cxn>
                    <a:cxn ang="0">
                      <a:pos x="708" y="955"/>
                    </a:cxn>
                    <a:cxn ang="0">
                      <a:pos x="608" y="987"/>
                    </a:cxn>
                    <a:cxn ang="0">
                      <a:pos x="487" y="1000"/>
                    </a:cxn>
                    <a:cxn ang="0">
                      <a:pos x="368" y="996"/>
                    </a:cxn>
                    <a:cxn ang="0">
                      <a:pos x="265" y="975"/>
                    </a:cxn>
                    <a:cxn ang="0">
                      <a:pos x="179" y="939"/>
                    </a:cxn>
                    <a:cxn ang="0">
                      <a:pos x="109" y="890"/>
                    </a:cxn>
                    <a:cxn ang="0">
                      <a:pos x="55" y="827"/>
                    </a:cxn>
                    <a:cxn ang="0">
                      <a:pos x="16" y="755"/>
                    </a:cxn>
                  </a:cxnLst>
                  <a:rect l="0" t="0" r="r" b="b"/>
                  <a:pathLst>
                    <a:path w="898" h="1000">
                      <a:moveTo>
                        <a:pt x="0" y="705"/>
                      </a:moveTo>
                      <a:lnTo>
                        <a:pt x="255" y="667"/>
                      </a:lnTo>
                      <a:lnTo>
                        <a:pt x="259" y="685"/>
                      </a:lnTo>
                      <a:lnTo>
                        <a:pt x="265" y="701"/>
                      </a:lnTo>
                      <a:lnTo>
                        <a:pt x="273" y="717"/>
                      </a:lnTo>
                      <a:lnTo>
                        <a:pt x="280" y="732"/>
                      </a:lnTo>
                      <a:lnTo>
                        <a:pt x="289" y="746"/>
                      </a:lnTo>
                      <a:lnTo>
                        <a:pt x="299" y="758"/>
                      </a:lnTo>
                      <a:lnTo>
                        <a:pt x="309" y="769"/>
                      </a:lnTo>
                      <a:lnTo>
                        <a:pt x="321" y="779"/>
                      </a:lnTo>
                      <a:lnTo>
                        <a:pt x="334" y="788"/>
                      </a:lnTo>
                      <a:lnTo>
                        <a:pt x="349" y="796"/>
                      </a:lnTo>
                      <a:lnTo>
                        <a:pt x="364" y="802"/>
                      </a:lnTo>
                      <a:lnTo>
                        <a:pt x="381" y="808"/>
                      </a:lnTo>
                      <a:lnTo>
                        <a:pt x="399" y="812"/>
                      </a:lnTo>
                      <a:lnTo>
                        <a:pt x="418" y="815"/>
                      </a:lnTo>
                      <a:lnTo>
                        <a:pt x="439" y="817"/>
                      </a:lnTo>
                      <a:lnTo>
                        <a:pt x="461" y="817"/>
                      </a:lnTo>
                      <a:lnTo>
                        <a:pt x="484" y="817"/>
                      </a:lnTo>
                      <a:lnTo>
                        <a:pt x="508" y="815"/>
                      </a:lnTo>
                      <a:lnTo>
                        <a:pt x="528" y="812"/>
                      </a:lnTo>
                      <a:lnTo>
                        <a:pt x="547" y="808"/>
                      </a:lnTo>
                      <a:lnTo>
                        <a:pt x="565" y="803"/>
                      </a:lnTo>
                      <a:lnTo>
                        <a:pt x="582" y="797"/>
                      </a:lnTo>
                      <a:lnTo>
                        <a:pt x="596" y="790"/>
                      </a:lnTo>
                      <a:lnTo>
                        <a:pt x="609" y="781"/>
                      </a:lnTo>
                      <a:lnTo>
                        <a:pt x="617" y="775"/>
                      </a:lnTo>
                      <a:lnTo>
                        <a:pt x="624" y="768"/>
                      </a:lnTo>
                      <a:lnTo>
                        <a:pt x="629" y="760"/>
                      </a:lnTo>
                      <a:lnTo>
                        <a:pt x="634" y="752"/>
                      </a:lnTo>
                      <a:lnTo>
                        <a:pt x="638" y="744"/>
                      </a:lnTo>
                      <a:lnTo>
                        <a:pt x="640" y="734"/>
                      </a:lnTo>
                      <a:lnTo>
                        <a:pt x="642" y="724"/>
                      </a:lnTo>
                      <a:lnTo>
                        <a:pt x="643" y="713"/>
                      </a:lnTo>
                      <a:lnTo>
                        <a:pt x="642" y="706"/>
                      </a:lnTo>
                      <a:lnTo>
                        <a:pt x="641" y="700"/>
                      </a:lnTo>
                      <a:lnTo>
                        <a:pt x="640" y="693"/>
                      </a:lnTo>
                      <a:lnTo>
                        <a:pt x="638" y="687"/>
                      </a:lnTo>
                      <a:lnTo>
                        <a:pt x="635" y="681"/>
                      </a:lnTo>
                      <a:lnTo>
                        <a:pt x="632" y="676"/>
                      </a:lnTo>
                      <a:lnTo>
                        <a:pt x="629" y="671"/>
                      </a:lnTo>
                      <a:lnTo>
                        <a:pt x="625" y="666"/>
                      </a:lnTo>
                      <a:lnTo>
                        <a:pt x="619" y="662"/>
                      </a:lnTo>
                      <a:lnTo>
                        <a:pt x="612" y="657"/>
                      </a:lnTo>
                      <a:lnTo>
                        <a:pt x="604" y="653"/>
                      </a:lnTo>
                      <a:lnTo>
                        <a:pt x="594" y="649"/>
                      </a:lnTo>
                      <a:lnTo>
                        <a:pt x="583" y="645"/>
                      </a:lnTo>
                      <a:lnTo>
                        <a:pt x="569" y="641"/>
                      </a:lnTo>
                      <a:lnTo>
                        <a:pt x="555" y="637"/>
                      </a:lnTo>
                      <a:lnTo>
                        <a:pt x="540" y="633"/>
                      </a:lnTo>
                      <a:lnTo>
                        <a:pt x="466" y="616"/>
                      </a:lnTo>
                      <a:lnTo>
                        <a:pt x="400" y="599"/>
                      </a:lnTo>
                      <a:lnTo>
                        <a:pt x="340" y="584"/>
                      </a:lnTo>
                      <a:lnTo>
                        <a:pt x="288" y="568"/>
                      </a:lnTo>
                      <a:lnTo>
                        <a:pt x="264" y="560"/>
                      </a:lnTo>
                      <a:lnTo>
                        <a:pt x="243" y="553"/>
                      </a:lnTo>
                      <a:lnTo>
                        <a:pt x="223" y="545"/>
                      </a:lnTo>
                      <a:lnTo>
                        <a:pt x="205" y="538"/>
                      </a:lnTo>
                      <a:lnTo>
                        <a:pt x="188" y="531"/>
                      </a:lnTo>
                      <a:lnTo>
                        <a:pt x="173" y="524"/>
                      </a:lnTo>
                      <a:lnTo>
                        <a:pt x="160" y="517"/>
                      </a:lnTo>
                      <a:lnTo>
                        <a:pt x="149" y="510"/>
                      </a:lnTo>
                      <a:lnTo>
                        <a:pt x="136" y="500"/>
                      </a:lnTo>
                      <a:lnTo>
                        <a:pt x="123" y="490"/>
                      </a:lnTo>
                      <a:lnTo>
                        <a:pt x="110" y="479"/>
                      </a:lnTo>
                      <a:lnTo>
                        <a:pt x="99" y="466"/>
                      </a:lnTo>
                      <a:lnTo>
                        <a:pt x="89" y="455"/>
                      </a:lnTo>
                      <a:lnTo>
                        <a:pt x="80" y="443"/>
                      </a:lnTo>
                      <a:lnTo>
                        <a:pt x="71" y="430"/>
                      </a:lnTo>
                      <a:lnTo>
                        <a:pt x="64" y="417"/>
                      </a:lnTo>
                      <a:lnTo>
                        <a:pt x="57" y="403"/>
                      </a:lnTo>
                      <a:lnTo>
                        <a:pt x="52" y="389"/>
                      </a:lnTo>
                      <a:lnTo>
                        <a:pt x="47" y="375"/>
                      </a:lnTo>
                      <a:lnTo>
                        <a:pt x="43" y="360"/>
                      </a:lnTo>
                      <a:lnTo>
                        <a:pt x="39" y="343"/>
                      </a:lnTo>
                      <a:lnTo>
                        <a:pt x="37" y="327"/>
                      </a:lnTo>
                      <a:lnTo>
                        <a:pt x="35" y="311"/>
                      </a:lnTo>
                      <a:lnTo>
                        <a:pt x="35" y="294"/>
                      </a:lnTo>
                      <a:lnTo>
                        <a:pt x="35" y="279"/>
                      </a:lnTo>
                      <a:lnTo>
                        <a:pt x="36" y="264"/>
                      </a:lnTo>
                      <a:lnTo>
                        <a:pt x="38" y="249"/>
                      </a:lnTo>
                      <a:lnTo>
                        <a:pt x="42" y="235"/>
                      </a:lnTo>
                      <a:lnTo>
                        <a:pt x="45" y="220"/>
                      </a:lnTo>
                      <a:lnTo>
                        <a:pt x="49" y="206"/>
                      </a:lnTo>
                      <a:lnTo>
                        <a:pt x="54" y="193"/>
                      </a:lnTo>
                      <a:lnTo>
                        <a:pt x="60" y="179"/>
                      </a:lnTo>
                      <a:lnTo>
                        <a:pt x="67" y="167"/>
                      </a:lnTo>
                      <a:lnTo>
                        <a:pt x="74" y="154"/>
                      </a:lnTo>
                      <a:lnTo>
                        <a:pt x="82" y="142"/>
                      </a:lnTo>
                      <a:lnTo>
                        <a:pt x="91" y="130"/>
                      </a:lnTo>
                      <a:lnTo>
                        <a:pt x="100" y="119"/>
                      </a:lnTo>
                      <a:lnTo>
                        <a:pt x="110" y="107"/>
                      </a:lnTo>
                      <a:lnTo>
                        <a:pt x="122" y="95"/>
                      </a:lnTo>
                      <a:lnTo>
                        <a:pt x="134" y="85"/>
                      </a:lnTo>
                      <a:lnTo>
                        <a:pt x="147" y="75"/>
                      </a:lnTo>
                      <a:lnTo>
                        <a:pt x="160" y="65"/>
                      </a:lnTo>
                      <a:lnTo>
                        <a:pt x="174" y="56"/>
                      </a:lnTo>
                      <a:lnTo>
                        <a:pt x="190" y="48"/>
                      </a:lnTo>
                      <a:lnTo>
                        <a:pt x="206" y="40"/>
                      </a:lnTo>
                      <a:lnTo>
                        <a:pt x="223" y="33"/>
                      </a:lnTo>
                      <a:lnTo>
                        <a:pt x="241" y="27"/>
                      </a:lnTo>
                      <a:lnTo>
                        <a:pt x="259" y="22"/>
                      </a:lnTo>
                      <a:lnTo>
                        <a:pt x="280" y="17"/>
                      </a:lnTo>
                      <a:lnTo>
                        <a:pt x="300" y="12"/>
                      </a:lnTo>
                      <a:lnTo>
                        <a:pt x="321" y="9"/>
                      </a:lnTo>
                      <a:lnTo>
                        <a:pt x="343" y="6"/>
                      </a:lnTo>
                      <a:lnTo>
                        <a:pt x="366" y="4"/>
                      </a:lnTo>
                      <a:lnTo>
                        <a:pt x="390" y="2"/>
                      </a:lnTo>
                      <a:lnTo>
                        <a:pt x="414" y="1"/>
                      </a:lnTo>
                      <a:lnTo>
                        <a:pt x="440" y="0"/>
                      </a:lnTo>
                      <a:lnTo>
                        <a:pt x="464" y="1"/>
                      </a:lnTo>
                      <a:lnTo>
                        <a:pt x="487" y="2"/>
                      </a:lnTo>
                      <a:lnTo>
                        <a:pt x="511" y="3"/>
                      </a:lnTo>
                      <a:lnTo>
                        <a:pt x="532" y="5"/>
                      </a:lnTo>
                      <a:lnTo>
                        <a:pt x="553" y="7"/>
                      </a:lnTo>
                      <a:lnTo>
                        <a:pt x="573" y="10"/>
                      </a:lnTo>
                      <a:lnTo>
                        <a:pt x="593" y="13"/>
                      </a:lnTo>
                      <a:lnTo>
                        <a:pt x="612" y="17"/>
                      </a:lnTo>
                      <a:lnTo>
                        <a:pt x="630" y="21"/>
                      </a:lnTo>
                      <a:lnTo>
                        <a:pt x="647" y="25"/>
                      </a:lnTo>
                      <a:lnTo>
                        <a:pt x="664" y="31"/>
                      </a:lnTo>
                      <a:lnTo>
                        <a:pt x="679" y="36"/>
                      </a:lnTo>
                      <a:lnTo>
                        <a:pt x="694" y="43"/>
                      </a:lnTo>
                      <a:lnTo>
                        <a:pt x="708" y="49"/>
                      </a:lnTo>
                      <a:lnTo>
                        <a:pt x="721" y="56"/>
                      </a:lnTo>
                      <a:lnTo>
                        <a:pt x="734" y="64"/>
                      </a:lnTo>
                      <a:lnTo>
                        <a:pt x="745" y="72"/>
                      </a:lnTo>
                      <a:lnTo>
                        <a:pt x="757" y="81"/>
                      </a:lnTo>
                      <a:lnTo>
                        <a:pt x="767" y="90"/>
                      </a:lnTo>
                      <a:lnTo>
                        <a:pt x="777" y="101"/>
                      </a:lnTo>
                      <a:lnTo>
                        <a:pt x="787" y="111"/>
                      </a:lnTo>
                      <a:lnTo>
                        <a:pt x="797" y="121"/>
                      </a:lnTo>
                      <a:lnTo>
                        <a:pt x="805" y="132"/>
                      </a:lnTo>
                      <a:lnTo>
                        <a:pt x="815" y="144"/>
                      </a:lnTo>
                      <a:lnTo>
                        <a:pt x="822" y="156"/>
                      </a:lnTo>
                      <a:lnTo>
                        <a:pt x="830" y="168"/>
                      </a:lnTo>
                      <a:lnTo>
                        <a:pt x="837" y="181"/>
                      </a:lnTo>
                      <a:lnTo>
                        <a:pt x="844" y="194"/>
                      </a:lnTo>
                      <a:lnTo>
                        <a:pt x="850" y="208"/>
                      </a:lnTo>
                      <a:lnTo>
                        <a:pt x="855" y="224"/>
                      </a:lnTo>
                      <a:lnTo>
                        <a:pt x="860" y="239"/>
                      </a:lnTo>
                      <a:lnTo>
                        <a:pt x="865" y="254"/>
                      </a:lnTo>
                      <a:lnTo>
                        <a:pt x="625" y="297"/>
                      </a:lnTo>
                      <a:lnTo>
                        <a:pt x="621" y="284"/>
                      </a:lnTo>
                      <a:lnTo>
                        <a:pt x="616" y="271"/>
                      </a:lnTo>
                      <a:lnTo>
                        <a:pt x="610" y="260"/>
                      </a:lnTo>
                      <a:lnTo>
                        <a:pt x="603" y="249"/>
                      </a:lnTo>
                      <a:lnTo>
                        <a:pt x="596" y="238"/>
                      </a:lnTo>
                      <a:lnTo>
                        <a:pt x="587" y="229"/>
                      </a:lnTo>
                      <a:lnTo>
                        <a:pt x="577" y="220"/>
                      </a:lnTo>
                      <a:lnTo>
                        <a:pt x="567" y="212"/>
                      </a:lnTo>
                      <a:lnTo>
                        <a:pt x="555" y="205"/>
                      </a:lnTo>
                      <a:lnTo>
                        <a:pt x="543" y="199"/>
                      </a:lnTo>
                      <a:lnTo>
                        <a:pt x="530" y="194"/>
                      </a:lnTo>
                      <a:lnTo>
                        <a:pt x="515" y="189"/>
                      </a:lnTo>
                      <a:lnTo>
                        <a:pt x="498" y="186"/>
                      </a:lnTo>
                      <a:lnTo>
                        <a:pt x="482" y="184"/>
                      </a:lnTo>
                      <a:lnTo>
                        <a:pt x="464" y="183"/>
                      </a:lnTo>
                      <a:lnTo>
                        <a:pt x="445" y="182"/>
                      </a:lnTo>
                      <a:lnTo>
                        <a:pt x="420" y="183"/>
                      </a:lnTo>
                      <a:lnTo>
                        <a:pt x="398" y="184"/>
                      </a:lnTo>
                      <a:lnTo>
                        <a:pt x="377" y="186"/>
                      </a:lnTo>
                      <a:lnTo>
                        <a:pt x="358" y="189"/>
                      </a:lnTo>
                      <a:lnTo>
                        <a:pt x="341" y="193"/>
                      </a:lnTo>
                      <a:lnTo>
                        <a:pt x="325" y="198"/>
                      </a:lnTo>
                      <a:lnTo>
                        <a:pt x="312" y="203"/>
                      </a:lnTo>
                      <a:lnTo>
                        <a:pt x="301" y="210"/>
                      </a:lnTo>
                      <a:lnTo>
                        <a:pt x="294" y="215"/>
                      </a:lnTo>
                      <a:lnTo>
                        <a:pt x="288" y="220"/>
                      </a:lnTo>
                      <a:lnTo>
                        <a:pt x="283" y="227"/>
                      </a:lnTo>
                      <a:lnTo>
                        <a:pt x="279" y="233"/>
                      </a:lnTo>
                      <a:lnTo>
                        <a:pt x="276" y="240"/>
                      </a:lnTo>
                      <a:lnTo>
                        <a:pt x="274" y="247"/>
                      </a:lnTo>
                      <a:lnTo>
                        <a:pt x="273" y="254"/>
                      </a:lnTo>
                      <a:lnTo>
                        <a:pt x="272" y="262"/>
                      </a:lnTo>
                      <a:lnTo>
                        <a:pt x="273" y="268"/>
                      </a:lnTo>
                      <a:lnTo>
                        <a:pt x="274" y="275"/>
                      </a:lnTo>
                      <a:lnTo>
                        <a:pt x="276" y="281"/>
                      </a:lnTo>
                      <a:lnTo>
                        <a:pt x="278" y="287"/>
                      </a:lnTo>
                      <a:lnTo>
                        <a:pt x="282" y="292"/>
                      </a:lnTo>
                      <a:lnTo>
                        <a:pt x="286" y="297"/>
                      </a:lnTo>
                      <a:lnTo>
                        <a:pt x="291" y="302"/>
                      </a:lnTo>
                      <a:lnTo>
                        <a:pt x="297" y="307"/>
                      </a:lnTo>
                      <a:lnTo>
                        <a:pt x="308" y="314"/>
                      </a:lnTo>
                      <a:lnTo>
                        <a:pt x="324" y="321"/>
                      </a:lnTo>
                      <a:lnTo>
                        <a:pt x="346" y="329"/>
                      </a:lnTo>
                      <a:lnTo>
                        <a:pt x="374" y="337"/>
                      </a:lnTo>
                      <a:lnTo>
                        <a:pt x="406" y="347"/>
                      </a:lnTo>
                      <a:lnTo>
                        <a:pt x="444" y="357"/>
                      </a:lnTo>
                      <a:lnTo>
                        <a:pt x="486" y="368"/>
                      </a:lnTo>
                      <a:lnTo>
                        <a:pt x="535" y="379"/>
                      </a:lnTo>
                      <a:lnTo>
                        <a:pt x="584" y="391"/>
                      </a:lnTo>
                      <a:lnTo>
                        <a:pt x="628" y="403"/>
                      </a:lnTo>
                      <a:lnTo>
                        <a:pt x="670" y="416"/>
                      </a:lnTo>
                      <a:lnTo>
                        <a:pt x="707" y="430"/>
                      </a:lnTo>
                      <a:lnTo>
                        <a:pt x="724" y="437"/>
                      </a:lnTo>
                      <a:lnTo>
                        <a:pt x="741" y="444"/>
                      </a:lnTo>
                      <a:lnTo>
                        <a:pt x="756" y="451"/>
                      </a:lnTo>
                      <a:lnTo>
                        <a:pt x="770" y="459"/>
                      </a:lnTo>
                      <a:lnTo>
                        <a:pt x="784" y="467"/>
                      </a:lnTo>
                      <a:lnTo>
                        <a:pt x="796" y="474"/>
                      </a:lnTo>
                      <a:lnTo>
                        <a:pt x="807" y="484"/>
                      </a:lnTo>
                      <a:lnTo>
                        <a:pt x="819" y="492"/>
                      </a:lnTo>
                      <a:lnTo>
                        <a:pt x="828" y="500"/>
                      </a:lnTo>
                      <a:lnTo>
                        <a:pt x="837" y="509"/>
                      </a:lnTo>
                      <a:lnTo>
                        <a:pt x="845" y="519"/>
                      </a:lnTo>
                      <a:lnTo>
                        <a:pt x="853" y="529"/>
                      </a:lnTo>
                      <a:lnTo>
                        <a:pt x="860" y="539"/>
                      </a:lnTo>
                      <a:lnTo>
                        <a:pt x="867" y="550"/>
                      </a:lnTo>
                      <a:lnTo>
                        <a:pt x="872" y="561"/>
                      </a:lnTo>
                      <a:lnTo>
                        <a:pt x="878" y="572"/>
                      </a:lnTo>
                      <a:lnTo>
                        <a:pt x="882" y="584"/>
                      </a:lnTo>
                      <a:lnTo>
                        <a:pt x="887" y="596"/>
                      </a:lnTo>
                      <a:lnTo>
                        <a:pt x="891" y="610"/>
                      </a:lnTo>
                      <a:lnTo>
                        <a:pt x="893" y="623"/>
                      </a:lnTo>
                      <a:lnTo>
                        <a:pt x="896" y="637"/>
                      </a:lnTo>
                      <a:lnTo>
                        <a:pt x="897" y="650"/>
                      </a:lnTo>
                      <a:lnTo>
                        <a:pt x="898" y="665"/>
                      </a:lnTo>
                      <a:lnTo>
                        <a:pt x="898" y="679"/>
                      </a:lnTo>
                      <a:lnTo>
                        <a:pt x="898" y="696"/>
                      </a:lnTo>
                      <a:lnTo>
                        <a:pt x="897" y="711"/>
                      </a:lnTo>
                      <a:lnTo>
                        <a:pt x="894" y="728"/>
                      </a:lnTo>
                      <a:lnTo>
                        <a:pt x="892" y="743"/>
                      </a:lnTo>
                      <a:lnTo>
                        <a:pt x="888" y="758"/>
                      </a:lnTo>
                      <a:lnTo>
                        <a:pt x="882" y="773"/>
                      </a:lnTo>
                      <a:lnTo>
                        <a:pt x="876" y="788"/>
                      </a:lnTo>
                      <a:lnTo>
                        <a:pt x="870" y="802"/>
                      </a:lnTo>
                      <a:lnTo>
                        <a:pt x="863" y="816"/>
                      </a:lnTo>
                      <a:lnTo>
                        <a:pt x="855" y="829"/>
                      </a:lnTo>
                      <a:lnTo>
                        <a:pt x="846" y="843"/>
                      </a:lnTo>
                      <a:lnTo>
                        <a:pt x="836" y="857"/>
                      </a:lnTo>
                      <a:lnTo>
                        <a:pt x="825" y="869"/>
                      </a:lnTo>
                      <a:lnTo>
                        <a:pt x="814" y="882"/>
                      </a:lnTo>
                      <a:lnTo>
                        <a:pt x="800" y="894"/>
                      </a:lnTo>
                      <a:lnTo>
                        <a:pt x="787" y="906"/>
                      </a:lnTo>
                      <a:lnTo>
                        <a:pt x="773" y="917"/>
                      </a:lnTo>
                      <a:lnTo>
                        <a:pt x="758" y="928"/>
                      </a:lnTo>
                      <a:lnTo>
                        <a:pt x="743" y="938"/>
                      </a:lnTo>
                      <a:lnTo>
                        <a:pt x="725" y="947"/>
                      </a:lnTo>
                      <a:lnTo>
                        <a:pt x="708" y="955"/>
                      </a:lnTo>
                      <a:lnTo>
                        <a:pt x="690" y="963"/>
                      </a:lnTo>
                      <a:lnTo>
                        <a:pt x="671" y="970"/>
                      </a:lnTo>
                      <a:lnTo>
                        <a:pt x="650" y="976"/>
                      </a:lnTo>
                      <a:lnTo>
                        <a:pt x="630" y="983"/>
                      </a:lnTo>
                      <a:lnTo>
                        <a:pt x="608" y="987"/>
                      </a:lnTo>
                      <a:lnTo>
                        <a:pt x="586" y="991"/>
                      </a:lnTo>
                      <a:lnTo>
                        <a:pt x="562" y="995"/>
                      </a:lnTo>
                      <a:lnTo>
                        <a:pt x="538" y="997"/>
                      </a:lnTo>
                      <a:lnTo>
                        <a:pt x="514" y="999"/>
                      </a:lnTo>
                      <a:lnTo>
                        <a:pt x="487" y="1000"/>
                      </a:lnTo>
                      <a:lnTo>
                        <a:pt x="461" y="1000"/>
                      </a:lnTo>
                      <a:lnTo>
                        <a:pt x="437" y="1000"/>
                      </a:lnTo>
                      <a:lnTo>
                        <a:pt x="413" y="999"/>
                      </a:lnTo>
                      <a:lnTo>
                        <a:pt x="390" y="998"/>
                      </a:lnTo>
                      <a:lnTo>
                        <a:pt x="368" y="996"/>
                      </a:lnTo>
                      <a:lnTo>
                        <a:pt x="345" y="993"/>
                      </a:lnTo>
                      <a:lnTo>
                        <a:pt x="325" y="989"/>
                      </a:lnTo>
                      <a:lnTo>
                        <a:pt x="305" y="985"/>
                      </a:lnTo>
                      <a:lnTo>
                        <a:pt x="285" y="981"/>
                      </a:lnTo>
                      <a:lnTo>
                        <a:pt x="265" y="975"/>
                      </a:lnTo>
                      <a:lnTo>
                        <a:pt x="247" y="969"/>
                      </a:lnTo>
                      <a:lnTo>
                        <a:pt x="229" y="962"/>
                      </a:lnTo>
                      <a:lnTo>
                        <a:pt x="212" y="955"/>
                      </a:lnTo>
                      <a:lnTo>
                        <a:pt x="196" y="948"/>
                      </a:lnTo>
                      <a:lnTo>
                        <a:pt x="179" y="939"/>
                      </a:lnTo>
                      <a:lnTo>
                        <a:pt x="164" y="930"/>
                      </a:lnTo>
                      <a:lnTo>
                        <a:pt x="150" y="921"/>
                      </a:lnTo>
                      <a:lnTo>
                        <a:pt x="136" y="911"/>
                      </a:lnTo>
                      <a:lnTo>
                        <a:pt x="123" y="900"/>
                      </a:lnTo>
                      <a:lnTo>
                        <a:pt x="109" y="890"/>
                      </a:lnTo>
                      <a:lnTo>
                        <a:pt x="97" y="878"/>
                      </a:lnTo>
                      <a:lnTo>
                        <a:pt x="86" y="866"/>
                      </a:lnTo>
                      <a:lnTo>
                        <a:pt x="75" y="854"/>
                      </a:lnTo>
                      <a:lnTo>
                        <a:pt x="65" y="840"/>
                      </a:lnTo>
                      <a:lnTo>
                        <a:pt x="55" y="827"/>
                      </a:lnTo>
                      <a:lnTo>
                        <a:pt x="46" y="814"/>
                      </a:lnTo>
                      <a:lnTo>
                        <a:pt x="37" y="800"/>
                      </a:lnTo>
                      <a:lnTo>
                        <a:pt x="29" y="785"/>
                      </a:lnTo>
                      <a:lnTo>
                        <a:pt x="22" y="770"/>
                      </a:lnTo>
                      <a:lnTo>
                        <a:pt x="16" y="755"/>
                      </a:lnTo>
                      <a:lnTo>
                        <a:pt x="10" y="739"/>
                      </a:lnTo>
                      <a:lnTo>
                        <a:pt x="5" y="722"/>
                      </a:lnTo>
                      <a:lnTo>
                        <a:pt x="0" y="705"/>
                      </a:lnTo>
                      <a:close/>
                    </a:path>
                  </a:pathLst>
                </a:custGeom>
                <a:noFill/>
                <a:ln w="9525">
                  <a:noFill/>
                  <a:round/>
                  <a:headEnd/>
                  <a:tailEnd/>
                </a:ln>
              </p:spPr>
              <p:txBody>
                <a:bodyPr/>
                <a:lstStyle/>
                <a:p>
                  <a:endParaRPr lang="pt-BR"/>
                </a:p>
              </p:txBody>
            </p:sp>
            <p:sp>
              <p:nvSpPr>
                <p:cNvPr id="17584" name="Freeform 1200"/>
                <p:cNvSpPr>
                  <a:spLocks/>
                </p:cNvSpPr>
                <p:nvPr/>
              </p:nvSpPr>
              <p:spPr bwMode="auto">
                <a:xfrm>
                  <a:off x="3117" y="2622"/>
                  <a:ext cx="31" cy="34"/>
                </a:xfrm>
                <a:custGeom>
                  <a:avLst/>
                  <a:gdLst/>
                  <a:ahLst/>
                  <a:cxnLst>
                    <a:cxn ang="0">
                      <a:pos x="272" y="717"/>
                    </a:cxn>
                    <a:cxn ang="0">
                      <a:pos x="322" y="779"/>
                    </a:cxn>
                    <a:cxn ang="0">
                      <a:pos x="399" y="812"/>
                    </a:cxn>
                    <a:cxn ang="0">
                      <a:pos x="507" y="815"/>
                    </a:cxn>
                    <a:cxn ang="0">
                      <a:pos x="596" y="790"/>
                    </a:cxn>
                    <a:cxn ang="0">
                      <a:pos x="635" y="752"/>
                    </a:cxn>
                    <a:cxn ang="0">
                      <a:pos x="643" y="706"/>
                    </a:cxn>
                    <a:cxn ang="0">
                      <a:pos x="633" y="676"/>
                    </a:cxn>
                    <a:cxn ang="0">
                      <a:pos x="603" y="653"/>
                    </a:cxn>
                    <a:cxn ang="0">
                      <a:pos x="539" y="633"/>
                    </a:cxn>
                    <a:cxn ang="0">
                      <a:pos x="265" y="560"/>
                    </a:cxn>
                    <a:cxn ang="0">
                      <a:pos x="174" y="524"/>
                    </a:cxn>
                    <a:cxn ang="0">
                      <a:pos x="111" y="479"/>
                    </a:cxn>
                    <a:cxn ang="0">
                      <a:pos x="63" y="417"/>
                    </a:cxn>
                    <a:cxn ang="0">
                      <a:pos x="39" y="343"/>
                    </a:cxn>
                    <a:cxn ang="0">
                      <a:pos x="37" y="264"/>
                    </a:cxn>
                    <a:cxn ang="0">
                      <a:pos x="54" y="193"/>
                    </a:cxn>
                    <a:cxn ang="0">
                      <a:pos x="91" y="130"/>
                    </a:cxn>
                    <a:cxn ang="0">
                      <a:pos x="146" y="75"/>
                    </a:cxn>
                    <a:cxn ang="0">
                      <a:pos x="223" y="33"/>
                    </a:cxn>
                    <a:cxn ang="0">
                      <a:pos x="321" y="9"/>
                    </a:cxn>
                    <a:cxn ang="0">
                      <a:pos x="440" y="0"/>
                    </a:cxn>
                    <a:cxn ang="0">
                      <a:pos x="553" y="7"/>
                    </a:cxn>
                    <a:cxn ang="0">
                      <a:pos x="647" y="25"/>
                    </a:cxn>
                    <a:cxn ang="0">
                      <a:pos x="721" y="56"/>
                    </a:cxn>
                    <a:cxn ang="0">
                      <a:pos x="778" y="101"/>
                    </a:cxn>
                    <a:cxn ang="0">
                      <a:pos x="822" y="156"/>
                    </a:cxn>
                    <a:cxn ang="0">
                      <a:pos x="856" y="224"/>
                    </a:cxn>
                    <a:cxn ang="0">
                      <a:pos x="616" y="271"/>
                    </a:cxn>
                    <a:cxn ang="0">
                      <a:pos x="577" y="220"/>
                    </a:cxn>
                    <a:cxn ang="0">
                      <a:pos x="515" y="189"/>
                    </a:cxn>
                    <a:cxn ang="0">
                      <a:pos x="420" y="183"/>
                    </a:cxn>
                    <a:cxn ang="0">
                      <a:pos x="326" y="198"/>
                    </a:cxn>
                    <a:cxn ang="0">
                      <a:pos x="283" y="227"/>
                    </a:cxn>
                    <a:cxn ang="0">
                      <a:pos x="272" y="262"/>
                    </a:cxn>
                    <a:cxn ang="0">
                      <a:pos x="281" y="292"/>
                    </a:cxn>
                    <a:cxn ang="0">
                      <a:pos x="325" y="321"/>
                    </a:cxn>
                    <a:cxn ang="0">
                      <a:pos x="487" y="368"/>
                    </a:cxn>
                    <a:cxn ang="0">
                      <a:pos x="707" y="430"/>
                    </a:cxn>
                    <a:cxn ang="0">
                      <a:pos x="784" y="467"/>
                    </a:cxn>
                    <a:cxn ang="0">
                      <a:pos x="837" y="509"/>
                    </a:cxn>
                    <a:cxn ang="0">
                      <a:pos x="873" y="561"/>
                    </a:cxn>
                    <a:cxn ang="0">
                      <a:pos x="893" y="623"/>
                    </a:cxn>
                    <a:cxn ang="0">
                      <a:pos x="897" y="696"/>
                    </a:cxn>
                    <a:cxn ang="0">
                      <a:pos x="882" y="773"/>
                    </a:cxn>
                    <a:cxn ang="0">
                      <a:pos x="845" y="843"/>
                    </a:cxn>
                    <a:cxn ang="0">
                      <a:pos x="788" y="906"/>
                    </a:cxn>
                    <a:cxn ang="0">
                      <a:pos x="708" y="955"/>
                    </a:cxn>
                    <a:cxn ang="0">
                      <a:pos x="608" y="987"/>
                    </a:cxn>
                    <a:cxn ang="0">
                      <a:pos x="488" y="1000"/>
                    </a:cxn>
                    <a:cxn ang="0">
                      <a:pos x="367" y="996"/>
                    </a:cxn>
                    <a:cxn ang="0">
                      <a:pos x="266" y="975"/>
                    </a:cxn>
                    <a:cxn ang="0">
                      <a:pos x="180" y="939"/>
                    </a:cxn>
                    <a:cxn ang="0">
                      <a:pos x="110" y="890"/>
                    </a:cxn>
                    <a:cxn ang="0">
                      <a:pos x="55" y="827"/>
                    </a:cxn>
                    <a:cxn ang="0">
                      <a:pos x="16" y="755"/>
                    </a:cxn>
                  </a:cxnLst>
                  <a:rect l="0" t="0" r="r" b="b"/>
                  <a:pathLst>
                    <a:path w="898" h="1000">
                      <a:moveTo>
                        <a:pt x="0" y="705"/>
                      </a:moveTo>
                      <a:lnTo>
                        <a:pt x="255" y="667"/>
                      </a:lnTo>
                      <a:lnTo>
                        <a:pt x="260" y="685"/>
                      </a:lnTo>
                      <a:lnTo>
                        <a:pt x="265" y="701"/>
                      </a:lnTo>
                      <a:lnTo>
                        <a:pt x="272" y="717"/>
                      </a:lnTo>
                      <a:lnTo>
                        <a:pt x="280" y="732"/>
                      </a:lnTo>
                      <a:lnTo>
                        <a:pt x="288" y="746"/>
                      </a:lnTo>
                      <a:lnTo>
                        <a:pt x="298" y="758"/>
                      </a:lnTo>
                      <a:lnTo>
                        <a:pt x="309" y="769"/>
                      </a:lnTo>
                      <a:lnTo>
                        <a:pt x="322" y="779"/>
                      </a:lnTo>
                      <a:lnTo>
                        <a:pt x="335" y="788"/>
                      </a:lnTo>
                      <a:lnTo>
                        <a:pt x="349" y="796"/>
                      </a:lnTo>
                      <a:lnTo>
                        <a:pt x="364" y="802"/>
                      </a:lnTo>
                      <a:lnTo>
                        <a:pt x="381" y="808"/>
                      </a:lnTo>
                      <a:lnTo>
                        <a:pt x="399" y="812"/>
                      </a:lnTo>
                      <a:lnTo>
                        <a:pt x="418" y="815"/>
                      </a:lnTo>
                      <a:lnTo>
                        <a:pt x="439" y="817"/>
                      </a:lnTo>
                      <a:lnTo>
                        <a:pt x="460" y="817"/>
                      </a:lnTo>
                      <a:lnTo>
                        <a:pt x="485" y="817"/>
                      </a:lnTo>
                      <a:lnTo>
                        <a:pt x="507" y="815"/>
                      </a:lnTo>
                      <a:lnTo>
                        <a:pt x="528" y="812"/>
                      </a:lnTo>
                      <a:lnTo>
                        <a:pt x="548" y="808"/>
                      </a:lnTo>
                      <a:lnTo>
                        <a:pt x="565" y="803"/>
                      </a:lnTo>
                      <a:lnTo>
                        <a:pt x="581" y="797"/>
                      </a:lnTo>
                      <a:lnTo>
                        <a:pt x="596" y="790"/>
                      </a:lnTo>
                      <a:lnTo>
                        <a:pt x="609" y="781"/>
                      </a:lnTo>
                      <a:lnTo>
                        <a:pt x="617" y="775"/>
                      </a:lnTo>
                      <a:lnTo>
                        <a:pt x="624" y="768"/>
                      </a:lnTo>
                      <a:lnTo>
                        <a:pt x="630" y="760"/>
                      </a:lnTo>
                      <a:lnTo>
                        <a:pt x="635" y="752"/>
                      </a:lnTo>
                      <a:lnTo>
                        <a:pt x="638" y="744"/>
                      </a:lnTo>
                      <a:lnTo>
                        <a:pt x="641" y="734"/>
                      </a:lnTo>
                      <a:lnTo>
                        <a:pt x="642" y="724"/>
                      </a:lnTo>
                      <a:lnTo>
                        <a:pt x="643" y="713"/>
                      </a:lnTo>
                      <a:lnTo>
                        <a:pt x="643" y="706"/>
                      </a:lnTo>
                      <a:lnTo>
                        <a:pt x="642" y="700"/>
                      </a:lnTo>
                      <a:lnTo>
                        <a:pt x="640" y="693"/>
                      </a:lnTo>
                      <a:lnTo>
                        <a:pt x="638" y="687"/>
                      </a:lnTo>
                      <a:lnTo>
                        <a:pt x="636" y="681"/>
                      </a:lnTo>
                      <a:lnTo>
                        <a:pt x="633" y="676"/>
                      </a:lnTo>
                      <a:lnTo>
                        <a:pt x="629" y="671"/>
                      </a:lnTo>
                      <a:lnTo>
                        <a:pt x="625" y="666"/>
                      </a:lnTo>
                      <a:lnTo>
                        <a:pt x="618" y="662"/>
                      </a:lnTo>
                      <a:lnTo>
                        <a:pt x="612" y="657"/>
                      </a:lnTo>
                      <a:lnTo>
                        <a:pt x="603" y="653"/>
                      </a:lnTo>
                      <a:lnTo>
                        <a:pt x="594" y="649"/>
                      </a:lnTo>
                      <a:lnTo>
                        <a:pt x="582" y="645"/>
                      </a:lnTo>
                      <a:lnTo>
                        <a:pt x="570" y="641"/>
                      </a:lnTo>
                      <a:lnTo>
                        <a:pt x="556" y="637"/>
                      </a:lnTo>
                      <a:lnTo>
                        <a:pt x="539" y="633"/>
                      </a:lnTo>
                      <a:lnTo>
                        <a:pt x="466" y="616"/>
                      </a:lnTo>
                      <a:lnTo>
                        <a:pt x="400" y="599"/>
                      </a:lnTo>
                      <a:lnTo>
                        <a:pt x="340" y="584"/>
                      </a:lnTo>
                      <a:lnTo>
                        <a:pt x="288" y="568"/>
                      </a:lnTo>
                      <a:lnTo>
                        <a:pt x="265" y="560"/>
                      </a:lnTo>
                      <a:lnTo>
                        <a:pt x="243" y="553"/>
                      </a:lnTo>
                      <a:lnTo>
                        <a:pt x="222" y="545"/>
                      </a:lnTo>
                      <a:lnTo>
                        <a:pt x="204" y="538"/>
                      </a:lnTo>
                      <a:lnTo>
                        <a:pt x="188" y="531"/>
                      </a:lnTo>
                      <a:lnTo>
                        <a:pt x="174" y="524"/>
                      </a:lnTo>
                      <a:lnTo>
                        <a:pt x="160" y="517"/>
                      </a:lnTo>
                      <a:lnTo>
                        <a:pt x="149" y="510"/>
                      </a:lnTo>
                      <a:lnTo>
                        <a:pt x="135" y="500"/>
                      </a:lnTo>
                      <a:lnTo>
                        <a:pt x="122" y="490"/>
                      </a:lnTo>
                      <a:lnTo>
                        <a:pt x="111" y="479"/>
                      </a:lnTo>
                      <a:lnTo>
                        <a:pt x="100" y="466"/>
                      </a:lnTo>
                      <a:lnTo>
                        <a:pt x="89" y="455"/>
                      </a:lnTo>
                      <a:lnTo>
                        <a:pt x="79" y="443"/>
                      </a:lnTo>
                      <a:lnTo>
                        <a:pt x="71" y="430"/>
                      </a:lnTo>
                      <a:lnTo>
                        <a:pt x="63" y="417"/>
                      </a:lnTo>
                      <a:lnTo>
                        <a:pt x="57" y="403"/>
                      </a:lnTo>
                      <a:lnTo>
                        <a:pt x="51" y="389"/>
                      </a:lnTo>
                      <a:lnTo>
                        <a:pt x="46" y="375"/>
                      </a:lnTo>
                      <a:lnTo>
                        <a:pt x="42" y="360"/>
                      </a:lnTo>
                      <a:lnTo>
                        <a:pt x="39" y="343"/>
                      </a:lnTo>
                      <a:lnTo>
                        <a:pt x="37" y="327"/>
                      </a:lnTo>
                      <a:lnTo>
                        <a:pt x="36" y="311"/>
                      </a:lnTo>
                      <a:lnTo>
                        <a:pt x="35" y="294"/>
                      </a:lnTo>
                      <a:lnTo>
                        <a:pt x="36" y="279"/>
                      </a:lnTo>
                      <a:lnTo>
                        <a:pt x="37" y="264"/>
                      </a:lnTo>
                      <a:lnTo>
                        <a:pt x="39" y="249"/>
                      </a:lnTo>
                      <a:lnTo>
                        <a:pt x="41" y="235"/>
                      </a:lnTo>
                      <a:lnTo>
                        <a:pt x="45" y="220"/>
                      </a:lnTo>
                      <a:lnTo>
                        <a:pt x="49" y="206"/>
                      </a:lnTo>
                      <a:lnTo>
                        <a:pt x="54" y="193"/>
                      </a:lnTo>
                      <a:lnTo>
                        <a:pt x="60" y="179"/>
                      </a:lnTo>
                      <a:lnTo>
                        <a:pt x="66" y="167"/>
                      </a:lnTo>
                      <a:lnTo>
                        <a:pt x="73" y="154"/>
                      </a:lnTo>
                      <a:lnTo>
                        <a:pt x="81" y="142"/>
                      </a:lnTo>
                      <a:lnTo>
                        <a:pt x="91" y="130"/>
                      </a:lnTo>
                      <a:lnTo>
                        <a:pt x="100" y="119"/>
                      </a:lnTo>
                      <a:lnTo>
                        <a:pt x="111" y="107"/>
                      </a:lnTo>
                      <a:lnTo>
                        <a:pt x="122" y="95"/>
                      </a:lnTo>
                      <a:lnTo>
                        <a:pt x="134" y="85"/>
                      </a:lnTo>
                      <a:lnTo>
                        <a:pt x="146" y="75"/>
                      </a:lnTo>
                      <a:lnTo>
                        <a:pt x="160" y="65"/>
                      </a:lnTo>
                      <a:lnTo>
                        <a:pt x="175" y="56"/>
                      </a:lnTo>
                      <a:lnTo>
                        <a:pt x="190" y="48"/>
                      </a:lnTo>
                      <a:lnTo>
                        <a:pt x="206" y="40"/>
                      </a:lnTo>
                      <a:lnTo>
                        <a:pt x="223" y="33"/>
                      </a:lnTo>
                      <a:lnTo>
                        <a:pt x="241" y="27"/>
                      </a:lnTo>
                      <a:lnTo>
                        <a:pt x="260" y="22"/>
                      </a:lnTo>
                      <a:lnTo>
                        <a:pt x="279" y="17"/>
                      </a:lnTo>
                      <a:lnTo>
                        <a:pt x="299" y="12"/>
                      </a:lnTo>
                      <a:lnTo>
                        <a:pt x="321" y="9"/>
                      </a:lnTo>
                      <a:lnTo>
                        <a:pt x="343" y="6"/>
                      </a:lnTo>
                      <a:lnTo>
                        <a:pt x="366" y="4"/>
                      </a:lnTo>
                      <a:lnTo>
                        <a:pt x="389" y="2"/>
                      </a:lnTo>
                      <a:lnTo>
                        <a:pt x="414" y="1"/>
                      </a:lnTo>
                      <a:lnTo>
                        <a:pt x="440" y="0"/>
                      </a:lnTo>
                      <a:lnTo>
                        <a:pt x="464" y="1"/>
                      </a:lnTo>
                      <a:lnTo>
                        <a:pt x="488" y="2"/>
                      </a:lnTo>
                      <a:lnTo>
                        <a:pt x="510" y="3"/>
                      </a:lnTo>
                      <a:lnTo>
                        <a:pt x="532" y="5"/>
                      </a:lnTo>
                      <a:lnTo>
                        <a:pt x="553" y="7"/>
                      </a:lnTo>
                      <a:lnTo>
                        <a:pt x="574" y="10"/>
                      </a:lnTo>
                      <a:lnTo>
                        <a:pt x="593" y="13"/>
                      </a:lnTo>
                      <a:lnTo>
                        <a:pt x="611" y="17"/>
                      </a:lnTo>
                      <a:lnTo>
                        <a:pt x="630" y="21"/>
                      </a:lnTo>
                      <a:lnTo>
                        <a:pt x="647" y="25"/>
                      </a:lnTo>
                      <a:lnTo>
                        <a:pt x="663" y="31"/>
                      </a:lnTo>
                      <a:lnTo>
                        <a:pt x="679" y="36"/>
                      </a:lnTo>
                      <a:lnTo>
                        <a:pt x="693" y="43"/>
                      </a:lnTo>
                      <a:lnTo>
                        <a:pt x="708" y="49"/>
                      </a:lnTo>
                      <a:lnTo>
                        <a:pt x="721" y="56"/>
                      </a:lnTo>
                      <a:lnTo>
                        <a:pt x="733" y="64"/>
                      </a:lnTo>
                      <a:lnTo>
                        <a:pt x="745" y="72"/>
                      </a:lnTo>
                      <a:lnTo>
                        <a:pt x="756" y="81"/>
                      </a:lnTo>
                      <a:lnTo>
                        <a:pt x="767" y="90"/>
                      </a:lnTo>
                      <a:lnTo>
                        <a:pt x="778" y="101"/>
                      </a:lnTo>
                      <a:lnTo>
                        <a:pt x="788" y="111"/>
                      </a:lnTo>
                      <a:lnTo>
                        <a:pt x="797" y="121"/>
                      </a:lnTo>
                      <a:lnTo>
                        <a:pt x="806" y="132"/>
                      </a:lnTo>
                      <a:lnTo>
                        <a:pt x="814" y="144"/>
                      </a:lnTo>
                      <a:lnTo>
                        <a:pt x="822" y="156"/>
                      </a:lnTo>
                      <a:lnTo>
                        <a:pt x="829" y="168"/>
                      </a:lnTo>
                      <a:lnTo>
                        <a:pt x="836" y="181"/>
                      </a:lnTo>
                      <a:lnTo>
                        <a:pt x="843" y="194"/>
                      </a:lnTo>
                      <a:lnTo>
                        <a:pt x="849" y="208"/>
                      </a:lnTo>
                      <a:lnTo>
                        <a:pt x="856" y="224"/>
                      </a:lnTo>
                      <a:lnTo>
                        <a:pt x="861" y="239"/>
                      </a:lnTo>
                      <a:lnTo>
                        <a:pt x="866" y="254"/>
                      </a:lnTo>
                      <a:lnTo>
                        <a:pt x="626" y="297"/>
                      </a:lnTo>
                      <a:lnTo>
                        <a:pt x="621" y="284"/>
                      </a:lnTo>
                      <a:lnTo>
                        <a:pt x="616" y="271"/>
                      </a:lnTo>
                      <a:lnTo>
                        <a:pt x="610" y="260"/>
                      </a:lnTo>
                      <a:lnTo>
                        <a:pt x="603" y="249"/>
                      </a:lnTo>
                      <a:lnTo>
                        <a:pt x="595" y="238"/>
                      </a:lnTo>
                      <a:lnTo>
                        <a:pt x="587" y="229"/>
                      </a:lnTo>
                      <a:lnTo>
                        <a:pt x="577" y="220"/>
                      </a:lnTo>
                      <a:lnTo>
                        <a:pt x="567" y="212"/>
                      </a:lnTo>
                      <a:lnTo>
                        <a:pt x="556" y="205"/>
                      </a:lnTo>
                      <a:lnTo>
                        <a:pt x="543" y="199"/>
                      </a:lnTo>
                      <a:lnTo>
                        <a:pt x="529" y="194"/>
                      </a:lnTo>
                      <a:lnTo>
                        <a:pt x="515" y="189"/>
                      </a:lnTo>
                      <a:lnTo>
                        <a:pt x="499" y="186"/>
                      </a:lnTo>
                      <a:lnTo>
                        <a:pt x="482" y="184"/>
                      </a:lnTo>
                      <a:lnTo>
                        <a:pt x="463" y="183"/>
                      </a:lnTo>
                      <a:lnTo>
                        <a:pt x="444" y="182"/>
                      </a:lnTo>
                      <a:lnTo>
                        <a:pt x="420" y="183"/>
                      </a:lnTo>
                      <a:lnTo>
                        <a:pt x="398" y="184"/>
                      </a:lnTo>
                      <a:lnTo>
                        <a:pt x="377" y="186"/>
                      </a:lnTo>
                      <a:lnTo>
                        <a:pt x="358" y="189"/>
                      </a:lnTo>
                      <a:lnTo>
                        <a:pt x="341" y="193"/>
                      </a:lnTo>
                      <a:lnTo>
                        <a:pt x="326" y="198"/>
                      </a:lnTo>
                      <a:lnTo>
                        <a:pt x="312" y="203"/>
                      </a:lnTo>
                      <a:lnTo>
                        <a:pt x="300" y="210"/>
                      </a:lnTo>
                      <a:lnTo>
                        <a:pt x="293" y="215"/>
                      </a:lnTo>
                      <a:lnTo>
                        <a:pt x="288" y="220"/>
                      </a:lnTo>
                      <a:lnTo>
                        <a:pt x="283" y="227"/>
                      </a:lnTo>
                      <a:lnTo>
                        <a:pt x="279" y="233"/>
                      </a:lnTo>
                      <a:lnTo>
                        <a:pt x="276" y="240"/>
                      </a:lnTo>
                      <a:lnTo>
                        <a:pt x="273" y="247"/>
                      </a:lnTo>
                      <a:lnTo>
                        <a:pt x="272" y="254"/>
                      </a:lnTo>
                      <a:lnTo>
                        <a:pt x="272" y="262"/>
                      </a:lnTo>
                      <a:lnTo>
                        <a:pt x="272" y="268"/>
                      </a:lnTo>
                      <a:lnTo>
                        <a:pt x="273" y="275"/>
                      </a:lnTo>
                      <a:lnTo>
                        <a:pt x="275" y="281"/>
                      </a:lnTo>
                      <a:lnTo>
                        <a:pt x="278" y="287"/>
                      </a:lnTo>
                      <a:lnTo>
                        <a:pt x="281" y="292"/>
                      </a:lnTo>
                      <a:lnTo>
                        <a:pt x="286" y="297"/>
                      </a:lnTo>
                      <a:lnTo>
                        <a:pt x="291" y="302"/>
                      </a:lnTo>
                      <a:lnTo>
                        <a:pt x="297" y="307"/>
                      </a:lnTo>
                      <a:lnTo>
                        <a:pt x="308" y="314"/>
                      </a:lnTo>
                      <a:lnTo>
                        <a:pt x="325" y="321"/>
                      </a:lnTo>
                      <a:lnTo>
                        <a:pt x="346" y="329"/>
                      </a:lnTo>
                      <a:lnTo>
                        <a:pt x="373" y="337"/>
                      </a:lnTo>
                      <a:lnTo>
                        <a:pt x="406" y="347"/>
                      </a:lnTo>
                      <a:lnTo>
                        <a:pt x="443" y="357"/>
                      </a:lnTo>
                      <a:lnTo>
                        <a:pt x="487" y="368"/>
                      </a:lnTo>
                      <a:lnTo>
                        <a:pt x="534" y="379"/>
                      </a:lnTo>
                      <a:lnTo>
                        <a:pt x="583" y="391"/>
                      </a:lnTo>
                      <a:lnTo>
                        <a:pt x="629" y="403"/>
                      </a:lnTo>
                      <a:lnTo>
                        <a:pt x="669" y="416"/>
                      </a:lnTo>
                      <a:lnTo>
                        <a:pt x="707" y="430"/>
                      </a:lnTo>
                      <a:lnTo>
                        <a:pt x="724" y="437"/>
                      </a:lnTo>
                      <a:lnTo>
                        <a:pt x="740" y="444"/>
                      </a:lnTo>
                      <a:lnTo>
                        <a:pt x="756" y="451"/>
                      </a:lnTo>
                      <a:lnTo>
                        <a:pt x="770" y="459"/>
                      </a:lnTo>
                      <a:lnTo>
                        <a:pt x="784" y="467"/>
                      </a:lnTo>
                      <a:lnTo>
                        <a:pt x="796" y="474"/>
                      </a:lnTo>
                      <a:lnTo>
                        <a:pt x="808" y="484"/>
                      </a:lnTo>
                      <a:lnTo>
                        <a:pt x="818" y="492"/>
                      </a:lnTo>
                      <a:lnTo>
                        <a:pt x="828" y="500"/>
                      </a:lnTo>
                      <a:lnTo>
                        <a:pt x="837" y="509"/>
                      </a:lnTo>
                      <a:lnTo>
                        <a:pt x="845" y="519"/>
                      </a:lnTo>
                      <a:lnTo>
                        <a:pt x="853" y="529"/>
                      </a:lnTo>
                      <a:lnTo>
                        <a:pt x="861" y="539"/>
                      </a:lnTo>
                      <a:lnTo>
                        <a:pt x="867" y="550"/>
                      </a:lnTo>
                      <a:lnTo>
                        <a:pt x="873" y="561"/>
                      </a:lnTo>
                      <a:lnTo>
                        <a:pt x="878" y="572"/>
                      </a:lnTo>
                      <a:lnTo>
                        <a:pt x="883" y="584"/>
                      </a:lnTo>
                      <a:lnTo>
                        <a:pt x="887" y="596"/>
                      </a:lnTo>
                      <a:lnTo>
                        <a:pt x="890" y="610"/>
                      </a:lnTo>
                      <a:lnTo>
                        <a:pt x="893" y="623"/>
                      </a:lnTo>
                      <a:lnTo>
                        <a:pt x="895" y="637"/>
                      </a:lnTo>
                      <a:lnTo>
                        <a:pt x="897" y="650"/>
                      </a:lnTo>
                      <a:lnTo>
                        <a:pt x="898" y="665"/>
                      </a:lnTo>
                      <a:lnTo>
                        <a:pt x="898" y="679"/>
                      </a:lnTo>
                      <a:lnTo>
                        <a:pt x="897" y="696"/>
                      </a:lnTo>
                      <a:lnTo>
                        <a:pt x="896" y="711"/>
                      </a:lnTo>
                      <a:lnTo>
                        <a:pt x="894" y="728"/>
                      </a:lnTo>
                      <a:lnTo>
                        <a:pt x="891" y="743"/>
                      </a:lnTo>
                      <a:lnTo>
                        <a:pt x="887" y="758"/>
                      </a:lnTo>
                      <a:lnTo>
                        <a:pt x="882" y="773"/>
                      </a:lnTo>
                      <a:lnTo>
                        <a:pt x="877" y="788"/>
                      </a:lnTo>
                      <a:lnTo>
                        <a:pt x="871" y="802"/>
                      </a:lnTo>
                      <a:lnTo>
                        <a:pt x="863" y="816"/>
                      </a:lnTo>
                      <a:lnTo>
                        <a:pt x="855" y="829"/>
                      </a:lnTo>
                      <a:lnTo>
                        <a:pt x="845" y="843"/>
                      </a:lnTo>
                      <a:lnTo>
                        <a:pt x="835" y="857"/>
                      </a:lnTo>
                      <a:lnTo>
                        <a:pt x="825" y="869"/>
                      </a:lnTo>
                      <a:lnTo>
                        <a:pt x="813" y="882"/>
                      </a:lnTo>
                      <a:lnTo>
                        <a:pt x="801" y="894"/>
                      </a:lnTo>
                      <a:lnTo>
                        <a:pt x="788" y="906"/>
                      </a:lnTo>
                      <a:lnTo>
                        <a:pt x="773" y="917"/>
                      </a:lnTo>
                      <a:lnTo>
                        <a:pt x="758" y="928"/>
                      </a:lnTo>
                      <a:lnTo>
                        <a:pt x="742" y="938"/>
                      </a:lnTo>
                      <a:lnTo>
                        <a:pt x="726" y="947"/>
                      </a:lnTo>
                      <a:lnTo>
                        <a:pt x="708" y="955"/>
                      </a:lnTo>
                      <a:lnTo>
                        <a:pt x="689" y="963"/>
                      </a:lnTo>
                      <a:lnTo>
                        <a:pt x="670" y="970"/>
                      </a:lnTo>
                      <a:lnTo>
                        <a:pt x="651" y="976"/>
                      </a:lnTo>
                      <a:lnTo>
                        <a:pt x="630" y="983"/>
                      </a:lnTo>
                      <a:lnTo>
                        <a:pt x="608" y="987"/>
                      </a:lnTo>
                      <a:lnTo>
                        <a:pt x="585" y="991"/>
                      </a:lnTo>
                      <a:lnTo>
                        <a:pt x="563" y="995"/>
                      </a:lnTo>
                      <a:lnTo>
                        <a:pt x="538" y="997"/>
                      </a:lnTo>
                      <a:lnTo>
                        <a:pt x="513" y="999"/>
                      </a:lnTo>
                      <a:lnTo>
                        <a:pt x="488" y="1000"/>
                      </a:lnTo>
                      <a:lnTo>
                        <a:pt x="460" y="1000"/>
                      </a:lnTo>
                      <a:lnTo>
                        <a:pt x="436" y="1000"/>
                      </a:lnTo>
                      <a:lnTo>
                        <a:pt x="413" y="999"/>
                      </a:lnTo>
                      <a:lnTo>
                        <a:pt x="389" y="998"/>
                      </a:lnTo>
                      <a:lnTo>
                        <a:pt x="367" y="996"/>
                      </a:lnTo>
                      <a:lnTo>
                        <a:pt x="346" y="993"/>
                      </a:lnTo>
                      <a:lnTo>
                        <a:pt x="325" y="989"/>
                      </a:lnTo>
                      <a:lnTo>
                        <a:pt x="304" y="985"/>
                      </a:lnTo>
                      <a:lnTo>
                        <a:pt x="285" y="981"/>
                      </a:lnTo>
                      <a:lnTo>
                        <a:pt x="266" y="975"/>
                      </a:lnTo>
                      <a:lnTo>
                        <a:pt x="247" y="969"/>
                      </a:lnTo>
                      <a:lnTo>
                        <a:pt x="229" y="962"/>
                      </a:lnTo>
                      <a:lnTo>
                        <a:pt x="212" y="955"/>
                      </a:lnTo>
                      <a:lnTo>
                        <a:pt x="195" y="948"/>
                      </a:lnTo>
                      <a:lnTo>
                        <a:pt x="180" y="939"/>
                      </a:lnTo>
                      <a:lnTo>
                        <a:pt x="165" y="930"/>
                      </a:lnTo>
                      <a:lnTo>
                        <a:pt x="149" y="921"/>
                      </a:lnTo>
                      <a:lnTo>
                        <a:pt x="135" y="911"/>
                      </a:lnTo>
                      <a:lnTo>
                        <a:pt x="122" y="900"/>
                      </a:lnTo>
                      <a:lnTo>
                        <a:pt x="110" y="890"/>
                      </a:lnTo>
                      <a:lnTo>
                        <a:pt x="98" y="878"/>
                      </a:lnTo>
                      <a:lnTo>
                        <a:pt x="85" y="866"/>
                      </a:lnTo>
                      <a:lnTo>
                        <a:pt x="74" y="854"/>
                      </a:lnTo>
                      <a:lnTo>
                        <a:pt x="64" y="840"/>
                      </a:lnTo>
                      <a:lnTo>
                        <a:pt x="55" y="827"/>
                      </a:lnTo>
                      <a:lnTo>
                        <a:pt x="46" y="814"/>
                      </a:lnTo>
                      <a:lnTo>
                        <a:pt x="38" y="800"/>
                      </a:lnTo>
                      <a:lnTo>
                        <a:pt x="30" y="785"/>
                      </a:lnTo>
                      <a:lnTo>
                        <a:pt x="23" y="770"/>
                      </a:lnTo>
                      <a:lnTo>
                        <a:pt x="16" y="755"/>
                      </a:lnTo>
                      <a:lnTo>
                        <a:pt x="10" y="739"/>
                      </a:lnTo>
                      <a:lnTo>
                        <a:pt x="4" y="722"/>
                      </a:lnTo>
                      <a:lnTo>
                        <a:pt x="0" y="705"/>
                      </a:lnTo>
                      <a:close/>
                    </a:path>
                  </a:pathLst>
                </a:custGeom>
                <a:noFill/>
                <a:ln w="9525">
                  <a:noFill/>
                  <a:round/>
                  <a:headEnd/>
                  <a:tailEnd/>
                </a:ln>
              </p:spPr>
              <p:txBody>
                <a:bodyPr/>
                <a:lstStyle/>
                <a:p>
                  <a:endParaRPr lang="pt-BR"/>
                </a:p>
              </p:txBody>
            </p:sp>
            <p:sp>
              <p:nvSpPr>
                <p:cNvPr id="17585" name="Freeform 1201"/>
                <p:cNvSpPr>
                  <a:spLocks noEditPoints="1"/>
                </p:cNvSpPr>
                <p:nvPr/>
              </p:nvSpPr>
              <p:spPr bwMode="auto">
                <a:xfrm>
                  <a:off x="3153" y="2622"/>
                  <a:ext cx="31" cy="34"/>
                </a:xfrm>
                <a:custGeom>
                  <a:avLst/>
                  <a:gdLst/>
                  <a:ahLst/>
                  <a:cxnLst>
                    <a:cxn ang="0">
                      <a:pos x="43" y="222"/>
                    </a:cxn>
                    <a:cxn ang="0">
                      <a:pos x="79" y="152"/>
                    </a:cxn>
                    <a:cxn ang="0">
                      <a:pos x="127" y="94"/>
                    </a:cxn>
                    <a:cxn ang="0">
                      <a:pos x="186" y="51"/>
                    </a:cxn>
                    <a:cxn ang="0">
                      <a:pos x="261" y="22"/>
                    </a:cxn>
                    <a:cxn ang="0">
                      <a:pos x="355" y="5"/>
                    </a:cxn>
                    <a:cxn ang="0">
                      <a:pos x="484" y="1"/>
                    </a:cxn>
                    <a:cxn ang="0">
                      <a:pos x="650" y="23"/>
                    </a:cxn>
                    <a:cxn ang="0">
                      <a:pos x="752" y="73"/>
                    </a:cxn>
                    <a:cxn ang="0">
                      <a:pos x="814" y="142"/>
                    </a:cxn>
                    <a:cxn ang="0">
                      <a:pos x="834" y="203"/>
                    </a:cxn>
                    <a:cxn ang="0">
                      <a:pos x="848" y="369"/>
                    </a:cxn>
                    <a:cxn ang="0">
                      <a:pos x="848" y="774"/>
                    </a:cxn>
                    <a:cxn ang="0">
                      <a:pos x="860" y="866"/>
                    </a:cxn>
                    <a:cxn ang="0">
                      <a:pos x="888" y="945"/>
                    </a:cxn>
                    <a:cxn ang="0">
                      <a:pos x="645" y="964"/>
                    </a:cxn>
                    <a:cxn ang="0">
                      <a:pos x="630" y="916"/>
                    </a:cxn>
                    <a:cxn ang="0">
                      <a:pos x="621" y="885"/>
                    </a:cxn>
                    <a:cxn ang="0">
                      <a:pos x="601" y="890"/>
                    </a:cxn>
                    <a:cxn ang="0">
                      <a:pos x="515" y="951"/>
                    </a:cxn>
                    <a:cxn ang="0">
                      <a:pos x="422" y="988"/>
                    </a:cxn>
                    <a:cxn ang="0">
                      <a:pos x="320" y="1000"/>
                    </a:cxn>
                    <a:cxn ang="0">
                      <a:pos x="233" y="993"/>
                    </a:cxn>
                    <a:cxn ang="0">
                      <a:pos x="159" y="968"/>
                    </a:cxn>
                    <a:cxn ang="0">
                      <a:pos x="97" y="930"/>
                    </a:cxn>
                    <a:cxn ang="0">
                      <a:pos x="49" y="878"/>
                    </a:cxn>
                    <a:cxn ang="0">
                      <a:pos x="16" y="816"/>
                    </a:cxn>
                    <a:cxn ang="0">
                      <a:pos x="2" y="748"/>
                    </a:cxn>
                    <a:cxn ang="0">
                      <a:pos x="6" y="659"/>
                    </a:cxn>
                    <a:cxn ang="0">
                      <a:pos x="40" y="572"/>
                    </a:cxn>
                    <a:cxn ang="0">
                      <a:pos x="100" y="505"/>
                    </a:cxn>
                    <a:cxn ang="0">
                      <a:pos x="188" y="459"/>
                    </a:cxn>
                    <a:cxn ang="0">
                      <a:pos x="318" y="423"/>
                    </a:cxn>
                    <a:cxn ang="0">
                      <a:pos x="502" y="385"/>
                    </a:cxn>
                    <a:cxn ang="0">
                      <a:pos x="598" y="329"/>
                    </a:cxn>
                    <a:cxn ang="0">
                      <a:pos x="584" y="255"/>
                    </a:cxn>
                    <a:cxn ang="0">
                      <a:pos x="539" y="211"/>
                    </a:cxn>
                    <a:cxn ang="0">
                      <a:pos x="449" y="194"/>
                    </a:cxn>
                    <a:cxn ang="0">
                      <a:pos x="365" y="200"/>
                    </a:cxn>
                    <a:cxn ang="0">
                      <a:pos x="310" y="228"/>
                    </a:cxn>
                    <a:cxn ang="0">
                      <a:pos x="271" y="283"/>
                    </a:cxn>
                    <a:cxn ang="0">
                      <a:pos x="570" y="528"/>
                    </a:cxn>
                    <a:cxn ang="0">
                      <a:pos x="468" y="552"/>
                    </a:cxn>
                    <a:cxn ang="0">
                      <a:pos x="356" y="580"/>
                    </a:cxn>
                    <a:cxn ang="0">
                      <a:pos x="293" y="612"/>
                    </a:cxn>
                    <a:cxn ang="0">
                      <a:pos x="257" y="665"/>
                    </a:cxn>
                    <a:cxn ang="0">
                      <a:pos x="260" y="730"/>
                    </a:cxn>
                    <a:cxn ang="0">
                      <a:pos x="295" y="783"/>
                    </a:cxn>
                    <a:cxn ang="0">
                      <a:pos x="353" y="816"/>
                    </a:cxn>
                    <a:cxn ang="0">
                      <a:pos x="430" y="819"/>
                    </a:cxn>
                    <a:cxn ang="0">
                      <a:pos x="512" y="787"/>
                    </a:cxn>
                    <a:cxn ang="0">
                      <a:pos x="565" y="739"/>
                    </a:cxn>
                    <a:cxn ang="0">
                      <a:pos x="590" y="684"/>
                    </a:cxn>
                    <a:cxn ang="0">
                      <a:pos x="597" y="612"/>
                    </a:cxn>
                  </a:cxnLst>
                  <a:rect l="0" t="0" r="r" b="b"/>
                  <a:pathLst>
                    <a:path w="903" h="1000">
                      <a:moveTo>
                        <a:pt x="257" y="314"/>
                      </a:moveTo>
                      <a:lnTo>
                        <a:pt x="26" y="272"/>
                      </a:lnTo>
                      <a:lnTo>
                        <a:pt x="32" y="256"/>
                      </a:lnTo>
                      <a:lnTo>
                        <a:pt x="38" y="239"/>
                      </a:lnTo>
                      <a:lnTo>
                        <a:pt x="43" y="222"/>
                      </a:lnTo>
                      <a:lnTo>
                        <a:pt x="50" y="207"/>
                      </a:lnTo>
                      <a:lnTo>
                        <a:pt x="57" y="193"/>
                      </a:lnTo>
                      <a:lnTo>
                        <a:pt x="64" y="178"/>
                      </a:lnTo>
                      <a:lnTo>
                        <a:pt x="71" y="165"/>
                      </a:lnTo>
                      <a:lnTo>
                        <a:pt x="79" y="152"/>
                      </a:lnTo>
                      <a:lnTo>
                        <a:pt x="88" y="139"/>
                      </a:lnTo>
                      <a:lnTo>
                        <a:pt x="97" y="127"/>
                      </a:lnTo>
                      <a:lnTo>
                        <a:pt x="106" y="116"/>
                      </a:lnTo>
                      <a:lnTo>
                        <a:pt x="117" y="105"/>
                      </a:lnTo>
                      <a:lnTo>
                        <a:pt x="127" y="94"/>
                      </a:lnTo>
                      <a:lnTo>
                        <a:pt x="138" y="84"/>
                      </a:lnTo>
                      <a:lnTo>
                        <a:pt x="149" y="75"/>
                      </a:lnTo>
                      <a:lnTo>
                        <a:pt x="160" y="67"/>
                      </a:lnTo>
                      <a:lnTo>
                        <a:pt x="172" y="59"/>
                      </a:lnTo>
                      <a:lnTo>
                        <a:pt x="186" y="51"/>
                      </a:lnTo>
                      <a:lnTo>
                        <a:pt x="200" y="44"/>
                      </a:lnTo>
                      <a:lnTo>
                        <a:pt x="214" y="38"/>
                      </a:lnTo>
                      <a:lnTo>
                        <a:pt x="229" y="32"/>
                      </a:lnTo>
                      <a:lnTo>
                        <a:pt x="245" y="27"/>
                      </a:lnTo>
                      <a:lnTo>
                        <a:pt x="261" y="22"/>
                      </a:lnTo>
                      <a:lnTo>
                        <a:pt x="279" y="17"/>
                      </a:lnTo>
                      <a:lnTo>
                        <a:pt x="297" y="13"/>
                      </a:lnTo>
                      <a:lnTo>
                        <a:pt x="315" y="10"/>
                      </a:lnTo>
                      <a:lnTo>
                        <a:pt x="334" y="7"/>
                      </a:lnTo>
                      <a:lnTo>
                        <a:pt x="355" y="5"/>
                      </a:lnTo>
                      <a:lnTo>
                        <a:pt x="376" y="3"/>
                      </a:lnTo>
                      <a:lnTo>
                        <a:pt x="397" y="2"/>
                      </a:lnTo>
                      <a:lnTo>
                        <a:pt x="420" y="1"/>
                      </a:lnTo>
                      <a:lnTo>
                        <a:pt x="443" y="0"/>
                      </a:lnTo>
                      <a:lnTo>
                        <a:pt x="484" y="1"/>
                      </a:lnTo>
                      <a:lnTo>
                        <a:pt x="523" y="3"/>
                      </a:lnTo>
                      <a:lnTo>
                        <a:pt x="558" y="6"/>
                      </a:lnTo>
                      <a:lnTo>
                        <a:pt x="592" y="11"/>
                      </a:lnTo>
                      <a:lnTo>
                        <a:pt x="622" y="16"/>
                      </a:lnTo>
                      <a:lnTo>
                        <a:pt x="650" y="23"/>
                      </a:lnTo>
                      <a:lnTo>
                        <a:pt x="675" y="31"/>
                      </a:lnTo>
                      <a:lnTo>
                        <a:pt x="697" y="40"/>
                      </a:lnTo>
                      <a:lnTo>
                        <a:pt x="716" y="51"/>
                      </a:lnTo>
                      <a:lnTo>
                        <a:pt x="735" y="62"/>
                      </a:lnTo>
                      <a:lnTo>
                        <a:pt x="752" y="73"/>
                      </a:lnTo>
                      <a:lnTo>
                        <a:pt x="767" y="86"/>
                      </a:lnTo>
                      <a:lnTo>
                        <a:pt x="781" y="100"/>
                      </a:lnTo>
                      <a:lnTo>
                        <a:pt x="793" y="113"/>
                      </a:lnTo>
                      <a:lnTo>
                        <a:pt x="805" y="127"/>
                      </a:lnTo>
                      <a:lnTo>
                        <a:pt x="814" y="142"/>
                      </a:lnTo>
                      <a:lnTo>
                        <a:pt x="818" y="151"/>
                      </a:lnTo>
                      <a:lnTo>
                        <a:pt x="822" y="159"/>
                      </a:lnTo>
                      <a:lnTo>
                        <a:pt x="825" y="169"/>
                      </a:lnTo>
                      <a:lnTo>
                        <a:pt x="829" y="179"/>
                      </a:lnTo>
                      <a:lnTo>
                        <a:pt x="834" y="203"/>
                      </a:lnTo>
                      <a:lnTo>
                        <a:pt x="839" y="230"/>
                      </a:lnTo>
                      <a:lnTo>
                        <a:pt x="843" y="260"/>
                      </a:lnTo>
                      <a:lnTo>
                        <a:pt x="846" y="293"/>
                      </a:lnTo>
                      <a:lnTo>
                        <a:pt x="847" y="329"/>
                      </a:lnTo>
                      <a:lnTo>
                        <a:pt x="848" y="369"/>
                      </a:lnTo>
                      <a:lnTo>
                        <a:pt x="845" y="664"/>
                      </a:lnTo>
                      <a:lnTo>
                        <a:pt x="845" y="695"/>
                      </a:lnTo>
                      <a:lnTo>
                        <a:pt x="846" y="723"/>
                      </a:lnTo>
                      <a:lnTo>
                        <a:pt x="847" y="750"/>
                      </a:lnTo>
                      <a:lnTo>
                        <a:pt x="848" y="774"/>
                      </a:lnTo>
                      <a:lnTo>
                        <a:pt x="850" y="796"/>
                      </a:lnTo>
                      <a:lnTo>
                        <a:pt x="852" y="816"/>
                      </a:lnTo>
                      <a:lnTo>
                        <a:pt x="854" y="834"/>
                      </a:lnTo>
                      <a:lnTo>
                        <a:pt x="857" y="850"/>
                      </a:lnTo>
                      <a:lnTo>
                        <a:pt x="860" y="866"/>
                      </a:lnTo>
                      <a:lnTo>
                        <a:pt x="864" y="881"/>
                      </a:lnTo>
                      <a:lnTo>
                        <a:pt x="869" y="897"/>
                      </a:lnTo>
                      <a:lnTo>
                        <a:pt x="874" y="912"/>
                      </a:lnTo>
                      <a:lnTo>
                        <a:pt x="881" y="928"/>
                      </a:lnTo>
                      <a:lnTo>
                        <a:pt x="888" y="945"/>
                      </a:lnTo>
                      <a:lnTo>
                        <a:pt x="895" y="961"/>
                      </a:lnTo>
                      <a:lnTo>
                        <a:pt x="903" y="979"/>
                      </a:lnTo>
                      <a:lnTo>
                        <a:pt x="652" y="979"/>
                      </a:lnTo>
                      <a:lnTo>
                        <a:pt x="649" y="971"/>
                      </a:lnTo>
                      <a:lnTo>
                        <a:pt x="645" y="964"/>
                      </a:lnTo>
                      <a:lnTo>
                        <a:pt x="643" y="956"/>
                      </a:lnTo>
                      <a:lnTo>
                        <a:pt x="640" y="947"/>
                      </a:lnTo>
                      <a:lnTo>
                        <a:pt x="637" y="937"/>
                      </a:lnTo>
                      <a:lnTo>
                        <a:pt x="633" y="927"/>
                      </a:lnTo>
                      <a:lnTo>
                        <a:pt x="630" y="916"/>
                      </a:lnTo>
                      <a:lnTo>
                        <a:pt x="627" y="904"/>
                      </a:lnTo>
                      <a:lnTo>
                        <a:pt x="625" y="899"/>
                      </a:lnTo>
                      <a:lnTo>
                        <a:pt x="624" y="894"/>
                      </a:lnTo>
                      <a:lnTo>
                        <a:pt x="622" y="890"/>
                      </a:lnTo>
                      <a:lnTo>
                        <a:pt x="621" y="885"/>
                      </a:lnTo>
                      <a:lnTo>
                        <a:pt x="620" y="882"/>
                      </a:lnTo>
                      <a:lnTo>
                        <a:pt x="619" y="879"/>
                      </a:lnTo>
                      <a:lnTo>
                        <a:pt x="618" y="877"/>
                      </a:lnTo>
                      <a:lnTo>
                        <a:pt x="618" y="874"/>
                      </a:lnTo>
                      <a:lnTo>
                        <a:pt x="601" y="890"/>
                      </a:lnTo>
                      <a:lnTo>
                        <a:pt x="585" y="904"/>
                      </a:lnTo>
                      <a:lnTo>
                        <a:pt x="567" y="917"/>
                      </a:lnTo>
                      <a:lnTo>
                        <a:pt x="550" y="929"/>
                      </a:lnTo>
                      <a:lnTo>
                        <a:pt x="533" y="940"/>
                      </a:lnTo>
                      <a:lnTo>
                        <a:pt x="515" y="951"/>
                      </a:lnTo>
                      <a:lnTo>
                        <a:pt x="497" y="960"/>
                      </a:lnTo>
                      <a:lnTo>
                        <a:pt x="478" y="968"/>
                      </a:lnTo>
                      <a:lnTo>
                        <a:pt x="460" y="976"/>
                      </a:lnTo>
                      <a:lnTo>
                        <a:pt x="441" y="983"/>
                      </a:lnTo>
                      <a:lnTo>
                        <a:pt x="422" y="988"/>
                      </a:lnTo>
                      <a:lnTo>
                        <a:pt x="401" y="993"/>
                      </a:lnTo>
                      <a:lnTo>
                        <a:pt x="382" y="996"/>
                      </a:lnTo>
                      <a:lnTo>
                        <a:pt x="362" y="998"/>
                      </a:lnTo>
                      <a:lnTo>
                        <a:pt x="341" y="1000"/>
                      </a:lnTo>
                      <a:lnTo>
                        <a:pt x="320" y="1000"/>
                      </a:lnTo>
                      <a:lnTo>
                        <a:pt x="302" y="1000"/>
                      </a:lnTo>
                      <a:lnTo>
                        <a:pt x="284" y="999"/>
                      </a:lnTo>
                      <a:lnTo>
                        <a:pt x="267" y="998"/>
                      </a:lnTo>
                      <a:lnTo>
                        <a:pt x="249" y="995"/>
                      </a:lnTo>
                      <a:lnTo>
                        <a:pt x="233" y="993"/>
                      </a:lnTo>
                      <a:lnTo>
                        <a:pt x="217" y="989"/>
                      </a:lnTo>
                      <a:lnTo>
                        <a:pt x="202" y="985"/>
                      </a:lnTo>
                      <a:lnTo>
                        <a:pt x="188" y="981"/>
                      </a:lnTo>
                      <a:lnTo>
                        <a:pt x="172" y="974"/>
                      </a:lnTo>
                      <a:lnTo>
                        <a:pt x="159" y="968"/>
                      </a:lnTo>
                      <a:lnTo>
                        <a:pt x="145" y="962"/>
                      </a:lnTo>
                      <a:lnTo>
                        <a:pt x="133" y="955"/>
                      </a:lnTo>
                      <a:lnTo>
                        <a:pt x="120" y="947"/>
                      </a:lnTo>
                      <a:lnTo>
                        <a:pt x="109" y="939"/>
                      </a:lnTo>
                      <a:lnTo>
                        <a:pt x="97" y="930"/>
                      </a:lnTo>
                      <a:lnTo>
                        <a:pt x="86" y="920"/>
                      </a:lnTo>
                      <a:lnTo>
                        <a:pt x="75" y="910"/>
                      </a:lnTo>
                      <a:lnTo>
                        <a:pt x="66" y="900"/>
                      </a:lnTo>
                      <a:lnTo>
                        <a:pt x="57" y="889"/>
                      </a:lnTo>
                      <a:lnTo>
                        <a:pt x="49" y="878"/>
                      </a:lnTo>
                      <a:lnTo>
                        <a:pt x="41" y="866"/>
                      </a:lnTo>
                      <a:lnTo>
                        <a:pt x="34" y="855"/>
                      </a:lnTo>
                      <a:lnTo>
                        <a:pt x="27" y="842"/>
                      </a:lnTo>
                      <a:lnTo>
                        <a:pt x="21" y="829"/>
                      </a:lnTo>
                      <a:lnTo>
                        <a:pt x="16" y="816"/>
                      </a:lnTo>
                      <a:lnTo>
                        <a:pt x="12" y="803"/>
                      </a:lnTo>
                      <a:lnTo>
                        <a:pt x="8" y="790"/>
                      </a:lnTo>
                      <a:lnTo>
                        <a:pt x="6" y="776"/>
                      </a:lnTo>
                      <a:lnTo>
                        <a:pt x="3" y="762"/>
                      </a:lnTo>
                      <a:lnTo>
                        <a:pt x="2" y="748"/>
                      </a:lnTo>
                      <a:lnTo>
                        <a:pt x="1" y="733"/>
                      </a:lnTo>
                      <a:lnTo>
                        <a:pt x="0" y="717"/>
                      </a:lnTo>
                      <a:lnTo>
                        <a:pt x="1" y="697"/>
                      </a:lnTo>
                      <a:lnTo>
                        <a:pt x="3" y="678"/>
                      </a:lnTo>
                      <a:lnTo>
                        <a:pt x="6" y="659"/>
                      </a:lnTo>
                      <a:lnTo>
                        <a:pt x="10" y="641"/>
                      </a:lnTo>
                      <a:lnTo>
                        <a:pt x="15" y="623"/>
                      </a:lnTo>
                      <a:lnTo>
                        <a:pt x="22" y="606"/>
                      </a:lnTo>
                      <a:lnTo>
                        <a:pt x="30" y="589"/>
                      </a:lnTo>
                      <a:lnTo>
                        <a:pt x="40" y="572"/>
                      </a:lnTo>
                      <a:lnTo>
                        <a:pt x="50" y="557"/>
                      </a:lnTo>
                      <a:lnTo>
                        <a:pt x="61" y="543"/>
                      </a:lnTo>
                      <a:lnTo>
                        <a:pt x="73" y="529"/>
                      </a:lnTo>
                      <a:lnTo>
                        <a:pt x="86" y="517"/>
                      </a:lnTo>
                      <a:lnTo>
                        <a:pt x="100" y="505"/>
                      </a:lnTo>
                      <a:lnTo>
                        <a:pt x="116" y="495"/>
                      </a:lnTo>
                      <a:lnTo>
                        <a:pt x="132" y="485"/>
                      </a:lnTo>
                      <a:lnTo>
                        <a:pt x="148" y="476"/>
                      </a:lnTo>
                      <a:lnTo>
                        <a:pt x="167" y="467"/>
                      </a:lnTo>
                      <a:lnTo>
                        <a:pt x="188" y="459"/>
                      </a:lnTo>
                      <a:lnTo>
                        <a:pt x="210" y="451"/>
                      </a:lnTo>
                      <a:lnTo>
                        <a:pt x="234" y="444"/>
                      </a:lnTo>
                      <a:lnTo>
                        <a:pt x="260" y="437"/>
                      </a:lnTo>
                      <a:lnTo>
                        <a:pt x="289" y="430"/>
                      </a:lnTo>
                      <a:lnTo>
                        <a:pt x="318" y="423"/>
                      </a:lnTo>
                      <a:lnTo>
                        <a:pt x="351" y="417"/>
                      </a:lnTo>
                      <a:lnTo>
                        <a:pt x="393" y="408"/>
                      </a:lnTo>
                      <a:lnTo>
                        <a:pt x="433" y="400"/>
                      </a:lnTo>
                      <a:lnTo>
                        <a:pt x="469" y="392"/>
                      </a:lnTo>
                      <a:lnTo>
                        <a:pt x="502" y="385"/>
                      </a:lnTo>
                      <a:lnTo>
                        <a:pt x="531" y="377"/>
                      </a:lnTo>
                      <a:lnTo>
                        <a:pt x="556" y="369"/>
                      </a:lnTo>
                      <a:lnTo>
                        <a:pt x="579" y="362"/>
                      </a:lnTo>
                      <a:lnTo>
                        <a:pt x="598" y="355"/>
                      </a:lnTo>
                      <a:lnTo>
                        <a:pt x="598" y="329"/>
                      </a:lnTo>
                      <a:lnTo>
                        <a:pt x="597" y="311"/>
                      </a:lnTo>
                      <a:lnTo>
                        <a:pt x="596" y="295"/>
                      </a:lnTo>
                      <a:lnTo>
                        <a:pt x="593" y="280"/>
                      </a:lnTo>
                      <a:lnTo>
                        <a:pt x="589" y="267"/>
                      </a:lnTo>
                      <a:lnTo>
                        <a:pt x="584" y="255"/>
                      </a:lnTo>
                      <a:lnTo>
                        <a:pt x="578" y="244"/>
                      </a:lnTo>
                      <a:lnTo>
                        <a:pt x="570" y="234"/>
                      </a:lnTo>
                      <a:lnTo>
                        <a:pt x="561" y="225"/>
                      </a:lnTo>
                      <a:lnTo>
                        <a:pt x="551" y="217"/>
                      </a:lnTo>
                      <a:lnTo>
                        <a:pt x="539" y="211"/>
                      </a:lnTo>
                      <a:lnTo>
                        <a:pt x="525" y="206"/>
                      </a:lnTo>
                      <a:lnTo>
                        <a:pt x="510" y="201"/>
                      </a:lnTo>
                      <a:lnTo>
                        <a:pt x="491" y="198"/>
                      </a:lnTo>
                      <a:lnTo>
                        <a:pt x="471" y="196"/>
                      </a:lnTo>
                      <a:lnTo>
                        <a:pt x="449" y="194"/>
                      </a:lnTo>
                      <a:lnTo>
                        <a:pt x="425" y="194"/>
                      </a:lnTo>
                      <a:lnTo>
                        <a:pt x="408" y="194"/>
                      </a:lnTo>
                      <a:lnTo>
                        <a:pt x="393" y="195"/>
                      </a:lnTo>
                      <a:lnTo>
                        <a:pt x="378" y="198"/>
                      </a:lnTo>
                      <a:lnTo>
                        <a:pt x="365" y="200"/>
                      </a:lnTo>
                      <a:lnTo>
                        <a:pt x="352" y="204"/>
                      </a:lnTo>
                      <a:lnTo>
                        <a:pt x="340" y="209"/>
                      </a:lnTo>
                      <a:lnTo>
                        <a:pt x="329" y="214"/>
                      </a:lnTo>
                      <a:lnTo>
                        <a:pt x="319" y="220"/>
                      </a:lnTo>
                      <a:lnTo>
                        <a:pt x="310" y="228"/>
                      </a:lnTo>
                      <a:lnTo>
                        <a:pt x="301" y="237"/>
                      </a:lnTo>
                      <a:lnTo>
                        <a:pt x="293" y="247"/>
                      </a:lnTo>
                      <a:lnTo>
                        <a:pt x="285" y="257"/>
                      </a:lnTo>
                      <a:lnTo>
                        <a:pt x="277" y="270"/>
                      </a:lnTo>
                      <a:lnTo>
                        <a:pt x="271" y="283"/>
                      </a:lnTo>
                      <a:lnTo>
                        <a:pt x="264" y="298"/>
                      </a:lnTo>
                      <a:lnTo>
                        <a:pt x="257" y="314"/>
                      </a:lnTo>
                      <a:close/>
                      <a:moveTo>
                        <a:pt x="598" y="519"/>
                      </a:moveTo>
                      <a:lnTo>
                        <a:pt x="585" y="524"/>
                      </a:lnTo>
                      <a:lnTo>
                        <a:pt x="570" y="528"/>
                      </a:lnTo>
                      <a:lnTo>
                        <a:pt x="553" y="532"/>
                      </a:lnTo>
                      <a:lnTo>
                        <a:pt x="535" y="537"/>
                      </a:lnTo>
                      <a:lnTo>
                        <a:pt x="515" y="542"/>
                      </a:lnTo>
                      <a:lnTo>
                        <a:pt x="493" y="547"/>
                      </a:lnTo>
                      <a:lnTo>
                        <a:pt x="468" y="552"/>
                      </a:lnTo>
                      <a:lnTo>
                        <a:pt x="443" y="558"/>
                      </a:lnTo>
                      <a:lnTo>
                        <a:pt x="418" y="563"/>
                      </a:lnTo>
                      <a:lnTo>
                        <a:pt x="394" y="569"/>
                      </a:lnTo>
                      <a:lnTo>
                        <a:pt x="374" y="575"/>
                      </a:lnTo>
                      <a:lnTo>
                        <a:pt x="356" y="580"/>
                      </a:lnTo>
                      <a:lnTo>
                        <a:pt x="340" y="585"/>
                      </a:lnTo>
                      <a:lnTo>
                        <a:pt x="325" y="591"/>
                      </a:lnTo>
                      <a:lnTo>
                        <a:pt x="314" y="596"/>
                      </a:lnTo>
                      <a:lnTo>
                        <a:pt x="304" y="602"/>
                      </a:lnTo>
                      <a:lnTo>
                        <a:pt x="293" y="612"/>
                      </a:lnTo>
                      <a:lnTo>
                        <a:pt x="283" y="621"/>
                      </a:lnTo>
                      <a:lnTo>
                        <a:pt x="274" y="631"/>
                      </a:lnTo>
                      <a:lnTo>
                        <a:pt x="268" y="642"/>
                      </a:lnTo>
                      <a:lnTo>
                        <a:pt x="261" y="654"/>
                      </a:lnTo>
                      <a:lnTo>
                        <a:pt x="257" y="665"/>
                      </a:lnTo>
                      <a:lnTo>
                        <a:pt x="255" y="678"/>
                      </a:lnTo>
                      <a:lnTo>
                        <a:pt x="254" y="691"/>
                      </a:lnTo>
                      <a:lnTo>
                        <a:pt x="255" y="704"/>
                      </a:lnTo>
                      <a:lnTo>
                        <a:pt x="257" y="717"/>
                      </a:lnTo>
                      <a:lnTo>
                        <a:pt x="260" y="730"/>
                      </a:lnTo>
                      <a:lnTo>
                        <a:pt x="265" y="741"/>
                      </a:lnTo>
                      <a:lnTo>
                        <a:pt x="271" y="752"/>
                      </a:lnTo>
                      <a:lnTo>
                        <a:pt x="277" y="763"/>
                      </a:lnTo>
                      <a:lnTo>
                        <a:pt x="285" y="773"/>
                      </a:lnTo>
                      <a:lnTo>
                        <a:pt x="295" y="783"/>
                      </a:lnTo>
                      <a:lnTo>
                        <a:pt x="305" y="792"/>
                      </a:lnTo>
                      <a:lnTo>
                        <a:pt x="316" y="800"/>
                      </a:lnTo>
                      <a:lnTo>
                        <a:pt x="327" y="807"/>
                      </a:lnTo>
                      <a:lnTo>
                        <a:pt x="340" y="812"/>
                      </a:lnTo>
                      <a:lnTo>
                        <a:pt x="353" y="816"/>
                      </a:lnTo>
                      <a:lnTo>
                        <a:pt x="367" y="819"/>
                      </a:lnTo>
                      <a:lnTo>
                        <a:pt x="381" y="821"/>
                      </a:lnTo>
                      <a:lnTo>
                        <a:pt x="396" y="822"/>
                      </a:lnTo>
                      <a:lnTo>
                        <a:pt x="413" y="821"/>
                      </a:lnTo>
                      <a:lnTo>
                        <a:pt x="430" y="819"/>
                      </a:lnTo>
                      <a:lnTo>
                        <a:pt x="447" y="815"/>
                      </a:lnTo>
                      <a:lnTo>
                        <a:pt x="463" y="810"/>
                      </a:lnTo>
                      <a:lnTo>
                        <a:pt x="479" y="804"/>
                      </a:lnTo>
                      <a:lnTo>
                        <a:pt x="496" y="796"/>
                      </a:lnTo>
                      <a:lnTo>
                        <a:pt x="512" y="787"/>
                      </a:lnTo>
                      <a:lnTo>
                        <a:pt x="527" y="777"/>
                      </a:lnTo>
                      <a:lnTo>
                        <a:pt x="538" y="768"/>
                      </a:lnTo>
                      <a:lnTo>
                        <a:pt x="548" y="759"/>
                      </a:lnTo>
                      <a:lnTo>
                        <a:pt x="557" y="749"/>
                      </a:lnTo>
                      <a:lnTo>
                        <a:pt x="565" y="739"/>
                      </a:lnTo>
                      <a:lnTo>
                        <a:pt x="573" y="729"/>
                      </a:lnTo>
                      <a:lnTo>
                        <a:pt x="579" y="716"/>
                      </a:lnTo>
                      <a:lnTo>
                        <a:pt x="584" y="705"/>
                      </a:lnTo>
                      <a:lnTo>
                        <a:pt x="588" y="693"/>
                      </a:lnTo>
                      <a:lnTo>
                        <a:pt x="590" y="684"/>
                      </a:lnTo>
                      <a:lnTo>
                        <a:pt x="592" y="673"/>
                      </a:lnTo>
                      <a:lnTo>
                        <a:pt x="594" y="661"/>
                      </a:lnTo>
                      <a:lnTo>
                        <a:pt x="596" y="646"/>
                      </a:lnTo>
                      <a:lnTo>
                        <a:pt x="596" y="630"/>
                      </a:lnTo>
                      <a:lnTo>
                        <a:pt x="597" y="612"/>
                      </a:lnTo>
                      <a:lnTo>
                        <a:pt x="598" y="591"/>
                      </a:lnTo>
                      <a:lnTo>
                        <a:pt x="598" y="569"/>
                      </a:lnTo>
                      <a:lnTo>
                        <a:pt x="598" y="519"/>
                      </a:lnTo>
                      <a:close/>
                    </a:path>
                  </a:pathLst>
                </a:custGeom>
                <a:noFill/>
                <a:ln w="9525">
                  <a:noFill/>
                  <a:round/>
                  <a:headEnd/>
                  <a:tailEnd/>
                </a:ln>
              </p:spPr>
              <p:txBody>
                <a:bodyPr/>
                <a:lstStyle/>
                <a:p>
                  <a:endParaRPr lang="pt-BR"/>
                </a:p>
              </p:txBody>
            </p:sp>
            <p:sp>
              <p:nvSpPr>
                <p:cNvPr id="17586" name="Freeform 1202"/>
                <p:cNvSpPr>
                  <a:spLocks noEditPoints="1"/>
                </p:cNvSpPr>
                <p:nvPr/>
              </p:nvSpPr>
              <p:spPr bwMode="auto">
                <a:xfrm>
                  <a:off x="3189" y="2622"/>
                  <a:ext cx="32" cy="47"/>
                </a:xfrm>
                <a:custGeom>
                  <a:avLst/>
                  <a:gdLst/>
                  <a:ahLst/>
                  <a:cxnLst>
                    <a:cxn ang="0">
                      <a:pos x="335" y="1120"/>
                    </a:cxn>
                    <a:cxn ang="0">
                      <a:pos x="378" y="1158"/>
                    </a:cxn>
                    <a:cxn ang="0">
                      <a:pos x="471" y="1173"/>
                    </a:cxn>
                    <a:cxn ang="0">
                      <a:pos x="592" y="1157"/>
                    </a:cxn>
                    <a:cxn ang="0">
                      <a:pos x="650" y="1118"/>
                    </a:cxn>
                    <a:cxn ang="0">
                      <a:pos x="676" y="1060"/>
                    </a:cxn>
                    <a:cxn ang="0">
                      <a:pos x="683" y="963"/>
                    </a:cxn>
                    <a:cxn ang="0">
                      <a:pos x="606" y="906"/>
                    </a:cxn>
                    <a:cxn ang="0">
                      <a:pos x="497" y="963"/>
                    </a:cxn>
                    <a:cxn ang="0">
                      <a:pos x="370" y="979"/>
                    </a:cxn>
                    <a:cxn ang="0">
                      <a:pos x="241" y="947"/>
                    </a:cxn>
                    <a:cxn ang="0">
                      <a:pos x="133" y="871"/>
                    </a:cxn>
                    <a:cxn ang="0">
                      <a:pos x="57" y="765"/>
                    </a:cxn>
                    <a:cxn ang="0">
                      <a:pos x="16" y="651"/>
                    </a:cxn>
                    <a:cxn ang="0">
                      <a:pos x="0" y="519"/>
                    </a:cxn>
                    <a:cxn ang="0">
                      <a:pos x="11" y="356"/>
                    </a:cxn>
                    <a:cxn ang="0">
                      <a:pos x="54" y="218"/>
                    </a:cxn>
                    <a:cxn ang="0">
                      <a:pos x="130" y="112"/>
                    </a:cxn>
                    <a:cxn ang="0">
                      <a:pos x="229" y="40"/>
                    </a:cxn>
                    <a:cxn ang="0">
                      <a:pos x="342" y="5"/>
                    </a:cxn>
                    <a:cxn ang="0">
                      <a:pos x="470" y="6"/>
                    </a:cxn>
                    <a:cxn ang="0">
                      <a:pos x="585" y="50"/>
                    </a:cxn>
                    <a:cxn ang="0">
                      <a:pos x="685" y="137"/>
                    </a:cxn>
                    <a:cxn ang="0">
                      <a:pos x="936" y="959"/>
                    </a:cxn>
                    <a:cxn ang="0">
                      <a:pos x="909" y="1134"/>
                    </a:cxn>
                    <a:cxn ang="0">
                      <a:pos x="854" y="1240"/>
                    </a:cxn>
                    <a:cxn ang="0">
                      <a:pos x="771" y="1308"/>
                    </a:cxn>
                    <a:cxn ang="0">
                      <a:pos x="650" y="1351"/>
                    </a:cxn>
                    <a:cxn ang="0">
                      <a:pos x="481" y="1367"/>
                    </a:cxn>
                    <a:cxn ang="0">
                      <a:pos x="318" y="1356"/>
                    </a:cxn>
                    <a:cxn ang="0">
                      <a:pos x="194" y="1320"/>
                    </a:cxn>
                    <a:cxn ang="0">
                      <a:pos x="110" y="1262"/>
                    </a:cxn>
                    <a:cxn ang="0">
                      <a:pos x="57" y="1189"/>
                    </a:cxn>
                    <a:cxn ang="0">
                      <a:pos x="33" y="1104"/>
                    </a:cxn>
                    <a:cxn ang="0">
                      <a:pos x="32" y="1058"/>
                    </a:cxn>
                    <a:cxn ang="0">
                      <a:pos x="260" y="500"/>
                    </a:cxn>
                    <a:cxn ang="0">
                      <a:pos x="271" y="598"/>
                    </a:cxn>
                    <a:cxn ang="0">
                      <a:pos x="299" y="674"/>
                    </a:cxn>
                    <a:cxn ang="0">
                      <a:pos x="342" y="728"/>
                    </a:cxn>
                    <a:cxn ang="0">
                      <a:pos x="395" y="761"/>
                    </a:cxn>
                    <a:cxn ang="0">
                      <a:pos x="455" y="774"/>
                    </a:cxn>
                    <a:cxn ang="0">
                      <a:pos x="520" y="767"/>
                    </a:cxn>
                    <a:cxn ang="0">
                      <a:pos x="580" y="740"/>
                    </a:cxn>
                    <a:cxn ang="0">
                      <a:pos x="631" y="692"/>
                    </a:cxn>
                    <a:cxn ang="0">
                      <a:pos x="666" y="625"/>
                    </a:cxn>
                    <a:cxn ang="0">
                      <a:pos x="685" y="538"/>
                    </a:cxn>
                    <a:cxn ang="0">
                      <a:pos x="686" y="434"/>
                    </a:cxn>
                    <a:cxn ang="0">
                      <a:pos x="667" y="343"/>
                    </a:cxn>
                    <a:cxn ang="0">
                      <a:pos x="633" y="276"/>
                    </a:cxn>
                    <a:cxn ang="0">
                      <a:pos x="584" y="229"/>
                    </a:cxn>
                    <a:cxn ang="0">
                      <a:pos x="525" y="201"/>
                    </a:cxn>
                    <a:cxn ang="0">
                      <a:pos x="459" y="194"/>
                    </a:cxn>
                    <a:cxn ang="0">
                      <a:pos x="396" y="207"/>
                    </a:cxn>
                    <a:cxn ang="0">
                      <a:pos x="342" y="241"/>
                    </a:cxn>
                    <a:cxn ang="0">
                      <a:pos x="299" y="294"/>
                    </a:cxn>
                    <a:cxn ang="0">
                      <a:pos x="271" y="368"/>
                    </a:cxn>
                    <a:cxn ang="0">
                      <a:pos x="260" y="462"/>
                    </a:cxn>
                  </a:cxnLst>
                  <a:rect l="0" t="0" r="r" b="b"/>
                  <a:pathLst>
                    <a:path w="937" h="1367">
                      <a:moveTo>
                        <a:pt x="33" y="1042"/>
                      </a:moveTo>
                      <a:lnTo>
                        <a:pt x="323" y="1076"/>
                      </a:lnTo>
                      <a:lnTo>
                        <a:pt x="326" y="1089"/>
                      </a:lnTo>
                      <a:lnTo>
                        <a:pt x="328" y="1100"/>
                      </a:lnTo>
                      <a:lnTo>
                        <a:pt x="331" y="1111"/>
                      </a:lnTo>
                      <a:lnTo>
                        <a:pt x="335" y="1120"/>
                      </a:lnTo>
                      <a:lnTo>
                        <a:pt x="340" y="1128"/>
                      </a:lnTo>
                      <a:lnTo>
                        <a:pt x="345" y="1135"/>
                      </a:lnTo>
                      <a:lnTo>
                        <a:pt x="350" y="1141"/>
                      </a:lnTo>
                      <a:lnTo>
                        <a:pt x="356" y="1146"/>
                      </a:lnTo>
                      <a:lnTo>
                        <a:pt x="366" y="1153"/>
                      </a:lnTo>
                      <a:lnTo>
                        <a:pt x="378" y="1158"/>
                      </a:lnTo>
                      <a:lnTo>
                        <a:pt x="390" y="1163"/>
                      </a:lnTo>
                      <a:lnTo>
                        <a:pt x="403" y="1167"/>
                      </a:lnTo>
                      <a:lnTo>
                        <a:pt x="418" y="1169"/>
                      </a:lnTo>
                      <a:lnTo>
                        <a:pt x="434" y="1172"/>
                      </a:lnTo>
                      <a:lnTo>
                        <a:pt x="452" y="1173"/>
                      </a:lnTo>
                      <a:lnTo>
                        <a:pt x="471" y="1173"/>
                      </a:lnTo>
                      <a:lnTo>
                        <a:pt x="495" y="1173"/>
                      </a:lnTo>
                      <a:lnTo>
                        <a:pt x="517" y="1171"/>
                      </a:lnTo>
                      <a:lnTo>
                        <a:pt x="539" y="1169"/>
                      </a:lnTo>
                      <a:lnTo>
                        <a:pt x="558" y="1166"/>
                      </a:lnTo>
                      <a:lnTo>
                        <a:pt x="576" y="1162"/>
                      </a:lnTo>
                      <a:lnTo>
                        <a:pt x="592" y="1157"/>
                      </a:lnTo>
                      <a:lnTo>
                        <a:pt x="607" y="1151"/>
                      </a:lnTo>
                      <a:lnTo>
                        <a:pt x="621" y="1144"/>
                      </a:lnTo>
                      <a:lnTo>
                        <a:pt x="628" y="1138"/>
                      </a:lnTo>
                      <a:lnTo>
                        <a:pt x="636" y="1132"/>
                      </a:lnTo>
                      <a:lnTo>
                        <a:pt x="643" y="1126"/>
                      </a:lnTo>
                      <a:lnTo>
                        <a:pt x="650" y="1118"/>
                      </a:lnTo>
                      <a:lnTo>
                        <a:pt x="655" y="1110"/>
                      </a:lnTo>
                      <a:lnTo>
                        <a:pt x="661" y="1100"/>
                      </a:lnTo>
                      <a:lnTo>
                        <a:pt x="666" y="1090"/>
                      </a:lnTo>
                      <a:lnTo>
                        <a:pt x="671" y="1079"/>
                      </a:lnTo>
                      <a:lnTo>
                        <a:pt x="673" y="1071"/>
                      </a:lnTo>
                      <a:lnTo>
                        <a:pt x="676" y="1060"/>
                      </a:lnTo>
                      <a:lnTo>
                        <a:pt x="678" y="1048"/>
                      </a:lnTo>
                      <a:lnTo>
                        <a:pt x="679" y="1035"/>
                      </a:lnTo>
                      <a:lnTo>
                        <a:pt x="681" y="1020"/>
                      </a:lnTo>
                      <a:lnTo>
                        <a:pt x="682" y="1003"/>
                      </a:lnTo>
                      <a:lnTo>
                        <a:pt x="683" y="984"/>
                      </a:lnTo>
                      <a:lnTo>
                        <a:pt x="683" y="963"/>
                      </a:lnTo>
                      <a:lnTo>
                        <a:pt x="683" y="823"/>
                      </a:lnTo>
                      <a:lnTo>
                        <a:pt x="668" y="842"/>
                      </a:lnTo>
                      <a:lnTo>
                        <a:pt x="653" y="860"/>
                      </a:lnTo>
                      <a:lnTo>
                        <a:pt x="638" y="877"/>
                      </a:lnTo>
                      <a:lnTo>
                        <a:pt x="622" y="892"/>
                      </a:lnTo>
                      <a:lnTo>
                        <a:pt x="606" y="906"/>
                      </a:lnTo>
                      <a:lnTo>
                        <a:pt x="588" y="918"/>
                      </a:lnTo>
                      <a:lnTo>
                        <a:pt x="571" y="930"/>
                      </a:lnTo>
                      <a:lnTo>
                        <a:pt x="554" y="940"/>
                      </a:lnTo>
                      <a:lnTo>
                        <a:pt x="536" y="949"/>
                      </a:lnTo>
                      <a:lnTo>
                        <a:pt x="516" y="957"/>
                      </a:lnTo>
                      <a:lnTo>
                        <a:pt x="497" y="963"/>
                      </a:lnTo>
                      <a:lnTo>
                        <a:pt x="478" y="969"/>
                      </a:lnTo>
                      <a:lnTo>
                        <a:pt x="458" y="973"/>
                      </a:lnTo>
                      <a:lnTo>
                        <a:pt x="437" y="976"/>
                      </a:lnTo>
                      <a:lnTo>
                        <a:pt x="416" y="979"/>
                      </a:lnTo>
                      <a:lnTo>
                        <a:pt x="395" y="979"/>
                      </a:lnTo>
                      <a:lnTo>
                        <a:pt x="370" y="979"/>
                      </a:lnTo>
                      <a:lnTo>
                        <a:pt x="347" y="976"/>
                      </a:lnTo>
                      <a:lnTo>
                        <a:pt x="325" y="973"/>
                      </a:lnTo>
                      <a:lnTo>
                        <a:pt x="303" y="968"/>
                      </a:lnTo>
                      <a:lnTo>
                        <a:pt x="281" y="962"/>
                      </a:lnTo>
                      <a:lnTo>
                        <a:pt x="261" y="955"/>
                      </a:lnTo>
                      <a:lnTo>
                        <a:pt x="241" y="947"/>
                      </a:lnTo>
                      <a:lnTo>
                        <a:pt x="222" y="938"/>
                      </a:lnTo>
                      <a:lnTo>
                        <a:pt x="202" y="927"/>
                      </a:lnTo>
                      <a:lnTo>
                        <a:pt x="184" y="915"/>
                      </a:lnTo>
                      <a:lnTo>
                        <a:pt x="167" y="902"/>
                      </a:lnTo>
                      <a:lnTo>
                        <a:pt x="150" y="887"/>
                      </a:lnTo>
                      <a:lnTo>
                        <a:pt x="133" y="871"/>
                      </a:lnTo>
                      <a:lnTo>
                        <a:pt x="117" y="854"/>
                      </a:lnTo>
                      <a:lnTo>
                        <a:pt x="102" y="835"/>
                      </a:lnTo>
                      <a:lnTo>
                        <a:pt x="88" y="815"/>
                      </a:lnTo>
                      <a:lnTo>
                        <a:pt x="77" y="799"/>
                      </a:lnTo>
                      <a:lnTo>
                        <a:pt x="67" y="783"/>
                      </a:lnTo>
                      <a:lnTo>
                        <a:pt x="57" y="765"/>
                      </a:lnTo>
                      <a:lnTo>
                        <a:pt x="49" y="748"/>
                      </a:lnTo>
                      <a:lnTo>
                        <a:pt x="41" y="730"/>
                      </a:lnTo>
                      <a:lnTo>
                        <a:pt x="34" y="710"/>
                      </a:lnTo>
                      <a:lnTo>
                        <a:pt x="27" y="691"/>
                      </a:lnTo>
                      <a:lnTo>
                        <a:pt x="21" y="671"/>
                      </a:lnTo>
                      <a:lnTo>
                        <a:pt x="16" y="651"/>
                      </a:lnTo>
                      <a:lnTo>
                        <a:pt x="12" y="630"/>
                      </a:lnTo>
                      <a:lnTo>
                        <a:pt x="8" y="609"/>
                      </a:lnTo>
                      <a:lnTo>
                        <a:pt x="5" y="587"/>
                      </a:lnTo>
                      <a:lnTo>
                        <a:pt x="3" y="565"/>
                      </a:lnTo>
                      <a:lnTo>
                        <a:pt x="1" y="542"/>
                      </a:lnTo>
                      <a:lnTo>
                        <a:pt x="0" y="519"/>
                      </a:lnTo>
                      <a:lnTo>
                        <a:pt x="0" y="495"/>
                      </a:lnTo>
                      <a:lnTo>
                        <a:pt x="0" y="465"/>
                      </a:lnTo>
                      <a:lnTo>
                        <a:pt x="1" y="436"/>
                      </a:lnTo>
                      <a:lnTo>
                        <a:pt x="3" y="409"/>
                      </a:lnTo>
                      <a:lnTo>
                        <a:pt x="7" y="382"/>
                      </a:lnTo>
                      <a:lnTo>
                        <a:pt x="11" y="356"/>
                      </a:lnTo>
                      <a:lnTo>
                        <a:pt x="16" y="330"/>
                      </a:lnTo>
                      <a:lnTo>
                        <a:pt x="21" y="306"/>
                      </a:lnTo>
                      <a:lnTo>
                        <a:pt x="28" y="283"/>
                      </a:lnTo>
                      <a:lnTo>
                        <a:pt x="36" y="261"/>
                      </a:lnTo>
                      <a:lnTo>
                        <a:pt x="44" y="239"/>
                      </a:lnTo>
                      <a:lnTo>
                        <a:pt x="54" y="218"/>
                      </a:lnTo>
                      <a:lnTo>
                        <a:pt x="64" y="198"/>
                      </a:lnTo>
                      <a:lnTo>
                        <a:pt x="76" y="179"/>
                      </a:lnTo>
                      <a:lnTo>
                        <a:pt x="89" y="161"/>
                      </a:lnTo>
                      <a:lnTo>
                        <a:pt x="102" y="144"/>
                      </a:lnTo>
                      <a:lnTo>
                        <a:pt x="116" y="127"/>
                      </a:lnTo>
                      <a:lnTo>
                        <a:pt x="130" y="112"/>
                      </a:lnTo>
                      <a:lnTo>
                        <a:pt x="146" y="97"/>
                      </a:lnTo>
                      <a:lnTo>
                        <a:pt x="161" y="84"/>
                      </a:lnTo>
                      <a:lnTo>
                        <a:pt x="177" y="71"/>
                      </a:lnTo>
                      <a:lnTo>
                        <a:pt x="194" y="60"/>
                      </a:lnTo>
                      <a:lnTo>
                        <a:pt x="210" y="50"/>
                      </a:lnTo>
                      <a:lnTo>
                        <a:pt x="229" y="40"/>
                      </a:lnTo>
                      <a:lnTo>
                        <a:pt x="246" y="32"/>
                      </a:lnTo>
                      <a:lnTo>
                        <a:pt x="264" y="25"/>
                      </a:lnTo>
                      <a:lnTo>
                        <a:pt x="283" y="18"/>
                      </a:lnTo>
                      <a:lnTo>
                        <a:pt x="303" y="13"/>
                      </a:lnTo>
                      <a:lnTo>
                        <a:pt x="322" y="8"/>
                      </a:lnTo>
                      <a:lnTo>
                        <a:pt x="342" y="5"/>
                      </a:lnTo>
                      <a:lnTo>
                        <a:pt x="362" y="3"/>
                      </a:lnTo>
                      <a:lnTo>
                        <a:pt x="384" y="1"/>
                      </a:lnTo>
                      <a:lnTo>
                        <a:pt x="405" y="0"/>
                      </a:lnTo>
                      <a:lnTo>
                        <a:pt x="427" y="1"/>
                      </a:lnTo>
                      <a:lnTo>
                        <a:pt x="448" y="3"/>
                      </a:lnTo>
                      <a:lnTo>
                        <a:pt x="470" y="6"/>
                      </a:lnTo>
                      <a:lnTo>
                        <a:pt x="490" y="10"/>
                      </a:lnTo>
                      <a:lnTo>
                        <a:pt x="510" y="16"/>
                      </a:lnTo>
                      <a:lnTo>
                        <a:pt x="530" y="22"/>
                      </a:lnTo>
                      <a:lnTo>
                        <a:pt x="549" y="30"/>
                      </a:lnTo>
                      <a:lnTo>
                        <a:pt x="568" y="39"/>
                      </a:lnTo>
                      <a:lnTo>
                        <a:pt x="585" y="50"/>
                      </a:lnTo>
                      <a:lnTo>
                        <a:pt x="604" y="61"/>
                      </a:lnTo>
                      <a:lnTo>
                        <a:pt x="621" y="74"/>
                      </a:lnTo>
                      <a:lnTo>
                        <a:pt x="637" y="88"/>
                      </a:lnTo>
                      <a:lnTo>
                        <a:pt x="653" y="104"/>
                      </a:lnTo>
                      <a:lnTo>
                        <a:pt x="669" y="120"/>
                      </a:lnTo>
                      <a:lnTo>
                        <a:pt x="685" y="137"/>
                      </a:lnTo>
                      <a:lnTo>
                        <a:pt x="699" y="156"/>
                      </a:lnTo>
                      <a:lnTo>
                        <a:pt x="699" y="22"/>
                      </a:lnTo>
                      <a:lnTo>
                        <a:pt x="937" y="22"/>
                      </a:lnTo>
                      <a:lnTo>
                        <a:pt x="937" y="881"/>
                      </a:lnTo>
                      <a:lnTo>
                        <a:pt x="937" y="922"/>
                      </a:lnTo>
                      <a:lnTo>
                        <a:pt x="936" y="959"/>
                      </a:lnTo>
                      <a:lnTo>
                        <a:pt x="933" y="996"/>
                      </a:lnTo>
                      <a:lnTo>
                        <a:pt x="930" y="1029"/>
                      </a:lnTo>
                      <a:lnTo>
                        <a:pt x="926" y="1059"/>
                      </a:lnTo>
                      <a:lnTo>
                        <a:pt x="922" y="1086"/>
                      </a:lnTo>
                      <a:lnTo>
                        <a:pt x="916" y="1112"/>
                      </a:lnTo>
                      <a:lnTo>
                        <a:pt x="909" y="1134"/>
                      </a:lnTo>
                      <a:lnTo>
                        <a:pt x="901" y="1154"/>
                      </a:lnTo>
                      <a:lnTo>
                        <a:pt x="893" y="1173"/>
                      </a:lnTo>
                      <a:lnTo>
                        <a:pt x="885" y="1191"/>
                      </a:lnTo>
                      <a:lnTo>
                        <a:pt x="875" y="1208"/>
                      </a:lnTo>
                      <a:lnTo>
                        <a:pt x="865" y="1224"/>
                      </a:lnTo>
                      <a:lnTo>
                        <a:pt x="854" y="1240"/>
                      </a:lnTo>
                      <a:lnTo>
                        <a:pt x="843" y="1253"/>
                      </a:lnTo>
                      <a:lnTo>
                        <a:pt x="830" y="1265"/>
                      </a:lnTo>
                      <a:lnTo>
                        <a:pt x="817" y="1277"/>
                      </a:lnTo>
                      <a:lnTo>
                        <a:pt x="803" y="1288"/>
                      </a:lnTo>
                      <a:lnTo>
                        <a:pt x="788" y="1298"/>
                      </a:lnTo>
                      <a:lnTo>
                        <a:pt x="771" y="1308"/>
                      </a:lnTo>
                      <a:lnTo>
                        <a:pt x="753" y="1317"/>
                      </a:lnTo>
                      <a:lnTo>
                        <a:pt x="735" y="1325"/>
                      </a:lnTo>
                      <a:lnTo>
                        <a:pt x="716" y="1333"/>
                      </a:lnTo>
                      <a:lnTo>
                        <a:pt x="695" y="1340"/>
                      </a:lnTo>
                      <a:lnTo>
                        <a:pt x="673" y="1346"/>
                      </a:lnTo>
                      <a:lnTo>
                        <a:pt x="650" y="1351"/>
                      </a:lnTo>
                      <a:lnTo>
                        <a:pt x="625" y="1357"/>
                      </a:lnTo>
                      <a:lnTo>
                        <a:pt x="599" y="1361"/>
                      </a:lnTo>
                      <a:lnTo>
                        <a:pt x="571" y="1364"/>
                      </a:lnTo>
                      <a:lnTo>
                        <a:pt x="543" y="1366"/>
                      </a:lnTo>
                      <a:lnTo>
                        <a:pt x="512" y="1367"/>
                      </a:lnTo>
                      <a:lnTo>
                        <a:pt x="481" y="1367"/>
                      </a:lnTo>
                      <a:lnTo>
                        <a:pt x="451" y="1367"/>
                      </a:lnTo>
                      <a:lnTo>
                        <a:pt x="422" y="1366"/>
                      </a:lnTo>
                      <a:lnTo>
                        <a:pt x="394" y="1365"/>
                      </a:lnTo>
                      <a:lnTo>
                        <a:pt x="367" y="1362"/>
                      </a:lnTo>
                      <a:lnTo>
                        <a:pt x="342" y="1359"/>
                      </a:lnTo>
                      <a:lnTo>
                        <a:pt x="318" y="1356"/>
                      </a:lnTo>
                      <a:lnTo>
                        <a:pt x="294" y="1351"/>
                      </a:lnTo>
                      <a:lnTo>
                        <a:pt x="272" y="1346"/>
                      </a:lnTo>
                      <a:lnTo>
                        <a:pt x="251" y="1340"/>
                      </a:lnTo>
                      <a:lnTo>
                        <a:pt x="231" y="1334"/>
                      </a:lnTo>
                      <a:lnTo>
                        <a:pt x="211" y="1327"/>
                      </a:lnTo>
                      <a:lnTo>
                        <a:pt x="194" y="1320"/>
                      </a:lnTo>
                      <a:lnTo>
                        <a:pt x="177" y="1312"/>
                      </a:lnTo>
                      <a:lnTo>
                        <a:pt x="162" y="1303"/>
                      </a:lnTo>
                      <a:lnTo>
                        <a:pt x="148" y="1294"/>
                      </a:lnTo>
                      <a:lnTo>
                        <a:pt x="134" y="1284"/>
                      </a:lnTo>
                      <a:lnTo>
                        <a:pt x="122" y="1273"/>
                      </a:lnTo>
                      <a:lnTo>
                        <a:pt x="110" y="1262"/>
                      </a:lnTo>
                      <a:lnTo>
                        <a:pt x="99" y="1251"/>
                      </a:lnTo>
                      <a:lnTo>
                        <a:pt x="90" y="1240"/>
                      </a:lnTo>
                      <a:lnTo>
                        <a:pt x="80" y="1227"/>
                      </a:lnTo>
                      <a:lnTo>
                        <a:pt x="72" y="1215"/>
                      </a:lnTo>
                      <a:lnTo>
                        <a:pt x="64" y="1202"/>
                      </a:lnTo>
                      <a:lnTo>
                        <a:pt x="57" y="1189"/>
                      </a:lnTo>
                      <a:lnTo>
                        <a:pt x="51" y="1176"/>
                      </a:lnTo>
                      <a:lnTo>
                        <a:pt x="46" y="1162"/>
                      </a:lnTo>
                      <a:lnTo>
                        <a:pt x="42" y="1148"/>
                      </a:lnTo>
                      <a:lnTo>
                        <a:pt x="38" y="1134"/>
                      </a:lnTo>
                      <a:lnTo>
                        <a:pt x="35" y="1119"/>
                      </a:lnTo>
                      <a:lnTo>
                        <a:pt x="33" y="1104"/>
                      </a:lnTo>
                      <a:lnTo>
                        <a:pt x="32" y="1088"/>
                      </a:lnTo>
                      <a:lnTo>
                        <a:pt x="32" y="1072"/>
                      </a:lnTo>
                      <a:lnTo>
                        <a:pt x="32" y="1069"/>
                      </a:lnTo>
                      <a:lnTo>
                        <a:pt x="32" y="1066"/>
                      </a:lnTo>
                      <a:lnTo>
                        <a:pt x="32" y="1062"/>
                      </a:lnTo>
                      <a:lnTo>
                        <a:pt x="32" y="1058"/>
                      </a:lnTo>
                      <a:lnTo>
                        <a:pt x="32" y="1054"/>
                      </a:lnTo>
                      <a:lnTo>
                        <a:pt x="32" y="1050"/>
                      </a:lnTo>
                      <a:lnTo>
                        <a:pt x="33" y="1046"/>
                      </a:lnTo>
                      <a:lnTo>
                        <a:pt x="33" y="1042"/>
                      </a:lnTo>
                      <a:close/>
                      <a:moveTo>
                        <a:pt x="260" y="481"/>
                      </a:moveTo>
                      <a:lnTo>
                        <a:pt x="260" y="500"/>
                      </a:lnTo>
                      <a:lnTo>
                        <a:pt x="261" y="518"/>
                      </a:lnTo>
                      <a:lnTo>
                        <a:pt x="262" y="535"/>
                      </a:lnTo>
                      <a:lnTo>
                        <a:pt x="264" y="551"/>
                      </a:lnTo>
                      <a:lnTo>
                        <a:pt x="266" y="568"/>
                      </a:lnTo>
                      <a:lnTo>
                        <a:pt x="268" y="583"/>
                      </a:lnTo>
                      <a:lnTo>
                        <a:pt x="271" y="598"/>
                      </a:lnTo>
                      <a:lnTo>
                        <a:pt x="275" y="613"/>
                      </a:lnTo>
                      <a:lnTo>
                        <a:pt x="278" y="626"/>
                      </a:lnTo>
                      <a:lnTo>
                        <a:pt x="283" y="639"/>
                      </a:lnTo>
                      <a:lnTo>
                        <a:pt x="288" y="652"/>
                      </a:lnTo>
                      <a:lnTo>
                        <a:pt x="293" y="663"/>
                      </a:lnTo>
                      <a:lnTo>
                        <a:pt x="299" y="674"/>
                      </a:lnTo>
                      <a:lnTo>
                        <a:pt x="306" y="684"/>
                      </a:lnTo>
                      <a:lnTo>
                        <a:pt x="312" y="694"/>
                      </a:lnTo>
                      <a:lnTo>
                        <a:pt x="320" y="703"/>
                      </a:lnTo>
                      <a:lnTo>
                        <a:pt x="327" y="712"/>
                      </a:lnTo>
                      <a:lnTo>
                        <a:pt x="335" y="720"/>
                      </a:lnTo>
                      <a:lnTo>
                        <a:pt x="342" y="728"/>
                      </a:lnTo>
                      <a:lnTo>
                        <a:pt x="350" y="735"/>
                      </a:lnTo>
                      <a:lnTo>
                        <a:pt x="359" y="741"/>
                      </a:lnTo>
                      <a:lnTo>
                        <a:pt x="367" y="747"/>
                      </a:lnTo>
                      <a:lnTo>
                        <a:pt x="377" y="752"/>
                      </a:lnTo>
                      <a:lnTo>
                        <a:pt x="386" y="757"/>
                      </a:lnTo>
                      <a:lnTo>
                        <a:pt x="395" y="761"/>
                      </a:lnTo>
                      <a:lnTo>
                        <a:pt x="404" y="764"/>
                      </a:lnTo>
                      <a:lnTo>
                        <a:pt x="414" y="767"/>
                      </a:lnTo>
                      <a:lnTo>
                        <a:pt x="424" y="770"/>
                      </a:lnTo>
                      <a:lnTo>
                        <a:pt x="433" y="772"/>
                      </a:lnTo>
                      <a:lnTo>
                        <a:pt x="444" y="773"/>
                      </a:lnTo>
                      <a:lnTo>
                        <a:pt x="455" y="774"/>
                      </a:lnTo>
                      <a:lnTo>
                        <a:pt x="466" y="774"/>
                      </a:lnTo>
                      <a:lnTo>
                        <a:pt x="477" y="774"/>
                      </a:lnTo>
                      <a:lnTo>
                        <a:pt x="488" y="773"/>
                      </a:lnTo>
                      <a:lnTo>
                        <a:pt x="499" y="772"/>
                      </a:lnTo>
                      <a:lnTo>
                        <a:pt x="510" y="770"/>
                      </a:lnTo>
                      <a:lnTo>
                        <a:pt x="520" y="767"/>
                      </a:lnTo>
                      <a:lnTo>
                        <a:pt x="532" y="764"/>
                      </a:lnTo>
                      <a:lnTo>
                        <a:pt x="542" y="761"/>
                      </a:lnTo>
                      <a:lnTo>
                        <a:pt x="552" y="756"/>
                      </a:lnTo>
                      <a:lnTo>
                        <a:pt x="561" y="751"/>
                      </a:lnTo>
                      <a:lnTo>
                        <a:pt x="571" y="746"/>
                      </a:lnTo>
                      <a:lnTo>
                        <a:pt x="580" y="740"/>
                      </a:lnTo>
                      <a:lnTo>
                        <a:pt x="589" y="734"/>
                      </a:lnTo>
                      <a:lnTo>
                        <a:pt x="597" y="727"/>
                      </a:lnTo>
                      <a:lnTo>
                        <a:pt x="607" y="718"/>
                      </a:lnTo>
                      <a:lnTo>
                        <a:pt x="615" y="710"/>
                      </a:lnTo>
                      <a:lnTo>
                        <a:pt x="623" y="701"/>
                      </a:lnTo>
                      <a:lnTo>
                        <a:pt x="631" y="692"/>
                      </a:lnTo>
                      <a:lnTo>
                        <a:pt x="638" y="682"/>
                      </a:lnTo>
                      <a:lnTo>
                        <a:pt x="645" y="672"/>
                      </a:lnTo>
                      <a:lnTo>
                        <a:pt x="651" y="661"/>
                      </a:lnTo>
                      <a:lnTo>
                        <a:pt x="657" y="650"/>
                      </a:lnTo>
                      <a:lnTo>
                        <a:pt x="662" y="638"/>
                      </a:lnTo>
                      <a:lnTo>
                        <a:pt x="666" y="625"/>
                      </a:lnTo>
                      <a:lnTo>
                        <a:pt x="671" y="612"/>
                      </a:lnTo>
                      <a:lnTo>
                        <a:pt x="674" y="598"/>
                      </a:lnTo>
                      <a:lnTo>
                        <a:pt x="678" y="583"/>
                      </a:lnTo>
                      <a:lnTo>
                        <a:pt x="681" y="569"/>
                      </a:lnTo>
                      <a:lnTo>
                        <a:pt x="684" y="553"/>
                      </a:lnTo>
                      <a:lnTo>
                        <a:pt x="685" y="538"/>
                      </a:lnTo>
                      <a:lnTo>
                        <a:pt x="687" y="521"/>
                      </a:lnTo>
                      <a:lnTo>
                        <a:pt x="687" y="505"/>
                      </a:lnTo>
                      <a:lnTo>
                        <a:pt x="688" y="487"/>
                      </a:lnTo>
                      <a:lnTo>
                        <a:pt x="687" y="468"/>
                      </a:lnTo>
                      <a:lnTo>
                        <a:pt x="687" y="450"/>
                      </a:lnTo>
                      <a:lnTo>
                        <a:pt x="686" y="434"/>
                      </a:lnTo>
                      <a:lnTo>
                        <a:pt x="684" y="417"/>
                      </a:lnTo>
                      <a:lnTo>
                        <a:pt x="682" y="402"/>
                      </a:lnTo>
                      <a:lnTo>
                        <a:pt x="678" y="386"/>
                      </a:lnTo>
                      <a:lnTo>
                        <a:pt x="675" y="372"/>
                      </a:lnTo>
                      <a:lnTo>
                        <a:pt x="671" y="358"/>
                      </a:lnTo>
                      <a:lnTo>
                        <a:pt x="667" y="343"/>
                      </a:lnTo>
                      <a:lnTo>
                        <a:pt x="663" y="331"/>
                      </a:lnTo>
                      <a:lnTo>
                        <a:pt x="658" y="318"/>
                      </a:lnTo>
                      <a:lnTo>
                        <a:pt x="652" y="307"/>
                      </a:lnTo>
                      <a:lnTo>
                        <a:pt x="646" y="296"/>
                      </a:lnTo>
                      <a:lnTo>
                        <a:pt x="640" y="285"/>
                      </a:lnTo>
                      <a:lnTo>
                        <a:pt x="633" y="276"/>
                      </a:lnTo>
                      <a:lnTo>
                        <a:pt x="626" y="266"/>
                      </a:lnTo>
                      <a:lnTo>
                        <a:pt x="618" y="258"/>
                      </a:lnTo>
                      <a:lnTo>
                        <a:pt x="610" y="250"/>
                      </a:lnTo>
                      <a:lnTo>
                        <a:pt x="601" y="242"/>
                      </a:lnTo>
                      <a:lnTo>
                        <a:pt x="592" y="235"/>
                      </a:lnTo>
                      <a:lnTo>
                        <a:pt x="584" y="229"/>
                      </a:lnTo>
                      <a:lnTo>
                        <a:pt x="575" y="222"/>
                      </a:lnTo>
                      <a:lnTo>
                        <a:pt x="566" y="216"/>
                      </a:lnTo>
                      <a:lnTo>
                        <a:pt x="556" y="212"/>
                      </a:lnTo>
                      <a:lnTo>
                        <a:pt x="546" y="207"/>
                      </a:lnTo>
                      <a:lnTo>
                        <a:pt x="536" y="204"/>
                      </a:lnTo>
                      <a:lnTo>
                        <a:pt x="525" y="201"/>
                      </a:lnTo>
                      <a:lnTo>
                        <a:pt x="515" y="198"/>
                      </a:lnTo>
                      <a:lnTo>
                        <a:pt x="504" y="196"/>
                      </a:lnTo>
                      <a:lnTo>
                        <a:pt x="493" y="195"/>
                      </a:lnTo>
                      <a:lnTo>
                        <a:pt x="482" y="194"/>
                      </a:lnTo>
                      <a:lnTo>
                        <a:pt x="470" y="194"/>
                      </a:lnTo>
                      <a:lnTo>
                        <a:pt x="459" y="194"/>
                      </a:lnTo>
                      <a:lnTo>
                        <a:pt x="447" y="195"/>
                      </a:lnTo>
                      <a:lnTo>
                        <a:pt x="436" y="196"/>
                      </a:lnTo>
                      <a:lnTo>
                        <a:pt x="426" y="198"/>
                      </a:lnTo>
                      <a:lnTo>
                        <a:pt x="416" y="201"/>
                      </a:lnTo>
                      <a:lnTo>
                        <a:pt x="406" y="204"/>
                      </a:lnTo>
                      <a:lnTo>
                        <a:pt x="396" y="207"/>
                      </a:lnTo>
                      <a:lnTo>
                        <a:pt x="387" y="211"/>
                      </a:lnTo>
                      <a:lnTo>
                        <a:pt x="378" y="216"/>
                      </a:lnTo>
                      <a:lnTo>
                        <a:pt x="368" y="221"/>
                      </a:lnTo>
                      <a:lnTo>
                        <a:pt x="359" y="228"/>
                      </a:lnTo>
                      <a:lnTo>
                        <a:pt x="351" y="234"/>
                      </a:lnTo>
                      <a:lnTo>
                        <a:pt x="342" y="241"/>
                      </a:lnTo>
                      <a:lnTo>
                        <a:pt x="335" y="248"/>
                      </a:lnTo>
                      <a:lnTo>
                        <a:pt x="327" y="256"/>
                      </a:lnTo>
                      <a:lnTo>
                        <a:pt x="320" y="265"/>
                      </a:lnTo>
                      <a:lnTo>
                        <a:pt x="312" y="274"/>
                      </a:lnTo>
                      <a:lnTo>
                        <a:pt x="306" y="284"/>
                      </a:lnTo>
                      <a:lnTo>
                        <a:pt x="299" y="294"/>
                      </a:lnTo>
                      <a:lnTo>
                        <a:pt x="293" y="305"/>
                      </a:lnTo>
                      <a:lnTo>
                        <a:pt x="288" y="316"/>
                      </a:lnTo>
                      <a:lnTo>
                        <a:pt x="283" y="328"/>
                      </a:lnTo>
                      <a:lnTo>
                        <a:pt x="278" y="340"/>
                      </a:lnTo>
                      <a:lnTo>
                        <a:pt x="275" y="354"/>
                      </a:lnTo>
                      <a:lnTo>
                        <a:pt x="271" y="368"/>
                      </a:lnTo>
                      <a:lnTo>
                        <a:pt x="268" y="382"/>
                      </a:lnTo>
                      <a:lnTo>
                        <a:pt x="266" y="397"/>
                      </a:lnTo>
                      <a:lnTo>
                        <a:pt x="264" y="413"/>
                      </a:lnTo>
                      <a:lnTo>
                        <a:pt x="262" y="429"/>
                      </a:lnTo>
                      <a:lnTo>
                        <a:pt x="261" y="445"/>
                      </a:lnTo>
                      <a:lnTo>
                        <a:pt x="260" y="462"/>
                      </a:lnTo>
                      <a:lnTo>
                        <a:pt x="260" y="481"/>
                      </a:lnTo>
                      <a:close/>
                    </a:path>
                  </a:pathLst>
                </a:custGeom>
                <a:noFill/>
                <a:ln w="9525">
                  <a:noFill/>
                  <a:round/>
                  <a:headEnd/>
                  <a:tailEnd/>
                </a:ln>
              </p:spPr>
              <p:txBody>
                <a:bodyPr/>
                <a:lstStyle/>
                <a:p>
                  <a:endParaRPr lang="pt-BR"/>
                </a:p>
              </p:txBody>
            </p:sp>
            <p:sp>
              <p:nvSpPr>
                <p:cNvPr id="17587" name="Freeform 1203"/>
                <p:cNvSpPr>
                  <a:spLocks noEditPoints="1"/>
                </p:cNvSpPr>
                <p:nvPr/>
              </p:nvSpPr>
              <p:spPr bwMode="auto">
                <a:xfrm>
                  <a:off x="3228" y="2622"/>
                  <a:ext cx="31" cy="34"/>
                </a:xfrm>
                <a:custGeom>
                  <a:avLst/>
                  <a:gdLst/>
                  <a:ahLst/>
                  <a:cxnLst>
                    <a:cxn ang="0">
                      <a:pos x="872" y="750"/>
                    </a:cxn>
                    <a:cxn ang="0">
                      <a:pos x="840" y="811"/>
                    </a:cxn>
                    <a:cxn ang="0">
                      <a:pos x="802" y="864"/>
                    </a:cxn>
                    <a:cxn ang="0">
                      <a:pos x="755" y="909"/>
                    </a:cxn>
                    <a:cxn ang="0">
                      <a:pos x="702" y="944"/>
                    </a:cxn>
                    <a:cxn ang="0">
                      <a:pos x="644" y="972"/>
                    </a:cxn>
                    <a:cxn ang="0">
                      <a:pos x="578" y="991"/>
                    </a:cxn>
                    <a:cxn ang="0">
                      <a:pos x="505" y="999"/>
                    </a:cxn>
                    <a:cxn ang="0">
                      <a:pos x="405" y="998"/>
                    </a:cxn>
                    <a:cxn ang="0">
                      <a:pos x="296" y="978"/>
                    </a:cxn>
                    <a:cxn ang="0">
                      <a:pos x="204" y="936"/>
                    </a:cxn>
                    <a:cxn ang="0">
                      <a:pos x="127" y="876"/>
                    </a:cxn>
                    <a:cxn ang="0">
                      <a:pos x="73" y="803"/>
                    </a:cxn>
                    <a:cxn ang="0">
                      <a:pos x="37" y="730"/>
                    </a:cxn>
                    <a:cxn ang="0">
                      <a:pos x="13" y="647"/>
                    </a:cxn>
                    <a:cxn ang="0">
                      <a:pos x="1" y="556"/>
                    </a:cxn>
                    <a:cxn ang="0">
                      <a:pos x="1" y="449"/>
                    </a:cxn>
                    <a:cxn ang="0">
                      <a:pos x="17" y="343"/>
                    </a:cxn>
                    <a:cxn ang="0">
                      <a:pos x="49" y="251"/>
                    </a:cxn>
                    <a:cxn ang="0">
                      <a:pos x="95" y="170"/>
                    </a:cxn>
                    <a:cxn ang="0">
                      <a:pos x="157" y="104"/>
                    </a:cxn>
                    <a:cxn ang="0">
                      <a:pos x="228" y="53"/>
                    </a:cxn>
                    <a:cxn ang="0">
                      <a:pos x="307" y="19"/>
                    </a:cxn>
                    <a:cxn ang="0">
                      <a:pos x="394" y="3"/>
                    </a:cxn>
                    <a:cxn ang="0">
                      <a:pos x="493" y="3"/>
                    </a:cxn>
                    <a:cxn ang="0">
                      <a:pos x="589" y="20"/>
                    </a:cxn>
                    <a:cxn ang="0">
                      <a:pos x="674" y="55"/>
                    </a:cxn>
                    <a:cxn ang="0">
                      <a:pos x="747" y="109"/>
                    </a:cxn>
                    <a:cxn ang="0">
                      <a:pos x="809" y="179"/>
                    </a:cxn>
                    <a:cxn ang="0">
                      <a:pos x="854" y="268"/>
                    </a:cxn>
                    <a:cxn ang="0">
                      <a:pos x="884" y="377"/>
                    </a:cxn>
                    <a:cxn ang="0">
                      <a:pos x="898" y="503"/>
                    </a:cxn>
                    <a:cxn ang="0">
                      <a:pos x="263" y="601"/>
                    </a:cxn>
                    <a:cxn ang="0">
                      <a:pos x="274" y="662"/>
                    </a:cxn>
                    <a:cxn ang="0">
                      <a:pos x="291" y="704"/>
                    </a:cxn>
                    <a:cxn ang="0">
                      <a:pos x="315" y="741"/>
                    </a:cxn>
                    <a:cxn ang="0">
                      <a:pos x="345" y="770"/>
                    </a:cxn>
                    <a:cxn ang="0">
                      <a:pos x="379" y="791"/>
                    </a:cxn>
                    <a:cxn ang="0">
                      <a:pos x="417" y="805"/>
                    </a:cxn>
                    <a:cxn ang="0">
                      <a:pos x="458" y="811"/>
                    </a:cxn>
                    <a:cxn ang="0">
                      <a:pos x="511" y="806"/>
                    </a:cxn>
                    <a:cxn ang="0">
                      <a:pos x="558" y="786"/>
                    </a:cxn>
                    <a:cxn ang="0">
                      <a:pos x="597" y="749"/>
                    </a:cxn>
                    <a:cxn ang="0">
                      <a:pos x="625" y="691"/>
                    </a:cxn>
                    <a:cxn ang="0">
                      <a:pos x="641" y="367"/>
                    </a:cxn>
                    <a:cxn ang="0">
                      <a:pos x="612" y="283"/>
                    </a:cxn>
                    <a:cxn ang="0">
                      <a:pos x="589" y="251"/>
                    </a:cxn>
                    <a:cxn ang="0">
                      <a:pos x="528" y="208"/>
                    </a:cxn>
                    <a:cxn ang="0">
                      <a:pos x="456" y="194"/>
                    </a:cxn>
                    <a:cxn ang="0">
                      <a:pos x="417" y="197"/>
                    </a:cxn>
                    <a:cxn ang="0">
                      <a:pos x="380" y="209"/>
                    </a:cxn>
                    <a:cxn ang="0">
                      <a:pos x="348" y="229"/>
                    </a:cxn>
                    <a:cxn ang="0">
                      <a:pos x="318" y="255"/>
                    </a:cxn>
                    <a:cxn ang="0">
                      <a:pos x="295" y="287"/>
                    </a:cxn>
                    <a:cxn ang="0">
                      <a:pos x="278" y="325"/>
                    </a:cxn>
                    <a:cxn ang="0">
                      <a:pos x="269" y="370"/>
                    </a:cxn>
                    <a:cxn ang="0">
                      <a:pos x="266" y="418"/>
                    </a:cxn>
                  </a:cxnLst>
                  <a:rect l="0" t="0" r="r" b="b"/>
                  <a:pathLst>
                    <a:path w="898" h="1000">
                      <a:moveTo>
                        <a:pt x="630" y="674"/>
                      </a:moveTo>
                      <a:lnTo>
                        <a:pt x="885" y="716"/>
                      </a:lnTo>
                      <a:lnTo>
                        <a:pt x="878" y="734"/>
                      </a:lnTo>
                      <a:lnTo>
                        <a:pt x="872" y="750"/>
                      </a:lnTo>
                      <a:lnTo>
                        <a:pt x="864" y="766"/>
                      </a:lnTo>
                      <a:lnTo>
                        <a:pt x="856" y="782"/>
                      </a:lnTo>
                      <a:lnTo>
                        <a:pt x="848" y="797"/>
                      </a:lnTo>
                      <a:lnTo>
                        <a:pt x="840" y="811"/>
                      </a:lnTo>
                      <a:lnTo>
                        <a:pt x="831" y="825"/>
                      </a:lnTo>
                      <a:lnTo>
                        <a:pt x="822" y="838"/>
                      </a:lnTo>
                      <a:lnTo>
                        <a:pt x="812" y="851"/>
                      </a:lnTo>
                      <a:lnTo>
                        <a:pt x="802" y="864"/>
                      </a:lnTo>
                      <a:lnTo>
                        <a:pt x="790" y="876"/>
                      </a:lnTo>
                      <a:lnTo>
                        <a:pt x="779" y="887"/>
                      </a:lnTo>
                      <a:lnTo>
                        <a:pt x="767" y="898"/>
                      </a:lnTo>
                      <a:lnTo>
                        <a:pt x="755" y="909"/>
                      </a:lnTo>
                      <a:lnTo>
                        <a:pt x="743" y="918"/>
                      </a:lnTo>
                      <a:lnTo>
                        <a:pt x="730" y="927"/>
                      </a:lnTo>
                      <a:lnTo>
                        <a:pt x="716" y="936"/>
                      </a:lnTo>
                      <a:lnTo>
                        <a:pt x="702" y="944"/>
                      </a:lnTo>
                      <a:lnTo>
                        <a:pt x="688" y="952"/>
                      </a:lnTo>
                      <a:lnTo>
                        <a:pt x="674" y="959"/>
                      </a:lnTo>
                      <a:lnTo>
                        <a:pt x="659" y="966"/>
                      </a:lnTo>
                      <a:lnTo>
                        <a:pt x="644" y="972"/>
                      </a:lnTo>
                      <a:lnTo>
                        <a:pt x="627" y="978"/>
                      </a:lnTo>
                      <a:lnTo>
                        <a:pt x="611" y="983"/>
                      </a:lnTo>
                      <a:lnTo>
                        <a:pt x="595" y="987"/>
                      </a:lnTo>
                      <a:lnTo>
                        <a:pt x="578" y="991"/>
                      </a:lnTo>
                      <a:lnTo>
                        <a:pt x="559" y="994"/>
                      </a:lnTo>
                      <a:lnTo>
                        <a:pt x="542" y="996"/>
                      </a:lnTo>
                      <a:lnTo>
                        <a:pt x="524" y="998"/>
                      </a:lnTo>
                      <a:lnTo>
                        <a:pt x="505" y="999"/>
                      </a:lnTo>
                      <a:lnTo>
                        <a:pt x="485" y="1000"/>
                      </a:lnTo>
                      <a:lnTo>
                        <a:pt x="466" y="1000"/>
                      </a:lnTo>
                      <a:lnTo>
                        <a:pt x="435" y="1000"/>
                      </a:lnTo>
                      <a:lnTo>
                        <a:pt x="405" y="998"/>
                      </a:lnTo>
                      <a:lnTo>
                        <a:pt x="376" y="995"/>
                      </a:lnTo>
                      <a:lnTo>
                        <a:pt x="349" y="990"/>
                      </a:lnTo>
                      <a:lnTo>
                        <a:pt x="322" y="985"/>
                      </a:lnTo>
                      <a:lnTo>
                        <a:pt x="296" y="978"/>
                      </a:lnTo>
                      <a:lnTo>
                        <a:pt x="272" y="969"/>
                      </a:lnTo>
                      <a:lnTo>
                        <a:pt x="248" y="959"/>
                      </a:lnTo>
                      <a:lnTo>
                        <a:pt x="225" y="948"/>
                      </a:lnTo>
                      <a:lnTo>
                        <a:pt x="204" y="936"/>
                      </a:lnTo>
                      <a:lnTo>
                        <a:pt x="183" y="923"/>
                      </a:lnTo>
                      <a:lnTo>
                        <a:pt x="163" y="909"/>
                      </a:lnTo>
                      <a:lnTo>
                        <a:pt x="145" y="893"/>
                      </a:lnTo>
                      <a:lnTo>
                        <a:pt x="127" y="876"/>
                      </a:lnTo>
                      <a:lnTo>
                        <a:pt x="111" y="857"/>
                      </a:lnTo>
                      <a:lnTo>
                        <a:pt x="95" y="837"/>
                      </a:lnTo>
                      <a:lnTo>
                        <a:pt x="83" y="820"/>
                      </a:lnTo>
                      <a:lnTo>
                        <a:pt x="73" y="803"/>
                      </a:lnTo>
                      <a:lnTo>
                        <a:pt x="63" y="786"/>
                      </a:lnTo>
                      <a:lnTo>
                        <a:pt x="54" y="768"/>
                      </a:lnTo>
                      <a:lnTo>
                        <a:pt x="45" y="749"/>
                      </a:lnTo>
                      <a:lnTo>
                        <a:pt x="37" y="730"/>
                      </a:lnTo>
                      <a:lnTo>
                        <a:pt x="30" y="709"/>
                      </a:lnTo>
                      <a:lnTo>
                        <a:pt x="23" y="689"/>
                      </a:lnTo>
                      <a:lnTo>
                        <a:pt x="17" y="669"/>
                      </a:lnTo>
                      <a:lnTo>
                        <a:pt x="13" y="647"/>
                      </a:lnTo>
                      <a:lnTo>
                        <a:pt x="9" y="626"/>
                      </a:lnTo>
                      <a:lnTo>
                        <a:pt x="6" y="603"/>
                      </a:lnTo>
                      <a:lnTo>
                        <a:pt x="3" y="580"/>
                      </a:lnTo>
                      <a:lnTo>
                        <a:pt x="1" y="556"/>
                      </a:lnTo>
                      <a:lnTo>
                        <a:pt x="0" y="532"/>
                      </a:lnTo>
                      <a:lnTo>
                        <a:pt x="0" y="508"/>
                      </a:lnTo>
                      <a:lnTo>
                        <a:pt x="0" y="479"/>
                      </a:lnTo>
                      <a:lnTo>
                        <a:pt x="1" y="449"/>
                      </a:lnTo>
                      <a:lnTo>
                        <a:pt x="4" y="422"/>
                      </a:lnTo>
                      <a:lnTo>
                        <a:pt x="7" y="395"/>
                      </a:lnTo>
                      <a:lnTo>
                        <a:pt x="12" y="369"/>
                      </a:lnTo>
                      <a:lnTo>
                        <a:pt x="17" y="343"/>
                      </a:lnTo>
                      <a:lnTo>
                        <a:pt x="23" y="319"/>
                      </a:lnTo>
                      <a:lnTo>
                        <a:pt x="31" y="295"/>
                      </a:lnTo>
                      <a:lnTo>
                        <a:pt x="40" y="273"/>
                      </a:lnTo>
                      <a:lnTo>
                        <a:pt x="49" y="251"/>
                      </a:lnTo>
                      <a:lnTo>
                        <a:pt x="59" y="230"/>
                      </a:lnTo>
                      <a:lnTo>
                        <a:pt x="70" y="208"/>
                      </a:lnTo>
                      <a:lnTo>
                        <a:pt x="82" y="189"/>
                      </a:lnTo>
                      <a:lnTo>
                        <a:pt x="95" y="170"/>
                      </a:lnTo>
                      <a:lnTo>
                        <a:pt x="110" y="152"/>
                      </a:lnTo>
                      <a:lnTo>
                        <a:pt x="125" y="135"/>
                      </a:lnTo>
                      <a:lnTo>
                        <a:pt x="141" y="119"/>
                      </a:lnTo>
                      <a:lnTo>
                        <a:pt x="157" y="104"/>
                      </a:lnTo>
                      <a:lnTo>
                        <a:pt x="174" y="89"/>
                      </a:lnTo>
                      <a:lnTo>
                        <a:pt x="192" y="76"/>
                      </a:lnTo>
                      <a:lnTo>
                        <a:pt x="209" y="64"/>
                      </a:lnTo>
                      <a:lnTo>
                        <a:pt x="228" y="53"/>
                      </a:lnTo>
                      <a:lnTo>
                        <a:pt x="246" y="43"/>
                      </a:lnTo>
                      <a:lnTo>
                        <a:pt x="267" y="34"/>
                      </a:lnTo>
                      <a:lnTo>
                        <a:pt x="286" y="26"/>
                      </a:lnTo>
                      <a:lnTo>
                        <a:pt x="307" y="19"/>
                      </a:lnTo>
                      <a:lnTo>
                        <a:pt x="327" y="14"/>
                      </a:lnTo>
                      <a:lnTo>
                        <a:pt x="350" y="9"/>
                      </a:lnTo>
                      <a:lnTo>
                        <a:pt x="371" y="5"/>
                      </a:lnTo>
                      <a:lnTo>
                        <a:pt x="394" y="3"/>
                      </a:lnTo>
                      <a:lnTo>
                        <a:pt x="417" y="1"/>
                      </a:lnTo>
                      <a:lnTo>
                        <a:pt x="441" y="0"/>
                      </a:lnTo>
                      <a:lnTo>
                        <a:pt x="467" y="1"/>
                      </a:lnTo>
                      <a:lnTo>
                        <a:pt x="493" y="3"/>
                      </a:lnTo>
                      <a:lnTo>
                        <a:pt x="518" y="5"/>
                      </a:lnTo>
                      <a:lnTo>
                        <a:pt x="542" y="9"/>
                      </a:lnTo>
                      <a:lnTo>
                        <a:pt x="566" y="14"/>
                      </a:lnTo>
                      <a:lnTo>
                        <a:pt x="589" y="20"/>
                      </a:lnTo>
                      <a:lnTo>
                        <a:pt x="611" y="27"/>
                      </a:lnTo>
                      <a:lnTo>
                        <a:pt x="632" y="36"/>
                      </a:lnTo>
                      <a:lnTo>
                        <a:pt x="654" y="45"/>
                      </a:lnTo>
                      <a:lnTo>
                        <a:pt x="674" y="55"/>
                      </a:lnTo>
                      <a:lnTo>
                        <a:pt x="693" y="67"/>
                      </a:lnTo>
                      <a:lnTo>
                        <a:pt x="711" y="79"/>
                      </a:lnTo>
                      <a:lnTo>
                        <a:pt x="730" y="93"/>
                      </a:lnTo>
                      <a:lnTo>
                        <a:pt x="747" y="109"/>
                      </a:lnTo>
                      <a:lnTo>
                        <a:pt x="763" y="125"/>
                      </a:lnTo>
                      <a:lnTo>
                        <a:pt x="779" y="141"/>
                      </a:lnTo>
                      <a:lnTo>
                        <a:pt x="795" y="160"/>
                      </a:lnTo>
                      <a:lnTo>
                        <a:pt x="809" y="179"/>
                      </a:lnTo>
                      <a:lnTo>
                        <a:pt x="821" y="199"/>
                      </a:lnTo>
                      <a:lnTo>
                        <a:pt x="833" y="221"/>
                      </a:lnTo>
                      <a:lnTo>
                        <a:pt x="844" y="245"/>
                      </a:lnTo>
                      <a:lnTo>
                        <a:pt x="854" y="268"/>
                      </a:lnTo>
                      <a:lnTo>
                        <a:pt x="863" y="294"/>
                      </a:lnTo>
                      <a:lnTo>
                        <a:pt x="872" y="320"/>
                      </a:lnTo>
                      <a:lnTo>
                        <a:pt x="878" y="347"/>
                      </a:lnTo>
                      <a:lnTo>
                        <a:pt x="884" y="377"/>
                      </a:lnTo>
                      <a:lnTo>
                        <a:pt x="889" y="406"/>
                      </a:lnTo>
                      <a:lnTo>
                        <a:pt x="893" y="437"/>
                      </a:lnTo>
                      <a:lnTo>
                        <a:pt x="896" y="469"/>
                      </a:lnTo>
                      <a:lnTo>
                        <a:pt x="898" y="503"/>
                      </a:lnTo>
                      <a:lnTo>
                        <a:pt x="898" y="538"/>
                      </a:lnTo>
                      <a:lnTo>
                        <a:pt x="898" y="573"/>
                      </a:lnTo>
                      <a:lnTo>
                        <a:pt x="261" y="573"/>
                      </a:lnTo>
                      <a:lnTo>
                        <a:pt x="263" y="601"/>
                      </a:lnTo>
                      <a:lnTo>
                        <a:pt x="266" y="627"/>
                      </a:lnTo>
                      <a:lnTo>
                        <a:pt x="268" y="639"/>
                      </a:lnTo>
                      <a:lnTo>
                        <a:pt x="271" y="651"/>
                      </a:lnTo>
                      <a:lnTo>
                        <a:pt x="274" y="662"/>
                      </a:lnTo>
                      <a:lnTo>
                        <a:pt x="278" y="673"/>
                      </a:lnTo>
                      <a:lnTo>
                        <a:pt x="281" y="684"/>
                      </a:lnTo>
                      <a:lnTo>
                        <a:pt x="286" y="694"/>
                      </a:lnTo>
                      <a:lnTo>
                        <a:pt x="291" y="704"/>
                      </a:lnTo>
                      <a:lnTo>
                        <a:pt x="296" y="714"/>
                      </a:lnTo>
                      <a:lnTo>
                        <a:pt x="302" y="723"/>
                      </a:lnTo>
                      <a:lnTo>
                        <a:pt x="308" y="732"/>
                      </a:lnTo>
                      <a:lnTo>
                        <a:pt x="315" y="741"/>
                      </a:lnTo>
                      <a:lnTo>
                        <a:pt x="322" y="749"/>
                      </a:lnTo>
                      <a:lnTo>
                        <a:pt x="329" y="756"/>
                      </a:lnTo>
                      <a:lnTo>
                        <a:pt x="338" y="763"/>
                      </a:lnTo>
                      <a:lnTo>
                        <a:pt x="345" y="770"/>
                      </a:lnTo>
                      <a:lnTo>
                        <a:pt x="354" y="776"/>
                      </a:lnTo>
                      <a:lnTo>
                        <a:pt x="362" y="782"/>
                      </a:lnTo>
                      <a:lnTo>
                        <a:pt x="370" y="787"/>
                      </a:lnTo>
                      <a:lnTo>
                        <a:pt x="379" y="791"/>
                      </a:lnTo>
                      <a:lnTo>
                        <a:pt x="388" y="795"/>
                      </a:lnTo>
                      <a:lnTo>
                        <a:pt x="397" y="799"/>
                      </a:lnTo>
                      <a:lnTo>
                        <a:pt x="407" y="802"/>
                      </a:lnTo>
                      <a:lnTo>
                        <a:pt x="417" y="805"/>
                      </a:lnTo>
                      <a:lnTo>
                        <a:pt x="427" y="807"/>
                      </a:lnTo>
                      <a:lnTo>
                        <a:pt x="437" y="809"/>
                      </a:lnTo>
                      <a:lnTo>
                        <a:pt x="447" y="810"/>
                      </a:lnTo>
                      <a:lnTo>
                        <a:pt x="458" y="811"/>
                      </a:lnTo>
                      <a:lnTo>
                        <a:pt x="469" y="811"/>
                      </a:lnTo>
                      <a:lnTo>
                        <a:pt x="483" y="810"/>
                      </a:lnTo>
                      <a:lnTo>
                        <a:pt x="498" y="809"/>
                      </a:lnTo>
                      <a:lnTo>
                        <a:pt x="511" y="806"/>
                      </a:lnTo>
                      <a:lnTo>
                        <a:pt x="524" y="803"/>
                      </a:lnTo>
                      <a:lnTo>
                        <a:pt x="536" y="798"/>
                      </a:lnTo>
                      <a:lnTo>
                        <a:pt x="547" y="793"/>
                      </a:lnTo>
                      <a:lnTo>
                        <a:pt x="558" y="786"/>
                      </a:lnTo>
                      <a:lnTo>
                        <a:pt x="570" y="779"/>
                      </a:lnTo>
                      <a:lnTo>
                        <a:pt x="579" y="770"/>
                      </a:lnTo>
                      <a:lnTo>
                        <a:pt x="589" y="760"/>
                      </a:lnTo>
                      <a:lnTo>
                        <a:pt x="597" y="749"/>
                      </a:lnTo>
                      <a:lnTo>
                        <a:pt x="605" y="737"/>
                      </a:lnTo>
                      <a:lnTo>
                        <a:pt x="612" y="722"/>
                      </a:lnTo>
                      <a:lnTo>
                        <a:pt x="619" y="707"/>
                      </a:lnTo>
                      <a:lnTo>
                        <a:pt x="625" y="691"/>
                      </a:lnTo>
                      <a:lnTo>
                        <a:pt x="630" y="674"/>
                      </a:lnTo>
                      <a:close/>
                      <a:moveTo>
                        <a:pt x="646" y="418"/>
                      </a:moveTo>
                      <a:lnTo>
                        <a:pt x="644" y="392"/>
                      </a:lnTo>
                      <a:lnTo>
                        <a:pt x="641" y="367"/>
                      </a:lnTo>
                      <a:lnTo>
                        <a:pt x="635" y="343"/>
                      </a:lnTo>
                      <a:lnTo>
                        <a:pt x="629" y="321"/>
                      </a:lnTo>
                      <a:lnTo>
                        <a:pt x="621" y="301"/>
                      </a:lnTo>
                      <a:lnTo>
                        <a:pt x="612" y="283"/>
                      </a:lnTo>
                      <a:lnTo>
                        <a:pt x="607" y="275"/>
                      </a:lnTo>
                      <a:lnTo>
                        <a:pt x="601" y="266"/>
                      </a:lnTo>
                      <a:lnTo>
                        <a:pt x="595" y="259"/>
                      </a:lnTo>
                      <a:lnTo>
                        <a:pt x="589" y="251"/>
                      </a:lnTo>
                      <a:lnTo>
                        <a:pt x="575" y="238"/>
                      </a:lnTo>
                      <a:lnTo>
                        <a:pt x="559" y="227"/>
                      </a:lnTo>
                      <a:lnTo>
                        <a:pt x="544" y="216"/>
                      </a:lnTo>
                      <a:lnTo>
                        <a:pt x="528" y="208"/>
                      </a:lnTo>
                      <a:lnTo>
                        <a:pt x="511" y="202"/>
                      </a:lnTo>
                      <a:lnTo>
                        <a:pt x="494" y="197"/>
                      </a:lnTo>
                      <a:lnTo>
                        <a:pt x="475" y="195"/>
                      </a:lnTo>
                      <a:lnTo>
                        <a:pt x="456" y="194"/>
                      </a:lnTo>
                      <a:lnTo>
                        <a:pt x="446" y="194"/>
                      </a:lnTo>
                      <a:lnTo>
                        <a:pt x="436" y="195"/>
                      </a:lnTo>
                      <a:lnTo>
                        <a:pt x="426" y="196"/>
                      </a:lnTo>
                      <a:lnTo>
                        <a:pt x="417" y="197"/>
                      </a:lnTo>
                      <a:lnTo>
                        <a:pt x="406" y="200"/>
                      </a:lnTo>
                      <a:lnTo>
                        <a:pt x="397" y="202"/>
                      </a:lnTo>
                      <a:lnTo>
                        <a:pt x="388" y="205"/>
                      </a:lnTo>
                      <a:lnTo>
                        <a:pt x="380" y="209"/>
                      </a:lnTo>
                      <a:lnTo>
                        <a:pt x="372" y="213"/>
                      </a:lnTo>
                      <a:lnTo>
                        <a:pt x="363" y="217"/>
                      </a:lnTo>
                      <a:lnTo>
                        <a:pt x="356" y="222"/>
                      </a:lnTo>
                      <a:lnTo>
                        <a:pt x="348" y="229"/>
                      </a:lnTo>
                      <a:lnTo>
                        <a:pt x="340" y="235"/>
                      </a:lnTo>
                      <a:lnTo>
                        <a:pt x="332" y="241"/>
                      </a:lnTo>
                      <a:lnTo>
                        <a:pt x="325" y="248"/>
                      </a:lnTo>
                      <a:lnTo>
                        <a:pt x="318" y="255"/>
                      </a:lnTo>
                      <a:lnTo>
                        <a:pt x="312" y="262"/>
                      </a:lnTo>
                      <a:lnTo>
                        <a:pt x="306" y="270"/>
                      </a:lnTo>
                      <a:lnTo>
                        <a:pt x="300" y="279"/>
                      </a:lnTo>
                      <a:lnTo>
                        <a:pt x="295" y="287"/>
                      </a:lnTo>
                      <a:lnTo>
                        <a:pt x="290" y="296"/>
                      </a:lnTo>
                      <a:lnTo>
                        <a:pt x="286" y="306"/>
                      </a:lnTo>
                      <a:lnTo>
                        <a:pt x="282" y="315"/>
                      </a:lnTo>
                      <a:lnTo>
                        <a:pt x="278" y="325"/>
                      </a:lnTo>
                      <a:lnTo>
                        <a:pt x="275" y="336"/>
                      </a:lnTo>
                      <a:lnTo>
                        <a:pt x="273" y="346"/>
                      </a:lnTo>
                      <a:lnTo>
                        <a:pt x="270" y="358"/>
                      </a:lnTo>
                      <a:lnTo>
                        <a:pt x="269" y="370"/>
                      </a:lnTo>
                      <a:lnTo>
                        <a:pt x="267" y="381"/>
                      </a:lnTo>
                      <a:lnTo>
                        <a:pt x="266" y="393"/>
                      </a:lnTo>
                      <a:lnTo>
                        <a:pt x="266" y="406"/>
                      </a:lnTo>
                      <a:lnTo>
                        <a:pt x="266" y="418"/>
                      </a:lnTo>
                      <a:lnTo>
                        <a:pt x="646" y="418"/>
                      </a:lnTo>
                      <a:close/>
                    </a:path>
                  </a:pathLst>
                </a:custGeom>
                <a:noFill/>
                <a:ln w="9525">
                  <a:noFill/>
                  <a:round/>
                  <a:headEnd/>
                  <a:tailEnd/>
                </a:ln>
              </p:spPr>
              <p:txBody>
                <a:bodyPr/>
                <a:lstStyle/>
                <a:p>
                  <a:endParaRPr lang="pt-BR"/>
                </a:p>
              </p:txBody>
            </p:sp>
          </p:grpSp>
          <p:grpSp>
            <p:nvGrpSpPr>
              <p:cNvPr id="17605" name="Group 1221"/>
              <p:cNvGrpSpPr>
                <a:grpSpLocks/>
              </p:cNvGrpSpPr>
              <p:nvPr/>
            </p:nvGrpSpPr>
            <p:grpSpPr bwMode="auto">
              <a:xfrm>
                <a:off x="380" y="1082"/>
                <a:ext cx="643" cy="69"/>
                <a:chOff x="467" y="1091"/>
                <a:chExt cx="556" cy="60"/>
              </a:xfrm>
            </p:grpSpPr>
            <p:sp>
              <p:nvSpPr>
                <p:cNvPr id="17588" name="Freeform 1204"/>
                <p:cNvSpPr>
                  <a:spLocks noEditPoints="1"/>
                </p:cNvSpPr>
                <p:nvPr/>
              </p:nvSpPr>
              <p:spPr bwMode="auto">
                <a:xfrm>
                  <a:off x="467" y="1091"/>
                  <a:ext cx="44" cy="47"/>
                </a:xfrm>
                <a:custGeom>
                  <a:avLst/>
                  <a:gdLst/>
                  <a:ahLst/>
                  <a:cxnLst>
                    <a:cxn ang="0">
                      <a:pos x="3" y="595"/>
                    </a:cxn>
                    <a:cxn ang="0">
                      <a:pos x="18" y="485"/>
                    </a:cxn>
                    <a:cxn ang="0">
                      <a:pos x="46" y="388"/>
                    </a:cxn>
                    <a:cxn ang="0">
                      <a:pos x="98" y="280"/>
                    </a:cxn>
                    <a:cxn ang="0">
                      <a:pos x="183" y="172"/>
                    </a:cxn>
                    <a:cxn ang="0">
                      <a:pos x="288" y="88"/>
                    </a:cxn>
                    <a:cxn ang="0">
                      <a:pos x="420" y="29"/>
                    </a:cxn>
                    <a:cxn ang="0">
                      <a:pos x="602" y="1"/>
                    </a:cxn>
                    <a:cxn ang="0">
                      <a:pos x="781" y="12"/>
                    </a:cxn>
                    <a:cxn ang="0">
                      <a:pos x="934" y="58"/>
                    </a:cxn>
                    <a:cxn ang="0">
                      <a:pos x="1065" y="139"/>
                    </a:cxn>
                    <a:cxn ang="0">
                      <a:pos x="1170" y="254"/>
                    </a:cxn>
                    <a:cxn ang="0">
                      <a:pos x="1243" y="398"/>
                    </a:cxn>
                    <a:cxn ang="0">
                      <a:pos x="1281" y="569"/>
                    </a:cxn>
                    <a:cxn ang="0">
                      <a:pos x="1285" y="763"/>
                    </a:cxn>
                    <a:cxn ang="0">
                      <a:pos x="1253" y="939"/>
                    </a:cxn>
                    <a:cxn ang="0">
                      <a:pos x="1189" y="1087"/>
                    </a:cxn>
                    <a:cxn ang="0">
                      <a:pos x="1090" y="1208"/>
                    </a:cxn>
                    <a:cxn ang="0">
                      <a:pos x="965" y="1296"/>
                    </a:cxn>
                    <a:cxn ang="0">
                      <a:pos x="816" y="1349"/>
                    </a:cxn>
                    <a:cxn ang="0">
                      <a:pos x="645" y="1366"/>
                    </a:cxn>
                    <a:cxn ang="0">
                      <a:pos x="472" y="1349"/>
                    </a:cxn>
                    <a:cxn ang="0">
                      <a:pos x="322" y="1296"/>
                    </a:cxn>
                    <a:cxn ang="0">
                      <a:pos x="197" y="1208"/>
                    </a:cxn>
                    <a:cxn ang="0">
                      <a:pos x="97" y="1088"/>
                    </a:cxn>
                    <a:cxn ang="0">
                      <a:pos x="32" y="942"/>
                    </a:cxn>
                    <a:cxn ang="0">
                      <a:pos x="2" y="768"/>
                    </a:cxn>
                    <a:cxn ang="0">
                      <a:pos x="278" y="737"/>
                    </a:cxn>
                    <a:cxn ang="0">
                      <a:pos x="296" y="858"/>
                    </a:cxn>
                    <a:cxn ang="0">
                      <a:pos x="334" y="958"/>
                    </a:cxn>
                    <a:cxn ang="0">
                      <a:pos x="393" y="1036"/>
                    </a:cxn>
                    <a:cxn ang="0">
                      <a:pos x="466" y="1093"/>
                    </a:cxn>
                    <a:cxn ang="0">
                      <a:pos x="549" y="1127"/>
                    </a:cxn>
                    <a:cxn ang="0">
                      <a:pos x="644" y="1138"/>
                    </a:cxn>
                    <a:cxn ang="0">
                      <a:pos x="739" y="1127"/>
                    </a:cxn>
                    <a:cxn ang="0">
                      <a:pos x="822" y="1094"/>
                    </a:cxn>
                    <a:cxn ang="0">
                      <a:pos x="894" y="1037"/>
                    </a:cxn>
                    <a:cxn ang="0">
                      <a:pos x="952" y="959"/>
                    </a:cxn>
                    <a:cxn ang="0">
                      <a:pos x="990" y="858"/>
                    </a:cxn>
                    <a:cxn ang="0">
                      <a:pos x="1008" y="735"/>
                    </a:cxn>
                    <a:cxn ang="0">
                      <a:pos x="1006" y="598"/>
                    </a:cxn>
                    <a:cxn ang="0">
                      <a:pos x="985" y="481"/>
                    </a:cxn>
                    <a:cxn ang="0">
                      <a:pos x="943" y="386"/>
                    </a:cxn>
                    <a:cxn ang="0">
                      <a:pos x="884" y="314"/>
                    </a:cxn>
                    <a:cxn ang="0">
                      <a:pos x="810" y="264"/>
                    </a:cxn>
                    <a:cxn ang="0">
                      <a:pos x="722" y="235"/>
                    </a:cxn>
                    <a:cxn ang="0">
                      <a:pos x="624" y="229"/>
                    </a:cxn>
                    <a:cxn ang="0">
                      <a:pos x="529" y="244"/>
                    </a:cxn>
                    <a:cxn ang="0">
                      <a:pos x="447" y="282"/>
                    </a:cxn>
                    <a:cxn ang="0">
                      <a:pos x="377" y="342"/>
                    </a:cxn>
                    <a:cxn ang="0">
                      <a:pos x="323" y="424"/>
                    </a:cxn>
                    <a:cxn ang="0">
                      <a:pos x="290" y="527"/>
                    </a:cxn>
                    <a:cxn ang="0">
                      <a:pos x="276" y="654"/>
                    </a:cxn>
                  </a:cxnLst>
                  <a:rect l="0" t="0" r="r" b="b"/>
                  <a:pathLst>
                    <a:path w="1287" h="1366">
                      <a:moveTo>
                        <a:pt x="0" y="692"/>
                      </a:moveTo>
                      <a:lnTo>
                        <a:pt x="0" y="667"/>
                      </a:lnTo>
                      <a:lnTo>
                        <a:pt x="0" y="642"/>
                      </a:lnTo>
                      <a:lnTo>
                        <a:pt x="2" y="618"/>
                      </a:lnTo>
                      <a:lnTo>
                        <a:pt x="3" y="595"/>
                      </a:lnTo>
                      <a:lnTo>
                        <a:pt x="5" y="572"/>
                      </a:lnTo>
                      <a:lnTo>
                        <a:pt x="8" y="550"/>
                      </a:lnTo>
                      <a:lnTo>
                        <a:pt x="11" y="527"/>
                      </a:lnTo>
                      <a:lnTo>
                        <a:pt x="14" y="506"/>
                      </a:lnTo>
                      <a:lnTo>
                        <a:pt x="18" y="485"/>
                      </a:lnTo>
                      <a:lnTo>
                        <a:pt x="23" y="465"/>
                      </a:lnTo>
                      <a:lnTo>
                        <a:pt x="28" y="445"/>
                      </a:lnTo>
                      <a:lnTo>
                        <a:pt x="33" y="426"/>
                      </a:lnTo>
                      <a:lnTo>
                        <a:pt x="40" y="406"/>
                      </a:lnTo>
                      <a:lnTo>
                        <a:pt x="46" y="388"/>
                      </a:lnTo>
                      <a:lnTo>
                        <a:pt x="53" y="370"/>
                      </a:lnTo>
                      <a:lnTo>
                        <a:pt x="60" y="353"/>
                      </a:lnTo>
                      <a:lnTo>
                        <a:pt x="72" y="328"/>
                      </a:lnTo>
                      <a:lnTo>
                        <a:pt x="85" y="304"/>
                      </a:lnTo>
                      <a:lnTo>
                        <a:pt x="98" y="280"/>
                      </a:lnTo>
                      <a:lnTo>
                        <a:pt x="114" y="257"/>
                      </a:lnTo>
                      <a:lnTo>
                        <a:pt x="130" y="235"/>
                      </a:lnTo>
                      <a:lnTo>
                        <a:pt x="147" y="213"/>
                      </a:lnTo>
                      <a:lnTo>
                        <a:pt x="164" y="192"/>
                      </a:lnTo>
                      <a:lnTo>
                        <a:pt x="183" y="172"/>
                      </a:lnTo>
                      <a:lnTo>
                        <a:pt x="204" y="152"/>
                      </a:lnTo>
                      <a:lnTo>
                        <a:pt x="224" y="134"/>
                      </a:lnTo>
                      <a:lnTo>
                        <a:pt x="244" y="117"/>
                      </a:lnTo>
                      <a:lnTo>
                        <a:pt x="266" y="102"/>
                      </a:lnTo>
                      <a:lnTo>
                        <a:pt x="288" y="88"/>
                      </a:lnTo>
                      <a:lnTo>
                        <a:pt x="310" y="75"/>
                      </a:lnTo>
                      <a:lnTo>
                        <a:pt x="332" y="64"/>
                      </a:lnTo>
                      <a:lnTo>
                        <a:pt x="356" y="53"/>
                      </a:lnTo>
                      <a:lnTo>
                        <a:pt x="387" y="41"/>
                      </a:lnTo>
                      <a:lnTo>
                        <a:pt x="420" y="29"/>
                      </a:lnTo>
                      <a:lnTo>
                        <a:pt x="454" y="21"/>
                      </a:lnTo>
                      <a:lnTo>
                        <a:pt x="488" y="13"/>
                      </a:lnTo>
                      <a:lnTo>
                        <a:pt x="525" y="8"/>
                      </a:lnTo>
                      <a:lnTo>
                        <a:pt x="562" y="4"/>
                      </a:lnTo>
                      <a:lnTo>
                        <a:pt x="602" y="1"/>
                      </a:lnTo>
                      <a:lnTo>
                        <a:pt x="641" y="0"/>
                      </a:lnTo>
                      <a:lnTo>
                        <a:pt x="678" y="1"/>
                      </a:lnTo>
                      <a:lnTo>
                        <a:pt x="713" y="3"/>
                      </a:lnTo>
                      <a:lnTo>
                        <a:pt x="747" y="7"/>
                      </a:lnTo>
                      <a:lnTo>
                        <a:pt x="781" y="12"/>
                      </a:lnTo>
                      <a:lnTo>
                        <a:pt x="814" y="18"/>
                      </a:lnTo>
                      <a:lnTo>
                        <a:pt x="845" y="26"/>
                      </a:lnTo>
                      <a:lnTo>
                        <a:pt x="875" y="36"/>
                      </a:lnTo>
                      <a:lnTo>
                        <a:pt x="906" y="46"/>
                      </a:lnTo>
                      <a:lnTo>
                        <a:pt x="934" y="58"/>
                      </a:lnTo>
                      <a:lnTo>
                        <a:pt x="963" y="72"/>
                      </a:lnTo>
                      <a:lnTo>
                        <a:pt x="989" y="86"/>
                      </a:lnTo>
                      <a:lnTo>
                        <a:pt x="1015" y="102"/>
                      </a:lnTo>
                      <a:lnTo>
                        <a:pt x="1041" y="120"/>
                      </a:lnTo>
                      <a:lnTo>
                        <a:pt x="1065" y="139"/>
                      </a:lnTo>
                      <a:lnTo>
                        <a:pt x="1088" y="159"/>
                      </a:lnTo>
                      <a:lnTo>
                        <a:pt x="1111" y="182"/>
                      </a:lnTo>
                      <a:lnTo>
                        <a:pt x="1132" y="205"/>
                      </a:lnTo>
                      <a:lnTo>
                        <a:pt x="1152" y="229"/>
                      </a:lnTo>
                      <a:lnTo>
                        <a:pt x="1170" y="254"/>
                      </a:lnTo>
                      <a:lnTo>
                        <a:pt x="1188" y="281"/>
                      </a:lnTo>
                      <a:lnTo>
                        <a:pt x="1204" y="309"/>
                      </a:lnTo>
                      <a:lnTo>
                        <a:pt x="1218" y="337"/>
                      </a:lnTo>
                      <a:lnTo>
                        <a:pt x="1231" y="367"/>
                      </a:lnTo>
                      <a:lnTo>
                        <a:pt x="1243" y="398"/>
                      </a:lnTo>
                      <a:lnTo>
                        <a:pt x="1253" y="430"/>
                      </a:lnTo>
                      <a:lnTo>
                        <a:pt x="1262" y="463"/>
                      </a:lnTo>
                      <a:lnTo>
                        <a:pt x="1270" y="497"/>
                      </a:lnTo>
                      <a:lnTo>
                        <a:pt x="1276" y="532"/>
                      </a:lnTo>
                      <a:lnTo>
                        <a:pt x="1281" y="569"/>
                      </a:lnTo>
                      <a:lnTo>
                        <a:pt x="1285" y="607"/>
                      </a:lnTo>
                      <a:lnTo>
                        <a:pt x="1287" y="645"/>
                      </a:lnTo>
                      <a:lnTo>
                        <a:pt x="1287" y="685"/>
                      </a:lnTo>
                      <a:lnTo>
                        <a:pt x="1287" y="725"/>
                      </a:lnTo>
                      <a:lnTo>
                        <a:pt x="1285" y="763"/>
                      </a:lnTo>
                      <a:lnTo>
                        <a:pt x="1281" y="801"/>
                      </a:lnTo>
                      <a:lnTo>
                        <a:pt x="1276" y="836"/>
                      </a:lnTo>
                      <a:lnTo>
                        <a:pt x="1270" y="871"/>
                      </a:lnTo>
                      <a:lnTo>
                        <a:pt x="1262" y="905"/>
                      </a:lnTo>
                      <a:lnTo>
                        <a:pt x="1253" y="939"/>
                      </a:lnTo>
                      <a:lnTo>
                        <a:pt x="1243" y="970"/>
                      </a:lnTo>
                      <a:lnTo>
                        <a:pt x="1231" y="1001"/>
                      </a:lnTo>
                      <a:lnTo>
                        <a:pt x="1219" y="1030"/>
                      </a:lnTo>
                      <a:lnTo>
                        <a:pt x="1204" y="1060"/>
                      </a:lnTo>
                      <a:lnTo>
                        <a:pt x="1189" y="1087"/>
                      </a:lnTo>
                      <a:lnTo>
                        <a:pt x="1171" y="1113"/>
                      </a:lnTo>
                      <a:lnTo>
                        <a:pt x="1153" y="1138"/>
                      </a:lnTo>
                      <a:lnTo>
                        <a:pt x="1133" y="1162"/>
                      </a:lnTo>
                      <a:lnTo>
                        <a:pt x="1113" y="1186"/>
                      </a:lnTo>
                      <a:lnTo>
                        <a:pt x="1090" y="1208"/>
                      </a:lnTo>
                      <a:lnTo>
                        <a:pt x="1067" y="1228"/>
                      </a:lnTo>
                      <a:lnTo>
                        <a:pt x="1043" y="1247"/>
                      </a:lnTo>
                      <a:lnTo>
                        <a:pt x="1017" y="1264"/>
                      </a:lnTo>
                      <a:lnTo>
                        <a:pt x="991" y="1280"/>
                      </a:lnTo>
                      <a:lnTo>
                        <a:pt x="965" y="1296"/>
                      </a:lnTo>
                      <a:lnTo>
                        <a:pt x="936" y="1309"/>
                      </a:lnTo>
                      <a:lnTo>
                        <a:pt x="908" y="1321"/>
                      </a:lnTo>
                      <a:lnTo>
                        <a:pt x="878" y="1332"/>
                      </a:lnTo>
                      <a:lnTo>
                        <a:pt x="848" y="1341"/>
                      </a:lnTo>
                      <a:lnTo>
                        <a:pt x="816" y="1349"/>
                      </a:lnTo>
                      <a:lnTo>
                        <a:pt x="784" y="1355"/>
                      </a:lnTo>
                      <a:lnTo>
                        <a:pt x="751" y="1360"/>
                      </a:lnTo>
                      <a:lnTo>
                        <a:pt x="716" y="1363"/>
                      </a:lnTo>
                      <a:lnTo>
                        <a:pt x="681" y="1365"/>
                      </a:lnTo>
                      <a:lnTo>
                        <a:pt x="645" y="1366"/>
                      </a:lnTo>
                      <a:lnTo>
                        <a:pt x="609" y="1365"/>
                      </a:lnTo>
                      <a:lnTo>
                        <a:pt x="573" y="1363"/>
                      </a:lnTo>
                      <a:lnTo>
                        <a:pt x="538" y="1360"/>
                      </a:lnTo>
                      <a:lnTo>
                        <a:pt x="505" y="1355"/>
                      </a:lnTo>
                      <a:lnTo>
                        <a:pt x="472" y="1349"/>
                      </a:lnTo>
                      <a:lnTo>
                        <a:pt x="440" y="1341"/>
                      </a:lnTo>
                      <a:lnTo>
                        <a:pt x="409" y="1332"/>
                      </a:lnTo>
                      <a:lnTo>
                        <a:pt x="379" y="1321"/>
                      </a:lnTo>
                      <a:lnTo>
                        <a:pt x="351" y="1310"/>
                      </a:lnTo>
                      <a:lnTo>
                        <a:pt x="322" y="1296"/>
                      </a:lnTo>
                      <a:lnTo>
                        <a:pt x="295" y="1281"/>
                      </a:lnTo>
                      <a:lnTo>
                        <a:pt x="270" y="1265"/>
                      </a:lnTo>
                      <a:lnTo>
                        <a:pt x="244" y="1247"/>
                      </a:lnTo>
                      <a:lnTo>
                        <a:pt x="220" y="1229"/>
                      </a:lnTo>
                      <a:lnTo>
                        <a:pt x="197" y="1208"/>
                      </a:lnTo>
                      <a:lnTo>
                        <a:pt x="174" y="1187"/>
                      </a:lnTo>
                      <a:lnTo>
                        <a:pt x="153" y="1163"/>
                      </a:lnTo>
                      <a:lnTo>
                        <a:pt x="133" y="1139"/>
                      </a:lnTo>
                      <a:lnTo>
                        <a:pt x="115" y="1114"/>
                      </a:lnTo>
                      <a:lnTo>
                        <a:pt x="97" y="1088"/>
                      </a:lnTo>
                      <a:lnTo>
                        <a:pt x="82" y="1061"/>
                      </a:lnTo>
                      <a:lnTo>
                        <a:pt x="68" y="1032"/>
                      </a:lnTo>
                      <a:lnTo>
                        <a:pt x="55" y="1003"/>
                      </a:lnTo>
                      <a:lnTo>
                        <a:pt x="44" y="973"/>
                      </a:lnTo>
                      <a:lnTo>
                        <a:pt x="32" y="942"/>
                      </a:lnTo>
                      <a:lnTo>
                        <a:pt x="24" y="908"/>
                      </a:lnTo>
                      <a:lnTo>
                        <a:pt x="16" y="875"/>
                      </a:lnTo>
                      <a:lnTo>
                        <a:pt x="10" y="841"/>
                      </a:lnTo>
                      <a:lnTo>
                        <a:pt x="6" y="805"/>
                      </a:lnTo>
                      <a:lnTo>
                        <a:pt x="2" y="768"/>
                      </a:lnTo>
                      <a:lnTo>
                        <a:pt x="0" y="730"/>
                      </a:lnTo>
                      <a:lnTo>
                        <a:pt x="0" y="692"/>
                      </a:lnTo>
                      <a:close/>
                      <a:moveTo>
                        <a:pt x="276" y="683"/>
                      </a:moveTo>
                      <a:lnTo>
                        <a:pt x="276" y="710"/>
                      </a:lnTo>
                      <a:lnTo>
                        <a:pt x="278" y="737"/>
                      </a:lnTo>
                      <a:lnTo>
                        <a:pt x="279" y="763"/>
                      </a:lnTo>
                      <a:lnTo>
                        <a:pt x="282" y="787"/>
                      </a:lnTo>
                      <a:lnTo>
                        <a:pt x="286" y="813"/>
                      </a:lnTo>
                      <a:lnTo>
                        <a:pt x="290" y="836"/>
                      </a:lnTo>
                      <a:lnTo>
                        <a:pt x="296" y="858"/>
                      </a:lnTo>
                      <a:lnTo>
                        <a:pt x="302" y="879"/>
                      </a:lnTo>
                      <a:lnTo>
                        <a:pt x="309" y="900"/>
                      </a:lnTo>
                      <a:lnTo>
                        <a:pt x="316" y="921"/>
                      </a:lnTo>
                      <a:lnTo>
                        <a:pt x="324" y="940"/>
                      </a:lnTo>
                      <a:lnTo>
                        <a:pt x="334" y="958"/>
                      </a:lnTo>
                      <a:lnTo>
                        <a:pt x="345" y="975"/>
                      </a:lnTo>
                      <a:lnTo>
                        <a:pt x="356" y="992"/>
                      </a:lnTo>
                      <a:lnTo>
                        <a:pt x="367" y="1008"/>
                      </a:lnTo>
                      <a:lnTo>
                        <a:pt x="380" y="1022"/>
                      </a:lnTo>
                      <a:lnTo>
                        <a:pt x="393" y="1036"/>
                      </a:lnTo>
                      <a:lnTo>
                        <a:pt x="406" y="1050"/>
                      </a:lnTo>
                      <a:lnTo>
                        <a:pt x="421" y="1062"/>
                      </a:lnTo>
                      <a:lnTo>
                        <a:pt x="436" y="1074"/>
                      </a:lnTo>
                      <a:lnTo>
                        <a:pt x="450" y="1084"/>
                      </a:lnTo>
                      <a:lnTo>
                        <a:pt x="466" y="1093"/>
                      </a:lnTo>
                      <a:lnTo>
                        <a:pt x="481" y="1102"/>
                      </a:lnTo>
                      <a:lnTo>
                        <a:pt x="498" y="1109"/>
                      </a:lnTo>
                      <a:lnTo>
                        <a:pt x="515" y="1116"/>
                      </a:lnTo>
                      <a:lnTo>
                        <a:pt x="532" y="1122"/>
                      </a:lnTo>
                      <a:lnTo>
                        <a:pt x="549" y="1127"/>
                      </a:lnTo>
                      <a:lnTo>
                        <a:pt x="567" y="1131"/>
                      </a:lnTo>
                      <a:lnTo>
                        <a:pt x="586" y="1134"/>
                      </a:lnTo>
                      <a:lnTo>
                        <a:pt x="605" y="1136"/>
                      </a:lnTo>
                      <a:lnTo>
                        <a:pt x="624" y="1138"/>
                      </a:lnTo>
                      <a:lnTo>
                        <a:pt x="644" y="1138"/>
                      </a:lnTo>
                      <a:lnTo>
                        <a:pt x="664" y="1138"/>
                      </a:lnTo>
                      <a:lnTo>
                        <a:pt x="683" y="1136"/>
                      </a:lnTo>
                      <a:lnTo>
                        <a:pt x="702" y="1134"/>
                      </a:lnTo>
                      <a:lnTo>
                        <a:pt x="720" y="1131"/>
                      </a:lnTo>
                      <a:lnTo>
                        <a:pt x="739" y="1127"/>
                      </a:lnTo>
                      <a:lnTo>
                        <a:pt x="756" y="1122"/>
                      </a:lnTo>
                      <a:lnTo>
                        <a:pt x="773" y="1116"/>
                      </a:lnTo>
                      <a:lnTo>
                        <a:pt x="790" y="1110"/>
                      </a:lnTo>
                      <a:lnTo>
                        <a:pt x="807" y="1102"/>
                      </a:lnTo>
                      <a:lnTo>
                        <a:pt x="822" y="1094"/>
                      </a:lnTo>
                      <a:lnTo>
                        <a:pt x="837" y="1084"/>
                      </a:lnTo>
                      <a:lnTo>
                        <a:pt x="852" y="1074"/>
                      </a:lnTo>
                      <a:lnTo>
                        <a:pt x="866" y="1063"/>
                      </a:lnTo>
                      <a:lnTo>
                        <a:pt x="881" y="1051"/>
                      </a:lnTo>
                      <a:lnTo>
                        <a:pt x="894" y="1037"/>
                      </a:lnTo>
                      <a:lnTo>
                        <a:pt x="907" y="1023"/>
                      </a:lnTo>
                      <a:lnTo>
                        <a:pt x="920" y="1008"/>
                      </a:lnTo>
                      <a:lnTo>
                        <a:pt x="931" y="993"/>
                      </a:lnTo>
                      <a:lnTo>
                        <a:pt x="942" y="976"/>
                      </a:lnTo>
                      <a:lnTo>
                        <a:pt x="952" y="959"/>
                      </a:lnTo>
                      <a:lnTo>
                        <a:pt x="962" y="941"/>
                      </a:lnTo>
                      <a:lnTo>
                        <a:pt x="970" y="922"/>
                      </a:lnTo>
                      <a:lnTo>
                        <a:pt x="977" y="901"/>
                      </a:lnTo>
                      <a:lnTo>
                        <a:pt x="984" y="880"/>
                      </a:lnTo>
                      <a:lnTo>
                        <a:pt x="990" y="858"/>
                      </a:lnTo>
                      <a:lnTo>
                        <a:pt x="995" y="835"/>
                      </a:lnTo>
                      <a:lnTo>
                        <a:pt x="1000" y="812"/>
                      </a:lnTo>
                      <a:lnTo>
                        <a:pt x="1003" y="786"/>
                      </a:lnTo>
                      <a:lnTo>
                        <a:pt x="1006" y="761"/>
                      </a:lnTo>
                      <a:lnTo>
                        <a:pt x="1008" y="735"/>
                      </a:lnTo>
                      <a:lnTo>
                        <a:pt x="1009" y="707"/>
                      </a:lnTo>
                      <a:lnTo>
                        <a:pt x="1010" y="679"/>
                      </a:lnTo>
                      <a:lnTo>
                        <a:pt x="1009" y="651"/>
                      </a:lnTo>
                      <a:lnTo>
                        <a:pt x="1008" y="624"/>
                      </a:lnTo>
                      <a:lnTo>
                        <a:pt x="1006" y="598"/>
                      </a:lnTo>
                      <a:lnTo>
                        <a:pt x="1003" y="573"/>
                      </a:lnTo>
                      <a:lnTo>
                        <a:pt x="1000" y="549"/>
                      </a:lnTo>
                      <a:lnTo>
                        <a:pt x="996" y="525"/>
                      </a:lnTo>
                      <a:lnTo>
                        <a:pt x="991" y="502"/>
                      </a:lnTo>
                      <a:lnTo>
                        <a:pt x="985" y="481"/>
                      </a:lnTo>
                      <a:lnTo>
                        <a:pt x="978" y="460"/>
                      </a:lnTo>
                      <a:lnTo>
                        <a:pt x="971" y="441"/>
                      </a:lnTo>
                      <a:lnTo>
                        <a:pt x="963" y="422"/>
                      </a:lnTo>
                      <a:lnTo>
                        <a:pt x="953" y="403"/>
                      </a:lnTo>
                      <a:lnTo>
                        <a:pt x="943" y="386"/>
                      </a:lnTo>
                      <a:lnTo>
                        <a:pt x="933" y="370"/>
                      </a:lnTo>
                      <a:lnTo>
                        <a:pt x="922" y="355"/>
                      </a:lnTo>
                      <a:lnTo>
                        <a:pt x="910" y="340"/>
                      </a:lnTo>
                      <a:lnTo>
                        <a:pt x="897" y="327"/>
                      </a:lnTo>
                      <a:lnTo>
                        <a:pt x="884" y="314"/>
                      </a:lnTo>
                      <a:lnTo>
                        <a:pt x="870" y="303"/>
                      </a:lnTo>
                      <a:lnTo>
                        <a:pt x="856" y="292"/>
                      </a:lnTo>
                      <a:lnTo>
                        <a:pt x="841" y="281"/>
                      </a:lnTo>
                      <a:lnTo>
                        <a:pt x="826" y="272"/>
                      </a:lnTo>
                      <a:lnTo>
                        <a:pt x="810" y="264"/>
                      </a:lnTo>
                      <a:lnTo>
                        <a:pt x="793" y="256"/>
                      </a:lnTo>
                      <a:lnTo>
                        <a:pt x="776" y="250"/>
                      </a:lnTo>
                      <a:lnTo>
                        <a:pt x="759" y="244"/>
                      </a:lnTo>
                      <a:lnTo>
                        <a:pt x="742" y="239"/>
                      </a:lnTo>
                      <a:lnTo>
                        <a:pt x="722" y="235"/>
                      </a:lnTo>
                      <a:lnTo>
                        <a:pt x="704" y="232"/>
                      </a:lnTo>
                      <a:lnTo>
                        <a:pt x="685" y="230"/>
                      </a:lnTo>
                      <a:lnTo>
                        <a:pt x="665" y="229"/>
                      </a:lnTo>
                      <a:lnTo>
                        <a:pt x="644" y="228"/>
                      </a:lnTo>
                      <a:lnTo>
                        <a:pt x="624" y="229"/>
                      </a:lnTo>
                      <a:lnTo>
                        <a:pt x="604" y="230"/>
                      </a:lnTo>
                      <a:lnTo>
                        <a:pt x="585" y="233"/>
                      </a:lnTo>
                      <a:lnTo>
                        <a:pt x="565" y="236"/>
                      </a:lnTo>
                      <a:lnTo>
                        <a:pt x="547" y="240"/>
                      </a:lnTo>
                      <a:lnTo>
                        <a:pt x="529" y="244"/>
                      </a:lnTo>
                      <a:lnTo>
                        <a:pt x="512" y="250"/>
                      </a:lnTo>
                      <a:lnTo>
                        <a:pt x="494" y="257"/>
                      </a:lnTo>
                      <a:lnTo>
                        <a:pt x="478" y="264"/>
                      </a:lnTo>
                      <a:lnTo>
                        <a:pt x="462" y="272"/>
                      </a:lnTo>
                      <a:lnTo>
                        <a:pt x="447" y="282"/>
                      </a:lnTo>
                      <a:lnTo>
                        <a:pt x="432" y="293"/>
                      </a:lnTo>
                      <a:lnTo>
                        <a:pt x="417" y="304"/>
                      </a:lnTo>
                      <a:lnTo>
                        <a:pt x="403" y="315"/>
                      </a:lnTo>
                      <a:lnTo>
                        <a:pt x="390" y="328"/>
                      </a:lnTo>
                      <a:lnTo>
                        <a:pt x="377" y="342"/>
                      </a:lnTo>
                      <a:lnTo>
                        <a:pt x="365" y="356"/>
                      </a:lnTo>
                      <a:lnTo>
                        <a:pt x="353" y="372"/>
                      </a:lnTo>
                      <a:lnTo>
                        <a:pt x="343" y="388"/>
                      </a:lnTo>
                      <a:lnTo>
                        <a:pt x="332" y="405"/>
                      </a:lnTo>
                      <a:lnTo>
                        <a:pt x="323" y="424"/>
                      </a:lnTo>
                      <a:lnTo>
                        <a:pt x="315" y="443"/>
                      </a:lnTo>
                      <a:lnTo>
                        <a:pt x="308" y="463"/>
                      </a:lnTo>
                      <a:lnTo>
                        <a:pt x="301" y="483"/>
                      </a:lnTo>
                      <a:lnTo>
                        <a:pt x="295" y="505"/>
                      </a:lnTo>
                      <a:lnTo>
                        <a:pt x="290" y="527"/>
                      </a:lnTo>
                      <a:lnTo>
                        <a:pt x="286" y="552"/>
                      </a:lnTo>
                      <a:lnTo>
                        <a:pt x="282" y="576"/>
                      </a:lnTo>
                      <a:lnTo>
                        <a:pt x="279" y="601"/>
                      </a:lnTo>
                      <a:lnTo>
                        <a:pt x="278" y="627"/>
                      </a:lnTo>
                      <a:lnTo>
                        <a:pt x="276" y="654"/>
                      </a:lnTo>
                      <a:lnTo>
                        <a:pt x="276" y="683"/>
                      </a:lnTo>
                      <a:close/>
                    </a:path>
                  </a:pathLst>
                </a:custGeom>
                <a:noFill/>
                <a:ln w="9525">
                  <a:noFill/>
                  <a:round/>
                  <a:headEnd/>
                  <a:tailEnd/>
                </a:ln>
              </p:spPr>
              <p:txBody>
                <a:bodyPr/>
                <a:lstStyle/>
                <a:p>
                  <a:endParaRPr lang="pt-BR"/>
                </a:p>
              </p:txBody>
            </p:sp>
            <p:sp>
              <p:nvSpPr>
                <p:cNvPr id="17589" name="Freeform 1205"/>
                <p:cNvSpPr>
                  <a:spLocks/>
                </p:cNvSpPr>
                <p:nvPr/>
              </p:nvSpPr>
              <p:spPr bwMode="auto">
                <a:xfrm>
                  <a:off x="518" y="1104"/>
                  <a:ext cx="30" cy="34"/>
                </a:xfrm>
                <a:custGeom>
                  <a:avLst/>
                  <a:gdLst/>
                  <a:ahLst/>
                  <a:cxnLst>
                    <a:cxn ang="0">
                      <a:pos x="623" y="979"/>
                    </a:cxn>
                    <a:cxn ang="0">
                      <a:pos x="623" y="454"/>
                    </a:cxn>
                    <a:cxn ang="0">
                      <a:pos x="621" y="389"/>
                    </a:cxn>
                    <a:cxn ang="0">
                      <a:pos x="616" y="340"/>
                    </a:cxn>
                    <a:cxn ang="0">
                      <a:pos x="610" y="304"/>
                    </a:cxn>
                    <a:cxn ang="0">
                      <a:pos x="602" y="279"/>
                    </a:cxn>
                    <a:cxn ang="0">
                      <a:pos x="591" y="259"/>
                    </a:cxn>
                    <a:cxn ang="0">
                      <a:pos x="578" y="241"/>
                    </a:cxn>
                    <a:cxn ang="0">
                      <a:pos x="562" y="226"/>
                    </a:cxn>
                    <a:cxn ang="0">
                      <a:pos x="544" y="214"/>
                    </a:cxn>
                    <a:cxn ang="0">
                      <a:pos x="523" y="204"/>
                    </a:cxn>
                    <a:cxn ang="0">
                      <a:pos x="502" y="198"/>
                    </a:cxn>
                    <a:cxn ang="0">
                      <a:pos x="478" y="195"/>
                    </a:cxn>
                    <a:cxn ang="0">
                      <a:pos x="449" y="195"/>
                    </a:cxn>
                    <a:cxn ang="0">
                      <a:pos x="418" y="199"/>
                    </a:cxn>
                    <a:cxn ang="0">
                      <a:pos x="388" y="208"/>
                    </a:cxn>
                    <a:cxn ang="0">
                      <a:pos x="360" y="222"/>
                    </a:cxn>
                    <a:cxn ang="0">
                      <a:pos x="334" y="239"/>
                    </a:cxn>
                    <a:cxn ang="0">
                      <a:pos x="312" y="260"/>
                    </a:cxn>
                    <a:cxn ang="0">
                      <a:pos x="294" y="284"/>
                    </a:cxn>
                    <a:cxn ang="0">
                      <a:pos x="280" y="311"/>
                    </a:cxn>
                    <a:cxn ang="0">
                      <a:pos x="270" y="342"/>
                    </a:cxn>
                    <a:cxn ang="0">
                      <a:pos x="263" y="384"/>
                    </a:cxn>
                    <a:cxn ang="0">
                      <a:pos x="258" y="440"/>
                    </a:cxn>
                    <a:cxn ang="0">
                      <a:pos x="256" y="507"/>
                    </a:cxn>
                    <a:cxn ang="0">
                      <a:pos x="255" y="979"/>
                    </a:cxn>
                    <a:cxn ang="0">
                      <a:pos x="0" y="22"/>
                    </a:cxn>
                    <a:cxn ang="0">
                      <a:pos x="237" y="162"/>
                    </a:cxn>
                    <a:cxn ang="0">
                      <a:pos x="269" y="124"/>
                    </a:cxn>
                    <a:cxn ang="0">
                      <a:pos x="304" y="92"/>
                    </a:cxn>
                    <a:cxn ang="0">
                      <a:pos x="341" y="64"/>
                    </a:cxn>
                    <a:cxn ang="0">
                      <a:pos x="379" y="40"/>
                    </a:cxn>
                    <a:cxn ang="0">
                      <a:pos x="420" y="23"/>
                    </a:cxn>
                    <a:cxn ang="0">
                      <a:pos x="462" y="10"/>
                    </a:cxn>
                    <a:cxn ang="0">
                      <a:pos x="507" y="3"/>
                    </a:cxn>
                    <a:cxn ang="0">
                      <a:pos x="554" y="0"/>
                    </a:cxn>
                    <a:cxn ang="0">
                      <a:pos x="595" y="2"/>
                    </a:cxn>
                    <a:cxn ang="0">
                      <a:pos x="635" y="8"/>
                    </a:cxn>
                    <a:cxn ang="0">
                      <a:pos x="672" y="17"/>
                    </a:cxn>
                    <a:cxn ang="0">
                      <a:pos x="708" y="30"/>
                    </a:cxn>
                    <a:cxn ang="0">
                      <a:pos x="740" y="46"/>
                    </a:cxn>
                    <a:cxn ang="0">
                      <a:pos x="769" y="65"/>
                    </a:cxn>
                    <a:cxn ang="0">
                      <a:pos x="793" y="85"/>
                    </a:cxn>
                    <a:cxn ang="0">
                      <a:pos x="813" y="108"/>
                    </a:cxn>
                    <a:cxn ang="0">
                      <a:pos x="830" y="132"/>
                    </a:cxn>
                    <a:cxn ang="0">
                      <a:pos x="843" y="157"/>
                    </a:cxn>
                    <a:cxn ang="0">
                      <a:pos x="855" y="186"/>
                    </a:cxn>
                    <a:cxn ang="0">
                      <a:pos x="863" y="214"/>
                    </a:cxn>
                    <a:cxn ang="0">
                      <a:pos x="870" y="247"/>
                    </a:cxn>
                    <a:cxn ang="0">
                      <a:pos x="874" y="286"/>
                    </a:cxn>
                    <a:cxn ang="0">
                      <a:pos x="877" y="332"/>
                    </a:cxn>
                    <a:cxn ang="0">
                      <a:pos x="877" y="384"/>
                    </a:cxn>
                  </a:cxnLst>
                  <a:rect l="0" t="0" r="r" b="b"/>
                  <a:pathLst>
                    <a:path w="877" h="979">
                      <a:moveTo>
                        <a:pt x="877" y="979"/>
                      </a:moveTo>
                      <a:lnTo>
                        <a:pt x="623" y="979"/>
                      </a:lnTo>
                      <a:lnTo>
                        <a:pt x="623" y="490"/>
                      </a:lnTo>
                      <a:lnTo>
                        <a:pt x="623" y="454"/>
                      </a:lnTo>
                      <a:lnTo>
                        <a:pt x="622" y="419"/>
                      </a:lnTo>
                      <a:lnTo>
                        <a:pt x="621" y="389"/>
                      </a:lnTo>
                      <a:lnTo>
                        <a:pt x="619" y="363"/>
                      </a:lnTo>
                      <a:lnTo>
                        <a:pt x="616" y="340"/>
                      </a:lnTo>
                      <a:lnTo>
                        <a:pt x="613" y="320"/>
                      </a:lnTo>
                      <a:lnTo>
                        <a:pt x="610" y="304"/>
                      </a:lnTo>
                      <a:lnTo>
                        <a:pt x="606" y="289"/>
                      </a:lnTo>
                      <a:lnTo>
                        <a:pt x="602" y="279"/>
                      </a:lnTo>
                      <a:lnTo>
                        <a:pt x="597" y="268"/>
                      </a:lnTo>
                      <a:lnTo>
                        <a:pt x="591" y="259"/>
                      </a:lnTo>
                      <a:lnTo>
                        <a:pt x="585" y="250"/>
                      </a:lnTo>
                      <a:lnTo>
                        <a:pt x="578" y="241"/>
                      </a:lnTo>
                      <a:lnTo>
                        <a:pt x="571" y="233"/>
                      </a:lnTo>
                      <a:lnTo>
                        <a:pt x="562" y="226"/>
                      </a:lnTo>
                      <a:lnTo>
                        <a:pt x="554" y="219"/>
                      </a:lnTo>
                      <a:lnTo>
                        <a:pt x="544" y="214"/>
                      </a:lnTo>
                      <a:lnTo>
                        <a:pt x="534" y="208"/>
                      </a:lnTo>
                      <a:lnTo>
                        <a:pt x="523" y="204"/>
                      </a:lnTo>
                      <a:lnTo>
                        <a:pt x="513" y="201"/>
                      </a:lnTo>
                      <a:lnTo>
                        <a:pt x="502" y="198"/>
                      </a:lnTo>
                      <a:lnTo>
                        <a:pt x="490" y="196"/>
                      </a:lnTo>
                      <a:lnTo>
                        <a:pt x="478" y="195"/>
                      </a:lnTo>
                      <a:lnTo>
                        <a:pt x="466" y="194"/>
                      </a:lnTo>
                      <a:lnTo>
                        <a:pt x="449" y="195"/>
                      </a:lnTo>
                      <a:lnTo>
                        <a:pt x="433" y="197"/>
                      </a:lnTo>
                      <a:lnTo>
                        <a:pt x="418" y="199"/>
                      </a:lnTo>
                      <a:lnTo>
                        <a:pt x="403" y="203"/>
                      </a:lnTo>
                      <a:lnTo>
                        <a:pt x="388" y="208"/>
                      </a:lnTo>
                      <a:lnTo>
                        <a:pt x="373" y="214"/>
                      </a:lnTo>
                      <a:lnTo>
                        <a:pt x="360" y="222"/>
                      </a:lnTo>
                      <a:lnTo>
                        <a:pt x="347" y="230"/>
                      </a:lnTo>
                      <a:lnTo>
                        <a:pt x="334" y="239"/>
                      </a:lnTo>
                      <a:lnTo>
                        <a:pt x="323" y="250"/>
                      </a:lnTo>
                      <a:lnTo>
                        <a:pt x="312" y="260"/>
                      </a:lnTo>
                      <a:lnTo>
                        <a:pt x="302" y="272"/>
                      </a:lnTo>
                      <a:lnTo>
                        <a:pt x="294" y="284"/>
                      </a:lnTo>
                      <a:lnTo>
                        <a:pt x="286" y="297"/>
                      </a:lnTo>
                      <a:lnTo>
                        <a:pt x="280" y="311"/>
                      </a:lnTo>
                      <a:lnTo>
                        <a:pt x="275" y="326"/>
                      </a:lnTo>
                      <a:lnTo>
                        <a:pt x="270" y="342"/>
                      </a:lnTo>
                      <a:lnTo>
                        <a:pt x="266" y="362"/>
                      </a:lnTo>
                      <a:lnTo>
                        <a:pt x="263" y="384"/>
                      </a:lnTo>
                      <a:lnTo>
                        <a:pt x="260" y="410"/>
                      </a:lnTo>
                      <a:lnTo>
                        <a:pt x="258" y="440"/>
                      </a:lnTo>
                      <a:lnTo>
                        <a:pt x="257" y="472"/>
                      </a:lnTo>
                      <a:lnTo>
                        <a:pt x="256" y="507"/>
                      </a:lnTo>
                      <a:lnTo>
                        <a:pt x="255" y="545"/>
                      </a:lnTo>
                      <a:lnTo>
                        <a:pt x="255" y="979"/>
                      </a:lnTo>
                      <a:lnTo>
                        <a:pt x="0" y="979"/>
                      </a:lnTo>
                      <a:lnTo>
                        <a:pt x="0" y="22"/>
                      </a:lnTo>
                      <a:lnTo>
                        <a:pt x="237" y="22"/>
                      </a:lnTo>
                      <a:lnTo>
                        <a:pt x="237" y="162"/>
                      </a:lnTo>
                      <a:lnTo>
                        <a:pt x="253" y="143"/>
                      </a:lnTo>
                      <a:lnTo>
                        <a:pt x="269" y="124"/>
                      </a:lnTo>
                      <a:lnTo>
                        <a:pt x="286" y="108"/>
                      </a:lnTo>
                      <a:lnTo>
                        <a:pt x="304" y="92"/>
                      </a:lnTo>
                      <a:lnTo>
                        <a:pt x="322" y="77"/>
                      </a:lnTo>
                      <a:lnTo>
                        <a:pt x="341" y="64"/>
                      </a:lnTo>
                      <a:lnTo>
                        <a:pt x="360" y="52"/>
                      </a:lnTo>
                      <a:lnTo>
                        <a:pt x="379" y="40"/>
                      </a:lnTo>
                      <a:lnTo>
                        <a:pt x="400" y="31"/>
                      </a:lnTo>
                      <a:lnTo>
                        <a:pt x="420" y="23"/>
                      </a:lnTo>
                      <a:lnTo>
                        <a:pt x="441" y="16"/>
                      </a:lnTo>
                      <a:lnTo>
                        <a:pt x="462" y="10"/>
                      </a:lnTo>
                      <a:lnTo>
                        <a:pt x="485" y="6"/>
                      </a:lnTo>
                      <a:lnTo>
                        <a:pt x="507" y="3"/>
                      </a:lnTo>
                      <a:lnTo>
                        <a:pt x="530" y="1"/>
                      </a:lnTo>
                      <a:lnTo>
                        <a:pt x="554" y="0"/>
                      </a:lnTo>
                      <a:lnTo>
                        <a:pt x="575" y="1"/>
                      </a:lnTo>
                      <a:lnTo>
                        <a:pt x="595" y="2"/>
                      </a:lnTo>
                      <a:lnTo>
                        <a:pt x="615" y="4"/>
                      </a:lnTo>
                      <a:lnTo>
                        <a:pt x="635" y="8"/>
                      </a:lnTo>
                      <a:lnTo>
                        <a:pt x="654" y="12"/>
                      </a:lnTo>
                      <a:lnTo>
                        <a:pt x="672" y="17"/>
                      </a:lnTo>
                      <a:lnTo>
                        <a:pt x="690" y="23"/>
                      </a:lnTo>
                      <a:lnTo>
                        <a:pt x="708" y="30"/>
                      </a:lnTo>
                      <a:lnTo>
                        <a:pt x="725" y="38"/>
                      </a:lnTo>
                      <a:lnTo>
                        <a:pt x="740" y="46"/>
                      </a:lnTo>
                      <a:lnTo>
                        <a:pt x="755" y="56"/>
                      </a:lnTo>
                      <a:lnTo>
                        <a:pt x="769" y="65"/>
                      </a:lnTo>
                      <a:lnTo>
                        <a:pt x="782" y="75"/>
                      </a:lnTo>
                      <a:lnTo>
                        <a:pt x="793" y="85"/>
                      </a:lnTo>
                      <a:lnTo>
                        <a:pt x="804" y="96"/>
                      </a:lnTo>
                      <a:lnTo>
                        <a:pt x="813" y="108"/>
                      </a:lnTo>
                      <a:lnTo>
                        <a:pt x="822" y="119"/>
                      </a:lnTo>
                      <a:lnTo>
                        <a:pt x="830" y="132"/>
                      </a:lnTo>
                      <a:lnTo>
                        <a:pt x="837" y="144"/>
                      </a:lnTo>
                      <a:lnTo>
                        <a:pt x="843" y="157"/>
                      </a:lnTo>
                      <a:lnTo>
                        <a:pt x="850" y="171"/>
                      </a:lnTo>
                      <a:lnTo>
                        <a:pt x="855" y="186"/>
                      </a:lnTo>
                      <a:lnTo>
                        <a:pt x="859" y="200"/>
                      </a:lnTo>
                      <a:lnTo>
                        <a:pt x="863" y="214"/>
                      </a:lnTo>
                      <a:lnTo>
                        <a:pt x="867" y="230"/>
                      </a:lnTo>
                      <a:lnTo>
                        <a:pt x="870" y="247"/>
                      </a:lnTo>
                      <a:lnTo>
                        <a:pt x="872" y="266"/>
                      </a:lnTo>
                      <a:lnTo>
                        <a:pt x="874" y="286"/>
                      </a:lnTo>
                      <a:lnTo>
                        <a:pt x="875" y="309"/>
                      </a:lnTo>
                      <a:lnTo>
                        <a:pt x="877" y="332"/>
                      </a:lnTo>
                      <a:lnTo>
                        <a:pt x="877" y="357"/>
                      </a:lnTo>
                      <a:lnTo>
                        <a:pt x="877" y="384"/>
                      </a:lnTo>
                      <a:lnTo>
                        <a:pt x="877" y="979"/>
                      </a:lnTo>
                      <a:close/>
                    </a:path>
                  </a:pathLst>
                </a:custGeom>
                <a:noFill/>
                <a:ln w="9525">
                  <a:noFill/>
                  <a:round/>
                  <a:headEnd/>
                  <a:tailEnd/>
                </a:ln>
              </p:spPr>
              <p:txBody>
                <a:bodyPr/>
                <a:lstStyle/>
                <a:p>
                  <a:endParaRPr lang="pt-BR"/>
                </a:p>
              </p:txBody>
            </p:sp>
            <p:sp>
              <p:nvSpPr>
                <p:cNvPr id="17590" name="Freeform 1206"/>
                <p:cNvSpPr>
                  <a:spLocks noEditPoints="1"/>
                </p:cNvSpPr>
                <p:nvPr/>
              </p:nvSpPr>
              <p:spPr bwMode="auto">
                <a:xfrm>
                  <a:off x="555" y="1104"/>
                  <a:ext cx="31" cy="34"/>
                </a:xfrm>
                <a:custGeom>
                  <a:avLst/>
                  <a:gdLst/>
                  <a:ahLst/>
                  <a:cxnLst>
                    <a:cxn ang="0">
                      <a:pos x="872" y="750"/>
                    </a:cxn>
                    <a:cxn ang="0">
                      <a:pos x="840" y="812"/>
                    </a:cxn>
                    <a:cxn ang="0">
                      <a:pos x="802" y="864"/>
                    </a:cxn>
                    <a:cxn ang="0">
                      <a:pos x="756" y="908"/>
                    </a:cxn>
                    <a:cxn ang="0">
                      <a:pos x="703" y="945"/>
                    </a:cxn>
                    <a:cxn ang="0">
                      <a:pos x="644" y="972"/>
                    </a:cxn>
                    <a:cxn ang="0">
                      <a:pos x="578" y="990"/>
                    </a:cxn>
                    <a:cxn ang="0">
                      <a:pos x="505" y="999"/>
                    </a:cxn>
                    <a:cxn ang="0">
                      <a:pos x="406" y="998"/>
                    </a:cxn>
                    <a:cxn ang="0">
                      <a:pos x="297" y="977"/>
                    </a:cxn>
                    <a:cxn ang="0">
                      <a:pos x="204" y="937"/>
                    </a:cxn>
                    <a:cxn ang="0">
                      <a:pos x="127" y="875"/>
                    </a:cxn>
                    <a:cxn ang="0">
                      <a:pos x="73" y="804"/>
                    </a:cxn>
                    <a:cxn ang="0">
                      <a:pos x="38" y="730"/>
                    </a:cxn>
                    <a:cxn ang="0">
                      <a:pos x="13" y="647"/>
                    </a:cxn>
                    <a:cxn ang="0">
                      <a:pos x="1" y="557"/>
                    </a:cxn>
                    <a:cxn ang="0">
                      <a:pos x="2" y="450"/>
                    </a:cxn>
                    <a:cxn ang="0">
                      <a:pos x="18" y="344"/>
                    </a:cxn>
                    <a:cxn ang="0">
                      <a:pos x="49" y="250"/>
                    </a:cxn>
                    <a:cxn ang="0">
                      <a:pos x="96" y="170"/>
                    </a:cxn>
                    <a:cxn ang="0">
                      <a:pos x="157" y="103"/>
                    </a:cxn>
                    <a:cxn ang="0">
                      <a:pos x="228" y="53"/>
                    </a:cxn>
                    <a:cxn ang="0">
                      <a:pos x="307" y="19"/>
                    </a:cxn>
                    <a:cxn ang="0">
                      <a:pos x="394" y="2"/>
                    </a:cxn>
                    <a:cxn ang="0">
                      <a:pos x="494" y="2"/>
                    </a:cxn>
                    <a:cxn ang="0">
                      <a:pos x="589" y="20"/>
                    </a:cxn>
                    <a:cxn ang="0">
                      <a:pos x="674" y="56"/>
                    </a:cxn>
                    <a:cxn ang="0">
                      <a:pos x="747" y="108"/>
                    </a:cxn>
                    <a:cxn ang="0">
                      <a:pos x="809" y="179"/>
                    </a:cxn>
                    <a:cxn ang="0">
                      <a:pos x="854" y="268"/>
                    </a:cxn>
                    <a:cxn ang="0">
                      <a:pos x="884" y="376"/>
                    </a:cxn>
                    <a:cxn ang="0">
                      <a:pos x="898" y="503"/>
                    </a:cxn>
                    <a:cxn ang="0">
                      <a:pos x="263" y="601"/>
                    </a:cxn>
                    <a:cxn ang="0">
                      <a:pos x="274" y="662"/>
                    </a:cxn>
                    <a:cxn ang="0">
                      <a:pos x="291" y="705"/>
                    </a:cxn>
                    <a:cxn ang="0">
                      <a:pos x="315" y="740"/>
                    </a:cxn>
                    <a:cxn ang="0">
                      <a:pos x="346" y="769"/>
                    </a:cxn>
                    <a:cxn ang="0">
                      <a:pos x="379" y="791"/>
                    </a:cxn>
                    <a:cxn ang="0">
                      <a:pos x="417" y="805"/>
                    </a:cxn>
                    <a:cxn ang="0">
                      <a:pos x="458" y="811"/>
                    </a:cxn>
                    <a:cxn ang="0">
                      <a:pos x="511" y="807"/>
                    </a:cxn>
                    <a:cxn ang="0">
                      <a:pos x="560" y="786"/>
                    </a:cxn>
                    <a:cxn ang="0">
                      <a:pos x="597" y="749"/>
                    </a:cxn>
                    <a:cxn ang="0">
                      <a:pos x="625" y="692"/>
                    </a:cxn>
                    <a:cxn ang="0">
                      <a:pos x="641" y="367"/>
                    </a:cxn>
                    <a:cxn ang="0">
                      <a:pos x="612" y="283"/>
                    </a:cxn>
                    <a:cxn ang="0">
                      <a:pos x="589" y="251"/>
                    </a:cxn>
                    <a:cxn ang="0">
                      <a:pos x="528" y="208"/>
                    </a:cxn>
                    <a:cxn ang="0">
                      <a:pos x="456" y="194"/>
                    </a:cxn>
                    <a:cxn ang="0">
                      <a:pos x="417" y="198"/>
                    </a:cxn>
                    <a:cxn ang="0">
                      <a:pos x="380" y="209"/>
                    </a:cxn>
                    <a:cxn ang="0">
                      <a:pos x="348" y="228"/>
                    </a:cxn>
                    <a:cxn ang="0">
                      <a:pos x="319" y="254"/>
                    </a:cxn>
                    <a:cxn ang="0">
                      <a:pos x="295" y="287"/>
                    </a:cxn>
                    <a:cxn ang="0">
                      <a:pos x="279" y="326"/>
                    </a:cxn>
                    <a:cxn ang="0">
                      <a:pos x="269" y="369"/>
                    </a:cxn>
                    <a:cxn ang="0">
                      <a:pos x="266" y="418"/>
                    </a:cxn>
                  </a:cxnLst>
                  <a:rect l="0" t="0" r="r" b="b"/>
                  <a:pathLst>
                    <a:path w="899" h="1000">
                      <a:moveTo>
                        <a:pt x="632" y="674"/>
                      </a:moveTo>
                      <a:lnTo>
                        <a:pt x="885" y="717"/>
                      </a:lnTo>
                      <a:lnTo>
                        <a:pt x="879" y="734"/>
                      </a:lnTo>
                      <a:lnTo>
                        <a:pt x="872" y="750"/>
                      </a:lnTo>
                      <a:lnTo>
                        <a:pt x="865" y="766"/>
                      </a:lnTo>
                      <a:lnTo>
                        <a:pt x="856" y="781"/>
                      </a:lnTo>
                      <a:lnTo>
                        <a:pt x="848" y="796"/>
                      </a:lnTo>
                      <a:lnTo>
                        <a:pt x="840" y="812"/>
                      </a:lnTo>
                      <a:lnTo>
                        <a:pt x="831" y="826"/>
                      </a:lnTo>
                      <a:lnTo>
                        <a:pt x="822" y="839"/>
                      </a:lnTo>
                      <a:lnTo>
                        <a:pt x="812" y="852"/>
                      </a:lnTo>
                      <a:lnTo>
                        <a:pt x="802" y="864"/>
                      </a:lnTo>
                      <a:lnTo>
                        <a:pt x="791" y="876"/>
                      </a:lnTo>
                      <a:lnTo>
                        <a:pt x="779" y="887"/>
                      </a:lnTo>
                      <a:lnTo>
                        <a:pt x="768" y="898"/>
                      </a:lnTo>
                      <a:lnTo>
                        <a:pt x="756" y="908"/>
                      </a:lnTo>
                      <a:lnTo>
                        <a:pt x="743" y="918"/>
                      </a:lnTo>
                      <a:lnTo>
                        <a:pt x="731" y="928"/>
                      </a:lnTo>
                      <a:lnTo>
                        <a:pt x="717" y="937"/>
                      </a:lnTo>
                      <a:lnTo>
                        <a:pt x="703" y="945"/>
                      </a:lnTo>
                      <a:lnTo>
                        <a:pt x="689" y="953"/>
                      </a:lnTo>
                      <a:lnTo>
                        <a:pt x="674" y="960"/>
                      </a:lnTo>
                      <a:lnTo>
                        <a:pt x="659" y="966"/>
                      </a:lnTo>
                      <a:lnTo>
                        <a:pt x="644" y="972"/>
                      </a:lnTo>
                      <a:lnTo>
                        <a:pt x="627" y="977"/>
                      </a:lnTo>
                      <a:lnTo>
                        <a:pt x="612" y="982"/>
                      </a:lnTo>
                      <a:lnTo>
                        <a:pt x="595" y="987"/>
                      </a:lnTo>
                      <a:lnTo>
                        <a:pt x="578" y="990"/>
                      </a:lnTo>
                      <a:lnTo>
                        <a:pt x="561" y="993"/>
                      </a:lnTo>
                      <a:lnTo>
                        <a:pt x="542" y="996"/>
                      </a:lnTo>
                      <a:lnTo>
                        <a:pt x="524" y="998"/>
                      </a:lnTo>
                      <a:lnTo>
                        <a:pt x="505" y="999"/>
                      </a:lnTo>
                      <a:lnTo>
                        <a:pt x="486" y="1000"/>
                      </a:lnTo>
                      <a:lnTo>
                        <a:pt x="466" y="1000"/>
                      </a:lnTo>
                      <a:lnTo>
                        <a:pt x="436" y="999"/>
                      </a:lnTo>
                      <a:lnTo>
                        <a:pt x="406" y="998"/>
                      </a:lnTo>
                      <a:lnTo>
                        <a:pt x="377" y="995"/>
                      </a:lnTo>
                      <a:lnTo>
                        <a:pt x="349" y="990"/>
                      </a:lnTo>
                      <a:lnTo>
                        <a:pt x="322" y="984"/>
                      </a:lnTo>
                      <a:lnTo>
                        <a:pt x="297" y="977"/>
                      </a:lnTo>
                      <a:lnTo>
                        <a:pt x="272" y="969"/>
                      </a:lnTo>
                      <a:lnTo>
                        <a:pt x="249" y="960"/>
                      </a:lnTo>
                      <a:lnTo>
                        <a:pt x="225" y="949"/>
                      </a:lnTo>
                      <a:lnTo>
                        <a:pt x="204" y="937"/>
                      </a:lnTo>
                      <a:lnTo>
                        <a:pt x="184" y="923"/>
                      </a:lnTo>
                      <a:lnTo>
                        <a:pt x="163" y="908"/>
                      </a:lnTo>
                      <a:lnTo>
                        <a:pt x="145" y="893"/>
                      </a:lnTo>
                      <a:lnTo>
                        <a:pt x="127" y="875"/>
                      </a:lnTo>
                      <a:lnTo>
                        <a:pt x="111" y="857"/>
                      </a:lnTo>
                      <a:lnTo>
                        <a:pt x="96" y="837"/>
                      </a:lnTo>
                      <a:lnTo>
                        <a:pt x="83" y="821"/>
                      </a:lnTo>
                      <a:lnTo>
                        <a:pt x="73" y="804"/>
                      </a:lnTo>
                      <a:lnTo>
                        <a:pt x="63" y="786"/>
                      </a:lnTo>
                      <a:lnTo>
                        <a:pt x="54" y="767"/>
                      </a:lnTo>
                      <a:lnTo>
                        <a:pt x="45" y="749"/>
                      </a:lnTo>
                      <a:lnTo>
                        <a:pt x="38" y="730"/>
                      </a:lnTo>
                      <a:lnTo>
                        <a:pt x="31" y="710"/>
                      </a:lnTo>
                      <a:lnTo>
                        <a:pt x="24" y="690"/>
                      </a:lnTo>
                      <a:lnTo>
                        <a:pt x="19" y="668"/>
                      </a:lnTo>
                      <a:lnTo>
                        <a:pt x="13" y="647"/>
                      </a:lnTo>
                      <a:lnTo>
                        <a:pt x="9" y="625"/>
                      </a:lnTo>
                      <a:lnTo>
                        <a:pt x="6" y="603"/>
                      </a:lnTo>
                      <a:lnTo>
                        <a:pt x="3" y="580"/>
                      </a:lnTo>
                      <a:lnTo>
                        <a:pt x="1" y="557"/>
                      </a:lnTo>
                      <a:lnTo>
                        <a:pt x="0" y="532"/>
                      </a:lnTo>
                      <a:lnTo>
                        <a:pt x="0" y="507"/>
                      </a:lnTo>
                      <a:lnTo>
                        <a:pt x="0" y="478"/>
                      </a:lnTo>
                      <a:lnTo>
                        <a:pt x="2" y="450"/>
                      </a:lnTo>
                      <a:lnTo>
                        <a:pt x="4" y="422"/>
                      </a:lnTo>
                      <a:lnTo>
                        <a:pt x="8" y="395"/>
                      </a:lnTo>
                      <a:lnTo>
                        <a:pt x="12" y="369"/>
                      </a:lnTo>
                      <a:lnTo>
                        <a:pt x="18" y="344"/>
                      </a:lnTo>
                      <a:lnTo>
                        <a:pt x="24" y="320"/>
                      </a:lnTo>
                      <a:lnTo>
                        <a:pt x="32" y="295"/>
                      </a:lnTo>
                      <a:lnTo>
                        <a:pt x="40" y="272"/>
                      </a:lnTo>
                      <a:lnTo>
                        <a:pt x="49" y="250"/>
                      </a:lnTo>
                      <a:lnTo>
                        <a:pt x="59" y="229"/>
                      </a:lnTo>
                      <a:lnTo>
                        <a:pt x="70" y="209"/>
                      </a:lnTo>
                      <a:lnTo>
                        <a:pt x="82" y="190"/>
                      </a:lnTo>
                      <a:lnTo>
                        <a:pt x="96" y="170"/>
                      </a:lnTo>
                      <a:lnTo>
                        <a:pt x="110" y="152"/>
                      </a:lnTo>
                      <a:lnTo>
                        <a:pt x="125" y="135"/>
                      </a:lnTo>
                      <a:lnTo>
                        <a:pt x="141" y="119"/>
                      </a:lnTo>
                      <a:lnTo>
                        <a:pt x="157" y="103"/>
                      </a:lnTo>
                      <a:lnTo>
                        <a:pt x="175" y="89"/>
                      </a:lnTo>
                      <a:lnTo>
                        <a:pt x="192" y="76"/>
                      </a:lnTo>
                      <a:lnTo>
                        <a:pt x="210" y="64"/>
                      </a:lnTo>
                      <a:lnTo>
                        <a:pt x="228" y="53"/>
                      </a:lnTo>
                      <a:lnTo>
                        <a:pt x="248" y="43"/>
                      </a:lnTo>
                      <a:lnTo>
                        <a:pt x="267" y="34"/>
                      </a:lnTo>
                      <a:lnTo>
                        <a:pt x="287" y="26"/>
                      </a:lnTo>
                      <a:lnTo>
                        <a:pt x="307" y="19"/>
                      </a:lnTo>
                      <a:lnTo>
                        <a:pt x="329" y="13"/>
                      </a:lnTo>
                      <a:lnTo>
                        <a:pt x="350" y="8"/>
                      </a:lnTo>
                      <a:lnTo>
                        <a:pt x="372" y="5"/>
                      </a:lnTo>
                      <a:lnTo>
                        <a:pt x="394" y="2"/>
                      </a:lnTo>
                      <a:lnTo>
                        <a:pt x="418" y="1"/>
                      </a:lnTo>
                      <a:lnTo>
                        <a:pt x="441" y="0"/>
                      </a:lnTo>
                      <a:lnTo>
                        <a:pt x="467" y="1"/>
                      </a:lnTo>
                      <a:lnTo>
                        <a:pt x="494" y="2"/>
                      </a:lnTo>
                      <a:lnTo>
                        <a:pt x="518" y="5"/>
                      </a:lnTo>
                      <a:lnTo>
                        <a:pt x="542" y="9"/>
                      </a:lnTo>
                      <a:lnTo>
                        <a:pt x="567" y="14"/>
                      </a:lnTo>
                      <a:lnTo>
                        <a:pt x="589" y="20"/>
                      </a:lnTo>
                      <a:lnTo>
                        <a:pt x="611" y="27"/>
                      </a:lnTo>
                      <a:lnTo>
                        <a:pt x="634" y="35"/>
                      </a:lnTo>
                      <a:lnTo>
                        <a:pt x="654" y="44"/>
                      </a:lnTo>
                      <a:lnTo>
                        <a:pt x="674" y="56"/>
                      </a:lnTo>
                      <a:lnTo>
                        <a:pt x="693" y="67"/>
                      </a:lnTo>
                      <a:lnTo>
                        <a:pt x="713" y="80"/>
                      </a:lnTo>
                      <a:lnTo>
                        <a:pt x="730" y="94"/>
                      </a:lnTo>
                      <a:lnTo>
                        <a:pt x="747" y="108"/>
                      </a:lnTo>
                      <a:lnTo>
                        <a:pt x="764" y="124"/>
                      </a:lnTo>
                      <a:lnTo>
                        <a:pt x="779" y="141"/>
                      </a:lnTo>
                      <a:lnTo>
                        <a:pt x="795" y="159"/>
                      </a:lnTo>
                      <a:lnTo>
                        <a:pt x="809" y="179"/>
                      </a:lnTo>
                      <a:lnTo>
                        <a:pt x="822" y="200"/>
                      </a:lnTo>
                      <a:lnTo>
                        <a:pt x="834" y="221"/>
                      </a:lnTo>
                      <a:lnTo>
                        <a:pt x="844" y="244"/>
                      </a:lnTo>
                      <a:lnTo>
                        <a:pt x="854" y="268"/>
                      </a:lnTo>
                      <a:lnTo>
                        <a:pt x="864" y="293"/>
                      </a:lnTo>
                      <a:lnTo>
                        <a:pt x="872" y="320"/>
                      </a:lnTo>
                      <a:lnTo>
                        <a:pt x="879" y="348"/>
                      </a:lnTo>
                      <a:lnTo>
                        <a:pt x="884" y="376"/>
                      </a:lnTo>
                      <a:lnTo>
                        <a:pt x="889" y="406"/>
                      </a:lnTo>
                      <a:lnTo>
                        <a:pt x="893" y="438"/>
                      </a:lnTo>
                      <a:lnTo>
                        <a:pt x="896" y="470"/>
                      </a:lnTo>
                      <a:lnTo>
                        <a:pt x="898" y="503"/>
                      </a:lnTo>
                      <a:lnTo>
                        <a:pt x="899" y="537"/>
                      </a:lnTo>
                      <a:lnTo>
                        <a:pt x="899" y="574"/>
                      </a:lnTo>
                      <a:lnTo>
                        <a:pt x="261" y="574"/>
                      </a:lnTo>
                      <a:lnTo>
                        <a:pt x="263" y="601"/>
                      </a:lnTo>
                      <a:lnTo>
                        <a:pt x="266" y="627"/>
                      </a:lnTo>
                      <a:lnTo>
                        <a:pt x="268" y="639"/>
                      </a:lnTo>
                      <a:lnTo>
                        <a:pt x="271" y="651"/>
                      </a:lnTo>
                      <a:lnTo>
                        <a:pt x="274" y="662"/>
                      </a:lnTo>
                      <a:lnTo>
                        <a:pt x="278" y="673"/>
                      </a:lnTo>
                      <a:lnTo>
                        <a:pt x="282" y="685"/>
                      </a:lnTo>
                      <a:lnTo>
                        <a:pt x="286" y="695"/>
                      </a:lnTo>
                      <a:lnTo>
                        <a:pt x="291" y="705"/>
                      </a:lnTo>
                      <a:lnTo>
                        <a:pt x="296" y="714"/>
                      </a:lnTo>
                      <a:lnTo>
                        <a:pt x="302" y="723"/>
                      </a:lnTo>
                      <a:lnTo>
                        <a:pt x="308" y="732"/>
                      </a:lnTo>
                      <a:lnTo>
                        <a:pt x="315" y="740"/>
                      </a:lnTo>
                      <a:lnTo>
                        <a:pt x="322" y="748"/>
                      </a:lnTo>
                      <a:lnTo>
                        <a:pt x="330" y="756"/>
                      </a:lnTo>
                      <a:lnTo>
                        <a:pt x="338" y="763"/>
                      </a:lnTo>
                      <a:lnTo>
                        <a:pt x="346" y="769"/>
                      </a:lnTo>
                      <a:lnTo>
                        <a:pt x="354" y="776"/>
                      </a:lnTo>
                      <a:lnTo>
                        <a:pt x="362" y="781"/>
                      </a:lnTo>
                      <a:lnTo>
                        <a:pt x="371" y="786"/>
                      </a:lnTo>
                      <a:lnTo>
                        <a:pt x="379" y="791"/>
                      </a:lnTo>
                      <a:lnTo>
                        <a:pt x="388" y="795"/>
                      </a:lnTo>
                      <a:lnTo>
                        <a:pt x="397" y="799"/>
                      </a:lnTo>
                      <a:lnTo>
                        <a:pt x="408" y="803"/>
                      </a:lnTo>
                      <a:lnTo>
                        <a:pt x="417" y="805"/>
                      </a:lnTo>
                      <a:lnTo>
                        <a:pt x="427" y="808"/>
                      </a:lnTo>
                      <a:lnTo>
                        <a:pt x="437" y="809"/>
                      </a:lnTo>
                      <a:lnTo>
                        <a:pt x="448" y="811"/>
                      </a:lnTo>
                      <a:lnTo>
                        <a:pt x="458" y="811"/>
                      </a:lnTo>
                      <a:lnTo>
                        <a:pt x="469" y="812"/>
                      </a:lnTo>
                      <a:lnTo>
                        <a:pt x="484" y="811"/>
                      </a:lnTo>
                      <a:lnTo>
                        <a:pt x="498" y="810"/>
                      </a:lnTo>
                      <a:lnTo>
                        <a:pt x="511" y="807"/>
                      </a:lnTo>
                      <a:lnTo>
                        <a:pt x="524" y="804"/>
                      </a:lnTo>
                      <a:lnTo>
                        <a:pt x="536" y="798"/>
                      </a:lnTo>
                      <a:lnTo>
                        <a:pt x="548" y="793"/>
                      </a:lnTo>
                      <a:lnTo>
                        <a:pt x="560" y="786"/>
                      </a:lnTo>
                      <a:lnTo>
                        <a:pt x="570" y="778"/>
                      </a:lnTo>
                      <a:lnTo>
                        <a:pt x="580" y="770"/>
                      </a:lnTo>
                      <a:lnTo>
                        <a:pt x="589" y="760"/>
                      </a:lnTo>
                      <a:lnTo>
                        <a:pt x="597" y="749"/>
                      </a:lnTo>
                      <a:lnTo>
                        <a:pt x="605" y="736"/>
                      </a:lnTo>
                      <a:lnTo>
                        <a:pt x="613" y="723"/>
                      </a:lnTo>
                      <a:lnTo>
                        <a:pt x="619" y="708"/>
                      </a:lnTo>
                      <a:lnTo>
                        <a:pt x="625" y="692"/>
                      </a:lnTo>
                      <a:lnTo>
                        <a:pt x="632" y="674"/>
                      </a:lnTo>
                      <a:close/>
                      <a:moveTo>
                        <a:pt x="646" y="418"/>
                      </a:moveTo>
                      <a:lnTo>
                        <a:pt x="645" y="392"/>
                      </a:lnTo>
                      <a:lnTo>
                        <a:pt x="641" y="367"/>
                      </a:lnTo>
                      <a:lnTo>
                        <a:pt x="637" y="343"/>
                      </a:lnTo>
                      <a:lnTo>
                        <a:pt x="630" y="322"/>
                      </a:lnTo>
                      <a:lnTo>
                        <a:pt x="622" y="302"/>
                      </a:lnTo>
                      <a:lnTo>
                        <a:pt x="612" y="283"/>
                      </a:lnTo>
                      <a:lnTo>
                        <a:pt x="607" y="274"/>
                      </a:lnTo>
                      <a:lnTo>
                        <a:pt x="601" y="266"/>
                      </a:lnTo>
                      <a:lnTo>
                        <a:pt x="595" y="258"/>
                      </a:lnTo>
                      <a:lnTo>
                        <a:pt x="589" y="251"/>
                      </a:lnTo>
                      <a:lnTo>
                        <a:pt x="575" y="238"/>
                      </a:lnTo>
                      <a:lnTo>
                        <a:pt x="561" y="226"/>
                      </a:lnTo>
                      <a:lnTo>
                        <a:pt x="544" y="217"/>
                      </a:lnTo>
                      <a:lnTo>
                        <a:pt x="528" y="208"/>
                      </a:lnTo>
                      <a:lnTo>
                        <a:pt x="512" y="202"/>
                      </a:lnTo>
                      <a:lnTo>
                        <a:pt x="494" y="198"/>
                      </a:lnTo>
                      <a:lnTo>
                        <a:pt x="475" y="195"/>
                      </a:lnTo>
                      <a:lnTo>
                        <a:pt x="456" y="194"/>
                      </a:lnTo>
                      <a:lnTo>
                        <a:pt x="446" y="195"/>
                      </a:lnTo>
                      <a:lnTo>
                        <a:pt x="436" y="195"/>
                      </a:lnTo>
                      <a:lnTo>
                        <a:pt x="426" y="197"/>
                      </a:lnTo>
                      <a:lnTo>
                        <a:pt x="417" y="198"/>
                      </a:lnTo>
                      <a:lnTo>
                        <a:pt x="408" y="200"/>
                      </a:lnTo>
                      <a:lnTo>
                        <a:pt x="398" y="203"/>
                      </a:lnTo>
                      <a:lnTo>
                        <a:pt x="389" y="206"/>
                      </a:lnTo>
                      <a:lnTo>
                        <a:pt x="380" y="209"/>
                      </a:lnTo>
                      <a:lnTo>
                        <a:pt x="372" y="213"/>
                      </a:lnTo>
                      <a:lnTo>
                        <a:pt x="364" y="218"/>
                      </a:lnTo>
                      <a:lnTo>
                        <a:pt x="356" y="223"/>
                      </a:lnTo>
                      <a:lnTo>
                        <a:pt x="348" y="228"/>
                      </a:lnTo>
                      <a:lnTo>
                        <a:pt x="341" y="234"/>
                      </a:lnTo>
                      <a:lnTo>
                        <a:pt x="333" y="240"/>
                      </a:lnTo>
                      <a:lnTo>
                        <a:pt x="326" y="247"/>
                      </a:lnTo>
                      <a:lnTo>
                        <a:pt x="319" y="254"/>
                      </a:lnTo>
                      <a:lnTo>
                        <a:pt x="312" y="262"/>
                      </a:lnTo>
                      <a:lnTo>
                        <a:pt x="306" y="270"/>
                      </a:lnTo>
                      <a:lnTo>
                        <a:pt x="300" y="278"/>
                      </a:lnTo>
                      <a:lnTo>
                        <a:pt x="295" y="287"/>
                      </a:lnTo>
                      <a:lnTo>
                        <a:pt x="290" y="296"/>
                      </a:lnTo>
                      <a:lnTo>
                        <a:pt x="286" y="306"/>
                      </a:lnTo>
                      <a:lnTo>
                        <a:pt x="282" y="316"/>
                      </a:lnTo>
                      <a:lnTo>
                        <a:pt x="279" y="326"/>
                      </a:lnTo>
                      <a:lnTo>
                        <a:pt x="276" y="336"/>
                      </a:lnTo>
                      <a:lnTo>
                        <a:pt x="273" y="347"/>
                      </a:lnTo>
                      <a:lnTo>
                        <a:pt x="271" y="358"/>
                      </a:lnTo>
                      <a:lnTo>
                        <a:pt x="269" y="369"/>
                      </a:lnTo>
                      <a:lnTo>
                        <a:pt x="267" y="381"/>
                      </a:lnTo>
                      <a:lnTo>
                        <a:pt x="266" y="393"/>
                      </a:lnTo>
                      <a:lnTo>
                        <a:pt x="266" y="405"/>
                      </a:lnTo>
                      <a:lnTo>
                        <a:pt x="266" y="418"/>
                      </a:lnTo>
                      <a:lnTo>
                        <a:pt x="646" y="418"/>
                      </a:lnTo>
                      <a:close/>
                    </a:path>
                  </a:pathLst>
                </a:custGeom>
                <a:noFill/>
                <a:ln w="9525">
                  <a:noFill/>
                  <a:round/>
                  <a:headEnd/>
                  <a:tailEnd/>
                </a:ln>
              </p:spPr>
              <p:txBody>
                <a:bodyPr/>
                <a:lstStyle/>
                <a:p>
                  <a:endParaRPr lang="pt-BR"/>
                </a:p>
              </p:txBody>
            </p:sp>
            <p:sp>
              <p:nvSpPr>
                <p:cNvPr id="17591" name="Freeform 1207"/>
                <p:cNvSpPr>
                  <a:spLocks/>
                </p:cNvSpPr>
                <p:nvPr/>
              </p:nvSpPr>
              <p:spPr bwMode="auto">
                <a:xfrm>
                  <a:off x="611" y="1092"/>
                  <a:ext cx="32" cy="46"/>
                </a:xfrm>
                <a:custGeom>
                  <a:avLst/>
                  <a:gdLst/>
                  <a:ahLst/>
                  <a:cxnLst>
                    <a:cxn ang="0">
                      <a:pos x="0" y="1311"/>
                    </a:cxn>
                    <a:cxn ang="0">
                      <a:pos x="0" y="0"/>
                    </a:cxn>
                    <a:cxn ang="0">
                      <a:pos x="267" y="0"/>
                    </a:cxn>
                    <a:cxn ang="0">
                      <a:pos x="267" y="1088"/>
                    </a:cxn>
                    <a:cxn ang="0">
                      <a:pos x="934" y="1088"/>
                    </a:cxn>
                    <a:cxn ang="0">
                      <a:pos x="934" y="1311"/>
                    </a:cxn>
                    <a:cxn ang="0">
                      <a:pos x="0" y="1311"/>
                    </a:cxn>
                  </a:cxnLst>
                  <a:rect l="0" t="0" r="r" b="b"/>
                  <a:pathLst>
                    <a:path w="934" h="1311">
                      <a:moveTo>
                        <a:pt x="0" y="1311"/>
                      </a:moveTo>
                      <a:lnTo>
                        <a:pt x="0" y="0"/>
                      </a:lnTo>
                      <a:lnTo>
                        <a:pt x="267" y="0"/>
                      </a:lnTo>
                      <a:lnTo>
                        <a:pt x="267" y="1088"/>
                      </a:lnTo>
                      <a:lnTo>
                        <a:pt x="934" y="1088"/>
                      </a:lnTo>
                      <a:lnTo>
                        <a:pt x="934" y="1311"/>
                      </a:lnTo>
                      <a:lnTo>
                        <a:pt x="0" y="1311"/>
                      </a:lnTo>
                      <a:close/>
                    </a:path>
                  </a:pathLst>
                </a:custGeom>
                <a:noFill/>
                <a:ln w="9525">
                  <a:noFill/>
                  <a:round/>
                  <a:headEnd/>
                  <a:tailEnd/>
                </a:ln>
              </p:spPr>
              <p:txBody>
                <a:bodyPr/>
                <a:lstStyle/>
                <a:p>
                  <a:endParaRPr lang="pt-BR"/>
                </a:p>
              </p:txBody>
            </p:sp>
            <p:sp>
              <p:nvSpPr>
                <p:cNvPr id="17592" name="Freeform 1208"/>
                <p:cNvSpPr>
                  <a:spLocks noEditPoints="1"/>
                </p:cNvSpPr>
                <p:nvPr/>
              </p:nvSpPr>
              <p:spPr bwMode="auto">
                <a:xfrm>
                  <a:off x="650" y="1092"/>
                  <a:ext cx="9" cy="46"/>
                </a:xfrm>
                <a:custGeom>
                  <a:avLst/>
                  <a:gdLst/>
                  <a:ahLst/>
                  <a:cxnLst>
                    <a:cxn ang="0">
                      <a:pos x="0" y="234"/>
                    </a:cxn>
                    <a:cxn ang="0">
                      <a:pos x="0" y="0"/>
                    </a:cxn>
                    <a:cxn ang="0">
                      <a:pos x="254" y="0"/>
                    </a:cxn>
                    <a:cxn ang="0">
                      <a:pos x="254" y="234"/>
                    </a:cxn>
                    <a:cxn ang="0">
                      <a:pos x="0" y="234"/>
                    </a:cxn>
                    <a:cxn ang="0">
                      <a:pos x="0" y="1321"/>
                    </a:cxn>
                    <a:cxn ang="0">
                      <a:pos x="0" y="364"/>
                    </a:cxn>
                    <a:cxn ang="0">
                      <a:pos x="254" y="364"/>
                    </a:cxn>
                    <a:cxn ang="0">
                      <a:pos x="254" y="1321"/>
                    </a:cxn>
                    <a:cxn ang="0">
                      <a:pos x="0" y="1321"/>
                    </a:cxn>
                  </a:cxnLst>
                  <a:rect l="0" t="0" r="r" b="b"/>
                  <a:pathLst>
                    <a:path w="254" h="1321">
                      <a:moveTo>
                        <a:pt x="0" y="234"/>
                      </a:moveTo>
                      <a:lnTo>
                        <a:pt x="0" y="0"/>
                      </a:lnTo>
                      <a:lnTo>
                        <a:pt x="254" y="0"/>
                      </a:lnTo>
                      <a:lnTo>
                        <a:pt x="254" y="234"/>
                      </a:lnTo>
                      <a:lnTo>
                        <a:pt x="0" y="234"/>
                      </a:lnTo>
                      <a:close/>
                      <a:moveTo>
                        <a:pt x="0" y="1321"/>
                      </a:moveTo>
                      <a:lnTo>
                        <a:pt x="0" y="364"/>
                      </a:lnTo>
                      <a:lnTo>
                        <a:pt x="254" y="364"/>
                      </a:lnTo>
                      <a:lnTo>
                        <a:pt x="254" y="1321"/>
                      </a:lnTo>
                      <a:lnTo>
                        <a:pt x="0" y="1321"/>
                      </a:lnTo>
                      <a:close/>
                    </a:path>
                  </a:pathLst>
                </a:custGeom>
                <a:noFill/>
                <a:ln w="9525">
                  <a:noFill/>
                  <a:round/>
                  <a:headEnd/>
                  <a:tailEnd/>
                </a:ln>
              </p:spPr>
              <p:txBody>
                <a:bodyPr/>
                <a:lstStyle/>
                <a:p>
                  <a:endParaRPr lang="pt-BR"/>
                </a:p>
              </p:txBody>
            </p:sp>
            <p:sp>
              <p:nvSpPr>
                <p:cNvPr id="17593" name="Freeform 1209"/>
                <p:cNvSpPr>
                  <a:spLocks/>
                </p:cNvSpPr>
                <p:nvPr/>
              </p:nvSpPr>
              <p:spPr bwMode="auto">
                <a:xfrm>
                  <a:off x="668" y="1104"/>
                  <a:ext cx="30" cy="34"/>
                </a:xfrm>
                <a:custGeom>
                  <a:avLst/>
                  <a:gdLst/>
                  <a:ahLst/>
                  <a:cxnLst>
                    <a:cxn ang="0">
                      <a:pos x="622" y="979"/>
                    </a:cxn>
                    <a:cxn ang="0">
                      <a:pos x="621" y="454"/>
                    </a:cxn>
                    <a:cxn ang="0">
                      <a:pos x="619" y="389"/>
                    </a:cxn>
                    <a:cxn ang="0">
                      <a:pos x="615" y="340"/>
                    </a:cxn>
                    <a:cxn ang="0">
                      <a:pos x="609" y="304"/>
                    </a:cxn>
                    <a:cxn ang="0">
                      <a:pos x="601" y="279"/>
                    </a:cxn>
                    <a:cxn ang="0">
                      <a:pos x="591" y="259"/>
                    </a:cxn>
                    <a:cxn ang="0">
                      <a:pos x="576" y="241"/>
                    </a:cxn>
                    <a:cxn ang="0">
                      <a:pos x="561" y="226"/>
                    </a:cxn>
                    <a:cxn ang="0">
                      <a:pos x="543" y="214"/>
                    </a:cxn>
                    <a:cxn ang="0">
                      <a:pos x="523" y="204"/>
                    </a:cxn>
                    <a:cxn ang="0">
                      <a:pos x="500" y="198"/>
                    </a:cxn>
                    <a:cxn ang="0">
                      <a:pos x="477" y="195"/>
                    </a:cxn>
                    <a:cxn ang="0">
                      <a:pos x="448" y="195"/>
                    </a:cxn>
                    <a:cxn ang="0">
                      <a:pos x="416" y="199"/>
                    </a:cxn>
                    <a:cxn ang="0">
                      <a:pos x="387" y="208"/>
                    </a:cxn>
                    <a:cxn ang="0">
                      <a:pos x="358" y="222"/>
                    </a:cxn>
                    <a:cxn ang="0">
                      <a:pos x="333" y="239"/>
                    </a:cxn>
                    <a:cxn ang="0">
                      <a:pos x="311" y="260"/>
                    </a:cxn>
                    <a:cxn ang="0">
                      <a:pos x="293" y="284"/>
                    </a:cxn>
                    <a:cxn ang="0">
                      <a:pos x="278" y="311"/>
                    </a:cxn>
                    <a:cxn ang="0">
                      <a:pos x="268" y="342"/>
                    </a:cxn>
                    <a:cxn ang="0">
                      <a:pos x="261" y="384"/>
                    </a:cxn>
                    <a:cxn ang="0">
                      <a:pos x="256" y="440"/>
                    </a:cxn>
                    <a:cxn ang="0">
                      <a:pos x="254" y="507"/>
                    </a:cxn>
                    <a:cxn ang="0">
                      <a:pos x="254" y="979"/>
                    </a:cxn>
                    <a:cxn ang="0">
                      <a:pos x="0" y="22"/>
                    </a:cxn>
                    <a:cxn ang="0">
                      <a:pos x="236" y="162"/>
                    </a:cxn>
                    <a:cxn ang="0">
                      <a:pos x="268" y="124"/>
                    </a:cxn>
                    <a:cxn ang="0">
                      <a:pos x="303" y="92"/>
                    </a:cxn>
                    <a:cxn ang="0">
                      <a:pos x="339" y="64"/>
                    </a:cxn>
                    <a:cxn ang="0">
                      <a:pos x="378" y="40"/>
                    </a:cxn>
                    <a:cxn ang="0">
                      <a:pos x="418" y="23"/>
                    </a:cxn>
                    <a:cxn ang="0">
                      <a:pos x="461" y="10"/>
                    </a:cxn>
                    <a:cxn ang="0">
                      <a:pos x="506" y="3"/>
                    </a:cxn>
                    <a:cxn ang="0">
                      <a:pos x="553" y="0"/>
                    </a:cxn>
                    <a:cxn ang="0">
                      <a:pos x="594" y="2"/>
                    </a:cxn>
                    <a:cxn ang="0">
                      <a:pos x="633" y="8"/>
                    </a:cxn>
                    <a:cxn ang="0">
                      <a:pos x="671" y="17"/>
                    </a:cxn>
                    <a:cxn ang="0">
                      <a:pos x="707" y="30"/>
                    </a:cxn>
                    <a:cxn ang="0">
                      <a:pos x="739" y="46"/>
                    </a:cxn>
                    <a:cxn ang="0">
                      <a:pos x="768" y="65"/>
                    </a:cxn>
                    <a:cxn ang="0">
                      <a:pos x="792" y="85"/>
                    </a:cxn>
                    <a:cxn ang="0">
                      <a:pos x="812" y="108"/>
                    </a:cxn>
                    <a:cxn ang="0">
                      <a:pos x="829" y="132"/>
                    </a:cxn>
                    <a:cxn ang="0">
                      <a:pos x="843" y="157"/>
                    </a:cxn>
                    <a:cxn ang="0">
                      <a:pos x="853" y="186"/>
                    </a:cxn>
                    <a:cxn ang="0">
                      <a:pos x="862" y="214"/>
                    </a:cxn>
                    <a:cxn ang="0">
                      <a:pos x="868" y="247"/>
                    </a:cxn>
                    <a:cxn ang="0">
                      <a:pos x="872" y="286"/>
                    </a:cxn>
                    <a:cxn ang="0">
                      <a:pos x="875" y="332"/>
                    </a:cxn>
                    <a:cxn ang="0">
                      <a:pos x="876" y="384"/>
                    </a:cxn>
                  </a:cxnLst>
                  <a:rect l="0" t="0" r="r" b="b"/>
                  <a:pathLst>
                    <a:path w="876" h="979">
                      <a:moveTo>
                        <a:pt x="876" y="979"/>
                      </a:moveTo>
                      <a:lnTo>
                        <a:pt x="622" y="979"/>
                      </a:lnTo>
                      <a:lnTo>
                        <a:pt x="622" y="490"/>
                      </a:lnTo>
                      <a:lnTo>
                        <a:pt x="621" y="454"/>
                      </a:lnTo>
                      <a:lnTo>
                        <a:pt x="621" y="419"/>
                      </a:lnTo>
                      <a:lnTo>
                        <a:pt x="619" y="389"/>
                      </a:lnTo>
                      <a:lnTo>
                        <a:pt x="618" y="363"/>
                      </a:lnTo>
                      <a:lnTo>
                        <a:pt x="615" y="340"/>
                      </a:lnTo>
                      <a:lnTo>
                        <a:pt x="613" y="320"/>
                      </a:lnTo>
                      <a:lnTo>
                        <a:pt x="609" y="304"/>
                      </a:lnTo>
                      <a:lnTo>
                        <a:pt x="606" y="289"/>
                      </a:lnTo>
                      <a:lnTo>
                        <a:pt x="601" y="279"/>
                      </a:lnTo>
                      <a:lnTo>
                        <a:pt x="596" y="268"/>
                      </a:lnTo>
                      <a:lnTo>
                        <a:pt x="591" y="259"/>
                      </a:lnTo>
                      <a:lnTo>
                        <a:pt x="583" y="250"/>
                      </a:lnTo>
                      <a:lnTo>
                        <a:pt x="576" y="241"/>
                      </a:lnTo>
                      <a:lnTo>
                        <a:pt x="569" y="233"/>
                      </a:lnTo>
                      <a:lnTo>
                        <a:pt x="561" y="226"/>
                      </a:lnTo>
                      <a:lnTo>
                        <a:pt x="552" y="219"/>
                      </a:lnTo>
                      <a:lnTo>
                        <a:pt x="543" y="214"/>
                      </a:lnTo>
                      <a:lnTo>
                        <a:pt x="533" y="208"/>
                      </a:lnTo>
                      <a:lnTo>
                        <a:pt x="523" y="204"/>
                      </a:lnTo>
                      <a:lnTo>
                        <a:pt x="511" y="201"/>
                      </a:lnTo>
                      <a:lnTo>
                        <a:pt x="500" y="198"/>
                      </a:lnTo>
                      <a:lnTo>
                        <a:pt x="489" y="196"/>
                      </a:lnTo>
                      <a:lnTo>
                        <a:pt x="477" y="195"/>
                      </a:lnTo>
                      <a:lnTo>
                        <a:pt x="464" y="194"/>
                      </a:lnTo>
                      <a:lnTo>
                        <a:pt x="448" y="195"/>
                      </a:lnTo>
                      <a:lnTo>
                        <a:pt x="431" y="197"/>
                      </a:lnTo>
                      <a:lnTo>
                        <a:pt x="416" y="199"/>
                      </a:lnTo>
                      <a:lnTo>
                        <a:pt x="401" y="203"/>
                      </a:lnTo>
                      <a:lnTo>
                        <a:pt x="387" y="208"/>
                      </a:lnTo>
                      <a:lnTo>
                        <a:pt x="373" y="214"/>
                      </a:lnTo>
                      <a:lnTo>
                        <a:pt x="358" y="222"/>
                      </a:lnTo>
                      <a:lnTo>
                        <a:pt x="345" y="230"/>
                      </a:lnTo>
                      <a:lnTo>
                        <a:pt x="333" y="239"/>
                      </a:lnTo>
                      <a:lnTo>
                        <a:pt x="321" y="250"/>
                      </a:lnTo>
                      <a:lnTo>
                        <a:pt x="311" y="260"/>
                      </a:lnTo>
                      <a:lnTo>
                        <a:pt x="301" y="272"/>
                      </a:lnTo>
                      <a:lnTo>
                        <a:pt x="293" y="284"/>
                      </a:lnTo>
                      <a:lnTo>
                        <a:pt x="286" y="297"/>
                      </a:lnTo>
                      <a:lnTo>
                        <a:pt x="278" y="311"/>
                      </a:lnTo>
                      <a:lnTo>
                        <a:pt x="273" y="326"/>
                      </a:lnTo>
                      <a:lnTo>
                        <a:pt x="268" y="342"/>
                      </a:lnTo>
                      <a:lnTo>
                        <a:pt x="265" y="362"/>
                      </a:lnTo>
                      <a:lnTo>
                        <a:pt x="261" y="384"/>
                      </a:lnTo>
                      <a:lnTo>
                        <a:pt x="259" y="410"/>
                      </a:lnTo>
                      <a:lnTo>
                        <a:pt x="256" y="440"/>
                      </a:lnTo>
                      <a:lnTo>
                        <a:pt x="255" y="472"/>
                      </a:lnTo>
                      <a:lnTo>
                        <a:pt x="254" y="507"/>
                      </a:lnTo>
                      <a:lnTo>
                        <a:pt x="254" y="545"/>
                      </a:lnTo>
                      <a:lnTo>
                        <a:pt x="254" y="979"/>
                      </a:lnTo>
                      <a:lnTo>
                        <a:pt x="0" y="979"/>
                      </a:lnTo>
                      <a:lnTo>
                        <a:pt x="0" y="22"/>
                      </a:lnTo>
                      <a:lnTo>
                        <a:pt x="236" y="22"/>
                      </a:lnTo>
                      <a:lnTo>
                        <a:pt x="236" y="162"/>
                      </a:lnTo>
                      <a:lnTo>
                        <a:pt x="252" y="143"/>
                      </a:lnTo>
                      <a:lnTo>
                        <a:pt x="268" y="124"/>
                      </a:lnTo>
                      <a:lnTo>
                        <a:pt x="286" y="108"/>
                      </a:lnTo>
                      <a:lnTo>
                        <a:pt x="303" y="92"/>
                      </a:lnTo>
                      <a:lnTo>
                        <a:pt x="321" y="77"/>
                      </a:lnTo>
                      <a:lnTo>
                        <a:pt x="339" y="64"/>
                      </a:lnTo>
                      <a:lnTo>
                        <a:pt x="358" y="52"/>
                      </a:lnTo>
                      <a:lnTo>
                        <a:pt x="378" y="40"/>
                      </a:lnTo>
                      <a:lnTo>
                        <a:pt x="398" y="31"/>
                      </a:lnTo>
                      <a:lnTo>
                        <a:pt x="418" y="23"/>
                      </a:lnTo>
                      <a:lnTo>
                        <a:pt x="440" y="16"/>
                      </a:lnTo>
                      <a:lnTo>
                        <a:pt x="461" y="10"/>
                      </a:lnTo>
                      <a:lnTo>
                        <a:pt x="483" y="6"/>
                      </a:lnTo>
                      <a:lnTo>
                        <a:pt x="506" y="3"/>
                      </a:lnTo>
                      <a:lnTo>
                        <a:pt x="529" y="1"/>
                      </a:lnTo>
                      <a:lnTo>
                        <a:pt x="553" y="0"/>
                      </a:lnTo>
                      <a:lnTo>
                        <a:pt x="573" y="1"/>
                      </a:lnTo>
                      <a:lnTo>
                        <a:pt x="594" y="2"/>
                      </a:lnTo>
                      <a:lnTo>
                        <a:pt x="614" y="4"/>
                      </a:lnTo>
                      <a:lnTo>
                        <a:pt x="633" y="8"/>
                      </a:lnTo>
                      <a:lnTo>
                        <a:pt x="652" y="12"/>
                      </a:lnTo>
                      <a:lnTo>
                        <a:pt x="671" y="17"/>
                      </a:lnTo>
                      <a:lnTo>
                        <a:pt x="689" y="23"/>
                      </a:lnTo>
                      <a:lnTo>
                        <a:pt x="707" y="30"/>
                      </a:lnTo>
                      <a:lnTo>
                        <a:pt x="723" y="38"/>
                      </a:lnTo>
                      <a:lnTo>
                        <a:pt x="739" y="46"/>
                      </a:lnTo>
                      <a:lnTo>
                        <a:pt x="754" y="56"/>
                      </a:lnTo>
                      <a:lnTo>
                        <a:pt x="768" y="65"/>
                      </a:lnTo>
                      <a:lnTo>
                        <a:pt x="780" y="75"/>
                      </a:lnTo>
                      <a:lnTo>
                        <a:pt x="792" y="85"/>
                      </a:lnTo>
                      <a:lnTo>
                        <a:pt x="802" y="96"/>
                      </a:lnTo>
                      <a:lnTo>
                        <a:pt x="812" y="108"/>
                      </a:lnTo>
                      <a:lnTo>
                        <a:pt x="820" y="119"/>
                      </a:lnTo>
                      <a:lnTo>
                        <a:pt x="829" y="132"/>
                      </a:lnTo>
                      <a:lnTo>
                        <a:pt x="836" y="144"/>
                      </a:lnTo>
                      <a:lnTo>
                        <a:pt x="843" y="157"/>
                      </a:lnTo>
                      <a:lnTo>
                        <a:pt x="848" y="171"/>
                      </a:lnTo>
                      <a:lnTo>
                        <a:pt x="853" y="186"/>
                      </a:lnTo>
                      <a:lnTo>
                        <a:pt x="858" y="200"/>
                      </a:lnTo>
                      <a:lnTo>
                        <a:pt x="862" y="214"/>
                      </a:lnTo>
                      <a:lnTo>
                        <a:pt x="865" y="230"/>
                      </a:lnTo>
                      <a:lnTo>
                        <a:pt x="868" y="247"/>
                      </a:lnTo>
                      <a:lnTo>
                        <a:pt x="870" y="266"/>
                      </a:lnTo>
                      <a:lnTo>
                        <a:pt x="872" y="286"/>
                      </a:lnTo>
                      <a:lnTo>
                        <a:pt x="874" y="309"/>
                      </a:lnTo>
                      <a:lnTo>
                        <a:pt x="875" y="332"/>
                      </a:lnTo>
                      <a:lnTo>
                        <a:pt x="875" y="357"/>
                      </a:lnTo>
                      <a:lnTo>
                        <a:pt x="876" y="384"/>
                      </a:lnTo>
                      <a:lnTo>
                        <a:pt x="876" y="979"/>
                      </a:lnTo>
                      <a:close/>
                    </a:path>
                  </a:pathLst>
                </a:custGeom>
                <a:noFill/>
                <a:ln w="9525">
                  <a:noFill/>
                  <a:round/>
                  <a:headEnd/>
                  <a:tailEnd/>
                </a:ln>
              </p:spPr>
              <p:txBody>
                <a:bodyPr/>
                <a:lstStyle/>
                <a:p>
                  <a:endParaRPr lang="pt-BR"/>
                </a:p>
              </p:txBody>
            </p:sp>
            <p:sp>
              <p:nvSpPr>
                <p:cNvPr id="17594" name="Freeform 1210"/>
                <p:cNvSpPr>
                  <a:spLocks noEditPoints="1"/>
                </p:cNvSpPr>
                <p:nvPr/>
              </p:nvSpPr>
              <p:spPr bwMode="auto">
                <a:xfrm>
                  <a:off x="704" y="1104"/>
                  <a:ext cx="31" cy="34"/>
                </a:xfrm>
                <a:custGeom>
                  <a:avLst/>
                  <a:gdLst/>
                  <a:ahLst/>
                  <a:cxnLst>
                    <a:cxn ang="0">
                      <a:pos x="871" y="750"/>
                    </a:cxn>
                    <a:cxn ang="0">
                      <a:pos x="840" y="812"/>
                    </a:cxn>
                    <a:cxn ang="0">
                      <a:pos x="801" y="864"/>
                    </a:cxn>
                    <a:cxn ang="0">
                      <a:pos x="755" y="908"/>
                    </a:cxn>
                    <a:cxn ang="0">
                      <a:pos x="703" y="945"/>
                    </a:cxn>
                    <a:cxn ang="0">
                      <a:pos x="644" y="972"/>
                    </a:cxn>
                    <a:cxn ang="0">
                      <a:pos x="577" y="990"/>
                    </a:cxn>
                    <a:cxn ang="0">
                      <a:pos x="505" y="999"/>
                    </a:cxn>
                    <a:cxn ang="0">
                      <a:pos x="406" y="998"/>
                    </a:cxn>
                    <a:cxn ang="0">
                      <a:pos x="296" y="977"/>
                    </a:cxn>
                    <a:cxn ang="0">
                      <a:pos x="203" y="937"/>
                    </a:cxn>
                    <a:cxn ang="0">
                      <a:pos x="127" y="875"/>
                    </a:cxn>
                    <a:cxn ang="0">
                      <a:pos x="73" y="804"/>
                    </a:cxn>
                    <a:cxn ang="0">
                      <a:pos x="37" y="730"/>
                    </a:cxn>
                    <a:cxn ang="0">
                      <a:pos x="13" y="647"/>
                    </a:cxn>
                    <a:cxn ang="0">
                      <a:pos x="2" y="557"/>
                    </a:cxn>
                    <a:cxn ang="0">
                      <a:pos x="2" y="450"/>
                    </a:cxn>
                    <a:cxn ang="0">
                      <a:pos x="17" y="344"/>
                    </a:cxn>
                    <a:cxn ang="0">
                      <a:pos x="48" y="250"/>
                    </a:cxn>
                    <a:cxn ang="0">
                      <a:pos x="96" y="170"/>
                    </a:cxn>
                    <a:cxn ang="0">
                      <a:pos x="158" y="103"/>
                    </a:cxn>
                    <a:cxn ang="0">
                      <a:pos x="228" y="53"/>
                    </a:cxn>
                    <a:cxn ang="0">
                      <a:pos x="307" y="19"/>
                    </a:cxn>
                    <a:cxn ang="0">
                      <a:pos x="394" y="2"/>
                    </a:cxn>
                    <a:cxn ang="0">
                      <a:pos x="493" y="2"/>
                    </a:cxn>
                    <a:cxn ang="0">
                      <a:pos x="589" y="20"/>
                    </a:cxn>
                    <a:cxn ang="0">
                      <a:pos x="673" y="56"/>
                    </a:cxn>
                    <a:cxn ang="0">
                      <a:pos x="747" y="108"/>
                    </a:cxn>
                    <a:cxn ang="0">
                      <a:pos x="808" y="179"/>
                    </a:cxn>
                    <a:cxn ang="0">
                      <a:pos x="854" y="268"/>
                    </a:cxn>
                    <a:cxn ang="0">
                      <a:pos x="884" y="376"/>
                    </a:cxn>
                    <a:cxn ang="0">
                      <a:pos x="897" y="503"/>
                    </a:cxn>
                    <a:cxn ang="0">
                      <a:pos x="262" y="601"/>
                    </a:cxn>
                    <a:cxn ang="0">
                      <a:pos x="274" y="662"/>
                    </a:cxn>
                    <a:cxn ang="0">
                      <a:pos x="290" y="705"/>
                    </a:cxn>
                    <a:cxn ang="0">
                      <a:pos x="315" y="740"/>
                    </a:cxn>
                    <a:cxn ang="0">
                      <a:pos x="345" y="769"/>
                    </a:cxn>
                    <a:cxn ang="0">
                      <a:pos x="380" y="791"/>
                    </a:cxn>
                    <a:cxn ang="0">
                      <a:pos x="417" y="805"/>
                    </a:cxn>
                    <a:cxn ang="0">
                      <a:pos x="458" y="811"/>
                    </a:cxn>
                    <a:cxn ang="0">
                      <a:pos x="511" y="807"/>
                    </a:cxn>
                    <a:cxn ang="0">
                      <a:pos x="559" y="786"/>
                    </a:cxn>
                    <a:cxn ang="0">
                      <a:pos x="597" y="749"/>
                    </a:cxn>
                    <a:cxn ang="0">
                      <a:pos x="626" y="692"/>
                    </a:cxn>
                    <a:cxn ang="0">
                      <a:pos x="641" y="367"/>
                    </a:cxn>
                    <a:cxn ang="0">
                      <a:pos x="613" y="283"/>
                    </a:cxn>
                    <a:cxn ang="0">
                      <a:pos x="588" y="251"/>
                    </a:cxn>
                    <a:cxn ang="0">
                      <a:pos x="528" y="208"/>
                    </a:cxn>
                    <a:cxn ang="0">
                      <a:pos x="457" y="194"/>
                    </a:cxn>
                    <a:cxn ang="0">
                      <a:pos x="416" y="198"/>
                    </a:cxn>
                    <a:cxn ang="0">
                      <a:pos x="381" y="209"/>
                    </a:cxn>
                    <a:cxn ang="0">
                      <a:pos x="348" y="228"/>
                    </a:cxn>
                    <a:cxn ang="0">
                      <a:pos x="319" y="254"/>
                    </a:cxn>
                    <a:cxn ang="0">
                      <a:pos x="295" y="287"/>
                    </a:cxn>
                    <a:cxn ang="0">
                      <a:pos x="278" y="326"/>
                    </a:cxn>
                    <a:cxn ang="0">
                      <a:pos x="268" y="369"/>
                    </a:cxn>
                    <a:cxn ang="0">
                      <a:pos x="265" y="418"/>
                    </a:cxn>
                  </a:cxnLst>
                  <a:rect l="0" t="0" r="r" b="b"/>
                  <a:pathLst>
                    <a:path w="898" h="1000">
                      <a:moveTo>
                        <a:pt x="631" y="674"/>
                      </a:moveTo>
                      <a:lnTo>
                        <a:pt x="884" y="717"/>
                      </a:lnTo>
                      <a:lnTo>
                        <a:pt x="878" y="734"/>
                      </a:lnTo>
                      <a:lnTo>
                        <a:pt x="871" y="750"/>
                      </a:lnTo>
                      <a:lnTo>
                        <a:pt x="864" y="766"/>
                      </a:lnTo>
                      <a:lnTo>
                        <a:pt x="857" y="781"/>
                      </a:lnTo>
                      <a:lnTo>
                        <a:pt x="849" y="796"/>
                      </a:lnTo>
                      <a:lnTo>
                        <a:pt x="840" y="812"/>
                      </a:lnTo>
                      <a:lnTo>
                        <a:pt x="830" y="826"/>
                      </a:lnTo>
                      <a:lnTo>
                        <a:pt x="821" y="839"/>
                      </a:lnTo>
                      <a:lnTo>
                        <a:pt x="811" y="852"/>
                      </a:lnTo>
                      <a:lnTo>
                        <a:pt x="801" y="864"/>
                      </a:lnTo>
                      <a:lnTo>
                        <a:pt x="790" y="876"/>
                      </a:lnTo>
                      <a:lnTo>
                        <a:pt x="780" y="887"/>
                      </a:lnTo>
                      <a:lnTo>
                        <a:pt x="768" y="898"/>
                      </a:lnTo>
                      <a:lnTo>
                        <a:pt x="755" y="908"/>
                      </a:lnTo>
                      <a:lnTo>
                        <a:pt x="743" y="918"/>
                      </a:lnTo>
                      <a:lnTo>
                        <a:pt x="730" y="928"/>
                      </a:lnTo>
                      <a:lnTo>
                        <a:pt x="717" y="937"/>
                      </a:lnTo>
                      <a:lnTo>
                        <a:pt x="703" y="945"/>
                      </a:lnTo>
                      <a:lnTo>
                        <a:pt x="689" y="953"/>
                      </a:lnTo>
                      <a:lnTo>
                        <a:pt x="674" y="960"/>
                      </a:lnTo>
                      <a:lnTo>
                        <a:pt x="659" y="966"/>
                      </a:lnTo>
                      <a:lnTo>
                        <a:pt x="644" y="972"/>
                      </a:lnTo>
                      <a:lnTo>
                        <a:pt x="628" y="977"/>
                      </a:lnTo>
                      <a:lnTo>
                        <a:pt x="612" y="982"/>
                      </a:lnTo>
                      <a:lnTo>
                        <a:pt x="594" y="987"/>
                      </a:lnTo>
                      <a:lnTo>
                        <a:pt x="577" y="990"/>
                      </a:lnTo>
                      <a:lnTo>
                        <a:pt x="560" y="993"/>
                      </a:lnTo>
                      <a:lnTo>
                        <a:pt x="542" y="996"/>
                      </a:lnTo>
                      <a:lnTo>
                        <a:pt x="523" y="998"/>
                      </a:lnTo>
                      <a:lnTo>
                        <a:pt x="505" y="999"/>
                      </a:lnTo>
                      <a:lnTo>
                        <a:pt x="486" y="1000"/>
                      </a:lnTo>
                      <a:lnTo>
                        <a:pt x="467" y="1000"/>
                      </a:lnTo>
                      <a:lnTo>
                        <a:pt x="435" y="999"/>
                      </a:lnTo>
                      <a:lnTo>
                        <a:pt x="406" y="998"/>
                      </a:lnTo>
                      <a:lnTo>
                        <a:pt x="377" y="995"/>
                      </a:lnTo>
                      <a:lnTo>
                        <a:pt x="349" y="990"/>
                      </a:lnTo>
                      <a:lnTo>
                        <a:pt x="322" y="984"/>
                      </a:lnTo>
                      <a:lnTo>
                        <a:pt x="296" y="977"/>
                      </a:lnTo>
                      <a:lnTo>
                        <a:pt x="271" y="969"/>
                      </a:lnTo>
                      <a:lnTo>
                        <a:pt x="248" y="960"/>
                      </a:lnTo>
                      <a:lnTo>
                        <a:pt x="226" y="949"/>
                      </a:lnTo>
                      <a:lnTo>
                        <a:pt x="203" y="937"/>
                      </a:lnTo>
                      <a:lnTo>
                        <a:pt x="183" y="923"/>
                      </a:lnTo>
                      <a:lnTo>
                        <a:pt x="164" y="908"/>
                      </a:lnTo>
                      <a:lnTo>
                        <a:pt x="144" y="893"/>
                      </a:lnTo>
                      <a:lnTo>
                        <a:pt x="127" y="875"/>
                      </a:lnTo>
                      <a:lnTo>
                        <a:pt x="110" y="857"/>
                      </a:lnTo>
                      <a:lnTo>
                        <a:pt x="95" y="837"/>
                      </a:lnTo>
                      <a:lnTo>
                        <a:pt x="84" y="821"/>
                      </a:lnTo>
                      <a:lnTo>
                        <a:pt x="73" y="804"/>
                      </a:lnTo>
                      <a:lnTo>
                        <a:pt x="62" y="786"/>
                      </a:lnTo>
                      <a:lnTo>
                        <a:pt x="53" y="767"/>
                      </a:lnTo>
                      <a:lnTo>
                        <a:pt x="45" y="749"/>
                      </a:lnTo>
                      <a:lnTo>
                        <a:pt x="37" y="730"/>
                      </a:lnTo>
                      <a:lnTo>
                        <a:pt x="30" y="710"/>
                      </a:lnTo>
                      <a:lnTo>
                        <a:pt x="24" y="690"/>
                      </a:lnTo>
                      <a:lnTo>
                        <a:pt x="18" y="668"/>
                      </a:lnTo>
                      <a:lnTo>
                        <a:pt x="13" y="647"/>
                      </a:lnTo>
                      <a:lnTo>
                        <a:pt x="9" y="625"/>
                      </a:lnTo>
                      <a:lnTo>
                        <a:pt x="6" y="603"/>
                      </a:lnTo>
                      <a:lnTo>
                        <a:pt x="3" y="580"/>
                      </a:lnTo>
                      <a:lnTo>
                        <a:pt x="2" y="557"/>
                      </a:lnTo>
                      <a:lnTo>
                        <a:pt x="1" y="532"/>
                      </a:lnTo>
                      <a:lnTo>
                        <a:pt x="0" y="507"/>
                      </a:lnTo>
                      <a:lnTo>
                        <a:pt x="1" y="478"/>
                      </a:lnTo>
                      <a:lnTo>
                        <a:pt x="2" y="450"/>
                      </a:lnTo>
                      <a:lnTo>
                        <a:pt x="5" y="422"/>
                      </a:lnTo>
                      <a:lnTo>
                        <a:pt x="8" y="395"/>
                      </a:lnTo>
                      <a:lnTo>
                        <a:pt x="12" y="369"/>
                      </a:lnTo>
                      <a:lnTo>
                        <a:pt x="17" y="344"/>
                      </a:lnTo>
                      <a:lnTo>
                        <a:pt x="24" y="320"/>
                      </a:lnTo>
                      <a:lnTo>
                        <a:pt x="31" y="295"/>
                      </a:lnTo>
                      <a:lnTo>
                        <a:pt x="39" y="272"/>
                      </a:lnTo>
                      <a:lnTo>
                        <a:pt x="48" y="250"/>
                      </a:lnTo>
                      <a:lnTo>
                        <a:pt x="59" y="229"/>
                      </a:lnTo>
                      <a:lnTo>
                        <a:pt x="71" y="209"/>
                      </a:lnTo>
                      <a:lnTo>
                        <a:pt x="83" y="190"/>
                      </a:lnTo>
                      <a:lnTo>
                        <a:pt x="96" y="170"/>
                      </a:lnTo>
                      <a:lnTo>
                        <a:pt x="110" y="152"/>
                      </a:lnTo>
                      <a:lnTo>
                        <a:pt x="125" y="135"/>
                      </a:lnTo>
                      <a:lnTo>
                        <a:pt x="140" y="119"/>
                      </a:lnTo>
                      <a:lnTo>
                        <a:pt x="158" y="103"/>
                      </a:lnTo>
                      <a:lnTo>
                        <a:pt x="174" y="89"/>
                      </a:lnTo>
                      <a:lnTo>
                        <a:pt x="191" y="76"/>
                      </a:lnTo>
                      <a:lnTo>
                        <a:pt x="209" y="64"/>
                      </a:lnTo>
                      <a:lnTo>
                        <a:pt x="228" y="53"/>
                      </a:lnTo>
                      <a:lnTo>
                        <a:pt x="247" y="43"/>
                      </a:lnTo>
                      <a:lnTo>
                        <a:pt x="266" y="34"/>
                      </a:lnTo>
                      <a:lnTo>
                        <a:pt x="286" y="26"/>
                      </a:lnTo>
                      <a:lnTo>
                        <a:pt x="307" y="19"/>
                      </a:lnTo>
                      <a:lnTo>
                        <a:pt x="328" y="13"/>
                      </a:lnTo>
                      <a:lnTo>
                        <a:pt x="349" y="8"/>
                      </a:lnTo>
                      <a:lnTo>
                        <a:pt x="371" y="5"/>
                      </a:lnTo>
                      <a:lnTo>
                        <a:pt x="394" y="2"/>
                      </a:lnTo>
                      <a:lnTo>
                        <a:pt x="417" y="1"/>
                      </a:lnTo>
                      <a:lnTo>
                        <a:pt x="441" y="0"/>
                      </a:lnTo>
                      <a:lnTo>
                        <a:pt x="468" y="1"/>
                      </a:lnTo>
                      <a:lnTo>
                        <a:pt x="493" y="2"/>
                      </a:lnTo>
                      <a:lnTo>
                        <a:pt x="518" y="5"/>
                      </a:lnTo>
                      <a:lnTo>
                        <a:pt x="543" y="9"/>
                      </a:lnTo>
                      <a:lnTo>
                        <a:pt x="566" y="14"/>
                      </a:lnTo>
                      <a:lnTo>
                        <a:pt x="589" y="20"/>
                      </a:lnTo>
                      <a:lnTo>
                        <a:pt x="612" y="27"/>
                      </a:lnTo>
                      <a:lnTo>
                        <a:pt x="633" y="35"/>
                      </a:lnTo>
                      <a:lnTo>
                        <a:pt x="653" y="44"/>
                      </a:lnTo>
                      <a:lnTo>
                        <a:pt x="673" y="56"/>
                      </a:lnTo>
                      <a:lnTo>
                        <a:pt x="693" y="67"/>
                      </a:lnTo>
                      <a:lnTo>
                        <a:pt x="712" y="80"/>
                      </a:lnTo>
                      <a:lnTo>
                        <a:pt x="730" y="94"/>
                      </a:lnTo>
                      <a:lnTo>
                        <a:pt x="747" y="108"/>
                      </a:lnTo>
                      <a:lnTo>
                        <a:pt x="764" y="124"/>
                      </a:lnTo>
                      <a:lnTo>
                        <a:pt x="780" y="141"/>
                      </a:lnTo>
                      <a:lnTo>
                        <a:pt x="795" y="159"/>
                      </a:lnTo>
                      <a:lnTo>
                        <a:pt x="808" y="179"/>
                      </a:lnTo>
                      <a:lnTo>
                        <a:pt x="821" y="200"/>
                      </a:lnTo>
                      <a:lnTo>
                        <a:pt x="833" y="221"/>
                      </a:lnTo>
                      <a:lnTo>
                        <a:pt x="845" y="244"/>
                      </a:lnTo>
                      <a:lnTo>
                        <a:pt x="854" y="268"/>
                      </a:lnTo>
                      <a:lnTo>
                        <a:pt x="863" y="293"/>
                      </a:lnTo>
                      <a:lnTo>
                        <a:pt x="871" y="320"/>
                      </a:lnTo>
                      <a:lnTo>
                        <a:pt x="878" y="348"/>
                      </a:lnTo>
                      <a:lnTo>
                        <a:pt x="884" y="376"/>
                      </a:lnTo>
                      <a:lnTo>
                        <a:pt x="889" y="406"/>
                      </a:lnTo>
                      <a:lnTo>
                        <a:pt x="892" y="438"/>
                      </a:lnTo>
                      <a:lnTo>
                        <a:pt x="895" y="470"/>
                      </a:lnTo>
                      <a:lnTo>
                        <a:pt x="897" y="503"/>
                      </a:lnTo>
                      <a:lnTo>
                        <a:pt x="898" y="537"/>
                      </a:lnTo>
                      <a:lnTo>
                        <a:pt x="898" y="574"/>
                      </a:lnTo>
                      <a:lnTo>
                        <a:pt x="261" y="574"/>
                      </a:lnTo>
                      <a:lnTo>
                        <a:pt x="262" y="601"/>
                      </a:lnTo>
                      <a:lnTo>
                        <a:pt x="265" y="627"/>
                      </a:lnTo>
                      <a:lnTo>
                        <a:pt x="268" y="639"/>
                      </a:lnTo>
                      <a:lnTo>
                        <a:pt x="270" y="651"/>
                      </a:lnTo>
                      <a:lnTo>
                        <a:pt x="274" y="662"/>
                      </a:lnTo>
                      <a:lnTo>
                        <a:pt x="277" y="673"/>
                      </a:lnTo>
                      <a:lnTo>
                        <a:pt x="281" y="685"/>
                      </a:lnTo>
                      <a:lnTo>
                        <a:pt x="286" y="695"/>
                      </a:lnTo>
                      <a:lnTo>
                        <a:pt x="290" y="705"/>
                      </a:lnTo>
                      <a:lnTo>
                        <a:pt x="296" y="714"/>
                      </a:lnTo>
                      <a:lnTo>
                        <a:pt x="302" y="723"/>
                      </a:lnTo>
                      <a:lnTo>
                        <a:pt x="309" y="732"/>
                      </a:lnTo>
                      <a:lnTo>
                        <a:pt x="315" y="740"/>
                      </a:lnTo>
                      <a:lnTo>
                        <a:pt x="322" y="748"/>
                      </a:lnTo>
                      <a:lnTo>
                        <a:pt x="330" y="756"/>
                      </a:lnTo>
                      <a:lnTo>
                        <a:pt x="337" y="763"/>
                      </a:lnTo>
                      <a:lnTo>
                        <a:pt x="345" y="769"/>
                      </a:lnTo>
                      <a:lnTo>
                        <a:pt x="353" y="776"/>
                      </a:lnTo>
                      <a:lnTo>
                        <a:pt x="361" y="781"/>
                      </a:lnTo>
                      <a:lnTo>
                        <a:pt x="370" y="786"/>
                      </a:lnTo>
                      <a:lnTo>
                        <a:pt x="380" y="791"/>
                      </a:lnTo>
                      <a:lnTo>
                        <a:pt x="389" y="795"/>
                      </a:lnTo>
                      <a:lnTo>
                        <a:pt x="398" y="799"/>
                      </a:lnTo>
                      <a:lnTo>
                        <a:pt x="407" y="803"/>
                      </a:lnTo>
                      <a:lnTo>
                        <a:pt x="417" y="805"/>
                      </a:lnTo>
                      <a:lnTo>
                        <a:pt x="427" y="808"/>
                      </a:lnTo>
                      <a:lnTo>
                        <a:pt x="437" y="809"/>
                      </a:lnTo>
                      <a:lnTo>
                        <a:pt x="447" y="811"/>
                      </a:lnTo>
                      <a:lnTo>
                        <a:pt x="458" y="811"/>
                      </a:lnTo>
                      <a:lnTo>
                        <a:pt x="469" y="812"/>
                      </a:lnTo>
                      <a:lnTo>
                        <a:pt x="484" y="811"/>
                      </a:lnTo>
                      <a:lnTo>
                        <a:pt x="497" y="810"/>
                      </a:lnTo>
                      <a:lnTo>
                        <a:pt x="511" y="807"/>
                      </a:lnTo>
                      <a:lnTo>
                        <a:pt x="523" y="804"/>
                      </a:lnTo>
                      <a:lnTo>
                        <a:pt x="536" y="798"/>
                      </a:lnTo>
                      <a:lnTo>
                        <a:pt x="548" y="793"/>
                      </a:lnTo>
                      <a:lnTo>
                        <a:pt x="559" y="786"/>
                      </a:lnTo>
                      <a:lnTo>
                        <a:pt x="569" y="778"/>
                      </a:lnTo>
                      <a:lnTo>
                        <a:pt x="579" y="770"/>
                      </a:lnTo>
                      <a:lnTo>
                        <a:pt x="588" y="760"/>
                      </a:lnTo>
                      <a:lnTo>
                        <a:pt x="597" y="749"/>
                      </a:lnTo>
                      <a:lnTo>
                        <a:pt x="605" y="736"/>
                      </a:lnTo>
                      <a:lnTo>
                        <a:pt x="613" y="723"/>
                      </a:lnTo>
                      <a:lnTo>
                        <a:pt x="620" y="708"/>
                      </a:lnTo>
                      <a:lnTo>
                        <a:pt x="626" y="692"/>
                      </a:lnTo>
                      <a:lnTo>
                        <a:pt x="631" y="674"/>
                      </a:lnTo>
                      <a:close/>
                      <a:moveTo>
                        <a:pt x="645" y="418"/>
                      </a:moveTo>
                      <a:lnTo>
                        <a:pt x="644" y="392"/>
                      </a:lnTo>
                      <a:lnTo>
                        <a:pt x="641" y="367"/>
                      </a:lnTo>
                      <a:lnTo>
                        <a:pt x="636" y="343"/>
                      </a:lnTo>
                      <a:lnTo>
                        <a:pt x="630" y="322"/>
                      </a:lnTo>
                      <a:lnTo>
                        <a:pt x="622" y="302"/>
                      </a:lnTo>
                      <a:lnTo>
                        <a:pt x="613" y="283"/>
                      </a:lnTo>
                      <a:lnTo>
                        <a:pt x="607" y="274"/>
                      </a:lnTo>
                      <a:lnTo>
                        <a:pt x="601" y="266"/>
                      </a:lnTo>
                      <a:lnTo>
                        <a:pt x="595" y="258"/>
                      </a:lnTo>
                      <a:lnTo>
                        <a:pt x="588" y="251"/>
                      </a:lnTo>
                      <a:lnTo>
                        <a:pt x="574" y="238"/>
                      </a:lnTo>
                      <a:lnTo>
                        <a:pt x="560" y="226"/>
                      </a:lnTo>
                      <a:lnTo>
                        <a:pt x="545" y="217"/>
                      </a:lnTo>
                      <a:lnTo>
                        <a:pt x="528" y="208"/>
                      </a:lnTo>
                      <a:lnTo>
                        <a:pt x="511" y="202"/>
                      </a:lnTo>
                      <a:lnTo>
                        <a:pt x="494" y="198"/>
                      </a:lnTo>
                      <a:lnTo>
                        <a:pt x="476" y="195"/>
                      </a:lnTo>
                      <a:lnTo>
                        <a:pt x="457" y="194"/>
                      </a:lnTo>
                      <a:lnTo>
                        <a:pt x="446" y="195"/>
                      </a:lnTo>
                      <a:lnTo>
                        <a:pt x="436" y="195"/>
                      </a:lnTo>
                      <a:lnTo>
                        <a:pt x="426" y="197"/>
                      </a:lnTo>
                      <a:lnTo>
                        <a:pt x="416" y="198"/>
                      </a:lnTo>
                      <a:lnTo>
                        <a:pt x="407" y="200"/>
                      </a:lnTo>
                      <a:lnTo>
                        <a:pt x="398" y="203"/>
                      </a:lnTo>
                      <a:lnTo>
                        <a:pt x="389" y="206"/>
                      </a:lnTo>
                      <a:lnTo>
                        <a:pt x="381" y="209"/>
                      </a:lnTo>
                      <a:lnTo>
                        <a:pt x="371" y="213"/>
                      </a:lnTo>
                      <a:lnTo>
                        <a:pt x="363" y="218"/>
                      </a:lnTo>
                      <a:lnTo>
                        <a:pt x="355" y="223"/>
                      </a:lnTo>
                      <a:lnTo>
                        <a:pt x="348" y="228"/>
                      </a:lnTo>
                      <a:lnTo>
                        <a:pt x="340" y="234"/>
                      </a:lnTo>
                      <a:lnTo>
                        <a:pt x="333" y="240"/>
                      </a:lnTo>
                      <a:lnTo>
                        <a:pt x="326" y="247"/>
                      </a:lnTo>
                      <a:lnTo>
                        <a:pt x="319" y="254"/>
                      </a:lnTo>
                      <a:lnTo>
                        <a:pt x="312" y="262"/>
                      </a:lnTo>
                      <a:lnTo>
                        <a:pt x="306" y="270"/>
                      </a:lnTo>
                      <a:lnTo>
                        <a:pt x="301" y="278"/>
                      </a:lnTo>
                      <a:lnTo>
                        <a:pt x="295" y="287"/>
                      </a:lnTo>
                      <a:lnTo>
                        <a:pt x="290" y="296"/>
                      </a:lnTo>
                      <a:lnTo>
                        <a:pt x="285" y="306"/>
                      </a:lnTo>
                      <a:lnTo>
                        <a:pt x="282" y="316"/>
                      </a:lnTo>
                      <a:lnTo>
                        <a:pt x="278" y="326"/>
                      </a:lnTo>
                      <a:lnTo>
                        <a:pt x="275" y="336"/>
                      </a:lnTo>
                      <a:lnTo>
                        <a:pt x="272" y="347"/>
                      </a:lnTo>
                      <a:lnTo>
                        <a:pt x="270" y="358"/>
                      </a:lnTo>
                      <a:lnTo>
                        <a:pt x="268" y="369"/>
                      </a:lnTo>
                      <a:lnTo>
                        <a:pt x="267" y="381"/>
                      </a:lnTo>
                      <a:lnTo>
                        <a:pt x="266" y="393"/>
                      </a:lnTo>
                      <a:lnTo>
                        <a:pt x="265" y="405"/>
                      </a:lnTo>
                      <a:lnTo>
                        <a:pt x="265" y="418"/>
                      </a:lnTo>
                      <a:lnTo>
                        <a:pt x="645" y="418"/>
                      </a:lnTo>
                      <a:close/>
                    </a:path>
                  </a:pathLst>
                </a:custGeom>
                <a:noFill/>
                <a:ln w="9525">
                  <a:noFill/>
                  <a:round/>
                  <a:headEnd/>
                  <a:tailEnd/>
                </a:ln>
              </p:spPr>
              <p:txBody>
                <a:bodyPr/>
                <a:lstStyle/>
                <a:p>
                  <a:endParaRPr lang="pt-BR"/>
                </a:p>
              </p:txBody>
            </p:sp>
            <p:sp>
              <p:nvSpPr>
                <p:cNvPr id="17595" name="Freeform 1211"/>
                <p:cNvSpPr>
                  <a:spLocks/>
                </p:cNvSpPr>
                <p:nvPr/>
              </p:nvSpPr>
              <p:spPr bwMode="auto">
                <a:xfrm>
                  <a:off x="760" y="1092"/>
                  <a:ext cx="44" cy="46"/>
                </a:xfrm>
                <a:custGeom>
                  <a:avLst/>
                  <a:gdLst/>
                  <a:ahLst/>
                  <a:cxnLst>
                    <a:cxn ang="0">
                      <a:pos x="0" y="1321"/>
                    </a:cxn>
                    <a:cxn ang="0">
                      <a:pos x="0" y="0"/>
                    </a:cxn>
                    <a:cxn ang="0">
                      <a:pos x="401" y="0"/>
                    </a:cxn>
                    <a:cxn ang="0">
                      <a:pos x="642" y="901"/>
                    </a:cxn>
                    <a:cxn ang="0">
                      <a:pos x="880" y="0"/>
                    </a:cxn>
                    <a:cxn ang="0">
                      <a:pos x="1281" y="0"/>
                    </a:cxn>
                    <a:cxn ang="0">
                      <a:pos x="1281" y="1321"/>
                    </a:cxn>
                    <a:cxn ang="0">
                      <a:pos x="1033" y="1321"/>
                    </a:cxn>
                    <a:cxn ang="0">
                      <a:pos x="1033" y="281"/>
                    </a:cxn>
                    <a:cxn ang="0">
                      <a:pos x="770" y="1321"/>
                    </a:cxn>
                    <a:cxn ang="0">
                      <a:pos x="511" y="1321"/>
                    </a:cxn>
                    <a:cxn ang="0">
                      <a:pos x="249" y="281"/>
                    </a:cxn>
                    <a:cxn ang="0">
                      <a:pos x="249" y="1321"/>
                    </a:cxn>
                    <a:cxn ang="0">
                      <a:pos x="0" y="1321"/>
                    </a:cxn>
                  </a:cxnLst>
                  <a:rect l="0" t="0" r="r" b="b"/>
                  <a:pathLst>
                    <a:path w="1281" h="1321">
                      <a:moveTo>
                        <a:pt x="0" y="1321"/>
                      </a:moveTo>
                      <a:lnTo>
                        <a:pt x="0" y="0"/>
                      </a:lnTo>
                      <a:lnTo>
                        <a:pt x="401" y="0"/>
                      </a:lnTo>
                      <a:lnTo>
                        <a:pt x="642" y="901"/>
                      </a:lnTo>
                      <a:lnTo>
                        <a:pt x="880" y="0"/>
                      </a:lnTo>
                      <a:lnTo>
                        <a:pt x="1281" y="0"/>
                      </a:lnTo>
                      <a:lnTo>
                        <a:pt x="1281" y="1321"/>
                      </a:lnTo>
                      <a:lnTo>
                        <a:pt x="1033" y="1321"/>
                      </a:lnTo>
                      <a:lnTo>
                        <a:pt x="1033" y="281"/>
                      </a:lnTo>
                      <a:lnTo>
                        <a:pt x="770" y="1321"/>
                      </a:lnTo>
                      <a:lnTo>
                        <a:pt x="511" y="1321"/>
                      </a:lnTo>
                      <a:lnTo>
                        <a:pt x="249" y="281"/>
                      </a:lnTo>
                      <a:lnTo>
                        <a:pt x="249" y="1321"/>
                      </a:lnTo>
                      <a:lnTo>
                        <a:pt x="0" y="1321"/>
                      </a:lnTo>
                      <a:close/>
                    </a:path>
                  </a:pathLst>
                </a:custGeom>
                <a:noFill/>
                <a:ln w="9525">
                  <a:noFill/>
                  <a:round/>
                  <a:headEnd/>
                  <a:tailEnd/>
                </a:ln>
              </p:spPr>
              <p:txBody>
                <a:bodyPr/>
                <a:lstStyle/>
                <a:p>
                  <a:endParaRPr lang="pt-BR"/>
                </a:p>
              </p:txBody>
            </p:sp>
            <p:sp>
              <p:nvSpPr>
                <p:cNvPr id="17596" name="Freeform 1212"/>
                <p:cNvSpPr>
                  <a:spLocks noEditPoints="1"/>
                </p:cNvSpPr>
                <p:nvPr/>
              </p:nvSpPr>
              <p:spPr bwMode="auto">
                <a:xfrm>
                  <a:off x="811" y="1104"/>
                  <a:ext cx="31" cy="34"/>
                </a:xfrm>
                <a:custGeom>
                  <a:avLst/>
                  <a:gdLst/>
                  <a:ahLst/>
                  <a:cxnLst>
                    <a:cxn ang="0">
                      <a:pos x="871" y="750"/>
                    </a:cxn>
                    <a:cxn ang="0">
                      <a:pos x="840" y="812"/>
                    </a:cxn>
                    <a:cxn ang="0">
                      <a:pos x="801" y="864"/>
                    </a:cxn>
                    <a:cxn ang="0">
                      <a:pos x="756" y="908"/>
                    </a:cxn>
                    <a:cxn ang="0">
                      <a:pos x="703" y="945"/>
                    </a:cxn>
                    <a:cxn ang="0">
                      <a:pos x="643" y="972"/>
                    </a:cxn>
                    <a:cxn ang="0">
                      <a:pos x="577" y="990"/>
                    </a:cxn>
                    <a:cxn ang="0">
                      <a:pos x="504" y="999"/>
                    </a:cxn>
                    <a:cxn ang="0">
                      <a:pos x="405" y="998"/>
                    </a:cxn>
                    <a:cxn ang="0">
                      <a:pos x="297" y="977"/>
                    </a:cxn>
                    <a:cxn ang="0">
                      <a:pos x="203" y="937"/>
                    </a:cxn>
                    <a:cxn ang="0">
                      <a:pos x="126" y="875"/>
                    </a:cxn>
                    <a:cxn ang="0">
                      <a:pos x="73" y="804"/>
                    </a:cxn>
                    <a:cxn ang="0">
                      <a:pos x="37" y="730"/>
                    </a:cxn>
                    <a:cxn ang="0">
                      <a:pos x="13" y="647"/>
                    </a:cxn>
                    <a:cxn ang="0">
                      <a:pos x="1" y="557"/>
                    </a:cxn>
                    <a:cxn ang="0">
                      <a:pos x="2" y="450"/>
                    </a:cxn>
                    <a:cxn ang="0">
                      <a:pos x="17" y="344"/>
                    </a:cxn>
                    <a:cxn ang="0">
                      <a:pos x="48" y="250"/>
                    </a:cxn>
                    <a:cxn ang="0">
                      <a:pos x="95" y="170"/>
                    </a:cxn>
                    <a:cxn ang="0">
                      <a:pos x="157" y="103"/>
                    </a:cxn>
                    <a:cxn ang="0">
                      <a:pos x="228" y="53"/>
                    </a:cxn>
                    <a:cxn ang="0">
                      <a:pos x="307" y="19"/>
                    </a:cxn>
                    <a:cxn ang="0">
                      <a:pos x="394" y="2"/>
                    </a:cxn>
                    <a:cxn ang="0">
                      <a:pos x="493" y="2"/>
                    </a:cxn>
                    <a:cxn ang="0">
                      <a:pos x="589" y="20"/>
                    </a:cxn>
                    <a:cxn ang="0">
                      <a:pos x="674" y="56"/>
                    </a:cxn>
                    <a:cxn ang="0">
                      <a:pos x="747" y="108"/>
                    </a:cxn>
                    <a:cxn ang="0">
                      <a:pos x="808" y="179"/>
                    </a:cxn>
                    <a:cxn ang="0">
                      <a:pos x="854" y="268"/>
                    </a:cxn>
                    <a:cxn ang="0">
                      <a:pos x="883" y="376"/>
                    </a:cxn>
                    <a:cxn ang="0">
                      <a:pos x="898" y="503"/>
                    </a:cxn>
                    <a:cxn ang="0">
                      <a:pos x="262" y="601"/>
                    </a:cxn>
                    <a:cxn ang="0">
                      <a:pos x="273" y="662"/>
                    </a:cxn>
                    <a:cxn ang="0">
                      <a:pos x="291" y="705"/>
                    </a:cxn>
                    <a:cxn ang="0">
                      <a:pos x="315" y="740"/>
                    </a:cxn>
                    <a:cxn ang="0">
                      <a:pos x="345" y="769"/>
                    </a:cxn>
                    <a:cxn ang="0">
                      <a:pos x="379" y="791"/>
                    </a:cxn>
                    <a:cxn ang="0">
                      <a:pos x="416" y="805"/>
                    </a:cxn>
                    <a:cxn ang="0">
                      <a:pos x="458" y="811"/>
                    </a:cxn>
                    <a:cxn ang="0">
                      <a:pos x="510" y="807"/>
                    </a:cxn>
                    <a:cxn ang="0">
                      <a:pos x="559" y="786"/>
                    </a:cxn>
                    <a:cxn ang="0">
                      <a:pos x="597" y="749"/>
                    </a:cxn>
                    <a:cxn ang="0">
                      <a:pos x="625" y="692"/>
                    </a:cxn>
                    <a:cxn ang="0">
                      <a:pos x="640" y="367"/>
                    </a:cxn>
                    <a:cxn ang="0">
                      <a:pos x="612" y="283"/>
                    </a:cxn>
                    <a:cxn ang="0">
                      <a:pos x="589" y="251"/>
                    </a:cxn>
                    <a:cxn ang="0">
                      <a:pos x="528" y="208"/>
                    </a:cxn>
                    <a:cxn ang="0">
                      <a:pos x="456" y="194"/>
                    </a:cxn>
                    <a:cxn ang="0">
                      <a:pos x="416" y="198"/>
                    </a:cxn>
                    <a:cxn ang="0">
                      <a:pos x="380" y="209"/>
                    </a:cxn>
                    <a:cxn ang="0">
                      <a:pos x="347" y="228"/>
                    </a:cxn>
                    <a:cxn ang="0">
                      <a:pos x="319" y="254"/>
                    </a:cxn>
                    <a:cxn ang="0">
                      <a:pos x="295" y="287"/>
                    </a:cxn>
                    <a:cxn ang="0">
                      <a:pos x="278" y="326"/>
                    </a:cxn>
                    <a:cxn ang="0">
                      <a:pos x="268" y="369"/>
                    </a:cxn>
                    <a:cxn ang="0">
                      <a:pos x="265" y="418"/>
                    </a:cxn>
                  </a:cxnLst>
                  <a:rect l="0" t="0" r="r" b="b"/>
                  <a:pathLst>
                    <a:path w="899" h="1000">
                      <a:moveTo>
                        <a:pt x="631" y="674"/>
                      </a:moveTo>
                      <a:lnTo>
                        <a:pt x="884" y="717"/>
                      </a:lnTo>
                      <a:lnTo>
                        <a:pt x="878" y="734"/>
                      </a:lnTo>
                      <a:lnTo>
                        <a:pt x="871" y="750"/>
                      </a:lnTo>
                      <a:lnTo>
                        <a:pt x="864" y="766"/>
                      </a:lnTo>
                      <a:lnTo>
                        <a:pt x="856" y="781"/>
                      </a:lnTo>
                      <a:lnTo>
                        <a:pt x="848" y="796"/>
                      </a:lnTo>
                      <a:lnTo>
                        <a:pt x="840" y="812"/>
                      </a:lnTo>
                      <a:lnTo>
                        <a:pt x="831" y="826"/>
                      </a:lnTo>
                      <a:lnTo>
                        <a:pt x="822" y="839"/>
                      </a:lnTo>
                      <a:lnTo>
                        <a:pt x="811" y="852"/>
                      </a:lnTo>
                      <a:lnTo>
                        <a:pt x="801" y="864"/>
                      </a:lnTo>
                      <a:lnTo>
                        <a:pt x="790" y="876"/>
                      </a:lnTo>
                      <a:lnTo>
                        <a:pt x="779" y="887"/>
                      </a:lnTo>
                      <a:lnTo>
                        <a:pt x="768" y="898"/>
                      </a:lnTo>
                      <a:lnTo>
                        <a:pt x="756" y="908"/>
                      </a:lnTo>
                      <a:lnTo>
                        <a:pt x="743" y="918"/>
                      </a:lnTo>
                      <a:lnTo>
                        <a:pt x="730" y="928"/>
                      </a:lnTo>
                      <a:lnTo>
                        <a:pt x="716" y="937"/>
                      </a:lnTo>
                      <a:lnTo>
                        <a:pt x="703" y="945"/>
                      </a:lnTo>
                      <a:lnTo>
                        <a:pt x="689" y="953"/>
                      </a:lnTo>
                      <a:lnTo>
                        <a:pt x="674" y="960"/>
                      </a:lnTo>
                      <a:lnTo>
                        <a:pt x="658" y="966"/>
                      </a:lnTo>
                      <a:lnTo>
                        <a:pt x="643" y="972"/>
                      </a:lnTo>
                      <a:lnTo>
                        <a:pt x="627" y="977"/>
                      </a:lnTo>
                      <a:lnTo>
                        <a:pt x="612" y="982"/>
                      </a:lnTo>
                      <a:lnTo>
                        <a:pt x="595" y="987"/>
                      </a:lnTo>
                      <a:lnTo>
                        <a:pt x="577" y="990"/>
                      </a:lnTo>
                      <a:lnTo>
                        <a:pt x="560" y="993"/>
                      </a:lnTo>
                      <a:lnTo>
                        <a:pt x="542" y="996"/>
                      </a:lnTo>
                      <a:lnTo>
                        <a:pt x="524" y="998"/>
                      </a:lnTo>
                      <a:lnTo>
                        <a:pt x="504" y="999"/>
                      </a:lnTo>
                      <a:lnTo>
                        <a:pt x="485" y="1000"/>
                      </a:lnTo>
                      <a:lnTo>
                        <a:pt x="466" y="1000"/>
                      </a:lnTo>
                      <a:lnTo>
                        <a:pt x="436" y="999"/>
                      </a:lnTo>
                      <a:lnTo>
                        <a:pt x="405" y="998"/>
                      </a:lnTo>
                      <a:lnTo>
                        <a:pt x="377" y="995"/>
                      </a:lnTo>
                      <a:lnTo>
                        <a:pt x="348" y="990"/>
                      </a:lnTo>
                      <a:lnTo>
                        <a:pt x="322" y="984"/>
                      </a:lnTo>
                      <a:lnTo>
                        <a:pt x="297" y="977"/>
                      </a:lnTo>
                      <a:lnTo>
                        <a:pt x="271" y="969"/>
                      </a:lnTo>
                      <a:lnTo>
                        <a:pt x="248" y="960"/>
                      </a:lnTo>
                      <a:lnTo>
                        <a:pt x="225" y="949"/>
                      </a:lnTo>
                      <a:lnTo>
                        <a:pt x="203" y="937"/>
                      </a:lnTo>
                      <a:lnTo>
                        <a:pt x="183" y="923"/>
                      </a:lnTo>
                      <a:lnTo>
                        <a:pt x="163" y="908"/>
                      </a:lnTo>
                      <a:lnTo>
                        <a:pt x="145" y="893"/>
                      </a:lnTo>
                      <a:lnTo>
                        <a:pt x="126" y="875"/>
                      </a:lnTo>
                      <a:lnTo>
                        <a:pt x="110" y="857"/>
                      </a:lnTo>
                      <a:lnTo>
                        <a:pt x="95" y="837"/>
                      </a:lnTo>
                      <a:lnTo>
                        <a:pt x="83" y="821"/>
                      </a:lnTo>
                      <a:lnTo>
                        <a:pt x="73" y="804"/>
                      </a:lnTo>
                      <a:lnTo>
                        <a:pt x="63" y="786"/>
                      </a:lnTo>
                      <a:lnTo>
                        <a:pt x="54" y="767"/>
                      </a:lnTo>
                      <a:lnTo>
                        <a:pt x="44" y="749"/>
                      </a:lnTo>
                      <a:lnTo>
                        <a:pt x="37" y="730"/>
                      </a:lnTo>
                      <a:lnTo>
                        <a:pt x="30" y="710"/>
                      </a:lnTo>
                      <a:lnTo>
                        <a:pt x="23" y="690"/>
                      </a:lnTo>
                      <a:lnTo>
                        <a:pt x="18" y="668"/>
                      </a:lnTo>
                      <a:lnTo>
                        <a:pt x="13" y="647"/>
                      </a:lnTo>
                      <a:lnTo>
                        <a:pt x="9" y="625"/>
                      </a:lnTo>
                      <a:lnTo>
                        <a:pt x="6" y="603"/>
                      </a:lnTo>
                      <a:lnTo>
                        <a:pt x="3" y="580"/>
                      </a:lnTo>
                      <a:lnTo>
                        <a:pt x="1" y="557"/>
                      </a:lnTo>
                      <a:lnTo>
                        <a:pt x="0" y="532"/>
                      </a:lnTo>
                      <a:lnTo>
                        <a:pt x="0" y="507"/>
                      </a:lnTo>
                      <a:lnTo>
                        <a:pt x="0" y="478"/>
                      </a:lnTo>
                      <a:lnTo>
                        <a:pt x="2" y="450"/>
                      </a:lnTo>
                      <a:lnTo>
                        <a:pt x="4" y="422"/>
                      </a:lnTo>
                      <a:lnTo>
                        <a:pt x="8" y="395"/>
                      </a:lnTo>
                      <a:lnTo>
                        <a:pt x="12" y="369"/>
                      </a:lnTo>
                      <a:lnTo>
                        <a:pt x="17" y="344"/>
                      </a:lnTo>
                      <a:lnTo>
                        <a:pt x="23" y="320"/>
                      </a:lnTo>
                      <a:lnTo>
                        <a:pt x="31" y="295"/>
                      </a:lnTo>
                      <a:lnTo>
                        <a:pt x="39" y="272"/>
                      </a:lnTo>
                      <a:lnTo>
                        <a:pt x="48" y="250"/>
                      </a:lnTo>
                      <a:lnTo>
                        <a:pt x="59" y="229"/>
                      </a:lnTo>
                      <a:lnTo>
                        <a:pt x="70" y="209"/>
                      </a:lnTo>
                      <a:lnTo>
                        <a:pt x="82" y="190"/>
                      </a:lnTo>
                      <a:lnTo>
                        <a:pt x="95" y="170"/>
                      </a:lnTo>
                      <a:lnTo>
                        <a:pt x="109" y="152"/>
                      </a:lnTo>
                      <a:lnTo>
                        <a:pt x="124" y="135"/>
                      </a:lnTo>
                      <a:lnTo>
                        <a:pt x="141" y="119"/>
                      </a:lnTo>
                      <a:lnTo>
                        <a:pt x="157" y="103"/>
                      </a:lnTo>
                      <a:lnTo>
                        <a:pt x="174" y="89"/>
                      </a:lnTo>
                      <a:lnTo>
                        <a:pt x="191" y="76"/>
                      </a:lnTo>
                      <a:lnTo>
                        <a:pt x="210" y="64"/>
                      </a:lnTo>
                      <a:lnTo>
                        <a:pt x="228" y="53"/>
                      </a:lnTo>
                      <a:lnTo>
                        <a:pt x="247" y="43"/>
                      </a:lnTo>
                      <a:lnTo>
                        <a:pt x="266" y="34"/>
                      </a:lnTo>
                      <a:lnTo>
                        <a:pt x="287" y="26"/>
                      </a:lnTo>
                      <a:lnTo>
                        <a:pt x="307" y="19"/>
                      </a:lnTo>
                      <a:lnTo>
                        <a:pt x="328" y="13"/>
                      </a:lnTo>
                      <a:lnTo>
                        <a:pt x="349" y="8"/>
                      </a:lnTo>
                      <a:lnTo>
                        <a:pt x="372" y="5"/>
                      </a:lnTo>
                      <a:lnTo>
                        <a:pt x="394" y="2"/>
                      </a:lnTo>
                      <a:lnTo>
                        <a:pt x="417" y="1"/>
                      </a:lnTo>
                      <a:lnTo>
                        <a:pt x="441" y="0"/>
                      </a:lnTo>
                      <a:lnTo>
                        <a:pt x="467" y="1"/>
                      </a:lnTo>
                      <a:lnTo>
                        <a:pt x="493" y="2"/>
                      </a:lnTo>
                      <a:lnTo>
                        <a:pt x="518" y="5"/>
                      </a:lnTo>
                      <a:lnTo>
                        <a:pt x="542" y="9"/>
                      </a:lnTo>
                      <a:lnTo>
                        <a:pt x="566" y="14"/>
                      </a:lnTo>
                      <a:lnTo>
                        <a:pt x="589" y="20"/>
                      </a:lnTo>
                      <a:lnTo>
                        <a:pt x="611" y="27"/>
                      </a:lnTo>
                      <a:lnTo>
                        <a:pt x="633" y="35"/>
                      </a:lnTo>
                      <a:lnTo>
                        <a:pt x="653" y="44"/>
                      </a:lnTo>
                      <a:lnTo>
                        <a:pt x="674" y="56"/>
                      </a:lnTo>
                      <a:lnTo>
                        <a:pt x="693" y="67"/>
                      </a:lnTo>
                      <a:lnTo>
                        <a:pt x="712" y="80"/>
                      </a:lnTo>
                      <a:lnTo>
                        <a:pt x="729" y="94"/>
                      </a:lnTo>
                      <a:lnTo>
                        <a:pt x="747" y="108"/>
                      </a:lnTo>
                      <a:lnTo>
                        <a:pt x="764" y="124"/>
                      </a:lnTo>
                      <a:lnTo>
                        <a:pt x="779" y="141"/>
                      </a:lnTo>
                      <a:lnTo>
                        <a:pt x="794" y="159"/>
                      </a:lnTo>
                      <a:lnTo>
                        <a:pt x="808" y="179"/>
                      </a:lnTo>
                      <a:lnTo>
                        <a:pt x="822" y="200"/>
                      </a:lnTo>
                      <a:lnTo>
                        <a:pt x="834" y="221"/>
                      </a:lnTo>
                      <a:lnTo>
                        <a:pt x="844" y="244"/>
                      </a:lnTo>
                      <a:lnTo>
                        <a:pt x="854" y="268"/>
                      </a:lnTo>
                      <a:lnTo>
                        <a:pt x="863" y="293"/>
                      </a:lnTo>
                      <a:lnTo>
                        <a:pt x="871" y="320"/>
                      </a:lnTo>
                      <a:lnTo>
                        <a:pt x="878" y="348"/>
                      </a:lnTo>
                      <a:lnTo>
                        <a:pt x="883" y="376"/>
                      </a:lnTo>
                      <a:lnTo>
                        <a:pt x="888" y="406"/>
                      </a:lnTo>
                      <a:lnTo>
                        <a:pt x="892" y="438"/>
                      </a:lnTo>
                      <a:lnTo>
                        <a:pt x="896" y="470"/>
                      </a:lnTo>
                      <a:lnTo>
                        <a:pt x="898" y="503"/>
                      </a:lnTo>
                      <a:lnTo>
                        <a:pt x="899" y="537"/>
                      </a:lnTo>
                      <a:lnTo>
                        <a:pt x="899" y="574"/>
                      </a:lnTo>
                      <a:lnTo>
                        <a:pt x="260" y="574"/>
                      </a:lnTo>
                      <a:lnTo>
                        <a:pt x="262" y="601"/>
                      </a:lnTo>
                      <a:lnTo>
                        <a:pt x="265" y="627"/>
                      </a:lnTo>
                      <a:lnTo>
                        <a:pt x="267" y="639"/>
                      </a:lnTo>
                      <a:lnTo>
                        <a:pt x="270" y="651"/>
                      </a:lnTo>
                      <a:lnTo>
                        <a:pt x="273" y="662"/>
                      </a:lnTo>
                      <a:lnTo>
                        <a:pt x="277" y="673"/>
                      </a:lnTo>
                      <a:lnTo>
                        <a:pt x="282" y="685"/>
                      </a:lnTo>
                      <a:lnTo>
                        <a:pt x="286" y="695"/>
                      </a:lnTo>
                      <a:lnTo>
                        <a:pt x="291" y="705"/>
                      </a:lnTo>
                      <a:lnTo>
                        <a:pt x="296" y="714"/>
                      </a:lnTo>
                      <a:lnTo>
                        <a:pt x="302" y="723"/>
                      </a:lnTo>
                      <a:lnTo>
                        <a:pt x="308" y="732"/>
                      </a:lnTo>
                      <a:lnTo>
                        <a:pt x="315" y="740"/>
                      </a:lnTo>
                      <a:lnTo>
                        <a:pt x="322" y="748"/>
                      </a:lnTo>
                      <a:lnTo>
                        <a:pt x="329" y="756"/>
                      </a:lnTo>
                      <a:lnTo>
                        <a:pt x="337" y="763"/>
                      </a:lnTo>
                      <a:lnTo>
                        <a:pt x="345" y="769"/>
                      </a:lnTo>
                      <a:lnTo>
                        <a:pt x="353" y="776"/>
                      </a:lnTo>
                      <a:lnTo>
                        <a:pt x="362" y="781"/>
                      </a:lnTo>
                      <a:lnTo>
                        <a:pt x="371" y="786"/>
                      </a:lnTo>
                      <a:lnTo>
                        <a:pt x="379" y="791"/>
                      </a:lnTo>
                      <a:lnTo>
                        <a:pt x="388" y="795"/>
                      </a:lnTo>
                      <a:lnTo>
                        <a:pt x="397" y="799"/>
                      </a:lnTo>
                      <a:lnTo>
                        <a:pt x="407" y="803"/>
                      </a:lnTo>
                      <a:lnTo>
                        <a:pt x="416" y="805"/>
                      </a:lnTo>
                      <a:lnTo>
                        <a:pt x="426" y="808"/>
                      </a:lnTo>
                      <a:lnTo>
                        <a:pt x="437" y="809"/>
                      </a:lnTo>
                      <a:lnTo>
                        <a:pt x="448" y="811"/>
                      </a:lnTo>
                      <a:lnTo>
                        <a:pt x="458" y="811"/>
                      </a:lnTo>
                      <a:lnTo>
                        <a:pt x="469" y="812"/>
                      </a:lnTo>
                      <a:lnTo>
                        <a:pt x="483" y="811"/>
                      </a:lnTo>
                      <a:lnTo>
                        <a:pt x="497" y="810"/>
                      </a:lnTo>
                      <a:lnTo>
                        <a:pt x="510" y="807"/>
                      </a:lnTo>
                      <a:lnTo>
                        <a:pt x="524" y="804"/>
                      </a:lnTo>
                      <a:lnTo>
                        <a:pt x="536" y="798"/>
                      </a:lnTo>
                      <a:lnTo>
                        <a:pt x="548" y="793"/>
                      </a:lnTo>
                      <a:lnTo>
                        <a:pt x="559" y="786"/>
                      </a:lnTo>
                      <a:lnTo>
                        <a:pt x="569" y="778"/>
                      </a:lnTo>
                      <a:lnTo>
                        <a:pt x="579" y="770"/>
                      </a:lnTo>
                      <a:lnTo>
                        <a:pt x="589" y="760"/>
                      </a:lnTo>
                      <a:lnTo>
                        <a:pt x="597" y="749"/>
                      </a:lnTo>
                      <a:lnTo>
                        <a:pt x="605" y="736"/>
                      </a:lnTo>
                      <a:lnTo>
                        <a:pt x="613" y="723"/>
                      </a:lnTo>
                      <a:lnTo>
                        <a:pt x="619" y="708"/>
                      </a:lnTo>
                      <a:lnTo>
                        <a:pt x="625" y="692"/>
                      </a:lnTo>
                      <a:lnTo>
                        <a:pt x="631" y="674"/>
                      </a:lnTo>
                      <a:close/>
                      <a:moveTo>
                        <a:pt x="645" y="418"/>
                      </a:moveTo>
                      <a:lnTo>
                        <a:pt x="644" y="392"/>
                      </a:lnTo>
                      <a:lnTo>
                        <a:pt x="640" y="367"/>
                      </a:lnTo>
                      <a:lnTo>
                        <a:pt x="636" y="343"/>
                      </a:lnTo>
                      <a:lnTo>
                        <a:pt x="630" y="322"/>
                      </a:lnTo>
                      <a:lnTo>
                        <a:pt x="622" y="302"/>
                      </a:lnTo>
                      <a:lnTo>
                        <a:pt x="612" y="283"/>
                      </a:lnTo>
                      <a:lnTo>
                        <a:pt x="607" y="274"/>
                      </a:lnTo>
                      <a:lnTo>
                        <a:pt x="601" y="266"/>
                      </a:lnTo>
                      <a:lnTo>
                        <a:pt x="595" y="258"/>
                      </a:lnTo>
                      <a:lnTo>
                        <a:pt x="589" y="251"/>
                      </a:lnTo>
                      <a:lnTo>
                        <a:pt x="574" y="238"/>
                      </a:lnTo>
                      <a:lnTo>
                        <a:pt x="560" y="226"/>
                      </a:lnTo>
                      <a:lnTo>
                        <a:pt x="544" y="217"/>
                      </a:lnTo>
                      <a:lnTo>
                        <a:pt x="528" y="208"/>
                      </a:lnTo>
                      <a:lnTo>
                        <a:pt x="512" y="202"/>
                      </a:lnTo>
                      <a:lnTo>
                        <a:pt x="493" y="198"/>
                      </a:lnTo>
                      <a:lnTo>
                        <a:pt x="475" y="195"/>
                      </a:lnTo>
                      <a:lnTo>
                        <a:pt x="456" y="194"/>
                      </a:lnTo>
                      <a:lnTo>
                        <a:pt x="446" y="195"/>
                      </a:lnTo>
                      <a:lnTo>
                        <a:pt x="436" y="195"/>
                      </a:lnTo>
                      <a:lnTo>
                        <a:pt x="425" y="197"/>
                      </a:lnTo>
                      <a:lnTo>
                        <a:pt x="416" y="198"/>
                      </a:lnTo>
                      <a:lnTo>
                        <a:pt x="407" y="200"/>
                      </a:lnTo>
                      <a:lnTo>
                        <a:pt x="398" y="203"/>
                      </a:lnTo>
                      <a:lnTo>
                        <a:pt x="389" y="206"/>
                      </a:lnTo>
                      <a:lnTo>
                        <a:pt x="380" y="209"/>
                      </a:lnTo>
                      <a:lnTo>
                        <a:pt x="372" y="213"/>
                      </a:lnTo>
                      <a:lnTo>
                        <a:pt x="364" y="218"/>
                      </a:lnTo>
                      <a:lnTo>
                        <a:pt x="355" y="223"/>
                      </a:lnTo>
                      <a:lnTo>
                        <a:pt x="347" y="228"/>
                      </a:lnTo>
                      <a:lnTo>
                        <a:pt x="340" y="234"/>
                      </a:lnTo>
                      <a:lnTo>
                        <a:pt x="332" y="240"/>
                      </a:lnTo>
                      <a:lnTo>
                        <a:pt x="325" y="247"/>
                      </a:lnTo>
                      <a:lnTo>
                        <a:pt x="319" y="254"/>
                      </a:lnTo>
                      <a:lnTo>
                        <a:pt x="312" y="262"/>
                      </a:lnTo>
                      <a:lnTo>
                        <a:pt x="306" y="270"/>
                      </a:lnTo>
                      <a:lnTo>
                        <a:pt x="300" y="278"/>
                      </a:lnTo>
                      <a:lnTo>
                        <a:pt x="295" y="287"/>
                      </a:lnTo>
                      <a:lnTo>
                        <a:pt x="290" y="296"/>
                      </a:lnTo>
                      <a:lnTo>
                        <a:pt x="286" y="306"/>
                      </a:lnTo>
                      <a:lnTo>
                        <a:pt x="282" y="316"/>
                      </a:lnTo>
                      <a:lnTo>
                        <a:pt x="278" y="326"/>
                      </a:lnTo>
                      <a:lnTo>
                        <a:pt x="275" y="336"/>
                      </a:lnTo>
                      <a:lnTo>
                        <a:pt x="272" y="347"/>
                      </a:lnTo>
                      <a:lnTo>
                        <a:pt x="270" y="358"/>
                      </a:lnTo>
                      <a:lnTo>
                        <a:pt x="268" y="369"/>
                      </a:lnTo>
                      <a:lnTo>
                        <a:pt x="266" y="381"/>
                      </a:lnTo>
                      <a:lnTo>
                        <a:pt x="265" y="393"/>
                      </a:lnTo>
                      <a:lnTo>
                        <a:pt x="265" y="405"/>
                      </a:lnTo>
                      <a:lnTo>
                        <a:pt x="265" y="418"/>
                      </a:lnTo>
                      <a:lnTo>
                        <a:pt x="645" y="418"/>
                      </a:lnTo>
                      <a:close/>
                    </a:path>
                  </a:pathLst>
                </a:custGeom>
                <a:noFill/>
                <a:ln w="9525">
                  <a:noFill/>
                  <a:round/>
                  <a:headEnd/>
                  <a:tailEnd/>
                </a:ln>
              </p:spPr>
              <p:txBody>
                <a:bodyPr/>
                <a:lstStyle/>
                <a:p>
                  <a:endParaRPr lang="pt-BR"/>
                </a:p>
              </p:txBody>
            </p:sp>
            <p:sp>
              <p:nvSpPr>
                <p:cNvPr id="17597" name="Freeform 1213"/>
                <p:cNvSpPr>
                  <a:spLocks/>
                </p:cNvSpPr>
                <p:nvPr/>
              </p:nvSpPr>
              <p:spPr bwMode="auto">
                <a:xfrm>
                  <a:off x="846" y="1104"/>
                  <a:ext cx="31" cy="34"/>
                </a:xfrm>
                <a:custGeom>
                  <a:avLst/>
                  <a:gdLst/>
                  <a:ahLst/>
                  <a:cxnLst>
                    <a:cxn ang="0">
                      <a:pos x="273" y="718"/>
                    </a:cxn>
                    <a:cxn ang="0">
                      <a:pos x="322" y="779"/>
                    </a:cxn>
                    <a:cxn ang="0">
                      <a:pos x="399" y="813"/>
                    </a:cxn>
                    <a:cxn ang="0">
                      <a:pos x="508" y="816"/>
                    </a:cxn>
                    <a:cxn ang="0">
                      <a:pos x="597" y="789"/>
                    </a:cxn>
                    <a:cxn ang="0">
                      <a:pos x="635" y="752"/>
                    </a:cxn>
                    <a:cxn ang="0">
                      <a:pos x="643" y="707"/>
                    </a:cxn>
                    <a:cxn ang="0">
                      <a:pos x="633" y="677"/>
                    </a:cxn>
                    <a:cxn ang="0">
                      <a:pos x="604" y="653"/>
                    </a:cxn>
                    <a:cxn ang="0">
                      <a:pos x="540" y="633"/>
                    </a:cxn>
                    <a:cxn ang="0">
                      <a:pos x="265" y="561"/>
                    </a:cxn>
                    <a:cxn ang="0">
                      <a:pos x="174" y="523"/>
                    </a:cxn>
                    <a:cxn ang="0">
                      <a:pos x="110" y="478"/>
                    </a:cxn>
                    <a:cxn ang="0">
                      <a:pos x="64" y="416"/>
                    </a:cxn>
                    <a:cxn ang="0">
                      <a:pos x="40" y="344"/>
                    </a:cxn>
                    <a:cxn ang="0">
                      <a:pos x="38" y="263"/>
                    </a:cxn>
                    <a:cxn ang="0">
                      <a:pos x="55" y="193"/>
                    </a:cxn>
                    <a:cxn ang="0">
                      <a:pos x="91" y="130"/>
                    </a:cxn>
                    <a:cxn ang="0">
                      <a:pos x="147" y="75"/>
                    </a:cxn>
                    <a:cxn ang="0">
                      <a:pos x="224" y="33"/>
                    </a:cxn>
                    <a:cxn ang="0">
                      <a:pos x="321" y="8"/>
                    </a:cxn>
                    <a:cxn ang="0">
                      <a:pos x="441" y="0"/>
                    </a:cxn>
                    <a:cxn ang="0">
                      <a:pos x="553" y="7"/>
                    </a:cxn>
                    <a:cxn ang="0">
                      <a:pos x="647" y="25"/>
                    </a:cxn>
                    <a:cxn ang="0">
                      <a:pos x="721" y="57"/>
                    </a:cxn>
                    <a:cxn ang="0">
                      <a:pos x="778" y="100"/>
                    </a:cxn>
                    <a:cxn ang="0">
                      <a:pos x="823" y="155"/>
                    </a:cxn>
                    <a:cxn ang="0">
                      <a:pos x="856" y="223"/>
                    </a:cxn>
                    <a:cxn ang="0">
                      <a:pos x="616" y="271"/>
                    </a:cxn>
                    <a:cxn ang="0">
                      <a:pos x="578" y="220"/>
                    </a:cxn>
                    <a:cxn ang="0">
                      <a:pos x="516" y="190"/>
                    </a:cxn>
                    <a:cxn ang="0">
                      <a:pos x="421" y="183"/>
                    </a:cxn>
                    <a:cxn ang="0">
                      <a:pos x="326" y="198"/>
                    </a:cxn>
                    <a:cxn ang="0">
                      <a:pos x="284" y="227"/>
                    </a:cxn>
                    <a:cxn ang="0">
                      <a:pos x="273" y="261"/>
                    </a:cxn>
                    <a:cxn ang="0">
                      <a:pos x="282" y="292"/>
                    </a:cxn>
                    <a:cxn ang="0">
                      <a:pos x="325" y="322"/>
                    </a:cxn>
                    <a:cxn ang="0">
                      <a:pos x="486" y="368"/>
                    </a:cxn>
                    <a:cxn ang="0">
                      <a:pos x="707" y="430"/>
                    </a:cxn>
                    <a:cxn ang="0">
                      <a:pos x="784" y="467"/>
                    </a:cxn>
                    <a:cxn ang="0">
                      <a:pos x="837" y="509"/>
                    </a:cxn>
                    <a:cxn ang="0">
                      <a:pos x="873" y="561"/>
                    </a:cxn>
                    <a:cxn ang="0">
                      <a:pos x="894" y="623"/>
                    </a:cxn>
                    <a:cxn ang="0">
                      <a:pos x="898" y="696"/>
                    </a:cxn>
                    <a:cxn ang="0">
                      <a:pos x="883" y="773"/>
                    </a:cxn>
                    <a:cxn ang="0">
                      <a:pos x="846" y="843"/>
                    </a:cxn>
                    <a:cxn ang="0">
                      <a:pos x="788" y="905"/>
                    </a:cxn>
                    <a:cxn ang="0">
                      <a:pos x="708" y="956"/>
                    </a:cxn>
                    <a:cxn ang="0">
                      <a:pos x="609" y="987"/>
                    </a:cxn>
                    <a:cxn ang="0">
                      <a:pos x="487" y="1000"/>
                    </a:cxn>
                    <a:cxn ang="0">
                      <a:pos x="368" y="995"/>
                    </a:cxn>
                    <a:cxn ang="0">
                      <a:pos x="266" y="975"/>
                    </a:cxn>
                    <a:cxn ang="0">
                      <a:pos x="180" y="940"/>
                    </a:cxn>
                    <a:cxn ang="0">
                      <a:pos x="109" y="889"/>
                    </a:cxn>
                    <a:cxn ang="0">
                      <a:pos x="56" y="828"/>
                    </a:cxn>
                    <a:cxn ang="0">
                      <a:pos x="16" y="755"/>
                    </a:cxn>
                  </a:cxnLst>
                  <a:rect l="0" t="0" r="r" b="b"/>
                  <a:pathLst>
                    <a:path w="899" h="1000">
                      <a:moveTo>
                        <a:pt x="0" y="706"/>
                      </a:moveTo>
                      <a:lnTo>
                        <a:pt x="255" y="666"/>
                      </a:lnTo>
                      <a:lnTo>
                        <a:pt x="260" y="685"/>
                      </a:lnTo>
                      <a:lnTo>
                        <a:pt x="266" y="702"/>
                      </a:lnTo>
                      <a:lnTo>
                        <a:pt x="273" y="718"/>
                      </a:lnTo>
                      <a:lnTo>
                        <a:pt x="281" y="732"/>
                      </a:lnTo>
                      <a:lnTo>
                        <a:pt x="289" y="745"/>
                      </a:lnTo>
                      <a:lnTo>
                        <a:pt x="299" y="758"/>
                      </a:lnTo>
                      <a:lnTo>
                        <a:pt x="310" y="769"/>
                      </a:lnTo>
                      <a:lnTo>
                        <a:pt x="322" y="779"/>
                      </a:lnTo>
                      <a:lnTo>
                        <a:pt x="334" y="788"/>
                      </a:lnTo>
                      <a:lnTo>
                        <a:pt x="350" y="795"/>
                      </a:lnTo>
                      <a:lnTo>
                        <a:pt x="365" y="803"/>
                      </a:lnTo>
                      <a:lnTo>
                        <a:pt x="381" y="808"/>
                      </a:lnTo>
                      <a:lnTo>
                        <a:pt x="399" y="813"/>
                      </a:lnTo>
                      <a:lnTo>
                        <a:pt x="419" y="816"/>
                      </a:lnTo>
                      <a:lnTo>
                        <a:pt x="440" y="817"/>
                      </a:lnTo>
                      <a:lnTo>
                        <a:pt x="461" y="818"/>
                      </a:lnTo>
                      <a:lnTo>
                        <a:pt x="485" y="817"/>
                      </a:lnTo>
                      <a:lnTo>
                        <a:pt x="508" y="816"/>
                      </a:lnTo>
                      <a:lnTo>
                        <a:pt x="528" y="813"/>
                      </a:lnTo>
                      <a:lnTo>
                        <a:pt x="547" y="809"/>
                      </a:lnTo>
                      <a:lnTo>
                        <a:pt x="565" y="804"/>
                      </a:lnTo>
                      <a:lnTo>
                        <a:pt x="582" y="797"/>
                      </a:lnTo>
                      <a:lnTo>
                        <a:pt x="597" y="789"/>
                      </a:lnTo>
                      <a:lnTo>
                        <a:pt x="610" y="781"/>
                      </a:lnTo>
                      <a:lnTo>
                        <a:pt x="617" y="775"/>
                      </a:lnTo>
                      <a:lnTo>
                        <a:pt x="624" y="767"/>
                      </a:lnTo>
                      <a:lnTo>
                        <a:pt x="630" y="760"/>
                      </a:lnTo>
                      <a:lnTo>
                        <a:pt x="635" y="752"/>
                      </a:lnTo>
                      <a:lnTo>
                        <a:pt x="638" y="743"/>
                      </a:lnTo>
                      <a:lnTo>
                        <a:pt x="641" y="734"/>
                      </a:lnTo>
                      <a:lnTo>
                        <a:pt x="642" y="724"/>
                      </a:lnTo>
                      <a:lnTo>
                        <a:pt x="643" y="714"/>
                      </a:lnTo>
                      <a:lnTo>
                        <a:pt x="643" y="707"/>
                      </a:lnTo>
                      <a:lnTo>
                        <a:pt x="642" y="700"/>
                      </a:lnTo>
                      <a:lnTo>
                        <a:pt x="640" y="694"/>
                      </a:lnTo>
                      <a:lnTo>
                        <a:pt x="638" y="688"/>
                      </a:lnTo>
                      <a:lnTo>
                        <a:pt x="636" y="682"/>
                      </a:lnTo>
                      <a:lnTo>
                        <a:pt x="633" y="677"/>
                      </a:lnTo>
                      <a:lnTo>
                        <a:pt x="629" y="670"/>
                      </a:lnTo>
                      <a:lnTo>
                        <a:pt x="625" y="665"/>
                      </a:lnTo>
                      <a:lnTo>
                        <a:pt x="619" y="661"/>
                      </a:lnTo>
                      <a:lnTo>
                        <a:pt x="613" y="657"/>
                      </a:lnTo>
                      <a:lnTo>
                        <a:pt x="604" y="653"/>
                      </a:lnTo>
                      <a:lnTo>
                        <a:pt x="594" y="648"/>
                      </a:lnTo>
                      <a:lnTo>
                        <a:pt x="583" y="644"/>
                      </a:lnTo>
                      <a:lnTo>
                        <a:pt x="570" y="640"/>
                      </a:lnTo>
                      <a:lnTo>
                        <a:pt x="556" y="636"/>
                      </a:lnTo>
                      <a:lnTo>
                        <a:pt x="540" y="633"/>
                      </a:lnTo>
                      <a:lnTo>
                        <a:pt x="466" y="616"/>
                      </a:lnTo>
                      <a:lnTo>
                        <a:pt x="400" y="600"/>
                      </a:lnTo>
                      <a:lnTo>
                        <a:pt x="340" y="584"/>
                      </a:lnTo>
                      <a:lnTo>
                        <a:pt x="289" y="569"/>
                      </a:lnTo>
                      <a:lnTo>
                        <a:pt x="265" y="561"/>
                      </a:lnTo>
                      <a:lnTo>
                        <a:pt x="243" y="553"/>
                      </a:lnTo>
                      <a:lnTo>
                        <a:pt x="223" y="545"/>
                      </a:lnTo>
                      <a:lnTo>
                        <a:pt x="205" y="538"/>
                      </a:lnTo>
                      <a:lnTo>
                        <a:pt x="189" y="531"/>
                      </a:lnTo>
                      <a:lnTo>
                        <a:pt x="174" y="523"/>
                      </a:lnTo>
                      <a:lnTo>
                        <a:pt x="161" y="516"/>
                      </a:lnTo>
                      <a:lnTo>
                        <a:pt x="150" y="509"/>
                      </a:lnTo>
                      <a:lnTo>
                        <a:pt x="136" y="500"/>
                      </a:lnTo>
                      <a:lnTo>
                        <a:pt x="123" y="489"/>
                      </a:lnTo>
                      <a:lnTo>
                        <a:pt x="110" y="478"/>
                      </a:lnTo>
                      <a:lnTo>
                        <a:pt x="99" y="467"/>
                      </a:lnTo>
                      <a:lnTo>
                        <a:pt x="89" y="455"/>
                      </a:lnTo>
                      <a:lnTo>
                        <a:pt x="80" y="443"/>
                      </a:lnTo>
                      <a:lnTo>
                        <a:pt x="72" y="431"/>
                      </a:lnTo>
                      <a:lnTo>
                        <a:pt x="64" y="416"/>
                      </a:lnTo>
                      <a:lnTo>
                        <a:pt x="58" y="403"/>
                      </a:lnTo>
                      <a:lnTo>
                        <a:pt x="52" y="389"/>
                      </a:lnTo>
                      <a:lnTo>
                        <a:pt x="47" y="374"/>
                      </a:lnTo>
                      <a:lnTo>
                        <a:pt x="43" y="359"/>
                      </a:lnTo>
                      <a:lnTo>
                        <a:pt x="40" y="344"/>
                      </a:lnTo>
                      <a:lnTo>
                        <a:pt x="38" y="328"/>
                      </a:lnTo>
                      <a:lnTo>
                        <a:pt x="37" y="311"/>
                      </a:lnTo>
                      <a:lnTo>
                        <a:pt x="36" y="293"/>
                      </a:lnTo>
                      <a:lnTo>
                        <a:pt x="36" y="278"/>
                      </a:lnTo>
                      <a:lnTo>
                        <a:pt x="38" y="263"/>
                      </a:lnTo>
                      <a:lnTo>
                        <a:pt x="40" y="249"/>
                      </a:lnTo>
                      <a:lnTo>
                        <a:pt x="42" y="234"/>
                      </a:lnTo>
                      <a:lnTo>
                        <a:pt x="46" y="220"/>
                      </a:lnTo>
                      <a:lnTo>
                        <a:pt x="50" y="207"/>
                      </a:lnTo>
                      <a:lnTo>
                        <a:pt x="55" y="193"/>
                      </a:lnTo>
                      <a:lnTo>
                        <a:pt x="60" y="180"/>
                      </a:lnTo>
                      <a:lnTo>
                        <a:pt x="67" y="166"/>
                      </a:lnTo>
                      <a:lnTo>
                        <a:pt x="74" y="154"/>
                      </a:lnTo>
                      <a:lnTo>
                        <a:pt x="82" y="142"/>
                      </a:lnTo>
                      <a:lnTo>
                        <a:pt x="91" y="130"/>
                      </a:lnTo>
                      <a:lnTo>
                        <a:pt x="100" y="118"/>
                      </a:lnTo>
                      <a:lnTo>
                        <a:pt x="112" y="107"/>
                      </a:lnTo>
                      <a:lnTo>
                        <a:pt x="123" y="96"/>
                      </a:lnTo>
                      <a:lnTo>
                        <a:pt x="135" y="85"/>
                      </a:lnTo>
                      <a:lnTo>
                        <a:pt x="147" y="75"/>
                      </a:lnTo>
                      <a:lnTo>
                        <a:pt x="160" y="66"/>
                      </a:lnTo>
                      <a:lnTo>
                        <a:pt x="175" y="57"/>
                      </a:lnTo>
                      <a:lnTo>
                        <a:pt x="191" y="49"/>
                      </a:lnTo>
                      <a:lnTo>
                        <a:pt x="207" y="40"/>
                      </a:lnTo>
                      <a:lnTo>
                        <a:pt x="224" y="33"/>
                      </a:lnTo>
                      <a:lnTo>
                        <a:pt x="241" y="27"/>
                      </a:lnTo>
                      <a:lnTo>
                        <a:pt x="260" y="21"/>
                      </a:lnTo>
                      <a:lnTo>
                        <a:pt x="280" y="16"/>
                      </a:lnTo>
                      <a:lnTo>
                        <a:pt x="300" y="12"/>
                      </a:lnTo>
                      <a:lnTo>
                        <a:pt x="321" y="8"/>
                      </a:lnTo>
                      <a:lnTo>
                        <a:pt x="344" y="6"/>
                      </a:lnTo>
                      <a:lnTo>
                        <a:pt x="366" y="3"/>
                      </a:lnTo>
                      <a:lnTo>
                        <a:pt x="390" y="1"/>
                      </a:lnTo>
                      <a:lnTo>
                        <a:pt x="414" y="1"/>
                      </a:lnTo>
                      <a:lnTo>
                        <a:pt x="441" y="0"/>
                      </a:lnTo>
                      <a:lnTo>
                        <a:pt x="464" y="0"/>
                      </a:lnTo>
                      <a:lnTo>
                        <a:pt x="488" y="1"/>
                      </a:lnTo>
                      <a:lnTo>
                        <a:pt x="511" y="3"/>
                      </a:lnTo>
                      <a:lnTo>
                        <a:pt x="533" y="4"/>
                      </a:lnTo>
                      <a:lnTo>
                        <a:pt x="553" y="7"/>
                      </a:lnTo>
                      <a:lnTo>
                        <a:pt x="574" y="9"/>
                      </a:lnTo>
                      <a:lnTo>
                        <a:pt x="594" y="13"/>
                      </a:lnTo>
                      <a:lnTo>
                        <a:pt x="612" y="16"/>
                      </a:lnTo>
                      <a:lnTo>
                        <a:pt x="630" y="20"/>
                      </a:lnTo>
                      <a:lnTo>
                        <a:pt x="647" y="25"/>
                      </a:lnTo>
                      <a:lnTo>
                        <a:pt x="664" y="30"/>
                      </a:lnTo>
                      <a:lnTo>
                        <a:pt x="679" y="36"/>
                      </a:lnTo>
                      <a:lnTo>
                        <a:pt x="694" y="42"/>
                      </a:lnTo>
                      <a:lnTo>
                        <a:pt x="708" y="50"/>
                      </a:lnTo>
                      <a:lnTo>
                        <a:pt x="721" y="57"/>
                      </a:lnTo>
                      <a:lnTo>
                        <a:pt x="734" y="65"/>
                      </a:lnTo>
                      <a:lnTo>
                        <a:pt x="746" y="73"/>
                      </a:lnTo>
                      <a:lnTo>
                        <a:pt x="757" y="81"/>
                      </a:lnTo>
                      <a:lnTo>
                        <a:pt x="768" y="91"/>
                      </a:lnTo>
                      <a:lnTo>
                        <a:pt x="778" y="100"/>
                      </a:lnTo>
                      <a:lnTo>
                        <a:pt x="788" y="110"/>
                      </a:lnTo>
                      <a:lnTo>
                        <a:pt x="797" y="121"/>
                      </a:lnTo>
                      <a:lnTo>
                        <a:pt x="807" y="132"/>
                      </a:lnTo>
                      <a:lnTo>
                        <a:pt x="815" y="143"/>
                      </a:lnTo>
                      <a:lnTo>
                        <a:pt x="823" y="155"/>
                      </a:lnTo>
                      <a:lnTo>
                        <a:pt x="830" y="168"/>
                      </a:lnTo>
                      <a:lnTo>
                        <a:pt x="837" y="182"/>
                      </a:lnTo>
                      <a:lnTo>
                        <a:pt x="844" y="195"/>
                      </a:lnTo>
                      <a:lnTo>
                        <a:pt x="850" y="209"/>
                      </a:lnTo>
                      <a:lnTo>
                        <a:pt x="856" y="223"/>
                      </a:lnTo>
                      <a:lnTo>
                        <a:pt x="861" y="238"/>
                      </a:lnTo>
                      <a:lnTo>
                        <a:pt x="865" y="253"/>
                      </a:lnTo>
                      <a:lnTo>
                        <a:pt x="626" y="297"/>
                      </a:lnTo>
                      <a:lnTo>
                        <a:pt x="621" y="284"/>
                      </a:lnTo>
                      <a:lnTo>
                        <a:pt x="616" y="271"/>
                      </a:lnTo>
                      <a:lnTo>
                        <a:pt x="610" y="259"/>
                      </a:lnTo>
                      <a:lnTo>
                        <a:pt x="604" y="248"/>
                      </a:lnTo>
                      <a:lnTo>
                        <a:pt x="596" y="238"/>
                      </a:lnTo>
                      <a:lnTo>
                        <a:pt x="588" y="229"/>
                      </a:lnTo>
                      <a:lnTo>
                        <a:pt x="578" y="220"/>
                      </a:lnTo>
                      <a:lnTo>
                        <a:pt x="567" y="212"/>
                      </a:lnTo>
                      <a:lnTo>
                        <a:pt x="556" y="205"/>
                      </a:lnTo>
                      <a:lnTo>
                        <a:pt x="544" y="199"/>
                      </a:lnTo>
                      <a:lnTo>
                        <a:pt x="530" y="194"/>
                      </a:lnTo>
                      <a:lnTo>
                        <a:pt x="516" y="190"/>
                      </a:lnTo>
                      <a:lnTo>
                        <a:pt x="500" y="187"/>
                      </a:lnTo>
                      <a:lnTo>
                        <a:pt x="482" y="185"/>
                      </a:lnTo>
                      <a:lnTo>
                        <a:pt x="464" y="183"/>
                      </a:lnTo>
                      <a:lnTo>
                        <a:pt x="445" y="183"/>
                      </a:lnTo>
                      <a:lnTo>
                        <a:pt x="421" y="183"/>
                      </a:lnTo>
                      <a:lnTo>
                        <a:pt x="398" y="184"/>
                      </a:lnTo>
                      <a:lnTo>
                        <a:pt x="377" y="187"/>
                      </a:lnTo>
                      <a:lnTo>
                        <a:pt x="359" y="190"/>
                      </a:lnTo>
                      <a:lnTo>
                        <a:pt x="342" y="194"/>
                      </a:lnTo>
                      <a:lnTo>
                        <a:pt x="326" y="198"/>
                      </a:lnTo>
                      <a:lnTo>
                        <a:pt x="312" y="204"/>
                      </a:lnTo>
                      <a:lnTo>
                        <a:pt x="301" y="210"/>
                      </a:lnTo>
                      <a:lnTo>
                        <a:pt x="294" y="216"/>
                      </a:lnTo>
                      <a:lnTo>
                        <a:pt x="288" y="221"/>
                      </a:lnTo>
                      <a:lnTo>
                        <a:pt x="284" y="227"/>
                      </a:lnTo>
                      <a:lnTo>
                        <a:pt x="280" y="233"/>
                      </a:lnTo>
                      <a:lnTo>
                        <a:pt x="276" y="240"/>
                      </a:lnTo>
                      <a:lnTo>
                        <a:pt x="274" y="247"/>
                      </a:lnTo>
                      <a:lnTo>
                        <a:pt x="273" y="254"/>
                      </a:lnTo>
                      <a:lnTo>
                        <a:pt x="273" y="261"/>
                      </a:lnTo>
                      <a:lnTo>
                        <a:pt x="273" y="268"/>
                      </a:lnTo>
                      <a:lnTo>
                        <a:pt x="274" y="274"/>
                      </a:lnTo>
                      <a:lnTo>
                        <a:pt x="276" y="281"/>
                      </a:lnTo>
                      <a:lnTo>
                        <a:pt x="279" y="286"/>
                      </a:lnTo>
                      <a:lnTo>
                        <a:pt x="282" y="292"/>
                      </a:lnTo>
                      <a:lnTo>
                        <a:pt x="287" y="297"/>
                      </a:lnTo>
                      <a:lnTo>
                        <a:pt x="292" y="303"/>
                      </a:lnTo>
                      <a:lnTo>
                        <a:pt x="298" y="308"/>
                      </a:lnTo>
                      <a:lnTo>
                        <a:pt x="309" y="315"/>
                      </a:lnTo>
                      <a:lnTo>
                        <a:pt x="325" y="322"/>
                      </a:lnTo>
                      <a:lnTo>
                        <a:pt x="347" y="330"/>
                      </a:lnTo>
                      <a:lnTo>
                        <a:pt x="374" y="338"/>
                      </a:lnTo>
                      <a:lnTo>
                        <a:pt x="406" y="347"/>
                      </a:lnTo>
                      <a:lnTo>
                        <a:pt x="444" y="357"/>
                      </a:lnTo>
                      <a:lnTo>
                        <a:pt x="486" y="368"/>
                      </a:lnTo>
                      <a:lnTo>
                        <a:pt x="535" y="379"/>
                      </a:lnTo>
                      <a:lnTo>
                        <a:pt x="584" y="390"/>
                      </a:lnTo>
                      <a:lnTo>
                        <a:pt x="629" y="403"/>
                      </a:lnTo>
                      <a:lnTo>
                        <a:pt x="670" y="416"/>
                      </a:lnTo>
                      <a:lnTo>
                        <a:pt x="707" y="430"/>
                      </a:lnTo>
                      <a:lnTo>
                        <a:pt x="724" y="437"/>
                      </a:lnTo>
                      <a:lnTo>
                        <a:pt x="741" y="445"/>
                      </a:lnTo>
                      <a:lnTo>
                        <a:pt x="756" y="452"/>
                      </a:lnTo>
                      <a:lnTo>
                        <a:pt x="771" y="459"/>
                      </a:lnTo>
                      <a:lnTo>
                        <a:pt x="784" y="467"/>
                      </a:lnTo>
                      <a:lnTo>
                        <a:pt x="796" y="475"/>
                      </a:lnTo>
                      <a:lnTo>
                        <a:pt x="809" y="483"/>
                      </a:lnTo>
                      <a:lnTo>
                        <a:pt x="819" y="491"/>
                      </a:lnTo>
                      <a:lnTo>
                        <a:pt x="829" y="500"/>
                      </a:lnTo>
                      <a:lnTo>
                        <a:pt x="837" y="509"/>
                      </a:lnTo>
                      <a:lnTo>
                        <a:pt x="846" y="519"/>
                      </a:lnTo>
                      <a:lnTo>
                        <a:pt x="853" y="528"/>
                      </a:lnTo>
                      <a:lnTo>
                        <a:pt x="860" y="539"/>
                      </a:lnTo>
                      <a:lnTo>
                        <a:pt x="867" y="549"/>
                      </a:lnTo>
                      <a:lnTo>
                        <a:pt x="873" y="561"/>
                      </a:lnTo>
                      <a:lnTo>
                        <a:pt x="878" y="573"/>
                      </a:lnTo>
                      <a:lnTo>
                        <a:pt x="884" y="585"/>
                      </a:lnTo>
                      <a:lnTo>
                        <a:pt x="888" y="597"/>
                      </a:lnTo>
                      <a:lnTo>
                        <a:pt x="891" y="610"/>
                      </a:lnTo>
                      <a:lnTo>
                        <a:pt x="894" y="623"/>
                      </a:lnTo>
                      <a:lnTo>
                        <a:pt x="896" y="636"/>
                      </a:lnTo>
                      <a:lnTo>
                        <a:pt x="898" y="650"/>
                      </a:lnTo>
                      <a:lnTo>
                        <a:pt x="898" y="664"/>
                      </a:lnTo>
                      <a:lnTo>
                        <a:pt x="899" y="680"/>
                      </a:lnTo>
                      <a:lnTo>
                        <a:pt x="898" y="696"/>
                      </a:lnTo>
                      <a:lnTo>
                        <a:pt x="897" y="712"/>
                      </a:lnTo>
                      <a:lnTo>
                        <a:pt x="895" y="728"/>
                      </a:lnTo>
                      <a:lnTo>
                        <a:pt x="892" y="743"/>
                      </a:lnTo>
                      <a:lnTo>
                        <a:pt x="888" y="758"/>
                      </a:lnTo>
                      <a:lnTo>
                        <a:pt x="883" y="773"/>
                      </a:lnTo>
                      <a:lnTo>
                        <a:pt x="877" y="787"/>
                      </a:lnTo>
                      <a:lnTo>
                        <a:pt x="871" y="802"/>
                      </a:lnTo>
                      <a:lnTo>
                        <a:pt x="863" y="816"/>
                      </a:lnTo>
                      <a:lnTo>
                        <a:pt x="855" y="830"/>
                      </a:lnTo>
                      <a:lnTo>
                        <a:pt x="846" y="843"/>
                      </a:lnTo>
                      <a:lnTo>
                        <a:pt x="836" y="856"/>
                      </a:lnTo>
                      <a:lnTo>
                        <a:pt x="826" y="869"/>
                      </a:lnTo>
                      <a:lnTo>
                        <a:pt x="814" y="881"/>
                      </a:lnTo>
                      <a:lnTo>
                        <a:pt x="801" y="894"/>
                      </a:lnTo>
                      <a:lnTo>
                        <a:pt x="788" y="905"/>
                      </a:lnTo>
                      <a:lnTo>
                        <a:pt x="773" y="917"/>
                      </a:lnTo>
                      <a:lnTo>
                        <a:pt x="759" y="928"/>
                      </a:lnTo>
                      <a:lnTo>
                        <a:pt x="743" y="938"/>
                      </a:lnTo>
                      <a:lnTo>
                        <a:pt x="727" y="947"/>
                      </a:lnTo>
                      <a:lnTo>
                        <a:pt x="708" y="956"/>
                      </a:lnTo>
                      <a:lnTo>
                        <a:pt x="690" y="964"/>
                      </a:lnTo>
                      <a:lnTo>
                        <a:pt x="671" y="971"/>
                      </a:lnTo>
                      <a:lnTo>
                        <a:pt x="652" y="977"/>
                      </a:lnTo>
                      <a:lnTo>
                        <a:pt x="630" y="982"/>
                      </a:lnTo>
                      <a:lnTo>
                        <a:pt x="609" y="987"/>
                      </a:lnTo>
                      <a:lnTo>
                        <a:pt x="586" y="991"/>
                      </a:lnTo>
                      <a:lnTo>
                        <a:pt x="562" y="994"/>
                      </a:lnTo>
                      <a:lnTo>
                        <a:pt x="538" y="997"/>
                      </a:lnTo>
                      <a:lnTo>
                        <a:pt x="514" y="999"/>
                      </a:lnTo>
                      <a:lnTo>
                        <a:pt x="487" y="1000"/>
                      </a:lnTo>
                      <a:lnTo>
                        <a:pt x="461" y="1000"/>
                      </a:lnTo>
                      <a:lnTo>
                        <a:pt x="437" y="1000"/>
                      </a:lnTo>
                      <a:lnTo>
                        <a:pt x="413" y="999"/>
                      </a:lnTo>
                      <a:lnTo>
                        <a:pt x="390" y="997"/>
                      </a:lnTo>
                      <a:lnTo>
                        <a:pt x="368" y="995"/>
                      </a:lnTo>
                      <a:lnTo>
                        <a:pt x="347" y="992"/>
                      </a:lnTo>
                      <a:lnTo>
                        <a:pt x="325" y="989"/>
                      </a:lnTo>
                      <a:lnTo>
                        <a:pt x="305" y="985"/>
                      </a:lnTo>
                      <a:lnTo>
                        <a:pt x="285" y="980"/>
                      </a:lnTo>
                      <a:lnTo>
                        <a:pt x="266" y="975"/>
                      </a:lnTo>
                      <a:lnTo>
                        <a:pt x="247" y="969"/>
                      </a:lnTo>
                      <a:lnTo>
                        <a:pt x="230" y="963"/>
                      </a:lnTo>
                      <a:lnTo>
                        <a:pt x="213" y="956"/>
                      </a:lnTo>
                      <a:lnTo>
                        <a:pt x="196" y="948"/>
                      </a:lnTo>
                      <a:lnTo>
                        <a:pt x="180" y="940"/>
                      </a:lnTo>
                      <a:lnTo>
                        <a:pt x="164" y="931"/>
                      </a:lnTo>
                      <a:lnTo>
                        <a:pt x="150" y="920"/>
                      </a:lnTo>
                      <a:lnTo>
                        <a:pt x="136" y="910"/>
                      </a:lnTo>
                      <a:lnTo>
                        <a:pt x="123" y="900"/>
                      </a:lnTo>
                      <a:lnTo>
                        <a:pt x="109" y="889"/>
                      </a:lnTo>
                      <a:lnTo>
                        <a:pt x="97" y="878"/>
                      </a:lnTo>
                      <a:lnTo>
                        <a:pt x="86" y="866"/>
                      </a:lnTo>
                      <a:lnTo>
                        <a:pt x="75" y="854"/>
                      </a:lnTo>
                      <a:lnTo>
                        <a:pt x="65" y="841"/>
                      </a:lnTo>
                      <a:lnTo>
                        <a:pt x="56" y="828"/>
                      </a:lnTo>
                      <a:lnTo>
                        <a:pt x="47" y="814"/>
                      </a:lnTo>
                      <a:lnTo>
                        <a:pt x="38" y="799"/>
                      </a:lnTo>
                      <a:lnTo>
                        <a:pt x="30" y="785"/>
                      </a:lnTo>
                      <a:lnTo>
                        <a:pt x="23" y="770"/>
                      </a:lnTo>
                      <a:lnTo>
                        <a:pt x="16" y="755"/>
                      </a:lnTo>
                      <a:lnTo>
                        <a:pt x="10" y="739"/>
                      </a:lnTo>
                      <a:lnTo>
                        <a:pt x="5" y="723"/>
                      </a:lnTo>
                      <a:lnTo>
                        <a:pt x="0" y="706"/>
                      </a:lnTo>
                      <a:close/>
                    </a:path>
                  </a:pathLst>
                </a:custGeom>
                <a:noFill/>
                <a:ln w="9525">
                  <a:noFill/>
                  <a:round/>
                  <a:headEnd/>
                  <a:tailEnd/>
                </a:ln>
              </p:spPr>
              <p:txBody>
                <a:bodyPr/>
                <a:lstStyle/>
                <a:p>
                  <a:endParaRPr lang="pt-BR"/>
                </a:p>
              </p:txBody>
            </p:sp>
            <p:sp>
              <p:nvSpPr>
                <p:cNvPr id="17598" name="Freeform 1214"/>
                <p:cNvSpPr>
                  <a:spLocks/>
                </p:cNvSpPr>
                <p:nvPr/>
              </p:nvSpPr>
              <p:spPr bwMode="auto">
                <a:xfrm>
                  <a:off x="881" y="1104"/>
                  <a:ext cx="31" cy="34"/>
                </a:xfrm>
                <a:custGeom>
                  <a:avLst/>
                  <a:gdLst/>
                  <a:ahLst/>
                  <a:cxnLst>
                    <a:cxn ang="0">
                      <a:pos x="272" y="718"/>
                    </a:cxn>
                    <a:cxn ang="0">
                      <a:pos x="322" y="779"/>
                    </a:cxn>
                    <a:cxn ang="0">
                      <a:pos x="400" y="813"/>
                    </a:cxn>
                    <a:cxn ang="0">
                      <a:pos x="507" y="816"/>
                    </a:cxn>
                    <a:cxn ang="0">
                      <a:pos x="596" y="789"/>
                    </a:cxn>
                    <a:cxn ang="0">
                      <a:pos x="635" y="752"/>
                    </a:cxn>
                    <a:cxn ang="0">
                      <a:pos x="643" y="707"/>
                    </a:cxn>
                    <a:cxn ang="0">
                      <a:pos x="633" y="677"/>
                    </a:cxn>
                    <a:cxn ang="0">
                      <a:pos x="604" y="653"/>
                    </a:cxn>
                    <a:cxn ang="0">
                      <a:pos x="540" y="633"/>
                    </a:cxn>
                    <a:cxn ang="0">
                      <a:pos x="265" y="561"/>
                    </a:cxn>
                    <a:cxn ang="0">
                      <a:pos x="174" y="523"/>
                    </a:cxn>
                    <a:cxn ang="0">
                      <a:pos x="111" y="478"/>
                    </a:cxn>
                    <a:cxn ang="0">
                      <a:pos x="64" y="416"/>
                    </a:cxn>
                    <a:cxn ang="0">
                      <a:pos x="40" y="344"/>
                    </a:cxn>
                    <a:cxn ang="0">
                      <a:pos x="37" y="263"/>
                    </a:cxn>
                    <a:cxn ang="0">
                      <a:pos x="54" y="193"/>
                    </a:cxn>
                    <a:cxn ang="0">
                      <a:pos x="91" y="130"/>
                    </a:cxn>
                    <a:cxn ang="0">
                      <a:pos x="147" y="75"/>
                    </a:cxn>
                    <a:cxn ang="0">
                      <a:pos x="223" y="33"/>
                    </a:cxn>
                    <a:cxn ang="0">
                      <a:pos x="321" y="8"/>
                    </a:cxn>
                    <a:cxn ang="0">
                      <a:pos x="440" y="0"/>
                    </a:cxn>
                    <a:cxn ang="0">
                      <a:pos x="554" y="7"/>
                    </a:cxn>
                    <a:cxn ang="0">
                      <a:pos x="647" y="25"/>
                    </a:cxn>
                    <a:cxn ang="0">
                      <a:pos x="721" y="57"/>
                    </a:cxn>
                    <a:cxn ang="0">
                      <a:pos x="778" y="100"/>
                    </a:cxn>
                    <a:cxn ang="0">
                      <a:pos x="822" y="155"/>
                    </a:cxn>
                    <a:cxn ang="0">
                      <a:pos x="856" y="223"/>
                    </a:cxn>
                    <a:cxn ang="0">
                      <a:pos x="617" y="271"/>
                    </a:cxn>
                    <a:cxn ang="0">
                      <a:pos x="578" y="220"/>
                    </a:cxn>
                    <a:cxn ang="0">
                      <a:pos x="515" y="190"/>
                    </a:cxn>
                    <a:cxn ang="0">
                      <a:pos x="420" y="183"/>
                    </a:cxn>
                    <a:cxn ang="0">
                      <a:pos x="326" y="198"/>
                    </a:cxn>
                    <a:cxn ang="0">
                      <a:pos x="283" y="227"/>
                    </a:cxn>
                    <a:cxn ang="0">
                      <a:pos x="272" y="261"/>
                    </a:cxn>
                    <a:cxn ang="0">
                      <a:pos x="282" y="292"/>
                    </a:cxn>
                    <a:cxn ang="0">
                      <a:pos x="325" y="322"/>
                    </a:cxn>
                    <a:cxn ang="0">
                      <a:pos x="487" y="368"/>
                    </a:cxn>
                    <a:cxn ang="0">
                      <a:pos x="708" y="430"/>
                    </a:cxn>
                    <a:cxn ang="0">
                      <a:pos x="784" y="467"/>
                    </a:cxn>
                    <a:cxn ang="0">
                      <a:pos x="837" y="509"/>
                    </a:cxn>
                    <a:cxn ang="0">
                      <a:pos x="873" y="561"/>
                    </a:cxn>
                    <a:cxn ang="0">
                      <a:pos x="893" y="623"/>
                    </a:cxn>
                    <a:cxn ang="0">
                      <a:pos x="898" y="696"/>
                    </a:cxn>
                    <a:cxn ang="0">
                      <a:pos x="883" y="773"/>
                    </a:cxn>
                    <a:cxn ang="0">
                      <a:pos x="846" y="843"/>
                    </a:cxn>
                    <a:cxn ang="0">
                      <a:pos x="788" y="905"/>
                    </a:cxn>
                    <a:cxn ang="0">
                      <a:pos x="709" y="956"/>
                    </a:cxn>
                    <a:cxn ang="0">
                      <a:pos x="608" y="987"/>
                    </a:cxn>
                    <a:cxn ang="0">
                      <a:pos x="488" y="1000"/>
                    </a:cxn>
                    <a:cxn ang="0">
                      <a:pos x="368" y="995"/>
                    </a:cxn>
                    <a:cxn ang="0">
                      <a:pos x="266" y="975"/>
                    </a:cxn>
                    <a:cxn ang="0">
                      <a:pos x="180" y="940"/>
                    </a:cxn>
                    <a:cxn ang="0">
                      <a:pos x="110" y="889"/>
                    </a:cxn>
                    <a:cxn ang="0">
                      <a:pos x="55" y="828"/>
                    </a:cxn>
                    <a:cxn ang="0">
                      <a:pos x="17" y="755"/>
                    </a:cxn>
                  </a:cxnLst>
                  <a:rect l="0" t="0" r="r" b="b"/>
                  <a:pathLst>
                    <a:path w="898" h="1000">
                      <a:moveTo>
                        <a:pt x="0" y="706"/>
                      </a:moveTo>
                      <a:lnTo>
                        <a:pt x="256" y="666"/>
                      </a:lnTo>
                      <a:lnTo>
                        <a:pt x="260" y="685"/>
                      </a:lnTo>
                      <a:lnTo>
                        <a:pt x="266" y="702"/>
                      </a:lnTo>
                      <a:lnTo>
                        <a:pt x="272" y="718"/>
                      </a:lnTo>
                      <a:lnTo>
                        <a:pt x="280" y="732"/>
                      </a:lnTo>
                      <a:lnTo>
                        <a:pt x="289" y="745"/>
                      </a:lnTo>
                      <a:lnTo>
                        <a:pt x="298" y="758"/>
                      </a:lnTo>
                      <a:lnTo>
                        <a:pt x="310" y="769"/>
                      </a:lnTo>
                      <a:lnTo>
                        <a:pt x="322" y="779"/>
                      </a:lnTo>
                      <a:lnTo>
                        <a:pt x="335" y="788"/>
                      </a:lnTo>
                      <a:lnTo>
                        <a:pt x="349" y="795"/>
                      </a:lnTo>
                      <a:lnTo>
                        <a:pt x="364" y="803"/>
                      </a:lnTo>
                      <a:lnTo>
                        <a:pt x="381" y="808"/>
                      </a:lnTo>
                      <a:lnTo>
                        <a:pt x="400" y="813"/>
                      </a:lnTo>
                      <a:lnTo>
                        <a:pt x="419" y="816"/>
                      </a:lnTo>
                      <a:lnTo>
                        <a:pt x="439" y="817"/>
                      </a:lnTo>
                      <a:lnTo>
                        <a:pt x="461" y="818"/>
                      </a:lnTo>
                      <a:lnTo>
                        <a:pt x="485" y="817"/>
                      </a:lnTo>
                      <a:lnTo>
                        <a:pt x="507" y="816"/>
                      </a:lnTo>
                      <a:lnTo>
                        <a:pt x="528" y="813"/>
                      </a:lnTo>
                      <a:lnTo>
                        <a:pt x="548" y="809"/>
                      </a:lnTo>
                      <a:lnTo>
                        <a:pt x="565" y="804"/>
                      </a:lnTo>
                      <a:lnTo>
                        <a:pt x="582" y="797"/>
                      </a:lnTo>
                      <a:lnTo>
                        <a:pt x="596" y="789"/>
                      </a:lnTo>
                      <a:lnTo>
                        <a:pt x="609" y="781"/>
                      </a:lnTo>
                      <a:lnTo>
                        <a:pt x="618" y="775"/>
                      </a:lnTo>
                      <a:lnTo>
                        <a:pt x="625" y="767"/>
                      </a:lnTo>
                      <a:lnTo>
                        <a:pt x="630" y="760"/>
                      </a:lnTo>
                      <a:lnTo>
                        <a:pt x="635" y="752"/>
                      </a:lnTo>
                      <a:lnTo>
                        <a:pt x="639" y="743"/>
                      </a:lnTo>
                      <a:lnTo>
                        <a:pt x="641" y="734"/>
                      </a:lnTo>
                      <a:lnTo>
                        <a:pt x="643" y="724"/>
                      </a:lnTo>
                      <a:lnTo>
                        <a:pt x="643" y="714"/>
                      </a:lnTo>
                      <a:lnTo>
                        <a:pt x="643" y="707"/>
                      </a:lnTo>
                      <a:lnTo>
                        <a:pt x="642" y="700"/>
                      </a:lnTo>
                      <a:lnTo>
                        <a:pt x="641" y="694"/>
                      </a:lnTo>
                      <a:lnTo>
                        <a:pt x="639" y="688"/>
                      </a:lnTo>
                      <a:lnTo>
                        <a:pt x="636" y="682"/>
                      </a:lnTo>
                      <a:lnTo>
                        <a:pt x="633" y="677"/>
                      </a:lnTo>
                      <a:lnTo>
                        <a:pt x="629" y="670"/>
                      </a:lnTo>
                      <a:lnTo>
                        <a:pt x="625" y="665"/>
                      </a:lnTo>
                      <a:lnTo>
                        <a:pt x="620" y="661"/>
                      </a:lnTo>
                      <a:lnTo>
                        <a:pt x="612" y="657"/>
                      </a:lnTo>
                      <a:lnTo>
                        <a:pt x="604" y="653"/>
                      </a:lnTo>
                      <a:lnTo>
                        <a:pt x="594" y="648"/>
                      </a:lnTo>
                      <a:lnTo>
                        <a:pt x="583" y="644"/>
                      </a:lnTo>
                      <a:lnTo>
                        <a:pt x="570" y="640"/>
                      </a:lnTo>
                      <a:lnTo>
                        <a:pt x="556" y="636"/>
                      </a:lnTo>
                      <a:lnTo>
                        <a:pt x="540" y="633"/>
                      </a:lnTo>
                      <a:lnTo>
                        <a:pt x="467" y="616"/>
                      </a:lnTo>
                      <a:lnTo>
                        <a:pt x="400" y="600"/>
                      </a:lnTo>
                      <a:lnTo>
                        <a:pt x="341" y="584"/>
                      </a:lnTo>
                      <a:lnTo>
                        <a:pt x="288" y="569"/>
                      </a:lnTo>
                      <a:lnTo>
                        <a:pt x="265" y="561"/>
                      </a:lnTo>
                      <a:lnTo>
                        <a:pt x="243" y="553"/>
                      </a:lnTo>
                      <a:lnTo>
                        <a:pt x="223" y="545"/>
                      </a:lnTo>
                      <a:lnTo>
                        <a:pt x="205" y="538"/>
                      </a:lnTo>
                      <a:lnTo>
                        <a:pt x="189" y="531"/>
                      </a:lnTo>
                      <a:lnTo>
                        <a:pt x="174" y="523"/>
                      </a:lnTo>
                      <a:lnTo>
                        <a:pt x="161" y="516"/>
                      </a:lnTo>
                      <a:lnTo>
                        <a:pt x="149" y="509"/>
                      </a:lnTo>
                      <a:lnTo>
                        <a:pt x="136" y="500"/>
                      </a:lnTo>
                      <a:lnTo>
                        <a:pt x="123" y="489"/>
                      </a:lnTo>
                      <a:lnTo>
                        <a:pt x="111" y="478"/>
                      </a:lnTo>
                      <a:lnTo>
                        <a:pt x="100" y="467"/>
                      </a:lnTo>
                      <a:lnTo>
                        <a:pt x="90" y="455"/>
                      </a:lnTo>
                      <a:lnTo>
                        <a:pt x="81" y="443"/>
                      </a:lnTo>
                      <a:lnTo>
                        <a:pt x="71" y="431"/>
                      </a:lnTo>
                      <a:lnTo>
                        <a:pt x="64" y="416"/>
                      </a:lnTo>
                      <a:lnTo>
                        <a:pt x="57" y="403"/>
                      </a:lnTo>
                      <a:lnTo>
                        <a:pt x="51" y="389"/>
                      </a:lnTo>
                      <a:lnTo>
                        <a:pt x="47" y="374"/>
                      </a:lnTo>
                      <a:lnTo>
                        <a:pt x="43" y="359"/>
                      </a:lnTo>
                      <a:lnTo>
                        <a:pt x="40" y="344"/>
                      </a:lnTo>
                      <a:lnTo>
                        <a:pt x="37" y="328"/>
                      </a:lnTo>
                      <a:lnTo>
                        <a:pt x="36" y="311"/>
                      </a:lnTo>
                      <a:lnTo>
                        <a:pt x="36" y="293"/>
                      </a:lnTo>
                      <a:lnTo>
                        <a:pt x="36" y="278"/>
                      </a:lnTo>
                      <a:lnTo>
                        <a:pt x="37" y="263"/>
                      </a:lnTo>
                      <a:lnTo>
                        <a:pt x="39" y="249"/>
                      </a:lnTo>
                      <a:lnTo>
                        <a:pt x="42" y="234"/>
                      </a:lnTo>
                      <a:lnTo>
                        <a:pt x="45" y="220"/>
                      </a:lnTo>
                      <a:lnTo>
                        <a:pt x="49" y="207"/>
                      </a:lnTo>
                      <a:lnTo>
                        <a:pt x="54" y="193"/>
                      </a:lnTo>
                      <a:lnTo>
                        <a:pt x="60" y="180"/>
                      </a:lnTo>
                      <a:lnTo>
                        <a:pt x="66" y="166"/>
                      </a:lnTo>
                      <a:lnTo>
                        <a:pt x="74" y="154"/>
                      </a:lnTo>
                      <a:lnTo>
                        <a:pt x="83" y="142"/>
                      </a:lnTo>
                      <a:lnTo>
                        <a:pt x="91" y="130"/>
                      </a:lnTo>
                      <a:lnTo>
                        <a:pt x="101" y="118"/>
                      </a:lnTo>
                      <a:lnTo>
                        <a:pt x="111" y="107"/>
                      </a:lnTo>
                      <a:lnTo>
                        <a:pt x="122" y="96"/>
                      </a:lnTo>
                      <a:lnTo>
                        <a:pt x="134" y="85"/>
                      </a:lnTo>
                      <a:lnTo>
                        <a:pt x="147" y="75"/>
                      </a:lnTo>
                      <a:lnTo>
                        <a:pt x="161" y="66"/>
                      </a:lnTo>
                      <a:lnTo>
                        <a:pt x="175" y="57"/>
                      </a:lnTo>
                      <a:lnTo>
                        <a:pt x="190" y="49"/>
                      </a:lnTo>
                      <a:lnTo>
                        <a:pt x="206" y="40"/>
                      </a:lnTo>
                      <a:lnTo>
                        <a:pt x="223" y="33"/>
                      </a:lnTo>
                      <a:lnTo>
                        <a:pt x="242" y="27"/>
                      </a:lnTo>
                      <a:lnTo>
                        <a:pt x="260" y="21"/>
                      </a:lnTo>
                      <a:lnTo>
                        <a:pt x="279" y="16"/>
                      </a:lnTo>
                      <a:lnTo>
                        <a:pt x="300" y="12"/>
                      </a:lnTo>
                      <a:lnTo>
                        <a:pt x="321" y="8"/>
                      </a:lnTo>
                      <a:lnTo>
                        <a:pt x="343" y="6"/>
                      </a:lnTo>
                      <a:lnTo>
                        <a:pt x="366" y="3"/>
                      </a:lnTo>
                      <a:lnTo>
                        <a:pt x="390" y="1"/>
                      </a:lnTo>
                      <a:lnTo>
                        <a:pt x="415" y="1"/>
                      </a:lnTo>
                      <a:lnTo>
                        <a:pt x="440" y="0"/>
                      </a:lnTo>
                      <a:lnTo>
                        <a:pt x="465" y="0"/>
                      </a:lnTo>
                      <a:lnTo>
                        <a:pt x="488" y="1"/>
                      </a:lnTo>
                      <a:lnTo>
                        <a:pt x="510" y="3"/>
                      </a:lnTo>
                      <a:lnTo>
                        <a:pt x="532" y="4"/>
                      </a:lnTo>
                      <a:lnTo>
                        <a:pt x="554" y="7"/>
                      </a:lnTo>
                      <a:lnTo>
                        <a:pt x="574" y="9"/>
                      </a:lnTo>
                      <a:lnTo>
                        <a:pt x="593" y="13"/>
                      </a:lnTo>
                      <a:lnTo>
                        <a:pt x="612" y="16"/>
                      </a:lnTo>
                      <a:lnTo>
                        <a:pt x="631" y="20"/>
                      </a:lnTo>
                      <a:lnTo>
                        <a:pt x="647" y="25"/>
                      </a:lnTo>
                      <a:lnTo>
                        <a:pt x="664" y="30"/>
                      </a:lnTo>
                      <a:lnTo>
                        <a:pt x="679" y="36"/>
                      </a:lnTo>
                      <a:lnTo>
                        <a:pt x="695" y="42"/>
                      </a:lnTo>
                      <a:lnTo>
                        <a:pt x="708" y="50"/>
                      </a:lnTo>
                      <a:lnTo>
                        <a:pt x="721" y="57"/>
                      </a:lnTo>
                      <a:lnTo>
                        <a:pt x="734" y="65"/>
                      </a:lnTo>
                      <a:lnTo>
                        <a:pt x="745" y="73"/>
                      </a:lnTo>
                      <a:lnTo>
                        <a:pt x="756" y="81"/>
                      </a:lnTo>
                      <a:lnTo>
                        <a:pt x="767" y="91"/>
                      </a:lnTo>
                      <a:lnTo>
                        <a:pt x="778" y="100"/>
                      </a:lnTo>
                      <a:lnTo>
                        <a:pt x="788" y="110"/>
                      </a:lnTo>
                      <a:lnTo>
                        <a:pt x="797" y="121"/>
                      </a:lnTo>
                      <a:lnTo>
                        <a:pt x="806" y="132"/>
                      </a:lnTo>
                      <a:lnTo>
                        <a:pt x="815" y="143"/>
                      </a:lnTo>
                      <a:lnTo>
                        <a:pt x="822" y="155"/>
                      </a:lnTo>
                      <a:lnTo>
                        <a:pt x="830" y="168"/>
                      </a:lnTo>
                      <a:lnTo>
                        <a:pt x="837" y="182"/>
                      </a:lnTo>
                      <a:lnTo>
                        <a:pt x="843" y="195"/>
                      </a:lnTo>
                      <a:lnTo>
                        <a:pt x="850" y="209"/>
                      </a:lnTo>
                      <a:lnTo>
                        <a:pt x="856" y="223"/>
                      </a:lnTo>
                      <a:lnTo>
                        <a:pt x="861" y="238"/>
                      </a:lnTo>
                      <a:lnTo>
                        <a:pt x="866" y="253"/>
                      </a:lnTo>
                      <a:lnTo>
                        <a:pt x="626" y="297"/>
                      </a:lnTo>
                      <a:lnTo>
                        <a:pt x="622" y="284"/>
                      </a:lnTo>
                      <a:lnTo>
                        <a:pt x="617" y="271"/>
                      </a:lnTo>
                      <a:lnTo>
                        <a:pt x="610" y="259"/>
                      </a:lnTo>
                      <a:lnTo>
                        <a:pt x="603" y="248"/>
                      </a:lnTo>
                      <a:lnTo>
                        <a:pt x="596" y="238"/>
                      </a:lnTo>
                      <a:lnTo>
                        <a:pt x="587" y="229"/>
                      </a:lnTo>
                      <a:lnTo>
                        <a:pt x="578" y="220"/>
                      </a:lnTo>
                      <a:lnTo>
                        <a:pt x="568" y="212"/>
                      </a:lnTo>
                      <a:lnTo>
                        <a:pt x="556" y="205"/>
                      </a:lnTo>
                      <a:lnTo>
                        <a:pt x="544" y="199"/>
                      </a:lnTo>
                      <a:lnTo>
                        <a:pt x="530" y="194"/>
                      </a:lnTo>
                      <a:lnTo>
                        <a:pt x="515" y="190"/>
                      </a:lnTo>
                      <a:lnTo>
                        <a:pt x="499" y="187"/>
                      </a:lnTo>
                      <a:lnTo>
                        <a:pt x="482" y="185"/>
                      </a:lnTo>
                      <a:lnTo>
                        <a:pt x="465" y="183"/>
                      </a:lnTo>
                      <a:lnTo>
                        <a:pt x="445" y="183"/>
                      </a:lnTo>
                      <a:lnTo>
                        <a:pt x="420" y="183"/>
                      </a:lnTo>
                      <a:lnTo>
                        <a:pt x="398" y="184"/>
                      </a:lnTo>
                      <a:lnTo>
                        <a:pt x="377" y="187"/>
                      </a:lnTo>
                      <a:lnTo>
                        <a:pt x="358" y="190"/>
                      </a:lnTo>
                      <a:lnTo>
                        <a:pt x="341" y="194"/>
                      </a:lnTo>
                      <a:lnTo>
                        <a:pt x="326" y="198"/>
                      </a:lnTo>
                      <a:lnTo>
                        <a:pt x="313" y="204"/>
                      </a:lnTo>
                      <a:lnTo>
                        <a:pt x="300" y="210"/>
                      </a:lnTo>
                      <a:lnTo>
                        <a:pt x="294" y="216"/>
                      </a:lnTo>
                      <a:lnTo>
                        <a:pt x="288" y="221"/>
                      </a:lnTo>
                      <a:lnTo>
                        <a:pt x="283" y="227"/>
                      </a:lnTo>
                      <a:lnTo>
                        <a:pt x="279" y="233"/>
                      </a:lnTo>
                      <a:lnTo>
                        <a:pt x="276" y="240"/>
                      </a:lnTo>
                      <a:lnTo>
                        <a:pt x="274" y="247"/>
                      </a:lnTo>
                      <a:lnTo>
                        <a:pt x="272" y="254"/>
                      </a:lnTo>
                      <a:lnTo>
                        <a:pt x="272" y="261"/>
                      </a:lnTo>
                      <a:lnTo>
                        <a:pt x="272" y="268"/>
                      </a:lnTo>
                      <a:lnTo>
                        <a:pt x="274" y="274"/>
                      </a:lnTo>
                      <a:lnTo>
                        <a:pt x="275" y="281"/>
                      </a:lnTo>
                      <a:lnTo>
                        <a:pt x="278" y="286"/>
                      </a:lnTo>
                      <a:lnTo>
                        <a:pt x="282" y="292"/>
                      </a:lnTo>
                      <a:lnTo>
                        <a:pt x="286" y="297"/>
                      </a:lnTo>
                      <a:lnTo>
                        <a:pt x="291" y="303"/>
                      </a:lnTo>
                      <a:lnTo>
                        <a:pt x="297" y="308"/>
                      </a:lnTo>
                      <a:lnTo>
                        <a:pt x="308" y="315"/>
                      </a:lnTo>
                      <a:lnTo>
                        <a:pt x="325" y="322"/>
                      </a:lnTo>
                      <a:lnTo>
                        <a:pt x="347" y="330"/>
                      </a:lnTo>
                      <a:lnTo>
                        <a:pt x="374" y="338"/>
                      </a:lnTo>
                      <a:lnTo>
                        <a:pt x="406" y="347"/>
                      </a:lnTo>
                      <a:lnTo>
                        <a:pt x="444" y="357"/>
                      </a:lnTo>
                      <a:lnTo>
                        <a:pt x="487" y="368"/>
                      </a:lnTo>
                      <a:lnTo>
                        <a:pt x="535" y="379"/>
                      </a:lnTo>
                      <a:lnTo>
                        <a:pt x="584" y="390"/>
                      </a:lnTo>
                      <a:lnTo>
                        <a:pt x="629" y="403"/>
                      </a:lnTo>
                      <a:lnTo>
                        <a:pt x="670" y="416"/>
                      </a:lnTo>
                      <a:lnTo>
                        <a:pt x="708" y="430"/>
                      </a:lnTo>
                      <a:lnTo>
                        <a:pt x="725" y="437"/>
                      </a:lnTo>
                      <a:lnTo>
                        <a:pt x="741" y="445"/>
                      </a:lnTo>
                      <a:lnTo>
                        <a:pt x="756" y="452"/>
                      </a:lnTo>
                      <a:lnTo>
                        <a:pt x="771" y="459"/>
                      </a:lnTo>
                      <a:lnTo>
                        <a:pt x="784" y="467"/>
                      </a:lnTo>
                      <a:lnTo>
                        <a:pt x="797" y="475"/>
                      </a:lnTo>
                      <a:lnTo>
                        <a:pt x="808" y="483"/>
                      </a:lnTo>
                      <a:lnTo>
                        <a:pt x="819" y="491"/>
                      </a:lnTo>
                      <a:lnTo>
                        <a:pt x="828" y="500"/>
                      </a:lnTo>
                      <a:lnTo>
                        <a:pt x="837" y="509"/>
                      </a:lnTo>
                      <a:lnTo>
                        <a:pt x="845" y="519"/>
                      </a:lnTo>
                      <a:lnTo>
                        <a:pt x="854" y="528"/>
                      </a:lnTo>
                      <a:lnTo>
                        <a:pt x="861" y="539"/>
                      </a:lnTo>
                      <a:lnTo>
                        <a:pt x="867" y="549"/>
                      </a:lnTo>
                      <a:lnTo>
                        <a:pt x="873" y="561"/>
                      </a:lnTo>
                      <a:lnTo>
                        <a:pt x="879" y="573"/>
                      </a:lnTo>
                      <a:lnTo>
                        <a:pt x="883" y="585"/>
                      </a:lnTo>
                      <a:lnTo>
                        <a:pt x="887" y="597"/>
                      </a:lnTo>
                      <a:lnTo>
                        <a:pt x="890" y="610"/>
                      </a:lnTo>
                      <a:lnTo>
                        <a:pt x="893" y="623"/>
                      </a:lnTo>
                      <a:lnTo>
                        <a:pt x="895" y="636"/>
                      </a:lnTo>
                      <a:lnTo>
                        <a:pt x="897" y="650"/>
                      </a:lnTo>
                      <a:lnTo>
                        <a:pt x="898" y="664"/>
                      </a:lnTo>
                      <a:lnTo>
                        <a:pt x="898" y="680"/>
                      </a:lnTo>
                      <a:lnTo>
                        <a:pt x="898" y="696"/>
                      </a:lnTo>
                      <a:lnTo>
                        <a:pt x="897" y="712"/>
                      </a:lnTo>
                      <a:lnTo>
                        <a:pt x="894" y="728"/>
                      </a:lnTo>
                      <a:lnTo>
                        <a:pt x="891" y="743"/>
                      </a:lnTo>
                      <a:lnTo>
                        <a:pt x="888" y="758"/>
                      </a:lnTo>
                      <a:lnTo>
                        <a:pt x="883" y="773"/>
                      </a:lnTo>
                      <a:lnTo>
                        <a:pt x="877" y="787"/>
                      </a:lnTo>
                      <a:lnTo>
                        <a:pt x="871" y="802"/>
                      </a:lnTo>
                      <a:lnTo>
                        <a:pt x="864" y="816"/>
                      </a:lnTo>
                      <a:lnTo>
                        <a:pt x="856" y="830"/>
                      </a:lnTo>
                      <a:lnTo>
                        <a:pt x="846" y="843"/>
                      </a:lnTo>
                      <a:lnTo>
                        <a:pt x="836" y="856"/>
                      </a:lnTo>
                      <a:lnTo>
                        <a:pt x="825" y="869"/>
                      </a:lnTo>
                      <a:lnTo>
                        <a:pt x="814" y="881"/>
                      </a:lnTo>
                      <a:lnTo>
                        <a:pt x="801" y="894"/>
                      </a:lnTo>
                      <a:lnTo>
                        <a:pt x="788" y="905"/>
                      </a:lnTo>
                      <a:lnTo>
                        <a:pt x="774" y="917"/>
                      </a:lnTo>
                      <a:lnTo>
                        <a:pt x="758" y="928"/>
                      </a:lnTo>
                      <a:lnTo>
                        <a:pt x="742" y="938"/>
                      </a:lnTo>
                      <a:lnTo>
                        <a:pt x="726" y="947"/>
                      </a:lnTo>
                      <a:lnTo>
                        <a:pt x="709" y="956"/>
                      </a:lnTo>
                      <a:lnTo>
                        <a:pt x="690" y="964"/>
                      </a:lnTo>
                      <a:lnTo>
                        <a:pt x="671" y="971"/>
                      </a:lnTo>
                      <a:lnTo>
                        <a:pt x="651" y="977"/>
                      </a:lnTo>
                      <a:lnTo>
                        <a:pt x="630" y="982"/>
                      </a:lnTo>
                      <a:lnTo>
                        <a:pt x="608" y="987"/>
                      </a:lnTo>
                      <a:lnTo>
                        <a:pt x="586" y="991"/>
                      </a:lnTo>
                      <a:lnTo>
                        <a:pt x="563" y="994"/>
                      </a:lnTo>
                      <a:lnTo>
                        <a:pt x="538" y="997"/>
                      </a:lnTo>
                      <a:lnTo>
                        <a:pt x="513" y="999"/>
                      </a:lnTo>
                      <a:lnTo>
                        <a:pt x="488" y="1000"/>
                      </a:lnTo>
                      <a:lnTo>
                        <a:pt x="461" y="1000"/>
                      </a:lnTo>
                      <a:lnTo>
                        <a:pt x="437" y="1000"/>
                      </a:lnTo>
                      <a:lnTo>
                        <a:pt x="413" y="999"/>
                      </a:lnTo>
                      <a:lnTo>
                        <a:pt x="391" y="997"/>
                      </a:lnTo>
                      <a:lnTo>
                        <a:pt x="368" y="995"/>
                      </a:lnTo>
                      <a:lnTo>
                        <a:pt x="346" y="992"/>
                      </a:lnTo>
                      <a:lnTo>
                        <a:pt x="326" y="989"/>
                      </a:lnTo>
                      <a:lnTo>
                        <a:pt x="304" y="985"/>
                      </a:lnTo>
                      <a:lnTo>
                        <a:pt x="285" y="980"/>
                      </a:lnTo>
                      <a:lnTo>
                        <a:pt x="266" y="975"/>
                      </a:lnTo>
                      <a:lnTo>
                        <a:pt x="248" y="969"/>
                      </a:lnTo>
                      <a:lnTo>
                        <a:pt x="229" y="963"/>
                      </a:lnTo>
                      <a:lnTo>
                        <a:pt x="212" y="956"/>
                      </a:lnTo>
                      <a:lnTo>
                        <a:pt x="196" y="948"/>
                      </a:lnTo>
                      <a:lnTo>
                        <a:pt x="180" y="940"/>
                      </a:lnTo>
                      <a:lnTo>
                        <a:pt x="165" y="931"/>
                      </a:lnTo>
                      <a:lnTo>
                        <a:pt x="150" y="920"/>
                      </a:lnTo>
                      <a:lnTo>
                        <a:pt x="136" y="910"/>
                      </a:lnTo>
                      <a:lnTo>
                        <a:pt x="122" y="900"/>
                      </a:lnTo>
                      <a:lnTo>
                        <a:pt x="110" y="889"/>
                      </a:lnTo>
                      <a:lnTo>
                        <a:pt x="98" y="878"/>
                      </a:lnTo>
                      <a:lnTo>
                        <a:pt x="87" y="866"/>
                      </a:lnTo>
                      <a:lnTo>
                        <a:pt x="75" y="854"/>
                      </a:lnTo>
                      <a:lnTo>
                        <a:pt x="65" y="841"/>
                      </a:lnTo>
                      <a:lnTo>
                        <a:pt x="55" y="828"/>
                      </a:lnTo>
                      <a:lnTo>
                        <a:pt x="46" y="814"/>
                      </a:lnTo>
                      <a:lnTo>
                        <a:pt x="38" y="799"/>
                      </a:lnTo>
                      <a:lnTo>
                        <a:pt x="30" y="785"/>
                      </a:lnTo>
                      <a:lnTo>
                        <a:pt x="23" y="770"/>
                      </a:lnTo>
                      <a:lnTo>
                        <a:pt x="17" y="755"/>
                      </a:lnTo>
                      <a:lnTo>
                        <a:pt x="11" y="739"/>
                      </a:lnTo>
                      <a:lnTo>
                        <a:pt x="5" y="723"/>
                      </a:lnTo>
                      <a:lnTo>
                        <a:pt x="0" y="706"/>
                      </a:lnTo>
                      <a:close/>
                    </a:path>
                  </a:pathLst>
                </a:custGeom>
                <a:noFill/>
                <a:ln w="9525">
                  <a:noFill/>
                  <a:round/>
                  <a:headEnd/>
                  <a:tailEnd/>
                </a:ln>
              </p:spPr>
              <p:txBody>
                <a:bodyPr/>
                <a:lstStyle/>
                <a:p>
                  <a:endParaRPr lang="pt-BR"/>
                </a:p>
              </p:txBody>
            </p:sp>
            <p:sp>
              <p:nvSpPr>
                <p:cNvPr id="17599" name="Freeform 1215"/>
                <p:cNvSpPr>
                  <a:spLocks noEditPoints="1"/>
                </p:cNvSpPr>
                <p:nvPr/>
              </p:nvSpPr>
              <p:spPr bwMode="auto">
                <a:xfrm>
                  <a:off x="918" y="1104"/>
                  <a:ext cx="31" cy="34"/>
                </a:xfrm>
                <a:custGeom>
                  <a:avLst/>
                  <a:gdLst/>
                  <a:ahLst/>
                  <a:cxnLst>
                    <a:cxn ang="0">
                      <a:pos x="43" y="223"/>
                    </a:cxn>
                    <a:cxn ang="0">
                      <a:pos x="79" y="151"/>
                    </a:cxn>
                    <a:cxn ang="0">
                      <a:pos x="126" y="95"/>
                    </a:cxn>
                    <a:cxn ang="0">
                      <a:pos x="186" y="52"/>
                    </a:cxn>
                    <a:cxn ang="0">
                      <a:pos x="261" y="21"/>
                    </a:cxn>
                    <a:cxn ang="0">
                      <a:pos x="355" y="4"/>
                    </a:cxn>
                    <a:cxn ang="0">
                      <a:pos x="483" y="1"/>
                    </a:cxn>
                    <a:cxn ang="0">
                      <a:pos x="649" y="23"/>
                    </a:cxn>
                    <a:cxn ang="0">
                      <a:pos x="751" y="74"/>
                    </a:cxn>
                    <a:cxn ang="0">
                      <a:pos x="813" y="142"/>
                    </a:cxn>
                    <a:cxn ang="0">
                      <a:pos x="834" y="203"/>
                    </a:cxn>
                    <a:cxn ang="0">
                      <a:pos x="847" y="369"/>
                    </a:cxn>
                    <a:cxn ang="0">
                      <a:pos x="847" y="774"/>
                    </a:cxn>
                    <a:cxn ang="0">
                      <a:pos x="860" y="866"/>
                    </a:cxn>
                    <a:cxn ang="0">
                      <a:pos x="887" y="945"/>
                    </a:cxn>
                    <a:cxn ang="0">
                      <a:pos x="646" y="965"/>
                    </a:cxn>
                    <a:cxn ang="0">
                      <a:pos x="629" y="916"/>
                    </a:cxn>
                    <a:cxn ang="0">
                      <a:pos x="621" y="885"/>
                    </a:cxn>
                    <a:cxn ang="0">
                      <a:pos x="601" y="889"/>
                    </a:cxn>
                    <a:cxn ang="0">
                      <a:pos x="514" y="951"/>
                    </a:cxn>
                    <a:cxn ang="0">
                      <a:pos x="421" y="988"/>
                    </a:cxn>
                    <a:cxn ang="0">
                      <a:pos x="319" y="1000"/>
                    </a:cxn>
                    <a:cxn ang="0">
                      <a:pos x="232" y="992"/>
                    </a:cxn>
                    <a:cxn ang="0">
                      <a:pos x="158" y="969"/>
                    </a:cxn>
                    <a:cxn ang="0">
                      <a:pos x="96" y="930"/>
                    </a:cxn>
                    <a:cxn ang="0">
                      <a:pos x="48" y="877"/>
                    </a:cxn>
                    <a:cxn ang="0">
                      <a:pos x="16" y="817"/>
                    </a:cxn>
                    <a:cxn ang="0">
                      <a:pos x="1" y="747"/>
                    </a:cxn>
                    <a:cxn ang="0">
                      <a:pos x="5" y="659"/>
                    </a:cxn>
                    <a:cxn ang="0">
                      <a:pos x="39" y="573"/>
                    </a:cxn>
                    <a:cxn ang="0">
                      <a:pos x="99" y="505"/>
                    </a:cxn>
                    <a:cxn ang="0">
                      <a:pos x="187" y="460"/>
                    </a:cxn>
                    <a:cxn ang="0">
                      <a:pos x="318" y="423"/>
                    </a:cxn>
                    <a:cxn ang="0">
                      <a:pos x="501" y="384"/>
                    </a:cxn>
                    <a:cxn ang="0">
                      <a:pos x="597" y="330"/>
                    </a:cxn>
                    <a:cxn ang="0">
                      <a:pos x="583" y="254"/>
                    </a:cxn>
                    <a:cxn ang="0">
                      <a:pos x="539" y="212"/>
                    </a:cxn>
                    <a:cxn ang="0">
                      <a:pos x="448" y="195"/>
                    </a:cxn>
                    <a:cxn ang="0">
                      <a:pos x="364" y="201"/>
                    </a:cxn>
                    <a:cxn ang="0">
                      <a:pos x="309" y="228"/>
                    </a:cxn>
                    <a:cxn ang="0">
                      <a:pos x="270" y="283"/>
                    </a:cxn>
                    <a:cxn ang="0">
                      <a:pos x="570" y="528"/>
                    </a:cxn>
                    <a:cxn ang="0">
                      <a:pos x="468" y="553"/>
                    </a:cxn>
                    <a:cxn ang="0">
                      <a:pos x="355" y="581"/>
                    </a:cxn>
                    <a:cxn ang="0">
                      <a:pos x="292" y="611"/>
                    </a:cxn>
                    <a:cxn ang="0">
                      <a:pos x="258" y="665"/>
                    </a:cxn>
                    <a:cxn ang="0">
                      <a:pos x="260" y="729"/>
                    </a:cxn>
                    <a:cxn ang="0">
                      <a:pos x="294" y="783"/>
                    </a:cxn>
                    <a:cxn ang="0">
                      <a:pos x="352" y="817"/>
                    </a:cxn>
                    <a:cxn ang="0">
                      <a:pos x="430" y="819"/>
                    </a:cxn>
                    <a:cxn ang="0">
                      <a:pos x="511" y="787"/>
                    </a:cxn>
                    <a:cxn ang="0">
                      <a:pos x="565" y="739"/>
                    </a:cxn>
                    <a:cxn ang="0">
                      <a:pos x="590" y="685"/>
                    </a:cxn>
                    <a:cxn ang="0">
                      <a:pos x="597" y="612"/>
                    </a:cxn>
                  </a:cxnLst>
                  <a:rect l="0" t="0" r="r" b="b"/>
                  <a:pathLst>
                    <a:path w="903" h="1000">
                      <a:moveTo>
                        <a:pt x="257" y="314"/>
                      </a:moveTo>
                      <a:lnTo>
                        <a:pt x="27" y="272"/>
                      </a:lnTo>
                      <a:lnTo>
                        <a:pt x="32" y="255"/>
                      </a:lnTo>
                      <a:lnTo>
                        <a:pt x="37" y="239"/>
                      </a:lnTo>
                      <a:lnTo>
                        <a:pt x="43" y="223"/>
                      </a:lnTo>
                      <a:lnTo>
                        <a:pt x="49" y="208"/>
                      </a:lnTo>
                      <a:lnTo>
                        <a:pt x="56" y="193"/>
                      </a:lnTo>
                      <a:lnTo>
                        <a:pt x="63" y="179"/>
                      </a:lnTo>
                      <a:lnTo>
                        <a:pt x="71" y="164"/>
                      </a:lnTo>
                      <a:lnTo>
                        <a:pt x="79" y="151"/>
                      </a:lnTo>
                      <a:lnTo>
                        <a:pt x="87" y="139"/>
                      </a:lnTo>
                      <a:lnTo>
                        <a:pt x="96" y="127"/>
                      </a:lnTo>
                      <a:lnTo>
                        <a:pt x="106" y="116"/>
                      </a:lnTo>
                      <a:lnTo>
                        <a:pt x="116" y="105"/>
                      </a:lnTo>
                      <a:lnTo>
                        <a:pt x="126" y="95"/>
                      </a:lnTo>
                      <a:lnTo>
                        <a:pt x="137" y="85"/>
                      </a:lnTo>
                      <a:lnTo>
                        <a:pt x="148" y="76"/>
                      </a:lnTo>
                      <a:lnTo>
                        <a:pt x="160" y="67"/>
                      </a:lnTo>
                      <a:lnTo>
                        <a:pt x="172" y="59"/>
                      </a:lnTo>
                      <a:lnTo>
                        <a:pt x="186" y="52"/>
                      </a:lnTo>
                      <a:lnTo>
                        <a:pt x="199" y="44"/>
                      </a:lnTo>
                      <a:lnTo>
                        <a:pt x="213" y="38"/>
                      </a:lnTo>
                      <a:lnTo>
                        <a:pt x="228" y="32"/>
                      </a:lnTo>
                      <a:lnTo>
                        <a:pt x="244" y="26"/>
                      </a:lnTo>
                      <a:lnTo>
                        <a:pt x="261" y="21"/>
                      </a:lnTo>
                      <a:lnTo>
                        <a:pt x="278" y="17"/>
                      </a:lnTo>
                      <a:lnTo>
                        <a:pt x="296" y="13"/>
                      </a:lnTo>
                      <a:lnTo>
                        <a:pt x="315" y="10"/>
                      </a:lnTo>
                      <a:lnTo>
                        <a:pt x="335" y="7"/>
                      </a:lnTo>
                      <a:lnTo>
                        <a:pt x="355" y="4"/>
                      </a:lnTo>
                      <a:lnTo>
                        <a:pt x="375" y="3"/>
                      </a:lnTo>
                      <a:lnTo>
                        <a:pt x="397" y="1"/>
                      </a:lnTo>
                      <a:lnTo>
                        <a:pt x="420" y="0"/>
                      </a:lnTo>
                      <a:lnTo>
                        <a:pt x="442" y="0"/>
                      </a:lnTo>
                      <a:lnTo>
                        <a:pt x="483" y="1"/>
                      </a:lnTo>
                      <a:lnTo>
                        <a:pt x="522" y="3"/>
                      </a:lnTo>
                      <a:lnTo>
                        <a:pt x="557" y="6"/>
                      </a:lnTo>
                      <a:lnTo>
                        <a:pt x="591" y="10"/>
                      </a:lnTo>
                      <a:lnTo>
                        <a:pt x="621" y="16"/>
                      </a:lnTo>
                      <a:lnTo>
                        <a:pt x="649" y="23"/>
                      </a:lnTo>
                      <a:lnTo>
                        <a:pt x="674" y="31"/>
                      </a:lnTo>
                      <a:lnTo>
                        <a:pt x="696" y="40"/>
                      </a:lnTo>
                      <a:lnTo>
                        <a:pt x="716" y="51"/>
                      </a:lnTo>
                      <a:lnTo>
                        <a:pt x="735" y="62"/>
                      </a:lnTo>
                      <a:lnTo>
                        <a:pt x="751" y="74"/>
                      </a:lnTo>
                      <a:lnTo>
                        <a:pt x="767" y="86"/>
                      </a:lnTo>
                      <a:lnTo>
                        <a:pt x="780" y="99"/>
                      </a:lnTo>
                      <a:lnTo>
                        <a:pt x="794" y="113"/>
                      </a:lnTo>
                      <a:lnTo>
                        <a:pt x="804" y="127"/>
                      </a:lnTo>
                      <a:lnTo>
                        <a:pt x="813" y="142"/>
                      </a:lnTo>
                      <a:lnTo>
                        <a:pt x="817" y="150"/>
                      </a:lnTo>
                      <a:lnTo>
                        <a:pt x="821" y="159"/>
                      </a:lnTo>
                      <a:lnTo>
                        <a:pt x="825" y="169"/>
                      </a:lnTo>
                      <a:lnTo>
                        <a:pt x="828" y="180"/>
                      </a:lnTo>
                      <a:lnTo>
                        <a:pt x="834" y="203"/>
                      </a:lnTo>
                      <a:lnTo>
                        <a:pt x="838" y="230"/>
                      </a:lnTo>
                      <a:lnTo>
                        <a:pt x="842" y="260"/>
                      </a:lnTo>
                      <a:lnTo>
                        <a:pt x="845" y="293"/>
                      </a:lnTo>
                      <a:lnTo>
                        <a:pt x="846" y="330"/>
                      </a:lnTo>
                      <a:lnTo>
                        <a:pt x="847" y="369"/>
                      </a:lnTo>
                      <a:lnTo>
                        <a:pt x="844" y="664"/>
                      </a:lnTo>
                      <a:lnTo>
                        <a:pt x="844" y="695"/>
                      </a:lnTo>
                      <a:lnTo>
                        <a:pt x="845" y="723"/>
                      </a:lnTo>
                      <a:lnTo>
                        <a:pt x="846" y="750"/>
                      </a:lnTo>
                      <a:lnTo>
                        <a:pt x="847" y="774"/>
                      </a:lnTo>
                      <a:lnTo>
                        <a:pt x="849" y="796"/>
                      </a:lnTo>
                      <a:lnTo>
                        <a:pt x="851" y="817"/>
                      </a:lnTo>
                      <a:lnTo>
                        <a:pt x="854" y="835"/>
                      </a:lnTo>
                      <a:lnTo>
                        <a:pt x="856" y="851"/>
                      </a:lnTo>
                      <a:lnTo>
                        <a:pt x="860" y="866"/>
                      </a:lnTo>
                      <a:lnTo>
                        <a:pt x="864" y="881"/>
                      </a:lnTo>
                      <a:lnTo>
                        <a:pt x="869" y="896"/>
                      </a:lnTo>
                      <a:lnTo>
                        <a:pt x="875" y="912"/>
                      </a:lnTo>
                      <a:lnTo>
                        <a:pt x="881" y="929"/>
                      </a:lnTo>
                      <a:lnTo>
                        <a:pt x="887" y="945"/>
                      </a:lnTo>
                      <a:lnTo>
                        <a:pt x="895" y="962"/>
                      </a:lnTo>
                      <a:lnTo>
                        <a:pt x="903" y="979"/>
                      </a:lnTo>
                      <a:lnTo>
                        <a:pt x="651" y="979"/>
                      </a:lnTo>
                      <a:lnTo>
                        <a:pt x="648" y="972"/>
                      </a:lnTo>
                      <a:lnTo>
                        <a:pt x="646" y="965"/>
                      </a:lnTo>
                      <a:lnTo>
                        <a:pt x="643" y="957"/>
                      </a:lnTo>
                      <a:lnTo>
                        <a:pt x="640" y="948"/>
                      </a:lnTo>
                      <a:lnTo>
                        <a:pt x="636" y="938"/>
                      </a:lnTo>
                      <a:lnTo>
                        <a:pt x="633" y="928"/>
                      </a:lnTo>
                      <a:lnTo>
                        <a:pt x="629" y="916"/>
                      </a:lnTo>
                      <a:lnTo>
                        <a:pt x="626" y="904"/>
                      </a:lnTo>
                      <a:lnTo>
                        <a:pt x="624" y="898"/>
                      </a:lnTo>
                      <a:lnTo>
                        <a:pt x="623" y="893"/>
                      </a:lnTo>
                      <a:lnTo>
                        <a:pt x="622" y="889"/>
                      </a:lnTo>
                      <a:lnTo>
                        <a:pt x="621" y="885"/>
                      </a:lnTo>
                      <a:lnTo>
                        <a:pt x="620" y="882"/>
                      </a:lnTo>
                      <a:lnTo>
                        <a:pt x="619" y="879"/>
                      </a:lnTo>
                      <a:lnTo>
                        <a:pt x="618" y="876"/>
                      </a:lnTo>
                      <a:lnTo>
                        <a:pt x="617" y="874"/>
                      </a:lnTo>
                      <a:lnTo>
                        <a:pt x="601" y="889"/>
                      </a:lnTo>
                      <a:lnTo>
                        <a:pt x="584" y="903"/>
                      </a:lnTo>
                      <a:lnTo>
                        <a:pt x="567" y="917"/>
                      </a:lnTo>
                      <a:lnTo>
                        <a:pt x="549" y="930"/>
                      </a:lnTo>
                      <a:lnTo>
                        <a:pt x="532" y="941"/>
                      </a:lnTo>
                      <a:lnTo>
                        <a:pt x="514" y="951"/>
                      </a:lnTo>
                      <a:lnTo>
                        <a:pt x="497" y="961"/>
                      </a:lnTo>
                      <a:lnTo>
                        <a:pt x="478" y="969"/>
                      </a:lnTo>
                      <a:lnTo>
                        <a:pt x="459" y="976"/>
                      </a:lnTo>
                      <a:lnTo>
                        <a:pt x="440" y="983"/>
                      </a:lnTo>
                      <a:lnTo>
                        <a:pt x="421" y="988"/>
                      </a:lnTo>
                      <a:lnTo>
                        <a:pt x="401" y="992"/>
                      </a:lnTo>
                      <a:lnTo>
                        <a:pt x="381" y="996"/>
                      </a:lnTo>
                      <a:lnTo>
                        <a:pt x="361" y="998"/>
                      </a:lnTo>
                      <a:lnTo>
                        <a:pt x="341" y="1000"/>
                      </a:lnTo>
                      <a:lnTo>
                        <a:pt x="319" y="1000"/>
                      </a:lnTo>
                      <a:lnTo>
                        <a:pt x="301" y="1000"/>
                      </a:lnTo>
                      <a:lnTo>
                        <a:pt x="283" y="999"/>
                      </a:lnTo>
                      <a:lnTo>
                        <a:pt x="266" y="997"/>
                      </a:lnTo>
                      <a:lnTo>
                        <a:pt x="249" y="995"/>
                      </a:lnTo>
                      <a:lnTo>
                        <a:pt x="232" y="992"/>
                      </a:lnTo>
                      <a:lnTo>
                        <a:pt x="217" y="989"/>
                      </a:lnTo>
                      <a:lnTo>
                        <a:pt x="202" y="985"/>
                      </a:lnTo>
                      <a:lnTo>
                        <a:pt x="187" y="980"/>
                      </a:lnTo>
                      <a:lnTo>
                        <a:pt x="172" y="975"/>
                      </a:lnTo>
                      <a:lnTo>
                        <a:pt x="158" y="969"/>
                      </a:lnTo>
                      <a:lnTo>
                        <a:pt x="145" y="963"/>
                      </a:lnTo>
                      <a:lnTo>
                        <a:pt x="132" y="955"/>
                      </a:lnTo>
                      <a:lnTo>
                        <a:pt x="120" y="948"/>
                      </a:lnTo>
                      <a:lnTo>
                        <a:pt x="108" y="939"/>
                      </a:lnTo>
                      <a:lnTo>
                        <a:pt x="96" y="930"/>
                      </a:lnTo>
                      <a:lnTo>
                        <a:pt x="85" y="920"/>
                      </a:lnTo>
                      <a:lnTo>
                        <a:pt x="75" y="910"/>
                      </a:lnTo>
                      <a:lnTo>
                        <a:pt x="65" y="899"/>
                      </a:lnTo>
                      <a:lnTo>
                        <a:pt x="56" y="889"/>
                      </a:lnTo>
                      <a:lnTo>
                        <a:pt x="48" y="877"/>
                      </a:lnTo>
                      <a:lnTo>
                        <a:pt x="40" y="866"/>
                      </a:lnTo>
                      <a:lnTo>
                        <a:pt x="34" y="854"/>
                      </a:lnTo>
                      <a:lnTo>
                        <a:pt x="27" y="842"/>
                      </a:lnTo>
                      <a:lnTo>
                        <a:pt x="21" y="830"/>
                      </a:lnTo>
                      <a:lnTo>
                        <a:pt x="16" y="817"/>
                      </a:lnTo>
                      <a:lnTo>
                        <a:pt x="11" y="804"/>
                      </a:lnTo>
                      <a:lnTo>
                        <a:pt x="8" y="790"/>
                      </a:lnTo>
                      <a:lnTo>
                        <a:pt x="5" y="776"/>
                      </a:lnTo>
                      <a:lnTo>
                        <a:pt x="3" y="762"/>
                      </a:lnTo>
                      <a:lnTo>
                        <a:pt x="1" y="747"/>
                      </a:lnTo>
                      <a:lnTo>
                        <a:pt x="0" y="733"/>
                      </a:lnTo>
                      <a:lnTo>
                        <a:pt x="0" y="717"/>
                      </a:lnTo>
                      <a:lnTo>
                        <a:pt x="0" y="698"/>
                      </a:lnTo>
                      <a:lnTo>
                        <a:pt x="2" y="679"/>
                      </a:lnTo>
                      <a:lnTo>
                        <a:pt x="5" y="659"/>
                      </a:lnTo>
                      <a:lnTo>
                        <a:pt x="9" y="641"/>
                      </a:lnTo>
                      <a:lnTo>
                        <a:pt x="15" y="623"/>
                      </a:lnTo>
                      <a:lnTo>
                        <a:pt x="21" y="606"/>
                      </a:lnTo>
                      <a:lnTo>
                        <a:pt x="30" y="589"/>
                      </a:lnTo>
                      <a:lnTo>
                        <a:pt x="39" y="573"/>
                      </a:lnTo>
                      <a:lnTo>
                        <a:pt x="49" y="558"/>
                      </a:lnTo>
                      <a:lnTo>
                        <a:pt x="60" y="542"/>
                      </a:lnTo>
                      <a:lnTo>
                        <a:pt x="72" y="529"/>
                      </a:lnTo>
                      <a:lnTo>
                        <a:pt x="85" y="517"/>
                      </a:lnTo>
                      <a:lnTo>
                        <a:pt x="99" y="505"/>
                      </a:lnTo>
                      <a:lnTo>
                        <a:pt x="115" y="494"/>
                      </a:lnTo>
                      <a:lnTo>
                        <a:pt x="131" y="485"/>
                      </a:lnTo>
                      <a:lnTo>
                        <a:pt x="148" y="476"/>
                      </a:lnTo>
                      <a:lnTo>
                        <a:pt x="166" y="468"/>
                      </a:lnTo>
                      <a:lnTo>
                        <a:pt x="187" y="460"/>
                      </a:lnTo>
                      <a:lnTo>
                        <a:pt x="209" y="452"/>
                      </a:lnTo>
                      <a:lnTo>
                        <a:pt x="233" y="444"/>
                      </a:lnTo>
                      <a:lnTo>
                        <a:pt x="260" y="437"/>
                      </a:lnTo>
                      <a:lnTo>
                        <a:pt x="288" y="430"/>
                      </a:lnTo>
                      <a:lnTo>
                        <a:pt x="318" y="423"/>
                      </a:lnTo>
                      <a:lnTo>
                        <a:pt x="351" y="416"/>
                      </a:lnTo>
                      <a:lnTo>
                        <a:pt x="393" y="408"/>
                      </a:lnTo>
                      <a:lnTo>
                        <a:pt x="433" y="400"/>
                      </a:lnTo>
                      <a:lnTo>
                        <a:pt x="468" y="392"/>
                      </a:lnTo>
                      <a:lnTo>
                        <a:pt x="501" y="384"/>
                      </a:lnTo>
                      <a:lnTo>
                        <a:pt x="530" y="377"/>
                      </a:lnTo>
                      <a:lnTo>
                        <a:pt x="556" y="369"/>
                      </a:lnTo>
                      <a:lnTo>
                        <a:pt x="579" y="362"/>
                      </a:lnTo>
                      <a:lnTo>
                        <a:pt x="597" y="355"/>
                      </a:lnTo>
                      <a:lnTo>
                        <a:pt x="597" y="330"/>
                      </a:lnTo>
                      <a:lnTo>
                        <a:pt x="597" y="312"/>
                      </a:lnTo>
                      <a:lnTo>
                        <a:pt x="595" y="295"/>
                      </a:lnTo>
                      <a:lnTo>
                        <a:pt x="592" y="280"/>
                      </a:lnTo>
                      <a:lnTo>
                        <a:pt x="588" y="266"/>
                      </a:lnTo>
                      <a:lnTo>
                        <a:pt x="583" y="254"/>
                      </a:lnTo>
                      <a:lnTo>
                        <a:pt x="577" y="243"/>
                      </a:lnTo>
                      <a:lnTo>
                        <a:pt x="570" y="234"/>
                      </a:lnTo>
                      <a:lnTo>
                        <a:pt x="562" y="225"/>
                      </a:lnTo>
                      <a:lnTo>
                        <a:pt x="551" y="218"/>
                      </a:lnTo>
                      <a:lnTo>
                        <a:pt x="539" y="212"/>
                      </a:lnTo>
                      <a:lnTo>
                        <a:pt x="525" y="206"/>
                      </a:lnTo>
                      <a:lnTo>
                        <a:pt x="509" y="202"/>
                      </a:lnTo>
                      <a:lnTo>
                        <a:pt x="491" y="199"/>
                      </a:lnTo>
                      <a:lnTo>
                        <a:pt x="470" y="196"/>
                      </a:lnTo>
                      <a:lnTo>
                        <a:pt x="448" y="195"/>
                      </a:lnTo>
                      <a:lnTo>
                        <a:pt x="425" y="194"/>
                      </a:lnTo>
                      <a:lnTo>
                        <a:pt x="408" y="195"/>
                      </a:lnTo>
                      <a:lnTo>
                        <a:pt x="392" y="196"/>
                      </a:lnTo>
                      <a:lnTo>
                        <a:pt x="377" y="198"/>
                      </a:lnTo>
                      <a:lnTo>
                        <a:pt x="364" y="201"/>
                      </a:lnTo>
                      <a:lnTo>
                        <a:pt x="351" y="205"/>
                      </a:lnTo>
                      <a:lnTo>
                        <a:pt x="340" y="209"/>
                      </a:lnTo>
                      <a:lnTo>
                        <a:pt x="328" y="215"/>
                      </a:lnTo>
                      <a:lnTo>
                        <a:pt x="318" y="221"/>
                      </a:lnTo>
                      <a:lnTo>
                        <a:pt x="309" y="228"/>
                      </a:lnTo>
                      <a:lnTo>
                        <a:pt x="300" y="236"/>
                      </a:lnTo>
                      <a:lnTo>
                        <a:pt x="292" y="246"/>
                      </a:lnTo>
                      <a:lnTo>
                        <a:pt x="284" y="257"/>
                      </a:lnTo>
                      <a:lnTo>
                        <a:pt x="277" y="269"/>
                      </a:lnTo>
                      <a:lnTo>
                        <a:pt x="270" y="283"/>
                      </a:lnTo>
                      <a:lnTo>
                        <a:pt x="263" y="297"/>
                      </a:lnTo>
                      <a:lnTo>
                        <a:pt x="257" y="314"/>
                      </a:lnTo>
                      <a:close/>
                      <a:moveTo>
                        <a:pt x="597" y="519"/>
                      </a:moveTo>
                      <a:lnTo>
                        <a:pt x="584" y="523"/>
                      </a:lnTo>
                      <a:lnTo>
                        <a:pt x="570" y="528"/>
                      </a:lnTo>
                      <a:lnTo>
                        <a:pt x="552" y="532"/>
                      </a:lnTo>
                      <a:lnTo>
                        <a:pt x="534" y="537"/>
                      </a:lnTo>
                      <a:lnTo>
                        <a:pt x="514" y="542"/>
                      </a:lnTo>
                      <a:lnTo>
                        <a:pt x="492" y="547"/>
                      </a:lnTo>
                      <a:lnTo>
                        <a:pt x="468" y="553"/>
                      </a:lnTo>
                      <a:lnTo>
                        <a:pt x="442" y="558"/>
                      </a:lnTo>
                      <a:lnTo>
                        <a:pt x="417" y="564"/>
                      </a:lnTo>
                      <a:lnTo>
                        <a:pt x="394" y="570"/>
                      </a:lnTo>
                      <a:lnTo>
                        <a:pt x="373" y="575"/>
                      </a:lnTo>
                      <a:lnTo>
                        <a:pt x="355" y="581"/>
                      </a:lnTo>
                      <a:lnTo>
                        <a:pt x="339" y="586"/>
                      </a:lnTo>
                      <a:lnTo>
                        <a:pt x="324" y="591"/>
                      </a:lnTo>
                      <a:lnTo>
                        <a:pt x="313" y="597"/>
                      </a:lnTo>
                      <a:lnTo>
                        <a:pt x="304" y="602"/>
                      </a:lnTo>
                      <a:lnTo>
                        <a:pt x="292" y="611"/>
                      </a:lnTo>
                      <a:lnTo>
                        <a:pt x="282" y="621"/>
                      </a:lnTo>
                      <a:lnTo>
                        <a:pt x="274" y="631"/>
                      </a:lnTo>
                      <a:lnTo>
                        <a:pt x="267" y="642"/>
                      </a:lnTo>
                      <a:lnTo>
                        <a:pt x="262" y="653"/>
                      </a:lnTo>
                      <a:lnTo>
                        <a:pt x="258" y="665"/>
                      </a:lnTo>
                      <a:lnTo>
                        <a:pt x="255" y="679"/>
                      </a:lnTo>
                      <a:lnTo>
                        <a:pt x="255" y="692"/>
                      </a:lnTo>
                      <a:lnTo>
                        <a:pt x="255" y="705"/>
                      </a:lnTo>
                      <a:lnTo>
                        <a:pt x="257" y="717"/>
                      </a:lnTo>
                      <a:lnTo>
                        <a:pt x="260" y="729"/>
                      </a:lnTo>
                      <a:lnTo>
                        <a:pt x="264" y="741"/>
                      </a:lnTo>
                      <a:lnTo>
                        <a:pt x="270" y="752"/>
                      </a:lnTo>
                      <a:lnTo>
                        <a:pt x="277" y="763"/>
                      </a:lnTo>
                      <a:lnTo>
                        <a:pt x="285" y="773"/>
                      </a:lnTo>
                      <a:lnTo>
                        <a:pt x="294" y="783"/>
                      </a:lnTo>
                      <a:lnTo>
                        <a:pt x="304" y="792"/>
                      </a:lnTo>
                      <a:lnTo>
                        <a:pt x="315" y="800"/>
                      </a:lnTo>
                      <a:lnTo>
                        <a:pt x="326" y="807"/>
                      </a:lnTo>
                      <a:lnTo>
                        <a:pt x="340" y="813"/>
                      </a:lnTo>
                      <a:lnTo>
                        <a:pt x="352" y="817"/>
                      </a:lnTo>
                      <a:lnTo>
                        <a:pt x="366" y="820"/>
                      </a:lnTo>
                      <a:lnTo>
                        <a:pt x="380" y="822"/>
                      </a:lnTo>
                      <a:lnTo>
                        <a:pt x="395" y="822"/>
                      </a:lnTo>
                      <a:lnTo>
                        <a:pt x="413" y="822"/>
                      </a:lnTo>
                      <a:lnTo>
                        <a:pt x="430" y="819"/>
                      </a:lnTo>
                      <a:lnTo>
                        <a:pt x="446" y="816"/>
                      </a:lnTo>
                      <a:lnTo>
                        <a:pt x="462" y="811"/>
                      </a:lnTo>
                      <a:lnTo>
                        <a:pt x="478" y="805"/>
                      </a:lnTo>
                      <a:lnTo>
                        <a:pt x="495" y="796"/>
                      </a:lnTo>
                      <a:lnTo>
                        <a:pt x="511" y="787"/>
                      </a:lnTo>
                      <a:lnTo>
                        <a:pt x="527" y="777"/>
                      </a:lnTo>
                      <a:lnTo>
                        <a:pt x="538" y="768"/>
                      </a:lnTo>
                      <a:lnTo>
                        <a:pt x="547" y="759"/>
                      </a:lnTo>
                      <a:lnTo>
                        <a:pt x="556" y="749"/>
                      </a:lnTo>
                      <a:lnTo>
                        <a:pt x="565" y="739"/>
                      </a:lnTo>
                      <a:lnTo>
                        <a:pt x="572" y="728"/>
                      </a:lnTo>
                      <a:lnTo>
                        <a:pt x="578" y="717"/>
                      </a:lnTo>
                      <a:lnTo>
                        <a:pt x="583" y="705"/>
                      </a:lnTo>
                      <a:lnTo>
                        <a:pt x="587" y="693"/>
                      </a:lnTo>
                      <a:lnTo>
                        <a:pt x="590" y="685"/>
                      </a:lnTo>
                      <a:lnTo>
                        <a:pt x="592" y="673"/>
                      </a:lnTo>
                      <a:lnTo>
                        <a:pt x="593" y="660"/>
                      </a:lnTo>
                      <a:lnTo>
                        <a:pt x="595" y="646"/>
                      </a:lnTo>
                      <a:lnTo>
                        <a:pt x="596" y="630"/>
                      </a:lnTo>
                      <a:lnTo>
                        <a:pt x="597" y="612"/>
                      </a:lnTo>
                      <a:lnTo>
                        <a:pt x="597" y="592"/>
                      </a:lnTo>
                      <a:lnTo>
                        <a:pt x="597" y="570"/>
                      </a:lnTo>
                      <a:lnTo>
                        <a:pt x="597" y="519"/>
                      </a:lnTo>
                      <a:close/>
                    </a:path>
                  </a:pathLst>
                </a:custGeom>
                <a:noFill/>
                <a:ln w="9525">
                  <a:noFill/>
                  <a:round/>
                  <a:headEnd/>
                  <a:tailEnd/>
                </a:ln>
              </p:spPr>
              <p:txBody>
                <a:bodyPr/>
                <a:lstStyle/>
                <a:p>
                  <a:endParaRPr lang="pt-BR"/>
                </a:p>
              </p:txBody>
            </p:sp>
            <p:sp>
              <p:nvSpPr>
                <p:cNvPr id="17600" name="Freeform 1216"/>
                <p:cNvSpPr>
                  <a:spLocks noEditPoints="1"/>
                </p:cNvSpPr>
                <p:nvPr/>
              </p:nvSpPr>
              <p:spPr bwMode="auto">
                <a:xfrm>
                  <a:off x="953" y="1104"/>
                  <a:ext cx="33" cy="47"/>
                </a:xfrm>
                <a:custGeom>
                  <a:avLst/>
                  <a:gdLst/>
                  <a:ahLst/>
                  <a:cxnLst>
                    <a:cxn ang="0">
                      <a:pos x="336" y="1119"/>
                    </a:cxn>
                    <a:cxn ang="0">
                      <a:pos x="378" y="1158"/>
                    </a:cxn>
                    <a:cxn ang="0">
                      <a:pos x="471" y="1173"/>
                    </a:cxn>
                    <a:cxn ang="0">
                      <a:pos x="592" y="1156"/>
                    </a:cxn>
                    <a:cxn ang="0">
                      <a:pos x="650" y="1118"/>
                    </a:cxn>
                    <a:cxn ang="0">
                      <a:pos x="677" y="1061"/>
                    </a:cxn>
                    <a:cxn ang="0">
                      <a:pos x="684" y="963"/>
                    </a:cxn>
                    <a:cxn ang="0">
                      <a:pos x="606" y="905"/>
                    </a:cxn>
                    <a:cxn ang="0">
                      <a:pos x="498" y="964"/>
                    </a:cxn>
                    <a:cxn ang="0">
                      <a:pos x="372" y="978"/>
                    </a:cxn>
                    <a:cxn ang="0">
                      <a:pos x="241" y="948"/>
                    </a:cxn>
                    <a:cxn ang="0">
                      <a:pos x="133" y="871"/>
                    </a:cxn>
                    <a:cxn ang="0">
                      <a:pos x="59" y="765"/>
                    </a:cxn>
                    <a:cxn ang="0">
                      <a:pos x="17" y="651"/>
                    </a:cxn>
                    <a:cxn ang="0">
                      <a:pos x="0" y="519"/>
                    </a:cxn>
                    <a:cxn ang="0">
                      <a:pos x="11" y="356"/>
                    </a:cxn>
                    <a:cxn ang="0">
                      <a:pos x="54" y="218"/>
                    </a:cxn>
                    <a:cxn ang="0">
                      <a:pos x="130" y="112"/>
                    </a:cxn>
                    <a:cxn ang="0">
                      <a:pos x="229" y="40"/>
                    </a:cxn>
                    <a:cxn ang="0">
                      <a:pos x="342" y="5"/>
                    </a:cxn>
                    <a:cxn ang="0">
                      <a:pos x="470" y="6"/>
                    </a:cxn>
                    <a:cxn ang="0">
                      <a:pos x="586" y="50"/>
                    </a:cxn>
                    <a:cxn ang="0">
                      <a:pos x="685" y="137"/>
                    </a:cxn>
                    <a:cxn ang="0">
                      <a:pos x="936" y="960"/>
                    </a:cxn>
                    <a:cxn ang="0">
                      <a:pos x="910" y="1133"/>
                    </a:cxn>
                    <a:cxn ang="0">
                      <a:pos x="855" y="1239"/>
                    </a:cxn>
                    <a:cxn ang="0">
                      <a:pos x="772" y="1308"/>
                    </a:cxn>
                    <a:cxn ang="0">
                      <a:pos x="650" y="1352"/>
                    </a:cxn>
                    <a:cxn ang="0">
                      <a:pos x="481" y="1367"/>
                    </a:cxn>
                    <a:cxn ang="0">
                      <a:pos x="318" y="1355"/>
                    </a:cxn>
                    <a:cxn ang="0">
                      <a:pos x="194" y="1321"/>
                    </a:cxn>
                    <a:cxn ang="0">
                      <a:pos x="110" y="1262"/>
                    </a:cxn>
                    <a:cxn ang="0">
                      <a:pos x="57" y="1190"/>
                    </a:cxn>
                    <a:cxn ang="0">
                      <a:pos x="34" y="1104"/>
                    </a:cxn>
                    <a:cxn ang="0">
                      <a:pos x="32" y="1059"/>
                    </a:cxn>
                    <a:cxn ang="0">
                      <a:pos x="261" y="499"/>
                    </a:cxn>
                    <a:cxn ang="0">
                      <a:pos x="271" y="598"/>
                    </a:cxn>
                    <a:cxn ang="0">
                      <a:pos x="300" y="674"/>
                    </a:cxn>
                    <a:cxn ang="0">
                      <a:pos x="343" y="728"/>
                    </a:cxn>
                    <a:cxn ang="0">
                      <a:pos x="395" y="761"/>
                    </a:cxn>
                    <a:cxn ang="0">
                      <a:pos x="455" y="774"/>
                    </a:cxn>
                    <a:cxn ang="0">
                      <a:pos x="522" y="767"/>
                    </a:cxn>
                    <a:cxn ang="0">
                      <a:pos x="580" y="740"/>
                    </a:cxn>
                    <a:cxn ang="0">
                      <a:pos x="631" y="693"/>
                    </a:cxn>
                    <a:cxn ang="0">
                      <a:pos x="667" y="625"/>
                    </a:cxn>
                    <a:cxn ang="0">
                      <a:pos x="686" y="537"/>
                    </a:cxn>
                    <a:cxn ang="0">
                      <a:pos x="686" y="434"/>
                    </a:cxn>
                    <a:cxn ang="0">
                      <a:pos x="668" y="344"/>
                    </a:cxn>
                    <a:cxn ang="0">
                      <a:pos x="633" y="275"/>
                    </a:cxn>
                    <a:cxn ang="0">
                      <a:pos x="584" y="228"/>
                    </a:cxn>
                    <a:cxn ang="0">
                      <a:pos x="526" y="201"/>
                    </a:cxn>
                    <a:cxn ang="0">
                      <a:pos x="459" y="195"/>
                    </a:cxn>
                    <a:cxn ang="0">
                      <a:pos x="397" y="208"/>
                    </a:cxn>
                    <a:cxn ang="0">
                      <a:pos x="343" y="241"/>
                    </a:cxn>
                    <a:cxn ang="0">
                      <a:pos x="300" y="293"/>
                    </a:cxn>
                    <a:cxn ang="0">
                      <a:pos x="271" y="368"/>
                    </a:cxn>
                    <a:cxn ang="0">
                      <a:pos x="261" y="463"/>
                    </a:cxn>
                  </a:cxnLst>
                  <a:rect l="0" t="0" r="r" b="b"/>
                  <a:pathLst>
                    <a:path w="938" h="1367">
                      <a:moveTo>
                        <a:pt x="33" y="1041"/>
                      </a:moveTo>
                      <a:lnTo>
                        <a:pt x="324" y="1077"/>
                      </a:lnTo>
                      <a:lnTo>
                        <a:pt x="326" y="1089"/>
                      </a:lnTo>
                      <a:lnTo>
                        <a:pt x="329" y="1100"/>
                      </a:lnTo>
                      <a:lnTo>
                        <a:pt x="332" y="1110"/>
                      </a:lnTo>
                      <a:lnTo>
                        <a:pt x="336" y="1119"/>
                      </a:lnTo>
                      <a:lnTo>
                        <a:pt x="340" y="1128"/>
                      </a:lnTo>
                      <a:lnTo>
                        <a:pt x="345" y="1135"/>
                      </a:lnTo>
                      <a:lnTo>
                        <a:pt x="351" y="1141"/>
                      </a:lnTo>
                      <a:lnTo>
                        <a:pt x="357" y="1146"/>
                      </a:lnTo>
                      <a:lnTo>
                        <a:pt x="367" y="1152"/>
                      </a:lnTo>
                      <a:lnTo>
                        <a:pt x="378" y="1158"/>
                      </a:lnTo>
                      <a:lnTo>
                        <a:pt x="390" y="1162"/>
                      </a:lnTo>
                      <a:lnTo>
                        <a:pt x="404" y="1166"/>
                      </a:lnTo>
                      <a:lnTo>
                        <a:pt x="419" y="1169"/>
                      </a:lnTo>
                      <a:lnTo>
                        <a:pt x="435" y="1171"/>
                      </a:lnTo>
                      <a:lnTo>
                        <a:pt x="453" y="1172"/>
                      </a:lnTo>
                      <a:lnTo>
                        <a:pt x="471" y="1173"/>
                      </a:lnTo>
                      <a:lnTo>
                        <a:pt x="495" y="1172"/>
                      </a:lnTo>
                      <a:lnTo>
                        <a:pt x="517" y="1171"/>
                      </a:lnTo>
                      <a:lnTo>
                        <a:pt x="539" y="1169"/>
                      </a:lnTo>
                      <a:lnTo>
                        <a:pt x="558" y="1165"/>
                      </a:lnTo>
                      <a:lnTo>
                        <a:pt x="576" y="1161"/>
                      </a:lnTo>
                      <a:lnTo>
                        <a:pt x="592" y="1156"/>
                      </a:lnTo>
                      <a:lnTo>
                        <a:pt x="608" y="1150"/>
                      </a:lnTo>
                      <a:lnTo>
                        <a:pt x="621" y="1143"/>
                      </a:lnTo>
                      <a:lnTo>
                        <a:pt x="629" y="1138"/>
                      </a:lnTo>
                      <a:lnTo>
                        <a:pt x="636" y="1132"/>
                      </a:lnTo>
                      <a:lnTo>
                        <a:pt x="643" y="1125"/>
                      </a:lnTo>
                      <a:lnTo>
                        <a:pt x="650" y="1118"/>
                      </a:lnTo>
                      <a:lnTo>
                        <a:pt x="656" y="1109"/>
                      </a:lnTo>
                      <a:lnTo>
                        <a:pt x="661" y="1100"/>
                      </a:lnTo>
                      <a:lnTo>
                        <a:pt x="666" y="1090"/>
                      </a:lnTo>
                      <a:lnTo>
                        <a:pt x="671" y="1080"/>
                      </a:lnTo>
                      <a:lnTo>
                        <a:pt x="675" y="1071"/>
                      </a:lnTo>
                      <a:lnTo>
                        <a:pt x="677" y="1061"/>
                      </a:lnTo>
                      <a:lnTo>
                        <a:pt x="679" y="1048"/>
                      </a:lnTo>
                      <a:lnTo>
                        <a:pt x="681" y="1034"/>
                      </a:lnTo>
                      <a:lnTo>
                        <a:pt x="682" y="1019"/>
                      </a:lnTo>
                      <a:lnTo>
                        <a:pt x="683" y="1002"/>
                      </a:lnTo>
                      <a:lnTo>
                        <a:pt x="683" y="984"/>
                      </a:lnTo>
                      <a:lnTo>
                        <a:pt x="684" y="963"/>
                      </a:lnTo>
                      <a:lnTo>
                        <a:pt x="684" y="824"/>
                      </a:lnTo>
                      <a:lnTo>
                        <a:pt x="668" y="843"/>
                      </a:lnTo>
                      <a:lnTo>
                        <a:pt x="653" y="860"/>
                      </a:lnTo>
                      <a:lnTo>
                        <a:pt x="638" y="876"/>
                      </a:lnTo>
                      <a:lnTo>
                        <a:pt x="622" y="891"/>
                      </a:lnTo>
                      <a:lnTo>
                        <a:pt x="606" y="905"/>
                      </a:lnTo>
                      <a:lnTo>
                        <a:pt x="589" y="918"/>
                      </a:lnTo>
                      <a:lnTo>
                        <a:pt x="572" y="930"/>
                      </a:lnTo>
                      <a:lnTo>
                        <a:pt x="554" y="940"/>
                      </a:lnTo>
                      <a:lnTo>
                        <a:pt x="536" y="949"/>
                      </a:lnTo>
                      <a:lnTo>
                        <a:pt x="517" y="957"/>
                      </a:lnTo>
                      <a:lnTo>
                        <a:pt x="498" y="964"/>
                      </a:lnTo>
                      <a:lnTo>
                        <a:pt x="478" y="969"/>
                      </a:lnTo>
                      <a:lnTo>
                        <a:pt x="459" y="973"/>
                      </a:lnTo>
                      <a:lnTo>
                        <a:pt x="437" y="976"/>
                      </a:lnTo>
                      <a:lnTo>
                        <a:pt x="416" y="978"/>
                      </a:lnTo>
                      <a:lnTo>
                        <a:pt x="395" y="979"/>
                      </a:lnTo>
                      <a:lnTo>
                        <a:pt x="372" y="978"/>
                      </a:lnTo>
                      <a:lnTo>
                        <a:pt x="348" y="976"/>
                      </a:lnTo>
                      <a:lnTo>
                        <a:pt x="325" y="973"/>
                      </a:lnTo>
                      <a:lnTo>
                        <a:pt x="304" y="969"/>
                      </a:lnTo>
                      <a:lnTo>
                        <a:pt x="281" y="963"/>
                      </a:lnTo>
                      <a:lnTo>
                        <a:pt x="261" y="956"/>
                      </a:lnTo>
                      <a:lnTo>
                        <a:pt x="241" y="948"/>
                      </a:lnTo>
                      <a:lnTo>
                        <a:pt x="222" y="938"/>
                      </a:lnTo>
                      <a:lnTo>
                        <a:pt x="202" y="928"/>
                      </a:lnTo>
                      <a:lnTo>
                        <a:pt x="184" y="915"/>
                      </a:lnTo>
                      <a:lnTo>
                        <a:pt x="167" y="901"/>
                      </a:lnTo>
                      <a:lnTo>
                        <a:pt x="150" y="887"/>
                      </a:lnTo>
                      <a:lnTo>
                        <a:pt x="133" y="871"/>
                      </a:lnTo>
                      <a:lnTo>
                        <a:pt x="118" y="854"/>
                      </a:lnTo>
                      <a:lnTo>
                        <a:pt x="103" y="836"/>
                      </a:lnTo>
                      <a:lnTo>
                        <a:pt x="88" y="816"/>
                      </a:lnTo>
                      <a:lnTo>
                        <a:pt x="78" y="799"/>
                      </a:lnTo>
                      <a:lnTo>
                        <a:pt x="68" y="782"/>
                      </a:lnTo>
                      <a:lnTo>
                        <a:pt x="59" y="765"/>
                      </a:lnTo>
                      <a:lnTo>
                        <a:pt x="49" y="747"/>
                      </a:lnTo>
                      <a:lnTo>
                        <a:pt x="41" y="729"/>
                      </a:lnTo>
                      <a:lnTo>
                        <a:pt x="34" y="711"/>
                      </a:lnTo>
                      <a:lnTo>
                        <a:pt x="28" y="691"/>
                      </a:lnTo>
                      <a:lnTo>
                        <a:pt x="22" y="671"/>
                      </a:lnTo>
                      <a:lnTo>
                        <a:pt x="17" y="651"/>
                      </a:lnTo>
                      <a:lnTo>
                        <a:pt x="12" y="630"/>
                      </a:lnTo>
                      <a:lnTo>
                        <a:pt x="8" y="609"/>
                      </a:lnTo>
                      <a:lnTo>
                        <a:pt x="5" y="587"/>
                      </a:lnTo>
                      <a:lnTo>
                        <a:pt x="3" y="565"/>
                      </a:lnTo>
                      <a:lnTo>
                        <a:pt x="1" y="542"/>
                      </a:lnTo>
                      <a:lnTo>
                        <a:pt x="0" y="519"/>
                      </a:lnTo>
                      <a:lnTo>
                        <a:pt x="0" y="495"/>
                      </a:lnTo>
                      <a:lnTo>
                        <a:pt x="0" y="466"/>
                      </a:lnTo>
                      <a:lnTo>
                        <a:pt x="2" y="437"/>
                      </a:lnTo>
                      <a:lnTo>
                        <a:pt x="4" y="409"/>
                      </a:lnTo>
                      <a:lnTo>
                        <a:pt x="7" y="382"/>
                      </a:lnTo>
                      <a:lnTo>
                        <a:pt x="11" y="356"/>
                      </a:lnTo>
                      <a:lnTo>
                        <a:pt x="16" y="331"/>
                      </a:lnTo>
                      <a:lnTo>
                        <a:pt x="22" y="307"/>
                      </a:lnTo>
                      <a:lnTo>
                        <a:pt x="29" y="282"/>
                      </a:lnTo>
                      <a:lnTo>
                        <a:pt x="36" y="260"/>
                      </a:lnTo>
                      <a:lnTo>
                        <a:pt x="45" y="239"/>
                      </a:lnTo>
                      <a:lnTo>
                        <a:pt x="54" y="218"/>
                      </a:lnTo>
                      <a:lnTo>
                        <a:pt x="66" y="198"/>
                      </a:lnTo>
                      <a:lnTo>
                        <a:pt x="77" y="180"/>
                      </a:lnTo>
                      <a:lnTo>
                        <a:pt x="89" y="161"/>
                      </a:lnTo>
                      <a:lnTo>
                        <a:pt x="102" y="143"/>
                      </a:lnTo>
                      <a:lnTo>
                        <a:pt x="116" y="127"/>
                      </a:lnTo>
                      <a:lnTo>
                        <a:pt x="130" y="112"/>
                      </a:lnTo>
                      <a:lnTo>
                        <a:pt x="146" y="98"/>
                      </a:lnTo>
                      <a:lnTo>
                        <a:pt x="162" y="84"/>
                      </a:lnTo>
                      <a:lnTo>
                        <a:pt x="178" y="72"/>
                      </a:lnTo>
                      <a:lnTo>
                        <a:pt x="194" y="61"/>
                      </a:lnTo>
                      <a:lnTo>
                        <a:pt x="211" y="51"/>
                      </a:lnTo>
                      <a:lnTo>
                        <a:pt x="229" y="40"/>
                      </a:lnTo>
                      <a:lnTo>
                        <a:pt x="247" y="32"/>
                      </a:lnTo>
                      <a:lnTo>
                        <a:pt x="265" y="24"/>
                      </a:lnTo>
                      <a:lnTo>
                        <a:pt x="283" y="18"/>
                      </a:lnTo>
                      <a:lnTo>
                        <a:pt x="303" y="13"/>
                      </a:lnTo>
                      <a:lnTo>
                        <a:pt x="322" y="8"/>
                      </a:lnTo>
                      <a:lnTo>
                        <a:pt x="342" y="5"/>
                      </a:lnTo>
                      <a:lnTo>
                        <a:pt x="362" y="2"/>
                      </a:lnTo>
                      <a:lnTo>
                        <a:pt x="384" y="1"/>
                      </a:lnTo>
                      <a:lnTo>
                        <a:pt x="405" y="0"/>
                      </a:lnTo>
                      <a:lnTo>
                        <a:pt x="427" y="1"/>
                      </a:lnTo>
                      <a:lnTo>
                        <a:pt x="449" y="3"/>
                      </a:lnTo>
                      <a:lnTo>
                        <a:pt x="470" y="6"/>
                      </a:lnTo>
                      <a:lnTo>
                        <a:pt x="490" y="10"/>
                      </a:lnTo>
                      <a:lnTo>
                        <a:pt x="510" y="15"/>
                      </a:lnTo>
                      <a:lnTo>
                        <a:pt x="531" y="22"/>
                      </a:lnTo>
                      <a:lnTo>
                        <a:pt x="549" y="30"/>
                      </a:lnTo>
                      <a:lnTo>
                        <a:pt x="568" y="39"/>
                      </a:lnTo>
                      <a:lnTo>
                        <a:pt x="586" y="50"/>
                      </a:lnTo>
                      <a:lnTo>
                        <a:pt x="604" y="62"/>
                      </a:lnTo>
                      <a:lnTo>
                        <a:pt x="621" y="74"/>
                      </a:lnTo>
                      <a:lnTo>
                        <a:pt x="638" y="88"/>
                      </a:lnTo>
                      <a:lnTo>
                        <a:pt x="654" y="103"/>
                      </a:lnTo>
                      <a:lnTo>
                        <a:pt x="669" y="120"/>
                      </a:lnTo>
                      <a:lnTo>
                        <a:pt x="685" y="137"/>
                      </a:lnTo>
                      <a:lnTo>
                        <a:pt x="700" y="156"/>
                      </a:lnTo>
                      <a:lnTo>
                        <a:pt x="700" y="22"/>
                      </a:lnTo>
                      <a:lnTo>
                        <a:pt x="938" y="22"/>
                      </a:lnTo>
                      <a:lnTo>
                        <a:pt x="938" y="880"/>
                      </a:lnTo>
                      <a:lnTo>
                        <a:pt x="937" y="921"/>
                      </a:lnTo>
                      <a:lnTo>
                        <a:pt x="936" y="960"/>
                      </a:lnTo>
                      <a:lnTo>
                        <a:pt x="934" y="996"/>
                      </a:lnTo>
                      <a:lnTo>
                        <a:pt x="931" y="1028"/>
                      </a:lnTo>
                      <a:lnTo>
                        <a:pt x="927" y="1059"/>
                      </a:lnTo>
                      <a:lnTo>
                        <a:pt x="922" y="1087"/>
                      </a:lnTo>
                      <a:lnTo>
                        <a:pt x="916" y="1111"/>
                      </a:lnTo>
                      <a:lnTo>
                        <a:pt x="910" y="1133"/>
                      </a:lnTo>
                      <a:lnTo>
                        <a:pt x="902" y="1154"/>
                      </a:lnTo>
                      <a:lnTo>
                        <a:pt x="894" y="1173"/>
                      </a:lnTo>
                      <a:lnTo>
                        <a:pt x="885" y="1192"/>
                      </a:lnTo>
                      <a:lnTo>
                        <a:pt x="876" y="1209"/>
                      </a:lnTo>
                      <a:lnTo>
                        <a:pt x="866" y="1225"/>
                      </a:lnTo>
                      <a:lnTo>
                        <a:pt x="855" y="1239"/>
                      </a:lnTo>
                      <a:lnTo>
                        <a:pt x="843" y="1253"/>
                      </a:lnTo>
                      <a:lnTo>
                        <a:pt x="831" y="1265"/>
                      </a:lnTo>
                      <a:lnTo>
                        <a:pt x="817" y="1277"/>
                      </a:lnTo>
                      <a:lnTo>
                        <a:pt x="803" y="1287"/>
                      </a:lnTo>
                      <a:lnTo>
                        <a:pt x="788" y="1298"/>
                      </a:lnTo>
                      <a:lnTo>
                        <a:pt x="772" y="1308"/>
                      </a:lnTo>
                      <a:lnTo>
                        <a:pt x="754" y="1317"/>
                      </a:lnTo>
                      <a:lnTo>
                        <a:pt x="735" y="1325"/>
                      </a:lnTo>
                      <a:lnTo>
                        <a:pt x="716" y="1333"/>
                      </a:lnTo>
                      <a:lnTo>
                        <a:pt x="696" y="1340"/>
                      </a:lnTo>
                      <a:lnTo>
                        <a:pt x="674" y="1346"/>
                      </a:lnTo>
                      <a:lnTo>
                        <a:pt x="650" y="1352"/>
                      </a:lnTo>
                      <a:lnTo>
                        <a:pt x="626" y="1357"/>
                      </a:lnTo>
                      <a:lnTo>
                        <a:pt x="600" y="1360"/>
                      </a:lnTo>
                      <a:lnTo>
                        <a:pt x="572" y="1363"/>
                      </a:lnTo>
                      <a:lnTo>
                        <a:pt x="543" y="1365"/>
                      </a:lnTo>
                      <a:lnTo>
                        <a:pt x="513" y="1367"/>
                      </a:lnTo>
                      <a:lnTo>
                        <a:pt x="481" y="1367"/>
                      </a:lnTo>
                      <a:lnTo>
                        <a:pt x="452" y="1367"/>
                      </a:lnTo>
                      <a:lnTo>
                        <a:pt x="422" y="1366"/>
                      </a:lnTo>
                      <a:lnTo>
                        <a:pt x="395" y="1364"/>
                      </a:lnTo>
                      <a:lnTo>
                        <a:pt x="368" y="1362"/>
                      </a:lnTo>
                      <a:lnTo>
                        <a:pt x="342" y="1359"/>
                      </a:lnTo>
                      <a:lnTo>
                        <a:pt x="318" y="1355"/>
                      </a:lnTo>
                      <a:lnTo>
                        <a:pt x="295" y="1351"/>
                      </a:lnTo>
                      <a:lnTo>
                        <a:pt x="272" y="1346"/>
                      </a:lnTo>
                      <a:lnTo>
                        <a:pt x="251" y="1341"/>
                      </a:lnTo>
                      <a:lnTo>
                        <a:pt x="231" y="1335"/>
                      </a:lnTo>
                      <a:lnTo>
                        <a:pt x="213" y="1328"/>
                      </a:lnTo>
                      <a:lnTo>
                        <a:pt x="194" y="1321"/>
                      </a:lnTo>
                      <a:lnTo>
                        <a:pt x="178" y="1312"/>
                      </a:lnTo>
                      <a:lnTo>
                        <a:pt x="163" y="1303"/>
                      </a:lnTo>
                      <a:lnTo>
                        <a:pt x="148" y="1293"/>
                      </a:lnTo>
                      <a:lnTo>
                        <a:pt x="134" y="1283"/>
                      </a:lnTo>
                      <a:lnTo>
                        <a:pt x="122" y="1273"/>
                      </a:lnTo>
                      <a:lnTo>
                        <a:pt x="110" y="1262"/>
                      </a:lnTo>
                      <a:lnTo>
                        <a:pt x="100" y="1251"/>
                      </a:lnTo>
                      <a:lnTo>
                        <a:pt x="90" y="1239"/>
                      </a:lnTo>
                      <a:lnTo>
                        <a:pt x="81" y="1227"/>
                      </a:lnTo>
                      <a:lnTo>
                        <a:pt x="73" y="1215"/>
                      </a:lnTo>
                      <a:lnTo>
                        <a:pt x="65" y="1203"/>
                      </a:lnTo>
                      <a:lnTo>
                        <a:pt x="57" y="1190"/>
                      </a:lnTo>
                      <a:lnTo>
                        <a:pt x="51" y="1175"/>
                      </a:lnTo>
                      <a:lnTo>
                        <a:pt x="46" y="1162"/>
                      </a:lnTo>
                      <a:lnTo>
                        <a:pt x="42" y="1148"/>
                      </a:lnTo>
                      <a:lnTo>
                        <a:pt x="38" y="1133"/>
                      </a:lnTo>
                      <a:lnTo>
                        <a:pt x="36" y="1119"/>
                      </a:lnTo>
                      <a:lnTo>
                        <a:pt x="34" y="1104"/>
                      </a:lnTo>
                      <a:lnTo>
                        <a:pt x="33" y="1089"/>
                      </a:lnTo>
                      <a:lnTo>
                        <a:pt x="32" y="1073"/>
                      </a:lnTo>
                      <a:lnTo>
                        <a:pt x="32" y="1070"/>
                      </a:lnTo>
                      <a:lnTo>
                        <a:pt x="32" y="1066"/>
                      </a:lnTo>
                      <a:lnTo>
                        <a:pt x="32" y="1063"/>
                      </a:lnTo>
                      <a:lnTo>
                        <a:pt x="32" y="1059"/>
                      </a:lnTo>
                      <a:lnTo>
                        <a:pt x="33" y="1055"/>
                      </a:lnTo>
                      <a:lnTo>
                        <a:pt x="33" y="1050"/>
                      </a:lnTo>
                      <a:lnTo>
                        <a:pt x="33" y="1046"/>
                      </a:lnTo>
                      <a:lnTo>
                        <a:pt x="33" y="1041"/>
                      </a:lnTo>
                      <a:close/>
                      <a:moveTo>
                        <a:pt x="260" y="481"/>
                      </a:moveTo>
                      <a:lnTo>
                        <a:pt x="261" y="499"/>
                      </a:lnTo>
                      <a:lnTo>
                        <a:pt x="261" y="517"/>
                      </a:lnTo>
                      <a:lnTo>
                        <a:pt x="262" y="535"/>
                      </a:lnTo>
                      <a:lnTo>
                        <a:pt x="264" y="552"/>
                      </a:lnTo>
                      <a:lnTo>
                        <a:pt x="266" y="568"/>
                      </a:lnTo>
                      <a:lnTo>
                        <a:pt x="268" y="584"/>
                      </a:lnTo>
                      <a:lnTo>
                        <a:pt x="271" y="598"/>
                      </a:lnTo>
                      <a:lnTo>
                        <a:pt x="275" y="612"/>
                      </a:lnTo>
                      <a:lnTo>
                        <a:pt x="279" y="626"/>
                      </a:lnTo>
                      <a:lnTo>
                        <a:pt x="283" y="639"/>
                      </a:lnTo>
                      <a:lnTo>
                        <a:pt x="289" y="651"/>
                      </a:lnTo>
                      <a:lnTo>
                        <a:pt x="294" y="663"/>
                      </a:lnTo>
                      <a:lnTo>
                        <a:pt x="300" y="674"/>
                      </a:lnTo>
                      <a:lnTo>
                        <a:pt x="306" y="685"/>
                      </a:lnTo>
                      <a:lnTo>
                        <a:pt x="313" y="695"/>
                      </a:lnTo>
                      <a:lnTo>
                        <a:pt x="320" y="704"/>
                      </a:lnTo>
                      <a:lnTo>
                        <a:pt x="327" y="712"/>
                      </a:lnTo>
                      <a:lnTo>
                        <a:pt x="335" y="720"/>
                      </a:lnTo>
                      <a:lnTo>
                        <a:pt x="343" y="728"/>
                      </a:lnTo>
                      <a:lnTo>
                        <a:pt x="351" y="734"/>
                      </a:lnTo>
                      <a:lnTo>
                        <a:pt x="359" y="741"/>
                      </a:lnTo>
                      <a:lnTo>
                        <a:pt x="368" y="747"/>
                      </a:lnTo>
                      <a:lnTo>
                        <a:pt x="377" y="752"/>
                      </a:lnTo>
                      <a:lnTo>
                        <a:pt x="386" y="756"/>
                      </a:lnTo>
                      <a:lnTo>
                        <a:pt x="395" y="761"/>
                      </a:lnTo>
                      <a:lnTo>
                        <a:pt x="405" y="764"/>
                      </a:lnTo>
                      <a:lnTo>
                        <a:pt x="414" y="767"/>
                      </a:lnTo>
                      <a:lnTo>
                        <a:pt x="424" y="770"/>
                      </a:lnTo>
                      <a:lnTo>
                        <a:pt x="434" y="772"/>
                      </a:lnTo>
                      <a:lnTo>
                        <a:pt x="445" y="773"/>
                      </a:lnTo>
                      <a:lnTo>
                        <a:pt x="455" y="774"/>
                      </a:lnTo>
                      <a:lnTo>
                        <a:pt x="466" y="774"/>
                      </a:lnTo>
                      <a:lnTo>
                        <a:pt x="477" y="774"/>
                      </a:lnTo>
                      <a:lnTo>
                        <a:pt x="489" y="773"/>
                      </a:lnTo>
                      <a:lnTo>
                        <a:pt x="500" y="771"/>
                      </a:lnTo>
                      <a:lnTo>
                        <a:pt x="510" y="769"/>
                      </a:lnTo>
                      <a:lnTo>
                        <a:pt x="522" y="767"/>
                      </a:lnTo>
                      <a:lnTo>
                        <a:pt x="532" y="764"/>
                      </a:lnTo>
                      <a:lnTo>
                        <a:pt x="542" y="760"/>
                      </a:lnTo>
                      <a:lnTo>
                        <a:pt x="552" y="756"/>
                      </a:lnTo>
                      <a:lnTo>
                        <a:pt x="562" y="751"/>
                      </a:lnTo>
                      <a:lnTo>
                        <a:pt x="571" y="746"/>
                      </a:lnTo>
                      <a:lnTo>
                        <a:pt x="580" y="740"/>
                      </a:lnTo>
                      <a:lnTo>
                        <a:pt x="589" y="733"/>
                      </a:lnTo>
                      <a:lnTo>
                        <a:pt x="599" y="726"/>
                      </a:lnTo>
                      <a:lnTo>
                        <a:pt x="607" y="719"/>
                      </a:lnTo>
                      <a:lnTo>
                        <a:pt x="616" y="711"/>
                      </a:lnTo>
                      <a:lnTo>
                        <a:pt x="624" y="702"/>
                      </a:lnTo>
                      <a:lnTo>
                        <a:pt x="631" y="693"/>
                      </a:lnTo>
                      <a:lnTo>
                        <a:pt x="638" y="683"/>
                      </a:lnTo>
                      <a:lnTo>
                        <a:pt x="645" y="672"/>
                      </a:lnTo>
                      <a:lnTo>
                        <a:pt x="651" y="661"/>
                      </a:lnTo>
                      <a:lnTo>
                        <a:pt x="657" y="649"/>
                      </a:lnTo>
                      <a:lnTo>
                        <a:pt x="662" y="637"/>
                      </a:lnTo>
                      <a:lnTo>
                        <a:pt x="667" y="625"/>
                      </a:lnTo>
                      <a:lnTo>
                        <a:pt x="671" y="612"/>
                      </a:lnTo>
                      <a:lnTo>
                        <a:pt x="676" y="598"/>
                      </a:lnTo>
                      <a:lnTo>
                        <a:pt x="679" y="584"/>
                      </a:lnTo>
                      <a:lnTo>
                        <a:pt x="682" y="569"/>
                      </a:lnTo>
                      <a:lnTo>
                        <a:pt x="684" y="554"/>
                      </a:lnTo>
                      <a:lnTo>
                        <a:pt x="686" y="537"/>
                      </a:lnTo>
                      <a:lnTo>
                        <a:pt x="687" y="521"/>
                      </a:lnTo>
                      <a:lnTo>
                        <a:pt x="688" y="504"/>
                      </a:lnTo>
                      <a:lnTo>
                        <a:pt x="688" y="487"/>
                      </a:lnTo>
                      <a:lnTo>
                        <a:pt x="688" y="469"/>
                      </a:lnTo>
                      <a:lnTo>
                        <a:pt x="687" y="451"/>
                      </a:lnTo>
                      <a:lnTo>
                        <a:pt x="686" y="434"/>
                      </a:lnTo>
                      <a:lnTo>
                        <a:pt x="684" y="417"/>
                      </a:lnTo>
                      <a:lnTo>
                        <a:pt x="682" y="401"/>
                      </a:lnTo>
                      <a:lnTo>
                        <a:pt x="679" y="386"/>
                      </a:lnTo>
                      <a:lnTo>
                        <a:pt x="676" y="371"/>
                      </a:lnTo>
                      <a:lnTo>
                        <a:pt x="673" y="357"/>
                      </a:lnTo>
                      <a:lnTo>
                        <a:pt x="668" y="344"/>
                      </a:lnTo>
                      <a:lnTo>
                        <a:pt x="663" y="331"/>
                      </a:lnTo>
                      <a:lnTo>
                        <a:pt x="658" y="319"/>
                      </a:lnTo>
                      <a:lnTo>
                        <a:pt x="653" y="308"/>
                      </a:lnTo>
                      <a:lnTo>
                        <a:pt x="647" y="296"/>
                      </a:lnTo>
                      <a:lnTo>
                        <a:pt x="640" y="285"/>
                      </a:lnTo>
                      <a:lnTo>
                        <a:pt x="633" y="275"/>
                      </a:lnTo>
                      <a:lnTo>
                        <a:pt x="626" y="266"/>
                      </a:lnTo>
                      <a:lnTo>
                        <a:pt x="618" y="257"/>
                      </a:lnTo>
                      <a:lnTo>
                        <a:pt x="610" y="249"/>
                      </a:lnTo>
                      <a:lnTo>
                        <a:pt x="602" y="242"/>
                      </a:lnTo>
                      <a:lnTo>
                        <a:pt x="593" y="235"/>
                      </a:lnTo>
                      <a:lnTo>
                        <a:pt x="584" y="228"/>
                      </a:lnTo>
                      <a:lnTo>
                        <a:pt x="575" y="222"/>
                      </a:lnTo>
                      <a:lnTo>
                        <a:pt x="566" y="217"/>
                      </a:lnTo>
                      <a:lnTo>
                        <a:pt x="557" y="212"/>
                      </a:lnTo>
                      <a:lnTo>
                        <a:pt x="547" y="208"/>
                      </a:lnTo>
                      <a:lnTo>
                        <a:pt x="537" y="204"/>
                      </a:lnTo>
                      <a:lnTo>
                        <a:pt x="526" y="201"/>
                      </a:lnTo>
                      <a:lnTo>
                        <a:pt x="515" y="199"/>
                      </a:lnTo>
                      <a:lnTo>
                        <a:pt x="504" y="197"/>
                      </a:lnTo>
                      <a:lnTo>
                        <a:pt x="493" y="195"/>
                      </a:lnTo>
                      <a:lnTo>
                        <a:pt x="482" y="195"/>
                      </a:lnTo>
                      <a:lnTo>
                        <a:pt x="471" y="194"/>
                      </a:lnTo>
                      <a:lnTo>
                        <a:pt x="459" y="195"/>
                      </a:lnTo>
                      <a:lnTo>
                        <a:pt x="448" y="195"/>
                      </a:lnTo>
                      <a:lnTo>
                        <a:pt x="437" y="197"/>
                      </a:lnTo>
                      <a:lnTo>
                        <a:pt x="426" y="199"/>
                      </a:lnTo>
                      <a:lnTo>
                        <a:pt x="416" y="201"/>
                      </a:lnTo>
                      <a:lnTo>
                        <a:pt x="406" y="204"/>
                      </a:lnTo>
                      <a:lnTo>
                        <a:pt x="397" y="208"/>
                      </a:lnTo>
                      <a:lnTo>
                        <a:pt x="387" y="212"/>
                      </a:lnTo>
                      <a:lnTo>
                        <a:pt x="378" y="217"/>
                      </a:lnTo>
                      <a:lnTo>
                        <a:pt x="369" y="222"/>
                      </a:lnTo>
                      <a:lnTo>
                        <a:pt x="359" y="228"/>
                      </a:lnTo>
                      <a:lnTo>
                        <a:pt x="351" y="234"/>
                      </a:lnTo>
                      <a:lnTo>
                        <a:pt x="343" y="241"/>
                      </a:lnTo>
                      <a:lnTo>
                        <a:pt x="335" y="248"/>
                      </a:lnTo>
                      <a:lnTo>
                        <a:pt x="327" y="256"/>
                      </a:lnTo>
                      <a:lnTo>
                        <a:pt x="320" y="264"/>
                      </a:lnTo>
                      <a:lnTo>
                        <a:pt x="313" y="274"/>
                      </a:lnTo>
                      <a:lnTo>
                        <a:pt x="306" y="283"/>
                      </a:lnTo>
                      <a:lnTo>
                        <a:pt x="300" y="293"/>
                      </a:lnTo>
                      <a:lnTo>
                        <a:pt x="294" y="305"/>
                      </a:lnTo>
                      <a:lnTo>
                        <a:pt x="289" y="317"/>
                      </a:lnTo>
                      <a:lnTo>
                        <a:pt x="283" y="329"/>
                      </a:lnTo>
                      <a:lnTo>
                        <a:pt x="279" y="341"/>
                      </a:lnTo>
                      <a:lnTo>
                        <a:pt x="275" y="354"/>
                      </a:lnTo>
                      <a:lnTo>
                        <a:pt x="271" y="368"/>
                      </a:lnTo>
                      <a:lnTo>
                        <a:pt x="268" y="382"/>
                      </a:lnTo>
                      <a:lnTo>
                        <a:pt x="266" y="397"/>
                      </a:lnTo>
                      <a:lnTo>
                        <a:pt x="264" y="412"/>
                      </a:lnTo>
                      <a:lnTo>
                        <a:pt x="262" y="429"/>
                      </a:lnTo>
                      <a:lnTo>
                        <a:pt x="261" y="446"/>
                      </a:lnTo>
                      <a:lnTo>
                        <a:pt x="261" y="463"/>
                      </a:lnTo>
                      <a:lnTo>
                        <a:pt x="260" y="481"/>
                      </a:lnTo>
                      <a:close/>
                    </a:path>
                  </a:pathLst>
                </a:custGeom>
                <a:noFill/>
                <a:ln w="9525">
                  <a:noFill/>
                  <a:round/>
                  <a:headEnd/>
                  <a:tailEnd/>
                </a:ln>
              </p:spPr>
              <p:txBody>
                <a:bodyPr/>
                <a:lstStyle/>
                <a:p>
                  <a:endParaRPr lang="pt-BR"/>
                </a:p>
              </p:txBody>
            </p:sp>
            <p:sp>
              <p:nvSpPr>
                <p:cNvPr id="17601" name="Freeform 1217"/>
                <p:cNvSpPr>
                  <a:spLocks noEditPoints="1"/>
                </p:cNvSpPr>
                <p:nvPr/>
              </p:nvSpPr>
              <p:spPr bwMode="auto">
                <a:xfrm>
                  <a:off x="992" y="1104"/>
                  <a:ext cx="31" cy="34"/>
                </a:xfrm>
                <a:custGeom>
                  <a:avLst/>
                  <a:gdLst/>
                  <a:ahLst/>
                  <a:cxnLst>
                    <a:cxn ang="0">
                      <a:pos x="872" y="750"/>
                    </a:cxn>
                    <a:cxn ang="0">
                      <a:pos x="840" y="812"/>
                    </a:cxn>
                    <a:cxn ang="0">
                      <a:pos x="802" y="864"/>
                    </a:cxn>
                    <a:cxn ang="0">
                      <a:pos x="756" y="908"/>
                    </a:cxn>
                    <a:cxn ang="0">
                      <a:pos x="703" y="945"/>
                    </a:cxn>
                    <a:cxn ang="0">
                      <a:pos x="644" y="972"/>
                    </a:cxn>
                    <a:cxn ang="0">
                      <a:pos x="578" y="990"/>
                    </a:cxn>
                    <a:cxn ang="0">
                      <a:pos x="505" y="999"/>
                    </a:cxn>
                    <a:cxn ang="0">
                      <a:pos x="406" y="998"/>
                    </a:cxn>
                    <a:cxn ang="0">
                      <a:pos x="297" y="977"/>
                    </a:cxn>
                    <a:cxn ang="0">
                      <a:pos x="204" y="937"/>
                    </a:cxn>
                    <a:cxn ang="0">
                      <a:pos x="128" y="875"/>
                    </a:cxn>
                    <a:cxn ang="0">
                      <a:pos x="73" y="804"/>
                    </a:cxn>
                    <a:cxn ang="0">
                      <a:pos x="38" y="730"/>
                    </a:cxn>
                    <a:cxn ang="0">
                      <a:pos x="13" y="647"/>
                    </a:cxn>
                    <a:cxn ang="0">
                      <a:pos x="1" y="557"/>
                    </a:cxn>
                    <a:cxn ang="0">
                      <a:pos x="2" y="450"/>
                    </a:cxn>
                    <a:cxn ang="0">
                      <a:pos x="17" y="344"/>
                    </a:cxn>
                    <a:cxn ang="0">
                      <a:pos x="49" y="250"/>
                    </a:cxn>
                    <a:cxn ang="0">
                      <a:pos x="96" y="170"/>
                    </a:cxn>
                    <a:cxn ang="0">
                      <a:pos x="157" y="103"/>
                    </a:cxn>
                    <a:cxn ang="0">
                      <a:pos x="228" y="53"/>
                    </a:cxn>
                    <a:cxn ang="0">
                      <a:pos x="307" y="19"/>
                    </a:cxn>
                    <a:cxn ang="0">
                      <a:pos x="394" y="2"/>
                    </a:cxn>
                    <a:cxn ang="0">
                      <a:pos x="494" y="2"/>
                    </a:cxn>
                    <a:cxn ang="0">
                      <a:pos x="589" y="20"/>
                    </a:cxn>
                    <a:cxn ang="0">
                      <a:pos x="674" y="56"/>
                    </a:cxn>
                    <a:cxn ang="0">
                      <a:pos x="747" y="108"/>
                    </a:cxn>
                    <a:cxn ang="0">
                      <a:pos x="809" y="179"/>
                    </a:cxn>
                    <a:cxn ang="0">
                      <a:pos x="854" y="268"/>
                    </a:cxn>
                    <a:cxn ang="0">
                      <a:pos x="884" y="376"/>
                    </a:cxn>
                    <a:cxn ang="0">
                      <a:pos x="898" y="503"/>
                    </a:cxn>
                    <a:cxn ang="0">
                      <a:pos x="263" y="601"/>
                    </a:cxn>
                    <a:cxn ang="0">
                      <a:pos x="274" y="662"/>
                    </a:cxn>
                    <a:cxn ang="0">
                      <a:pos x="291" y="705"/>
                    </a:cxn>
                    <a:cxn ang="0">
                      <a:pos x="315" y="740"/>
                    </a:cxn>
                    <a:cxn ang="0">
                      <a:pos x="346" y="769"/>
                    </a:cxn>
                    <a:cxn ang="0">
                      <a:pos x="379" y="791"/>
                    </a:cxn>
                    <a:cxn ang="0">
                      <a:pos x="418" y="805"/>
                    </a:cxn>
                    <a:cxn ang="0">
                      <a:pos x="458" y="811"/>
                    </a:cxn>
                    <a:cxn ang="0">
                      <a:pos x="512" y="807"/>
                    </a:cxn>
                    <a:cxn ang="0">
                      <a:pos x="560" y="786"/>
                    </a:cxn>
                    <a:cxn ang="0">
                      <a:pos x="597" y="749"/>
                    </a:cxn>
                    <a:cxn ang="0">
                      <a:pos x="625" y="692"/>
                    </a:cxn>
                    <a:cxn ang="0">
                      <a:pos x="642" y="367"/>
                    </a:cxn>
                    <a:cxn ang="0">
                      <a:pos x="612" y="283"/>
                    </a:cxn>
                    <a:cxn ang="0">
                      <a:pos x="589" y="251"/>
                    </a:cxn>
                    <a:cxn ang="0">
                      <a:pos x="529" y="208"/>
                    </a:cxn>
                    <a:cxn ang="0">
                      <a:pos x="456" y="194"/>
                    </a:cxn>
                    <a:cxn ang="0">
                      <a:pos x="417" y="198"/>
                    </a:cxn>
                    <a:cxn ang="0">
                      <a:pos x="380" y="209"/>
                    </a:cxn>
                    <a:cxn ang="0">
                      <a:pos x="348" y="228"/>
                    </a:cxn>
                    <a:cxn ang="0">
                      <a:pos x="319" y="254"/>
                    </a:cxn>
                    <a:cxn ang="0">
                      <a:pos x="295" y="287"/>
                    </a:cxn>
                    <a:cxn ang="0">
                      <a:pos x="279" y="326"/>
                    </a:cxn>
                    <a:cxn ang="0">
                      <a:pos x="269" y="369"/>
                    </a:cxn>
                    <a:cxn ang="0">
                      <a:pos x="266" y="418"/>
                    </a:cxn>
                  </a:cxnLst>
                  <a:rect l="0" t="0" r="r" b="b"/>
                  <a:pathLst>
                    <a:path w="899" h="1000">
                      <a:moveTo>
                        <a:pt x="631" y="674"/>
                      </a:moveTo>
                      <a:lnTo>
                        <a:pt x="885" y="717"/>
                      </a:lnTo>
                      <a:lnTo>
                        <a:pt x="879" y="734"/>
                      </a:lnTo>
                      <a:lnTo>
                        <a:pt x="872" y="750"/>
                      </a:lnTo>
                      <a:lnTo>
                        <a:pt x="865" y="766"/>
                      </a:lnTo>
                      <a:lnTo>
                        <a:pt x="857" y="781"/>
                      </a:lnTo>
                      <a:lnTo>
                        <a:pt x="848" y="796"/>
                      </a:lnTo>
                      <a:lnTo>
                        <a:pt x="840" y="812"/>
                      </a:lnTo>
                      <a:lnTo>
                        <a:pt x="831" y="826"/>
                      </a:lnTo>
                      <a:lnTo>
                        <a:pt x="822" y="839"/>
                      </a:lnTo>
                      <a:lnTo>
                        <a:pt x="812" y="852"/>
                      </a:lnTo>
                      <a:lnTo>
                        <a:pt x="802" y="864"/>
                      </a:lnTo>
                      <a:lnTo>
                        <a:pt x="791" y="876"/>
                      </a:lnTo>
                      <a:lnTo>
                        <a:pt x="779" y="887"/>
                      </a:lnTo>
                      <a:lnTo>
                        <a:pt x="768" y="898"/>
                      </a:lnTo>
                      <a:lnTo>
                        <a:pt x="756" y="908"/>
                      </a:lnTo>
                      <a:lnTo>
                        <a:pt x="743" y="918"/>
                      </a:lnTo>
                      <a:lnTo>
                        <a:pt x="731" y="928"/>
                      </a:lnTo>
                      <a:lnTo>
                        <a:pt x="717" y="937"/>
                      </a:lnTo>
                      <a:lnTo>
                        <a:pt x="703" y="945"/>
                      </a:lnTo>
                      <a:lnTo>
                        <a:pt x="689" y="953"/>
                      </a:lnTo>
                      <a:lnTo>
                        <a:pt x="674" y="960"/>
                      </a:lnTo>
                      <a:lnTo>
                        <a:pt x="659" y="966"/>
                      </a:lnTo>
                      <a:lnTo>
                        <a:pt x="644" y="972"/>
                      </a:lnTo>
                      <a:lnTo>
                        <a:pt x="628" y="977"/>
                      </a:lnTo>
                      <a:lnTo>
                        <a:pt x="612" y="982"/>
                      </a:lnTo>
                      <a:lnTo>
                        <a:pt x="595" y="987"/>
                      </a:lnTo>
                      <a:lnTo>
                        <a:pt x="578" y="990"/>
                      </a:lnTo>
                      <a:lnTo>
                        <a:pt x="561" y="993"/>
                      </a:lnTo>
                      <a:lnTo>
                        <a:pt x="542" y="996"/>
                      </a:lnTo>
                      <a:lnTo>
                        <a:pt x="524" y="998"/>
                      </a:lnTo>
                      <a:lnTo>
                        <a:pt x="505" y="999"/>
                      </a:lnTo>
                      <a:lnTo>
                        <a:pt x="487" y="1000"/>
                      </a:lnTo>
                      <a:lnTo>
                        <a:pt x="466" y="1000"/>
                      </a:lnTo>
                      <a:lnTo>
                        <a:pt x="436" y="999"/>
                      </a:lnTo>
                      <a:lnTo>
                        <a:pt x="406" y="998"/>
                      </a:lnTo>
                      <a:lnTo>
                        <a:pt x="377" y="995"/>
                      </a:lnTo>
                      <a:lnTo>
                        <a:pt x="349" y="990"/>
                      </a:lnTo>
                      <a:lnTo>
                        <a:pt x="322" y="984"/>
                      </a:lnTo>
                      <a:lnTo>
                        <a:pt x="297" y="977"/>
                      </a:lnTo>
                      <a:lnTo>
                        <a:pt x="272" y="969"/>
                      </a:lnTo>
                      <a:lnTo>
                        <a:pt x="248" y="960"/>
                      </a:lnTo>
                      <a:lnTo>
                        <a:pt x="225" y="949"/>
                      </a:lnTo>
                      <a:lnTo>
                        <a:pt x="204" y="937"/>
                      </a:lnTo>
                      <a:lnTo>
                        <a:pt x="184" y="923"/>
                      </a:lnTo>
                      <a:lnTo>
                        <a:pt x="163" y="908"/>
                      </a:lnTo>
                      <a:lnTo>
                        <a:pt x="145" y="893"/>
                      </a:lnTo>
                      <a:lnTo>
                        <a:pt x="128" y="875"/>
                      </a:lnTo>
                      <a:lnTo>
                        <a:pt x="111" y="857"/>
                      </a:lnTo>
                      <a:lnTo>
                        <a:pt x="96" y="837"/>
                      </a:lnTo>
                      <a:lnTo>
                        <a:pt x="83" y="821"/>
                      </a:lnTo>
                      <a:lnTo>
                        <a:pt x="73" y="804"/>
                      </a:lnTo>
                      <a:lnTo>
                        <a:pt x="63" y="786"/>
                      </a:lnTo>
                      <a:lnTo>
                        <a:pt x="54" y="767"/>
                      </a:lnTo>
                      <a:lnTo>
                        <a:pt x="45" y="749"/>
                      </a:lnTo>
                      <a:lnTo>
                        <a:pt x="38" y="730"/>
                      </a:lnTo>
                      <a:lnTo>
                        <a:pt x="31" y="710"/>
                      </a:lnTo>
                      <a:lnTo>
                        <a:pt x="24" y="690"/>
                      </a:lnTo>
                      <a:lnTo>
                        <a:pt x="19" y="668"/>
                      </a:lnTo>
                      <a:lnTo>
                        <a:pt x="13" y="647"/>
                      </a:lnTo>
                      <a:lnTo>
                        <a:pt x="9" y="625"/>
                      </a:lnTo>
                      <a:lnTo>
                        <a:pt x="6" y="603"/>
                      </a:lnTo>
                      <a:lnTo>
                        <a:pt x="3" y="580"/>
                      </a:lnTo>
                      <a:lnTo>
                        <a:pt x="1" y="557"/>
                      </a:lnTo>
                      <a:lnTo>
                        <a:pt x="0" y="532"/>
                      </a:lnTo>
                      <a:lnTo>
                        <a:pt x="0" y="507"/>
                      </a:lnTo>
                      <a:lnTo>
                        <a:pt x="0" y="478"/>
                      </a:lnTo>
                      <a:lnTo>
                        <a:pt x="2" y="450"/>
                      </a:lnTo>
                      <a:lnTo>
                        <a:pt x="4" y="422"/>
                      </a:lnTo>
                      <a:lnTo>
                        <a:pt x="8" y="395"/>
                      </a:lnTo>
                      <a:lnTo>
                        <a:pt x="12" y="369"/>
                      </a:lnTo>
                      <a:lnTo>
                        <a:pt x="17" y="344"/>
                      </a:lnTo>
                      <a:lnTo>
                        <a:pt x="24" y="320"/>
                      </a:lnTo>
                      <a:lnTo>
                        <a:pt x="32" y="295"/>
                      </a:lnTo>
                      <a:lnTo>
                        <a:pt x="40" y="272"/>
                      </a:lnTo>
                      <a:lnTo>
                        <a:pt x="49" y="250"/>
                      </a:lnTo>
                      <a:lnTo>
                        <a:pt x="59" y="229"/>
                      </a:lnTo>
                      <a:lnTo>
                        <a:pt x="70" y="209"/>
                      </a:lnTo>
                      <a:lnTo>
                        <a:pt x="82" y="190"/>
                      </a:lnTo>
                      <a:lnTo>
                        <a:pt x="96" y="170"/>
                      </a:lnTo>
                      <a:lnTo>
                        <a:pt x="110" y="152"/>
                      </a:lnTo>
                      <a:lnTo>
                        <a:pt x="126" y="135"/>
                      </a:lnTo>
                      <a:lnTo>
                        <a:pt x="141" y="119"/>
                      </a:lnTo>
                      <a:lnTo>
                        <a:pt x="157" y="103"/>
                      </a:lnTo>
                      <a:lnTo>
                        <a:pt x="175" y="89"/>
                      </a:lnTo>
                      <a:lnTo>
                        <a:pt x="192" y="76"/>
                      </a:lnTo>
                      <a:lnTo>
                        <a:pt x="210" y="64"/>
                      </a:lnTo>
                      <a:lnTo>
                        <a:pt x="228" y="53"/>
                      </a:lnTo>
                      <a:lnTo>
                        <a:pt x="247" y="43"/>
                      </a:lnTo>
                      <a:lnTo>
                        <a:pt x="267" y="34"/>
                      </a:lnTo>
                      <a:lnTo>
                        <a:pt x="287" y="26"/>
                      </a:lnTo>
                      <a:lnTo>
                        <a:pt x="307" y="19"/>
                      </a:lnTo>
                      <a:lnTo>
                        <a:pt x="329" y="13"/>
                      </a:lnTo>
                      <a:lnTo>
                        <a:pt x="350" y="8"/>
                      </a:lnTo>
                      <a:lnTo>
                        <a:pt x="372" y="5"/>
                      </a:lnTo>
                      <a:lnTo>
                        <a:pt x="394" y="2"/>
                      </a:lnTo>
                      <a:lnTo>
                        <a:pt x="418" y="1"/>
                      </a:lnTo>
                      <a:lnTo>
                        <a:pt x="441" y="0"/>
                      </a:lnTo>
                      <a:lnTo>
                        <a:pt x="467" y="1"/>
                      </a:lnTo>
                      <a:lnTo>
                        <a:pt x="494" y="2"/>
                      </a:lnTo>
                      <a:lnTo>
                        <a:pt x="518" y="5"/>
                      </a:lnTo>
                      <a:lnTo>
                        <a:pt x="542" y="9"/>
                      </a:lnTo>
                      <a:lnTo>
                        <a:pt x="567" y="14"/>
                      </a:lnTo>
                      <a:lnTo>
                        <a:pt x="589" y="20"/>
                      </a:lnTo>
                      <a:lnTo>
                        <a:pt x="611" y="27"/>
                      </a:lnTo>
                      <a:lnTo>
                        <a:pt x="634" y="35"/>
                      </a:lnTo>
                      <a:lnTo>
                        <a:pt x="654" y="44"/>
                      </a:lnTo>
                      <a:lnTo>
                        <a:pt x="674" y="56"/>
                      </a:lnTo>
                      <a:lnTo>
                        <a:pt x="693" y="67"/>
                      </a:lnTo>
                      <a:lnTo>
                        <a:pt x="713" y="80"/>
                      </a:lnTo>
                      <a:lnTo>
                        <a:pt x="730" y="94"/>
                      </a:lnTo>
                      <a:lnTo>
                        <a:pt x="747" y="108"/>
                      </a:lnTo>
                      <a:lnTo>
                        <a:pt x="764" y="124"/>
                      </a:lnTo>
                      <a:lnTo>
                        <a:pt x="780" y="141"/>
                      </a:lnTo>
                      <a:lnTo>
                        <a:pt x="795" y="159"/>
                      </a:lnTo>
                      <a:lnTo>
                        <a:pt x="809" y="179"/>
                      </a:lnTo>
                      <a:lnTo>
                        <a:pt x="822" y="200"/>
                      </a:lnTo>
                      <a:lnTo>
                        <a:pt x="834" y="221"/>
                      </a:lnTo>
                      <a:lnTo>
                        <a:pt x="844" y="244"/>
                      </a:lnTo>
                      <a:lnTo>
                        <a:pt x="854" y="268"/>
                      </a:lnTo>
                      <a:lnTo>
                        <a:pt x="863" y="293"/>
                      </a:lnTo>
                      <a:lnTo>
                        <a:pt x="872" y="320"/>
                      </a:lnTo>
                      <a:lnTo>
                        <a:pt x="879" y="348"/>
                      </a:lnTo>
                      <a:lnTo>
                        <a:pt x="884" y="376"/>
                      </a:lnTo>
                      <a:lnTo>
                        <a:pt x="889" y="406"/>
                      </a:lnTo>
                      <a:lnTo>
                        <a:pt x="893" y="438"/>
                      </a:lnTo>
                      <a:lnTo>
                        <a:pt x="896" y="470"/>
                      </a:lnTo>
                      <a:lnTo>
                        <a:pt x="898" y="503"/>
                      </a:lnTo>
                      <a:lnTo>
                        <a:pt x="899" y="537"/>
                      </a:lnTo>
                      <a:lnTo>
                        <a:pt x="899" y="574"/>
                      </a:lnTo>
                      <a:lnTo>
                        <a:pt x="261" y="574"/>
                      </a:lnTo>
                      <a:lnTo>
                        <a:pt x="263" y="601"/>
                      </a:lnTo>
                      <a:lnTo>
                        <a:pt x="266" y="627"/>
                      </a:lnTo>
                      <a:lnTo>
                        <a:pt x="268" y="639"/>
                      </a:lnTo>
                      <a:lnTo>
                        <a:pt x="271" y="651"/>
                      </a:lnTo>
                      <a:lnTo>
                        <a:pt x="274" y="662"/>
                      </a:lnTo>
                      <a:lnTo>
                        <a:pt x="278" y="673"/>
                      </a:lnTo>
                      <a:lnTo>
                        <a:pt x="282" y="685"/>
                      </a:lnTo>
                      <a:lnTo>
                        <a:pt x="286" y="695"/>
                      </a:lnTo>
                      <a:lnTo>
                        <a:pt x="291" y="705"/>
                      </a:lnTo>
                      <a:lnTo>
                        <a:pt x="296" y="714"/>
                      </a:lnTo>
                      <a:lnTo>
                        <a:pt x="302" y="723"/>
                      </a:lnTo>
                      <a:lnTo>
                        <a:pt x="308" y="732"/>
                      </a:lnTo>
                      <a:lnTo>
                        <a:pt x="315" y="740"/>
                      </a:lnTo>
                      <a:lnTo>
                        <a:pt x="322" y="748"/>
                      </a:lnTo>
                      <a:lnTo>
                        <a:pt x="330" y="756"/>
                      </a:lnTo>
                      <a:lnTo>
                        <a:pt x="338" y="763"/>
                      </a:lnTo>
                      <a:lnTo>
                        <a:pt x="346" y="769"/>
                      </a:lnTo>
                      <a:lnTo>
                        <a:pt x="354" y="776"/>
                      </a:lnTo>
                      <a:lnTo>
                        <a:pt x="362" y="781"/>
                      </a:lnTo>
                      <a:lnTo>
                        <a:pt x="371" y="786"/>
                      </a:lnTo>
                      <a:lnTo>
                        <a:pt x="379" y="791"/>
                      </a:lnTo>
                      <a:lnTo>
                        <a:pt x="388" y="795"/>
                      </a:lnTo>
                      <a:lnTo>
                        <a:pt x="398" y="799"/>
                      </a:lnTo>
                      <a:lnTo>
                        <a:pt x="408" y="803"/>
                      </a:lnTo>
                      <a:lnTo>
                        <a:pt x="418" y="805"/>
                      </a:lnTo>
                      <a:lnTo>
                        <a:pt x="427" y="808"/>
                      </a:lnTo>
                      <a:lnTo>
                        <a:pt x="437" y="809"/>
                      </a:lnTo>
                      <a:lnTo>
                        <a:pt x="448" y="811"/>
                      </a:lnTo>
                      <a:lnTo>
                        <a:pt x="458" y="811"/>
                      </a:lnTo>
                      <a:lnTo>
                        <a:pt x="469" y="812"/>
                      </a:lnTo>
                      <a:lnTo>
                        <a:pt x="484" y="811"/>
                      </a:lnTo>
                      <a:lnTo>
                        <a:pt x="498" y="810"/>
                      </a:lnTo>
                      <a:lnTo>
                        <a:pt x="512" y="807"/>
                      </a:lnTo>
                      <a:lnTo>
                        <a:pt x="524" y="804"/>
                      </a:lnTo>
                      <a:lnTo>
                        <a:pt x="536" y="798"/>
                      </a:lnTo>
                      <a:lnTo>
                        <a:pt x="548" y="793"/>
                      </a:lnTo>
                      <a:lnTo>
                        <a:pt x="560" y="786"/>
                      </a:lnTo>
                      <a:lnTo>
                        <a:pt x="570" y="778"/>
                      </a:lnTo>
                      <a:lnTo>
                        <a:pt x="580" y="770"/>
                      </a:lnTo>
                      <a:lnTo>
                        <a:pt x="589" y="760"/>
                      </a:lnTo>
                      <a:lnTo>
                        <a:pt x="597" y="749"/>
                      </a:lnTo>
                      <a:lnTo>
                        <a:pt x="605" y="736"/>
                      </a:lnTo>
                      <a:lnTo>
                        <a:pt x="613" y="723"/>
                      </a:lnTo>
                      <a:lnTo>
                        <a:pt x="619" y="708"/>
                      </a:lnTo>
                      <a:lnTo>
                        <a:pt x="625" y="692"/>
                      </a:lnTo>
                      <a:lnTo>
                        <a:pt x="631" y="674"/>
                      </a:lnTo>
                      <a:close/>
                      <a:moveTo>
                        <a:pt x="646" y="418"/>
                      </a:moveTo>
                      <a:lnTo>
                        <a:pt x="645" y="392"/>
                      </a:lnTo>
                      <a:lnTo>
                        <a:pt x="642" y="367"/>
                      </a:lnTo>
                      <a:lnTo>
                        <a:pt x="637" y="343"/>
                      </a:lnTo>
                      <a:lnTo>
                        <a:pt x="630" y="322"/>
                      </a:lnTo>
                      <a:lnTo>
                        <a:pt x="622" y="302"/>
                      </a:lnTo>
                      <a:lnTo>
                        <a:pt x="612" y="283"/>
                      </a:lnTo>
                      <a:lnTo>
                        <a:pt x="607" y="274"/>
                      </a:lnTo>
                      <a:lnTo>
                        <a:pt x="601" y="266"/>
                      </a:lnTo>
                      <a:lnTo>
                        <a:pt x="595" y="258"/>
                      </a:lnTo>
                      <a:lnTo>
                        <a:pt x="589" y="251"/>
                      </a:lnTo>
                      <a:lnTo>
                        <a:pt x="575" y="238"/>
                      </a:lnTo>
                      <a:lnTo>
                        <a:pt x="561" y="226"/>
                      </a:lnTo>
                      <a:lnTo>
                        <a:pt x="545" y="217"/>
                      </a:lnTo>
                      <a:lnTo>
                        <a:pt x="529" y="208"/>
                      </a:lnTo>
                      <a:lnTo>
                        <a:pt x="512" y="202"/>
                      </a:lnTo>
                      <a:lnTo>
                        <a:pt x="494" y="198"/>
                      </a:lnTo>
                      <a:lnTo>
                        <a:pt x="475" y="195"/>
                      </a:lnTo>
                      <a:lnTo>
                        <a:pt x="456" y="194"/>
                      </a:lnTo>
                      <a:lnTo>
                        <a:pt x="446" y="195"/>
                      </a:lnTo>
                      <a:lnTo>
                        <a:pt x="436" y="195"/>
                      </a:lnTo>
                      <a:lnTo>
                        <a:pt x="426" y="197"/>
                      </a:lnTo>
                      <a:lnTo>
                        <a:pt x="417" y="198"/>
                      </a:lnTo>
                      <a:lnTo>
                        <a:pt x="408" y="200"/>
                      </a:lnTo>
                      <a:lnTo>
                        <a:pt x="398" y="203"/>
                      </a:lnTo>
                      <a:lnTo>
                        <a:pt x="389" y="206"/>
                      </a:lnTo>
                      <a:lnTo>
                        <a:pt x="380" y="209"/>
                      </a:lnTo>
                      <a:lnTo>
                        <a:pt x="372" y="213"/>
                      </a:lnTo>
                      <a:lnTo>
                        <a:pt x="364" y="218"/>
                      </a:lnTo>
                      <a:lnTo>
                        <a:pt x="356" y="223"/>
                      </a:lnTo>
                      <a:lnTo>
                        <a:pt x="348" y="228"/>
                      </a:lnTo>
                      <a:lnTo>
                        <a:pt x="341" y="234"/>
                      </a:lnTo>
                      <a:lnTo>
                        <a:pt x="334" y="240"/>
                      </a:lnTo>
                      <a:lnTo>
                        <a:pt x="325" y="247"/>
                      </a:lnTo>
                      <a:lnTo>
                        <a:pt x="319" y="254"/>
                      </a:lnTo>
                      <a:lnTo>
                        <a:pt x="312" y="262"/>
                      </a:lnTo>
                      <a:lnTo>
                        <a:pt x="306" y="270"/>
                      </a:lnTo>
                      <a:lnTo>
                        <a:pt x="301" y="278"/>
                      </a:lnTo>
                      <a:lnTo>
                        <a:pt x="295" y="287"/>
                      </a:lnTo>
                      <a:lnTo>
                        <a:pt x="290" y="296"/>
                      </a:lnTo>
                      <a:lnTo>
                        <a:pt x="286" y="306"/>
                      </a:lnTo>
                      <a:lnTo>
                        <a:pt x="282" y="316"/>
                      </a:lnTo>
                      <a:lnTo>
                        <a:pt x="279" y="326"/>
                      </a:lnTo>
                      <a:lnTo>
                        <a:pt x="276" y="336"/>
                      </a:lnTo>
                      <a:lnTo>
                        <a:pt x="273" y="347"/>
                      </a:lnTo>
                      <a:lnTo>
                        <a:pt x="271" y="358"/>
                      </a:lnTo>
                      <a:lnTo>
                        <a:pt x="269" y="369"/>
                      </a:lnTo>
                      <a:lnTo>
                        <a:pt x="267" y="381"/>
                      </a:lnTo>
                      <a:lnTo>
                        <a:pt x="267" y="393"/>
                      </a:lnTo>
                      <a:lnTo>
                        <a:pt x="266" y="405"/>
                      </a:lnTo>
                      <a:lnTo>
                        <a:pt x="266" y="418"/>
                      </a:lnTo>
                      <a:lnTo>
                        <a:pt x="646" y="418"/>
                      </a:lnTo>
                      <a:close/>
                    </a:path>
                  </a:pathLst>
                </a:custGeom>
                <a:noFill/>
                <a:ln w="9525">
                  <a:noFill/>
                  <a:round/>
                  <a:headEnd/>
                  <a:tailEnd/>
                </a:ln>
              </p:spPr>
              <p:txBody>
                <a:bodyPr/>
                <a:lstStyle/>
                <a:p>
                  <a:endParaRPr lang="pt-BR"/>
                </a:p>
              </p:txBody>
            </p:sp>
          </p:grpSp>
        </p:grpSp>
        <p:grpSp>
          <p:nvGrpSpPr>
            <p:cNvPr id="17602" name="Group 1218"/>
            <p:cNvGrpSpPr>
              <a:grpSpLocks/>
            </p:cNvGrpSpPr>
            <p:nvPr/>
          </p:nvGrpSpPr>
          <p:grpSpPr bwMode="auto">
            <a:xfrm>
              <a:off x="32" y="1225"/>
              <a:ext cx="670" cy="71"/>
              <a:chOff x="2890" y="2418"/>
              <a:chExt cx="557" cy="59"/>
            </a:xfrm>
          </p:grpSpPr>
          <p:sp>
            <p:nvSpPr>
              <p:cNvPr id="17565" name="Freeform 1181"/>
              <p:cNvSpPr>
                <a:spLocks/>
              </p:cNvSpPr>
              <p:nvPr/>
            </p:nvSpPr>
            <p:spPr bwMode="auto">
              <a:xfrm>
                <a:off x="2890" y="2418"/>
                <a:ext cx="37" cy="46"/>
              </a:xfrm>
              <a:custGeom>
                <a:avLst/>
                <a:gdLst/>
                <a:ahLst/>
                <a:cxnLst>
                  <a:cxn ang="0">
                    <a:pos x="395" y="1322"/>
                  </a:cxn>
                  <a:cxn ang="0">
                    <a:pos x="395" y="224"/>
                  </a:cxn>
                  <a:cxn ang="0">
                    <a:pos x="0" y="224"/>
                  </a:cxn>
                  <a:cxn ang="0">
                    <a:pos x="0" y="0"/>
                  </a:cxn>
                  <a:cxn ang="0">
                    <a:pos x="1056" y="0"/>
                  </a:cxn>
                  <a:cxn ang="0">
                    <a:pos x="1056" y="224"/>
                  </a:cxn>
                  <a:cxn ang="0">
                    <a:pos x="663" y="224"/>
                  </a:cxn>
                  <a:cxn ang="0">
                    <a:pos x="663" y="1322"/>
                  </a:cxn>
                  <a:cxn ang="0">
                    <a:pos x="395" y="1322"/>
                  </a:cxn>
                </a:cxnLst>
                <a:rect l="0" t="0" r="r" b="b"/>
                <a:pathLst>
                  <a:path w="1056" h="1322">
                    <a:moveTo>
                      <a:pt x="395" y="1322"/>
                    </a:moveTo>
                    <a:lnTo>
                      <a:pt x="395" y="224"/>
                    </a:lnTo>
                    <a:lnTo>
                      <a:pt x="0" y="224"/>
                    </a:lnTo>
                    <a:lnTo>
                      <a:pt x="0" y="0"/>
                    </a:lnTo>
                    <a:lnTo>
                      <a:pt x="1056" y="0"/>
                    </a:lnTo>
                    <a:lnTo>
                      <a:pt x="1056" y="224"/>
                    </a:lnTo>
                    <a:lnTo>
                      <a:pt x="663" y="224"/>
                    </a:lnTo>
                    <a:lnTo>
                      <a:pt x="663" y="1322"/>
                    </a:lnTo>
                    <a:lnTo>
                      <a:pt x="395" y="1322"/>
                    </a:lnTo>
                    <a:close/>
                  </a:path>
                </a:pathLst>
              </a:custGeom>
              <a:noFill/>
              <a:ln w="9525">
                <a:noFill/>
                <a:round/>
                <a:headEnd/>
                <a:tailEnd/>
              </a:ln>
            </p:spPr>
            <p:txBody>
              <a:bodyPr/>
              <a:lstStyle/>
              <a:p>
                <a:endParaRPr lang="pt-BR"/>
              </a:p>
            </p:txBody>
          </p:sp>
          <p:sp>
            <p:nvSpPr>
              <p:cNvPr id="17566" name="Freeform 1182"/>
              <p:cNvSpPr>
                <a:spLocks/>
              </p:cNvSpPr>
              <p:nvPr/>
            </p:nvSpPr>
            <p:spPr bwMode="auto">
              <a:xfrm>
                <a:off x="2924" y="2431"/>
                <a:ext cx="49" cy="33"/>
              </a:xfrm>
              <a:custGeom>
                <a:avLst/>
                <a:gdLst/>
                <a:ahLst/>
                <a:cxnLst>
                  <a:cxn ang="0">
                    <a:pos x="305" y="957"/>
                  </a:cxn>
                  <a:cxn ang="0">
                    <a:pos x="0" y="0"/>
                  </a:cxn>
                  <a:cxn ang="0">
                    <a:pos x="247" y="0"/>
                  </a:cxn>
                  <a:cxn ang="0">
                    <a:pos x="427" y="627"/>
                  </a:cxn>
                  <a:cxn ang="0">
                    <a:pos x="593" y="0"/>
                  </a:cxn>
                  <a:cxn ang="0">
                    <a:pos x="839" y="0"/>
                  </a:cxn>
                  <a:cxn ang="0">
                    <a:pos x="1000" y="627"/>
                  </a:cxn>
                  <a:cxn ang="0">
                    <a:pos x="1183" y="0"/>
                  </a:cxn>
                  <a:cxn ang="0">
                    <a:pos x="1433" y="0"/>
                  </a:cxn>
                  <a:cxn ang="0">
                    <a:pos x="1125" y="957"/>
                  </a:cxn>
                  <a:cxn ang="0">
                    <a:pos x="880" y="957"/>
                  </a:cxn>
                  <a:cxn ang="0">
                    <a:pos x="714" y="341"/>
                  </a:cxn>
                  <a:cxn ang="0">
                    <a:pos x="551" y="957"/>
                  </a:cxn>
                  <a:cxn ang="0">
                    <a:pos x="305" y="957"/>
                  </a:cxn>
                </a:cxnLst>
                <a:rect l="0" t="0" r="r" b="b"/>
                <a:pathLst>
                  <a:path w="1433" h="957">
                    <a:moveTo>
                      <a:pt x="305" y="957"/>
                    </a:moveTo>
                    <a:lnTo>
                      <a:pt x="0" y="0"/>
                    </a:lnTo>
                    <a:lnTo>
                      <a:pt x="247" y="0"/>
                    </a:lnTo>
                    <a:lnTo>
                      <a:pt x="427" y="627"/>
                    </a:lnTo>
                    <a:lnTo>
                      <a:pt x="593" y="0"/>
                    </a:lnTo>
                    <a:lnTo>
                      <a:pt x="839" y="0"/>
                    </a:lnTo>
                    <a:lnTo>
                      <a:pt x="1000" y="627"/>
                    </a:lnTo>
                    <a:lnTo>
                      <a:pt x="1183" y="0"/>
                    </a:lnTo>
                    <a:lnTo>
                      <a:pt x="1433" y="0"/>
                    </a:lnTo>
                    <a:lnTo>
                      <a:pt x="1125" y="957"/>
                    </a:lnTo>
                    <a:lnTo>
                      <a:pt x="880" y="957"/>
                    </a:lnTo>
                    <a:lnTo>
                      <a:pt x="714" y="341"/>
                    </a:lnTo>
                    <a:lnTo>
                      <a:pt x="551" y="957"/>
                    </a:lnTo>
                    <a:lnTo>
                      <a:pt x="305" y="957"/>
                    </a:lnTo>
                    <a:close/>
                  </a:path>
                </a:pathLst>
              </a:custGeom>
              <a:noFill/>
              <a:ln w="9525">
                <a:noFill/>
                <a:round/>
                <a:headEnd/>
                <a:tailEnd/>
              </a:ln>
            </p:spPr>
            <p:txBody>
              <a:bodyPr/>
              <a:lstStyle/>
              <a:p>
                <a:endParaRPr lang="pt-BR"/>
              </a:p>
            </p:txBody>
          </p:sp>
          <p:sp>
            <p:nvSpPr>
              <p:cNvPr id="17567" name="Freeform 1183"/>
              <p:cNvSpPr>
                <a:spLocks noEditPoints="1"/>
              </p:cNvSpPr>
              <p:nvPr/>
            </p:nvSpPr>
            <p:spPr bwMode="auto">
              <a:xfrm>
                <a:off x="2976" y="2430"/>
                <a:ext cx="34" cy="34"/>
              </a:xfrm>
              <a:custGeom>
                <a:avLst/>
                <a:gdLst/>
                <a:ahLst/>
                <a:cxnLst>
                  <a:cxn ang="0">
                    <a:pos x="4" y="425"/>
                  </a:cxn>
                  <a:cxn ang="0">
                    <a:pos x="19" y="349"/>
                  </a:cxn>
                  <a:cxn ang="0">
                    <a:pos x="63" y="243"/>
                  </a:cxn>
                  <a:cxn ang="0">
                    <a:pos x="106" y="175"/>
                  </a:cxn>
                  <a:cxn ang="0">
                    <a:pos x="161" y="117"/>
                  </a:cxn>
                  <a:cxn ang="0">
                    <a:pos x="226" y="71"/>
                  </a:cxn>
                  <a:cxn ang="0">
                    <a:pos x="299" y="36"/>
                  </a:cxn>
                  <a:cxn ang="0">
                    <a:pos x="378" y="12"/>
                  </a:cxn>
                  <a:cxn ang="0">
                    <a:pos x="460" y="1"/>
                  </a:cxn>
                  <a:cxn ang="0">
                    <a:pos x="575" y="5"/>
                  </a:cxn>
                  <a:cxn ang="0">
                    <a:pos x="694" y="36"/>
                  </a:cxn>
                  <a:cxn ang="0">
                    <a:pos x="798" y="94"/>
                  </a:cxn>
                  <a:cxn ang="0">
                    <a:pos x="886" y="179"/>
                  </a:cxn>
                  <a:cxn ang="0">
                    <a:pos x="949" y="279"/>
                  </a:cxn>
                  <a:cxn ang="0">
                    <a:pos x="984" y="395"/>
                  </a:cxn>
                  <a:cxn ang="0">
                    <a:pos x="992" y="526"/>
                  </a:cxn>
                  <a:cxn ang="0">
                    <a:pos x="973" y="651"/>
                  </a:cxn>
                  <a:cxn ang="0">
                    <a:pos x="926" y="763"/>
                  </a:cxn>
                  <a:cxn ang="0">
                    <a:pos x="852" y="858"/>
                  </a:cxn>
                  <a:cxn ang="0">
                    <a:pos x="757" y="935"/>
                  </a:cxn>
                  <a:cxn ang="0">
                    <a:pos x="648" y="981"/>
                  </a:cxn>
                  <a:cxn ang="0">
                    <a:pos x="524" y="1001"/>
                  </a:cxn>
                  <a:cxn ang="0">
                    <a:pos x="400" y="993"/>
                  </a:cxn>
                  <a:cxn ang="0">
                    <a:pos x="321" y="974"/>
                  </a:cxn>
                  <a:cxn ang="0">
                    <a:pos x="245" y="942"/>
                  </a:cxn>
                  <a:cxn ang="0">
                    <a:pos x="176" y="900"/>
                  </a:cxn>
                  <a:cxn ang="0">
                    <a:pos x="118" y="846"/>
                  </a:cxn>
                  <a:cxn ang="0">
                    <a:pos x="70" y="782"/>
                  </a:cxn>
                  <a:cxn ang="0">
                    <a:pos x="36" y="707"/>
                  </a:cxn>
                  <a:cxn ang="0">
                    <a:pos x="12" y="623"/>
                  </a:cxn>
                  <a:cxn ang="0">
                    <a:pos x="1" y="528"/>
                  </a:cxn>
                  <a:cxn ang="0">
                    <a:pos x="262" y="536"/>
                  </a:cxn>
                  <a:cxn ang="0">
                    <a:pos x="274" y="614"/>
                  </a:cxn>
                  <a:cxn ang="0">
                    <a:pos x="300" y="677"/>
                  </a:cxn>
                  <a:cxn ang="0">
                    <a:pos x="338" y="729"/>
                  </a:cxn>
                  <a:cxn ang="0">
                    <a:pos x="385" y="766"/>
                  </a:cxn>
                  <a:cxn ang="0">
                    <a:pos x="437" y="788"/>
                  </a:cxn>
                  <a:cxn ang="0">
                    <a:pos x="497" y="795"/>
                  </a:cxn>
                  <a:cxn ang="0">
                    <a:pos x="556" y="788"/>
                  </a:cxn>
                  <a:cxn ang="0">
                    <a:pos x="608" y="766"/>
                  </a:cxn>
                  <a:cxn ang="0">
                    <a:pos x="655" y="729"/>
                  </a:cxn>
                  <a:cxn ang="0">
                    <a:pos x="693" y="677"/>
                  </a:cxn>
                  <a:cxn ang="0">
                    <a:pos x="718" y="613"/>
                  </a:cxn>
                  <a:cxn ang="0">
                    <a:pos x="730" y="534"/>
                  </a:cxn>
                  <a:cxn ang="0">
                    <a:pos x="728" y="450"/>
                  </a:cxn>
                  <a:cxn ang="0">
                    <a:pos x="714" y="375"/>
                  </a:cxn>
                  <a:cxn ang="0">
                    <a:pos x="686" y="314"/>
                  </a:cxn>
                  <a:cxn ang="0">
                    <a:pos x="647" y="265"/>
                  </a:cxn>
                  <a:cxn ang="0">
                    <a:pos x="598" y="231"/>
                  </a:cxn>
                  <a:cxn ang="0">
                    <a:pos x="544" y="212"/>
                  </a:cxn>
                  <a:cxn ang="0">
                    <a:pos x="485" y="208"/>
                  </a:cxn>
                  <a:cxn ang="0">
                    <a:pos x="426" y="218"/>
                  </a:cxn>
                  <a:cxn ang="0">
                    <a:pos x="374" y="243"/>
                  </a:cxn>
                  <a:cxn ang="0">
                    <a:pos x="329" y="283"/>
                  </a:cxn>
                  <a:cxn ang="0">
                    <a:pos x="293" y="337"/>
                  </a:cxn>
                  <a:cxn ang="0">
                    <a:pos x="270" y="404"/>
                  </a:cxn>
                  <a:cxn ang="0">
                    <a:pos x="261" y="484"/>
                  </a:cxn>
                </a:cxnLst>
                <a:rect l="0" t="0" r="r" b="b"/>
                <a:pathLst>
                  <a:path w="992" h="1001">
                    <a:moveTo>
                      <a:pt x="0" y="488"/>
                    </a:moveTo>
                    <a:lnTo>
                      <a:pt x="0" y="472"/>
                    </a:lnTo>
                    <a:lnTo>
                      <a:pt x="1" y="457"/>
                    </a:lnTo>
                    <a:lnTo>
                      <a:pt x="2" y="440"/>
                    </a:lnTo>
                    <a:lnTo>
                      <a:pt x="4" y="425"/>
                    </a:lnTo>
                    <a:lnTo>
                      <a:pt x="6" y="409"/>
                    </a:lnTo>
                    <a:lnTo>
                      <a:pt x="9" y="394"/>
                    </a:lnTo>
                    <a:lnTo>
                      <a:pt x="12" y="379"/>
                    </a:lnTo>
                    <a:lnTo>
                      <a:pt x="15" y="364"/>
                    </a:lnTo>
                    <a:lnTo>
                      <a:pt x="19" y="349"/>
                    </a:lnTo>
                    <a:lnTo>
                      <a:pt x="25" y="333"/>
                    </a:lnTo>
                    <a:lnTo>
                      <a:pt x="30" y="318"/>
                    </a:lnTo>
                    <a:lnTo>
                      <a:pt x="36" y="303"/>
                    </a:lnTo>
                    <a:lnTo>
                      <a:pt x="48" y="273"/>
                    </a:lnTo>
                    <a:lnTo>
                      <a:pt x="63" y="243"/>
                    </a:lnTo>
                    <a:lnTo>
                      <a:pt x="70" y="229"/>
                    </a:lnTo>
                    <a:lnTo>
                      <a:pt x="79" y="215"/>
                    </a:lnTo>
                    <a:lnTo>
                      <a:pt x="88" y="201"/>
                    </a:lnTo>
                    <a:lnTo>
                      <a:pt x="97" y="188"/>
                    </a:lnTo>
                    <a:lnTo>
                      <a:pt x="106" y="175"/>
                    </a:lnTo>
                    <a:lnTo>
                      <a:pt x="117" y="163"/>
                    </a:lnTo>
                    <a:lnTo>
                      <a:pt x="128" y="150"/>
                    </a:lnTo>
                    <a:lnTo>
                      <a:pt x="138" y="139"/>
                    </a:lnTo>
                    <a:lnTo>
                      <a:pt x="149" y="128"/>
                    </a:lnTo>
                    <a:lnTo>
                      <a:pt x="161" y="117"/>
                    </a:lnTo>
                    <a:lnTo>
                      <a:pt x="173" y="107"/>
                    </a:lnTo>
                    <a:lnTo>
                      <a:pt x="185" y="98"/>
                    </a:lnTo>
                    <a:lnTo>
                      <a:pt x="198" y="88"/>
                    </a:lnTo>
                    <a:lnTo>
                      <a:pt x="212" y="80"/>
                    </a:lnTo>
                    <a:lnTo>
                      <a:pt x="226" y="71"/>
                    </a:lnTo>
                    <a:lnTo>
                      <a:pt x="240" y="63"/>
                    </a:lnTo>
                    <a:lnTo>
                      <a:pt x="254" y="56"/>
                    </a:lnTo>
                    <a:lnTo>
                      <a:pt x="268" y="49"/>
                    </a:lnTo>
                    <a:lnTo>
                      <a:pt x="283" y="42"/>
                    </a:lnTo>
                    <a:lnTo>
                      <a:pt x="299" y="36"/>
                    </a:lnTo>
                    <a:lnTo>
                      <a:pt x="314" y="31"/>
                    </a:lnTo>
                    <a:lnTo>
                      <a:pt x="329" y="26"/>
                    </a:lnTo>
                    <a:lnTo>
                      <a:pt x="345" y="21"/>
                    </a:lnTo>
                    <a:lnTo>
                      <a:pt x="361" y="17"/>
                    </a:lnTo>
                    <a:lnTo>
                      <a:pt x="378" y="12"/>
                    </a:lnTo>
                    <a:lnTo>
                      <a:pt x="394" y="9"/>
                    </a:lnTo>
                    <a:lnTo>
                      <a:pt x="410" y="6"/>
                    </a:lnTo>
                    <a:lnTo>
                      <a:pt x="427" y="4"/>
                    </a:lnTo>
                    <a:lnTo>
                      <a:pt x="443" y="2"/>
                    </a:lnTo>
                    <a:lnTo>
                      <a:pt x="460" y="1"/>
                    </a:lnTo>
                    <a:lnTo>
                      <a:pt x="478" y="1"/>
                    </a:lnTo>
                    <a:lnTo>
                      <a:pt x="496" y="0"/>
                    </a:lnTo>
                    <a:lnTo>
                      <a:pt x="522" y="1"/>
                    </a:lnTo>
                    <a:lnTo>
                      <a:pt x="548" y="2"/>
                    </a:lnTo>
                    <a:lnTo>
                      <a:pt x="575" y="5"/>
                    </a:lnTo>
                    <a:lnTo>
                      <a:pt x="600" y="9"/>
                    </a:lnTo>
                    <a:lnTo>
                      <a:pt x="624" y="15"/>
                    </a:lnTo>
                    <a:lnTo>
                      <a:pt x="649" y="21"/>
                    </a:lnTo>
                    <a:lnTo>
                      <a:pt x="672" y="28"/>
                    </a:lnTo>
                    <a:lnTo>
                      <a:pt x="694" y="36"/>
                    </a:lnTo>
                    <a:lnTo>
                      <a:pt x="716" y="46"/>
                    </a:lnTo>
                    <a:lnTo>
                      <a:pt x="738" y="56"/>
                    </a:lnTo>
                    <a:lnTo>
                      <a:pt x="759" y="68"/>
                    </a:lnTo>
                    <a:lnTo>
                      <a:pt x="779" y="80"/>
                    </a:lnTo>
                    <a:lnTo>
                      <a:pt x="798" y="94"/>
                    </a:lnTo>
                    <a:lnTo>
                      <a:pt x="817" y="109"/>
                    </a:lnTo>
                    <a:lnTo>
                      <a:pt x="836" y="125"/>
                    </a:lnTo>
                    <a:lnTo>
                      <a:pt x="854" y="142"/>
                    </a:lnTo>
                    <a:lnTo>
                      <a:pt x="870" y="160"/>
                    </a:lnTo>
                    <a:lnTo>
                      <a:pt x="886" y="179"/>
                    </a:lnTo>
                    <a:lnTo>
                      <a:pt x="900" y="198"/>
                    </a:lnTo>
                    <a:lnTo>
                      <a:pt x="915" y="217"/>
                    </a:lnTo>
                    <a:lnTo>
                      <a:pt x="927" y="238"/>
                    </a:lnTo>
                    <a:lnTo>
                      <a:pt x="938" y="258"/>
                    </a:lnTo>
                    <a:lnTo>
                      <a:pt x="949" y="279"/>
                    </a:lnTo>
                    <a:lnTo>
                      <a:pt x="958" y="302"/>
                    </a:lnTo>
                    <a:lnTo>
                      <a:pt x="966" y="325"/>
                    </a:lnTo>
                    <a:lnTo>
                      <a:pt x="973" y="348"/>
                    </a:lnTo>
                    <a:lnTo>
                      <a:pt x="979" y="371"/>
                    </a:lnTo>
                    <a:lnTo>
                      <a:pt x="984" y="395"/>
                    </a:lnTo>
                    <a:lnTo>
                      <a:pt x="987" y="420"/>
                    </a:lnTo>
                    <a:lnTo>
                      <a:pt x="990" y="447"/>
                    </a:lnTo>
                    <a:lnTo>
                      <a:pt x="992" y="472"/>
                    </a:lnTo>
                    <a:lnTo>
                      <a:pt x="992" y="499"/>
                    </a:lnTo>
                    <a:lnTo>
                      <a:pt x="992" y="526"/>
                    </a:lnTo>
                    <a:lnTo>
                      <a:pt x="990" y="552"/>
                    </a:lnTo>
                    <a:lnTo>
                      <a:pt x="987" y="577"/>
                    </a:lnTo>
                    <a:lnTo>
                      <a:pt x="984" y="603"/>
                    </a:lnTo>
                    <a:lnTo>
                      <a:pt x="979" y="627"/>
                    </a:lnTo>
                    <a:lnTo>
                      <a:pt x="973" y="651"/>
                    </a:lnTo>
                    <a:lnTo>
                      <a:pt x="966" y="674"/>
                    </a:lnTo>
                    <a:lnTo>
                      <a:pt x="958" y="697"/>
                    </a:lnTo>
                    <a:lnTo>
                      <a:pt x="948" y="719"/>
                    </a:lnTo>
                    <a:lnTo>
                      <a:pt x="938" y="742"/>
                    </a:lnTo>
                    <a:lnTo>
                      <a:pt x="926" y="763"/>
                    </a:lnTo>
                    <a:lnTo>
                      <a:pt x="914" y="783"/>
                    </a:lnTo>
                    <a:lnTo>
                      <a:pt x="899" y="803"/>
                    </a:lnTo>
                    <a:lnTo>
                      <a:pt x="885" y="822"/>
                    </a:lnTo>
                    <a:lnTo>
                      <a:pt x="869" y="840"/>
                    </a:lnTo>
                    <a:lnTo>
                      <a:pt x="852" y="858"/>
                    </a:lnTo>
                    <a:lnTo>
                      <a:pt x="835" y="877"/>
                    </a:lnTo>
                    <a:lnTo>
                      <a:pt x="815" y="893"/>
                    </a:lnTo>
                    <a:lnTo>
                      <a:pt x="796" y="908"/>
                    </a:lnTo>
                    <a:lnTo>
                      <a:pt x="777" y="922"/>
                    </a:lnTo>
                    <a:lnTo>
                      <a:pt x="757" y="935"/>
                    </a:lnTo>
                    <a:lnTo>
                      <a:pt x="737" y="946"/>
                    </a:lnTo>
                    <a:lnTo>
                      <a:pt x="714" y="957"/>
                    </a:lnTo>
                    <a:lnTo>
                      <a:pt x="693" y="966"/>
                    </a:lnTo>
                    <a:lnTo>
                      <a:pt x="671" y="974"/>
                    </a:lnTo>
                    <a:lnTo>
                      <a:pt x="648" y="981"/>
                    </a:lnTo>
                    <a:lnTo>
                      <a:pt x="624" y="988"/>
                    </a:lnTo>
                    <a:lnTo>
                      <a:pt x="600" y="993"/>
                    </a:lnTo>
                    <a:lnTo>
                      <a:pt x="575" y="996"/>
                    </a:lnTo>
                    <a:lnTo>
                      <a:pt x="549" y="999"/>
                    </a:lnTo>
                    <a:lnTo>
                      <a:pt x="524" y="1001"/>
                    </a:lnTo>
                    <a:lnTo>
                      <a:pt x="498" y="1001"/>
                    </a:lnTo>
                    <a:lnTo>
                      <a:pt x="464" y="1000"/>
                    </a:lnTo>
                    <a:lnTo>
                      <a:pt x="432" y="998"/>
                    </a:lnTo>
                    <a:lnTo>
                      <a:pt x="416" y="996"/>
                    </a:lnTo>
                    <a:lnTo>
                      <a:pt x="400" y="993"/>
                    </a:lnTo>
                    <a:lnTo>
                      <a:pt x="384" y="990"/>
                    </a:lnTo>
                    <a:lnTo>
                      <a:pt x="368" y="987"/>
                    </a:lnTo>
                    <a:lnTo>
                      <a:pt x="352" y="983"/>
                    </a:lnTo>
                    <a:lnTo>
                      <a:pt x="337" y="978"/>
                    </a:lnTo>
                    <a:lnTo>
                      <a:pt x="321" y="974"/>
                    </a:lnTo>
                    <a:lnTo>
                      <a:pt x="306" y="968"/>
                    </a:lnTo>
                    <a:lnTo>
                      <a:pt x="291" y="962"/>
                    </a:lnTo>
                    <a:lnTo>
                      <a:pt x="275" y="956"/>
                    </a:lnTo>
                    <a:lnTo>
                      <a:pt x="260" y="949"/>
                    </a:lnTo>
                    <a:lnTo>
                      <a:pt x="245" y="942"/>
                    </a:lnTo>
                    <a:lnTo>
                      <a:pt x="231" y="935"/>
                    </a:lnTo>
                    <a:lnTo>
                      <a:pt x="216" y="927"/>
                    </a:lnTo>
                    <a:lnTo>
                      <a:pt x="203" y="918"/>
                    </a:lnTo>
                    <a:lnTo>
                      <a:pt x="188" y="909"/>
                    </a:lnTo>
                    <a:lnTo>
                      <a:pt x="176" y="900"/>
                    </a:lnTo>
                    <a:lnTo>
                      <a:pt x="163" y="890"/>
                    </a:lnTo>
                    <a:lnTo>
                      <a:pt x="151" y="880"/>
                    </a:lnTo>
                    <a:lnTo>
                      <a:pt x="140" y="868"/>
                    </a:lnTo>
                    <a:lnTo>
                      <a:pt x="129" y="858"/>
                    </a:lnTo>
                    <a:lnTo>
                      <a:pt x="118" y="846"/>
                    </a:lnTo>
                    <a:lnTo>
                      <a:pt x="107" y="834"/>
                    </a:lnTo>
                    <a:lnTo>
                      <a:pt x="97" y="822"/>
                    </a:lnTo>
                    <a:lnTo>
                      <a:pt x="88" y="809"/>
                    </a:lnTo>
                    <a:lnTo>
                      <a:pt x="79" y="796"/>
                    </a:lnTo>
                    <a:lnTo>
                      <a:pt x="70" y="782"/>
                    </a:lnTo>
                    <a:lnTo>
                      <a:pt x="63" y="768"/>
                    </a:lnTo>
                    <a:lnTo>
                      <a:pt x="55" y="754"/>
                    </a:lnTo>
                    <a:lnTo>
                      <a:pt x="48" y="739"/>
                    </a:lnTo>
                    <a:lnTo>
                      <a:pt x="42" y="722"/>
                    </a:lnTo>
                    <a:lnTo>
                      <a:pt x="36" y="707"/>
                    </a:lnTo>
                    <a:lnTo>
                      <a:pt x="30" y="691"/>
                    </a:lnTo>
                    <a:lnTo>
                      <a:pt x="25" y="675"/>
                    </a:lnTo>
                    <a:lnTo>
                      <a:pt x="19" y="658"/>
                    </a:lnTo>
                    <a:lnTo>
                      <a:pt x="15" y="640"/>
                    </a:lnTo>
                    <a:lnTo>
                      <a:pt x="12" y="623"/>
                    </a:lnTo>
                    <a:lnTo>
                      <a:pt x="9" y="605"/>
                    </a:lnTo>
                    <a:lnTo>
                      <a:pt x="6" y="587"/>
                    </a:lnTo>
                    <a:lnTo>
                      <a:pt x="4" y="567"/>
                    </a:lnTo>
                    <a:lnTo>
                      <a:pt x="2" y="548"/>
                    </a:lnTo>
                    <a:lnTo>
                      <a:pt x="1" y="528"/>
                    </a:lnTo>
                    <a:lnTo>
                      <a:pt x="0" y="508"/>
                    </a:lnTo>
                    <a:lnTo>
                      <a:pt x="0" y="488"/>
                    </a:lnTo>
                    <a:close/>
                    <a:moveTo>
                      <a:pt x="261" y="501"/>
                    </a:moveTo>
                    <a:lnTo>
                      <a:pt x="261" y="519"/>
                    </a:lnTo>
                    <a:lnTo>
                      <a:pt x="262" y="536"/>
                    </a:lnTo>
                    <a:lnTo>
                      <a:pt x="263" y="552"/>
                    </a:lnTo>
                    <a:lnTo>
                      <a:pt x="265" y="568"/>
                    </a:lnTo>
                    <a:lnTo>
                      <a:pt x="267" y="583"/>
                    </a:lnTo>
                    <a:lnTo>
                      <a:pt x="270" y="599"/>
                    </a:lnTo>
                    <a:lnTo>
                      <a:pt x="274" y="614"/>
                    </a:lnTo>
                    <a:lnTo>
                      <a:pt x="278" y="627"/>
                    </a:lnTo>
                    <a:lnTo>
                      <a:pt x="282" y="641"/>
                    </a:lnTo>
                    <a:lnTo>
                      <a:pt x="287" y="653"/>
                    </a:lnTo>
                    <a:lnTo>
                      <a:pt x="293" y="666"/>
                    </a:lnTo>
                    <a:lnTo>
                      <a:pt x="300" y="677"/>
                    </a:lnTo>
                    <a:lnTo>
                      <a:pt x="306" y="689"/>
                    </a:lnTo>
                    <a:lnTo>
                      <a:pt x="313" y="699"/>
                    </a:lnTo>
                    <a:lnTo>
                      <a:pt x="321" y="709"/>
                    </a:lnTo>
                    <a:lnTo>
                      <a:pt x="329" y="719"/>
                    </a:lnTo>
                    <a:lnTo>
                      <a:pt x="338" y="729"/>
                    </a:lnTo>
                    <a:lnTo>
                      <a:pt x="346" y="738"/>
                    </a:lnTo>
                    <a:lnTo>
                      <a:pt x="355" y="746"/>
                    </a:lnTo>
                    <a:lnTo>
                      <a:pt x="365" y="753"/>
                    </a:lnTo>
                    <a:lnTo>
                      <a:pt x="374" y="760"/>
                    </a:lnTo>
                    <a:lnTo>
                      <a:pt x="385" y="766"/>
                    </a:lnTo>
                    <a:lnTo>
                      <a:pt x="395" y="771"/>
                    </a:lnTo>
                    <a:lnTo>
                      <a:pt x="405" y="776"/>
                    </a:lnTo>
                    <a:lnTo>
                      <a:pt x="415" y="781"/>
                    </a:lnTo>
                    <a:lnTo>
                      <a:pt x="426" y="785"/>
                    </a:lnTo>
                    <a:lnTo>
                      <a:pt x="437" y="788"/>
                    </a:lnTo>
                    <a:lnTo>
                      <a:pt x="448" y="790"/>
                    </a:lnTo>
                    <a:lnTo>
                      <a:pt x="460" y="793"/>
                    </a:lnTo>
                    <a:lnTo>
                      <a:pt x="473" y="794"/>
                    </a:lnTo>
                    <a:lnTo>
                      <a:pt x="485" y="795"/>
                    </a:lnTo>
                    <a:lnTo>
                      <a:pt x="497" y="795"/>
                    </a:lnTo>
                    <a:lnTo>
                      <a:pt x="509" y="795"/>
                    </a:lnTo>
                    <a:lnTo>
                      <a:pt x="521" y="794"/>
                    </a:lnTo>
                    <a:lnTo>
                      <a:pt x="532" y="793"/>
                    </a:lnTo>
                    <a:lnTo>
                      <a:pt x="544" y="790"/>
                    </a:lnTo>
                    <a:lnTo>
                      <a:pt x="556" y="788"/>
                    </a:lnTo>
                    <a:lnTo>
                      <a:pt x="567" y="785"/>
                    </a:lnTo>
                    <a:lnTo>
                      <a:pt x="578" y="781"/>
                    </a:lnTo>
                    <a:lnTo>
                      <a:pt x="588" y="776"/>
                    </a:lnTo>
                    <a:lnTo>
                      <a:pt x="598" y="771"/>
                    </a:lnTo>
                    <a:lnTo>
                      <a:pt x="608" y="766"/>
                    </a:lnTo>
                    <a:lnTo>
                      <a:pt x="618" y="760"/>
                    </a:lnTo>
                    <a:lnTo>
                      <a:pt x="628" y="753"/>
                    </a:lnTo>
                    <a:lnTo>
                      <a:pt x="637" y="746"/>
                    </a:lnTo>
                    <a:lnTo>
                      <a:pt x="647" y="738"/>
                    </a:lnTo>
                    <a:lnTo>
                      <a:pt x="655" y="729"/>
                    </a:lnTo>
                    <a:lnTo>
                      <a:pt x="664" y="719"/>
                    </a:lnTo>
                    <a:lnTo>
                      <a:pt x="672" y="709"/>
                    </a:lnTo>
                    <a:lnTo>
                      <a:pt x="679" y="699"/>
                    </a:lnTo>
                    <a:lnTo>
                      <a:pt x="686" y="689"/>
                    </a:lnTo>
                    <a:lnTo>
                      <a:pt x="693" y="677"/>
                    </a:lnTo>
                    <a:lnTo>
                      <a:pt x="699" y="666"/>
                    </a:lnTo>
                    <a:lnTo>
                      <a:pt x="705" y="653"/>
                    </a:lnTo>
                    <a:lnTo>
                      <a:pt x="709" y="640"/>
                    </a:lnTo>
                    <a:lnTo>
                      <a:pt x="714" y="627"/>
                    </a:lnTo>
                    <a:lnTo>
                      <a:pt x="718" y="613"/>
                    </a:lnTo>
                    <a:lnTo>
                      <a:pt x="721" y="598"/>
                    </a:lnTo>
                    <a:lnTo>
                      <a:pt x="724" y="583"/>
                    </a:lnTo>
                    <a:lnTo>
                      <a:pt x="727" y="567"/>
                    </a:lnTo>
                    <a:lnTo>
                      <a:pt x="728" y="551"/>
                    </a:lnTo>
                    <a:lnTo>
                      <a:pt x="730" y="534"/>
                    </a:lnTo>
                    <a:lnTo>
                      <a:pt x="730" y="517"/>
                    </a:lnTo>
                    <a:lnTo>
                      <a:pt x="731" y="499"/>
                    </a:lnTo>
                    <a:lnTo>
                      <a:pt x="730" y="482"/>
                    </a:lnTo>
                    <a:lnTo>
                      <a:pt x="730" y="466"/>
                    </a:lnTo>
                    <a:lnTo>
                      <a:pt x="728" y="450"/>
                    </a:lnTo>
                    <a:lnTo>
                      <a:pt x="727" y="433"/>
                    </a:lnTo>
                    <a:lnTo>
                      <a:pt x="724" y="418"/>
                    </a:lnTo>
                    <a:lnTo>
                      <a:pt x="721" y="403"/>
                    </a:lnTo>
                    <a:lnTo>
                      <a:pt x="718" y="389"/>
                    </a:lnTo>
                    <a:lnTo>
                      <a:pt x="714" y="375"/>
                    </a:lnTo>
                    <a:lnTo>
                      <a:pt x="709" y="362"/>
                    </a:lnTo>
                    <a:lnTo>
                      <a:pt x="705" y="349"/>
                    </a:lnTo>
                    <a:lnTo>
                      <a:pt x="699" y="337"/>
                    </a:lnTo>
                    <a:lnTo>
                      <a:pt x="693" y="325"/>
                    </a:lnTo>
                    <a:lnTo>
                      <a:pt x="686" y="314"/>
                    </a:lnTo>
                    <a:lnTo>
                      <a:pt x="679" y="303"/>
                    </a:lnTo>
                    <a:lnTo>
                      <a:pt x="672" y="292"/>
                    </a:lnTo>
                    <a:lnTo>
                      <a:pt x="664" y="283"/>
                    </a:lnTo>
                    <a:lnTo>
                      <a:pt x="655" y="273"/>
                    </a:lnTo>
                    <a:lnTo>
                      <a:pt x="647" y="265"/>
                    </a:lnTo>
                    <a:lnTo>
                      <a:pt x="637" y="257"/>
                    </a:lnTo>
                    <a:lnTo>
                      <a:pt x="628" y="250"/>
                    </a:lnTo>
                    <a:lnTo>
                      <a:pt x="618" y="243"/>
                    </a:lnTo>
                    <a:lnTo>
                      <a:pt x="608" y="237"/>
                    </a:lnTo>
                    <a:lnTo>
                      <a:pt x="598" y="231"/>
                    </a:lnTo>
                    <a:lnTo>
                      <a:pt x="588" y="226"/>
                    </a:lnTo>
                    <a:lnTo>
                      <a:pt x="578" y="222"/>
                    </a:lnTo>
                    <a:lnTo>
                      <a:pt x="567" y="218"/>
                    </a:lnTo>
                    <a:lnTo>
                      <a:pt x="556" y="215"/>
                    </a:lnTo>
                    <a:lnTo>
                      <a:pt x="544" y="212"/>
                    </a:lnTo>
                    <a:lnTo>
                      <a:pt x="532" y="210"/>
                    </a:lnTo>
                    <a:lnTo>
                      <a:pt x="521" y="209"/>
                    </a:lnTo>
                    <a:lnTo>
                      <a:pt x="509" y="208"/>
                    </a:lnTo>
                    <a:lnTo>
                      <a:pt x="497" y="207"/>
                    </a:lnTo>
                    <a:lnTo>
                      <a:pt x="485" y="208"/>
                    </a:lnTo>
                    <a:lnTo>
                      <a:pt x="473" y="209"/>
                    </a:lnTo>
                    <a:lnTo>
                      <a:pt x="460" y="210"/>
                    </a:lnTo>
                    <a:lnTo>
                      <a:pt x="448" y="212"/>
                    </a:lnTo>
                    <a:lnTo>
                      <a:pt x="437" y="215"/>
                    </a:lnTo>
                    <a:lnTo>
                      <a:pt x="426" y="218"/>
                    </a:lnTo>
                    <a:lnTo>
                      <a:pt x="415" y="222"/>
                    </a:lnTo>
                    <a:lnTo>
                      <a:pt x="405" y="226"/>
                    </a:lnTo>
                    <a:lnTo>
                      <a:pt x="395" y="231"/>
                    </a:lnTo>
                    <a:lnTo>
                      <a:pt x="385" y="237"/>
                    </a:lnTo>
                    <a:lnTo>
                      <a:pt x="374" y="243"/>
                    </a:lnTo>
                    <a:lnTo>
                      <a:pt x="365" y="250"/>
                    </a:lnTo>
                    <a:lnTo>
                      <a:pt x="355" y="257"/>
                    </a:lnTo>
                    <a:lnTo>
                      <a:pt x="346" y="265"/>
                    </a:lnTo>
                    <a:lnTo>
                      <a:pt x="338" y="273"/>
                    </a:lnTo>
                    <a:lnTo>
                      <a:pt x="329" y="283"/>
                    </a:lnTo>
                    <a:lnTo>
                      <a:pt x="321" y="292"/>
                    </a:lnTo>
                    <a:lnTo>
                      <a:pt x="313" y="303"/>
                    </a:lnTo>
                    <a:lnTo>
                      <a:pt x="306" y="314"/>
                    </a:lnTo>
                    <a:lnTo>
                      <a:pt x="300" y="325"/>
                    </a:lnTo>
                    <a:lnTo>
                      <a:pt x="293" y="337"/>
                    </a:lnTo>
                    <a:lnTo>
                      <a:pt x="287" y="349"/>
                    </a:lnTo>
                    <a:lnTo>
                      <a:pt x="282" y="362"/>
                    </a:lnTo>
                    <a:lnTo>
                      <a:pt x="278" y="375"/>
                    </a:lnTo>
                    <a:lnTo>
                      <a:pt x="274" y="389"/>
                    </a:lnTo>
                    <a:lnTo>
                      <a:pt x="270" y="404"/>
                    </a:lnTo>
                    <a:lnTo>
                      <a:pt x="267" y="418"/>
                    </a:lnTo>
                    <a:lnTo>
                      <a:pt x="265" y="434"/>
                    </a:lnTo>
                    <a:lnTo>
                      <a:pt x="263" y="451"/>
                    </a:lnTo>
                    <a:lnTo>
                      <a:pt x="262" y="467"/>
                    </a:lnTo>
                    <a:lnTo>
                      <a:pt x="261" y="484"/>
                    </a:lnTo>
                    <a:lnTo>
                      <a:pt x="261" y="501"/>
                    </a:lnTo>
                    <a:close/>
                  </a:path>
                </a:pathLst>
              </a:custGeom>
              <a:noFill/>
              <a:ln w="9525">
                <a:noFill/>
                <a:round/>
                <a:headEnd/>
                <a:tailEnd/>
              </a:ln>
            </p:spPr>
            <p:txBody>
              <a:bodyPr/>
              <a:lstStyle/>
              <a:p>
                <a:endParaRPr lang="pt-BR"/>
              </a:p>
            </p:txBody>
          </p:sp>
          <p:sp>
            <p:nvSpPr>
              <p:cNvPr id="17568" name="Freeform 1184"/>
              <p:cNvSpPr>
                <a:spLocks/>
              </p:cNvSpPr>
              <p:nvPr/>
            </p:nvSpPr>
            <p:spPr bwMode="auto">
              <a:xfrm>
                <a:off x="3035" y="2418"/>
                <a:ext cx="32" cy="46"/>
              </a:xfrm>
              <a:custGeom>
                <a:avLst/>
                <a:gdLst/>
                <a:ahLst/>
                <a:cxnLst>
                  <a:cxn ang="0">
                    <a:pos x="0" y="1311"/>
                  </a:cxn>
                  <a:cxn ang="0">
                    <a:pos x="0" y="0"/>
                  </a:cxn>
                  <a:cxn ang="0">
                    <a:pos x="268" y="0"/>
                  </a:cxn>
                  <a:cxn ang="0">
                    <a:pos x="268" y="1089"/>
                  </a:cxn>
                  <a:cxn ang="0">
                    <a:pos x="934" y="1089"/>
                  </a:cxn>
                  <a:cxn ang="0">
                    <a:pos x="934" y="1311"/>
                  </a:cxn>
                  <a:cxn ang="0">
                    <a:pos x="0" y="1311"/>
                  </a:cxn>
                </a:cxnLst>
                <a:rect l="0" t="0" r="r" b="b"/>
                <a:pathLst>
                  <a:path w="934" h="1311">
                    <a:moveTo>
                      <a:pt x="0" y="1311"/>
                    </a:moveTo>
                    <a:lnTo>
                      <a:pt x="0" y="0"/>
                    </a:lnTo>
                    <a:lnTo>
                      <a:pt x="268" y="0"/>
                    </a:lnTo>
                    <a:lnTo>
                      <a:pt x="268" y="1089"/>
                    </a:lnTo>
                    <a:lnTo>
                      <a:pt x="934" y="1089"/>
                    </a:lnTo>
                    <a:lnTo>
                      <a:pt x="934" y="1311"/>
                    </a:lnTo>
                    <a:lnTo>
                      <a:pt x="0" y="1311"/>
                    </a:lnTo>
                    <a:close/>
                  </a:path>
                </a:pathLst>
              </a:custGeom>
              <a:noFill/>
              <a:ln w="9525">
                <a:noFill/>
                <a:round/>
                <a:headEnd/>
                <a:tailEnd/>
              </a:ln>
            </p:spPr>
            <p:txBody>
              <a:bodyPr/>
              <a:lstStyle/>
              <a:p>
                <a:endParaRPr lang="pt-BR"/>
              </a:p>
            </p:txBody>
          </p:sp>
          <p:sp>
            <p:nvSpPr>
              <p:cNvPr id="17569" name="Freeform 1185"/>
              <p:cNvSpPr>
                <a:spLocks noEditPoints="1"/>
              </p:cNvSpPr>
              <p:nvPr/>
            </p:nvSpPr>
            <p:spPr bwMode="auto">
              <a:xfrm>
                <a:off x="3074" y="2418"/>
                <a:ext cx="8" cy="46"/>
              </a:xfrm>
              <a:custGeom>
                <a:avLst/>
                <a:gdLst/>
                <a:ahLst/>
                <a:cxnLst>
                  <a:cxn ang="0">
                    <a:pos x="0" y="235"/>
                  </a:cxn>
                  <a:cxn ang="0">
                    <a:pos x="0" y="0"/>
                  </a:cxn>
                  <a:cxn ang="0">
                    <a:pos x="255" y="0"/>
                  </a:cxn>
                  <a:cxn ang="0">
                    <a:pos x="255" y="235"/>
                  </a:cxn>
                  <a:cxn ang="0">
                    <a:pos x="0" y="235"/>
                  </a:cxn>
                  <a:cxn ang="0">
                    <a:pos x="0" y="1322"/>
                  </a:cxn>
                  <a:cxn ang="0">
                    <a:pos x="0" y="365"/>
                  </a:cxn>
                  <a:cxn ang="0">
                    <a:pos x="255" y="365"/>
                  </a:cxn>
                  <a:cxn ang="0">
                    <a:pos x="255" y="1322"/>
                  </a:cxn>
                  <a:cxn ang="0">
                    <a:pos x="0" y="1322"/>
                  </a:cxn>
                </a:cxnLst>
                <a:rect l="0" t="0" r="r" b="b"/>
                <a:pathLst>
                  <a:path w="255" h="1322">
                    <a:moveTo>
                      <a:pt x="0" y="235"/>
                    </a:moveTo>
                    <a:lnTo>
                      <a:pt x="0" y="0"/>
                    </a:lnTo>
                    <a:lnTo>
                      <a:pt x="255" y="0"/>
                    </a:lnTo>
                    <a:lnTo>
                      <a:pt x="255" y="235"/>
                    </a:lnTo>
                    <a:lnTo>
                      <a:pt x="0" y="235"/>
                    </a:lnTo>
                    <a:close/>
                    <a:moveTo>
                      <a:pt x="0" y="1322"/>
                    </a:moveTo>
                    <a:lnTo>
                      <a:pt x="0" y="365"/>
                    </a:lnTo>
                    <a:lnTo>
                      <a:pt x="255" y="365"/>
                    </a:lnTo>
                    <a:lnTo>
                      <a:pt x="255" y="1322"/>
                    </a:lnTo>
                    <a:lnTo>
                      <a:pt x="0" y="1322"/>
                    </a:lnTo>
                    <a:close/>
                  </a:path>
                </a:pathLst>
              </a:custGeom>
              <a:noFill/>
              <a:ln w="9525">
                <a:noFill/>
                <a:round/>
                <a:headEnd/>
                <a:tailEnd/>
              </a:ln>
            </p:spPr>
            <p:txBody>
              <a:bodyPr/>
              <a:lstStyle/>
              <a:p>
                <a:endParaRPr lang="pt-BR"/>
              </a:p>
            </p:txBody>
          </p:sp>
          <p:sp>
            <p:nvSpPr>
              <p:cNvPr id="17570" name="Freeform 1186"/>
              <p:cNvSpPr>
                <a:spLocks/>
              </p:cNvSpPr>
              <p:nvPr/>
            </p:nvSpPr>
            <p:spPr bwMode="auto">
              <a:xfrm>
                <a:off x="3091" y="2430"/>
                <a:ext cx="31" cy="34"/>
              </a:xfrm>
              <a:custGeom>
                <a:avLst/>
                <a:gdLst/>
                <a:ahLst/>
                <a:cxnLst>
                  <a:cxn ang="0">
                    <a:pos x="623" y="980"/>
                  </a:cxn>
                  <a:cxn ang="0">
                    <a:pos x="622" y="455"/>
                  </a:cxn>
                  <a:cxn ang="0">
                    <a:pos x="620" y="390"/>
                  </a:cxn>
                  <a:cxn ang="0">
                    <a:pos x="616" y="341"/>
                  </a:cxn>
                  <a:cxn ang="0">
                    <a:pos x="610" y="304"/>
                  </a:cxn>
                  <a:cxn ang="0">
                    <a:pos x="602" y="279"/>
                  </a:cxn>
                  <a:cxn ang="0">
                    <a:pos x="591" y="259"/>
                  </a:cxn>
                  <a:cxn ang="0">
                    <a:pos x="577" y="242"/>
                  </a:cxn>
                  <a:cxn ang="0">
                    <a:pos x="562" y="227"/>
                  </a:cxn>
                  <a:cxn ang="0">
                    <a:pos x="544" y="214"/>
                  </a:cxn>
                  <a:cxn ang="0">
                    <a:pos x="524" y="205"/>
                  </a:cxn>
                  <a:cxn ang="0">
                    <a:pos x="502" y="198"/>
                  </a:cxn>
                  <a:cxn ang="0">
                    <a:pos x="477" y="195"/>
                  </a:cxn>
                  <a:cxn ang="0">
                    <a:pos x="449" y="195"/>
                  </a:cxn>
                  <a:cxn ang="0">
                    <a:pos x="418" y="200"/>
                  </a:cxn>
                  <a:cxn ang="0">
                    <a:pos x="387" y="209"/>
                  </a:cxn>
                  <a:cxn ang="0">
                    <a:pos x="360" y="222"/>
                  </a:cxn>
                  <a:cxn ang="0">
                    <a:pos x="334" y="240"/>
                  </a:cxn>
                  <a:cxn ang="0">
                    <a:pos x="312" y="261"/>
                  </a:cxn>
                  <a:cxn ang="0">
                    <a:pos x="293" y="285"/>
                  </a:cxn>
                  <a:cxn ang="0">
                    <a:pos x="280" y="312"/>
                  </a:cxn>
                  <a:cxn ang="0">
                    <a:pos x="270" y="343"/>
                  </a:cxn>
                  <a:cxn ang="0">
                    <a:pos x="262" y="385"/>
                  </a:cxn>
                  <a:cxn ang="0">
                    <a:pos x="258" y="440"/>
                  </a:cxn>
                  <a:cxn ang="0">
                    <a:pos x="255" y="508"/>
                  </a:cxn>
                  <a:cxn ang="0">
                    <a:pos x="255" y="980"/>
                  </a:cxn>
                  <a:cxn ang="0">
                    <a:pos x="0" y="23"/>
                  </a:cxn>
                  <a:cxn ang="0">
                    <a:pos x="237" y="164"/>
                  </a:cxn>
                  <a:cxn ang="0">
                    <a:pos x="269" y="125"/>
                  </a:cxn>
                  <a:cxn ang="0">
                    <a:pos x="303" y="92"/>
                  </a:cxn>
                  <a:cxn ang="0">
                    <a:pos x="340" y="64"/>
                  </a:cxn>
                  <a:cxn ang="0">
                    <a:pos x="379" y="42"/>
                  </a:cxn>
                  <a:cxn ang="0">
                    <a:pos x="420" y="24"/>
                  </a:cxn>
                  <a:cxn ang="0">
                    <a:pos x="462" y="10"/>
                  </a:cxn>
                  <a:cxn ang="0">
                    <a:pos x="507" y="3"/>
                  </a:cxn>
                  <a:cxn ang="0">
                    <a:pos x="554" y="0"/>
                  </a:cxn>
                  <a:cxn ang="0">
                    <a:pos x="595" y="2"/>
                  </a:cxn>
                  <a:cxn ang="0">
                    <a:pos x="634" y="8"/>
                  </a:cxn>
                  <a:cxn ang="0">
                    <a:pos x="672" y="18"/>
                  </a:cxn>
                  <a:cxn ang="0">
                    <a:pos x="708" y="31"/>
                  </a:cxn>
                  <a:cxn ang="0">
                    <a:pos x="740" y="47"/>
                  </a:cxn>
                  <a:cxn ang="0">
                    <a:pos x="769" y="65"/>
                  </a:cxn>
                  <a:cxn ang="0">
                    <a:pos x="793" y="86"/>
                  </a:cxn>
                  <a:cxn ang="0">
                    <a:pos x="813" y="108"/>
                  </a:cxn>
                  <a:cxn ang="0">
                    <a:pos x="829" y="132"/>
                  </a:cxn>
                  <a:cxn ang="0">
                    <a:pos x="843" y="159"/>
                  </a:cxn>
                  <a:cxn ang="0">
                    <a:pos x="855" y="186"/>
                  </a:cxn>
                  <a:cxn ang="0">
                    <a:pos x="863" y="215"/>
                  </a:cxn>
                  <a:cxn ang="0">
                    <a:pos x="869" y="247"/>
                  </a:cxn>
                  <a:cxn ang="0">
                    <a:pos x="874" y="287"/>
                  </a:cxn>
                  <a:cxn ang="0">
                    <a:pos x="876" y="333"/>
                  </a:cxn>
                  <a:cxn ang="0">
                    <a:pos x="877" y="385"/>
                  </a:cxn>
                </a:cxnLst>
                <a:rect l="0" t="0" r="r" b="b"/>
                <a:pathLst>
                  <a:path w="877" h="980">
                    <a:moveTo>
                      <a:pt x="877" y="980"/>
                    </a:moveTo>
                    <a:lnTo>
                      <a:pt x="623" y="980"/>
                    </a:lnTo>
                    <a:lnTo>
                      <a:pt x="623" y="492"/>
                    </a:lnTo>
                    <a:lnTo>
                      <a:pt x="622" y="455"/>
                    </a:lnTo>
                    <a:lnTo>
                      <a:pt x="622" y="420"/>
                    </a:lnTo>
                    <a:lnTo>
                      <a:pt x="620" y="390"/>
                    </a:lnTo>
                    <a:lnTo>
                      <a:pt x="619" y="364"/>
                    </a:lnTo>
                    <a:lnTo>
                      <a:pt x="616" y="341"/>
                    </a:lnTo>
                    <a:lnTo>
                      <a:pt x="614" y="321"/>
                    </a:lnTo>
                    <a:lnTo>
                      <a:pt x="610" y="304"/>
                    </a:lnTo>
                    <a:lnTo>
                      <a:pt x="607" y="290"/>
                    </a:lnTo>
                    <a:lnTo>
                      <a:pt x="602" y="279"/>
                    </a:lnTo>
                    <a:lnTo>
                      <a:pt x="597" y="269"/>
                    </a:lnTo>
                    <a:lnTo>
                      <a:pt x="591" y="259"/>
                    </a:lnTo>
                    <a:lnTo>
                      <a:pt x="585" y="250"/>
                    </a:lnTo>
                    <a:lnTo>
                      <a:pt x="577" y="242"/>
                    </a:lnTo>
                    <a:lnTo>
                      <a:pt x="570" y="234"/>
                    </a:lnTo>
                    <a:lnTo>
                      <a:pt x="562" y="227"/>
                    </a:lnTo>
                    <a:lnTo>
                      <a:pt x="553" y="220"/>
                    </a:lnTo>
                    <a:lnTo>
                      <a:pt x="544" y="214"/>
                    </a:lnTo>
                    <a:lnTo>
                      <a:pt x="534" y="209"/>
                    </a:lnTo>
                    <a:lnTo>
                      <a:pt x="524" y="205"/>
                    </a:lnTo>
                    <a:lnTo>
                      <a:pt x="513" y="201"/>
                    </a:lnTo>
                    <a:lnTo>
                      <a:pt x="502" y="198"/>
                    </a:lnTo>
                    <a:lnTo>
                      <a:pt x="490" y="196"/>
                    </a:lnTo>
                    <a:lnTo>
                      <a:pt x="477" y="195"/>
                    </a:lnTo>
                    <a:lnTo>
                      <a:pt x="465" y="195"/>
                    </a:lnTo>
                    <a:lnTo>
                      <a:pt x="449" y="195"/>
                    </a:lnTo>
                    <a:lnTo>
                      <a:pt x="433" y="197"/>
                    </a:lnTo>
                    <a:lnTo>
                      <a:pt x="418" y="200"/>
                    </a:lnTo>
                    <a:lnTo>
                      <a:pt x="403" y="204"/>
                    </a:lnTo>
                    <a:lnTo>
                      <a:pt x="387" y="209"/>
                    </a:lnTo>
                    <a:lnTo>
                      <a:pt x="373" y="215"/>
                    </a:lnTo>
                    <a:lnTo>
                      <a:pt x="360" y="222"/>
                    </a:lnTo>
                    <a:lnTo>
                      <a:pt x="346" y="231"/>
                    </a:lnTo>
                    <a:lnTo>
                      <a:pt x="334" y="240"/>
                    </a:lnTo>
                    <a:lnTo>
                      <a:pt x="322" y="250"/>
                    </a:lnTo>
                    <a:lnTo>
                      <a:pt x="312" y="261"/>
                    </a:lnTo>
                    <a:lnTo>
                      <a:pt x="302" y="272"/>
                    </a:lnTo>
                    <a:lnTo>
                      <a:pt x="293" y="285"/>
                    </a:lnTo>
                    <a:lnTo>
                      <a:pt x="286" y="298"/>
                    </a:lnTo>
                    <a:lnTo>
                      <a:pt x="280" y="312"/>
                    </a:lnTo>
                    <a:lnTo>
                      <a:pt x="274" y="327"/>
                    </a:lnTo>
                    <a:lnTo>
                      <a:pt x="270" y="343"/>
                    </a:lnTo>
                    <a:lnTo>
                      <a:pt x="266" y="363"/>
                    </a:lnTo>
                    <a:lnTo>
                      <a:pt x="262" y="385"/>
                    </a:lnTo>
                    <a:lnTo>
                      <a:pt x="260" y="411"/>
                    </a:lnTo>
                    <a:lnTo>
                      <a:pt x="258" y="440"/>
                    </a:lnTo>
                    <a:lnTo>
                      <a:pt x="256" y="473"/>
                    </a:lnTo>
                    <a:lnTo>
                      <a:pt x="255" y="508"/>
                    </a:lnTo>
                    <a:lnTo>
                      <a:pt x="255" y="546"/>
                    </a:lnTo>
                    <a:lnTo>
                      <a:pt x="255" y="980"/>
                    </a:lnTo>
                    <a:lnTo>
                      <a:pt x="0" y="980"/>
                    </a:lnTo>
                    <a:lnTo>
                      <a:pt x="0" y="23"/>
                    </a:lnTo>
                    <a:lnTo>
                      <a:pt x="237" y="23"/>
                    </a:lnTo>
                    <a:lnTo>
                      <a:pt x="237" y="164"/>
                    </a:lnTo>
                    <a:lnTo>
                      <a:pt x="253" y="143"/>
                    </a:lnTo>
                    <a:lnTo>
                      <a:pt x="269" y="125"/>
                    </a:lnTo>
                    <a:lnTo>
                      <a:pt x="286" y="108"/>
                    </a:lnTo>
                    <a:lnTo>
                      <a:pt x="303" y="92"/>
                    </a:lnTo>
                    <a:lnTo>
                      <a:pt x="322" y="78"/>
                    </a:lnTo>
                    <a:lnTo>
                      <a:pt x="340" y="64"/>
                    </a:lnTo>
                    <a:lnTo>
                      <a:pt x="359" y="52"/>
                    </a:lnTo>
                    <a:lnTo>
                      <a:pt x="379" y="42"/>
                    </a:lnTo>
                    <a:lnTo>
                      <a:pt x="399" y="32"/>
                    </a:lnTo>
                    <a:lnTo>
                      <a:pt x="420" y="24"/>
                    </a:lnTo>
                    <a:lnTo>
                      <a:pt x="441" y="17"/>
                    </a:lnTo>
                    <a:lnTo>
                      <a:pt x="462" y="10"/>
                    </a:lnTo>
                    <a:lnTo>
                      <a:pt x="484" y="6"/>
                    </a:lnTo>
                    <a:lnTo>
                      <a:pt x="507" y="3"/>
                    </a:lnTo>
                    <a:lnTo>
                      <a:pt x="530" y="1"/>
                    </a:lnTo>
                    <a:lnTo>
                      <a:pt x="554" y="0"/>
                    </a:lnTo>
                    <a:lnTo>
                      <a:pt x="574" y="1"/>
                    </a:lnTo>
                    <a:lnTo>
                      <a:pt x="595" y="2"/>
                    </a:lnTo>
                    <a:lnTo>
                      <a:pt x="615" y="5"/>
                    </a:lnTo>
                    <a:lnTo>
                      <a:pt x="634" y="8"/>
                    </a:lnTo>
                    <a:lnTo>
                      <a:pt x="653" y="12"/>
                    </a:lnTo>
                    <a:lnTo>
                      <a:pt x="672" y="18"/>
                    </a:lnTo>
                    <a:lnTo>
                      <a:pt x="690" y="24"/>
                    </a:lnTo>
                    <a:lnTo>
                      <a:pt x="708" y="31"/>
                    </a:lnTo>
                    <a:lnTo>
                      <a:pt x="724" y="39"/>
                    </a:lnTo>
                    <a:lnTo>
                      <a:pt x="740" y="47"/>
                    </a:lnTo>
                    <a:lnTo>
                      <a:pt x="755" y="56"/>
                    </a:lnTo>
                    <a:lnTo>
                      <a:pt x="769" y="65"/>
                    </a:lnTo>
                    <a:lnTo>
                      <a:pt x="782" y="75"/>
                    </a:lnTo>
                    <a:lnTo>
                      <a:pt x="793" y="86"/>
                    </a:lnTo>
                    <a:lnTo>
                      <a:pt x="804" y="97"/>
                    </a:lnTo>
                    <a:lnTo>
                      <a:pt x="813" y="108"/>
                    </a:lnTo>
                    <a:lnTo>
                      <a:pt x="822" y="120"/>
                    </a:lnTo>
                    <a:lnTo>
                      <a:pt x="829" y="132"/>
                    </a:lnTo>
                    <a:lnTo>
                      <a:pt x="837" y="145"/>
                    </a:lnTo>
                    <a:lnTo>
                      <a:pt x="843" y="159"/>
                    </a:lnTo>
                    <a:lnTo>
                      <a:pt x="850" y="172"/>
                    </a:lnTo>
                    <a:lnTo>
                      <a:pt x="855" y="186"/>
                    </a:lnTo>
                    <a:lnTo>
                      <a:pt x="859" y="200"/>
                    </a:lnTo>
                    <a:lnTo>
                      <a:pt x="863" y="215"/>
                    </a:lnTo>
                    <a:lnTo>
                      <a:pt x="867" y="230"/>
                    </a:lnTo>
                    <a:lnTo>
                      <a:pt x="869" y="247"/>
                    </a:lnTo>
                    <a:lnTo>
                      <a:pt x="872" y="266"/>
                    </a:lnTo>
                    <a:lnTo>
                      <a:pt x="874" y="287"/>
                    </a:lnTo>
                    <a:lnTo>
                      <a:pt x="875" y="310"/>
                    </a:lnTo>
                    <a:lnTo>
                      <a:pt x="876" y="333"/>
                    </a:lnTo>
                    <a:lnTo>
                      <a:pt x="877" y="358"/>
                    </a:lnTo>
                    <a:lnTo>
                      <a:pt x="877" y="385"/>
                    </a:lnTo>
                    <a:lnTo>
                      <a:pt x="877" y="980"/>
                    </a:lnTo>
                    <a:close/>
                  </a:path>
                </a:pathLst>
              </a:custGeom>
              <a:noFill/>
              <a:ln w="9525">
                <a:noFill/>
                <a:round/>
                <a:headEnd/>
                <a:tailEnd/>
              </a:ln>
            </p:spPr>
            <p:txBody>
              <a:bodyPr/>
              <a:lstStyle/>
              <a:p>
                <a:endParaRPr lang="pt-BR"/>
              </a:p>
            </p:txBody>
          </p:sp>
          <p:sp>
            <p:nvSpPr>
              <p:cNvPr id="17571" name="Freeform 1187"/>
              <p:cNvSpPr>
                <a:spLocks noEditPoints="1"/>
              </p:cNvSpPr>
              <p:nvPr/>
            </p:nvSpPr>
            <p:spPr bwMode="auto">
              <a:xfrm>
                <a:off x="3128" y="2430"/>
                <a:ext cx="31" cy="34"/>
              </a:xfrm>
              <a:custGeom>
                <a:avLst/>
                <a:gdLst/>
                <a:ahLst/>
                <a:cxnLst>
                  <a:cxn ang="0">
                    <a:pos x="872" y="752"/>
                  </a:cxn>
                  <a:cxn ang="0">
                    <a:pos x="840" y="813"/>
                  </a:cxn>
                  <a:cxn ang="0">
                    <a:pos x="802" y="865"/>
                  </a:cxn>
                  <a:cxn ang="0">
                    <a:pos x="756" y="910"/>
                  </a:cxn>
                  <a:cxn ang="0">
                    <a:pos x="704" y="946"/>
                  </a:cxn>
                  <a:cxn ang="0">
                    <a:pos x="644" y="973"/>
                  </a:cxn>
                  <a:cxn ang="0">
                    <a:pos x="578" y="991"/>
                  </a:cxn>
                  <a:cxn ang="0">
                    <a:pos x="506" y="1000"/>
                  </a:cxn>
                  <a:cxn ang="0">
                    <a:pos x="405" y="999"/>
                  </a:cxn>
                  <a:cxn ang="0">
                    <a:pos x="297" y="979"/>
                  </a:cxn>
                  <a:cxn ang="0">
                    <a:pos x="204" y="938"/>
                  </a:cxn>
                  <a:cxn ang="0">
                    <a:pos x="127" y="877"/>
                  </a:cxn>
                  <a:cxn ang="0">
                    <a:pos x="73" y="805"/>
                  </a:cxn>
                  <a:cxn ang="0">
                    <a:pos x="37" y="731"/>
                  </a:cxn>
                  <a:cxn ang="0">
                    <a:pos x="13" y="648"/>
                  </a:cxn>
                  <a:cxn ang="0">
                    <a:pos x="2" y="557"/>
                  </a:cxn>
                  <a:cxn ang="0">
                    <a:pos x="2" y="451"/>
                  </a:cxn>
                  <a:cxn ang="0">
                    <a:pos x="17" y="345"/>
                  </a:cxn>
                  <a:cxn ang="0">
                    <a:pos x="48" y="251"/>
                  </a:cxn>
                  <a:cxn ang="0">
                    <a:pos x="96" y="171"/>
                  </a:cxn>
                  <a:cxn ang="0">
                    <a:pos x="158" y="104"/>
                  </a:cxn>
                  <a:cxn ang="0">
                    <a:pos x="229" y="54"/>
                  </a:cxn>
                  <a:cxn ang="0">
                    <a:pos x="307" y="20"/>
                  </a:cxn>
                  <a:cxn ang="0">
                    <a:pos x="394" y="2"/>
                  </a:cxn>
                  <a:cxn ang="0">
                    <a:pos x="493" y="2"/>
                  </a:cxn>
                  <a:cxn ang="0">
                    <a:pos x="590" y="21"/>
                  </a:cxn>
                  <a:cxn ang="0">
                    <a:pos x="675" y="56"/>
                  </a:cxn>
                  <a:cxn ang="0">
                    <a:pos x="747" y="109"/>
                  </a:cxn>
                  <a:cxn ang="0">
                    <a:pos x="809" y="180"/>
                  </a:cxn>
                  <a:cxn ang="0">
                    <a:pos x="855" y="269"/>
                  </a:cxn>
                  <a:cxn ang="0">
                    <a:pos x="885" y="377"/>
                  </a:cxn>
                  <a:cxn ang="0">
                    <a:pos x="898" y="504"/>
                  </a:cxn>
                  <a:cxn ang="0">
                    <a:pos x="263" y="602"/>
                  </a:cxn>
                  <a:cxn ang="0">
                    <a:pos x="274" y="664"/>
                  </a:cxn>
                  <a:cxn ang="0">
                    <a:pos x="291" y="706"/>
                  </a:cxn>
                  <a:cxn ang="0">
                    <a:pos x="315" y="742"/>
                  </a:cxn>
                  <a:cxn ang="0">
                    <a:pos x="346" y="771"/>
                  </a:cxn>
                  <a:cxn ang="0">
                    <a:pos x="379" y="793"/>
                  </a:cxn>
                  <a:cxn ang="0">
                    <a:pos x="418" y="806"/>
                  </a:cxn>
                  <a:cxn ang="0">
                    <a:pos x="458" y="812"/>
                  </a:cxn>
                  <a:cxn ang="0">
                    <a:pos x="512" y="808"/>
                  </a:cxn>
                  <a:cxn ang="0">
                    <a:pos x="559" y="788"/>
                  </a:cxn>
                  <a:cxn ang="0">
                    <a:pos x="598" y="750"/>
                  </a:cxn>
                  <a:cxn ang="0">
                    <a:pos x="626" y="693"/>
                  </a:cxn>
                  <a:cxn ang="0">
                    <a:pos x="641" y="367"/>
                  </a:cxn>
                  <a:cxn ang="0">
                    <a:pos x="613" y="283"/>
                  </a:cxn>
                  <a:cxn ang="0">
                    <a:pos x="590" y="252"/>
                  </a:cxn>
                  <a:cxn ang="0">
                    <a:pos x="529" y="209"/>
                  </a:cxn>
                  <a:cxn ang="0">
                    <a:pos x="457" y="195"/>
                  </a:cxn>
                  <a:cxn ang="0">
                    <a:pos x="417" y="199"/>
                  </a:cxn>
                  <a:cxn ang="0">
                    <a:pos x="380" y="210"/>
                  </a:cxn>
                  <a:cxn ang="0">
                    <a:pos x="348" y="229"/>
                  </a:cxn>
                  <a:cxn ang="0">
                    <a:pos x="320" y="255"/>
                  </a:cxn>
                  <a:cxn ang="0">
                    <a:pos x="295" y="288"/>
                  </a:cxn>
                  <a:cxn ang="0">
                    <a:pos x="279" y="327"/>
                  </a:cxn>
                  <a:cxn ang="0">
                    <a:pos x="269" y="370"/>
                  </a:cxn>
                  <a:cxn ang="0">
                    <a:pos x="266" y="419"/>
                  </a:cxn>
                </a:cxnLst>
                <a:rect l="0" t="0" r="r" b="b"/>
                <a:pathLst>
                  <a:path w="899" h="1001">
                    <a:moveTo>
                      <a:pt x="631" y="675"/>
                    </a:moveTo>
                    <a:lnTo>
                      <a:pt x="885" y="717"/>
                    </a:lnTo>
                    <a:lnTo>
                      <a:pt x="879" y="735"/>
                    </a:lnTo>
                    <a:lnTo>
                      <a:pt x="872" y="752"/>
                    </a:lnTo>
                    <a:lnTo>
                      <a:pt x="865" y="768"/>
                    </a:lnTo>
                    <a:lnTo>
                      <a:pt x="858" y="783"/>
                    </a:lnTo>
                    <a:lnTo>
                      <a:pt x="849" y="798"/>
                    </a:lnTo>
                    <a:lnTo>
                      <a:pt x="840" y="813"/>
                    </a:lnTo>
                    <a:lnTo>
                      <a:pt x="831" y="826"/>
                    </a:lnTo>
                    <a:lnTo>
                      <a:pt x="822" y="840"/>
                    </a:lnTo>
                    <a:lnTo>
                      <a:pt x="812" y="853"/>
                    </a:lnTo>
                    <a:lnTo>
                      <a:pt x="802" y="865"/>
                    </a:lnTo>
                    <a:lnTo>
                      <a:pt x="791" y="878"/>
                    </a:lnTo>
                    <a:lnTo>
                      <a:pt x="780" y="889"/>
                    </a:lnTo>
                    <a:lnTo>
                      <a:pt x="769" y="900"/>
                    </a:lnTo>
                    <a:lnTo>
                      <a:pt x="756" y="910"/>
                    </a:lnTo>
                    <a:lnTo>
                      <a:pt x="743" y="920"/>
                    </a:lnTo>
                    <a:lnTo>
                      <a:pt x="731" y="929"/>
                    </a:lnTo>
                    <a:lnTo>
                      <a:pt x="717" y="938"/>
                    </a:lnTo>
                    <a:lnTo>
                      <a:pt x="704" y="946"/>
                    </a:lnTo>
                    <a:lnTo>
                      <a:pt x="690" y="954"/>
                    </a:lnTo>
                    <a:lnTo>
                      <a:pt x="675" y="961"/>
                    </a:lnTo>
                    <a:lnTo>
                      <a:pt x="659" y="967"/>
                    </a:lnTo>
                    <a:lnTo>
                      <a:pt x="644" y="973"/>
                    </a:lnTo>
                    <a:lnTo>
                      <a:pt x="628" y="979"/>
                    </a:lnTo>
                    <a:lnTo>
                      <a:pt x="612" y="983"/>
                    </a:lnTo>
                    <a:lnTo>
                      <a:pt x="596" y="988"/>
                    </a:lnTo>
                    <a:lnTo>
                      <a:pt x="578" y="991"/>
                    </a:lnTo>
                    <a:lnTo>
                      <a:pt x="560" y="994"/>
                    </a:lnTo>
                    <a:lnTo>
                      <a:pt x="543" y="997"/>
                    </a:lnTo>
                    <a:lnTo>
                      <a:pt x="524" y="999"/>
                    </a:lnTo>
                    <a:lnTo>
                      <a:pt x="506" y="1000"/>
                    </a:lnTo>
                    <a:lnTo>
                      <a:pt x="486" y="1001"/>
                    </a:lnTo>
                    <a:lnTo>
                      <a:pt x="467" y="1001"/>
                    </a:lnTo>
                    <a:lnTo>
                      <a:pt x="436" y="1001"/>
                    </a:lnTo>
                    <a:lnTo>
                      <a:pt x="405" y="999"/>
                    </a:lnTo>
                    <a:lnTo>
                      <a:pt x="377" y="996"/>
                    </a:lnTo>
                    <a:lnTo>
                      <a:pt x="349" y="991"/>
                    </a:lnTo>
                    <a:lnTo>
                      <a:pt x="323" y="986"/>
                    </a:lnTo>
                    <a:lnTo>
                      <a:pt x="297" y="979"/>
                    </a:lnTo>
                    <a:lnTo>
                      <a:pt x="272" y="970"/>
                    </a:lnTo>
                    <a:lnTo>
                      <a:pt x="249" y="961"/>
                    </a:lnTo>
                    <a:lnTo>
                      <a:pt x="225" y="950"/>
                    </a:lnTo>
                    <a:lnTo>
                      <a:pt x="204" y="938"/>
                    </a:lnTo>
                    <a:lnTo>
                      <a:pt x="183" y="925"/>
                    </a:lnTo>
                    <a:lnTo>
                      <a:pt x="164" y="910"/>
                    </a:lnTo>
                    <a:lnTo>
                      <a:pt x="145" y="895"/>
                    </a:lnTo>
                    <a:lnTo>
                      <a:pt x="127" y="877"/>
                    </a:lnTo>
                    <a:lnTo>
                      <a:pt x="111" y="858"/>
                    </a:lnTo>
                    <a:lnTo>
                      <a:pt x="95" y="838"/>
                    </a:lnTo>
                    <a:lnTo>
                      <a:pt x="84" y="822"/>
                    </a:lnTo>
                    <a:lnTo>
                      <a:pt x="73" y="805"/>
                    </a:lnTo>
                    <a:lnTo>
                      <a:pt x="63" y="787"/>
                    </a:lnTo>
                    <a:lnTo>
                      <a:pt x="54" y="769"/>
                    </a:lnTo>
                    <a:lnTo>
                      <a:pt x="45" y="751"/>
                    </a:lnTo>
                    <a:lnTo>
                      <a:pt x="37" y="731"/>
                    </a:lnTo>
                    <a:lnTo>
                      <a:pt x="30" y="711"/>
                    </a:lnTo>
                    <a:lnTo>
                      <a:pt x="24" y="690"/>
                    </a:lnTo>
                    <a:lnTo>
                      <a:pt x="18" y="670"/>
                    </a:lnTo>
                    <a:lnTo>
                      <a:pt x="13" y="648"/>
                    </a:lnTo>
                    <a:lnTo>
                      <a:pt x="9" y="627"/>
                    </a:lnTo>
                    <a:lnTo>
                      <a:pt x="6" y="604"/>
                    </a:lnTo>
                    <a:lnTo>
                      <a:pt x="3" y="580"/>
                    </a:lnTo>
                    <a:lnTo>
                      <a:pt x="2" y="557"/>
                    </a:lnTo>
                    <a:lnTo>
                      <a:pt x="1" y="533"/>
                    </a:lnTo>
                    <a:lnTo>
                      <a:pt x="0" y="509"/>
                    </a:lnTo>
                    <a:lnTo>
                      <a:pt x="1" y="480"/>
                    </a:lnTo>
                    <a:lnTo>
                      <a:pt x="2" y="451"/>
                    </a:lnTo>
                    <a:lnTo>
                      <a:pt x="4" y="423"/>
                    </a:lnTo>
                    <a:lnTo>
                      <a:pt x="8" y="396"/>
                    </a:lnTo>
                    <a:lnTo>
                      <a:pt x="12" y="370"/>
                    </a:lnTo>
                    <a:lnTo>
                      <a:pt x="17" y="345"/>
                    </a:lnTo>
                    <a:lnTo>
                      <a:pt x="24" y="320"/>
                    </a:lnTo>
                    <a:lnTo>
                      <a:pt x="31" y="296"/>
                    </a:lnTo>
                    <a:lnTo>
                      <a:pt x="39" y="273"/>
                    </a:lnTo>
                    <a:lnTo>
                      <a:pt x="48" y="251"/>
                    </a:lnTo>
                    <a:lnTo>
                      <a:pt x="60" y="230"/>
                    </a:lnTo>
                    <a:lnTo>
                      <a:pt x="71" y="210"/>
                    </a:lnTo>
                    <a:lnTo>
                      <a:pt x="83" y="190"/>
                    </a:lnTo>
                    <a:lnTo>
                      <a:pt x="96" y="171"/>
                    </a:lnTo>
                    <a:lnTo>
                      <a:pt x="110" y="152"/>
                    </a:lnTo>
                    <a:lnTo>
                      <a:pt x="125" y="135"/>
                    </a:lnTo>
                    <a:lnTo>
                      <a:pt x="142" y="119"/>
                    </a:lnTo>
                    <a:lnTo>
                      <a:pt x="158" y="104"/>
                    </a:lnTo>
                    <a:lnTo>
                      <a:pt x="175" y="90"/>
                    </a:lnTo>
                    <a:lnTo>
                      <a:pt x="192" y="77"/>
                    </a:lnTo>
                    <a:lnTo>
                      <a:pt x="209" y="65"/>
                    </a:lnTo>
                    <a:lnTo>
                      <a:pt x="229" y="54"/>
                    </a:lnTo>
                    <a:lnTo>
                      <a:pt x="247" y="44"/>
                    </a:lnTo>
                    <a:lnTo>
                      <a:pt x="267" y="35"/>
                    </a:lnTo>
                    <a:lnTo>
                      <a:pt x="287" y="27"/>
                    </a:lnTo>
                    <a:lnTo>
                      <a:pt x="307" y="20"/>
                    </a:lnTo>
                    <a:lnTo>
                      <a:pt x="329" y="13"/>
                    </a:lnTo>
                    <a:lnTo>
                      <a:pt x="350" y="9"/>
                    </a:lnTo>
                    <a:lnTo>
                      <a:pt x="372" y="5"/>
                    </a:lnTo>
                    <a:lnTo>
                      <a:pt x="394" y="2"/>
                    </a:lnTo>
                    <a:lnTo>
                      <a:pt x="418" y="1"/>
                    </a:lnTo>
                    <a:lnTo>
                      <a:pt x="441" y="0"/>
                    </a:lnTo>
                    <a:lnTo>
                      <a:pt x="468" y="1"/>
                    </a:lnTo>
                    <a:lnTo>
                      <a:pt x="493" y="2"/>
                    </a:lnTo>
                    <a:lnTo>
                      <a:pt x="519" y="5"/>
                    </a:lnTo>
                    <a:lnTo>
                      <a:pt x="543" y="9"/>
                    </a:lnTo>
                    <a:lnTo>
                      <a:pt x="566" y="15"/>
                    </a:lnTo>
                    <a:lnTo>
                      <a:pt x="590" y="21"/>
                    </a:lnTo>
                    <a:lnTo>
                      <a:pt x="612" y="28"/>
                    </a:lnTo>
                    <a:lnTo>
                      <a:pt x="633" y="36"/>
                    </a:lnTo>
                    <a:lnTo>
                      <a:pt x="654" y="46"/>
                    </a:lnTo>
                    <a:lnTo>
                      <a:pt x="675" y="56"/>
                    </a:lnTo>
                    <a:lnTo>
                      <a:pt x="694" y="68"/>
                    </a:lnTo>
                    <a:lnTo>
                      <a:pt x="712" y="80"/>
                    </a:lnTo>
                    <a:lnTo>
                      <a:pt x="730" y="94"/>
                    </a:lnTo>
                    <a:lnTo>
                      <a:pt x="747" y="109"/>
                    </a:lnTo>
                    <a:lnTo>
                      <a:pt x="765" y="125"/>
                    </a:lnTo>
                    <a:lnTo>
                      <a:pt x="780" y="142"/>
                    </a:lnTo>
                    <a:lnTo>
                      <a:pt x="795" y="161"/>
                    </a:lnTo>
                    <a:lnTo>
                      <a:pt x="809" y="180"/>
                    </a:lnTo>
                    <a:lnTo>
                      <a:pt x="822" y="200"/>
                    </a:lnTo>
                    <a:lnTo>
                      <a:pt x="834" y="222"/>
                    </a:lnTo>
                    <a:lnTo>
                      <a:pt x="844" y="245"/>
                    </a:lnTo>
                    <a:lnTo>
                      <a:pt x="855" y="269"/>
                    </a:lnTo>
                    <a:lnTo>
                      <a:pt x="864" y="294"/>
                    </a:lnTo>
                    <a:lnTo>
                      <a:pt x="872" y="321"/>
                    </a:lnTo>
                    <a:lnTo>
                      <a:pt x="879" y="349"/>
                    </a:lnTo>
                    <a:lnTo>
                      <a:pt x="885" y="377"/>
                    </a:lnTo>
                    <a:lnTo>
                      <a:pt x="889" y="407"/>
                    </a:lnTo>
                    <a:lnTo>
                      <a:pt x="893" y="438"/>
                    </a:lnTo>
                    <a:lnTo>
                      <a:pt x="896" y="471"/>
                    </a:lnTo>
                    <a:lnTo>
                      <a:pt x="898" y="504"/>
                    </a:lnTo>
                    <a:lnTo>
                      <a:pt x="899" y="539"/>
                    </a:lnTo>
                    <a:lnTo>
                      <a:pt x="899" y="574"/>
                    </a:lnTo>
                    <a:lnTo>
                      <a:pt x="261" y="574"/>
                    </a:lnTo>
                    <a:lnTo>
                      <a:pt x="263" y="602"/>
                    </a:lnTo>
                    <a:lnTo>
                      <a:pt x="266" y="628"/>
                    </a:lnTo>
                    <a:lnTo>
                      <a:pt x="268" y="640"/>
                    </a:lnTo>
                    <a:lnTo>
                      <a:pt x="271" y="652"/>
                    </a:lnTo>
                    <a:lnTo>
                      <a:pt x="274" y="664"/>
                    </a:lnTo>
                    <a:lnTo>
                      <a:pt x="278" y="675"/>
                    </a:lnTo>
                    <a:lnTo>
                      <a:pt x="282" y="685"/>
                    </a:lnTo>
                    <a:lnTo>
                      <a:pt x="286" y="696"/>
                    </a:lnTo>
                    <a:lnTo>
                      <a:pt x="291" y="706"/>
                    </a:lnTo>
                    <a:lnTo>
                      <a:pt x="296" y="715"/>
                    </a:lnTo>
                    <a:lnTo>
                      <a:pt x="302" y="724"/>
                    </a:lnTo>
                    <a:lnTo>
                      <a:pt x="308" y="734"/>
                    </a:lnTo>
                    <a:lnTo>
                      <a:pt x="315" y="742"/>
                    </a:lnTo>
                    <a:lnTo>
                      <a:pt x="323" y="750"/>
                    </a:lnTo>
                    <a:lnTo>
                      <a:pt x="330" y="758"/>
                    </a:lnTo>
                    <a:lnTo>
                      <a:pt x="338" y="765"/>
                    </a:lnTo>
                    <a:lnTo>
                      <a:pt x="346" y="771"/>
                    </a:lnTo>
                    <a:lnTo>
                      <a:pt x="354" y="777"/>
                    </a:lnTo>
                    <a:lnTo>
                      <a:pt x="362" y="783"/>
                    </a:lnTo>
                    <a:lnTo>
                      <a:pt x="371" y="788"/>
                    </a:lnTo>
                    <a:lnTo>
                      <a:pt x="379" y="793"/>
                    </a:lnTo>
                    <a:lnTo>
                      <a:pt x="389" y="797"/>
                    </a:lnTo>
                    <a:lnTo>
                      <a:pt x="398" y="800"/>
                    </a:lnTo>
                    <a:lnTo>
                      <a:pt x="408" y="804"/>
                    </a:lnTo>
                    <a:lnTo>
                      <a:pt x="418" y="806"/>
                    </a:lnTo>
                    <a:lnTo>
                      <a:pt x="428" y="808"/>
                    </a:lnTo>
                    <a:lnTo>
                      <a:pt x="438" y="810"/>
                    </a:lnTo>
                    <a:lnTo>
                      <a:pt x="448" y="811"/>
                    </a:lnTo>
                    <a:lnTo>
                      <a:pt x="458" y="812"/>
                    </a:lnTo>
                    <a:lnTo>
                      <a:pt x="469" y="812"/>
                    </a:lnTo>
                    <a:lnTo>
                      <a:pt x="484" y="812"/>
                    </a:lnTo>
                    <a:lnTo>
                      <a:pt x="499" y="810"/>
                    </a:lnTo>
                    <a:lnTo>
                      <a:pt x="512" y="808"/>
                    </a:lnTo>
                    <a:lnTo>
                      <a:pt x="525" y="804"/>
                    </a:lnTo>
                    <a:lnTo>
                      <a:pt x="537" y="800"/>
                    </a:lnTo>
                    <a:lnTo>
                      <a:pt x="548" y="794"/>
                    </a:lnTo>
                    <a:lnTo>
                      <a:pt x="559" y="788"/>
                    </a:lnTo>
                    <a:lnTo>
                      <a:pt x="570" y="780"/>
                    </a:lnTo>
                    <a:lnTo>
                      <a:pt x="579" y="772"/>
                    </a:lnTo>
                    <a:lnTo>
                      <a:pt x="589" y="762"/>
                    </a:lnTo>
                    <a:lnTo>
                      <a:pt x="598" y="750"/>
                    </a:lnTo>
                    <a:lnTo>
                      <a:pt x="606" y="738"/>
                    </a:lnTo>
                    <a:lnTo>
                      <a:pt x="613" y="723"/>
                    </a:lnTo>
                    <a:lnTo>
                      <a:pt x="620" y="709"/>
                    </a:lnTo>
                    <a:lnTo>
                      <a:pt x="626" y="693"/>
                    </a:lnTo>
                    <a:lnTo>
                      <a:pt x="631" y="675"/>
                    </a:lnTo>
                    <a:close/>
                    <a:moveTo>
                      <a:pt x="646" y="419"/>
                    </a:moveTo>
                    <a:lnTo>
                      <a:pt x="644" y="392"/>
                    </a:lnTo>
                    <a:lnTo>
                      <a:pt x="641" y="367"/>
                    </a:lnTo>
                    <a:lnTo>
                      <a:pt x="636" y="344"/>
                    </a:lnTo>
                    <a:lnTo>
                      <a:pt x="630" y="323"/>
                    </a:lnTo>
                    <a:lnTo>
                      <a:pt x="622" y="303"/>
                    </a:lnTo>
                    <a:lnTo>
                      <a:pt x="613" y="283"/>
                    </a:lnTo>
                    <a:lnTo>
                      <a:pt x="608" y="275"/>
                    </a:lnTo>
                    <a:lnTo>
                      <a:pt x="602" y="267"/>
                    </a:lnTo>
                    <a:lnTo>
                      <a:pt x="596" y="259"/>
                    </a:lnTo>
                    <a:lnTo>
                      <a:pt x="590" y="252"/>
                    </a:lnTo>
                    <a:lnTo>
                      <a:pt x="575" y="238"/>
                    </a:lnTo>
                    <a:lnTo>
                      <a:pt x="560" y="227"/>
                    </a:lnTo>
                    <a:lnTo>
                      <a:pt x="545" y="217"/>
                    </a:lnTo>
                    <a:lnTo>
                      <a:pt x="529" y="209"/>
                    </a:lnTo>
                    <a:lnTo>
                      <a:pt x="512" y="203"/>
                    </a:lnTo>
                    <a:lnTo>
                      <a:pt x="494" y="198"/>
                    </a:lnTo>
                    <a:lnTo>
                      <a:pt x="476" y="196"/>
                    </a:lnTo>
                    <a:lnTo>
                      <a:pt x="457" y="195"/>
                    </a:lnTo>
                    <a:lnTo>
                      <a:pt x="446" y="195"/>
                    </a:lnTo>
                    <a:lnTo>
                      <a:pt x="436" y="196"/>
                    </a:lnTo>
                    <a:lnTo>
                      <a:pt x="427" y="197"/>
                    </a:lnTo>
                    <a:lnTo>
                      <a:pt x="417" y="199"/>
                    </a:lnTo>
                    <a:lnTo>
                      <a:pt x="408" y="201"/>
                    </a:lnTo>
                    <a:lnTo>
                      <a:pt x="398" y="203"/>
                    </a:lnTo>
                    <a:lnTo>
                      <a:pt x="389" y="206"/>
                    </a:lnTo>
                    <a:lnTo>
                      <a:pt x="380" y="210"/>
                    </a:lnTo>
                    <a:lnTo>
                      <a:pt x="372" y="214"/>
                    </a:lnTo>
                    <a:lnTo>
                      <a:pt x="364" y="218"/>
                    </a:lnTo>
                    <a:lnTo>
                      <a:pt x="356" y="224"/>
                    </a:lnTo>
                    <a:lnTo>
                      <a:pt x="348" y="229"/>
                    </a:lnTo>
                    <a:lnTo>
                      <a:pt x="341" y="235"/>
                    </a:lnTo>
                    <a:lnTo>
                      <a:pt x="333" y="241"/>
                    </a:lnTo>
                    <a:lnTo>
                      <a:pt x="326" y="248"/>
                    </a:lnTo>
                    <a:lnTo>
                      <a:pt x="320" y="255"/>
                    </a:lnTo>
                    <a:lnTo>
                      <a:pt x="312" y="263"/>
                    </a:lnTo>
                    <a:lnTo>
                      <a:pt x="306" y="271"/>
                    </a:lnTo>
                    <a:lnTo>
                      <a:pt x="300" y="279"/>
                    </a:lnTo>
                    <a:lnTo>
                      <a:pt x="295" y="288"/>
                    </a:lnTo>
                    <a:lnTo>
                      <a:pt x="290" y="297"/>
                    </a:lnTo>
                    <a:lnTo>
                      <a:pt x="286" y="307"/>
                    </a:lnTo>
                    <a:lnTo>
                      <a:pt x="282" y="317"/>
                    </a:lnTo>
                    <a:lnTo>
                      <a:pt x="279" y="327"/>
                    </a:lnTo>
                    <a:lnTo>
                      <a:pt x="275" y="337"/>
                    </a:lnTo>
                    <a:lnTo>
                      <a:pt x="273" y="348"/>
                    </a:lnTo>
                    <a:lnTo>
                      <a:pt x="270" y="359"/>
                    </a:lnTo>
                    <a:lnTo>
                      <a:pt x="269" y="370"/>
                    </a:lnTo>
                    <a:lnTo>
                      <a:pt x="267" y="382"/>
                    </a:lnTo>
                    <a:lnTo>
                      <a:pt x="266" y="394"/>
                    </a:lnTo>
                    <a:lnTo>
                      <a:pt x="266" y="406"/>
                    </a:lnTo>
                    <a:lnTo>
                      <a:pt x="266" y="419"/>
                    </a:lnTo>
                    <a:lnTo>
                      <a:pt x="646" y="419"/>
                    </a:lnTo>
                    <a:close/>
                  </a:path>
                </a:pathLst>
              </a:custGeom>
              <a:noFill/>
              <a:ln w="9525">
                <a:noFill/>
                <a:round/>
                <a:headEnd/>
                <a:tailEnd/>
              </a:ln>
            </p:spPr>
            <p:txBody>
              <a:bodyPr/>
              <a:lstStyle/>
              <a:p>
                <a:endParaRPr lang="pt-BR"/>
              </a:p>
            </p:txBody>
          </p:sp>
          <p:sp>
            <p:nvSpPr>
              <p:cNvPr id="17572" name="Freeform 1188"/>
              <p:cNvSpPr>
                <a:spLocks/>
              </p:cNvSpPr>
              <p:nvPr/>
            </p:nvSpPr>
            <p:spPr bwMode="auto">
              <a:xfrm>
                <a:off x="3184" y="2418"/>
                <a:ext cx="44" cy="46"/>
              </a:xfrm>
              <a:custGeom>
                <a:avLst/>
                <a:gdLst/>
                <a:ahLst/>
                <a:cxnLst>
                  <a:cxn ang="0">
                    <a:pos x="0" y="1322"/>
                  </a:cxn>
                  <a:cxn ang="0">
                    <a:pos x="0" y="0"/>
                  </a:cxn>
                  <a:cxn ang="0">
                    <a:pos x="401" y="0"/>
                  </a:cxn>
                  <a:cxn ang="0">
                    <a:pos x="642" y="902"/>
                  </a:cxn>
                  <a:cxn ang="0">
                    <a:pos x="880" y="0"/>
                  </a:cxn>
                  <a:cxn ang="0">
                    <a:pos x="1283" y="0"/>
                  </a:cxn>
                  <a:cxn ang="0">
                    <a:pos x="1283" y="1322"/>
                  </a:cxn>
                  <a:cxn ang="0">
                    <a:pos x="1034" y="1322"/>
                  </a:cxn>
                  <a:cxn ang="0">
                    <a:pos x="1034" y="281"/>
                  </a:cxn>
                  <a:cxn ang="0">
                    <a:pos x="770" y="1322"/>
                  </a:cxn>
                  <a:cxn ang="0">
                    <a:pos x="512" y="1322"/>
                  </a:cxn>
                  <a:cxn ang="0">
                    <a:pos x="249" y="281"/>
                  </a:cxn>
                  <a:cxn ang="0">
                    <a:pos x="249" y="1322"/>
                  </a:cxn>
                  <a:cxn ang="0">
                    <a:pos x="0" y="1322"/>
                  </a:cxn>
                </a:cxnLst>
                <a:rect l="0" t="0" r="r" b="b"/>
                <a:pathLst>
                  <a:path w="1283" h="1322">
                    <a:moveTo>
                      <a:pt x="0" y="1322"/>
                    </a:moveTo>
                    <a:lnTo>
                      <a:pt x="0" y="0"/>
                    </a:lnTo>
                    <a:lnTo>
                      <a:pt x="401" y="0"/>
                    </a:lnTo>
                    <a:lnTo>
                      <a:pt x="642" y="902"/>
                    </a:lnTo>
                    <a:lnTo>
                      <a:pt x="880" y="0"/>
                    </a:lnTo>
                    <a:lnTo>
                      <a:pt x="1283" y="0"/>
                    </a:lnTo>
                    <a:lnTo>
                      <a:pt x="1283" y="1322"/>
                    </a:lnTo>
                    <a:lnTo>
                      <a:pt x="1034" y="1322"/>
                    </a:lnTo>
                    <a:lnTo>
                      <a:pt x="1034" y="281"/>
                    </a:lnTo>
                    <a:lnTo>
                      <a:pt x="770" y="1322"/>
                    </a:lnTo>
                    <a:lnTo>
                      <a:pt x="512" y="1322"/>
                    </a:lnTo>
                    <a:lnTo>
                      <a:pt x="249" y="281"/>
                    </a:lnTo>
                    <a:lnTo>
                      <a:pt x="249" y="1322"/>
                    </a:lnTo>
                    <a:lnTo>
                      <a:pt x="0" y="1322"/>
                    </a:lnTo>
                    <a:close/>
                  </a:path>
                </a:pathLst>
              </a:custGeom>
              <a:noFill/>
              <a:ln w="9525">
                <a:noFill/>
                <a:round/>
                <a:headEnd/>
                <a:tailEnd/>
              </a:ln>
            </p:spPr>
            <p:txBody>
              <a:bodyPr/>
              <a:lstStyle/>
              <a:p>
                <a:endParaRPr lang="pt-BR"/>
              </a:p>
            </p:txBody>
          </p:sp>
          <p:sp>
            <p:nvSpPr>
              <p:cNvPr id="17573" name="Freeform 1189"/>
              <p:cNvSpPr>
                <a:spLocks noEditPoints="1"/>
              </p:cNvSpPr>
              <p:nvPr/>
            </p:nvSpPr>
            <p:spPr bwMode="auto">
              <a:xfrm>
                <a:off x="3235" y="2430"/>
                <a:ext cx="31" cy="34"/>
              </a:xfrm>
              <a:custGeom>
                <a:avLst/>
                <a:gdLst/>
                <a:ahLst/>
                <a:cxnLst>
                  <a:cxn ang="0">
                    <a:pos x="872" y="752"/>
                  </a:cxn>
                  <a:cxn ang="0">
                    <a:pos x="839" y="813"/>
                  </a:cxn>
                  <a:cxn ang="0">
                    <a:pos x="801" y="865"/>
                  </a:cxn>
                  <a:cxn ang="0">
                    <a:pos x="755" y="910"/>
                  </a:cxn>
                  <a:cxn ang="0">
                    <a:pos x="703" y="946"/>
                  </a:cxn>
                  <a:cxn ang="0">
                    <a:pos x="643" y="973"/>
                  </a:cxn>
                  <a:cxn ang="0">
                    <a:pos x="577" y="991"/>
                  </a:cxn>
                  <a:cxn ang="0">
                    <a:pos x="504" y="1000"/>
                  </a:cxn>
                  <a:cxn ang="0">
                    <a:pos x="405" y="999"/>
                  </a:cxn>
                  <a:cxn ang="0">
                    <a:pos x="296" y="979"/>
                  </a:cxn>
                  <a:cxn ang="0">
                    <a:pos x="203" y="938"/>
                  </a:cxn>
                  <a:cxn ang="0">
                    <a:pos x="126" y="877"/>
                  </a:cxn>
                  <a:cxn ang="0">
                    <a:pos x="73" y="805"/>
                  </a:cxn>
                  <a:cxn ang="0">
                    <a:pos x="36" y="731"/>
                  </a:cxn>
                  <a:cxn ang="0">
                    <a:pos x="13" y="648"/>
                  </a:cxn>
                  <a:cxn ang="0">
                    <a:pos x="1" y="557"/>
                  </a:cxn>
                  <a:cxn ang="0">
                    <a:pos x="1" y="451"/>
                  </a:cxn>
                  <a:cxn ang="0">
                    <a:pos x="17" y="345"/>
                  </a:cxn>
                  <a:cxn ang="0">
                    <a:pos x="48" y="251"/>
                  </a:cxn>
                  <a:cxn ang="0">
                    <a:pos x="95" y="171"/>
                  </a:cxn>
                  <a:cxn ang="0">
                    <a:pos x="156" y="104"/>
                  </a:cxn>
                  <a:cxn ang="0">
                    <a:pos x="227" y="54"/>
                  </a:cxn>
                  <a:cxn ang="0">
                    <a:pos x="306" y="20"/>
                  </a:cxn>
                  <a:cxn ang="0">
                    <a:pos x="394" y="2"/>
                  </a:cxn>
                  <a:cxn ang="0">
                    <a:pos x="492" y="2"/>
                  </a:cxn>
                  <a:cxn ang="0">
                    <a:pos x="588" y="21"/>
                  </a:cxn>
                  <a:cxn ang="0">
                    <a:pos x="673" y="56"/>
                  </a:cxn>
                  <a:cxn ang="0">
                    <a:pos x="747" y="109"/>
                  </a:cxn>
                  <a:cxn ang="0">
                    <a:pos x="808" y="180"/>
                  </a:cxn>
                  <a:cxn ang="0">
                    <a:pos x="854" y="269"/>
                  </a:cxn>
                  <a:cxn ang="0">
                    <a:pos x="884" y="377"/>
                  </a:cxn>
                  <a:cxn ang="0">
                    <a:pos x="897" y="504"/>
                  </a:cxn>
                  <a:cxn ang="0">
                    <a:pos x="262" y="602"/>
                  </a:cxn>
                  <a:cxn ang="0">
                    <a:pos x="273" y="664"/>
                  </a:cxn>
                  <a:cxn ang="0">
                    <a:pos x="290" y="706"/>
                  </a:cxn>
                  <a:cxn ang="0">
                    <a:pos x="314" y="742"/>
                  </a:cxn>
                  <a:cxn ang="0">
                    <a:pos x="345" y="771"/>
                  </a:cxn>
                  <a:cxn ang="0">
                    <a:pos x="379" y="793"/>
                  </a:cxn>
                  <a:cxn ang="0">
                    <a:pos x="416" y="806"/>
                  </a:cxn>
                  <a:cxn ang="0">
                    <a:pos x="458" y="812"/>
                  </a:cxn>
                  <a:cxn ang="0">
                    <a:pos x="510" y="808"/>
                  </a:cxn>
                  <a:cxn ang="0">
                    <a:pos x="559" y="788"/>
                  </a:cxn>
                  <a:cxn ang="0">
                    <a:pos x="596" y="750"/>
                  </a:cxn>
                  <a:cxn ang="0">
                    <a:pos x="625" y="693"/>
                  </a:cxn>
                  <a:cxn ang="0">
                    <a:pos x="640" y="367"/>
                  </a:cxn>
                  <a:cxn ang="0">
                    <a:pos x="612" y="283"/>
                  </a:cxn>
                  <a:cxn ang="0">
                    <a:pos x="588" y="252"/>
                  </a:cxn>
                  <a:cxn ang="0">
                    <a:pos x="528" y="209"/>
                  </a:cxn>
                  <a:cxn ang="0">
                    <a:pos x="456" y="195"/>
                  </a:cxn>
                  <a:cxn ang="0">
                    <a:pos x="416" y="199"/>
                  </a:cxn>
                  <a:cxn ang="0">
                    <a:pos x="380" y="210"/>
                  </a:cxn>
                  <a:cxn ang="0">
                    <a:pos x="348" y="229"/>
                  </a:cxn>
                  <a:cxn ang="0">
                    <a:pos x="318" y="255"/>
                  </a:cxn>
                  <a:cxn ang="0">
                    <a:pos x="295" y="288"/>
                  </a:cxn>
                  <a:cxn ang="0">
                    <a:pos x="278" y="327"/>
                  </a:cxn>
                  <a:cxn ang="0">
                    <a:pos x="268" y="370"/>
                  </a:cxn>
                  <a:cxn ang="0">
                    <a:pos x="265" y="419"/>
                  </a:cxn>
                </a:cxnLst>
                <a:rect l="0" t="0" r="r" b="b"/>
                <a:pathLst>
                  <a:path w="898" h="1001">
                    <a:moveTo>
                      <a:pt x="631" y="675"/>
                    </a:moveTo>
                    <a:lnTo>
                      <a:pt x="885" y="717"/>
                    </a:lnTo>
                    <a:lnTo>
                      <a:pt x="878" y="735"/>
                    </a:lnTo>
                    <a:lnTo>
                      <a:pt x="872" y="752"/>
                    </a:lnTo>
                    <a:lnTo>
                      <a:pt x="863" y="768"/>
                    </a:lnTo>
                    <a:lnTo>
                      <a:pt x="856" y="783"/>
                    </a:lnTo>
                    <a:lnTo>
                      <a:pt x="848" y="798"/>
                    </a:lnTo>
                    <a:lnTo>
                      <a:pt x="839" y="813"/>
                    </a:lnTo>
                    <a:lnTo>
                      <a:pt x="831" y="826"/>
                    </a:lnTo>
                    <a:lnTo>
                      <a:pt x="821" y="840"/>
                    </a:lnTo>
                    <a:lnTo>
                      <a:pt x="811" y="853"/>
                    </a:lnTo>
                    <a:lnTo>
                      <a:pt x="801" y="865"/>
                    </a:lnTo>
                    <a:lnTo>
                      <a:pt x="791" y="878"/>
                    </a:lnTo>
                    <a:lnTo>
                      <a:pt x="779" y="889"/>
                    </a:lnTo>
                    <a:lnTo>
                      <a:pt x="767" y="900"/>
                    </a:lnTo>
                    <a:lnTo>
                      <a:pt x="755" y="910"/>
                    </a:lnTo>
                    <a:lnTo>
                      <a:pt x="743" y="920"/>
                    </a:lnTo>
                    <a:lnTo>
                      <a:pt x="730" y="929"/>
                    </a:lnTo>
                    <a:lnTo>
                      <a:pt x="717" y="938"/>
                    </a:lnTo>
                    <a:lnTo>
                      <a:pt x="703" y="946"/>
                    </a:lnTo>
                    <a:lnTo>
                      <a:pt x="688" y="954"/>
                    </a:lnTo>
                    <a:lnTo>
                      <a:pt x="674" y="961"/>
                    </a:lnTo>
                    <a:lnTo>
                      <a:pt x="659" y="967"/>
                    </a:lnTo>
                    <a:lnTo>
                      <a:pt x="643" y="973"/>
                    </a:lnTo>
                    <a:lnTo>
                      <a:pt x="628" y="979"/>
                    </a:lnTo>
                    <a:lnTo>
                      <a:pt x="612" y="983"/>
                    </a:lnTo>
                    <a:lnTo>
                      <a:pt x="594" y="988"/>
                    </a:lnTo>
                    <a:lnTo>
                      <a:pt x="577" y="991"/>
                    </a:lnTo>
                    <a:lnTo>
                      <a:pt x="560" y="994"/>
                    </a:lnTo>
                    <a:lnTo>
                      <a:pt x="542" y="997"/>
                    </a:lnTo>
                    <a:lnTo>
                      <a:pt x="524" y="999"/>
                    </a:lnTo>
                    <a:lnTo>
                      <a:pt x="504" y="1000"/>
                    </a:lnTo>
                    <a:lnTo>
                      <a:pt x="485" y="1001"/>
                    </a:lnTo>
                    <a:lnTo>
                      <a:pt x="466" y="1001"/>
                    </a:lnTo>
                    <a:lnTo>
                      <a:pt x="435" y="1001"/>
                    </a:lnTo>
                    <a:lnTo>
                      <a:pt x="405" y="999"/>
                    </a:lnTo>
                    <a:lnTo>
                      <a:pt x="376" y="996"/>
                    </a:lnTo>
                    <a:lnTo>
                      <a:pt x="349" y="991"/>
                    </a:lnTo>
                    <a:lnTo>
                      <a:pt x="321" y="986"/>
                    </a:lnTo>
                    <a:lnTo>
                      <a:pt x="296" y="979"/>
                    </a:lnTo>
                    <a:lnTo>
                      <a:pt x="271" y="970"/>
                    </a:lnTo>
                    <a:lnTo>
                      <a:pt x="248" y="961"/>
                    </a:lnTo>
                    <a:lnTo>
                      <a:pt x="224" y="950"/>
                    </a:lnTo>
                    <a:lnTo>
                      <a:pt x="203" y="938"/>
                    </a:lnTo>
                    <a:lnTo>
                      <a:pt x="183" y="925"/>
                    </a:lnTo>
                    <a:lnTo>
                      <a:pt x="163" y="910"/>
                    </a:lnTo>
                    <a:lnTo>
                      <a:pt x="144" y="895"/>
                    </a:lnTo>
                    <a:lnTo>
                      <a:pt x="126" y="877"/>
                    </a:lnTo>
                    <a:lnTo>
                      <a:pt x="110" y="858"/>
                    </a:lnTo>
                    <a:lnTo>
                      <a:pt x="95" y="838"/>
                    </a:lnTo>
                    <a:lnTo>
                      <a:pt x="83" y="822"/>
                    </a:lnTo>
                    <a:lnTo>
                      <a:pt x="73" y="805"/>
                    </a:lnTo>
                    <a:lnTo>
                      <a:pt x="62" y="787"/>
                    </a:lnTo>
                    <a:lnTo>
                      <a:pt x="53" y="769"/>
                    </a:lnTo>
                    <a:lnTo>
                      <a:pt x="44" y="751"/>
                    </a:lnTo>
                    <a:lnTo>
                      <a:pt x="36" y="731"/>
                    </a:lnTo>
                    <a:lnTo>
                      <a:pt x="29" y="711"/>
                    </a:lnTo>
                    <a:lnTo>
                      <a:pt x="23" y="690"/>
                    </a:lnTo>
                    <a:lnTo>
                      <a:pt x="17" y="670"/>
                    </a:lnTo>
                    <a:lnTo>
                      <a:pt x="13" y="648"/>
                    </a:lnTo>
                    <a:lnTo>
                      <a:pt x="9" y="627"/>
                    </a:lnTo>
                    <a:lnTo>
                      <a:pt x="5" y="604"/>
                    </a:lnTo>
                    <a:lnTo>
                      <a:pt x="3" y="580"/>
                    </a:lnTo>
                    <a:lnTo>
                      <a:pt x="1" y="557"/>
                    </a:lnTo>
                    <a:lnTo>
                      <a:pt x="0" y="533"/>
                    </a:lnTo>
                    <a:lnTo>
                      <a:pt x="0" y="509"/>
                    </a:lnTo>
                    <a:lnTo>
                      <a:pt x="0" y="480"/>
                    </a:lnTo>
                    <a:lnTo>
                      <a:pt x="1" y="451"/>
                    </a:lnTo>
                    <a:lnTo>
                      <a:pt x="4" y="423"/>
                    </a:lnTo>
                    <a:lnTo>
                      <a:pt x="7" y="396"/>
                    </a:lnTo>
                    <a:lnTo>
                      <a:pt x="12" y="370"/>
                    </a:lnTo>
                    <a:lnTo>
                      <a:pt x="17" y="345"/>
                    </a:lnTo>
                    <a:lnTo>
                      <a:pt x="23" y="320"/>
                    </a:lnTo>
                    <a:lnTo>
                      <a:pt x="30" y="296"/>
                    </a:lnTo>
                    <a:lnTo>
                      <a:pt x="39" y="273"/>
                    </a:lnTo>
                    <a:lnTo>
                      <a:pt x="48" y="251"/>
                    </a:lnTo>
                    <a:lnTo>
                      <a:pt x="58" y="230"/>
                    </a:lnTo>
                    <a:lnTo>
                      <a:pt x="69" y="210"/>
                    </a:lnTo>
                    <a:lnTo>
                      <a:pt x="82" y="190"/>
                    </a:lnTo>
                    <a:lnTo>
                      <a:pt x="95" y="171"/>
                    </a:lnTo>
                    <a:lnTo>
                      <a:pt x="109" y="152"/>
                    </a:lnTo>
                    <a:lnTo>
                      <a:pt x="124" y="135"/>
                    </a:lnTo>
                    <a:lnTo>
                      <a:pt x="140" y="119"/>
                    </a:lnTo>
                    <a:lnTo>
                      <a:pt x="156" y="104"/>
                    </a:lnTo>
                    <a:lnTo>
                      <a:pt x="174" y="90"/>
                    </a:lnTo>
                    <a:lnTo>
                      <a:pt x="191" y="77"/>
                    </a:lnTo>
                    <a:lnTo>
                      <a:pt x="209" y="65"/>
                    </a:lnTo>
                    <a:lnTo>
                      <a:pt x="227" y="54"/>
                    </a:lnTo>
                    <a:lnTo>
                      <a:pt x="246" y="44"/>
                    </a:lnTo>
                    <a:lnTo>
                      <a:pt x="266" y="35"/>
                    </a:lnTo>
                    <a:lnTo>
                      <a:pt x="286" y="27"/>
                    </a:lnTo>
                    <a:lnTo>
                      <a:pt x="306" y="20"/>
                    </a:lnTo>
                    <a:lnTo>
                      <a:pt x="327" y="13"/>
                    </a:lnTo>
                    <a:lnTo>
                      <a:pt x="349" y="9"/>
                    </a:lnTo>
                    <a:lnTo>
                      <a:pt x="371" y="5"/>
                    </a:lnTo>
                    <a:lnTo>
                      <a:pt x="394" y="2"/>
                    </a:lnTo>
                    <a:lnTo>
                      <a:pt x="416" y="1"/>
                    </a:lnTo>
                    <a:lnTo>
                      <a:pt x="441" y="0"/>
                    </a:lnTo>
                    <a:lnTo>
                      <a:pt x="467" y="1"/>
                    </a:lnTo>
                    <a:lnTo>
                      <a:pt x="492" y="2"/>
                    </a:lnTo>
                    <a:lnTo>
                      <a:pt x="518" y="5"/>
                    </a:lnTo>
                    <a:lnTo>
                      <a:pt x="542" y="9"/>
                    </a:lnTo>
                    <a:lnTo>
                      <a:pt x="566" y="15"/>
                    </a:lnTo>
                    <a:lnTo>
                      <a:pt x="588" y="21"/>
                    </a:lnTo>
                    <a:lnTo>
                      <a:pt x="611" y="28"/>
                    </a:lnTo>
                    <a:lnTo>
                      <a:pt x="633" y="36"/>
                    </a:lnTo>
                    <a:lnTo>
                      <a:pt x="653" y="46"/>
                    </a:lnTo>
                    <a:lnTo>
                      <a:pt x="673" y="56"/>
                    </a:lnTo>
                    <a:lnTo>
                      <a:pt x="693" y="68"/>
                    </a:lnTo>
                    <a:lnTo>
                      <a:pt x="712" y="80"/>
                    </a:lnTo>
                    <a:lnTo>
                      <a:pt x="729" y="94"/>
                    </a:lnTo>
                    <a:lnTo>
                      <a:pt x="747" y="109"/>
                    </a:lnTo>
                    <a:lnTo>
                      <a:pt x="763" y="125"/>
                    </a:lnTo>
                    <a:lnTo>
                      <a:pt x="779" y="142"/>
                    </a:lnTo>
                    <a:lnTo>
                      <a:pt x="795" y="161"/>
                    </a:lnTo>
                    <a:lnTo>
                      <a:pt x="808" y="180"/>
                    </a:lnTo>
                    <a:lnTo>
                      <a:pt x="821" y="200"/>
                    </a:lnTo>
                    <a:lnTo>
                      <a:pt x="833" y="222"/>
                    </a:lnTo>
                    <a:lnTo>
                      <a:pt x="844" y="245"/>
                    </a:lnTo>
                    <a:lnTo>
                      <a:pt x="854" y="269"/>
                    </a:lnTo>
                    <a:lnTo>
                      <a:pt x="862" y="294"/>
                    </a:lnTo>
                    <a:lnTo>
                      <a:pt x="871" y="321"/>
                    </a:lnTo>
                    <a:lnTo>
                      <a:pt x="878" y="349"/>
                    </a:lnTo>
                    <a:lnTo>
                      <a:pt x="884" y="377"/>
                    </a:lnTo>
                    <a:lnTo>
                      <a:pt x="889" y="407"/>
                    </a:lnTo>
                    <a:lnTo>
                      <a:pt x="893" y="438"/>
                    </a:lnTo>
                    <a:lnTo>
                      <a:pt x="896" y="471"/>
                    </a:lnTo>
                    <a:lnTo>
                      <a:pt x="897" y="504"/>
                    </a:lnTo>
                    <a:lnTo>
                      <a:pt x="898" y="539"/>
                    </a:lnTo>
                    <a:lnTo>
                      <a:pt x="898" y="574"/>
                    </a:lnTo>
                    <a:lnTo>
                      <a:pt x="261" y="574"/>
                    </a:lnTo>
                    <a:lnTo>
                      <a:pt x="262" y="602"/>
                    </a:lnTo>
                    <a:lnTo>
                      <a:pt x="265" y="628"/>
                    </a:lnTo>
                    <a:lnTo>
                      <a:pt x="268" y="640"/>
                    </a:lnTo>
                    <a:lnTo>
                      <a:pt x="270" y="652"/>
                    </a:lnTo>
                    <a:lnTo>
                      <a:pt x="273" y="664"/>
                    </a:lnTo>
                    <a:lnTo>
                      <a:pt x="277" y="675"/>
                    </a:lnTo>
                    <a:lnTo>
                      <a:pt x="281" y="685"/>
                    </a:lnTo>
                    <a:lnTo>
                      <a:pt x="286" y="696"/>
                    </a:lnTo>
                    <a:lnTo>
                      <a:pt x="290" y="706"/>
                    </a:lnTo>
                    <a:lnTo>
                      <a:pt x="296" y="715"/>
                    </a:lnTo>
                    <a:lnTo>
                      <a:pt x="301" y="724"/>
                    </a:lnTo>
                    <a:lnTo>
                      <a:pt x="308" y="734"/>
                    </a:lnTo>
                    <a:lnTo>
                      <a:pt x="314" y="742"/>
                    </a:lnTo>
                    <a:lnTo>
                      <a:pt x="321" y="750"/>
                    </a:lnTo>
                    <a:lnTo>
                      <a:pt x="329" y="758"/>
                    </a:lnTo>
                    <a:lnTo>
                      <a:pt x="337" y="765"/>
                    </a:lnTo>
                    <a:lnTo>
                      <a:pt x="345" y="771"/>
                    </a:lnTo>
                    <a:lnTo>
                      <a:pt x="353" y="777"/>
                    </a:lnTo>
                    <a:lnTo>
                      <a:pt x="362" y="783"/>
                    </a:lnTo>
                    <a:lnTo>
                      <a:pt x="370" y="788"/>
                    </a:lnTo>
                    <a:lnTo>
                      <a:pt x="379" y="793"/>
                    </a:lnTo>
                    <a:lnTo>
                      <a:pt x="388" y="797"/>
                    </a:lnTo>
                    <a:lnTo>
                      <a:pt x="397" y="800"/>
                    </a:lnTo>
                    <a:lnTo>
                      <a:pt x="406" y="804"/>
                    </a:lnTo>
                    <a:lnTo>
                      <a:pt x="416" y="806"/>
                    </a:lnTo>
                    <a:lnTo>
                      <a:pt x="427" y="808"/>
                    </a:lnTo>
                    <a:lnTo>
                      <a:pt x="437" y="810"/>
                    </a:lnTo>
                    <a:lnTo>
                      <a:pt x="447" y="811"/>
                    </a:lnTo>
                    <a:lnTo>
                      <a:pt x="458" y="812"/>
                    </a:lnTo>
                    <a:lnTo>
                      <a:pt x="469" y="812"/>
                    </a:lnTo>
                    <a:lnTo>
                      <a:pt x="483" y="812"/>
                    </a:lnTo>
                    <a:lnTo>
                      <a:pt x="497" y="810"/>
                    </a:lnTo>
                    <a:lnTo>
                      <a:pt x="510" y="808"/>
                    </a:lnTo>
                    <a:lnTo>
                      <a:pt x="524" y="804"/>
                    </a:lnTo>
                    <a:lnTo>
                      <a:pt x="536" y="800"/>
                    </a:lnTo>
                    <a:lnTo>
                      <a:pt x="548" y="794"/>
                    </a:lnTo>
                    <a:lnTo>
                      <a:pt x="559" y="788"/>
                    </a:lnTo>
                    <a:lnTo>
                      <a:pt x="569" y="780"/>
                    </a:lnTo>
                    <a:lnTo>
                      <a:pt x="579" y="772"/>
                    </a:lnTo>
                    <a:lnTo>
                      <a:pt x="588" y="762"/>
                    </a:lnTo>
                    <a:lnTo>
                      <a:pt x="596" y="750"/>
                    </a:lnTo>
                    <a:lnTo>
                      <a:pt x="605" y="738"/>
                    </a:lnTo>
                    <a:lnTo>
                      <a:pt x="613" y="723"/>
                    </a:lnTo>
                    <a:lnTo>
                      <a:pt x="619" y="709"/>
                    </a:lnTo>
                    <a:lnTo>
                      <a:pt x="625" y="693"/>
                    </a:lnTo>
                    <a:lnTo>
                      <a:pt x="631" y="675"/>
                    </a:lnTo>
                    <a:close/>
                    <a:moveTo>
                      <a:pt x="645" y="419"/>
                    </a:moveTo>
                    <a:lnTo>
                      <a:pt x="644" y="392"/>
                    </a:lnTo>
                    <a:lnTo>
                      <a:pt x="640" y="367"/>
                    </a:lnTo>
                    <a:lnTo>
                      <a:pt x="636" y="344"/>
                    </a:lnTo>
                    <a:lnTo>
                      <a:pt x="630" y="323"/>
                    </a:lnTo>
                    <a:lnTo>
                      <a:pt x="622" y="303"/>
                    </a:lnTo>
                    <a:lnTo>
                      <a:pt x="612" y="283"/>
                    </a:lnTo>
                    <a:lnTo>
                      <a:pt x="607" y="275"/>
                    </a:lnTo>
                    <a:lnTo>
                      <a:pt x="600" y="267"/>
                    </a:lnTo>
                    <a:lnTo>
                      <a:pt x="594" y="259"/>
                    </a:lnTo>
                    <a:lnTo>
                      <a:pt x="588" y="252"/>
                    </a:lnTo>
                    <a:lnTo>
                      <a:pt x="574" y="238"/>
                    </a:lnTo>
                    <a:lnTo>
                      <a:pt x="560" y="227"/>
                    </a:lnTo>
                    <a:lnTo>
                      <a:pt x="544" y="217"/>
                    </a:lnTo>
                    <a:lnTo>
                      <a:pt x="528" y="209"/>
                    </a:lnTo>
                    <a:lnTo>
                      <a:pt x="511" y="203"/>
                    </a:lnTo>
                    <a:lnTo>
                      <a:pt x="493" y="198"/>
                    </a:lnTo>
                    <a:lnTo>
                      <a:pt x="475" y="196"/>
                    </a:lnTo>
                    <a:lnTo>
                      <a:pt x="456" y="195"/>
                    </a:lnTo>
                    <a:lnTo>
                      <a:pt x="446" y="195"/>
                    </a:lnTo>
                    <a:lnTo>
                      <a:pt x="436" y="196"/>
                    </a:lnTo>
                    <a:lnTo>
                      <a:pt x="426" y="197"/>
                    </a:lnTo>
                    <a:lnTo>
                      <a:pt x="416" y="199"/>
                    </a:lnTo>
                    <a:lnTo>
                      <a:pt x="406" y="201"/>
                    </a:lnTo>
                    <a:lnTo>
                      <a:pt x="397" y="203"/>
                    </a:lnTo>
                    <a:lnTo>
                      <a:pt x="388" y="206"/>
                    </a:lnTo>
                    <a:lnTo>
                      <a:pt x="380" y="210"/>
                    </a:lnTo>
                    <a:lnTo>
                      <a:pt x="371" y="214"/>
                    </a:lnTo>
                    <a:lnTo>
                      <a:pt x="363" y="218"/>
                    </a:lnTo>
                    <a:lnTo>
                      <a:pt x="355" y="224"/>
                    </a:lnTo>
                    <a:lnTo>
                      <a:pt x="348" y="229"/>
                    </a:lnTo>
                    <a:lnTo>
                      <a:pt x="340" y="235"/>
                    </a:lnTo>
                    <a:lnTo>
                      <a:pt x="332" y="241"/>
                    </a:lnTo>
                    <a:lnTo>
                      <a:pt x="325" y="248"/>
                    </a:lnTo>
                    <a:lnTo>
                      <a:pt x="318" y="255"/>
                    </a:lnTo>
                    <a:lnTo>
                      <a:pt x="312" y="263"/>
                    </a:lnTo>
                    <a:lnTo>
                      <a:pt x="305" y="271"/>
                    </a:lnTo>
                    <a:lnTo>
                      <a:pt x="300" y="279"/>
                    </a:lnTo>
                    <a:lnTo>
                      <a:pt x="295" y="288"/>
                    </a:lnTo>
                    <a:lnTo>
                      <a:pt x="290" y="297"/>
                    </a:lnTo>
                    <a:lnTo>
                      <a:pt x="285" y="307"/>
                    </a:lnTo>
                    <a:lnTo>
                      <a:pt x="281" y="317"/>
                    </a:lnTo>
                    <a:lnTo>
                      <a:pt x="278" y="327"/>
                    </a:lnTo>
                    <a:lnTo>
                      <a:pt x="275" y="337"/>
                    </a:lnTo>
                    <a:lnTo>
                      <a:pt x="272" y="348"/>
                    </a:lnTo>
                    <a:lnTo>
                      <a:pt x="270" y="359"/>
                    </a:lnTo>
                    <a:lnTo>
                      <a:pt x="268" y="370"/>
                    </a:lnTo>
                    <a:lnTo>
                      <a:pt x="267" y="382"/>
                    </a:lnTo>
                    <a:lnTo>
                      <a:pt x="266" y="394"/>
                    </a:lnTo>
                    <a:lnTo>
                      <a:pt x="265" y="406"/>
                    </a:lnTo>
                    <a:lnTo>
                      <a:pt x="265" y="419"/>
                    </a:lnTo>
                    <a:lnTo>
                      <a:pt x="645" y="419"/>
                    </a:lnTo>
                    <a:close/>
                  </a:path>
                </a:pathLst>
              </a:custGeom>
              <a:noFill/>
              <a:ln w="9525">
                <a:noFill/>
                <a:round/>
                <a:headEnd/>
                <a:tailEnd/>
              </a:ln>
            </p:spPr>
            <p:txBody>
              <a:bodyPr/>
              <a:lstStyle/>
              <a:p>
                <a:endParaRPr lang="pt-BR"/>
              </a:p>
            </p:txBody>
          </p:sp>
          <p:sp>
            <p:nvSpPr>
              <p:cNvPr id="17574" name="Freeform 1190"/>
              <p:cNvSpPr>
                <a:spLocks/>
              </p:cNvSpPr>
              <p:nvPr/>
            </p:nvSpPr>
            <p:spPr bwMode="auto">
              <a:xfrm>
                <a:off x="3270" y="2430"/>
                <a:ext cx="31" cy="34"/>
              </a:xfrm>
              <a:custGeom>
                <a:avLst/>
                <a:gdLst/>
                <a:ahLst/>
                <a:cxnLst>
                  <a:cxn ang="0">
                    <a:pos x="272" y="718"/>
                  </a:cxn>
                  <a:cxn ang="0">
                    <a:pos x="322" y="780"/>
                  </a:cxn>
                  <a:cxn ang="0">
                    <a:pos x="400" y="813"/>
                  </a:cxn>
                  <a:cxn ang="0">
                    <a:pos x="508" y="817"/>
                  </a:cxn>
                  <a:cxn ang="0">
                    <a:pos x="597" y="791"/>
                  </a:cxn>
                  <a:cxn ang="0">
                    <a:pos x="635" y="753"/>
                  </a:cxn>
                  <a:cxn ang="0">
                    <a:pos x="643" y="708"/>
                  </a:cxn>
                  <a:cxn ang="0">
                    <a:pos x="633" y="677"/>
                  </a:cxn>
                  <a:cxn ang="0">
                    <a:pos x="604" y="654"/>
                  </a:cxn>
                  <a:cxn ang="0">
                    <a:pos x="540" y="634"/>
                  </a:cxn>
                  <a:cxn ang="0">
                    <a:pos x="265" y="561"/>
                  </a:cxn>
                  <a:cxn ang="0">
                    <a:pos x="174" y="525"/>
                  </a:cxn>
                  <a:cxn ang="0">
                    <a:pos x="110" y="479"/>
                  </a:cxn>
                  <a:cxn ang="0">
                    <a:pos x="64" y="417"/>
                  </a:cxn>
                  <a:cxn ang="0">
                    <a:pos x="40" y="345"/>
                  </a:cxn>
                  <a:cxn ang="0">
                    <a:pos x="38" y="264"/>
                  </a:cxn>
                  <a:cxn ang="0">
                    <a:pos x="55" y="194"/>
                  </a:cxn>
                  <a:cxn ang="0">
                    <a:pos x="91" y="130"/>
                  </a:cxn>
                  <a:cxn ang="0">
                    <a:pos x="147" y="75"/>
                  </a:cxn>
                  <a:cxn ang="0">
                    <a:pos x="224" y="34"/>
                  </a:cxn>
                  <a:cxn ang="0">
                    <a:pos x="322" y="9"/>
                  </a:cxn>
                  <a:cxn ang="0">
                    <a:pos x="440" y="0"/>
                  </a:cxn>
                  <a:cxn ang="0">
                    <a:pos x="553" y="7"/>
                  </a:cxn>
                  <a:cxn ang="0">
                    <a:pos x="647" y="26"/>
                  </a:cxn>
                  <a:cxn ang="0">
                    <a:pos x="721" y="57"/>
                  </a:cxn>
                  <a:cxn ang="0">
                    <a:pos x="778" y="101"/>
                  </a:cxn>
                  <a:cxn ang="0">
                    <a:pos x="822" y="156"/>
                  </a:cxn>
                  <a:cxn ang="0">
                    <a:pos x="856" y="224"/>
                  </a:cxn>
                  <a:cxn ang="0">
                    <a:pos x="617" y="272"/>
                  </a:cxn>
                  <a:cxn ang="0">
                    <a:pos x="578" y="221"/>
                  </a:cxn>
                  <a:cxn ang="0">
                    <a:pos x="516" y="191"/>
                  </a:cxn>
                  <a:cxn ang="0">
                    <a:pos x="421" y="184"/>
                  </a:cxn>
                  <a:cxn ang="0">
                    <a:pos x="326" y="199"/>
                  </a:cxn>
                  <a:cxn ang="0">
                    <a:pos x="283" y="228"/>
                  </a:cxn>
                  <a:cxn ang="0">
                    <a:pos x="272" y="262"/>
                  </a:cxn>
                  <a:cxn ang="0">
                    <a:pos x="282" y="293"/>
                  </a:cxn>
                  <a:cxn ang="0">
                    <a:pos x="325" y="323"/>
                  </a:cxn>
                  <a:cxn ang="0">
                    <a:pos x="487" y="368"/>
                  </a:cxn>
                  <a:cxn ang="0">
                    <a:pos x="708" y="430"/>
                  </a:cxn>
                  <a:cxn ang="0">
                    <a:pos x="784" y="468"/>
                  </a:cxn>
                  <a:cxn ang="0">
                    <a:pos x="838" y="510"/>
                  </a:cxn>
                  <a:cxn ang="0">
                    <a:pos x="874" y="562"/>
                  </a:cxn>
                  <a:cxn ang="0">
                    <a:pos x="894" y="624"/>
                  </a:cxn>
                  <a:cxn ang="0">
                    <a:pos x="898" y="697"/>
                  </a:cxn>
                  <a:cxn ang="0">
                    <a:pos x="883" y="775"/>
                  </a:cxn>
                  <a:cxn ang="0">
                    <a:pos x="847" y="844"/>
                  </a:cxn>
                  <a:cxn ang="0">
                    <a:pos x="788" y="907"/>
                  </a:cxn>
                  <a:cxn ang="0">
                    <a:pos x="709" y="957"/>
                  </a:cxn>
                  <a:cxn ang="0">
                    <a:pos x="609" y="988"/>
                  </a:cxn>
                  <a:cxn ang="0">
                    <a:pos x="488" y="1001"/>
                  </a:cxn>
                  <a:cxn ang="0">
                    <a:pos x="368" y="996"/>
                  </a:cxn>
                  <a:cxn ang="0">
                    <a:pos x="266" y="976"/>
                  </a:cxn>
                  <a:cxn ang="0">
                    <a:pos x="180" y="941"/>
                  </a:cxn>
                  <a:cxn ang="0">
                    <a:pos x="110" y="891"/>
                  </a:cxn>
                  <a:cxn ang="0">
                    <a:pos x="56" y="829"/>
                  </a:cxn>
                  <a:cxn ang="0">
                    <a:pos x="16" y="756"/>
                  </a:cxn>
                </a:cxnLst>
                <a:rect l="0" t="0" r="r" b="b"/>
                <a:pathLst>
                  <a:path w="899" h="1001">
                    <a:moveTo>
                      <a:pt x="0" y="706"/>
                    </a:moveTo>
                    <a:lnTo>
                      <a:pt x="256" y="668"/>
                    </a:lnTo>
                    <a:lnTo>
                      <a:pt x="260" y="686"/>
                    </a:lnTo>
                    <a:lnTo>
                      <a:pt x="266" y="702"/>
                    </a:lnTo>
                    <a:lnTo>
                      <a:pt x="272" y="718"/>
                    </a:lnTo>
                    <a:lnTo>
                      <a:pt x="280" y="734"/>
                    </a:lnTo>
                    <a:lnTo>
                      <a:pt x="289" y="747"/>
                    </a:lnTo>
                    <a:lnTo>
                      <a:pt x="298" y="759"/>
                    </a:lnTo>
                    <a:lnTo>
                      <a:pt x="310" y="771"/>
                    </a:lnTo>
                    <a:lnTo>
                      <a:pt x="322" y="780"/>
                    </a:lnTo>
                    <a:lnTo>
                      <a:pt x="335" y="789"/>
                    </a:lnTo>
                    <a:lnTo>
                      <a:pt x="349" y="797"/>
                    </a:lnTo>
                    <a:lnTo>
                      <a:pt x="364" y="804"/>
                    </a:lnTo>
                    <a:lnTo>
                      <a:pt x="381" y="809"/>
                    </a:lnTo>
                    <a:lnTo>
                      <a:pt x="400" y="813"/>
                    </a:lnTo>
                    <a:lnTo>
                      <a:pt x="419" y="816"/>
                    </a:lnTo>
                    <a:lnTo>
                      <a:pt x="439" y="818"/>
                    </a:lnTo>
                    <a:lnTo>
                      <a:pt x="461" y="819"/>
                    </a:lnTo>
                    <a:lnTo>
                      <a:pt x="486" y="818"/>
                    </a:lnTo>
                    <a:lnTo>
                      <a:pt x="508" y="817"/>
                    </a:lnTo>
                    <a:lnTo>
                      <a:pt x="528" y="814"/>
                    </a:lnTo>
                    <a:lnTo>
                      <a:pt x="548" y="810"/>
                    </a:lnTo>
                    <a:lnTo>
                      <a:pt x="565" y="805"/>
                    </a:lnTo>
                    <a:lnTo>
                      <a:pt x="582" y="799"/>
                    </a:lnTo>
                    <a:lnTo>
                      <a:pt x="597" y="791"/>
                    </a:lnTo>
                    <a:lnTo>
                      <a:pt x="610" y="783"/>
                    </a:lnTo>
                    <a:lnTo>
                      <a:pt x="618" y="776"/>
                    </a:lnTo>
                    <a:lnTo>
                      <a:pt x="624" y="769"/>
                    </a:lnTo>
                    <a:lnTo>
                      <a:pt x="630" y="762"/>
                    </a:lnTo>
                    <a:lnTo>
                      <a:pt x="635" y="753"/>
                    </a:lnTo>
                    <a:lnTo>
                      <a:pt x="638" y="745"/>
                    </a:lnTo>
                    <a:lnTo>
                      <a:pt x="641" y="736"/>
                    </a:lnTo>
                    <a:lnTo>
                      <a:pt x="643" y="725"/>
                    </a:lnTo>
                    <a:lnTo>
                      <a:pt x="643" y="715"/>
                    </a:lnTo>
                    <a:lnTo>
                      <a:pt x="643" y="708"/>
                    </a:lnTo>
                    <a:lnTo>
                      <a:pt x="642" y="701"/>
                    </a:lnTo>
                    <a:lnTo>
                      <a:pt x="640" y="695"/>
                    </a:lnTo>
                    <a:lnTo>
                      <a:pt x="639" y="688"/>
                    </a:lnTo>
                    <a:lnTo>
                      <a:pt x="636" y="683"/>
                    </a:lnTo>
                    <a:lnTo>
                      <a:pt x="633" y="677"/>
                    </a:lnTo>
                    <a:lnTo>
                      <a:pt x="629" y="672"/>
                    </a:lnTo>
                    <a:lnTo>
                      <a:pt x="625" y="667"/>
                    </a:lnTo>
                    <a:lnTo>
                      <a:pt x="620" y="663"/>
                    </a:lnTo>
                    <a:lnTo>
                      <a:pt x="613" y="658"/>
                    </a:lnTo>
                    <a:lnTo>
                      <a:pt x="604" y="654"/>
                    </a:lnTo>
                    <a:lnTo>
                      <a:pt x="595" y="650"/>
                    </a:lnTo>
                    <a:lnTo>
                      <a:pt x="583" y="646"/>
                    </a:lnTo>
                    <a:lnTo>
                      <a:pt x="571" y="642"/>
                    </a:lnTo>
                    <a:lnTo>
                      <a:pt x="556" y="638"/>
                    </a:lnTo>
                    <a:lnTo>
                      <a:pt x="540" y="634"/>
                    </a:lnTo>
                    <a:lnTo>
                      <a:pt x="466" y="617"/>
                    </a:lnTo>
                    <a:lnTo>
                      <a:pt x="401" y="601"/>
                    </a:lnTo>
                    <a:lnTo>
                      <a:pt x="341" y="586"/>
                    </a:lnTo>
                    <a:lnTo>
                      <a:pt x="288" y="569"/>
                    </a:lnTo>
                    <a:lnTo>
                      <a:pt x="265" y="561"/>
                    </a:lnTo>
                    <a:lnTo>
                      <a:pt x="243" y="554"/>
                    </a:lnTo>
                    <a:lnTo>
                      <a:pt x="224" y="546"/>
                    </a:lnTo>
                    <a:lnTo>
                      <a:pt x="205" y="539"/>
                    </a:lnTo>
                    <a:lnTo>
                      <a:pt x="188" y="532"/>
                    </a:lnTo>
                    <a:lnTo>
                      <a:pt x="174" y="525"/>
                    </a:lnTo>
                    <a:lnTo>
                      <a:pt x="161" y="517"/>
                    </a:lnTo>
                    <a:lnTo>
                      <a:pt x="150" y="510"/>
                    </a:lnTo>
                    <a:lnTo>
                      <a:pt x="136" y="501"/>
                    </a:lnTo>
                    <a:lnTo>
                      <a:pt x="123" y="490"/>
                    </a:lnTo>
                    <a:lnTo>
                      <a:pt x="110" y="479"/>
                    </a:lnTo>
                    <a:lnTo>
                      <a:pt x="100" y="468"/>
                    </a:lnTo>
                    <a:lnTo>
                      <a:pt x="89" y="456"/>
                    </a:lnTo>
                    <a:lnTo>
                      <a:pt x="80" y="444"/>
                    </a:lnTo>
                    <a:lnTo>
                      <a:pt x="72" y="431"/>
                    </a:lnTo>
                    <a:lnTo>
                      <a:pt x="64" y="417"/>
                    </a:lnTo>
                    <a:lnTo>
                      <a:pt x="58" y="404"/>
                    </a:lnTo>
                    <a:lnTo>
                      <a:pt x="52" y="390"/>
                    </a:lnTo>
                    <a:lnTo>
                      <a:pt x="47" y="375"/>
                    </a:lnTo>
                    <a:lnTo>
                      <a:pt x="43" y="360"/>
                    </a:lnTo>
                    <a:lnTo>
                      <a:pt x="40" y="345"/>
                    </a:lnTo>
                    <a:lnTo>
                      <a:pt x="38" y="329"/>
                    </a:lnTo>
                    <a:lnTo>
                      <a:pt x="37" y="312"/>
                    </a:lnTo>
                    <a:lnTo>
                      <a:pt x="36" y="294"/>
                    </a:lnTo>
                    <a:lnTo>
                      <a:pt x="36" y="279"/>
                    </a:lnTo>
                    <a:lnTo>
                      <a:pt x="38" y="264"/>
                    </a:lnTo>
                    <a:lnTo>
                      <a:pt x="39" y="249"/>
                    </a:lnTo>
                    <a:lnTo>
                      <a:pt x="42" y="235"/>
                    </a:lnTo>
                    <a:lnTo>
                      <a:pt x="46" y="221"/>
                    </a:lnTo>
                    <a:lnTo>
                      <a:pt x="50" y="207"/>
                    </a:lnTo>
                    <a:lnTo>
                      <a:pt x="55" y="194"/>
                    </a:lnTo>
                    <a:lnTo>
                      <a:pt x="60" y="181"/>
                    </a:lnTo>
                    <a:lnTo>
                      <a:pt x="67" y="168"/>
                    </a:lnTo>
                    <a:lnTo>
                      <a:pt x="74" y="154"/>
                    </a:lnTo>
                    <a:lnTo>
                      <a:pt x="82" y="142"/>
                    </a:lnTo>
                    <a:lnTo>
                      <a:pt x="91" y="130"/>
                    </a:lnTo>
                    <a:lnTo>
                      <a:pt x="100" y="119"/>
                    </a:lnTo>
                    <a:lnTo>
                      <a:pt x="111" y="107"/>
                    </a:lnTo>
                    <a:lnTo>
                      <a:pt x="123" y="96"/>
                    </a:lnTo>
                    <a:lnTo>
                      <a:pt x="135" y="86"/>
                    </a:lnTo>
                    <a:lnTo>
                      <a:pt x="147" y="75"/>
                    </a:lnTo>
                    <a:lnTo>
                      <a:pt x="161" y="66"/>
                    </a:lnTo>
                    <a:lnTo>
                      <a:pt x="175" y="57"/>
                    </a:lnTo>
                    <a:lnTo>
                      <a:pt x="190" y="49"/>
                    </a:lnTo>
                    <a:lnTo>
                      <a:pt x="206" y="41"/>
                    </a:lnTo>
                    <a:lnTo>
                      <a:pt x="224" y="34"/>
                    </a:lnTo>
                    <a:lnTo>
                      <a:pt x="242" y="28"/>
                    </a:lnTo>
                    <a:lnTo>
                      <a:pt x="260" y="22"/>
                    </a:lnTo>
                    <a:lnTo>
                      <a:pt x="279" y="18"/>
                    </a:lnTo>
                    <a:lnTo>
                      <a:pt x="301" y="12"/>
                    </a:lnTo>
                    <a:lnTo>
                      <a:pt x="322" y="9"/>
                    </a:lnTo>
                    <a:lnTo>
                      <a:pt x="343" y="6"/>
                    </a:lnTo>
                    <a:lnTo>
                      <a:pt x="366" y="3"/>
                    </a:lnTo>
                    <a:lnTo>
                      <a:pt x="391" y="2"/>
                    </a:lnTo>
                    <a:lnTo>
                      <a:pt x="415" y="1"/>
                    </a:lnTo>
                    <a:lnTo>
                      <a:pt x="440" y="0"/>
                    </a:lnTo>
                    <a:lnTo>
                      <a:pt x="464" y="1"/>
                    </a:lnTo>
                    <a:lnTo>
                      <a:pt x="489" y="1"/>
                    </a:lnTo>
                    <a:lnTo>
                      <a:pt x="511" y="3"/>
                    </a:lnTo>
                    <a:lnTo>
                      <a:pt x="533" y="4"/>
                    </a:lnTo>
                    <a:lnTo>
                      <a:pt x="553" y="7"/>
                    </a:lnTo>
                    <a:lnTo>
                      <a:pt x="575" y="9"/>
                    </a:lnTo>
                    <a:lnTo>
                      <a:pt x="594" y="13"/>
                    </a:lnTo>
                    <a:lnTo>
                      <a:pt x="613" y="17"/>
                    </a:lnTo>
                    <a:lnTo>
                      <a:pt x="630" y="22"/>
                    </a:lnTo>
                    <a:lnTo>
                      <a:pt x="647" y="26"/>
                    </a:lnTo>
                    <a:lnTo>
                      <a:pt x="664" y="32"/>
                    </a:lnTo>
                    <a:lnTo>
                      <a:pt x="680" y="37"/>
                    </a:lnTo>
                    <a:lnTo>
                      <a:pt x="694" y="43"/>
                    </a:lnTo>
                    <a:lnTo>
                      <a:pt x="708" y="50"/>
                    </a:lnTo>
                    <a:lnTo>
                      <a:pt x="721" y="57"/>
                    </a:lnTo>
                    <a:lnTo>
                      <a:pt x="734" y="65"/>
                    </a:lnTo>
                    <a:lnTo>
                      <a:pt x="746" y="73"/>
                    </a:lnTo>
                    <a:lnTo>
                      <a:pt x="757" y="82"/>
                    </a:lnTo>
                    <a:lnTo>
                      <a:pt x="768" y="91"/>
                    </a:lnTo>
                    <a:lnTo>
                      <a:pt x="778" y="101"/>
                    </a:lnTo>
                    <a:lnTo>
                      <a:pt x="788" y="111"/>
                    </a:lnTo>
                    <a:lnTo>
                      <a:pt x="797" y="121"/>
                    </a:lnTo>
                    <a:lnTo>
                      <a:pt x="806" y="132"/>
                    </a:lnTo>
                    <a:lnTo>
                      <a:pt x="815" y="144"/>
                    </a:lnTo>
                    <a:lnTo>
                      <a:pt x="822" y="156"/>
                    </a:lnTo>
                    <a:lnTo>
                      <a:pt x="830" y="169"/>
                    </a:lnTo>
                    <a:lnTo>
                      <a:pt x="838" y="182"/>
                    </a:lnTo>
                    <a:lnTo>
                      <a:pt x="845" y="196"/>
                    </a:lnTo>
                    <a:lnTo>
                      <a:pt x="851" y="210"/>
                    </a:lnTo>
                    <a:lnTo>
                      <a:pt x="856" y="224"/>
                    </a:lnTo>
                    <a:lnTo>
                      <a:pt x="861" y="239"/>
                    </a:lnTo>
                    <a:lnTo>
                      <a:pt x="866" y="254"/>
                    </a:lnTo>
                    <a:lnTo>
                      <a:pt x="626" y="298"/>
                    </a:lnTo>
                    <a:lnTo>
                      <a:pt x="622" y="284"/>
                    </a:lnTo>
                    <a:lnTo>
                      <a:pt x="617" y="272"/>
                    </a:lnTo>
                    <a:lnTo>
                      <a:pt x="611" y="260"/>
                    </a:lnTo>
                    <a:lnTo>
                      <a:pt x="604" y="249"/>
                    </a:lnTo>
                    <a:lnTo>
                      <a:pt x="596" y="239"/>
                    </a:lnTo>
                    <a:lnTo>
                      <a:pt x="588" y="229"/>
                    </a:lnTo>
                    <a:lnTo>
                      <a:pt x="578" y="221"/>
                    </a:lnTo>
                    <a:lnTo>
                      <a:pt x="568" y="213"/>
                    </a:lnTo>
                    <a:lnTo>
                      <a:pt x="556" y="206"/>
                    </a:lnTo>
                    <a:lnTo>
                      <a:pt x="544" y="200"/>
                    </a:lnTo>
                    <a:lnTo>
                      <a:pt x="530" y="195"/>
                    </a:lnTo>
                    <a:lnTo>
                      <a:pt x="516" y="191"/>
                    </a:lnTo>
                    <a:lnTo>
                      <a:pt x="500" y="187"/>
                    </a:lnTo>
                    <a:lnTo>
                      <a:pt x="483" y="185"/>
                    </a:lnTo>
                    <a:lnTo>
                      <a:pt x="464" y="184"/>
                    </a:lnTo>
                    <a:lnTo>
                      <a:pt x="445" y="183"/>
                    </a:lnTo>
                    <a:lnTo>
                      <a:pt x="421" y="184"/>
                    </a:lnTo>
                    <a:lnTo>
                      <a:pt x="399" y="185"/>
                    </a:lnTo>
                    <a:lnTo>
                      <a:pt x="377" y="187"/>
                    </a:lnTo>
                    <a:lnTo>
                      <a:pt x="358" y="190"/>
                    </a:lnTo>
                    <a:lnTo>
                      <a:pt x="342" y="194"/>
                    </a:lnTo>
                    <a:lnTo>
                      <a:pt x="326" y="199"/>
                    </a:lnTo>
                    <a:lnTo>
                      <a:pt x="313" y="205"/>
                    </a:lnTo>
                    <a:lnTo>
                      <a:pt x="301" y="211"/>
                    </a:lnTo>
                    <a:lnTo>
                      <a:pt x="294" y="216"/>
                    </a:lnTo>
                    <a:lnTo>
                      <a:pt x="288" y="222"/>
                    </a:lnTo>
                    <a:lnTo>
                      <a:pt x="283" y="228"/>
                    </a:lnTo>
                    <a:lnTo>
                      <a:pt x="279" y="234"/>
                    </a:lnTo>
                    <a:lnTo>
                      <a:pt x="276" y="240"/>
                    </a:lnTo>
                    <a:lnTo>
                      <a:pt x="274" y="247"/>
                    </a:lnTo>
                    <a:lnTo>
                      <a:pt x="272" y="254"/>
                    </a:lnTo>
                    <a:lnTo>
                      <a:pt x="272" y="262"/>
                    </a:lnTo>
                    <a:lnTo>
                      <a:pt x="272" y="269"/>
                    </a:lnTo>
                    <a:lnTo>
                      <a:pt x="274" y="275"/>
                    </a:lnTo>
                    <a:lnTo>
                      <a:pt x="275" y="281"/>
                    </a:lnTo>
                    <a:lnTo>
                      <a:pt x="278" y="287"/>
                    </a:lnTo>
                    <a:lnTo>
                      <a:pt x="282" y="293"/>
                    </a:lnTo>
                    <a:lnTo>
                      <a:pt x="286" y="298"/>
                    </a:lnTo>
                    <a:lnTo>
                      <a:pt x="291" y="304"/>
                    </a:lnTo>
                    <a:lnTo>
                      <a:pt x="297" y="309"/>
                    </a:lnTo>
                    <a:lnTo>
                      <a:pt x="309" y="315"/>
                    </a:lnTo>
                    <a:lnTo>
                      <a:pt x="325" y="323"/>
                    </a:lnTo>
                    <a:lnTo>
                      <a:pt x="347" y="330"/>
                    </a:lnTo>
                    <a:lnTo>
                      <a:pt x="374" y="339"/>
                    </a:lnTo>
                    <a:lnTo>
                      <a:pt x="407" y="348"/>
                    </a:lnTo>
                    <a:lnTo>
                      <a:pt x="444" y="358"/>
                    </a:lnTo>
                    <a:lnTo>
                      <a:pt x="487" y="368"/>
                    </a:lnTo>
                    <a:lnTo>
                      <a:pt x="535" y="380"/>
                    </a:lnTo>
                    <a:lnTo>
                      <a:pt x="584" y="391"/>
                    </a:lnTo>
                    <a:lnTo>
                      <a:pt x="629" y="404"/>
                    </a:lnTo>
                    <a:lnTo>
                      <a:pt x="671" y="417"/>
                    </a:lnTo>
                    <a:lnTo>
                      <a:pt x="708" y="430"/>
                    </a:lnTo>
                    <a:lnTo>
                      <a:pt x="725" y="437"/>
                    </a:lnTo>
                    <a:lnTo>
                      <a:pt x="741" y="446"/>
                    </a:lnTo>
                    <a:lnTo>
                      <a:pt x="757" y="453"/>
                    </a:lnTo>
                    <a:lnTo>
                      <a:pt x="771" y="461"/>
                    </a:lnTo>
                    <a:lnTo>
                      <a:pt x="784" y="468"/>
                    </a:lnTo>
                    <a:lnTo>
                      <a:pt x="797" y="476"/>
                    </a:lnTo>
                    <a:lnTo>
                      <a:pt x="808" y="484"/>
                    </a:lnTo>
                    <a:lnTo>
                      <a:pt x="819" y="492"/>
                    </a:lnTo>
                    <a:lnTo>
                      <a:pt x="828" y="501"/>
                    </a:lnTo>
                    <a:lnTo>
                      <a:pt x="838" y="510"/>
                    </a:lnTo>
                    <a:lnTo>
                      <a:pt x="846" y="520"/>
                    </a:lnTo>
                    <a:lnTo>
                      <a:pt x="854" y="529"/>
                    </a:lnTo>
                    <a:lnTo>
                      <a:pt x="861" y="540"/>
                    </a:lnTo>
                    <a:lnTo>
                      <a:pt x="868" y="550"/>
                    </a:lnTo>
                    <a:lnTo>
                      <a:pt x="874" y="562"/>
                    </a:lnTo>
                    <a:lnTo>
                      <a:pt x="879" y="573"/>
                    </a:lnTo>
                    <a:lnTo>
                      <a:pt x="883" y="586"/>
                    </a:lnTo>
                    <a:lnTo>
                      <a:pt x="887" y="598"/>
                    </a:lnTo>
                    <a:lnTo>
                      <a:pt x="891" y="611"/>
                    </a:lnTo>
                    <a:lnTo>
                      <a:pt x="894" y="624"/>
                    </a:lnTo>
                    <a:lnTo>
                      <a:pt x="896" y="638"/>
                    </a:lnTo>
                    <a:lnTo>
                      <a:pt x="897" y="651"/>
                    </a:lnTo>
                    <a:lnTo>
                      <a:pt x="898" y="666"/>
                    </a:lnTo>
                    <a:lnTo>
                      <a:pt x="899" y="680"/>
                    </a:lnTo>
                    <a:lnTo>
                      <a:pt x="898" y="697"/>
                    </a:lnTo>
                    <a:lnTo>
                      <a:pt x="897" y="713"/>
                    </a:lnTo>
                    <a:lnTo>
                      <a:pt x="895" y="729"/>
                    </a:lnTo>
                    <a:lnTo>
                      <a:pt x="892" y="745"/>
                    </a:lnTo>
                    <a:lnTo>
                      <a:pt x="888" y="760"/>
                    </a:lnTo>
                    <a:lnTo>
                      <a:pt x="883" y="775"/>
                    </a:lnTo>
                    <a:lnTo>
                      <a:pt x="878" y="789"/>
                    </a:lnTo>
                    <a:lnTo>
                      <a:pt x="871" y="803"/>
                    </a:lnTo>
                    <a:lnTo>
                      <a:pt x="864" y="817"/>
                    </a:lnTo>
                    <a:lnTo>
                      <a:pt x="856" y="831"/>
                    </a:lnTo>
                    <a:lnTo>
                      <a:pt x="847" y="844"/>
                    </a:lnTo>
                    <a:lnTo>
                      <a:pt x="837" y="857"/>
                    </a:lnTo>
                    <a:lnTo>
                      <a:pt x="825" y="871"/>
                    </a:lnTo>
                    <a:lnTo>
                      <a:pt x="814" y="883"/>
                    </a:lnTo>
                    <a:lnTo>
                      <a:pt x="801" y="896"/>
                    </a:lnTo>
                    <a:lnTo>
                      <a:pt x="788" y="907"/>
                    </a:lnTo>
                    <a:lnTo>
                      <a:pt x="774" y="919"/>
                    </a:lnTo>
                    <a:lnTo>
                      <a:pt x="759" y="930"/>
                    </a:lnTo>
                    <a:lnTo>
                      <a:pt x="742" y="939"/>
                    </a:lnTo>
                    <a:lnTo>
                      <a:pt x="726" y="949"/>
                    </a:lnTo>
                    <a:lnTo>
                      <a:pt x="709" y="957"/>
                    </a:lnTo>
                    <a:lnTo>
                      <a:pt x="690" y="965"/>
                    </a:lnTo>
                    <a:lnTo>
                      <a:pt x="671" y="972"/>
                    </a:lnTo>
                    <a:lnTo>
                      <a:pt x="651" y="978"/>
                    </a:lnTo>
                    <a:lnTo>
                      <a:pt x="630" y="983"/>
                    </a:lnTo>
                    <a:lnTo>
                      <a:pt x="609" y="988"/>
                    </a:lnTo>
                    <a:lnTo>
                      <a:pt x="586" y="992"/>
                    </a:lnTo>
                    <a:lnTo>
                      <a:pt x="562" y="995"/>
                    </a:lnTo>
                    <a:lnTo>
                      <a:pt x="538" y="998"/>
                    </a:lnTo>
                    <a:lnTo>
                      <a:pt x="514" y="1000"/>
                    </a:lnTo>
                    <a:lnTo>
                      <a:pt x="488" y="1001"/>
                    </a:lnTo>
                    <a:lnTo>
                      <a:pt x="461" y="1001"/>
                    </a:lnTo>
                    <a:lnTo>
                      <a:pt x="437" y="1001"/>
                    </a:lnTo>
                    <a:lnTo>
                      <a:pt x="414" y="1000"/>
                    </a:lnTo>
                    <a:lnTo>
                      <a:pt x="391" y="999"/>
                    </a:lnTo>
                    <a:lnTo>
                      <a:pt x="368" y="996"/>
                    </a:lnTo>
                    <a:lnTo>
                      <a:pt x="346" y="994"/>
                    </a:lnTo>
                    <a:lnTo>
                      <a:pt x="326" y="990"/>
                    </a:lnTo>
                    <a:lnTo>
                      <a:pt x="305" y="986"/>
                    </a:lnTo>
                    <a:lnTo>
                      <a:pt x="285" y="982"/>
                    </a:lnTo>
                    <a:lnTo>
                      <a:pt x="266" y="976"/>
                    </a:lnTo>
                    <a:lnTo>
                      <a:pt x="248" y="971"/>
                    </a:lnTo>
                    <a:lnTo>
                      <a:pt x="230" y="964"/>
                    </a:lnTo>
                    <a:lnTo>
                      <a:pt x="213" y="957"/>
                    </a:lnTo>
                    <a:lnTo>
                      <a:pt x="196" y="949"/>
                    </a:lnTo>
                    <a:lnTo>
                      <a:pt x="180" y="941"/>
                    </a:lnTo>
                    <a:lnTo>
                      <a:pt x="165" y="932"/>
                    </a:lnTo>
                    <a:lnTo>
                      <a:pt x="150" y="922"/>
                    </a:lnTo>
                    <a:lnTo>
                      <a:pt x="136" y="913"/>
                    </a:lnTo>
                    <a:lnTo>
                      <a:pt x="123" y="902"/>
                    </a:lnTo>
                    <a:lnTo>
                      <a:pt x="110" y="891"/>
                    </a:lnTo>
                    <a:lnTo>
                      <a:pt x="98" y="880"/>
                    </a:lnTo>
                    <a:lnTo>
                      <a:pt x="86" y="867"/>
                    </a:lnTo>
                    <a:lnTo>
                      <a:pt x="75" y="855"/>
                    </a:lnTo>
                    <a:lnTo>
                      <a:pt x="65" y="842"/>
                    </a:lnTo>
                    <a:lnTo>
                      <a:pt x="56" y="829"/>
                    </a:lnTo>
                    <a:lnTo>
                      <a:pt x="47" y="815"/>
                    </a:lnTo>
                    <a:lnTo>
                      <a:pt x="38" y="801"/>
                    </a:lnTo>
                    <a:lnTo>
                      <a:pt x="30" y="787"/>
                    </a:lnTo>
                    <a:lnTo>
                      <a:pt x="23" y="772"/>
                    </a:lnTo>
                    <a:lnTo>
                      <a:pt x="16" y="756"/>
                    </a:lnTo>
                    <a:lnTo>
                      <a:pt x="10" y="740"/>
                    </a:lnTo>
                    <a:lnTo>
                      <a:pt x="5" y="723"/>
                    </a:lnTo>
                    <a:lnTo>
                      <a:pt x="0" y="706"/>
                    </a:lnTo>
                    <a:close/>
                  </a:path>
                </a:pathLst>
              </a:custGeom>
              <a:noFill/>
              <a:ln w="9525">
                <a:noFill/>
                <a:round/>
                <a:headEnd/>
                <a:tailEnd/>
              </a:ln>
            </p:spPr>
            <p:txBody>
              <a:bodyPr/>
              <a:lstStyle/>
              <a:p>
                <a:endParaRPr lang="pt-BR"/>
              </a:p>
            </p:txBody>
          </p:sp>
          <p:sp>
            <p:nvSpPr>
              <p:cNvPr id="17575" name="Freeform 1191"/>
              <p:cNvSpPr>
                <a:spLocks/>
              </p:cNvSpPr>
              <p:nvPr/>
            </p:nvSpPr>
            <p:spPr bwMode="auto">
              <a:xfrm>
                <a:off x="3305" y="2430"/>
                <a:ext cx="31" cy="34"/>
              </a:xfrm>
              <a:custGeom>
                <a:avLst/>
                <a:gdLst/>
                <a:ahLst/>
                <a:cxnLst>
                  <a:cxn ang="0">
                    <a:pos x="272" y="718"/>
                  </a:cxn>
                  <a:cxn ang="0">
                    <a:pos x="321" y="780"/>
                  </a:cxn>
                  <a:cxn ang="0">
                    <a:pos x="399" y="813"/>
                  </a:cxn>
                  <a:cxn ang="0">
                    <a:pos x="507" y="817"/>
                  </a:cxn>
                  <a:cxn ang="0">
                    <a:pos x="595" y="791"/>
                  </a:cxn>
                  <a:cxn ang="0">
                    <a:pos x="635" y="753"/>
                  </a:cxn>
                  <a:cxn ang="0">
                    <a:pos x="643" y="708"/>
                  </a:cxn>
                  <a:cxn ang="0">
                    <a:pos x="633" y="677"/>
                  </a:cxn>
                  <a:cxn ang="0">
                    <a:pos x="604" y="654"/>
                  </a:cxn>
                  <a:cxn ang="0">
                    <a:pos x="540" y="634"/>
                  </a:cxn>
                  <a:cxn ang="0">
                    <a:pos x="265" y="561"/>
                  </a:cxn>
                  <a:cxn ang="0">
                    <a:pos x="173" y="525"/>
                  </a:cxn>
                  <a:cxn ang="0">
                    <a:pos x="110" y="479"/>
                  </a:cxn>
                  <a:cxn ang="0">
                    <a:pos x="63" y="417"/>
                  </a:cxn>
                  <a:cxn ang="0">
                    <a:pos x="39" y="345"/>
                  </a:cxn>
                  <a:cxn ang="0">
                    <a:pos x="36" y="264"/>
                  </a:cxn>
                  <a:cxn ang="0">
                    <a:pos x="53" y="194"/>
                  </a:cxn>
                  <a:cxn ang="0">
                    <a:pos x="91" y="130"/>
                  </a:cxn>
                  <a:cxn ang="0">
                    <a:pos x="146" y="75"/>
                  </a:cxn>
                  <a:cxn ang="0">
                    <a:pos x="223" y="34"/>
                  </a:cxn>
                  <a:cxn ang="0">
                    <a:pos x="320" y="9"/>
                  </a:cxn>
                  <a:cxn ang="0">
                    <a:pos x="440" y="0"/>
                  </a:cxn>
                  <a:cxn ang="0">
                    <a:pos x="553" y="7"/>
                  </a:cxn>
                  <a:cxn ang="0">
                    <a:pos x="647" y="26"/>
                  </a:cxn>
                  <a:cxn ang="0">
                    <a:pos x="721" y="57"/>
                  </a:cxn>
                  <a:cxn ang="0">
                    <a:pos x="777" y="101"/>
                  </a:cxn>
                  <a:cxn ang="0">
                    <a:pos x="822" y="156"/>
                  </a:cxn>
                  <a:cxn ang="0">
                    <a:pos x="855" y="224"/>
                  </a:cxn>
                  <a:cxn ang="0">
                    <a:pos x="616" y="272"/>
                  </a:cxn>
                  <a:cxn ang="0">
                    <a:pos x="577" y="221"/>
                  </a:cxn>
                  <a:cxn ang="0">
                    <a:pos x="515" y="191"/>
                  </a:cxn>
                  <a:cxn ang="0">
                    <a:pos x="419" y="184"/>
                  </a:cxn>
                  <a:cxn ang="0">
                    <a:pos x="325" y="199"/>
                  </a:cxn>
                  <a:cxn ang="0">
                    <a:pos x="283" y="228"/>
                  </a:cxn>
                  <a:cxn ang="0">
                    <a:pos x="272" y="262"/>
                  </a:cxn>
                  <a:cxn ang="0">
                    <a:pos x="281" y="293"/>
                  </a:cxn>
                  <a:cxn ang="0">
                    <a:pos x="324" y="323"/>
                  </a:cxn>
                  <a:cxn ang="0">
                    <a:pos x="486" y="368"/>
                  </a:cxn>
                  <a:cxn ang="0">
                    <a:pos x="707" y="430"/>
                  </a:cxn>
                  <a:cxn ang="0">
                    <a:pos x="784" y="468"/>
                  </a:cxn>
                  <a:cxn ang="0">
                    <a:pos x="837" y="510"/>
                  </a:cxn>
                  <a:cxn ang="0">
                    <a:pos x="873" y="562"/>
                  </a:cxn>
                  <a:cxn ang="0">
                    <a:pos x="893" y="624"/>
                  </a:cxn>
                  <a:cxn ang="0">
                    <a:pos x="898" y="697"/>
                  </a:cxn>
                  <a:cxn ang="0">
                    <a:pos x="883" y="775"/>
                  </a:cxn>
                  <a:cxn ang="0">
                    <a:pos x="845" y="844"/>
                  </a:cxn>
                  <a:cxn ang="0">
                    <a:pos x="788" y="907"/>
                  </a:cxn>
                  <a:cxn ang="0">
                    <a:pos x="708" y="957"/>
                  </a:cxn>
                  <a:cxn ang="0">
                    <a:pos x="608" y="988"/>
                  </a:cxn>
                  <a:cxn ang="0">
                    <a:pos x="487" y="1001"/>
                  </a:cxn>
                  <a:cxn ang="0">
                    <a:pos x="368" y="996"/>
                  </a:cxn>
                  <a:cxn ang="0">
                    <a:pos x="266" y="976"/>
                  </a:cxn>
                  <a:cxn ang="0">
                    <a:pos x="180" y="941"/>
                  </a:cxn>
                  <a:cxn ang="0">
                    <a:pos x="109" y="891"/>
                  </a:cxn>
                  <a:cxn ang="0">
                    <a:pos x="54" y="829"/>
                  </a:cxn>
                  <a:cxn ang="0">
                    <a:pos x="16" y="756"/>
                  </a:cxn>
                </a:cxnLst>
                <a:rect l="0" t="0" r="r" b="b"/>
                <a:pathLst>
                  <a:path w="898" h="1001">
                    <a:moveTo>
                      <a:pt x="0" y="706"/>
                    </a:moveTo>
                    <a:lnTo>
                      <a:pt x="255" y="668"/>
                    </a:lnTo>
                    <a:lnTo>
                      <a:pt x="260" y="686"/>
                    </a:lnTo>
                    <a:lnTo>
                      <a:pt x="265" y="702"/>
                    </a:lnTo>
                    <a:lnTo>
                      <a:pt x="272" y="718"/>
                    </a:lnTo>
                    <a:lnTo>
                      <a:pt x="280" y="734"/>
                    </a:lnTo>
                    <a:lnTo>
                      <a:pt x="288" y="747"/>
                    </a:lnTo>
                    <a:lnTo>
                      <a:pt x="298" y="759"/>
                    </a:lnTo>
                    <a:lnTo>
                      <a:pt x="309" y="771"/>
                    </a:lnTo>
                    <a:lnTo>
                      <a:pt x="321" y="780"/>
                    </a:lnTo>
                    <a:lnTo>
                      <a:pt x="335" y="789"/>
                    </a:lnTo>
                    <a:lnTo>
                      <a:pt x="349" y="797"/>
                    </a:lnTo>
                    <a:lnTo>
                      <a:pt x="364" y="804"/>
                    </a:lnTo>
                    <a:lnTo>
                      <a:pt x="381" y="809"/>
                    </a:lnTo>
                    <a:lnTo>
                      <a:pt x="399" y="813"/>
                    </a:lnTo>
                    <a:lnTo>
                      <a:pt x="418" y="816"/>
                    </a:lnTo>
                    <a:lnTo>
                      <a:pt x="439" y="818"/>
                    </a:lnTo>
                    <a:lnTo>
                      <a:pt x="461" y="819"/>
                    </a:lnTo>
                    <a:lnTo>
                      <a:pt x="484" y="818"/>
                    </a:lnTo>
                    <a:lnTo>
                      <a:pt x="507" y="817"/>
                    </a:lnTo>
                    <a:lnTo>
                      <a:pt x="528" y="814"/>
                    </a:lnTo>
                    <a:lnTo>
                      <a:pt x="547" y="810"/>
                    </a:lnTo>
                    <a:lnTo>
                      <a:pt x="565" y="805"/>
                    </a:lnTo>
                    <a:lnTo>
                      <a:pt x="581" y="799"/>
                    </a:lnTo>
                    <a:lnTo>
                      <a:pt x="595" y="791"/>
                    </a:lnTo>
                    <a:lnTo>
                      <a:pt x="610" y="783"/>
                    </a:lnTo>
                    <a:lnTo>
                      <a:pt x="617" y="776"/>
                    </a:lnTo>
                    <a:lnTo>
                      <a:pt x="624" y="769"/>
                    </a:lnTo>
                    <a:lnTo>
                      <a:pt x="630" y="762"/>
                    </a:lnTo>
                    <a:lnTo>
                      <a:pt x="635" y="753"/>
                    </a:lnTo>
                    <a:lnTo>
                      <a:pt x="638" y="745"/>
                    </a:lnTo>
                    <a:lnTo>
                      <a:pt x="641" y="736"/>
                    </a:lnTo>
                    <a:lnTo>
                      <a:pt x="642" y="725"/>
                    </a:lnTo>
                    <a:lnTo>
                      <a:pt x="643" y="715"/>
                    </a:lnTo>
                    <a:lnTo>
                      <a:pt x="643" y="708"/>
                    </a:lnTo>
                    <a:lnTo>
                      <a:pt x="642" y="701"/>
                    </a:lnTo>
                    <a:lnTo>
                      <a:pt x="640" y="695"/>
                    </a:lnTo>
                    <a:lnTo>
                      <a:pt x="638" y="688"/>
                    </a:lnTo>
                    <a:lnTo>
                      <a:pt x="636" y="683"/>
                    </a:lnTo>
                    <a:lnTo>
                      <a:pt x="633" y="677"/>
                    </a:lnTo>
                    <a:lnTo>
                      <a:pt x="629" y="672"/>
                    </a:lnTo>
                    <a:lnTo>
                      <a:pt x="625" y="667"/>
                    </a:lnTo>
                    <a:lnTo>
                      <a:pt x="619" y="663"/>
                    </a:lnTo>
                    <a:lnTo>
                      <a:pt x="612" y="658"/>
                    </a:lnTo>
                    <a:lnTo>
                      <a:pt x="604" y="654"/>
                    </a:lnTo>
                    <a:lnTo>
                      <a:pt x="593" y="650"/>
                    </a:lnTo>
                    <a:lnTo>
                      <a:pt x="582" y="646"/>
                    </a:lnTo>
                    <a:lnTo>
                      <a:pt x="569" y="642"/>
                    </a:lnTo>
                    <a:lnTo>
                      <a:pt x="555" y="638"/>
                    </a:lnTo>
                    <a:lnTo>
                      <a:pt x="540" y="634"/>
                    </a:lnTo>
                    <a:lnTo>
                      <a:pt x="466" y="617"/>
                    </a:lnTo>
                    <a:lnTo>
                      <a:pt x="399" y="601"/>
                    </a:lnTo>
                    <a:lnTo>
                      <a:pt x="341" y="586"/>
                    </a:lnTo>
                    <a:lnTo>
                      <a:pt x="288" y="569"/>
                    </a:lnTo>
                    <a:lnTo>
                      <a:pt x="265" y="561"/>
                    </a:lnTo>
                    <a:lnTo>
                      <a:pt x="242" y="554"/>
                    </a:lnTo>
                    <a:lnTo>
                      <a:pt x="222" y="546"/>
                    </a:lnTo>
                    <a:lnTo>
                      <a:pt x="204" y="539"/>
                    </a:lnTo>
                    <a:lnTo>
                      <a:pt x="188" y="532"/>
                    </a:lnTo>
                    <a:lnTo>
                      <a:pt x="173" y="525"/>
                    </a:lnTo>
                    <a:lnTo>
                      <a:pt x="161" y="517"/>
                    </a:lnTo>
                    <a:lnTo>
                      <a:pt x="149" y="510"/>
                    </a:lnTo>
                    <a:lnTo>
                      <a:pt x="135" y="501"/>
                    </a:lnTo>
                    <a:lnTo>
                      <a:pt x="122" y="490"/>
                    </a:lnTo>
                    <a:lnTo>
                      <a:pt x="110" y="479"/>
                    </a:lnTo>
                    <a:lnTo>
                      <a:pt x="99" y="468"/>
                    </a:lnTo>
                    <a:lnTo>
                      <a:pt x="89" y="456"/>
                    </a:lnTo>
                    <a:lnTo>
                      <a:pt x="80" y="444"/>
                    </a:lnTo>
                    <a:lnTo>
                      <a:pt x="71" y="431"/>
                    </a:lnTo>
                    <a:lnTo>
                      <a:pt x="63" y="417"/>
                    </a:lnTo>
                    <a:lnTo>
                      <a:pt x="56" y="404"/>
                    </a:lnTo>
                    <a:lnTo>
                      <a:pt x="51" y="390"/>
                    </a:lnTo>
                    <a:lnTo>
                      <a:pt x="46" y="375"/>
                    </a:lnTo>
                    <a:lnTo>
                      <a:pt x="42" y="360"/>
                    </a:lnTo>
                    <a:lnTo>
                      <a:pt x="39" y="345"/>
                    </a:lnTo>
                    <a:lnTo>
                      <a:pt x="37" y="329"/>
                    </a:lnTo>
                    <a:lnTo>
                      <a:pt x="35" y="312"/>
                    </a:lnTo>
                    <a:lnTo>
                      <a:pt x="35" y="294"/>
                    </a:lnTo>
                    <a:lnTo>
                      <a:pt x="35" y="279"/>
                    </a:lnTo>
                    <a:lnTo>
                      <a:pt x="36" y="264"/>
                    </a:lnTo>
                    <a:lnTo>
                      <a:pt x="38" y="249"/>
                    </a:lnTo>
                    <a:lnTo>
                      <a:pt x="41" y="235"/>
                    </a:lnTo>
                    <a:lnTo>
                      <a:pt x="44" y="221"/>
                    </a:lnTo>
                    <a:lnTo>
                      <a:pt x="48" y="207"/>
                    </a:lnTo>
                    <a:lnTo>
                      <a:pt x="53" y="194"/>
                    </a:lnTo>
                    <a:lnTo>
                      <a:pt x="59" y="181"/>
                    </a:lnTo>
                    <a:lnTo>
                      <a:pt x="66" y="168"/>
                    </a:lnTo>
                    <a:lnTo>
                      <a:pt x="74" y="154"/>
                    </a:lnTo>
                    <a:lnTo>
                      <a:pt x="82" y="142"/>
                    </a:lnTo>
                    <a:lnTo>
                      <a:pt x="91" y="130"/>
                    </a:lnTo>
                    <a:lnTo>
                      <a:pt x="100" y="119"/>
                    </a:lnTo>
                    <a:lnTo>
                      <a:pt x="110" y="107"/>
                    </a:lnTo>
                    <a:lnTo>
                      <a:pt x="122" y="96"/>
                    </a:lnTo>
                    <a:lnTo>
                      <a:pt x="133" y="86"/>
                    </a:lnTo>
                    <a:lnTo>
                      <a:pt x="146" y="75"/>
                    </a:lnTo>
                    <a:lnTo>
                      <a:pt x="160" y="66"/>
                    </a:lnTo>
                    <a:lnTo>
                      <a:pt x="175" y="57"/>
                    </a:lnTo>
                    <a:lnTo>
                      <a:pt x="190" y="49"/>
                    </a:lnTo>
                    <a:lnTo>
                      <a:pt x="206" y="41"/>
                    </a:lnTo>
                    <a:lnTo>
                      <a:pt x="223" y="34"/>
                    </a:lnTo>
                    <a:lnTo>
                      <a:pt x="240" y="28"/>
                    </a:lnTo>
                    <a:lnTo>
                      <a:pt x="260" y="22"/>
                    </a:lnTo>
                    <a:lnTo>
                      <a:pt x="279" y="18"/>
                    </a:lnTo>
                    <a:lnTo>
                      <a:pt x="299" y="12"/>
                    </a:lnTo>
                    <a:lnTo>
                      <a:pt x="320" y="9"/>
                    </a:lnTo>
                    <a:lnTo>
                      <a:pt x="343" y="6"/>
                    </a:lnTo>
                    <a:lnTo>
                      <a:pt x="366" y="3"/>
                    </a:lnTo>
                    <a:lnTo>
                      <a:pt x="389" y="2"/>
                    </a:lnTo>
                    <a:lnTo>
                      <a:pt x="414" y="1"/>
                    </a:lnTo>
                    <a:lnTo>
                      <a:pt x="440" y="0"/>
                    </a:lnTo>
                    <a:lnTo>
                      <a:pt x="464" y="1"/>
                    </a:lnTo>
                    <a:lnTo>
                      <a:pt x="487" y="1"/>
                    </a:lnTo>
                    <a:lnTo>
                      <a:pt x="510" y="3"/>
                    </a:lnTo>
                    <a:lnTo>
                      <a:pt x="532" y="4"/>
                    </a:lnTo>
                    <a:lnTo>
                      <a:pt x="553" y="7"/>
                    </a:lnTo>
                    <a:lnTo>
                      <a:pt x="573" y="9"/>
                    </a:lnTo>
                    <a:lnTo>
                      <a:pt x="593" y="13"/>
                    </a:lnTo>
                    <a:lnTo>
                      <a:pt x="612" y="17"/>
                    </a:lnTo>
                    <a:lnTo>
                      <a:pt x="630" y="22"/>
                    </a:lnTo>
                    <a:lnTo>
                      <a:pt x="647" y="26"/>
                    </a:lnTo>
                    <a:lnTo>
                      <a:pt x="663" y="32"/>
                    </a:lnTo>
                    <a:lnTo>
                      <a:pt x="679" y="37"/>
                    </a:lnTo>
                    <a:lnTo>
                      <a:pt x="694" y="43"/>
                    </a:lnTo>
                    <a:lnTo>
                      <a:pt x="708" y="50"/>
                    </a:lnTo>
                    <a:lnTo>
                      <a:pt x="721" y="57"/>
                    </a:lnTo>
                    <a:lnTo>
                      <a:pt x="733" y="65"/>
                    </a:lnTo>
                    <a:lnTo>
                      <a:pt x="745" y="73"/>
                    </a:lnTo>
                    <a:lnTo>
                      <a:pt x="756" y="82"/>
                    </a:lnTo>
                    <a:lnTo>
                      <a:pt x="767" y="91"/>
                    </a:lnTo>
                    <a:lnTo>
                      <a:pt x="777" y="101"/>
                    </a:lnTo>
                    <a:lnTo>
                      <a:pt x="788" y="111"/>
                    </a:lnTo>
                    <a:lnTo>
                      <a:pt x="797" y="121"/>
                    </a:lnTo>
                    <a:lnTo>
                      <a:pt x="806" y="132"/>
                    </a:lnTo>
                    <a:lnTo>
                      <a:pt x="814" y="144"/>
                    </a:lnTo>
                    <a:lnTo>
                      <a:pt x="822" y="156"/>
                    </a:lnTo>
                    <a:lnTo>
                      <a:pt x="830" y="169"/>
                    </a:lnTo>
                    <a:lnTo>
                      <a:pt x="837" y="182"/>
                    </a:lnTo>
                    <a:lnTo>
                      <a:pt x="843" y="196"/>
                    </a:lnTo>
                    <a:lnTo>
                      <a:pt x="849" y="210"/>
                    </a:lnTo>
                    <a:lnTo>
                      <a:pt x="855" y="224"/>
                    </a:lnTo>
                    <a:lnTo>
                      <a:pt x="860" y="239"/>
                    </a:lnTo>
                    <a:lnTo>
                      <a:pt x="865" y="254"/>
                    </a:lnTo>
                    <a:lnTo>
                      <a:pt x="626" y="298"/>
                    </a:lnTo>
                    <a:lnTo>
                      <a:pt x="621" y="284"/>
                    </a:lnTo>
                    <a:lnTo>
                      <a:pt x="616" y="272"/>
                    </a:lnTo>
                    <a:lnTo>
                      <a:pt x="610" y="260"/>
                    </a:lnTo>
                    <a:lnTo>
                      <a:pt x="604" y="249"/>
                    </a:lnTo>
                    <a:lnTo>
                      <a:pt x="595" y="239"/>
                    </a:lnTo>
                    <a:lnTo>
                      <a:pt x="586" y="229"/>
                    </a:lnTo>
                    <a:lnTo>
                      <a:pt x="577" y="221"/>
                    </a:lnTo>
                    <a:lnTo>
                      <a:pt x="567" y="213"/>
                    </a:lnTo>
                    <a:lnTo>
                      <a:pt x="556" y="206"/>
                    </a:lnTo>
                    <a:lnTo>
                      <a:pt x="543" y="200"/>
                    </a:lnTo>
                    <a:lnTo>
                      <a:pt x="530" y="195"/>
                    </a:lnTo>
                    <a:lnTo>
                      <a:pt x="515" y="191"/>
                    </a:lnTo>
                    <a:lnTo>
                      <a:pt x="498" y="187"/>
                    </a:lnTo>
                    <a:lnTo>
                      <a:pt x="482" y="185"/>
                    </a:lnTo>
                    <a:lnTo>
                      <a:pt x="464" y="184"/>
                    </a:lnTo>
                    <a:lnTo>
                      <a:pt x="445" y="183"/>
                    </a:lnTo>
                    <a:lnTo>
                      <a:pt x="419" y="184"/>
                    </a:lnTo>
                    <a:lnTo>
                      <a:pt x="397" y="185"/>
                    </a:lnTo>
                    <a:lnTo>
                      <a:pt x="377" y="187"/>
                    </a:lnTo>
                    <a:lnTo>
                      <a:pt x="358" y="190"/>
                    </a:lnTo>
                    <a:lnTo>
                      <a:pt x="341" y="194"/>
                    </a:lnTo>
                    <a:lnTo>
                      <a:pt x="325" y="199"/>
                    </a:lnTo>
                    <a:lnTo>
                      <a:pt x="312" y="205"/>
                    </a:lnTo>
                    <a:lnTo>
                      <a:pt x="300" y="211"/>
                    </a:lnTo>
                    <a:lnTo>
                      <a:pt x="293" y="216"/>
                    </a:lnTo>
                    <a:lnTo>
                      <a:pt x="288" y="222"/>
                    </a:lnTo>
                    <a:lnTo>
                      <a:pt x="283" y="228"/>
                    </a:lnTo>
                    <a:lnTo>
                      <a:pt x="279" y="234"/>
                    </a:lnTo>
                    <a:lnTo>
                      <a:pt x="276" y="240"/>
                    </a:lnTo>
                    <a:lnTo>
                      <a:pt x="273" y="247"/>
                    </a:lnTo>
                    <a:lnTo>
                      <a:pt x="272" y="254"/>
                    </a:lnTo>
                    <a:lnTo>
                      <a:pt x="272" y="262"/>
                    </a:lnTo>
                    <a:lnTo>
                      <a:pt x="272" y="269"/>
                    </a:lnTo>
                    <a:lnTo>
                      <a:pt x="273" y="275"/>
                    </a:lnTo>
                    <a:lnTo>
                      <a:pt x="275" y="281"/>
                    </a:lnTo>
                    <a:lnTo>
                      <a:pt x="278" y="287"/>
                    </a:lnTo>
                    <a:lnTo>
                      <a:pt x="281" y="293"/>
                    </a:lnTo>
                    <a:lnTo>
                      <a:pt x="286" y="298"/>
                    </a:lnTo>
                    <a:lnTo>
                      <a:pt x="291" y="304"/>
                    </a:lnTo>
                    <a:lnTo>
                      <a:pt x="297" y="309"/>
                    </a:lnTo>
                    <a:lnTo>
                      <a:pt x="308" y="315"/>
                    </a:lnTo>
                    <a:lnTo>
                      <a:pt x="324" y="323"/>
                    </a:lnTo>
                    <a:lnTo>
                      <a:pt x="347" y="330"/>
                    </a:lnTo>
                    <a:lnTo>
                      <a:pt x="373" y="339"/>
                    </a:lnTo>
                    <a:lnTo>
                      <a:pt x="405" y="348"/>
                    </a:lnTo>
                    <a:lnTo>
                      <a:pt x="444" y="358"/>
                    </a:lnTo>
                    <a:lnTo>
                      <a:pt x="486" y="368"/>
                    </a:lnTo>
                    <a:lnTo>
                      <a:pt x="535" y="380"/>
                    </a:lnTo>
                    <a:lnTo>
                      <a:pt x="583" y="391"/>
                    </a:lnTo>
                    <a:lnTo>
                      <a:pt x="629" y="404"/>
                    </a:lnTo>
                    <a:lnTo>
                      <a:pt x="669" y="417"/>
                    </a:lnTo>
                    <a:lnTo>
                      <a:pt x="707" y="430"/>
                    </a:lnTo>
                    <a:lnTo>
                      <a:pt x="724" y="437"/>
                    </a:lnTo>
                    <a:lnTo>
                      <a:pt x="740" y="446"/>
                    </a:lnTo>
                    <a:lnTo>
                      <a:pt x="756" y="453"/>
                    </a:lnTo>
                    <a:lnTo>
                      <a:pt x="770" y="461"/>
                    </a:lnTo>
                    <a:lnTo>
                      <a:pt x="784" y="468"/>
                    </a:lnTo>
                    <a:lnTo>
                      <a:pt x="797" y="476"/>
                    </a:lnTo>
                    <a:lnTo>
                      <a:pt x="808" y="484"/>
                    </a:lnTo>
                    <a:lnTo>
                      <a:pt x="818" y="492"/>
                    </a:lnTo>
                    <a:lnTo>
                      <a:pt x="828" y="501"/>
                    </a:lnTo>
                    <a:lnTo>
                      <a:pt x="837" y="510"/>
                    </a:lnTo>
                    <a:lnTo>
                      <a:pt x="845" y="520"/>
                    </a:lnTo>
                    <a:lnTo>
                      <a:pt x="853" y="529"/>
                    </a:lnTo>
                    <a:lnTo>
                      <a:pt x="860" y="540"/>
                    </a:lnTo>
                    <a:lnTo>
                      <a:pt x="866" y="550"/>
                    </a:lnTo>
                    <a:lnTo>
                      <a:pt x="873" y="562"/>
                    </a:lnTo>
                    <a:lnTo>
                      <a:pt x="879" y="573"/>
                    </a:lnTo>
                    <a:lnTo>
                      <a:pt x="883" y="586"/>
                    </a:lnTo>
                    <a:lnTo>
                      <a:pt x="887" y="598"/>
                    </a:lnTo>
                    <a:lnTo>
                      <a:pt x="891" y="611"/>
                    </a:lnTo>
                    <a:lnTo>
                      <a:pt x="893" y="624"/>
                    </a:lnTo>
                    <a:lnTo>
                      <a:pt x="895" y="638"/>
                    </a:lnTo>
                    <a:lnTo>
                      <a:pt x="897" y="651"/>
                    </a:lnTo>
                    <a:lnTo>
                      <a:pt x="898" y="666"/>
                    </a:lnTo>
                    <a:lnTo>
                      <a:pt x="898" y="680"/>
                    </a:lnTo>
                    <a:lnTo>
                      <a:pt x="898" y="697"/>
                    </a:lnTo>
                    <a:lnTo>
                      <a:pt x="897" y="713"/>
                    </a:lnTo>
                    <a:lnTo>
                      <a:pt x="894" y="729"/>
                    </a:lnTo>
                    <a:lnTo>
                      <a:pt x="891" y="745"/>
                    </a:lnTo>
                    <a:lnTo>
                      <a:pt x="888" y="760"/>
                    </a:lnTo>
                    <a:lnTo>
                      <a:pt x="883" y="775"/>
                    </a:lnTo>
                    <a:lnTo>
                      <a:pt x="877" y="789"/>
                    </a:lnTo>
                    <a:lnTo>
                      <a:pt x="871" y="803"/>
                    </a:lnTo>
                    <a:lnTo>
                      <a:pt x="863" y="817"/>
                    </a:lnTo>
                    <a:lnTo>
                      <a:pt x="855" y="831"/>
                    </a:lnTo>
                    <a:lnTo>
                      <a:pt x="845" y="844"/>
                    </a:lnTo>
                    <a:lnTo>
                      <a:pt x="836" y="857"/>
                    </a:lnTo>
                    <a:lnTo>
                      <a:pt x="825" y="871"/>
                    </a:lnTo>
                    <a:lnTo>
                      <a:pt x="813" y="883"/>
                    </a:lnTo>
                    <a:lnTo>
                      <a:pt x="801" y="896"/>
                    </a:lnTo>
                    <a:lnTo>
                      <a:pt x="788" y="907"/>
                    </a:lnTo>
                    <a:lnTo>
                      <a:pt x="773" y="919"/>
                    </a:lnTo>
                    <a:lnTo>
                      <a:pt x="758" y="930"/>
                    </a:lnTo>
                    <a:lnTo>
                      <a:pt x="742" y="939"/>
                    </a:lnTo>
                    <a:lnTo>
                      <a:pt x="726" y="949"/>
                    </a:lnTo>
                    <a:lnTo>
                      <a:pt x="708" y="957"/>
                    </a:lnTo>
                    <a:lnTo>
                      <a:pt x="689" y="965"/>
                    </a:lnTo>
                    <a:lnTo>
                      <a:pt x="670" y="972"/>
                    </a:lnTo>
                    <a:lnTo>
                      <a:pt x="651" y="978"/>
                    </a:lnTo>
                    <a:lnTo>
                      <a:pt x="630" y="983"/>
                    </a:lnTo>
                    <a:lnTo>
                      <a:pt x="608" y="988"/>
                    </a:lnTo>
                    <a:lnTo>
                      <a:pt x="585" y="992"/>
                    </a:lnTo>
                    <a:lnTo>
                      <a:pt x="562" y="995"/>
                    </a:lnTo>
                    <a:lnTo>
                      <a:pt x="538" y="998"/>
                    </a:lnTo>
                    <a:lnTo>
                      <a:pt x="514" y="1000"/>
                    </a:lnTo>
                    <a:lnTo>
                      <a:pt x="487" y="1001"/>
                    </a:lnTo>
                    <a:lnTo>
                      <a:pt x="461" y="1001"/>
                    </a:lnTo>
                    <a:lnTo>
                      <a:pt x="437" y="1001"/>
                    </a:lnTo>
                    <a:lnTo>
                      <a:pt x="412" y="1000"/>
                    </a:lnTo>
                    <a:lnTo>
                      <a:pt x="390" y="999"/>
                    </a:lnTo>
                    <a:lnTo>
                      <a:pt x="368" y="996"/>
                    </a:lnTo>
                    <a:lnTo>
                      <a:pt x="346" y="994"/>
                    </a:lnTo>
                    <a:lnTo>
                      <a:pt x="324" y="990"/>
                    </a:lnTo>
                    <a:lnTo>
                      <a:pt x="304" y="986"/>
                    </a:lnTo>
                    <a:lnTo>
                      <a:pt x="285" y="982"/>
                    </a:lnTo>
                    <a:lnTo>
                      <a:pt x="266" y="976"/>
                    </a:lnTo>
                    <a:lnTo>
                      <a:pt x="247" y="971"/>
                    </a:lnTo>
                    <a:lnTo>
                      <a:pt x="229" y="964"/>
                    </a:lnTo>
                    <a:lnTo>
                      <a:pt x="212" y="957"/>
                    </a:lnTo>
                    <a:lnTo>
                      <a:pt x="195" y="949"/>
                    </a:lnTo>
                    <a:lnTo>
                      <a:pt x="180" y="941"/>
                    </a:lnTo>
                    <a:lnTo>
                      <a:pt x="164" y="932"/>
                    </a:lnTo>
                    <a:lnTo>
                      <a:pt x="149" y="922"/>
                    </a:lnTo>
                    <a:lnTo>
                      <a:pt x="135" y="913"/>
                    </a:lnTo>
                    <a:lnTo>
                      <a:pt x="122" y="902"/>
                    </a:lnTo>
                    <a:lnTo>
                      <a:pt x="109" y="891"/>
                    </a:lnTo>
                    <a:lnTo>
                      <a:pt x="97" y="880"/>
                    </a:lnTo>
                    <a:lnTo>
                      <a:pt x="86" y="867"/>
                    </a:lnTo>
                    <a:lnTo>
                      <a:pt x="75" y="855"/>
                    </a:lnTo>
                    <a:lnTo>
                      <a:pt x="64" y="842"/>
                    </a:lnTo>
                    <a:lnTo>
                      <a:pt x="54" y="829"/>
                    </a:lnTo>
                    <a:lnTo>
                      <a:pt x="45" y="815"/>
                    </a:lnTo>
                    <a:lnTo>
                      <a:pt x="37" y="801"/>
                    </a:lnTo>
                    <a:lnTo>
                      <a:pt x="29" y="787"/>
                    </a:lnTo>
                    <a:lnTo>
                      <a:pt x="22" y="772"/>
                    </a:lnTo>
                    <a:lnTo>
                      <a:pt x="16" y="756"/>
                    </a:lnTo>
                    <a:lnTo>
                      <a:pt x="10" y="740"/>
                    </a:lnTo>
                    <a:lnTo>
                      <a:pt x="5" y="723"/>
                    </a:lnTo>
                    <a:lnTo>
                      <a:pt x="0" y="706"/>
                    </a:lnTo>
                    <a:close/>
                  </a:path>
                </a:pathLst>
              </a:custGeom>
              <a:noFill/>
              <a:ln w="9525">
                <a:noFill/>
                <a:round/>
                <a:headEnd/>
                <a:tailEnd/>
              </a:ln>
            </p:spPr>
            <p:txBody>
              <a:bodyPr/>
              <a:lstStyle/>
              <a:p>
                <a:endParaRPr lang="pt-BR"/>
              </a:p>
            </p:txBody>
          </p:sp>
          <p:sp>
            <p:nvSpPr>
              <p:cNvPr id="17576" name="Freeform 1192"/>
              <p:cNvSpPr>
                <a:spLocks noEditPoints="1"/>
              </p:cNvSpPr>
              <p:nvPr/>
            </p:nvSpPr>
            <p:spPr bwMode="auto">
              <a:xfrm>
                <a:off x="3342" y="2430"/>
                <a:ext cx="31" cy="34"/>
              </a:xfrm>
              <a:custGeom>
                <a:avLst/>
                <a:gdLst/>
                <a:ahLst/>
                <a:cxnLst>
                  <a:cxn ang="0">
                    <a:pos x="42" y="224"/>
                  </a:cxn>
                  <a:cxn ang="0">
                    <a:pos x="78" y="152"/>
                  </a:cxn>
                  <a:cxn ang="0">
                    <a:pos x="126" y="95"/>
                  </a:cxn>
                  <a:cxn ang="0">
                    <a:pos x="185" y="52"/>
                  </a:cxn>
                  <a:cxn ang="0">
                    <a:pos x="261" y="22"/>
                  </a:cxn>
                  <a:cxn ang="0">
                    <a:pos x="355" y="4"/>
                  </a:cxn>
                  <a:cxn ang="0">
                    <a:pos x="484" y="1"/>
                  </a:cxn>
                  <a:cxn ang="0">
                    <a:pos x="649" y="24"/>
                  </a:cxn>
                  <a:cxn ang="0">
                    <a:pos x="751" y="74"/>
                  </a:cxn>
                  <a:cxn ang="0">
                    <a:pos x="814" y="142"/>
                  </a:cxn>
                  <a:cxn ang="0">
                    <a:pos x="834" y="204"/>
                  </a:cxn>
                  <a:cxn ang="0">
                    <a:pos x="847" y="370"/>
                  </a:cxn>
                  <a:cxn ang="0">
                    <a:pos x="847" y="775"/>
                  </a:cxn>
                  <a:cxn ang="0">
                    <a:pos x="860" y="866"/>
                  </a:cxn>
                  <a:cxn ang="0">
                    <a:pos x="888" y="946"/>
                  </a:cxn>
                  <a:cxn ang="0">
                    <a:pos x="646" y="966"/>
                  </a:cxn>
                  <a:cxn ang="0">
                    <a:pos x="630" y="918"/>
                  </a:cxn>
                  <a:cxn ang="0">
                    <a:pos x="621" y="887"/>
                  </a:cxn>
                  <a:cxn ang="0">
                    <a:pos x="600" y="891"/>
                  </a:cxn>
                  <a:cxn ang="0">
                    <a:pos x="514" y="952"/>
                  </a:cxn>
                  <a:cxn ang="0">
                    <a:pos x="420" y="989"/>
                  </a:cxn>
                  <a:cxn ang="0">
                    <a:pos x="319" y="1001"/>
                  </a:cxn>
                  <a:cxn ang="0">
                    <a:pos x="232" y="994"/>
                  </a:cxn>
                  <a:cxn ang="0">
                    <a:pos x="158" y="970"/>
                  </a:cxn>
                  <a:cxn ang="0">
                    <a:pos x="96" y="931"/>
                  </a:cxn>
                  <a:cxn ang="0">
                    <a:pos x="48" y="879"/>
                  </a:cxn>
                  <a:cxn ang="0">
                    <a:pos x="16" y="818"/>
                  </a:cxn>
                  <a:cxn ang="0">
                    <a:pos x="1" y="749"/>
                  </a:cxn>
                  <a:cxn ang="0">
                    <a:pos x="5" y="660"/>
                  </a:cxn>
                  <a:cxn ang="0">
                    <a:pos x="39" y="573"/>
                  </a:cxn>
                  <a:cxn ang="0">
                    <a:pos x="100" y="506"/>
                  </a:cxn>
                  <a:cxn ang="0">
                    <a:pos x="187" y="461"/>
                  </a:cxn>
                  <a:cxn ang="0">
                    <a:pos x="318" y="424"/>
                  </a:cxn>
                  <a:cxn ang="0">
                    <a:pos x="501" y="385"/>
                  </a:cxn>
                  <a:cxn ang="0">
                    <a:pos x="597" y="330"/>
                  </a:cxn>
                  <a:cxn ang="0">
                    <a:pos x="583" y="255"/>
                  </a:cxn>
                  <a:cxn ang="0">
                    <a:pos x="539" y="212"/>
                  </a:cxn>
                  <a:cxn ang="0">
                    <a:pos x="449" y="195"/>
                  </a:cxn>
                  <a:cxn ang="0">
                    <a:pos x="364" y="201"/>
                  </a:cxn>
                  <a:cxn ang="0">
                    <a:pos x="309" y="229"/>
                  </a:cxn>
                  <a:cxn ang="0">
                    <a:pos x="270" y="283"/>
                  </a:cxn>
                  <a:cxn ang="0">
                    <a:pos x="569" y="529"/>
                  </a:cxn>
                  <a:cxn ang="0">
                    <a:pos x="468" y="553"/>
                  </a:cxn>
                  <a:cxn ang="0">
                    <a:pos x="355" y="581"/>
                  </a:cxn>
                  <a:cxn ang="0">
                    <a:pos x="292" y="613"/>
                  </a:cxn>
                  <a:cxn ang="0">
                    <a:pos x="257" y="667"/>
                  </a:cxn>
                  <a:cxn ang="0">
                    <a:pos x="260" y="731"/>
                  </a:cxn>
                  <a:cxn ang="0">
                    <a:pos x="294" y="784"/>
                  </a:cxn>
                  <a:cxn ang="0">
                    <a:pos x="352" y="818"/>
                  </a:cxn>
                  <a:cxn ang="0">
                    <a:pos x="429" y="820"/>
                  </a:cxn>
                  <a:cxn ang="0">
                    <a:pos x="511" y="789"/>
                  </a:cxn>
                  <a:cxn ang="0">
                    <a:pos x="565" y="741"/>
                  </a:cxn>
                  <a:cxn ang="0">
                    <a:pos x="589" y="685"/>
                  </a:cxn>
                  <a:cxn ang="0">
                    <a:pos x="596" y="613"/>
                  </a:cxn>
                </a:cxnLst>
                <a:rect l="0" t="0" r="r" b="b"/>
                <a:pathLst>
                  <a:path w="903" h="1001">
                    <a:moveTo>
                      <a:pt x="256" y="315"/>
                    </a:moveTo>
                    <a:lnTo>
                      <a:pt x="26" y="273"/>
                    </a:lnTo>
                    <a:lnTo>
                      <a:pt x="31" y="256"/>
                    </a:lnTo>
                    <a:lnTo>
                      <a:pt x="36" y="239"/>
                    </a:lnTo>
                    <a:lnTo>
                      <a:pt x="42" y="224"/>
                    </a:lnTo>
                    <a:lnTo>
                      <a:pt x="49" y="208"/>
                    </a:lnTo>
                    <a:lnTo>
                      <a:pt x="55" y="194"/>
                    </a:lnTo>
                    <a:lnTo>
                      <a:pt x="63" y="180"/>
                    </a:lnTo>
                    <a:lnTo>
                      <a:pt x="70" y="166"/>
                    </a:lnTo>
                    <a:lnTo>
                      <a:pt x="78" y="152"/>
                    </a:lnTo>
                    <a:lnTo>
                      <a:pt x="88" y="139"/>
                    </a:lnTo>
                    <a:lnTo>
                      <a:pt x="97" y="127"/>
                    </a:lnTo>
                    <a:lnTo>
                      <a:pt x="106" y="116"/>
                    </a:lnTo>
                    <a:lnTo>
                      <a:pt x="116" y="105"/>
                    </a:lnTo>
                    <a:lnTo>
                      <a:pt x="126" y="95"/>
                    </a:lnTo>
                    <a:lnTo>
                      <a:pt x="137" y="85"/>
                    </a:lnTo>
                    <a:lnTo>
                      <a:pt x="148" y="76"/>
                    </a:lnTo>
                    <a:lnTo>
                      <a:pt x="159" y="68"/>
                    </a:lnTo>
                    <a:lnTo>
                      <a:pt x="172" y="60"/>
                    </a:lnTo>
                    <a:lnTo>
                      <a:pt x="185" y="52"/>
                    </a:lnTo>
                    <a:lnTo>
                      <a:pt x="199" y="45"/>
                    </a:lnTo>
                    <a:lnTo>
                      <a:pt x="213" y="39"/>
                    </a:lnTo>
                    <a:lnTo>
                      <a:pt x="228" y="33"/>
                    </a:lnTo>
                    <a:lnTo>
                      <a:pt x="244" y="27"/>
                    </a:lnTo>
                    <a:lnTo>
                      <a:pt x="261" y="22"/>
                    </a:lnTo>
                    <a:lnTo>
                      <a:pt x="278" y="18"/>
                    </a:lnTo>
                    <a:lnTo>
                      <a:pt x="296" y="13"/>
                    </a:lnTo>
                    <a:lnTo>
                      <a:pt x="315" y="10"/>
                    </a:lnTo>
                    <a:lnTo>
                      <a:pt x="334" y="7"/>
                    </a:lnTo>
                    <a:lnTo>
                      <a:pt x="355" y="4"/>
                    </a:lnTo>
                    <a:lnTo>
                      <a:pt x="375" y="3"/>
                    </a:lnTo>
                    <a:lnTo>
                      <a:pt x="397" y="1"/>
                    </a:lnTo>
                    <a:lnTo>
                      <a:pt x="419" y="1"/>
                    </a:lnTo>
                    <a:lnTo>
                      <a:pt x="443" y="0"/>
                    </a:lnTo>
                    <a:lnTo>
                      <a:pt x="484" y="1"/>
                    </a:lnTo>
                    <a:lnTo>
                      <a:pt x="522" y="3"/>
                    </a:lnTo>
                    <a:lnTo>
                      <a:pt x="558" y="6"/>
                    </a:lnTo>
                    <a:lnTo>
                      <a:pt x="591" y="10"/>
                    </a:lnTo>
                    <a:lnTo>
                      <a:pt x="622" y="17"/>
                    </a:lnTo>
                    <a:lnTo>
                      <a:pt x="649" y="24"/>
                    </a:lnTo>
                    <a:lnTo>
                      <a:pt x="674" y="32"/>
                    </a:lnTo>
                    <a:lnTo>
                      <a:pt x="696" y="41"/>
                    </a:lnTo>
                    <a:lnTo>
                      <a:pt x="716" y="52"/>
                    </a:lnTo>
                    <a:lnTo>
                      <a:pt x="735" y="63"/>
                    </a:lnTo>
                    <a:lnTo>
                      <a:pt x="751" y="74"/>
                    </a:lnTo>
                    <a:lnTo>
                      <a:pt x="767" y="86"/>
                    </a:lnTo>
                    <a:lnTo>
                      <a:pt x="780" y="100"/>
                    </a:lnTo>
                    <a:lnTo>
                      <a:pt x="794" y="113"/>
                    </a:lnTo>
                    <a:lnTo>
                      <a:pt x="804" y="127"/>
                    </a:lnTo>
                    <a:lnTo>
                      <a:pt x="814" y="142"/>
                    </a:lnTo>
                    <a:lnTo>
                      <a:pt x="818" y="151"/>
                    </a:lnTo>
                    <a:lnTo>
                      <a:pt x="821" y="160"/>
                    </a:lnTo>
                    <a:lnTo>
                      <a:pt x="825" y="170"/>
                    </a:lnTo>
                    <a:lnTo>
                      <a:pt x="828" y="181"/>
                    </a:lnTo>
                    <a:lnTo>
                      <a:pt x="834" y="204"/>
                    </a:lnTo>
                    <a:lnTo>
                      <a:pt x="839" y="230"/>
                    </a:lnTo>
                    <a:lnTo>
                      <a:pt x="842" y="260"/>
                    </a:lnTo>
                    <a:lnTo>
                      <a:pt x="845" y="293"/>
                    </a:lnTo>
                    <a:lnTo>
                      <a:pt x="847" y="330"/>
                    </a:lnTo>
                    <a:lnTo>
                      <a:pt x="847" y="370"/>
                    </a:lnTo>
                    <a:lnTo>
                      <a:pt x="844" y="666"/>
                    </a:lnTo>
                    <a:lnTo>
                      <a:pt x="845" y="696"/>
                    </a:lnTo>
                    <a:lnTo>
                      <a:pt x="845" y="724"/>
                    </a:lnTo>
                    <a:lnTo>
                      <a:pt x="846" y="751"/>
                    </a:lnTo>
                    <a:lnTo>
                      <a:pt x="847" y="775"/>
                    </a:lnTo>
                    <a:lnTo>
                      <a:pt x="849" y="798"/>
                    </a:lnTo>
                    <a:lnTo>
                      <a:pt x="851" y="818"/>
                    </a:lnTo>
                    <a:lnTo>
                      <a:pt x="854" y="836"/>
                    </a:lnTo>
                    <a:lnTo>
                      <a:pt x="857" y="851"/>
                    </a:lnTo>
                    <a:lnTo>
                      <a:pt x="860" y="866"/>
                    </a:lnTo>
                    <a:lnTo>
                      <a:pt x="864" y="883"/>
                    </a:lnTo>
                    <a:lnTo>
                      <a:pt x="869" y="898"/>
                    </a:lnTo>
                    <a:lnTo>
                      <a:pt x="874" y="914"/>
                    </a:lnTo>
                    <a:lnTo>
                      <a:pt x="880" y="930"/>
                    </a:lnTo>
                    <a:lnTo>
                      <a:pt x="888" y="946"/>
                    </a:lnTo>
                    <a:lnTo>
                      <a:pt x="895" y="963"/>
                    </a:lnTo>
                    <a:lnTo>
                      <a:pt x="903" y="980"/>
                    </a:lnTo>
                    <a:lnTo>
                      <a:pt x="651" y="980"/>
                    </a:lnTo>
                    <a:lnTo>
                      <a:pt x="648" y="973"/>
                    </a:lnTo>
                    <a:lnTo>
                      <a:pt x="646" y="966"/>
                    </a:lnTo>
                    <a:lnTo>
                      <a:pt x="643" y="958"/>
                    </a:lnTo>
                    <a:lnTo>
                      <a:pt x="640" y="949"/>
                    </a:lnTo>
                    <a:lnTo>
                      <a:pt x="637" y="939"/>
                    </a:lnTo>
                    <a:lnTo>
                      <a:pt x="633" y="929"/>
                    </a:lnTo>
                    <a:lnTo>
                      <a:pt x="630" y="918"/>
                    </a:lnTo>
                    <a:lnTo>
                      <a:pt x="627" y="906"/>
                    </a:lnTo>
                    <a:lnTo>
                      <a:pt x="625" y="900"/>
                    </a:lnTo>
                    <a:lnTo>
                      <a:pt x="624" y="895"/>
                    </a:lnTo>
                    <a:lnTo>
                      <a:pt x="622" y="891"/>
                    </a:lnTo>
                    <a:lnTo>
                      <a:pt x="621" y="887"/>
                    </a:lnTo>
                    <a:lnTo>
                      <a:pt x="620" y="884"/>
                    </a:lnTo>
                    <a:lnTo>
                      <a:pt x="619" y="881"/>
                    </a:lnTo>
                    <a:lnTo>
                      <a:pt x="619" y="878"/>
                    </a:lnTo>
                    <a:lnTo>
                      <a:pt x="618" y="876"/>
                    </a:lnTo>
                    <a:lnTo>
                      <a:pt x="600" y="891"/>
                    </a:lnTo>
                    <a:lnTo>
                      <a:pt x="584" y="905"/>
                    </a:lnTo>
                    <a:lnTo>
                      <a:pt x="567" y="919"/>
                    </a:lnTo>
                    <a:lnTo>
                      <a:pt x="550" y="931"/>
                    </a:lnTo>
                    <a:lnTo>
                      <a:pt x="533" y="942"/>
                    </a:lnTo>
                    <a:lnTo>
                      <a:pt x="514" y="952"/>
                    </a:lnTo>
                    <a:lnTo>
                      <a:pt x="496" y="962"/>
                    </a:lnTo>
                    <a:lnTo>
                      <a:pt x="478" y="970"/>
                    </a:lnTo>
                    <a:lnTo>
                      <a:pt x="459" y="977"/>
                    </a:lnTo>
                    <a:lnTo>
                      <a:pt x="441" y="984"/>
                    </a:lnTo>
                    <a:lnTo>
                      <a:pt x="420" y="989"/>
                    </a:lnTo>
                    <a:lnTo>
                      <a:pt x="401" y="993"/>
                    </a:lnTo>
                    <a:lnTo>
                      <a:pt x="381" y="997"/>
                    </a:lnTo>
                    <a:lnTo>
                      <a:pt x="361" y="999"/>
                    </a:lnTo>
                    <a:lnTo>
                      <a:pt x="340" y="1001"/>
                    </a:lnTo>
                    <a:lnTo>
                      <a:pt x="319" y="1001"/>
                    </a:lnTo>
                    <a:lnTo>
                      <a:pt x="301" y="1001"/>
                    </a:lnTo>
                    <a:lnTo>
                      <a:pt x="283" y="1000"/>
                    </a:lnTo>
                    <a:lnTo>
                      <a:pt x="266" y="999"/>
                    </a:lnTo>
                    <a:lnTo>
                      <a:pt x="249" y="996"/>
                    </a:lnTo>
                    <a:lnTo>
                      <a:pt x="232" y="994"/>
                    </a:lnTo>
                    <a:lnTo>
                      <a:pt x="217" y="990"/>
                    </a:lnTo>
                    <a:lnTo>
                      <a:pt x="201" y="986"/>
                    </a:lnTo>
                    <a:lnTo>
                      <a:pt x="187" y="981"/>
                    </a:lnTo>
                    <a:lnTo>
                      <a:pt x="172" y="976"/>
                    </a:lnTo>
                    <a:lnTo>
                      <a:pt x="158" y="970"/>
                    </a:lnTo>
                    <a:lnTo>
                      <a:pt x="144" y="964"/>
                    </a:lnTo>
                    <a:lnTo>
                      <a:pt x="132" y="957"/>
                    </a:lnTo>
                    <a:lnTo>
                      <a:pt x="119" y="949"/>
                    </a:lnTo>
                    <a:lnTo>
                      <a:pt x="108" y="940"/>
                    </a:lnTo>
                    <a:lnTo>
                      <a:pt x="96" y="931"/>
                    </a:lnTo>
                    <a:lnTo>
                      <a:pt x="86" y="922"/>
                    </a:lnTo>
                    <a:lnTo>
                      <a:pt x="74" y="912"/>
                    </a:lnTo>
                    <a:lnTo>
                      <a:pt x="65" y="901"/>
                    </a:lnTo>
                    <a:lnTo>
                      <a:pt x="56" y="891"/>
                    </a:lnTo>
                    <a:lnTo>
                      <a:pt x="48" y="879"/>
                    </a:lnTo>
                    <a:lnTo>
                      <a:pt x="40" y="867"/>
                    </a:lnTo>
                    <a:lnTo>
                      <a:pt x="33" y="855"/>
                    </a:lnTo>
                    <a:lnTo>
                      <a:pt x="27" y="843"/>
                    </a:lnTo>
                    <a:lnTo>
                      <a:pt x="21" y="831"/>
                    </a:lnTo>
                    <a:lnTo>
                      <a:pt x="16" y="818"/>
                    </a:lnTo>
                    <a:lnTo>
                      <a:pt x="12" y="805"/>
                    </a:lnTo>
                    <a:lnTo>
                      <a:pt x="8" y="791"/>
                    </a:lnTo>
                    <a:lnTo>
                      <a:pt x="5" y="778"/>
                    </a:lnTo>
                    <a:lnTo>
                      <a:pt x="3" y="763"/>
                    </a:lnTo>
                    <a:lnTo>
                      <a:pt x="1" y="749"/>
                    </a:lnTo>
                    <a:lnTo>
                      <a:pt x="0" y="734"/>
                    </a:lnTo>
                    <a:lnTo>
                      <a:pt x="0" y="718"/>
                    </a:lnTo>
                    <a:lnTo>
                      <a:pt x="1" y="698"/>
                    </a:lnTo>
                    <a:lnTo>
                      <a:pt x="2" y="679"/>
                    </a:lnTo>
                    <a:lnTo>
                      <a:pt x="5" y="660"/>
                    </a:lnTo>
                    <a:lnTo>
                      <a:pt x="10" y="642"/>
                    </a:lnTo>
                    <a:lnTo>
                      <a:pt x="15" y="624"/>
                    </a:lnTo>
                    <a:lnTo>
                      <a:pt x="22" y="607"/>
                    </a:lnTo>
                    <a:lnTo>
                      <a:pt x="29" y="591"/>
                    </a:lnTo>
                    <a:lnTo>
                      <a:pt x="39" y="573"/>
                    </a:lnTo>
                    <a:lnTo>
                      <a:pt x="49" y="558"/>
                    </a:lnTo>
                    <a:lnTo>
                      <a:pt x="60" y="544"/>
                    </a:lnTo>
                    <a:lnTo>
                      <a:pt x="72" y="530"/>
                    </a:lnTo>
                    <a:lnTo>
                      <a:pt x="86" y="518"/>
                    </a:lnTo>
                    <a:lnTo>
                      <a:pt x="100" y="506"/>
                    </a:lnTo>
                    <a:lnTo>
                      <a:pt x="115" y="495"/>
                    </a:lnTo>
                    <a:lnTo>
                      <a:pt x="131" y="486"/>
                    </a:lnTo>
                    <a:lnTo>
                      <a:pt x="147" y="477"/>
                    </a:lnTo>
                    <a:lnTo>
                      <a:pt x="166" y="469"/>
                    </a:lnTo>
                    <a:lnTo>
                      <a:pt x="187" y="461"/>
                    </a:lnTo>
                    <a:lnTo>
                      <a:pt x="209" y="453"/>
                    </a:lnTo>
                    <a:lnTo>
                      <a:pt x="233" y="445"/>
                    </a:lnTo>
                    <a:lnTo>
                      <a:pt x="260" y="437"/>
                    </a:lnTo>
                    <a:lnTo>
                      <a:pt x="288" y="430"/>
                    </a:lnTo>
                    <a:lnTo>
                      <a:pt x="318" y="424"/>
                    </a:lnTo>
                    <a:lnTo>
                      <a:pt x="351" y="417"/>
                    </a:lnTo>
                    <a:lnTo>
                      <a:pt x="393" y="409"/>
                    </a:lnTo>
                    <a:lnTo>
                      <a:pt x="432" y="401"/>
                    </a:lnTo>
                    <a:lnTo>
                      <a:pt x="469" y="393"/>
                    </a:lnTo>
                    <a:lnTo>
                      <a:pt x="501" y="385"/>
                    </a:lnTo>
                    <a:lnTo>
                      <a:pt x="531" y="378"/>
                    </a:lnTo>
                    <a:lnTo>
                      <a:pt x="556" y="370"/>
                    </a:lnTo>
                    <a:lnTo>
                      <a:pt x="578" y="363"/>
                    </a:lnTo>
                    <a:lnTo>
                      <a:pt x="597" y="355"/>
                    </a:lnTo>
                    <a:lnTo>
                      <a:pt x="597" y="330"/>
                    </a:lnTo>
                    <a:lnTo>
                      <a:pt x="596" y="313"/>
                    </a:lnTo>
                    <a:lnTo>
                      <a:pt x="595" y="296"/>
                    </a:lnTo>
                    <a:lnTo>
                      <a:pt x="592" y="281"/>
                    </a:lnTo>
                    <a:lnTo>
                      <a:pt x="588" y="267"/>
                    </a:lnTo>
                    <a:lnTo>
                      <a:pt x="583" y="255"/>
                    </a:lnTo>
                    <a:lnTo>
                      <a:pt x="577" y="244"/>
                    </a:lnTo>
                    <a:lnTo>
                      <a:pt x="569" y="234"/>
                    </a:lnTo>
                    <a:lnTo>
                      <a:pt x="561" y="226"/>
                    </a:lnTo>
                    <a:lnTo>
                      <a:pt x="551" y="219"/>
                    </a:lnTo>
                    <a:lnTo>
                      <a:pt x="539" y="212"/>
                    </a:lnTo>
                    <a:lnTo>
                      <a:pt x="524" y="207"/>
                    </a:lnTo>
                    <a:lnTo>
                      <a:pt x="508" y="203"/>
                    </a:lnTo>
                    <a:lnTo>
                      <a:pt x="491" y="199"/>
                    </a:lnTo>
                    <a:lnTo>
                      <a:pt x="471" y="197"/>
                    </a:lnTo>
                    <a:lnTo>
                      <a:pt x="449" y="195"/>
                    </a:lnTo>
                    <a:lnTo>
                      <a:pt x="424" y="195"/>
                    </a:lnTo>
                    <a:lnTo>
                      <a:pt x="408" y="195"/>
                    </a:lnTo>
                    <a:lnTo>
                      <a:pt x="392" y="197"/>
                    </a:lnTo>
                    <a:lnTo>
                      <a:pt x="378" y="199"/>
                    </a:lnTo>
                    <a:lnTo>
                      <a:pt x="364" y="201"/>
                    </a:lnTo>
                    <a:lnTo>
                      <a:pt x="351" y="205"/>
                    </a:lnTo>
                    <a:lnTo>
                      <a:pt x="339" y="210"/>
                    </a:lnTo>
                    <a:lnTo>
                      <a:pt x="328" y="215"/>
                    </a:lnTo>
                    <a:lnTo>
                      <a:pt x="318" y="221"/>
                    </a:lnTo>
                    <a:lnTo>
                      <a:pt x="309" y="229"/>
                    </a:lnTo>
                    <a:lnTo>
                      <a:pt x="300" y="237"/>
                    </a:lnTo>
                    <a:lnTo>
                      <a:pt x="292" y="247"/>
                    </a:lnTo>
                    <a:lnTo>
                      <a:pt x="284" y="258"/>
                    </a:lnTo>
                    <a:lnTo>
                      <a:pt x="277" y="270"/>
                    </a:lnTo>
                    <a:lnTo>
                      <a:pt x="270" y="283"/>
                    </a:lnTo>
                    <a:lnTo>
                      <a:pt x="263" y="298"/>
                    </a:lnTo>
                    <a:lnTo>
                      <a:pt x="256" y="315"/>
                    </a:lnTo>
                    <a:close/>
                    <a:moveTo>
                      <a:pt x="597" y="520"/>
                    </a:moveTo>
                    <a:lnTo>
                      <a:pt x="584" y="524"/>
                    </a:lnTo>
                    <a:lnTo>
                      <a:pt x="569" y="529"/>
                    </a:lnTo>
                    <a:lnTo>
                      <a:pt x="553" y="533"/>
                    </a:lnTo>
                    <a:lnTo>
                      <a:pt x="535" y="538"/>
                    </a:lnTo>
                    <a:lnTo>
                      <a:pt x="513" y="543"/>
                    </a:lnTo>
                    <a:lnTo>
                      <a:pt x="492" y="548"/>
                    </a:lnTo>
                    <a:lnTo>
                      <a:pt x="468" y="553"/>
                    </a:lnTo>
                    <a:lnTo>
                      <a:pt x="443" y="559"/>
                    </a:lnTo>
                    <a:lnTo>
                      <a:pt x="417" y="564"/>
                    </a:lnTo>
                    <a:lnTo>
                      <a:pt x="394" y="570"/>
                    </a:lnTo>
                    <a:lnTo>
                      <a:pt x="373" y="576"/>
                    </a:lnTo>
                    <a:lnTo>
                      <a:pt x="355" y="581"/>
                    </a:lnTo>
                    <a:lnTo>
                      <a:pt x="338" y="587"/>
                    </a:lnTo>
                    <a:lnTo>
                      <a:pt x="324" y="593"/>
                    </a:lnTo>
                    <a:lnTo>
                      <a:pt x="313" y="598"/>
                    </a:lnTo>
                    <a:lnTo>
                      <a:pt x="304" y="603"/>
                    </a:lnTo>
                    <a:lnTo>
                      <a:pt x="292" y="613"/>
                    </a:lnTo>
                    <a:lnTo>
                      <a:pt x="282" y="622"/>
                    </a:lnTo>
                    <a:lnTo>
                      <a:pt x="274" y="632"/>
                    </a:lnTo>
                    <a:lnTo>
                      <a:pt x="267" y="643"/>
                    </a:lnTo>
                    <a:lnTo>
                      <a:pt x="261" y="655"/>
                    </a:lnTo>
                    <a:lnTo>
                      <a:pt x="257" y="667"/>
                    </a:lnTo>
                    <a:lnTo>
                      <a:pt x="254" y="679"/>
                    </a:lnTo>
                    <a:lnTo>
                      <a:pt x="254" y="692"/>
                    </a:lnTo>
                    <a:lnTo>
                      <a:pt x="254" y="705"/>
                    </a:lnTo>
                    <a:lnTo>
                      <a:pt x="256" y="718"/>
                    </a:lnTo>
                    <a:lnTo>
                      <a:pt x="260" y="731"/>
                    </a:lnTo>
                    <a:lnTo>
                      <a:pt x="264" y="742"/>
                    </a:lnTo>
                    <a:lnTo>
                      <a:pt x="270" y="754"/>
                    </a:lnTo>
                    <a:lnTo>
                      <a:pt x="277" y="764"/>
                    </a:lnTo>
                    <a:lnTo>
                      <a:pt x="285" y="775"/>
                    </a:lnTo>
                    <a:lnTo>
                      <a:pt x="294" y="784"/>
                    </a:lnTo>
                    <a:lnTo>
                      <a:pt x="304" y="794"/>
                    </a:lnTo>
                    <a:lnTo>
                      <a:pt x="315" y="801"/>
                    </a:lnTo>
                    <a:lnTo>
                      <a:pt x="326" y="808"/>
                    </a:lnTo>
                    <a:lnTo>
                      <a:pt x="339" y="813"/>
                    </a:lnTo>
                    <a:lnTo>
                      <a:pt x="352" y="818"/>
                    </a:lnTo>
                    <a:lnTo>
                      <a:pt x="366" y="821"/>
                    </a:lnTo>
                    <a:lnTo>
                      <a:pt x="380" y="822"/>
                    </a:lnTo>
                    <a:lnTo>
                      <a:pt x="395" y="823"/>
                    </a:lnTo>
                    <a:lnTo>
                      <a:pt x="412" y="822"/>
                    </a:lnTo>
                    <a:lnTo>
                      <a:pt x="429" y="820"/>
                    </a:lnTo>
                    <a:lnTo>
                      <a:pt x="446" y="817"/>
                    </a:lnTo>
                    <a:lnTo>
                      <a:pt x="463" y="812"/>
                    </a:lnTo>
                    <a:lnTo>
                      <a:pt x="479" y="806"/>
                    </a:lnTo>
                    <a:lnTo>
                      <a:pt x="495" y="798"/>
                    </a:lnTo>
                    <a:lnTo>
                      <a:pt x="511" y="789"/>
                    </a:lnTo>
                    <a:lnTo>
                      <a:pt x="527" y="778"/>
                    </a:lnTo>
                    <a:lnTo>
                      <a:pt x="538" y="770"/>
                    </a:lnTo>
                    <a:lnTo>
                      <a:pt x="548" y="760"/>
                    </a:lnTo>
                    <a:lnTo>
                      <a:pt x="557" y="751"/>
                    </a:lnTo>
                    <a:lnTo>
                      <a:pt x="565" y="741"/>
                    </a:lnTo>
                    <a:lnTo>
                      <a:pt x="572" y="730"/>
                    </a:lnTo>
                    <a:lnTo>
                      <a:pt x="578" y="718"/>
                    </a:lnTo>
                    <a:lnTo>
                      <a:pt x="583" y="706"/>
                    </a:lnTo>
                    <a:lnTo>
                      <a:pt x="587" y="694"/>
                    </a:lnTo>
                    <a:lnTo>
                      <a:pt x="589" y="685"/>
                    </a:lnTo>
                    <a:lnTo>
                      <a:pt x="591" y="674"/>
                    </a:lnTo>
                    <a:lnTo>
                      <a:pt x="593" y="662"/>
                    </a:lnTo>
                    <a:lnTo>
                      <a:pt x="595" y="647"/>
                    </a:lnTo>
                    <a:lnTo>
                      <a:pt x="596" y="631"/>
                    </a:lnTo>
                    <a:lnTo>
                      <a:pt x="596" y="613"/>
                    </a:lnTo>
                    <a:lnTo>
                      <a:pt x="597" y="593"/>
                    </a:lnTo>
                    <a:lnTo>
                      <a:pt x="597" y="570"/>
                    </a:lnTo>
                    <a:lnTo>
                      <a:pt x="597" y="520"/>
                    </a:lnTo>
                    <a:close/>
                  </a:path>
                </a:pathLst>
              </a:custGeom>
              <a:noFill/>
              <a:ln w="9525">
                <a:noFill/>
                <a:round/>
                <a:headEnd/>
                <a:tailEnd/>
              </a:ln>
            </p:spPr>
            <p:txBody>
              <a:bodyPr/>
              <a:lstStyle/>
              <a:p>
                <a:endParaRPr lang="pt-BR"/>
              </a:p>
            </p:txBody>
          </p:sp>
          <p:sp>
            <p:nvSpPr>
              <p:cNvPr id="17577" name="Freeform 1193"/>
              <p:cNvSpPr>
                <a:spLocks noEditPoints="1"/>
              </p:cNvSpPr>
              <p:nvPr/>
            </p:nvSpPr>
            <p:spPr bwMode="auto">
              <a:xfrm>
                <a:off x="3377" y="2430"/>
                <a:ext cx="33" cy="47"/>
              </a:xfrm>
              <a:custGeom>
                <a:avLst/>
                <a:gdLst/>
                <a:ahLst/>
                <a:cxnLst>
                  <a:cxn ang="0">
                    <a:pos x="336" y="1121"/>
                  </a:cxn>
                  <a:cxn ang="0">
                    <a:pos x="379" y="1160"/>
                  </a:cxn>
                  <a:cxn ang="0">
                    <a:pos x="472" y="1175"/>
                  </a:cxn>
                  <a:cxn ang="0">
                    <a:pos x="593" y="1159"/>
                  </a:cxn>
                  <a:cxn ang="0">
                    <a:pos x="651" y="1119"/>
                  </a:cxn>
                  <a:cxn ang="0">
                    <a:pos x="677" y="1062"/>
                  </a:cxn>
                  <a:cxn ang="0">
                    <a:pos x="684" y="965"/>
                  </a:cxn>
                  <a:cxn ang="0">
                    <a:pos x="606" y="907"/>
                  </a:cxn>
                  <a:cxn ang="0">
                    <a:pos x="498" y="965"/>
                  </a:cxn>
                  <a:cxn ang="0">
                    <a:pos x="371" y="979"/>
                  </a:cxn>
                  <a:cxn ang="0">
                    <a:pos x="241" y="949"/>
                  </a:cxn>
                  <a:cxn ang="0">
                    <a:pos x="134" y="873"/>
                  </a:cxn>
                  <a:cxn ang="0">
                    <a:pos x="58" y="767"/>
                  </a:cxn>
                  <a:cxn ang="0">
                    <a:pos x="16" y="652"/>
                  </a:cxn>
                  <a:cxn ang="0">
                    <a:pos x="0" y="520"/>
                  </a:cxn>
                  <a:cxn ang="0">
                    <a:pos x="11" y="357"/>
                  </a:cxn>
                  <a:cxn ang="0">
                    <a:pos x="55" y="219"/>
                  </a:cxn>
                  <a:cxn ang="0">
                    <a:pos x="131" y="112"/>
                  </a:cxn>
                  <a:cxn ang="0">
                    <a:pos x="229" y="41"/>
                  </a:cxn>
                  <a:cxn ang="0">
                    <a:pos x="343" y="5"/>
                  </a:cxn>
                  <a:cxn ang="0">
                    <a:pos x="471" y="6"/>
                  </a:cxn>
                  <a:cxn ang="0">
                    <a:pos x="587" y="50"/>
                  </a:cxn>
                  <a:cxn ang="0">
                    <a:pos x="685" y="137"/>
                  </a:cxn>
                  <a:cxn ang="0">
                    <a:pos x="937" y="961"/>
                  </a:cxn>
                  <a:cxn ang="0">
                    <a:pos x="910" y="1135"/>
                  </a:cxn>
                  <a:cxn ang="0">
                    <a:pos x="855" y="1241"/>
                  </a:cxn>
                  <a:cxn ang="0">
                    <a:pos x="772" y="1310"/>
                  </a:cxn>
                  <a:cxn ang="0">
                    <a:pos x="651" y="1354"/>
                  </a:cxn>
                  <a:cxn ang="0">
                    <a:pos x="482" y="1369"/>
                  </a:cxn>
                  <a:cxn ang="0">
                    <a:pos x="318" y="1357"/>
                  </a:cxn>
                  <a:cxn ang="0">
                    <a:pos x="194" y="1322"/>
                  </a:cxn>
                  <a:cxn ang="0">
                    <a:pos x="111" y="1264"/>
                  </a:cxn>
                  <a:cxn ang="0">
                    <a:pos x="58" y="1191"/>
                  </a:cxn>
                  <a:cxn ang="0">
                    <a:pos x="35" y="1105"/>
                  </a:cxn>
                  <a:cxn ang="0">
                    <a:pos x="33" y="1060"/>
                  </a:cxn>
                  <a:cxn ang="0">
                    <a:pos x="261" y="500"/>
                  </a:cxn>
                  <a:cxn ang="0">
                    <a:pos x="272" y="600"/>
                  </a:cxn>
                  <a:cxn ang="0">
                    <a:pos x="300" y="675"/>
                  </a:cxn>
                  <a:cxn ang="0">
                    <a:pos x="343" y="729"/>
                  </a:cxn>
                  <a:cxn ang="0">
                    <a:pos x="396" y="762"/>
                  </a:cxn>
                  <a:cxn ang="0">
                    <a:pos x="455" y="775"/>
                  </a:cxn>
                  <a:cxn ang="0">
                    <a:pos x="522" y="769"/>
                  </a:cxn>
                  <a:cxn ang="0">
                    <a:pos x="581" y="742"/>
                  </a:cxn>
                  <a:cxn ang="0">
                    <a:pos x="631" y="693"/>
                  </a:cxn>
                  <a:cxn ang="0">
                    <a:pos x="668" y="626"/>
                  </a:cxn>
                  <a:cxn ang="0">
                    <a:pos x="686" y="539"/>
                  </a:cxn>
                  <a:cxn ang="0">
                    <a:pos x="686" y="434"/>
                  </a:cxn>
                  <a:cxn ang="0">
                    <a:pos x="669" y="345"/>
                  </a:cxn>
                  <a:cxn ang="0">
                    <a:pos x="633" y="276"/>
                  </a:cxn>
                  <a:cxn ang="0">
                    <a:pos x="585" y="229"/>
                  </a:cxn>
                  <a:cxn ang="0">
                    <a:pos x="526" y="202"/>
                  </a:cxn>
                  <a:cxn ang="0">
                    <a:pos x="459" y="195"/>
                  </a:cxn>
                  <a:cxn ang="0">
                    <a:pos x="397" y="208"/>
                  </a:cxn>
                  <a:cxn ang="0">
                    <a:pos x="343" y="241"/>
                  </a:cxn>
                  <a:cxn ang="0">
                    <a:pos x="300" y="294"/>
                  </a:cxn>
                  <a:cxn ang="0">
                    <a:pos x="272" y="369"/>
                  </a:cxn>
                  <a:cxn ang="0">
                    <a:pos x="261" y="464"/>
                  </a:cxn>
                </a:cxnLst>
                <a:rect l="0" t="0" r="r" b="b"/>
                <a:pathLst>
                  <a:path w="938" h="1369">
                    <a:moveTo>
                      <a:pt x="34" y="1044"/>
                    </a:moveTo>
                    <a:lnTo>
                      <a:pt x="324" y="1078"/>
                    </a:lnTo>
                    <a:lnTo>
                      <a:pt x="326" y="1091"/>
                    </a:lnTo>
                    <a:lnTo>
                      <a:pt x="329" y="1102"/>
                    </a:lnTo>
                    <a:lnTo>
                      <a:pt x="332" y="1112"/>
                    </a:lnTo>
                    <a:lnTo>
                      <a:pt x="336" y="1121"/>
                    </a:lnTo>
                    <a:lnTo>
                      <a:pt x="340" y="1129"/>
                    </a:lnTo>
                    <a:lnTo>
                      <a:pt x="345" y="1136"/>
                    </a:lnTo>
                    <a:lnTo>
                      <a:pt x="351" y="1142"/>
                    </a:lnTo>
                    <a:lnTo>
                      <a:pt x="357" y="1147"/>
                    </a:lnTo>
                    <a:lnTo>
                      <a:pt x="367" y="1154"/>
                    </a:lnTo>
                    <a:lnTo>
                      <a:pt x="379" y="1160"/>
                    </a:lnTo>
                    <a:lnTo>
                      <a:pt x="391" y="1165"/>
                    </a:lnTo>
                    <a:lnTo>
                      <a:pt x="404" y="1169"/>
                    </a:lnTo>
                    <a:lnTo>
                      <a:pt x="419" y="1172"/>
                    </a:lnTo>
                    <a:lnTo>
                      <a:pt x="435" y="1174"/>
                    </a:lnTo>
                    <a:lnTo>
                      <a:pt x="452" y="1175"/>
                    </a:lnTo>
                    <a:lnTo>
                      <a:pt x="472" y="1175"/>
                    </a:lnTo>
                    <a:lnTo>
                      <a:pt x="496" y="1175"/>
                    </a:lnTo>
                    <a:lnTo>
                      <a:pt x="518" y="1174"/>
                    </a:lnTo>
                    <a:lnTo>
                      <a:pt x="539" y="1171"/>
                    </a:lnTo>
                    <a:lnTo>
                      <a:pt x="559" y="1168"/>
                    </a:lnTo>
                    <a:lnTo>
                      <a:pt x="577" y="1164"/>
                    </a:lnTo>
                    <a:lnTo>
                      <a:pt x="593" y="1159"/>
                    </a:lnTo>
                    <a:lnTo>
                      <a:pt x="608" y="1152"/>
                    </a:lnTo>
                    <a:lnTo>
                      <a:pt x="621" y="1145"/>
                    </a:lnTo>
                    <a:lnTo>
                      <a:pt x="629" y="1140"/>
                    </a:lnTo>
                    <a:lnTo>
                      <a:pt x="636" y="1133"/>
                    </a:lnTo>
                    <a:lnTo>
                      <a:pt x="644" y="1127"/>
                    </a:lnTo>
                    <a:lnTo>
                      <a:pt x="651" y="1119"/>
                    </a:lnTo>
                    <a:lnTo>
                      <a:pt x="657" y="1111"/>
                    </a:lnTo>
                    <a:lnTo>
                      <a:pt x="662" y="1102"/>
                    </a:lnTo>
                    <a:lnTo>
                      <a:pt x="667" y="1092"/>
                    </a:lnTo>
                    <a:lnTo>
                      <a:pt x="672" y="1081"/>
                    </a:lnTo>
                    <a:lnTo>
                      <a:pt x="675" y="1073"/>
                    </a:lnTo>
                    <a:lnTo>
                      <a:pt x="677" y="1062"/>
                    </a:lnTo>
                    <a:lnTo>
                      <a:pt x="679" y="1050"/>
                    </a:lnTo>
                    <a:lnTo>
                      <a:pt x="681" y="1037"/>
                    </a:lnTo>
                    <a:lnTo>
                      <a:pt x="682" y="1022"/>
                    </a:lnTo>
                    <a:lnTo>
                      <a:pt x="683" y="1004"/>
                    </a:lnTo>
                    <a:lnTo>
                      <a:pt x="684" y="985"/>
                    </a:lnTo>
                    <a:lnTo>
                      <a:pt x="684" y="965"/>
                    </a:lnTo>
                    <a:lnTo>
                      <a:pt x="684" y="825"/>
                    </a:lnTo>
                    <a:lnTo>
                      <a:pt x="669" y="844"/>
                    </a:lnTo>
                    <a:lnTo>
                      <a:pt x="654" y="861"/>
                    </a:lnTo>
                    <a:lnTo>
                      <a:pt x="638" y="878"/>
                    </a:lnTo>
                    <a:lnTo>
                      <a:pt x="622" y="893"/>
                    </a:lnTo>
                    <a:lnTo>
                      <a:pt x="606" y="907"/>
                    </a:lnTo>
                    <a:lnTo>
                      <a:pt x="590" y="920"/>
                    </a:lnTo>
                    <a:lnTo>
                      <a:pt x="572" y="931"/>
                    </a:lnTo>
                    <a:lnTo>
                      <a:pt x="555" y="941"/>
                    </a:lnTo>
                    <a:lnTo>
                      <a:pt x="536" y="951"/>
                    </a:lnTo>
                    <a:lnTo>
                      <a:pt x="517" y="958"/>
                    </a:lnTo>
                    <a:lnTo>
                      <a:pt x="498" y="965"/>
                    </a:lnTo>
                    <a:lnTo>
                      <a:pt x="479" y="970"/>
                    </a:lnTo>
                    <a:lnTo>
                      <a:pt x="458" y="975"/>
                    </a:lnTo>
                    <a:lnTo>
                      <a:pt x="438" y="978"/>
                    </a:lnTo>
                    <a:lnTo>
                      <a:pt x="417" y="979"/>
                    </a:lnTo>
                    <a:lnTo>
                      <a:pt x="396" y="980"/>
                    </a:lnTo>
                    <a:lnTo>
                      <a:pt x="371" y="979"/>
                    </a:lnTo>
                    <a:lnTo>
                      <a:pt x="348" y="977"/>
                    </a:lnTo>
                    <a:lnTo>
                      <a:pt x="326" y="974"/>
                    </a:lnTo>
                    <a:lnTo>
                      <a:pt x="304" y="970"/>
                    </a:lnTo>
                    <a:lnTo>
                      <a:pt x="282" y="964"/>
                    </a:lnTo>
                    <a:lnTo>
                      <a:pt x="261" y="957"/>
                    </a:lnTo>
                    <a:lnTo>
                      <a:pt x="241" y="949"/>
                    </a:lnTo>
                    <a:lnTo>
                      <a:pt x="222" y="939"/>
                    </a:lnTo>
                    <a:lnTo>
                      <a:pt x="203" y="929"/>
                    </a:lnTo>
                    <a:lnTo>
                      <a:pt x="184" y="917"/>
                    </a:lnTo>
                    <a:lnTo>
                      <a:pt x="167" y="903"/>
                    </a:lnTo>
                    <a:lnTo>
                      <a:pt x="150" y="889"/>
                    </a:lnTo>
                    <a:lnTo>
                      <a:pt x="134" y="873"/>
                    </a:lnTo>
                    <a:lnTo>
                      <a:pt x="118" y="855"/>
                    </a:lnTo>
                    <a:lnTo>
                      <a:pt x="102" y="837"/>
                    </a:lnTo>
                    <a:lnTo>
                      <a:pt x="88" y="817"/>
                    </a:lnTo>
                    <a:lnTo>
                      <a:pt x="78" y="801"/>
                    </a:lnTo>
                    <a:lnTo>
                      <a:pt x="68" y="784"/>
                    </a:lnTo>
                    <a:lnTo>
                      <a:pt x="58" y="767"/>
                    </a:lnTo>
                    <a:lnTo>
                      <a:pt x="50" y="749"/>
                    </a:lnTo>
                    <a:lnTo>
                      <a:pt x="42" y="731"/>
                    </a:lnTo>
                    <a:lnTo>
                      <a:pt x="35" y="711"/>
                    </a:lnTo>
                    <a:lnTo>
                      <a:pt x="28" y="692"/>
                    </a:lnTo>
                    <a:lnTo>
                      <a:pt x="22" y="672"/>
                    </a:lnTo>
                    <a:lnTo>
                      <a:pt x="16" y="652"/>
                    </a:lnTo>
                    <a:lnTo>
                      <a:pt x="12" y="631"/>
                    </a:lnTo>
                    <a:lnTo>
                      <a:pt x="8" y="610"/>
                    </a:lnTo>
                    <a:lnTo>
                      <a:pt x="5" y="589"/>
                    </a:lnTo>
                    <a:lnTo>
                      <a:pt x="3" y="566"/>
                    </a:lnTo>
                    <a:lnTo>
                      <a:pt x="1" y="543"/>
                    </a:lnTo>
                    <a:lnTo>
                      <a:pt x="0" y="520"/>
                    </a:lnTo>
                    <a:lnTo>
                      <a:pt x="0" y="496"/>
                    </a:lnTo>
                    <a:lnTo>
                      <a:pt x="0" y="467"/>
                    </a:lnTo>
                    <a:lnTo>
                      <a:pt x="1" y="437"/>
                    </a:lnTo>
                    <a:lnTo>
                      <a:pt x="3" y="409"/>
                    </a:lnTo>
                    <a:lnTo>
                      <a:pt x="7" y="383"/>
                    </a:lnTo>
                    <a:lnTo>
                      <a:pt x="11" y="357"/>
                    </a:lnTo>
                    <a:lnTo>
                      <a:pt x="16" y="332"/>
                    </a:lnTo>
                    <a:lnTo>
                      <a:pt x="22" y="307"/>
                    </a:lnTo>
                    <a:lnTo>
                      <a:pt x="29" y="283"/>
                    </a:lnTo>
                    <a:lnTo>
                      <a:pt x="37" y="261"/>
                    </a:lnTo>
                    <a:lnTo>
                      <a:pt x="45" y="239"/>
                    </a:lnTo>
                    <a:lnTo>
                      <a:pt x="55" y="219"/>
                    </a:lnTo>
                    <a:lnTo>
                      <a:pt x="65" y="199"/>
                    </a:lnTo>
                    <a:lnTo>
                      <a:pt x="77" y="180"/>
                    </a:lnTo>
                    <a:lnTo>
                      <a:pt x="89" y="162"/>
                    </a:lnTo>
                    <a:lnTo>
                      <a:pt x="102" y="144"/>
                    </a:lnTo>
                    <a:lnTo>
                      <a:pt x="117" y="127"/>
                    </a:lnTo>
                    <a:lnTo>
                      <a:pt x="131" y="112"/>
                    </a:lnTo>
                    <a:lnTo>
                      <a:pt x="146" y="98"/>
                    </a:lnTo>
                    <a:lnTo>
                      <a:pt x="162" y="85"/>
                    </a:lnTo>
                    <a:lnTo>
                      <a:pt x="178" y="72"/>
                    </a:lnTo>
                    <a:lnTo>
                      <a:pt x="194" y="61"/>
                    </a:lnTo>
                    <a:lnTo>
                      <a:pt x="212" y="51"/>
                    </a:lnTo>
                    <a:lnTo>
                      <a:pt x="229" y="41"/>
                    </a:lnTo>
                    <a:lnTo>
                      <a:pt x="247" y="33"/>
                    </a:lnTo>
                    <a:lnTo>
                      <a:pt x="265" y="26"/>
                    </a:lnTo>
                    <a:lnTo>
                      <a:pt x="283" y="19"/>
                    </a:lnTo>
                    <a:lnTo>
                      <a:pt x="303" y="13"/>
                    </a:lnTo>
                    <a:lnTo>
                      <a:pt x="323" y="8"/>
                    </a:lnTo>
                    <a:lnTo>
                      <a:pt x="343" y="5"/>
                    </a:lnTo>
                    <a:lnTo>
                      <a:pt x="363" y="2"/>
                    </a:lnTo>
                    <a:lnTo>
                      <a:pt x="385" y="1"/>
                    </a:lnTo>
                    <a:lnTo>
                      <a:pt x="406" y="0"/>
                    </a:lnTo>
                    <a:lnTo>
                      <a:pt x="428" y="1"/>
                    </a:lnTo>
                    <a:lnTo>
                      <a:pt x="449" y="3"/>
                    </a:lnTo>
                    <a:lnTo>
                      <a:pt x="471" y="6"/>
                    </a:lnTo>
                    <a:lnTo>
                      <a:pt x="491" y="10"/>
                    </a:lnTo>
                    <a:lnTo>
                      <a:pt x="511" y="16"/>
                    </a:lnTo>
                    <a:lnTo>
                      <a:pt x="530" y="23"/>
                    </a:lnTo>
                    <a:lnTo>
                      <a:pt x="549" y="31"/>
                    </a:lnTo>
                    <a:lnTo>
                      <a:pt x="569" y="40"/>
                    </a:lnTo>
                    <a:lnTo>
                      <a:pt x="587" y="50"/>
                    </a:lnTo>
                    <a:lnTo>
                      <a:pt x="604" y="62"/>
                    </a:lnTo>
                    <a:lnTo>
                      <a:pt x="621" y="75"/>
                    </a:lnTo>
                    <a:lnTo>
                      <a:pt x="638" y="88"/>
                    </a:lnTo>
                    <a:lnTo>
                      <a:pt x="655" y="104"/>
                    </a:lnTo>
                    <a:lnTo>
                      <a:pt x="670" y="120"/>
                    </a:lnTo>
                    <a:lnTo>
                      <a:pt x="685" y="137"/>
                    </a:lnTo>
                    <a:lnTo>
                      <a:pt x="700" y="156"/>
                    </a:lnTo>
                    <a:lnTo>
                      <a:pt x="700" y="23"/>
                    </a:lnTo>
                    <a:lnTo>
                      <a:pt x="938" y="23"/>
                    </a:lnTo>
                    <a:lnTo>
                      <a:pt x="938" y="882"/>
                    </a:lnTo>
                    <a:lnTo>
                      <a:pt x="938" y="923"/>
                    </a:lnTo>
                    <a:lnTo>
                      <a:pt x="937" y="961"/>
                    </a:lnTo>
                    <a:lnTo>
                      <a:pt x="934" y="997"/>
                    </a:lnTo>
                    <a:lnTo>
                      <a:pt x="931" y="1030"/>
                    </a:lnTo>
                    <a:lnTo>
                      <a:pt x="927" y="1061"/>
                    </a:lnTo>
                    <a:lnTo>
                      <a:pt x="923" y="1088"/>
                    </a:lnTo>
                    <a:lnTo>
                      <a:pt x="917" y="1113"/>
                    </a:lnTo>
                    <a:lnTo>
                      <a:pt x="910" y="1135"/>
                    </a:lnTo>
                    <a:lnTo>
                      <a:pt x="902" y="1156"/>
                    </a:lnTo>
                    <a:lnTo>
                      <a:pt x="894" y="1176"/>
                    </a:lnTo>
                    <a:lnTo>
                      <a:pt x="885" y="1194"/>
                    </a:lnTo>
                    <a:lnTo>
                      <a:pt x="876" y="1210"/>
                    </a:lnTo>
                    <a:lnTo>
                      <a:pt x="866" y="1226"/>
                    </a:lnTo>
                    <a:lnTo>
                      <a:pt x="855" y="1241"/>
                    </a:lnTo>
                    <a:lnTo>
                      <a:pt x="844" y="1254"/>
                    </a:lnTo>
                    <a:lnTo>
                      <a:pt x="832" y="1267"/>
                    </a:lnTo>
                    <a:lnTo>
                      <a:pt x="819" y="1278"/>
                    </a:lnTo>
                    <a:lnTo>
                      <a:pt x="803" y="1289"/>
                    </a:lnTo>
                    <a:lnTo>
                      <a:pt x="788" y="1301"/>
                    </a:lnTo>
                    <a:lnTo>
                      <a:pt x="772" y="1310"/>
                    </a:lnTo>
                    <a:lnTo>
                      <a:pt x="755" y="1319"/>
                    </a:lnTo>
                    <a:lnTo>
                      <a:pt x="737" y="1327"/>
                    </a:lnTo>
                    <a:lnTo>
                      <a:pt x="716" y="1335"/>
                    </a:lnTo>
                    <a:lnTo>
                      <a:pt x="696" y="1342"/>
                    </a:lnTo>
                    <a:lnTo>
                      <a:pt x="674" y="1348"/>
                    </a:lnTo>
                    <a:lnTo>
                      <a:pt x="651" y="1354"/>
                    </a:lnTo>
                    <a:lnTo>
                      <a:pt x="626" y="1359"/>
                    </a:lnTo>
                    <a:lnTo>
                      <a:pt x="600" y="1362"/>
                    </a:lnTo>
                    <a:lnTo>
                      <a:pt x="573" y="1365"/>
                    </a:lnTo>
                    <a:lnTo>
                      <a:pt x="543" y="1367"/>
                    </a:lnTo>
                    <a:lnTo>
                      <a:pt x="513" y="1369"/>
                    </a:lnTo>
                    <a:lnTo>
                      <a:pt x="482" y="1369"/>
                    </a:lnTo>
                    <a:lnTo>
                      <a:pt x="451" y="1369"/>
                    </a:lnTo>
                    <a:lnTo>
                      <a:pt x="423" y="1368"/>
                    </a:lnTo>
                    <a:lnTo>
                      <a:pt x="395" y="1366"/>
                    </a:lnTo>
                    <a:lnTo>
                      <a:pt x="368" y="1364"/>
                    </a:lnTo>
                    <a:lnTo>
                      <a:pt x="342" y="1361"/>
                    </a:lnTo>
                    <a:lnTo>
                      <a:pt x="318" y="1357"/>
                    </a:lnTo>
                    <a:lnTo>
                      <a:pt x="295" y="1353"/>
                    </a:lnTo>
                    <a:lnTo>
                      <a:pt x="272" y="1348"/>
                    </a:lnTo>
                    <a:lnTo>
                      <a:pt x="251" y="1343"/>
                    </a:lnTo>
                    <a:lnTo>
                      <a:pt x="232" y="1337"/>
                    </a:lnTo>
                    <a:lnTo>
                      <a:pt x="213" y="1330"/>
                    </a:lnTo>
                    <a:lnTo>
                      <a:pt x="194" y="1322"/>
                    </a:lnTo>
                    <a:lnTo>
                      <a:pt x="178" y="1314"/>
                    </a:lnTo>
                    <a:lnTo>
                      <a:pt x="162" y="1306"/>
                    </a:lnTo>
                    <a:lnTo>
                      <a:pt x="148" y="1295"/>
                    </a:lnTo>
                    <a:lnTo>
                      <a:pt x="135" y="1285"/>
                    </a:lnTo>
                    <a:lnTo>
                      <a:pt x="123" y="1275"/>
                    </a:lnTo>
                    <a:lnTo>
                      <a:pt x="111" y="1264"/>
                    </a:lnTo>
                    <a:lnTo>
                      <a:pt x="100" y="1253"/>
                    </a:lnTo>
                    <a:lnTo>
                      <a:pt x="90" y="1241"/>
                    </a:lnTo>
                    <a:lnTo>
                      <a:pt x="81" y="1229"/>
                    </a:lnTo>
                    <a:lnTo>
                      <a:pt x="72" y="1217"/>
                    </a:lnTo>
                    <a:lnTo>
                      <a:pt x="65" y="1204"/>
                    </a:lnTo>
                    <a:lnTo>
                      <a:pt x="58" y="1191"/>
                    </a:lnTo>
                    <a:lnTo>
                      <a:pt x="52" y="1178"/>
                    </a:lnTo>
                    <a:lnTo>
                      <a:pt x="47" y="1164"/>
                    </a:lnTo>
                    <a:lnTo>
                      <a:pt x="43" y="1149"/>
                    </a:lnTo>
                    <a:lnTo>
                      <a:pt x="39" y="1135"/>
                    </a:lnTo>
                    <a:lnTo>
                      <a:pt x="36" y="1120"/>
                    </a:lnTo>
                    <a:lnTo>
                      <a:pt x="35" y="1105"/>
                    </a:lnTo>
                    <a:lnTo>
                      <a:pt x="33" y="1090"/>
                    </a:lnTo>
                    <a:lnTo>
                      <a:pt x="33" y="1074"/>
                    </a:lnTo>
                    <a:lnTo>
                      <a:pt x="33" y="1071"/>
                    </a:lnTo>
                    <a:lnTo>
                      <a:pt x="33" y="1068"/>
                    </a:lnTo>
                    <a:lnTo>
                      <a:pt x="33" y="1064"/>
                    </a:lnTo>
                    <a:lnTo>
                      <a:pt x="33" y="1060"/>
                    </a:lnTo>
                    <a:lnTo>
                      <a:pt x="33" y="1056"/>
                    </a:lnTo>
                    <a:lnTo>
                      <a:pt x="33" y="1052"/>
                    </a:lnTo>
                    <a:lnTo>
                      <a:pt x="34" y="1048"/>
                    </a:lnTo>
                    <a:lnTo>
                      <a:pt x="34" y="1044"/>
                    </a:lnTo>
                    <a:close/>
                    <a:moveTo>
                      <a:pt x="261" y="482"/>
                    </a:moveTo>
                    <a:lnTo>
                      <a:pt x="261" y="500"/>
                    </a:lnTo>
                    <a:lnTo>
                      <a:pt x="261" y="518"/>
                    </a:lnTo>
                    <a:lnTo>
                      <a:pt x="262" y="536"/>
                    </a:lnTo>
                    <a:lnTo>
                      <a:pt x="264" y="552"/>
                    </a:lnTo>
                    <a:lnTo>
                      <a:pt x="266" y="569"/>
                    </a:lnTo>
                    <a:lnTo>
                      <a:pt x="269" y="584"/>
                    </a:lnTo>
                    <a:lnTo>
                      <a:pt x="272" y="600"/>
                    </a:lnTo>
                    <a:lnTo>
                      <a:pt x="275" y="614"/>
                    </a:lnTo>
                    <a:lnTo>
                      <a:pt x="279" y="627"/>
                    </a:lnTo>
                    <a:lnTo>
                      <a:pt x="283" y="640"/>
                    </a:lnTo>
                    <a:lnTo>
                      <a:pt x="289" y="653"/>
                    </a:lnTo>
                    <a:lnTo>
                      <a:pt x="294" y="664"/>
                    </a:lnTo>
                    <a:lnTo>
                      <a:pt x="300" y="675"/>
                    </a:lnTo>
                    <a:lnTo>
                      <a:pt x="306" y="686"/>
                    </a:lnTo>
                    <a:lnTo>
                      <a:pt x="313" y="695"/>
                    </a:lnTo>
                    <a:lnTo>
                      <a:pt x="320" y="704"/>
                    </a:lnTo>
                    <a:lnTo>
                      <a:pt x="328" y="713"/>
                    </a:lnTo>
                    <a:lnTo>
                      <a:pt x="335" y="721"/>
                    </a:lnTo>
                    <a:lnTo>
                      <a:pt x="343" y="729"/>
                    </a:lnTo>
                    <a:lnTo>
                      <a:pt x="351" y="736"/>
                    </a:lnTo>
                    <a:lnTo>
                      <a:pt x="359" y="742"/>
                    </a:lnTo>
                    <a:lnTo>
                      <a:pt x="368" y="748"/>
                    </a:lnTo>
                    <a:lnTo>
                      <a:pt x="378" y="753"/>
                    </a:lnTo>
                    <a:lnTo>
                      <a:pt x="387" y="758"/>
                    </a:lnTo>
                    <a:lnTo>
                      <a:pt x="396" y="762"/>
                    </a:lnTo>
                    <a:lnTo>
                      <a:pt x="405" y="766"/>
                    </a:lnTo>
                    <a:lnTo>
                      <a:pt x="415" y="769"/>
                    </a:lnTo>
                    <a:lnTo>
                      <a:pt x="424" y="771"/>
                    </a:lnTo>
                    <a:lnTo>
                      <a:pt x="434" y="773"/>
                    </a:lnTo>
                    <a:lnTo>
                      <a:pt x="445" y="775"/>
                    </a:lnTo>
                    <a:lnTo>
                      <a:pt x="455" y="775"/>
                    </a:lnTo>
                    <a:lnTo>
                      <a:pt x="467" y="776"/>
                    </a:lnTo>
                    <a:lnTo>
                      <a:pt x="478" y="775"/>
                    </a:lnTo>
                    <a:lnTo>
                      <a:pt x="489" y="775"/>
                    </a:lnTo>
                    <a:lnTo>
                      <a:pt x="500" y="773"/>
                    </a:lnTo>
                    <a:lnTo>
                      <a:pt x="511" y="771"/>
                    </a:lnTo>
                    <a:lnTo>
                      <a:pt x="522" y="769"/>
                    </a:lnTo>
                    <a:lnTo>
                      <a:pt x="532" y="766"/>
                    </a:lnTo>
                    <a:lnTo>
                      <a:pt x="542" y="762"/>
                    </a:lnTo>
                    <a:lnTo>
                      <a:pt x="553" y="758"/>
                    </a:lnTo>
                    <a:lnTo>
                      <a:pt x="562" y="753"/>
                    </a:lnTo>
                    <a:lnTo>
                      <a:pt x="572" y="747"/>
                    </a:lnTo>
                    <a:lnTo>
                      <a:pt x="581" y="742"/>
                    </a:lnTo>
                    <a:lnTo>
                      <a:pt x="590" y="735"/>
                    </a:lnTo>
                    <a:lnTo>
                      <a:pt x="599" y="728"/>
                    </a:lnTo>
                    <a:lnTo>
                      <a:pt x="607" y="719"/>
                    </a:lnTo>
                    <a:lnTo>
                      <a:pt x="616" y="711"/>
                    </a:lnTo>
                    <a:lnTo>
                      <a:pt x="624" y="702"/>
                    </a:lnTo>
                    <a:lnTo>
                      <a:pt x="631" y="693"/>
                    </a:lnTo>
                    <a:lnTo>
                      <a:pt x="638" y="684"/>
                    </a:lnTo>
                    <a:lnTo>
                      <a:pt x="646" y="673"/>
                    </a:lnTo>
                    <a:lnTo>
                      <a:pt x="652" y="662"/>
                    </a:lnTo>
                    <a:lnTo>
                      <a:pt x="658" y="651"/>
                    </a:lnTo>
                    <a:lnTo>
                      <a:pt x="663" y="639"/>
                    </a:lnTo>
                    <a:lnTo>
                      <a:pt x="668" y="626"/>
                    </a:lnTo>
                    <a:lnTo>
                      <a:pt x="672" y="613"/>
                    </a:lnTo>
                    <a:lnTo>
                      <a:pt x="676" y="600"/>
                    </a:lnTo>
                    <a:lnTo>
                      <a:pt x="679" y="584"/>
                    </a:lnTo>
                    <a:lnTo>
                      <a:pt x="682" y="570"/>
                    </a:lnTo>
                    <a:lnTo>
                      <a:pt x="684" y="554"/>
                    </a:lnTo>
                    <a:lnTo>
                      <a:pt x="686" y="539"/>
                    </a:lnTo>
                    <a:lnTo>
                      <a:pt x="687" y="522"/>
                    </a:lnTo>
                    <a:lnTo>
                      <a:pt x="688" y="505"/>
                    </a:lnTo>
                    <a:lnTo>
                      <a:pt x="688" y="488"/>
                    </a:lnTo>
                    <a:lnTo>
                      <a:pt x="688" y="470"/>
                    </a:lnTo>
                    <a:lnTo>
                      <a:pt x="687" y="452"/>
                    </a:lnTo>
                    <a:lnTo>
                      <a:pt x="686" y="434"/>
                    </a:lnTo>
                    <a:lnTo>
                      <a:pt x="684" y="418"/>
                    </a:lnTo>
                    <a:lnTo>
                      <a:pt x="682" y="402"/>
                    </a:lnTo>
                    <a:lnTo>
                      <a:pt x="680" y="387"/>
                    </a:lnTo>
                    <a:lnTo>
                      <a:pt x="676" y="372"/>
                    </a:lnTo>
                    <a:lnTo>
                      <a:pt x="673" y="358"/>
                    </a:lnTo>
                    <a:lnTo>
                      <a:pt x="669" y="345"/>
                    </a:lnTo>
                    <a:lnTo>
                      <a:pt x="664" y="332"/>
                    </a:lnTo>
                    <a:lnTo>
                      <a:pt x="659" y="320"/>
                    </a:lnTo>
                    <a:lnTo>
                      <a:pt x="654" y="308"/>
                    </a:lnTo>
                    <a:lnTo>
                      <a:pt x="648" y="296"/>
                    </a:lnTo>
                    <a:lnTo>
                      <a:pt x="641" y="286"/>
                    </a:lnTo>
                    <a:lnTo>
                      <a:pt x="633" y="276"/>
                    </a:lnTo>
                    <a:lnTo>
                      <a:pt x="626" y="267"/>
                    </a:lnTo>
                    <a:lnTo>
                      <a:pt x="618" y="258"/>
                    </a:lnTo>
                    <a:lnTo>
                      <a:pt x="610" y="250"/>
                    </a:lnTo>
                    <a:lnTo>
                      <a:pt x="602" y="242"/>
                    </a:lnTo>
                    <a:lnTo>
                      <a:pt x="594" y="235"/>
                    </a:lnTo>
                    <a:lnTo>
                      <a:pt x="585" y="229"/>
                    </a:lnTo>
                    <a:lnTo>
                      <a:pt x="576" y="223"/>
                    </a:lnTo>
                    <a:lnTo>
                      <a:pt x="567" y="218"/>
                    </a:lnTo>
                    <a:lnTo>
                      <a:pt x="557" y="213"/>
                    </a:lnTo>
                    <a:lnTo>
                      <a:pt x="547" y="209"/>
                    </a:lnTo>
                    <a:lnTo>
                      <a:pt x="537" y="205"/>
                    </a:lnTo>
                    <a:lnTo>
                      <a:pt x="526" y="202"/>
                    </a:lnTo>
                    <a:lnTo>
                      <a:pt x="516" y="199"/>
                    </a:lnTo>
                    <a:lnTo>
                      <a:pt x="505" y="197"/>
                    </a:lnTo>
                    <a:lnTo>
                      <a:pt x="494" y="196"/>
                    </a:lnTo>
                    <a:lnTo>
                      <a:pt x="483" y="195"/>
                    </a:lnTo>
                    <a:lnTo>
                      <a:pt x="471" y="195"/>
                    </a:lnTo>
                    <a:lnTo>
                      <a:pt x="459" y="195"/>
                    </a:lnTo>
                    <a:lnTo>
                      <a:pt x="448" y="196"/>
                    </a:lnTo>
                    <a:lnTo>
                      <a:pt x="437" y="197"/>
                    </a:lnTo>
                    <a:lnTo>
                      <a:pt x="427" y="199"/>
                    </a:lnTo>
                    <a:lnTo>
                      <a:pt x="417" y="202"/>
                    </a:lnTo>
                    <a:lnTo>
                      <a:pt x="407" y="205"/>
                    </a:lnTo>
                    <a:lnTo>
                      <a:pt x="397" y="208"/>
                    </a:lnTo>
                    <a:lnTo>
                      <a:pt x="388" y="212"/>
                    </a:lnTo>
                    <a:lnTo>
                      <a:pt x="378" y="217"/>
                    </a:lnTo>
                    <a:lnTo>
                      <a:pt x="369" y="222"/>
                    </a:lnTo>
                    <a:lnTo>
                      <a:pt x="360" y="228"/>
                    </a:lnTo>
                    <a:lnTo>
                      <a:pt x="351" y="234"/>
                    </a:lnTo>
                    <a:lnTo>
                      <a:pt x="343" y="241"/>
                    </a:lnTo>
                    <a:lnTo>
                      <a:pt x="335" y="249"/>
                    </a:lnTo>
                    <a:lnTo>
                      <a:pt x="328" y="257"/>
                    </a:lnTo>
                    <a:lnTo>
                      <a:pt x="320" y="265"/>
                    </a:lnTo>
                    <a:lnTo>
                      <a:pt x="313" y="274"/>
                    </a:lnTo>
                    <a:lnTo>
                      <a:pt x="306" y="284"/>
                    </a:lnTo>
                    <a:lnTo>
                      <a:pt x="300" y="294"/>
                    </a:lnTo>
                    <a:lnTo>
                      <a:pt x="294" y="306"/>
                    </a:lnTo>
                    <a:lnTo>
                      <a:pt x="289" y="317"/>
                    </a:lnTo>
                    <a:lnTo>
                      <a:pt x="283" y="329"/>
                    </a:lnTo>
                    <a:lnTo>
                      <a:pt x="279" y="342"/>
                    </a:lnTo>
                    <a:lnTo>
                      <a:pt x="275" y="355"/>
                    </a:lnTo>
                    <a:lnTo>
                      <a:pt x="272" y="369"/>
                    </a:lnTo>
                    <a:lnTo>
                      <a:pt x="269" y="383"/>
                    </a:lnTo>
                    <a:lnTo>
                      <a:pt x="266" y="398"/>
                    </a:lnTo>
                    <a:lnTo>
                      <a:pt x="264" y="413"/>
                    </a:lnTo>
                    <a:lnTo>
                      <a:pt x="262" y="429"/>
                    </a:lnTo>
                    <a:lnTo>
                      <a:pt x="261" y="447"/>
                    </a:lnTo>
                    <a:lnTo>
                      <a:pt x="261" y="464"/>
                    </a:lnTo>
                    <a:lnTo>
                      <a:pt x="261" y="482"/>
                    </a:lnTo>
                    <a:close/>
                  </a:path>
                </a:pathLst>
              </a:custGeom>
              <a:noFill/>
              <a:ln w="9525">
                <a:noFill/>
                <a:round/>
                <a:headEnd/>
                <a:tailEnd/>
              </a:ln>
            </p:spPr>
            <p:txBody>
              <a:bodyPr/>
              <a:lstStyle/>
              <a:p>
                <a:endParaRPr lang="pt-BR"/>
              </a:p>
            </p:txBody>
          </p:sp>
          <p:sp>
            <p:nvSpPr>
              <p:cNvPr id="17578" name="Freeform 1194"/>
              <p:cNvSpPr>
                <a:spLocks noEditPoints="1"/>
              </p:cNvSpPr>
              <p:nvPr/>
            </p:nvSpPr>
            <p:spPr bwMode="auto">
              <a:xfrm>
                <a:off x="3416" y="2430"/>
                <a:ext cx="31" cy="34"/>
              </a:xfrm>
              <a:custGeom>
                <a:avLst/>
                <a:gdLst/>
                <a:ahLst/>
                <a:cxnLst>
                  <a:cxn ang="0">
                    <a:pos x="872" y="752"/>
                  </a:cxn>
                  <a:cxn ang="0">
                    <a:pos x="840" y="813"/>
                  </a:cxn>
                  <a:cxn ang="0">
                    <a:pos x="802" y="865"/>
                  </a:cxn>
                  <a:cxn ang="0">
                    <a:pos x="755" y="910"/>
                  </a:cxn>
                  <a:cxn ang="0">
                    <a:pos x="703" y="946"/>
                  </a:cxn>
                  <a:cxn ang="0">
                    <a:pos x="644" y="973"/>
                  </a:cxn>
                  <a:cxn ang="0">
                    <a:pos x="577" y="991"/>
                  </a:cxn>
                  <a:cxn ang="0">
                    <a:pos x="506" y="1000"/>
                  </a:cxn>
                  <a:cxn ang="0">
                    <a:pos x="405" y="999"/>
                  </a:cxn>
                  <a:cxn ang="0">
                    <a:pos x="296" y="979"/>
                  </a:cxn>
                  <a:cxn ang="0">
                    <a:pos x="204" y="938"/>
                  </a:cxn>
                  <a:cxn ang="0">
                    <a:pos x="127" y="877"/>
                  </a:cxn>
                  <a:cxn ang="0">
                    <a:pos x="73" y="805"/>
                  </a:cxn>
                  <a:cxn ang="0">
                    <a:pos x="37" y="731"/>
                  </a:cxn>
                  <a:cxn ang="0">
                    <a:pos x="13" y="648"/>
                  </a:cxn>
                  <a:cxn ang="0">
                    <a:pos x="1" y="557"/>
                  </a:cxn>
                  <a:cxn ang="0">
                    <a:pos x="2" y="451"/>
                  </a:cxn>
                  <a:cxn ang="0">
                    <a:pos x="17" y="345"/>
                  </a:cxn>
                  <a:cxn ang="0">
                    <a:pos x="48" y="251"/>
                  </a:cxn>
                  <a:cxn ang="0">
                    <a:pos x="96" y="171"/>
                  </a:cxn>
                  <a:cxn ang="0">
                    <a:pos x="158" y="104"/>
                  </a:cxn>
                  <a:cxn ang="0">
                    <a:pos x="227" y="54"/>
                  </a:cxn>
                  <a:cxn ang="0">
                    <a:pos x="307" y="20"/>
                  </a:cxn>
                  <a:cxn ang="0">
                    <a:pos x="394" y="2"/>
                  </a:cxn>
                  <a:cxn ang="0">
                    <a:pos x="493" y="2"/>
                  </a:cxn>
                  <a:cxn ang="0">
                    <a:pos x="589" y="21"/>
                  </a:cxn>
                  <a:cxn ang="0">
                    <a:pos x="673" y="56"/>
                  </a:cxn>
                  <a:cxn ang="0">
                    <a:pos x="747" y="109"/>
                  </a:cxn>
                  <a:cxn ang="0">
                    <a:pos x="809" y="180"/>
                  </a:cxn>
                  <a:cxn ang="0">
                    <a:pos x="854" y="269"/>
                  </a:cxn>
                  <a:cxn ang="0">
                    <a:pos x="884" y="377"/>
                  </a:cxn>
                  <a:cxn ang="0">
                    <a:pos x="898" y="504"/>
                  </a:cxn>
                  <a:cxn ang="0">
                    <a:pos x="263" y="602"/>
                  </a:cxn>
                  <a:cxn ang="0">
                    <a:pos x="274" y="664"/>
                  </a:cxn>
                  <a:cxn ang="0">
                    <a:pos x="291" y="706"/>
                  </a:cxn>
                  <a:cxn ang="0">
                    <a:pos x="315" y="742"/>
                  </a:cxn>
                  <a:cxn ang="0">
                    <a:pos x="346" y="771"/>
                  </a:cxn>
                  <a:cxn ang="0">
                    <a:pos x="379" y="793"/>
                  </a:cxn>
                  <a:cxn ang="0">
                    <a:pos x="417" y="806"/>
                  </a:cxn>
                  <a:cxn ang="0">
                    <a:pos x="458" y="812"/>
                  </a:cxn>
                  <a:cxn ang="0">
                    <a:pos x="512" y="808"/>
                  </a:cxn>
                  <a:cxn ang="0">
                    <a:pos x="559" y="788"/>
                  </a:cxn>
                  <a:cxn ang="0">
                    <a:pos x="598" y="750"/>
                  </a:cxn>
                  <a:cxn ang="0">
                    <a:pos x="626" y="693"/>
                  </a:cxn>
                  <a:cxn ang="0">
                    <a:pos x="641" y="367"/>
                  </a:cxn>
                  <a:cxn ang="0">
                    <a:pos x="613" y="283"/>
                  </a:cxn>
                  <a:cxn ang="0">
                    <a:pos x="588" y="252"/>
                  </a:cxn>
                  <a:cxn ang="0">
                    <a:pos x="529" y="209"/>
                  </a:cxn>
                  <a:cxn ang="0">
                    <a:pos x="457" y="195"/>
                  </a:cxn>
                  <a:cxn ang="0">
                    <a:pos x="417" y="199"/>
                  </a:cxn>
                  <a:cxn ang="0">
                    <a:pos x="380" y="210"/>
                  </a:cxn>
                  <a:cxn ang="0">
                    <a:pos x="348" y="229"/>
                  </a:cxn>
                  <a:cxn ang="0">
                    <a:pos x="319" y="255"/>
                  </a:cxn>
                  <a:cxn ang="0">
                    <a:pos x="295" y="288"/>
                  </a:cxn>
                  <a:cxn ang="0">
                    <a:pos x="278" y="327"/>
                  </a:cxn>
                  <a:cxn ang="0">
                    <a:pos x="269" y="370"/>
                  </a:cxn>
                  <a:cxn ang="0">
                    <a:pos x="266" y="419"/>
                  </a:cxn>
                </a:cxnLst>
                <a:rect l="0" t="0" r="r" b="b"/>
                <a:pathLst>
                  <a:path w="899" h="1001">
                    <a:moveTo>
                      <a:pt x="631" y="675"/>
                    </a:moveTo>
                    <a:lnTo>
                      <a:pt x="885" y="717"/>
                    </a:lnTo>
                    <a:lnTo>
                      <a:pt x="879" y="735"/>
                    </a:lnTo>
                    <a:lnTo>
                      <a:pt x="872" y="752"/>
                    </a:lnTo>
                    <a:lnTo>
                      <a:pt x="865" y="768"/>
                    </a:lnTo>
                    <a:lnTo>
                      <a:pt x="856" y="783"/>
                    </a:lnTo>
                    <a:lnTo>
                      <a:pt x="848" y="798"/>
                    </a:lnTo>
                    <a:lnTo>
                      <a:pt x="840" y="813"/>
                    </a:lnTo>
                    <a:lnTo>
                      <a:pt x="831" y="826"/>
                    </a:lnTo>
                    <a:lnTo>
                      <a:pt x="822" y="840"/>
                    </a:lnTo>
                    <a:lnTo>
                      <a:pt x="812" y="853"/>
                    </a:lnTo>
                    <a:lnTo>
                      <a:pt x="802" y="865"/>
                    </a:lnTo>
                    <a:lnTo>
                      <a:pt x="791" y="878"/>
                    </a:lnTo>
                    <a:lnTo>
                      <a:pt x="780" y="889"/>
                    </a:lnTo>
                    <a:lnTo>
                      <a:pt x="767" y="900"/>
                    </a:lnTo>
                    <a:lnTo>
                      <a:pt x="755" y="910"/>
                    </a:lnTo>
                    <a:lnTo>
                      <a:pt x="743" y="920"/>
                    </a:lnTo>
                    <a:lnTo>
                      <a:pt x="730" y="929"/>
                    </a:lnTo>
                    <a:lnTo>
                      <a:pt x="717" y="938"/>
                    </a:lnTo>
                    <a:lnTo>
                      <a:pt x="703" y="946"/>
                    </a:lnTo>
                    <a:lnTo>
                      <a:pt x="689" y="954"/>
                    </a:lnTo>
                    <a:lnTo>
                      <a:pt x="674" y="961"/>
                    </a:lnTo>
                    <a:lnTo>
                      <a:pt x="659" y="967"/>
                    </a:lnTo>
                    <a:lnTo>
                      <a:pt x="644" y="973"/>
                    </a:lnTo>
                    <a:lnTo>
                      <a:pt x="628" y="979"/>
                    </a:lnTo>
                    <a:lnTo>
                      <a:pt x="612" y="983"/>
                    </a:lnTo>
                    <a:lnTo>
                      <a:pt x="595" y="988"/>
                    </a:lnTo>
                    <a:lnTo>
                      <a:pt x="577" y="991"/>
                    </a:lnTo>
                    <a:lnTo>
                      <a:pt x="560" y="994"/>
                    </a:lnTo>
                    <a:lnTo>
                      <a:pt x="542" y="997"/>
                    </a:lnTo>
                    <a:lnTo>
                      <a:pt x="524" y="999"/>
                    </a:lnTo>
                    <a:lnTo>
                      <a:pt x="506" y="1000"/>
                    </a:lnTo>
                    <a:lnTo>
                      <a:pt x="486" y="1001"/>
                    </a:lnTo>
                    <a:lnTo>
                      <a:pt x="466" y="1001"/>
                    </a:lnTo>
                    <a:lnTo>
                      <a:pt x="436" y="1001"/>
                    </a:lnTo>
                    <a:lnTo>
                      <a:pt x="405" y="999"/>
                    </a:lnTo>
                    <a:lnTo>
                      <a:pt x="377" y="996"/>
                    </a:lnTo>
                    <a:lnTo>
                      <a:pt x="349" y="991"/>
                    </a:lnTo>
                    <a:lnTo>
                      <a:pt x="322" y="986"/>
                    </a:lnTo>
                    <a:lnTo>
                      <a:pt x="296" y="979"/>
                    </a:lnTo>
                    <a:lnTo>
                      <a:pt x="272" y="970"/>
                    </a:lnTo>
                    <a:lnTo>
                      <a:pt x="248" y="961"/>
                    </a:lnTo>
                    <a:lnTo>
                      <a:pt x="225" y="950"/>
                    </a:lnTo>
                    <a:lnTo>
                      <a:pt x="204" y="938"/>
                    </a:lnTo>
                    <a:lnTo>
                      <a:pt x="183" y="925"/>
                    </a:lnTo>
                    <a:lnTo>
                      <a:pt x="164" y="910"/>
                    </a:lnTo>
                    <a:lnTo>
                      <a:pt x="144" y="895"/>
                    </a:lnTo>
                    <a:lnTo>
                      <a:pt x="127" y="877"/>
                    </a:lnTo>
                    <a:lnTo>
                      <a:pt x="110" y="858"/>
                    </a:lnTo>
                    <a:lnTo>
                      <a:pt x="95" y="838"/>
                    </a:lnTo>
                    <a:lnTo>
                      <a:pt x="84" y="822"/>
                    </a:lnTo>
                    <a:lnTo>
                      <a:pt x="73" y="805"/>
                    </a:lnTo>
                    <a:lnTo>
                      <a:pt x="63" y="787"/>
                    </a:lnTo>
                    <a:lnTo>
                      <a:pt x="53" y="769"/>
                    </a:lnTo>
                    <a:lnTo>
                      <a:pt x="44" y="751"/>
                    </a:lnTo>
                    <a:lnTo>
                      <a:pt x="37" y="731"/>
                    </a:lnTo>
                    <a:lnTo>
                      <a:pt x="30" y="711"/>
                    </a:lnTo>
                    <a:lnTo>
                      <a:pt x="24" y="690"/>
                    </a:lnTo>
                    <a:lnTo>
                      <a:pt x="18" y="670"/>
                    </a:lnTo>
                    <a:lnTo>
                      <a:pt x="13" y="648"/>
                    </a:lnTo>
                    <a:lnTo>
                      <a:pt x="9" y="627"/>
                    </a:lnTo>
                    <a:lnTo>
                      <a:pt x="6" y="604"/>
                    </a:lnTo>
                    <a:lnTo>
                      <a:pt x="3" y="580"/>
                    </a:lnTo>
                    <a:lnTo>
                      <a:pt x="1" y="557"/>
                    </a:lnTo>
                    <a:lnTo>
                      <a:pt x="0" y="533"/>
                    </a:lnTo>
                    <a:lnTo>
                      <a:pt x="0" y="509"/>
                    </a:lnTo>
                    <a:lnTo>
                      <a:pt x="0" y="480"/>
                    </a:lnTo>
                    <a:lnTo>
                      <a:pt x="2" y="451"/>
                    </a:lnTo>
                    <a:lnTo>
                      <a:pt x="4" y="423"/>
                    </a:lnTo>
                    <a:lnTo>
                      <a:pt x="8" y="396"/>
                    </a:lnTo>
                    <a:lnTo>
                      <a:pt x="12" y="370"/>
                    </a:lnTo>
                    <a:lnTo>
                      <a:pt x="17" y="345"/>
                    </a:lnTo>
                    <a:lnTo>
                      <a:pt x="24" y="320"/>
                    </a:lnTo>
                    <a:lnTo>
                      <a:pt x="31" y="296"/>
                    </a:lnTo>
                    <a:lnTo>
                      <a:pt x="39" y="273"/>
                    </a:lnTo>
                    <a:lnTo>
                      <a:pt x="48" y="251"/>
                    </a:lnTo>
                    <a:lnTo>
                      <a:pt x="59" y="230"/>
                    </a:lnTo>
                    <a:lnTo>
                      <a:pt x="71" y="210"/>
                    </a:lnTo>
                    <a:lnTo>
                      <a:pt x="83" y="190"/>
                    </a:lnTo>
                    <a:lnTo>
                      <a:pt x="96" y="171"/>
                    </a:lnTo>
                    <a:lnTo>
                      <a:pt x="110" y="152"/>
                    </a:lnTo>
                    <a:lnTo>
                      <a:pt x="125" y="135"/>
                    </a:lnTo>
                    <a:lnTo>
                      <a:pt x="140" y="119"/>
                    </a:lnTo>
                    <a:lnTo>
                      <a:pt x="158" y="104"/>
                    </a:lnTo>
                    <a:lnTo>
                      <a:pt x="174" y="90"/>
                    </a:lnTo>
                    <a:lnTo>
                      <a:pt x="192" y="77"/>
                    </a:lnTo>
                    <a:lnTo>
                      <a:pt x="209" y="65"/>
                    </a:lnTo>
                    <a:lnTo>
                      <a:pt x="227" y="54"/>
                    </a:lnTo>
                    <a:lnTo>
                      <a:pt x="247" y="44"/>
                    </a:lnTo>
                    <a:lnTo>
                      <a:pt x="267" y="35"/>
                    </a:lnTo>
                    <a:lnTo>
                      <a:pt x="286" y="27"/>
                    </a:lnTo>
                    <a:lnTo>
                      <a:pt x="307" y="20"/>
                    </a:lnTo>
                    <a:lnTo>
                      <a:pt x="328" y="13"/>
                    </a:lnTo>
                    <a:lnTo>
                      <a:pt x="350" y="9"/>
                    </a:lnTo>
                    <a:lnTo>
                      <a:pt x="372" y="5"/>
                    </a:lnTo>
                    <a:lnTo>
                      <a:pt x="394" y="2"/>
                    </a:lnTo>
                    <a:lnTo>
                      <a:pt x="418" y="1"/>
                    </a:lnTo>
                    <a:lnTo>
                      <a:pt x="441" y="0"/>
                    </a:lnTo>
                    <a:lnTo>
                      <a:pt x="467" y="1"/>
                    </a:lnTo>
                    <a:lnTo>
                      <a:pt x="493" y="2"/>
                    </a:lnTo>
                    <a:lnTo>
                      <a:pt x="519" y="5"/>
                    </a:lnTo>
                    <a:lnTo>
                      <a:pt x="543" y="9"/>
                    </a:lnTo>
                    <a:lnTo>
                      <a:pt x="566" y="15"/>
                    </a:lnTo>
                    <a:lnTo>
                      <a:pt x="589" y="21"/>
                    </a:lnTo>
                    <a:lnTo>
                      <a:pt x="612" y="28"/>
                    </a:lnTo>
                    <a:lnTo>
                      <a:pt x="633" y="36"/>
                    </a:lnTo>
                    <a:lnTo>
                      <a:pt x="654" y="46"/>
                    </a:lnTo>
                    <a:lnTo>
                      <a:pt x="673" y="56"/>
                    </a:lnTo>
                    <a:lnTo>
                      <a:pt x="694" y="68"/>
                    </a:lnTo>
                    <a:lnTo>
                      <a:pt x="712" y="80"/>
                    </a:lnTo>
                    <a:lnTo>
                      <a:pt x="730" y="94"/>
                    </a:lnTo>
                    <a:lnTo>
                      <a:pt x="747" y="109"/>
                    </a:lnTo>
                    <a:lnTo>
                      <a:pt x="763" y="125"/>
                    </a:lnTo>
                    <a:lnTo>
                      <a:pt x="780" y="142"/>
                    </a:lnTo>
                    <a:lnTo>
                      <a:pt x="795" y="161"/>
                    </a:lnTo>
                    <a:lnTo>
                      <a:pt x="809" y="180"/>
                    </a:lnTo>
                    <a:lnTo>
                      <a:pt x="822" y="200"/>
                    </a:lnTo>
                    <a:lnTo>
                      <a:pt x="833" y="222"/>
                    </a:lnTo>
                    <a:lnTo>
                      <a:pt x="844" y="245"/>
                    </a:lnTo>
                    <a:lnTo>
                      <a:pt x="854" y="269"/>
                    </a:lnTo>
                    <a:lnTo>
                      <a:pt x="864" y="294"/>
                    </a:lnTo>
                    <a:lnTo>
                      <a:pt x="872" y="321"/>
                    </a:lnTo>
                    <a:lnTo>
                      <a:pt x="879" y="349"/>
                    </a:lnTo>
                    <a:lnTo>
                      <a:pt x="884" y="377"/>
                    </a:lnTo>
                    <a:lnTo>
                      <a:pt x="889" y="407"/>
                    </a:lnTo>
                    <a:lnTo>
                      <a:pt x="893" y="438"/>
                    </a:lnTo>
                    <a:lnTo>
                      <a:pt x="896" y="471"/>
                    </a:lnTo>
                    <a:lnTo>
                      <a:pt x="898" y="504"/>
                    </a:lnTo>
                    <a:lnTo>
                      <a:pt x="899" y="539"/>
                    </a:lnTo>
                    <a:lnTo>
                      <a:pt x="899" y="574"/>
                    </a:lnTo>
                    <a:lnTo>
                      <a:pt x="261" y="574"/>
                    </a:lnTo>
                    <a:lnTo>
                      <a:pt x="263" y="602"/>
                    </a:lnTo>
                    <a:lnTo>
                      <a:pt x="266" y="628"/>
                    </a:lnTo>
                    <a:lnTo>
                      <a:pt x="268" y="640"/>
                    </a:lnTo>
                    <a:lnTo>
                      <a:pt x="271" y="652"/>
                    </a:lnTo>
                    <a:lnTo>
                      <a:pt x="274" y="664"/>
                    </a:lnTo>
                    <a:lnTo>
                      <a:pt x="278" y="675"/>
                    </a:lnTo>
                    <a:lnTo>
                      <a:pt x="281" y="685"/>
                    </a:lnTo>
                    <a:lnTo>
                      <a:pt x="286" y="696"/>
                    </a:lnTo>
                    <a:lnTo>
                      <a:pt x="291" y="706"/>
                    </a:lnTo>
                    <a:lnTo>
                      <a:pt x="296" y="715"/>
                    </a:lnTo>
                    <a:lnTo>
                      <a:pt x="302" y="724"/>
                    </a:lnTo>
                    <a:lnTo>
                      <a:pt x="308" y="734"/>
                    </a:lnTo>
                    <a:lnTo>
                      <a:pt x="315" y="742"/>
                    </a:lnTo>
                    <a:lnTo>
                      <a:pt x="322" y="750"/>
                    </a:lnTo>
                    <a:lnTo>
                      <a:pt x="330" y="758"/>
                    </a:lnTo>
                    <a:lnTo>
                      <a:pt x="338" y="765"/>
                    </a:lnTo>
                    <a:lnTo>
                      <a:pt x="346" y="771"/>
                    </a:lnTo>
                    <a:lnTo>
                      <a:pt x="354" y="777"/>
                    </a:lnTo>
                    <a:lnTo>
                      <a:pt x="362" y="783"/>
                    </a:lnTo>
                    <a:lnTo>
                      <a:pt x="371" y="788"/>
                    </a:lnTo>
                    <a:lnTo>
                      <a:pt x="379" y="793"/>
                    </a:lnTo>
                    <a:lnTo>
                      <a:pt x="388" y="797"/>
                    </a:lnTo>
                    <a:lnTo>
                      <a:pt x="397" y="800"/>
                    </a:lnTo>
                    <a:lnTo>
                      <a:pt x="407" y="804"/>
                    </a:lnTo>
                    <a:lnTo>
                      <a:pt x="417" y="806"/>
                    </a:lnTo>
                    <a:lnTo>
                      <a:pt x="427" y="808"/>
                    </a:lnTo>
                    <a:lnTo>
                      <a:pt x="437" y="810"/>
                    </a:lnTo>
                    <a:lnTo>
                      <a:pt x="448" y="811"/>
                    </a:lnTo>
                    <a:lnTo>
                      <a:pt x="458" y="812"/>
                    </a:lnTo>
                    <a:lnTo>
                      <a:pt x="469" y="812"/>
                    </a:lnTo>
                    <a:lnTo>
                      <a:pt x="483" y="812"/>
                    </a:lnTo>
                    <a:lnTo>
                      <a:pt x="497" y="810"/>
                    </a:lnTo>
                    <a:lnTo>
                      <a:pt x="512" y="808"/>
                    </a:lnTo>
                    <a:lnTo>
                      <a:pt x="524" y="804"/>
                    </a:lnTo>
                    <a:lnTo>
                      <a:pt x="536" y="800"/>
                    </a:lnTo>
                    <a:lnTo>
                      <a:pt x="548" y="794"/>
                    </a:lnTo>
                    <a:lnTo>
                      <a:pt x="559" y="788"/>
                    </a:lnTo>
                    <a:lnTo>
                      <a:pt x="569" y="780"/>
                    </a:lnTo>
                    <a:lnTo>
                      <a:pt x="579" y="772"/>
                    </a:lnTo>
                    <a:lnTo>
                      <a:pt x="588" y="762"/>
                    </a:lnTo>
                    <a:lnTo>
                      <a:pt x="598" y="750"/>
                    </a:lnTo>
                    <a:lnTo>
                      <a:pt x="606" y="738"/>
                    </a:lnTo>
                    <a:lnTo>
                      <a:pt x="613" y="723"/>
                    </a:lnTo>
                    <a:lnTo>
                      <a:pt x="620" y="709"/>
                    </a:lnTo>
                    <a:lnTo>
                      <a:pt x="626" y="693"/>
                    </a:lnTo>
                    <a:lnTo>
                      <a:pt x="631" y="675"/>
                    </a:lnTo>
                    <a:close/>
                    <a:moveTo>
                      <a:pt x="646" y="419"/>
                    </a:moveTo>
                    <a:lnTo>
                      <a:pt x="644" y="392"/>
                    </a:lnTo>
                    <a:lnTo>
                      <a:pt x="641" y="367"/>
                    </a:lnTo>
                    <a:lnTo>
                      <a:pt x="636" y="344"/>
                    </a:lnTo>
                    <a:lnTo>
                      <a:pt x="630" y="323"/>
                    </a:lnTo>
                    <a:lnTo>
                      <a:pt x="622" y="303"/>
                    </a:lnTo>
                    <a:lnTo>
                      <a:pt x="613" y="283"/>
                    </a:lnTo>
                    <a:lnTo>
                      <a:pt x="607" y="275"/>
                    </a:lnTo>
                    <a:lnTo>
                      <a:pt x="602" y="267"/>
                    </a:lnTo>
                    <a:lnTo>
                      <a:pt x="596" y="259"/>
                    </a:lnTo>
                    <a:lnTo>
                      <a:pt x="588" y="252"/>
                    </a:lnTo>
                    <a:lnTo>
                      <a:pt x="574" y="238"/>
                    </a:lnTo>
                    <a:lnTo>
                      <a:pt x="560" y="227"/>
                    </a:lnTo>
                    <a:lnTo>
                      <a:pt x="545" y="217"/>
                    </a:lnTo>
                    <a:lnTo>
                      <a:pt x="529" y="209"/>
                    </a:lnTo>
                    <a:lnTo>
                      <a:pt x="512" y="203"/>
                    </a:lnTo>
                    <a:lnTo>
                      <a:pt x="493" y="198"/>
                    </a:lnTo>
                    <a:lnTo>
                      <a:pt x="475" y="196"/>
                    </a:lnTo>
                    <a:lnTo>
                      <a:pt x="457" y="195"/>
                    </a:lnTo>
                    <a:lnTo>
                      <a:pt x="446" y="195"/>
                    </a:lnTo>
                    <a:lnTo>
                      <a:pt x="436" y="196"/>
                    </a:lnTo>
                    <a:lnTo>
                      <a:pt x="426" y="197"/>
                    </a:lnTo>
                    <a:lnTo>
                      <a:pt x="417" y="199"/>
                    </a:lnTo>
                    <a:lnTo>
                      <a:pt x="407" y="201"/>
                    </a:lnTo>
                    <a:lnTo>
                      <a:pt x="398" y="203"/>
                    </a:lnTo>
                    <a:lnTo>
                      <a:pt x="389" y="206"/>
                    </a:lnTo>
                    <a:lnTo>
                      <a:pt x="380" y="210"/>
                    </a:lnTo>
                    <a:lnTo>
                      <a:pt x="372" y="214"/>
                    </a:lnTo>
                    <a:lnTo>
                      <a:pt x="364" y="218"/>
                    </a:lnTo>
                    <a:lnTo>
                      <a:pt x="356" y="224"/>
                    </a:lnTo>
                    <a:lnTo>
                      <a:pt x="348" y="229"/>
                    </a:lnTo>
                    <a:lnTo>
                      <a:pt x="340" y="235"/>
                    </a:lnTo>
                    <a:lnTo>
                      <a:pt x="333" y="241"/>
                    </a:lnTo>
                    <a:lnTo>
                      <a:pt x="326" y="248"/>
                    </a:lnTo>
                    <a:lnTo>
                      <a:pt x="319" y="255"/>
                    </a:lnTo>
                    <a:lnTo>
                      <a:pt x="312" y="263"/>
                    </a:lnTo>
                    <a:lnTo>
                      <a:pt x="306" y="271"/>
                    </a:lnTo>
                    <a:lnTo>
                      <a:pt x="300" y="279"/>
                    </a:lnTo>
                    <a:lnTo>
                      <a:pt x="295" y="288"/>
                    </a:lnTo>
                    <a:lnTo>
                      <a:pt x="290" y="297"/>
                    </a:lnTo>
                    <a:lnTo>
                      <a:pt x="286" y="307"/>
                    </a:lnTo>
                    <a:lnTo>
                      <a:pt x="282" y="317"/>
                    </a:lnTo>
                    <a:lnTo>
                      <a:pt x="278" y="327"/>
                    </a:lnTo>
                    <a:lnTo>
                      <a:pt x="275" y="337"/>
                    </a:lnTo>
                    <a:lnTo>
                      <a:pt x="273" y="348"/>
                    </a:lnTo>
                    <a:lnTo>
                      <a:pt x="270" y="359"/>
                    </a:lnTo>
                    <a:lnTo>
                      <a:pt x="269" y="370"/>
                    </a:lnTo>
                    <a:lnTo>
                      <a:pt x="267" y="382"/>
                    </a:lnTo>
                    <a:lnTo>
                      <a:pt x="266" y="394"/>
                    </a:lnTo>
                    <a:lnTo>
                      <a:pt x="266" y="406"/>
                    </a:lnTo>
                    <a:lnTo>
                      <a:pt x="266" y="419"/>
                    </a:lnTo>
                    <a:lnTo>
                      <a:pt x="646" y="419"/>
                    </a:lnTo>
                    <a:close/>
                  </a:path>
                </a:pathLst>
              </a:custGeom>
              <a:noFill/>
              <a:ln w="9525">
                <a:noFill/>
                <a:round/>
                <a:headEnd/>
                <a:tailEnd/>
              </a:ln>
            </p:spPr>
            <p:txBody>
              <a:bodyPr/>
              <a:lstStyle/>
              <a:p>
                <a:endParaRPr lang="pt-BR"/>
              </a:p>
            </p:txBody>
          </p:sp>
        </p:grpSp>
        <p:sp>
          <p:nvSpPr>
            <p:cNvPr id="17609" name="Line 1225"/>
            <p:cNvSpPr>
              <a:spLocks noChangeShapeType="1"/>
            </p:cNvSpPr>
            <p:nvPr/>
          </p:nvSpPr>
          <p:spPr bwMode="auto">
            <a:xfrm>
              <a:off x="581" y="0"/>
              <a:ext cx="0" cy="4896"/>
            </a:xfrm>
            <a:prstGeom prst="line">
              <a:avLst/>
            </a:prstGeom>
            <a:noFill/>
            <a:ln w="9525">
              <a:noFill/>
              <a:round/>
              <a:headEnd/>
              <a:tailEnd/>
            </a:ln>
            <a:effectLst/>
          </p:spPr>
          <p:txBody>
            <a:bodyPr wrap="none" anchor="ctr"/>
            <a:lstStyle/>
            <a:p>
              <a:endParaRPr lang="pt-BR"/>
            </a:p>
          </p:txBody>
        </p:sp>
        <p:sp>
          <p:nvSpPr>
            <p:cNvPr id="17648" name="Rectangle 1264"/>
            <p:cNvSpPr>
              <a:spLocks noChangeArrowheads="1"/>
            </p:cNvSpPr>
            <p:nvPr/>
          </p:nvSpPr>
          <p:spPr bwMode="auto">
            <a:xfrm flipH="1">
              <a:off x="4449" y="4465"/>
              <a:ext cx="1539" cy="279"/>
            </a:xfrm>
            <a:prstGeom prst="rect">
              <a:avLst/>
            </a:prstGeom>
            <a:noFill/>
            <a:ln w="9525">
              <a:noFill/>
              <a:miter lim="800000"/>
              <a:headEnd/>
              <a:tailEnd/>
            </a:ln>
            <a:effectLst/>
          </p:spPr>
          <p:txBody>
            <a:bodyPr wrap="none" anchor="ctr"/>
            <a:lstStyle/>
            <a:p>
              <a:endParaRPr lang="pt-BR"/>
            </a:p>
          </p:txBody>
        </p:sp>
        <p:grpSp>
          <p:nvGrpSpPr>
            <p:cNvPr id="17708" name="Group 1324"/>
            <p:cNvGrpSpPr>
              <a:grpSpLocks/>
            </p:cNvGrpSpPr>
            <p:nvPr/>
          </p:nvGrpSpPr>
          <p:grpSpPr bwMode="auto">
            <a:xfrm>
              <a:off x="32" y="10"/>
              <a:ext cx="491" cy="176"/>
              <a:chOff x="2504" y="0"/>
              <a:chExt cx="491" cy="176"/>
            </a:xfrm>
          </p:grpSpPr>
          <p:grpSp>
            <p:nvGrpSpPr>
              <p:cNvPr id="17675" name="Group 1291"/>
              <p:cNvGrpSpPr>
                <a:grpSpLocks/>
              </p:cNvGrpSpPr>
              <p:nvPr/>
            </p:nvGrpSpPr>
            <p:grpSpPr bwMode="auto">
              <a:xfrm>
                <a:off x="2525" y="91"/>
                <a:ext cx="385" cy="85"/>
                <a:chOff x="1834" y="0"/>
                <a:chExt cx="385" cy="85"/>
              </a:xfrm>
            </p:grpSpPr>
            <p:sp>
              <p:nvSpPr>
                <p:cNvPr id="17657" name="Freeform 1273"/>
                <p:cNvSpPr>
                  <a:spLocks/>
                </p:cNvSpPr>
                <p:nvPr/>
              </p:nvSpPr>
              <p:spPr bwMode="auto">
                <a:xfrm>
                  <a:off x="1834" y="5"/>
                  <a:ext cx="27" cy="61"/>
                </a:xfrm>
                <a:custGeom>
                  <a:avLst/>
                  <a:gdLst/>
                  <a:ahLst/>
                  <a:cxnLst>
                    <a:cxn ang="0">
                      <a:pos x="0" y="67"/>
                    </a:cxn>
                    <a:cxn ang="0">
                      <a:pos x="0" y="0"/>
                    </a:cxn>
                    <a:cxn ang="0">
                      <a:pos x="7" y="0"/>
                    </a:cxn>
                    <a:cxn ang="0">
                      <a:pos x="7" y="61"/>
                    </a:cxn>
                    <a:cxn ang="0">
                      <a:pos x="30" y="61"/>
                    </a:cxn>
                    <a:cxn ang="0">
                      <a:pos x="30" y="67"/>
                    </a:cxn>
                    <a:cxn ang="0">
                      <a:pos x="0" y="67"/>
                    </a:cxn>
                  </a:cxnLst>
                  <a:rect l="0" t="0" r="r" b="b"/>
                  <a:pathLst>
                    <a:path w="30" h="67">
                      <a:moveTo>
                        <a:pt x="0" y="67"/>
                      </a:moveTo>
                      <a:lnTo>
                        <a:pt x="0" y="0"/>
                      </a:lnTo>
                      <a:lnTo>
                        <a:pt x="7" y="0"/>
                      </a:lnTo>
                      <a:lnTo>
                        <a:pt x="7" y="61"/>
                      </a:lnTo>
                      <a:lnTo>
                        <a:pt x="30" y="61"/>
                      </a:lnTo>
                      <a:lnTo>
                        <a:pt x="30" y="67"/>
                      </a:lnTo>
                      <a:lnTo>
                        <a:pt x="0" y="67"/>
                      </a:lnTo>
                      <a:close/>
                    </a:path>
                  </a:pathLst>
                </a:custGeom>
                <a:noFill/>
                <a:ln w="9525">
                  <a:noFill/>
                  <a:round/>
                  <a:headEnd/>
                  <a:tailEnd/>
                </a:ln>
              </p:spPr>
              <p:txBody>
                <a:bodyPr/>
                <a:lstStyle/>
                <a:p>
                  <a:endParaRPr lang="pt-BR"/>
                </a:p>
              </p:txBody>
            </p:sp>
            <p:sp>
              <p:nvSpPr>
                <p:cNvPr id="17658" name="Freeform 1274"/>
                <p:cNvSpPr>
                  <a:spLocks noEditPoints="1"/>
                </p:cNvSpPr>
                <p:nvPr/>
              </p:nvSpPr>
              <p:spPr bwMode="auto">
                <a:xfrm>
                  <a:off x="1865" y="28"/>
                  <a:ext cx="35" cy="40"/>
                </a:xfrm>
                <a:custGeom>
                  <a:avLst/>
                  <a:gdLst/>
                  <a:ahLst/>
                  <a:cxnLst>
                    <a:cxn ang="0">
                      <a:pos x="33" y="15"/>
                    </a:cxn>
                    <a:cxn ang="0">
                      <a:pos x="31" y="11"/>
                    </a:cxn>
                    <a:cxn ang="0">
                      <a:pos x="29" y="7"/>
                    </a:cxn>
                    <a:cxn ang="0">
                      <a:pos x="25" y="5"/>
                    </a:cxn>
                    <a:cxn ang="0">
                      <a:pos x="21" y="5"/>
                    </a:cxn>
                    <a:cxn ang="0">
                      <a:pos x="18" y="5"/>
                    </a:cxn>
                    <a:cxn ang="0">
                      <a:pos x="16" y="5"/>
                    </a:cxn>
                    <a:cxn ang="0">
                      <a:pos x="12" y="7"/>
                    </a:cxn>
                    <a:cxn ang="0">
                      <a:pos x="10" y="9"/>
                    </a:cxn>
                    <a:cxn ang="0">
                      <a:pos x="8" y="13"/>
                    </a:cxn>
                    <a:cxn ang="0">
                      <a:pos x="6" y="17"/>
                    </a:cxn>
                    <a:cxn ang="0">
                      <a:pos x="6" y="21"/>
                    </a:cxn>
                    <a:cxn ang="0">
                      <a:pos x="6" y="27"/>
                    </a:cxn>
                    <a:cxn ang="0">
                      <a:pos x="8" y="32"/>
                    </a:cxn>
                    <a:cxn ang="0">
                      <a:pos x="12" y="36"/>
                    </a:cxn>
                    <a:cxn ang="0">
                      <a:pos x="16" y="38"/>
                    </a:cxn>
                    <a:cxn ang="0">
                      <a:pos x="20" y="38"/>
                    </a:cxn>
                    <a:cxn ang="0">
                      <a:pos x="23" y="38"/>
                    </a:cxn>
                    <a:cxn ang="0">
                      <a:pos x="25" y="38"/>
                    </a:cxn>
                    <a:cxn ang="0">
                      <a:pos x="29" y="36"/>
                    </a:cxn>
                    <a:cxn ang="0">
                      <a:pos x="31" y="34"/>
                    </a:cxn>
                    <a:cxn ang="0">
                      <a:pos x="33" y="30"/>
                    </a:cxn>
                    <a:cxn ang="0">
                      <a:pos x="39" y="32"/>
                    </a:cxn>
                    <a:cxn ang="0">
                      <a:pos x="37" y="36"/>
                    </a:cxn>
                    <a:cxn ang="0">
                      <a:pos x="35" y="40"/>
                    </a:cxn>
                    <a:cxn ang="0">
                      <a:pos x="31" y="42"/>
                    </a:cxn>
                    <a:cxn ang="0">
                      <a:pos x="27" y="44"/>
                    </a:cxn>
                    <a:cxn ang="0">
                      <a:pos x="21" y="44"/>
                    </a:cxn>
                    <a:cxn ang="0">
                      <a:pos x="16" y="44"/>
                    </a:cxn>
                    <a:cxn ang="0">
                      <a:pos x="10" y="42"/>
                    </a:cxn>
                    <a:cxn ang="0">
                      <a:pos x="6" y="38"/>
                    </a:cxn>
                    <a:cxn ang="0">
                      <a:pos x="2" y="32"/>
                    </a:cxn>
                    <a:cxn ang="0">
                      <a:pos x="0" y="27"/>
                    </a:cxn>
                    <a:cxn ang="0">
                      <a:pos x="0" y="19"/>
                    </a:cxn>
                    <a:cxn ang="0">
                      <a:pos x="2" y="13"/>
                    </a:cxn>
                    <a:cxn ang="0">
                      <a:pos x="4" y="7"/>
                    </a:cxn>
                    <a:cxn ang="0">
                      <a:pos x="8" y="4"/>
                    </a:cxn>
                    <a:cxn ang="0">
                      <a:pos x="14" y="0"/>
                    </a:cxn>
                    <a:cxn ang="0">
                      <a:pos x="20" y="0"/>
                    </a:cxn>
                    <a:cxn ang="0">
                      <a:pos x="27" y="0"/>
                    </a:cxn>
                    <a:cxn ang="0">
                      <a:pos x="31" y="2"/>
                    </a:cxn>
                    <a:cxn ang="0">
                      <a:pos x="35" y="7"/>
                    </a:cxn>
                    <a:cxn ang="0">
                      <a:pos x="39" y="11"/>
                    </a:cxn>
                    <a:cxn ang="0">
                      <a:pos x="39" y="19"/>
                    </a:cxn>
                  </a:cxnLst>
                  <a:rect l="0" t="0" r="r" b="b"/>
                  <a:pathLst>
                    <a:path w="39" h="44">
                      <a:moveTo>
                        <a:pt x="33" y="17"/>
                      </a:moveTo>
                      <a:lnTo>
                        <a:pt x="33" y="15"/>
                      </a:lnTo>
                      <a:lnTo>
                        <a:pt x="33" y="15"/>
                      </a:lnTo>
                      <a:lnTo>
                        <a:pt x="31" y="13"/>
                      </a:lnTo>
                      <a:lnTo>
                        <a:pt x="31" y="11"/>
                      </a:lnTo>
                      <a:lnTo>
                        <a:pt x="31" y="11"/>
                      </a:lnTo>
                      <a:lnTo>
                        <a:pt x="31" y="9"/>
                      </a:lnTo>
                      <a:lnTo>
                        <a:pt x="29" y="9"/>
                      </a:lnTo>
                      <a:lnTo>
                        <a:pt x="29" y="7"/>
                      </a:lnTo>
                      <a:lnTo>
                        <a:pt x="27" y="7"/>
                      </a:lnTo>
                      <a:lnTo>
                        <a:pt x="27" y="7"/>
                      </a:lnTo>
                      <a:lnTo>
                        <a:pt x="25" y="5"/>
                      </a:lnTo>
                      <a:lnTo>
                        <a:pt x="25" y="5"/>
                      </a:lnTo>
                      <a:lnTo>
                        <a:pt x="23" y="5"/>
                      </a:lnTo>
                      <a:lnTo>
                        <a:pt x="21" y="5"/>
                      </a:lnTo>
                      <a:lnTo>
                        <a:pt x="21" y="5"/>
                      </a:lnTo>
                      <a:lnTo>
                        <a:pt x="20" y="5"/>
                      </a:lnTo>
                      <a:lnTo>
                        <a:pt x="18" y="5"/>
                      </a:lnTo>
                      <a:lnTo>
                        <a:pt x="18" y="5"/>
                      </a:lnTo>
                      <a:lnTo>
                        <a:pt x="16" y="5"/>
                      </a:lnTo>
                      <a:lnTo>
                        <a:pt x="16" y="5"/>
                      </a:lnTo>
                      <a:lnTo>
                        <a:pt x="14" y="5"/>
                      </a:lnTo>
                      <a:lnTo>
                        <a:pt x="12" y="7"/>
                      </a:lnTo>
                      <a:lnTo>
                        <a:pt x="12" y="7"/>
                      </a:lnTo>
                      <a:lnTo>
                        <a:pt x="10" y="7"/>
                      </a:lnTo>
                      <a:lnTo>
                        <a:pt x="10" y="9"/>
                      </a:lnTo>
                      <a:lnTo>
                        <a:pt x="10" y="9"/>
                      </a:lnTo>
                      <a:lnTo>
                        <a:pt x="8" y="11"/>
                      </a:lnTo>
                      <a:lnTo>
                        <a:pt x="8" y="11"/>
                      </a:lnTo>
                      <a:lnTo>
                        <a:pt x="8" y="13"/>
                      </a:lnTo>
                      <a:lnTo>
                        <a:pt x="8" y="15"/>
                      </a:lnTo>
                      <a:lnTo>
                        <a:pt x="6" y="15"/>
                      </a:lnTo>
                      <a:lnTo>
                        <a:pt x="6" y="17"/>
                      </a:lnTo>
                      <a:lnTo>
                        <a:pt x="33" y="17"/>
                      </a:lnTo>
                      <a:close/>
                      <a:moveTo>
                        <a:pt x="39" y="21"/>
                      </a:moveTo>
                      <a:lnTo>
                        <a:pt x="6" y="21"/>
                      </a:lnTo>
                      <a:lnTo>
                        <a:pt x="6" y="23"/>
                      </a:lnTo>
                      <a:lnTo>
                        <a:pt x="6" y="25"/>
                      </a:lnTo>
                      <a:lnTo>
                        <a:pt x="6" y="27"/>
                      </a:lnTo>
                      <a:lnTo>
                        <a:pt x="8" y="28"/>
                      </a:lnTo>
                      <a:lnTo>
                        <a:pt x="8" y="30"/>
                      </a:lnTo>
                      <a:lnTo>
                        <a:pt x="8" y="32"/>
                      </a:lnTo>
                      <a:lnTo>
                        <a:pt x="10" y="32"/>
                      </a:lnTo>
                      <a:lnTo>
                        <a:pt x="10" y="34"/>
                      </a:lnTo>
                      <a:lnTo>
                        <a:pt x="12" y="36"/>
                      </a:lnTo>
                      <a:lnTo>
                        <a:pt x="12" y="36"/>
                      </a:lnTo>
                      <a:lnTo>
                        <a:pt x="14" y="36"/>
                      </a:lnTo>
                      <a:lnTo>
                        <a:pt x="16" y="38"/>
                      </a:lnTo>
                      <a:lnTo>
                        <a:pt x="16" y="38"/>
                      </a:lnTo>
                      <a:lnTo>
                        <a:pt x="18" y="38"/>
                      </a:lnTo>
                      <a:lnTo>
                        <a:pt x="20" y="38"/>
                      </a:lnTo>
                      <a:lnTo>
                        <a:pt x="21" y="38"/>
                      </a:lnTo>
                      <a:lnTo>
                        <a:pt x="21" y="38"/>
                      </a:lnTo>
                      <a:lnTo>
                        <a:pt x="23" y="38"/>
                      </a:lnTo>
                      <a:lnTo>
                        <a:pt x="23" y="38"/>
                      </a:lnTo>
                      <a:lnTo>
                        <a:pt x="25" y="38"/>
                      </a:lnTo>
                      <a:lnTo>
                        <a:pt x="25" y="38"/>
                      </a:lnTo>
                      <a:lnTo>
                        <a:pt x="27" y="38"/>
                      </a:lnTo>
                      <a:lnTo>
                        <a:pt x="27" y="36"/>
                      </a:lnTo>
                      <a:lnTo>
                        <a:pt x="29" y="36"/>
                      </a:lnTo>
                      <a:lnTo>
                        <a:pt x="29" y="36"/>
                      </a:lnTo>
                      <a:lnTo>
                        <a:pt x="31" y="34"/>
                      </a:lnTo>
                      <a:lnTo>
                        <a:pt x="31" y="34"/>
                      </a:lnTo>
                      <a:lnTo>
                        <a:pt x="31" y="32"/>
                      </a:lnTo>
                      <a:lnTo>
                        <a:pt x="33" y="32"/>
                      </a:lnTo>
                      <a:lnTo>
                        <a:pt x="33" y="30"/>
                      </a:lnTo>
                      <a:lnTo>
                        <a:pt x="33" y="30"/>
                      </a:lnTo>
                      <a:lnTo>
                        <a:pt x="35" y="28"/>
                      </a:lnTo>
                      <a:lnTo>
                        <a:pt x="39" y="32"/>
                      </a:lnTo>
                      <a:lnTo>
                        <a:pt x="39" y="34"/>
                      </a:lnTo>
                      <a:lnTo>
                        <a:pt x="39" y="34"/>
                      </a:lnTo>
                      <a:lnTo>
                        <a:pt x="37" y="36"/>
                      </a:lnTo>
                      <a:lnTo>
                        <a:pt x="37" y="38"/>
                      </a:lnTo>
                      <a:lnTo>
                        <a:pt x="35" y="38"/>
                      </a:lnTo>
                      <a:lnTo>
                        <a:pt x="35" y="40"/>
                      </a:lnTo>
                      <a:lnTo>
                        <a:pt x="33" y="40"/>
                      </a:lnTo>
                      <a:lnTo>
                        <a:pt x="31" y="42"/>
                      </a:lnTo>
                      <a:lnTo>
                        <a:pt x="31" y="42"/>
                      </a:lnTo>
                      <a:lnTo>
                        <a:pt x="29" y="42"/>
                      </a:lnTo>
                      <a:lnTo>
                        <a:pt x="27" y="44"/>
                      </a:lnTo>
                      <a:lnTo>
                        <a:pt x="27" y="44"/>
                      </a:lnTo>
                      <a:lnTo>
                        <a:pt x="25" y="44"/>
                      </a:lnTo>
                      <a:lnTo>
                        <a:pt x="23" y="44"/>
                      </a:lnTo>
                      <a:lnTo>
                        <a:pt x="21" y="44"/>
                      </a:lnTo>
                      <a:lnTo>
                        <a:pt x="21" y="44"/>
                      </a:lnTo>
                      <a:lnTo>
                        <a:pt x="18" y="44"/>
                      </a:lnTo>
                      <a:lnTo>
                        <a:pt x="16" y="44"/>
                      </a:lnTo>
                      <a:lnTo>
                        <a:pt x="14" y="44"/>
                      </a:lnTo>
                      <a:lnTo>
                        <a:pt x="12" y="42"/>
                      </a:lnTo>
                      <a:lnTo>
                        <a:pt x="10" y="42"/>
                      </a:lnTo>
                      <a:lnTo>
                        <a:pt x="8" y="40"/>
                      </a:lnTo>
                      <a:lnTo>
                        <a:pt x="8" y="40"/>
                      </a:lnTo>
                      <a:lnTo>
                        <a:pt x="6" y="38"/>
                      </a:lnTo>
                      <a:lnTo>
                        <a:pt x="4" y="36"/>
                      </a:lnTo>
                      <a:lnTo>
                        <a:pt x="4" y="34"/>
                      </a:lnTo>
                      <a:lnTo>
                        <a:pt x="2" y="32"/>
                      </a:lnTo>
                      <a:lnTo>
                        <a:pt x="2" y="30"/>
                      </a:lnTo>
                      <a:lnTo>
                        <a:pt x="0" y="28"/>
                      </a:lnTo>
                      <a:lnTo>
                        <a:pt x="0" y="27"/>
                      </a:lnTo>
                      <a:lnTo>
                        <a:pt x="0" y="25"/>
                      </a:lnTo>
                      <a:lnTo>
                        <a:pt x="0" y="23"/>
                      </a:lnTo>
                      <a:lnTo>
                        <a:pt x="0" y="19"/>
                      </a:lnTo>
                      <a:lnTo>
                        <a:pt x="0" y="17"/>
                      </a:lnTo>
                      <a:lnTo>
                        <a:pt x="0" y="15"/>
                      </a:lnTo>
                      <a:lnTo>
                        <a:pt x="2" y="13"/>
                      </a:lnTo>
                      <a:lnTo>
                        <a:pt x="2" y="11"/>
                      </a:lnTo>
                      <a:lnTo>
                        <a:pt x="4" y="9"/>
                      </a:lnTo>
                      <a:lnTo>
                        <a:pt x="4" y="7"/>
                      </a:lnTo>
                      <a:lnTo>
                        <a:pt x="6" y="5"/>
                      </a:lnTo>
                      <a:lnTo>
                        <a:pt x="8" y="4"/>
                      </a:lnTo>
                      <a:lnTo>
                        <a:pt x="8" y="4"/>
                      </a:lnTo>
                      <a:lnTo>
                        <a:pt x="10" y="2"/>
                      </a:lnTo>
                      <a:lnTo>
                        <a:pt x="12" y="2"/>
                      </a:lnTo>
                      <a:lnTo>
                        <a:pt x="14" y="0"/>
                      </a:lnTo>
                      <a:lnTo>
                        <a:pt x="16" y="0"/>
                      </a:lnTo>
                      <a:lnTo>
                        <a:pt x="18" y="0"/>
                      </a:lnTo>
                      <a:lnTo>
                        <a:pt x="20" y="0"/>
                      </a:lnTo>
                      <a:lnTo>
                        <a:pt x="23" y="0"/>
                      </a:lnTo>
                      <a:lnTo>
                        <a:pt x="25" y="0"/>
                      </a:lnTo>
                      <a:lnTo>
                        <a:pt x="27" y="0"/>
                      </a:lnTo>
                      <a:lnTo>
                        <a:pt x="27" y="2"/>
                      </a:lnTo>
                      <a:lnTo>
                        <a:pt x="29" y="2"/>
                      </a:lnTo>
                      <a:lnTo>
                        <a:pt x="31" y="2"/>
                      </a:lnTo>
                      <a:lnTo>
                        <a:pt x="33" y="4"/>
                      </a:lnTo>
                      <a:lnTo>
                        <a:pt x="35" y="5"/>
                      </a:lnTo>
                      <a:lnTo>
                        <a:pt x="35" y="7"/>
                      </a:lnTo>
                      <a:lnTo>
                        <a:pt x="37" y="7"/>
                      </a:lnTo>
                      <a:lnTo>
                        <a:pt x="37" y="9"/>
                      </a:lnTo>
                      <a:lnTo>
                        <a:pt x="39" y="11"/>
                      </a:lnTo>
                      <a:lnTo>
                        <a:pt x="39" y="13"/>
                      </a:lnTo>
                      <a:lnTo>
                        <a:pt x="39" y="15"/>
                      </a:lnTo>
                      <a:lnTo>
                        <a:pt x="39" y="19"/>
                      </a:lnTo>
                      <a:lnTo>
                        <a:pt x="39" y="21"/>
                      </a:lnTo>
                      <a:lnTo>
                        <a:pt x="39" y="21"/>
                      </a:lnTo>
                      <a:close/>
                    </a:path>
                  </a:pathLst>
                </a:custGeom>
                <a:noFill/>
                <a:ln w="9525">
                  <a:noFill/>
                  <a:round/>
                  <a:headEnd/>
                  <a:tailEnd/>
                </a:ln>
              </p:spPr>
              <p:txBody>
                <a:bodyPr/>
                <a:lstStyle/>
                <a:p>
                  <a:endParaRPr lang="pt-BR"/>
                </a:p>
              </p:txBody>
            </p:sp>
            <p:sp>
              <p:nvSpPr>
                <p:cNvPr id="17659" name="Freeform 1275"/>
                <p:cNvSpPr>
                  <a:spLocks/>
                </p:cNvSpPr>
                <p:nvPr/>
              </p:nvSpPr>
              <p:spPr bwMode="auto">
                <a:xfrm>
                  <a:off x="1904" y="0"/>
                  <a:ext cx="23" cy="66"/>
                </a:xfrm>
                <a:custGeom>
                  <a:avLst/>
                  <a:gdLst/>
                  <a:ahLst/>
                  <a:cxnLst>
                    <a:cxn ang="0">
                      <a:pos x="8" y="36"/>
                    </a:cxn>
                    <a:cxn ang="0">
                      <a:pos x="0" y="33"/>
                    </a:cxn>
                    <a:cxn ang="0">
                      <a:pos x="8" y="19"/>
                    </a:cxn>
                    <a:cxn ang="0">
                      <a:pos x="8" y="13"/>
                    </a:cxn>
                    <a:cxn ang="0">
                      <a:pos x="10" y="10"/>
                    </a:cxn>
                    <a:cxn ang="0">
                      <a:pos x="10" y="6"/>
                    </a:cxn>
                    <a:cxn ang="0">
                      <a:pos x="10" y="4"/>
                    </a:cxn>
                    <a:cxn ang="0">
                      <a:pos x="12" y="2"/>
                    </a:cxn>
                    <a:cxn ang="0">
                      <a:pos x="14" y="0"/>
                    </a:cxn>
                    <a:cxn ang="0">
                      <a:pos x="16" y="0"/>
                    </a:cxn>
                    <a:cxn ang="0">
                      <a:pos x="20" y="0"/>
                    </a:cxn>
                    <a:cxn ang="0">
                      <a:pos x="20" y="0"/>
                    </a:cxn>
                    <a:cxn ang="0">
                      <a:pos x="22" y="0"/>
                    </a:cxn>
                    <a:cxn ang="0">
                      <a:pos x="22" y="0"/>
                    </a:cxn>
                    <a:cxn ang="0">
                      <a:pos x="22" y="0"/>
                    </a:cxn>
                    <a:cxn ang="0">
                      <a:pos x="24" y="0"/>
                    </a:cxn>
                    <a:cxn ang="0">
                      <a:pos x="24" y="0"/>
                    </a:cxn>
                    <a:cxn ang="0">
                      <a:pos x="25" y="0"/>
                    </a:cxn>
                    <a:cxn ang="0">
                      <a:pos x="25" y="2"/>
                    </a:cxn>
                    <a:cxn ang="0">
                      <a:pos x="24" y="6"/>
                    </a:cxn>
                    <a:cxn ang="0">
                      <a:pos x="24" y="6"/>
                    </a:cxn>
                    <a:cxn ang="0">
                      <a:pos x="24" y="6"/>
                    </a:cxn>
                    <a:cxn ang="0">
                      <a:pos x="22" y="6"/>
                    </a:cxn>
                    <a:cxn ang="0">
                      <a:pos x="22" y="6"/>
                    </a:cxn>
                    <a:cxn ang="0">
                      <a:pos x="22" y="6"/>
                    </a:cxn>
                    <a:cxn ang="0">
                      <a:pos x="22" y="6"/>
                    </a:cxn>
                    <a:cxn ang="0">
                      <a:pos x="20" y="6"/>
                    </a:cxn>
                    <a:cxn ang="0">
                      <a:pos x="20" y="6"/>
                    </a:cxn>
                    <a:cxn ang="0">
                      <a:pos x="18" y="6"/>
                    </a:cxn>
                    <a:cxn ang="0">
                      <a:pos x="18" y="6"/>
                    </a:cxn>
                    <a:cxn ang="0">
                      <a:pos x="16" y="8"/>
                    </a:cxn>
                    <a:cxn ang="0">
                      <a:pos x="16" y="8"/>
                    </a:cxn>
                    <a:cxn ang="0">
                      <a:pos x="16" y="10"/>
                    </a:cxn>
                    <a:cxn ang="0">
                      <a:pos x="14" y="12"/>
                    </a:cxn>
                    <a:cxn ang="0">
                      <a:pos x="14" y="15"/>
                    </a:cxn>
                    <a:cxn ang="0">
                      <a:pos x="14" y="33"/>
                    </a:cxn>
                    <a:cxn ang="0">
                      <a:pos x="24" y="36"/>
                    </a:cxn>
                    <a:cxn ang="0">
                      <a:pos x="14" y="73"/>
                    </a:cxn>
                  </a:cxnLst>
                  <a:rect l="0" t="0" r="r" b="b"/>
                  <a:pathLst>
                    <a:path w="25" h="73">
                      <a:moveTo>
                        <a:pt x="8" y="73"/>
                      </a:moveTo>
                      <a:lnTo>
                        <a:pt x="8" y="36"/>
                      </a:lnTo>
                      <a:lnTo>
                        <a:pt x="0" y="36"/>
                      </a:lnTo>
                      <a:lnTo>
                        <a:pt x="0" y="33"/>
                      </a:lnTo>
                      <a:lnTo>
                        <a:pt x="8" y="33"/>
                      </a:lnTo>
                      <a:lnTo>
                        <a:pt x="8" y="19"/>
                      </a:lnTo>
                      <a:lnTo>
                        <a:pt x="8" y="17"/>
                      </a:lnTo>
                      <a:lnTo>
                        <a:pt x="8" y="13"/>
                      </a:lnTo>
                      <a:lnTo>
                        <a:pt x="8" y="12"/>
                      </a:lnTo>
                      <a:lnTo>
                        <a:pt x="10" y="10"/>
                      </a:lnTo>
                      <a:lnTo>
                        <a:pt x="10" y="8"/>
                      </a:lnTo>
                      <a:lnTo>
                        <a:pt x="10" y="6"/>
                      </a:lnTo>
                      <a:lnTo>
                        <a:pt x="10" y="4"/>
                      </a:lnTo>
                      <a:lnTo>
                        <a:pt x="10" y="4"/>
                      </a:lnTo>
                      <a:lnTo>
                        <a:pt x="12" y="2"/>
                      </a:lnTo>
                      <a:lnTo>
                        <a:pt x="12" y="2"/>
                      </a:lnTo>
                      <a:lnTo>
                        <a:pt x="14" y="2"/>
                      </a:lnTo>
                      <a:lnTo>
                        <a:pt x="14" y="0"/>
                      </a:lnTo>
                      <a:lnTo>
                        <a:pt x="16" y="0"/>
                      </a:lnTo>
                      <a:lnTo>
                        <a:pt x="16" y="0"/>
                      </a:lnTo>
                      <a:lnTo>
                        <a:pt x="18" y="0"/>
                      </a:lnTo>
                      <a:lnTo>
                        <a:pt x="20" y="0"/>
                      </a:lnTo>
                      <a:lnTo>
                        <a:pt x="20" y="0"/>
                      </a:lnTo>
                      <a:lnTo>
                        <a:pt x="20" y="0"/>
                      </a:lnTo>
                      <a:lnTo>
                        <a:pt x="22" y="0"/>
                      </a:lnTo>
                      <a:lnTo>
                        <a:pt x="22" y="0"/>
                      </a:lnTo>
                      <a:lnTo>
                        <a:pt x="22" y="0"/>
                      </a:lnTo>
                      <a:lnTo>
                        <a:pt x="22" y="0"/>
                      </a:lnTo>
                      <a:lnTo>
                        <a:pt x="22" y="0"/>
                      </a:lnTo>
                      <a:lnTo>
                        <a:pt x="22" y="0"/>
                      </a:lnTo>
                      <a:lnTo>
                        <a:pt x="24" y="0"/>
                      </a:lnTo>
                      <a:lnTo>
                        <a:pt x="24" y="0"/>
                      </a:lnTo>
                      <a:lnTo>
                        <a:pt x="24" y="0"/>
                      </a:lnTo>
                      <a:lnTo>
                        <a:pt x="24" y="0"/>
                      </a:lnTo>
                      <a:lnTo>
                        <a:pt x="24" y="0"/>
                      </a:lnTo>
                      <a:lnTo>
                        <a:pt x="25" y="0"/>
                      </a:lnTo>
                      <a:lnTo>
                        <a:pt x="25" y="0"/>
                      </a:lnTo>
                      <a:lnTo>
                        <a:pt x="25" y="2"/>
                      </a:lnTo>
                      <a:lnTo>
                        <a:pt x="24" y="6"/>
                      </a:lnTo>
                      <a:lnTo>
                        <a:pt x="24" y="6"/>
                      </a:lnTo>
                      <a:lnTo>
                        <a:pt x="24" y="6"/>
                      </a:lnTo>
                      <a:lnTo>
                        <a:pt x="24" y="6"/>
                      </a:lnTo>
                      <a:lnTo>
                        <a:pt x="24" y="6"/>
                      </a:lnTo>
                      <a:lnTo>
                        <a:pt x="24" y="6"/>
                      </a:lnTo>
                      <a:lnTo>
                        <a:pt x="22" y="6"/>
                      </a:lnTo>
                      <a:lnTo>
                        <a:pt x="22" y="6"/>
                      </a:lnTo>
                      <a:lnTo>
                        <a:pt x="22" y="6"/>
                      </a:lnTo>
                      <a:lnTo>
                        <a:pt x="22" y="6"/>
                      </a:lnTo>
                      <a:lnTo>
                        <a:pt x="22" y="6"/>
                      </a:lnTo>
                      <a:lnTo>
                        <a:pt x="22" y="6"/>
                      </a:lnTo>
                      <a:lnTo>
                        <a:pt x="22" y="6"/>
                      </a:lnTo>
                      <a:lnTo>
                        <a:pt x="22" y="6"/>
                      </a:lnTo>
                      <a:lnTo>
                        <a:pt x="20" y="6"/>
                      </a:lnTo>
                      <a:lnTo>
                        <a:pt x="20" y="6"/>
                      </a:lnTo>
                      <a:lnTo>
                        <a:pt x="20" y="6"/>
                      </a:lnTo>
                      <a:lnTo>
                        <a:pt x="20" y="6"/>
                      </a:lnTo>
                      <a:lnTo>
                        <a:pt x="18" y="6"/>
                      </a:lnTo>
                      <a:lnTo>
                        <a:pt x="18" y="6"/>
                      </a:lnTo>
                      <a:lnTo>
                        <a:pt x="18" y="6"/>
                      </a:lnTo>
                      <a:lnTo>
                        <a:pt x="18" y="6"/>
                      </a:lnTo>
                      <a:lnTo>
                        <a:pt x="16" y="6"/>
                      </a:lnTo>
                      <a:lnTo>
                        <a:pt x="16" y="8"/>
                      </a:lnTo>
                      <a:lnTo>
                        <a:pt x="16" y="8"/>
                      </a:lnTo>
                      <a:lnTo>
                        <a:pt x="16" y="8"/>
                      </a:lnTo>
                      <a:lnTo>
                        <a:pt x="16" y="10"/>
                      </a:lnTo>
                      <a:lnTo>
                        <a:pt x="16" y="10"/>
                      </a:lnTo>
                      <a:lnTo>
                        <a:pt x="14" y="12"/>
                      </a:lnTo>
                      <a:lnTo>
                        <a:pt x="14" y="12"/>
                      </a:lnTo>
                      <a:lnTo>
                        <a:pt x="14" y="13"/>
                      </a:lnTo>
                      <a:lnTo>
                        <a:pt x="14" y="15"/>
                      </a:lnTo>
                      <a:lnTo>
                        <a:pt x="14" y="15"/>
                      </a:lnTo>
                      <a:lnTo>
                        <a:pt x="14" y="33"/>
                      </a:lnTo>
                      <a:lnTo>
                        <a:pt x="24" y="33"/>
                      </a:lnTo>
                      <a:lnTo>
                        <a:pt x="24" y="36"/>
                      </a:lnTo>
                      <a:lnTo>
                        <a:pt x="14" y="36"/>
                      </a:lnTo>
                      <a:lnTo>
                        <a:pt x="14" y="73"/>
                      </a:lnTo>
                      <a:lnTo>
                        <a:pt x="8" y="73"/>
                      </a:lnTo>
                      <a:close/>
                    </a:path>
                  </a:pathLst>
                </a:custGeom>
                <a:noFill/>
                <a:ln w="9525">
                  <a:noFill/>
                  <a:round/>
                  <a:headEnd/>
                  <a:tailEnd/>
                </a:ln>
              </p:spPr>
              <p:txBody>
                <a:bodyPr/>
                <a:lstStyle/>
                <a:p>
                  <a:endParaRPr lang="pt-BR"/>
                </a:p>
              </p:txBody>
            </p:sp>
            <p:sp>
              <p:nvSpPr>
                <p:cNvPr id="17660" name="Freeform 1276"/>
                <p:cNvSpPr>
                  <a:spLocks/>
                </p:cNvSpPr>
                <p:nvPr/>
              </p:nvSpPr>
              <p:spPr bwMode="auto">
                <a:xfrm>
                  <a:off x="1927" y="14"/>
                  <a:ext cx="20" cy="52"/>
                </a:xfrm>
                <a:custGeom>
                  <a:avLst/>
                  <a:gdLst/>
                  <a:ahLst/>
                  <a:cxnLst>
                    <a:cxn ang="0">
                      <a:pos x="8" y="21"/>
                    </a:cxn>
                    <a:cxn ang="0">
                      <a:pos x="0" y="21"/>
                    </a:cxn>
                    <a:cxn ang="0">
                      <a:pos x="0" y="18"/>
                    </a:cxn>
                    <a:cxn ang="0">
                      <a:pos x="8" y="18"/>
                    </a:cxn>
                    <a:cxn ang="0">
                      <a:pos x="8" y="0"/>
                    </a:cxn>
                    <a:cxn ang="0">
                      <a:pos x="14" y="0"/>
                    </a:cxn>
                    <a:cxn ang="0">
                      <a:pos x="14" y="18"/>
                    </a:cxn>
                    <a:cxn ang="0">
                      <a:pos x="22" y="18"/>
                    </a:cxn>
                    <a:cxn ang="0">
                      <a:pos x="22" y="21"/>
                    </a:cxn>
                    <a:cxn ang="0">
                      <a:pos x="14" y="21"/>
                    </a:cxn>
                    <a:cxn ang="0">
                      <a:pos x="14" y="58"/>
                    </a:cxn>
                    <a:cxn ang="0">
                      <a:pos x="8" y="58"/>
                    </a:cxn>
                    <a:cxn ang="0">
                      <a:pos x="8" y="21"/>
                    </a:cxn>
                  </a:cxnLst>
                  <a:rect l="0" t="0" r="r" b="b"/>
                  <a:pathLst>
                    <a:path w="22" h="58">
                      <a:moveTo>
                        <a:pt x="8" y="21"/>
                      </a:moveTo>
                      <a:lnTo>
                        <a:pt x="0" y="21"/>
                      </a:lnTo>
                      <a:lnTo>
                        <a:pt x="0" y="18"/>
                      </a:lnTo>
                      <a:lnTo>
                        <a:pt x="8" y="18"/>
                      </a:lnTo>
                      <a:lnTo>
                        <a:pt x="8" y="0"/>
                      </a:lnTo>
                      <a:lnTo>
                        <a:pt x="14" y="0"/>
                      </a:lnTo>
                      <a:lnTo>
                        <a:pt x="14" y="18"/>
                      </a:lnTo>
                      <a:lnTo>
                        <a:pt x="22" y="18"/>
                      </a:lnTo>
                      <a:lnTo>
                        <a:pt x="22" y="21"/>
                      </a:lnTo>
                      <a:lnTo>
                        <a:pt x="14" y="21"/>
                      </a:lnTo>
                      <a:lnTo>
                        <a:pt x="14" y="58"/>
                      </a:lnTo>
                      <a:lnTo>
                        <a:pt x="8" y="58"/>
                      </a:lnTo>
                      <a:lnTo>
                        <a:pt x="8" y="21"/>
                      </a:lnTo>
                      <a:close/>
                    </a:path>
                  </a:pathLst>
                </a:custGeom>
                <a:noFill/>
                <a:ln w="9525">
                  <a:noFill/>
                  <a:round/>
                  <a:headEnd/>
                  <a:tailEnd/>
                </a:ln>
              </p:spPr>
              <p:txBody>
                <a:bodyPr/>
                <a:lstStyle/>
                <a:p>
                  <a:endParaRPr lang="pt-BR"/>
                </a:p>
              </p:txBody>
            </p:sp>
            <p:sp>
              <p:nvSpPr>
                <p:cNvPr id="17661" name="Freeform 1277"/>
                <p:cNvSpPr>
                  <a:spLocks/>
                </p:cNvSpPr>
                <p:nvPr/>
              </p:nvSpPr>
              <p:spPr bwMode="auto">
                <a:xfrm>
                  <a:off x="1979" y="28"/>
                  <a:ext cx="56" cy="38"/>
                </a:xfrm>
                <a:custGeom>
                  <a:avLst/>
                  <a:gdLst/>
                  <a:ahLst/>
                  <a:cxnLst>
                    <a:cxn ang="0">
                      <a:pos x="0" y="2"/>
                    </a:cxn>
                    <a:cxn ang="0">
                      <a:pos x="8" y="5"/>
                    </a:cxn>
                    <a:cxn ang="0">
                      <a:pos x="8" y="4"/>
                    </a:cxn>
                    <a:cxn ang="0">
                      <a:pos x="12" y="2"/>
                    </a:cxn>
                    <a:cxn ang="0">
                      <a:pos x="14" y="0"/>
                    </a:cxn>
                    <a:cxn ang="0">
                      <a:pos x="16" y="0"/>
                    </a:cxn>
                    <a:cxn ang="0">
                      <a:pos x="19" y="0"/>
                    </a:cxn>
                    <a:cxn ang="0">
                      <a:pos x="23" y="0"/>
                    </a:cxn>
                    <a:cxn ang="0">
                      <a:pos x="25" y="0"/>
                    </a:cxn>
                    <a:cxn ang="0">
                      <a:pos x="29" y="2"/>
                    </a:cxn>
                    <a:cxn ang="0">
                      <a:pos x="31" y="4"/>
                    </a:cxn>
                    <a:cxn ang="0">
                      <a:pos x="33" y="7"/>
                    </a:cxn>
                    <a:cxn ang="0">
                      <a:pos x="33" y="5"/>
                    </a:cxn>
                    <a:cxn ang="0">
                      <a:pos x="37" y="4"/>
                    </a:cxn>
                    <a:cxn ang="0">
                      <a:pos x="39" y="2"/>
                    </a:cxn>
                    <a:cxn ang="0">
                      <a:pos x="41" y="0"/>
                    </a:cxn>
                    <a:cxn ang="0">
                      <a:pos x="44" y="0"/>
                    </a:cxn>
                    <a:cxn ang="0">
                      <a:pos x="48" y="0"/>
                    </a:cxn>
                    <a:cxn ang="0">
                      <a:pos x="52" y="0"/>
                    </a:cxn>
                    <a:cxn ang="0">
                      <a:pos x="56" y="2"/>
                    </a:cxn>
                    <a:cxn ang="0">
                      <a:pos x="60" y="5"/>
                    </a:cxn>
                    <a:cxn ang="0">
                      <a:pos x="60" y="9"/>
                    </a:cxn>
                    <a:cxn ang="0">
                      <a:pos x="62" y="15"/>
                    </a:cxn>
                    <a:cxn ang="0">
                      <a:pos x="56" y="17"/>
                    </a:cxn>
                    <a:cxn ang="0">
                      <a:pos x="54" y="13"/>
                    </a:cxn>
                    <a:cxn ang="0">
                      <a:pos x="54" y="9"/>
                    </a:cxn>
                    <a:cxn ang="0">
                      <a:pos x="52" y="7"/>
                    </a:cxn>
                    <a:cxn ang="0">
                      <a:pos x="50" y="5"/>
                    </a:cxn>
                    <a:cxn ang="0">
                      <a:pos x="46" y="4"/>
                    </a:cxn>
                    <a:cxn ang="0">
                      <a:pos x="42" y="5"/>
                    </a:cxn>
                    <a:cxn ang="0">
                      <a:pos x="39" y="5"/>
                    </a:cxn>
                    <a:cxn ang="0">
                      <a:pos x="37" y="7"/>
                    </a:cxn>
                    <a:cxn ang="0">
                      <a:pos x="35" y="11"/>
                    </a:cxn>
                    <a:cxn ang="0">
                      <a:pos x="35" y="17"/>
                    </a:cxn>
                    <a:cxn ang="0">
                      <a:pos x="33" y="42"/>
                    </a:cxn>
                    <a:cxn ang="0">
                      <a:pos x="27" y="15"/>
                    </a:cxn>
                    <a:cxn ang="0">
                      <a:pos x="27" y="11"/>
                    </a:cxn>
                    <a:cxn ang="0">
                      <a:pos x="27" y="7"/>
                    </a:cxn>
                    <a:cxn ang="0">
                      <a:pos x="25" y="5"/>
                    </a:cxn>
                    <a:cxn ang="0">
                      <a:pos x="21" y="5"/>
                    </a:cxn>
                    <a:cxn ang="0">
                      <a:pos x="17" y="4"/>
                    </a:cxn>
                    <a:cxn ang="0">
                      <a:pos x="14" y="5"/>
                    </a:cxn>
                    <a:cxn ang="0">
                      <a:pos x="12" y="7"/>
                    </a:cxn>
                    <a:cxn ang="0">
                      <a:pos x="8" y="9"/>
                    </a:cxn>
                    <a:cxn ang="0">
                      <a:pos x="8" y="13"/>
                    </a:cxn>
                    <a:cxn ang="0">
                      <a:pos x="6" y="19"/>
                    </a:cxn>
                  </a:cxnLst>
                  <a:rect l="0" t="0" r="r" b="b"/>
                  <a:pathLst>
                    <a:path w="62" h="42">
                      <a:moveTo>
                        <a:pt x="6" y="42"/>
                      </a:moveTo>
                      <a:lnTo>
                        <a:pt x="0" y="42"/>
                      </a:lnTo>
                      <a:lnTo>
                        <a:pt x="0" y="2"/>
                      </a:lnTo>
                      <a:lnTo>
                        <a:pt x="6" y="2"/>
                      </a:lnTo>
                      <a:lnTo>
                        <a:pt x="6" y="7"/>
                      </a:lnTo>
                      <a:lnTo>
                        <a:pt x="8" y="5"/>
                      </a:lnTo>
                      <a:lnTo>
                        <a:pt x="8" y="5"/>
                      </a:lnTo>
                      <a:lnTo>
                        <a:pt x="8" y="5"/>
                      </a:lnTo>
                      <a:lnTo>
                        <a:pt x="8" y="4"/>
                      </a:lnTo>
                      <a:lnTo>
                        <a:pt x="10" y="4"/>
                      </a:lnTo>
                      <a:lnTo>
                        <a:pt x="10" y="2"/>
                      </a:lnTo>
                      <a:lnTo>
                        <a:pt x="12" y="2"/>
                      </a:lnTo>
                      <a:lnTo>
                        <a:pt x="12" y="2"/>
                      </a:lnTo>
                      <a:lnTo>
                        <a:pt x="14" y="2"/>
                      </a:lnTo>
                      <a:lnTo>
                        <a:pt x="14" y="0"/>
                      </a:lnTo>
                      <a:lnTo>
                        <a:pt x="14" y="0"/>
                      </a:lnTo>
                      <a:lnTo>
                        <a:pt x="16" y="0"/>
                      </a:lnTo>
                      <a:lnTo>
                        <a:pt x="16" y="0"/>
                      </a:lnTo>
                      <a:lnTo>
                        <a:pt x="17" y="0"/>
                      </a:lnTo>
                      <a:lnTo>
                        <a:pt x="19" y="0"/>
                      </a:lnTo>
                      <a:lnTo>
                        <a:pt x="19" y="0"/>
                      </a:lnTo>
                      <a:lnTo>
                        <a:pt x="21" y="0"/>
                      </a:lnTo>
                      <a:lnTo>
                        <a:pt x="21" y="0"/>
                      </a:lnTo>
                      <a:lnTo>
                        <a:pt x="23" y="0"/>
                      </a:lnTo>
                      <a:lnTo>
                        <a:pt x="23" y="0"/>
                      </a:lnTo>
                      <a:lnTo>
                        <a:pt x="25" y="0"/>
                      </a:lnTo>
                      <a:lnTo>
                        <a:pt x="25" y="0"/>
                      </a:lnTo>
                      <a:lnTo>
                        <a:pt x="27" y="2"/>
                      </a:lnTo>
                      <a:lnTo>
                        <a:pt x="27" y="2"/>
                      </a:lnTo>
                      <a:lnTo>
                        <a:pt x="29" y="2"/>
                      </a:lnTo>
                      <a:lnTo>
                        <a:pt x="29" y="2"/>
                      </a:lnTo>
                      <a:lnTo>
                        <a:pt x="29" y="4"/>
                      </a:lnTo>
                      <a:lnTo>
                        <a:pt x="31" y="4"/>
                      </a:lnTo>
                      <a:lnTo>
                        <a:pt x="31" y="5"/>
                      </a:lnTo>
                      <a:lnTo>
                        <a:pt x="31" y="5"/>
                      </a:lnTo>
                      <a:lnTo>
                        <a:pt x="33" y="7"/>
                      </a:lnTo>
                      <a:lnTo>
                        <a:pt x="33" y="7"/>
                      </a:lnTo>
                      <a:lnTo>
                        <a:pt x="33" y="7"/>
                      </a:lnTo>
                      <a:lnTo>
                        <a:pt x="33" y="5"/>
                      </a:lnTo>
                      <a:lnTo>
                        <a:pt x="35" y="5"/>
                      </a:lnTo>
                      <a:lnTo>
                        <a:pt x="35" y="4"/>
                      </a:lnTo>
                      <a:lnTo>
                        <a:pt x="37" y="4"/>
                      </a:lnTo>
                      <a:lnTo>
                        <a:pt x="37" y="2"/>
                      </a:lnTo>
                      <a:lnTo>
                        <a:pt x="37" y="2"/>
                      </a:lnTo>
                      <a:lnTo>
                        <a:pt x="39" y="2"/>
                      </a:lnTo>
                      <a:lnTo>
                        <a:pt x="39" y="2"/>
                      </a:lnTo>
                      <a:lnTo>
                        <a:pt x="41" y="0"/>
                      </a:lnTo>
                      <a:lnTo>
                        <a:pt x="41" y="0"/>
                      </a:lnTo>
                      <a:lnTo>
                        <a:pt x="42" y="0"/>
                      </a:lnTo>
                      <a:lnTo>
                        <a:pt x="42" y="0"/>
                      </a:lnTo>
                      <a:lnTo>
                        <a:pt x="44" y="0"/>
                      </a:lnTo>
                      <a:lnTo>
                        <a:pt x="46" y="0"/>
                      </a:lnTo>
                      <a:lnTo>
                        <a:pt x="46" y="0"/>
                      </a:lnTo>
                      <a:lnTo>
                        <a:pt x="48" y="0"/>
                      </a:lnTo>
                      <a:lnTo>
                        <a:pt x="50" y="0"/>
                      </a:lnTo>
                      <a:lnTo>
                        <a:pt x="52" y="0"/>
                      </a:lnTo>
                      <a:lnTo>
                        <a:pt x="52" y="0"/>
                      </a:lnTo>
                      <a:lnTo>
                        <a:pt x="54" y="2"/>
                      </a:lnTo>
                      <a:lnTo>
                        <a:pt x="56" y="2"/>
                      </a:lnTo>
                      <a:lnTo>
                        <a:pt x="56" y="2"/>
                      </a:lnTo>
                      <a:lnTo>
                        <a:pt x="58" y="4"/>
                      </a:lnTo>
                      <a:lnTo>
                        <a:pt x="58" y="4"/>
                      </a:lnTo>
                      <a:lnTo>
                        <a:pt x="60" y="5"/>
                      </a:lnTo>
                      <a:lnTo>
                        <a:pt x="60" y="7"/>
                      </a:lnTo>
                      <a:lnTo>
                        <a:pt x="60" y="7"/>
                      </a:lnTo>
                      <a:lnTo>
                        <a:pt x="60" y="9"/>
                      </a:lnTo>
                      <a:lnTo>
                        <a:pt x="62" y="11"/>
                      </a:lnTo>
                      <a:lnTo>
                        <a:pt x="62" y="13"/>
                      </a:lnTo>
                      <a:lnTo>
                        <a:pt x="62" y="15"/>
                      </a:lnTo>
                      <a:lnTo>
                        <a:pt x="62" y="42"/>
                      </a:lnTo>
                      <a:lnTo>
                        <a:pt x="56" y="42"/>
                      </a:lnTo>
                      <a:lnTo>
                        <a:pt x="56" y="17"/>
                      </a:lnTo>
                      <a:lnTo>
                        <a:pt x="56" y="15"/>
                      </a:lnTo>
                      <a:lnTo>
                        <a:pt x="56" y="13"/>
                      </a:lnTo>
                      <a:lnTo>
                        <a:pt x="54" y="13"/>
                      </a:lnTo>
                      <a:lnTo>
                        <a:pt x="54" y="11"/>
                      </a:lnTo>
                      <a:lnTo>
                        <a:pt x="54" y="9"/>
                      </a:lnTo>
                      <a:lnTo>
                        <a:pt x="54" y="9"/>
                      </a:lnTo>
                      <a:lnTo>
                        <a:pt x="54" y="7"/>
                      </a:lnTo>
                      <a:lnTo>
                        <a:pt x="52" y="7"/>
                      </a:lnTo>
                      <a:lnTo>
                        <a:pt x="52" y="7"/>
                      </a:lnTo>
                      <a:lnTo>
                        <a:pt x="52" y="5"/>
                      </a:lnTo>
                      <a:lnTo>
                        <a:pt x="50" y="5"/>
                      </a:lnTo>
                      <a:lnTo>
                        <a:pt x="50" y="5"/>
                      </a:lnTo>
                      <a:lnTo>
                        <a:pt x="48" y="5"/>
                      </a:lnTo>
                      <a:lnTo>
                        <a:pt x="48" y="4"/>
                      </a:lnTo>
                      <a:lnTo>
                        <a:pt x="46" y="4"/>
                      </a:lnTo>
                      <a:lnTo>
                        <a:pt x="44" y="4"/>
                      </a:lnTo>
                      <a:lnTo>
                        <a:pt x="44" y="4"/>
                      </a:lnTo>
                      <a:lnTo>
                        <a:pt x="42" y="5"/>
                      </a:lnTo>
                      <a:lnTo>
                        <a:pt x="41" y="5"/>
                      </a:lnTo>
                      <a:lnTo>
                        <a:pt x="41" y="5"/>
                      </a:lnTo>
                      <a:lnTo>
                        <a:pt x="39" y="5"/>
                      </a:lnTo>
                      <a:lnTo>
                        <a:pt x="39" y="7"/>
                      </a:lnTo>
                      <a:lnTo>
                        <a:pt x="37" y="7"/>
                      </a:lnTo>
                      <a:lnTo>
                        <a:pt x="37" y="7"/>
                      </a:lnTo>
                      <a:lnTo>
                        <a:pt x="37" y="9"/>
                      </a:lnTo>
                      <a:lnTo>
                        <a:pt x="35" y="11"/>
                      </a:lnTo>
                      <a:lnTo>
                        <a:pt x="35" y="11"/>
                      </a:lnTo>
                      <a:lnTo>
                        <a:pt x="35" y="13"/>
                      </a:lnTo>
                      <a:lnTo>
                        <a:pt x="35" y="15"/>
                      </a:lnTo>
                      <a:lnTo>
                        <a:pt x="35" y="17"/>
                      </a:lnTo>
                      <a:lnTo>
                        <a:pt x="33" y="19"/>
                      </a:lnTo>
                      <a:lnTo>
                        <a:pt x="33" y="21"/>
                      </a:lnTo>
                      <a:lnTo>
                        <a:pt x="33" y="42"/>
                      </a:lnTo>
                      <a:lnTo>
                        <a:pt x="27" y="42"/>
                      </a:lnTo>
                      <a:lnTo>
                        <a:pt x="27" y="17"/>
                      </a:lnTo>
                      <a:lnTo>
                        <a:pt x="27" y="15"/>
                      </a:lnTo>
                      <a:lnTo>
                        <a:pt x="27" y="13"/>
                      </a:lnTo>
                      <a:lnTo>
                        <a:pt x="27" y="13"/>
                      </a:lnTo>
                      <a:lnTo>
                        <a:pt x="27" y="11"/>
                      </a:lnTo>
                      <a:lnTo>
                        <a:pt x="27" y="9"/>
                      </a:lnTo>
                      <a:lnTo>
                        <a:pt x="27" y="9"/>
                      </a:lnTo>
                      <a:lnTo>
                        <a:pt x="27" y="7"/>
                      </a:lnTo>
                      <a:lnTo>
                        <a:pt x="25" y="7"/>
                      </a:lnTo>
                      <a:lnTo>
                        <a:pt x="25" y="7"/>
                      </a:lnTo>
                      <a:lnTo>
                        <a:pt x="25" y="5"/>
                      </a:lnTo>
                      <a:lnTo>
                        <a:pt x="23" y="5"/>
                      </a:lnTo>
                      <a:lnTo>
                        <a:pt x="23" y="5"/>
                      </a:lnTo>
                      <a:lnTo>
                        <a:pt x="21" y="5"/>
                      </a:lnTo>
                      <a:lnTo>
                        <a:pt x="21" y="4"/>
                      </a:lnTo>
                      <a:lnTo>
                        <a:pt x="19" y="4"/>
                      </a:lnTo>
                      <a:lnTo>
                        <a:pt x="17" y="4"/>
                      </a:lnTo>
                      <a:lnTo>
                        <a:pt x="17" y="4"/>
                      </a:lnTo>
                      <a:lnTo>
                        <a:pt x="16" y="5"/>
                      </a:lnTo>
                      <a:lnTo>
                        <a:pt x="14" y="5"/>
                      </a:lnTo>
                      <a:lnTo>
                        <a:pt x="14" y="5"/>
                      </a:lnTo>
                      <a:lnTo>
                        <a:pt x="12" y="5"/>
                      </a:lnTo>
                      <a:lnTo>
                        <a:pt x="12" y="7"/>
                      </a:lnTo>
                      <a:lnTo>
                        <a:pt x="10" y="7"/>
                      </a:lnTo>
                      <a:lnTo>
                        <a:pt x="10" y="7"/>
                      </a:lnTo>
                      <a:lnTo>
                        <a:pt x="8" y="9"/>
                      </a:lnTo>
                      <a:lnTo>
                        <a:pt x="8" y="11"/>
                      </a:lnTo>
                      <a:lnTo>
                        <a:pt x="8" y="11"/>
                      </a:lnTo>
                      <a:lnTo>
                        <a:pt x="8" y="13"/>
                      </a:lnTo>
                      <a:lnTo>
                        <a:pt x="6" y="15"/>
                      </a:lnTo>
                      <a:lnTo>
                        <a:pt x="6" y="17"/>
                      </a:lnTo>
                      <a:lnTo>
                        <a:pt x="6" y="19"/>
                      </a:lnTo>
                      <a:lnTo>
                        <a:pt x="6" y="21"/>
                      </a:lnTo>
                      <a:lnTo>
                        <a:pt x="6" y="42"/>
                      </a:lnTo>
                      <a:close/>
                    </a:path>
                  </a:pathLst>
                </a:custGeom>
                <a:noFill/>
                <a:ln w="9525">
                  <a:noFill/>
                  <a:round/>
                  <a:headEnd/>
                  <a:tailEnd/>
                </a:ln>
              </p:spPr>
              <p:txBody>
                <a:bodyPr/>
                <a:lstStyle/>
                <a:p>
                  <a:endParaRPr lang="pt-BR"/>
                </a:p>
              </p:txBody>
            </p:sp>
            <p:sp>
              <p:nvSpPr>
                <p:cNvPr id="17662" name="Freeform 1278"/>
                <p:cNvSpPr>
                  <a:spLocks noEditPoints="1"/>
                </p:cNvSpPr>
                <p:nvPr/>
              </p:nvSpPr>
              <p:spPr bwMode="auto">
                <a:xfrm>
                  <a:off x="2045" y="28"/>
                  <a:ext cx="37" cy="40"/>
                </a:xfrm>
                <a:custGeom>
                  <a:avLst/>
                  <a:gdLst/>
                  <a:ahLst/>
                  <a:cxnLst>
                    <a:cxn ang="0">
                      <a:pos x="6" y="27"/>
                    </a:cxn>
                    <a:cxn ang="0">
                      <a:pos x="8" y="30"/>
                    </a:cxn>
                    <a:cxn ang="0">
                      <a:pos x="10" y="34"/>
                    </a:cxn>
                    <a:cxn ang="0">
                      <a:pos x="14" y="36"/>
                    </a:cxn>
                    <a:cxn ang="0">
                      <a:pos x="17" y="38"/>
                    </a:cxn>
                    <a:cxn ang="0">
                      <a:pos x="21" y="38"/>
                    </a:cxn>
                    <a:cxn ang="0">
                      <a:pos x="25" y="38"/>
                    </a:cxn>
                    <a:cxn ang="0">
                      <a:pos x="29" y="34"/>
                    </a:cxn>
                    <a:cxn ang="0">
                      <a:pos x="33" y="30"/>
                    </a:cxn>
                    <a:cxn ang="0">
                      <a:pos x="33" y="27"/>
                    </a:cxn>
                    <a:cxn ang="0">
                      <a:pos x="35" y="21"/>
                    </a:cxn>
                    <a:cxn ang="0">
                      <a:pos x="33" y="15"/>
                    </a:cxn>
                    <a:cxn ang="0">
                      <a:pos x="33" y="11"/>
                    </a:cxn>
                    <a:cxn ang="0">
                      <a:pos x="29" y="7"/>
                    </a:cxn>
                    <a:cxn ang="0">
                      <a:pos x="25" y="5"/>
                    </a:cxn>
                    <a:cxn ang="0">
                      <a:pos x="21" y="5"/>
                    </a:cxn>
                    <a:cxn ang="0">
                      <a:pos x="17" y="5"/>
                    </a:cxn>
                    <a:cxn ang="0">
                      <a:pos x="14" y="5"/>
                    </a:cxn>
                    <a:cxn ang="0">
                      <a:pos x="10" y="9"/>
                    </a:cxn>
                    <a:cxn ang="0">
                      <a:pos x="8" y="13"/>
                    </a:cxn>
                    <a:cxn ang="0">
                      <a:pos x="6" y="19"/>
                    </a:cxn>
                    <a:cxn ang="0">
                      <a:pos x="35" y="42"/>
                    </a:cxn>
                    <a:cxn ang="0">
                      <a:pos x="33" y="36"/>
                    </a:cxn>
                    <a:cxn ang="0">
                      <a:pos x="31" y="40"/>
                    </a:cxn>
                    <a:cxn ang="0">
                      <a:pos x="29" y="42"/>
                    </a:cxn>
                    <a:cxn ang="0">
                      <a:pos x="25" y="44"/>
                    </a:cxn>
                    <a:cxn ang="0">
                      <a:pos x="21" y="44"/>
                    </a:cxn>
                    <a:cxn ang="0">
                      <a:pos x="17" y="44"/>
                    </a:cxn>
                    <a:cxn ang="0">
                      <a:pos x="12" y="42"/>
                    </a:cxn>
                    <a:cxn ang="0">
                      <a:pos x="6" y="40"/>
                    </a:cxn>
                    <a:cxn ang="0">
                      <a:pos x="2" y="34"/>
                    </a:cxn>
                    <a:cxn ang="0">
                      <a:pos x="0" y="28"/>
                    </a:cxn>
                    <a:cxn ang="0">
                      <a:pos x="0" y="23"/>
                    </a:cxn>
                    <a:cxn ang="0">
                      <a:pos x="0" y="15"/>
                    </a:cxn>
                    <a:cxn ang="0">
                      <a:pos x="2" y="9"/>
                    </a:cxn>
                    <a:cxn ang="0">
                      <a:pos x="6" y="4"/>
                    </a:cxn>
                    <a:cxn ang="0">
                      <a:pos x="12" y="2"/>
                    </a:cxn>
                    <a:cxn ang="0">
                      <a:pos x="17" y="0"/>
                    </a:cxn>
                    <a:cxn ang="0">
                      <a:pos x="21" y="0"/>
                    </a:cxn>
                    <a:cxn ang="0">
                      <a:pos x="25" y="0"/>
                    </a:cxn>
                    <a:cxn ang="0">
                      <a:pos x="29" y="2"/>
                    </a:cxn>
                    <a:cxn ang="0">
                      <a:pos x="31" y="4"/>
                    </a:cxn>
                    <a:cxn ang="0">
                      <a:pos x="33" y="5"/>
                    </a:cxn>
                    <a:cxn ang="0">
                      <a:pos x="35" y="2"/>
                    </a:cxn>
                    <a:cxn ang="0">
                      <a:pos x="35" y="42"/>
                    </a:cxn>
                  </a:cxnLst>
                  <a:rect l="0" t="0" r="r" b="b"/>
                  <a:pathLst>
                    <a:path w="41" h="44">
                      <a:moveTo>
                        <a:pt x="6" y="23"/>
                      </a:moveTo>
                      <a:lnTo>
                        <a:pt x="6" y="25"/>
                      </a:lnTo>
                      <a:lnTo>
                        <a:pt x="6" y="27"/>
                      </a:lnTo>
                      <a:lnTo>
                        <a:pt x="6" y="27"/>
                      </a:lnTo>
                      <a:lnTo>
                        <a:pt x="8" y="28"/>
                      </a:lnTo>
                      <a:lnTo>
                        <a:pt x="8" y="30"/>
                      </a:lnTo>
                      <a:lnTo>
                        <a:pt x="8" y="32"/>
                      </a:lnTo>
                      <a:lnTo>
                        <a:pt x="8" y="32"/>
                      </a:lnTo>
                      <a:lnTo>
                        <a:pt x="10" y="34"/>
                      </a:lnTo>
                      <a:lnTo>
                        <a:pt x="10" y="36"/>
                      </a:lnTo>
                      <a:lnTo>
                        <a:pt x="12" y="36"/>
                      </a:lnTo>
                      <a:lnTo>
                        <a:pt x="14" y="36"/>
                      </a:lnTo>
                      <a:lnTo>
                        <a:pt x="14" y="38"/>
                      </a:lnTo>
                      <a:lnTo>
                        <a:pt x="16" y="38"/>
                      </a:lnTo>
                      <a:lnTo>
                        <a:pt x="17" y="38"/>
                      </a:lnTo>
                      <a:lnTo>
                        <a:pt x="17" y="38"/>
                      </a:lnTo>
                      <a:lnTo>
                        <a:pt x="19" y="38"/>
                      </a:lnTo>
                      <a:lnTo>
                        <a:pt x="21" y="38"/>
                      </a:lnTo>
                      <a:lnTo>
                        <a:pt x="23" y="38"/>
                      </a:lnTo>
                      <a:lnTo>
                        <a:pt x="25" y="38"/>
                      </a:lnTo>
                      <a:lnTo>
                        <a:pt x="25" y="38"/>
                      </a:lnTo>
                      <a:lnTo>
                        <a:pt x="27" y="36"/>
                      </a:lnTo>
                      <a:lnTo>
                        <a:pt x="29" y="36"/>
                      </a:lnTo>
                      <a:lnTo>
                        <a:pt x="29" y="34"/>
                      </a:lnTo>
                      <a:lnTo>
                        <a:pt x="31" y="34"/>
                      </a:lnTo>
                      <a:lnTo>
                        <a:pt x="31" y="32"/>
                      </a:lnTo>
                      <a:lnTo>
                        <a:pt x="33" y="30"/>
                      </a:lnTo>
                      <a:lnTo>
                        <a:pt x="33" y="30"/>
                      </a:lnTo>
                      <a:lnTo>
                        <a:pt x="33" y="28"/>
                      </a:lnTo>
                      <a:lnTo>
                        <a:pt x="33" y="27"/>
                      </a:lnTo>
                      <a:lnTo>
                        <a:pt x="35" y="25"/>
                      </a:lnTo>
                      <a:lnTo>
                        <a:pt x="35" y="23"/>
                      </a:lnTo>
                      <a:lnTo>
                        <a:pt x="35" y="21"/>
                      </a:lnTo>
                      <a:lnTo>
                        <a:pt x="35" y="19"/>
                      </a:lnTo>
                      <a:lnTo>
                        <a:pt x="35" y="17"/>
                      </a:lnTo>
                      <a:lnTo>
                        <a:pt x="33" y="15"/>
                      </a:lnTo>
                      <a:lnTo>
                        <a:pt x="33" y="13"/>
                      </a:lnTo>
                      <a:lnTo>
                        <a:pt x="33" y="13"/>
                      </a:lnTo>
                      <a:lnTo>
                        <a:pt x="33" y="11"/>
                      </a:lnTo>
                      <a:lnTo>
                        <a:pt x="31" y="9"/>
                      </a:lnTo>
                      <a:lnTo>
                        <a:pt x="31" y="9"/>
                      </a:lnTo>
                      <a:lnTo>
                        <a:pt x="29" y="7"/>
                      </a:lnTo>
                      <a:lnTo>
                        <a:pt x="29" y="7"/>
                      </a:lnTo>
                      <a:lnTo>
                        <a:pt x="27" y="5"/>
                      </a:lnTo>
                      <a:lnTo>
                        <a:pt x="25" y="5"/>
                      </a:lnTo>
                      <a:lnTo>
                        <a:pt x="25" y="5"/>
                      </a:lnTo>
                      <a:lnTo>
                        <a:pt x="23" y="5"/>
                      </a:lnTo>
                      <a:lnTo>
                        <a:pt x="21" y="5"/>
                      </a:lnTo>
                      <a:lnTo>
                        <a:pt x="19" y="5"/>
                      </a:lnTo>
                      <a:lnTo>
                        <a:pt x="19" y="5"/>
                      </a:lnTo>
                      <a:lnTo>
                        <a:pt x="17" y="5"/>
                      </a:lnTo>
                      <a:lnTo>
                        <a:pt x="16" y="5"/>
                      </a:lnTo>
                      <a:lnTo>
                        <a:pt x="14" y="5"/>
                      </a:lnTo>
                      <a:lnTo>
                        <a:pt x="14" y="5"/>
                      </a:lnTo>
                      <a:lnTo>
                        <a:pt x="12" y="7"/>
                      </a:lnTo>
                      <a:lnTo>
                        <a:pt x="12" y="7"/>
                      </a:lnTo>
                      <a:lnTo>
                        <a:pt x="10" y="9"/>
                      </a:lnTo>
                      <a:lnTo>
                        <a:pt x="10" y="11"/>
                      </a:lnTo>
                      <a:lnTo>
                        <a:pt x="8" y="11"/>
                      </a:lnTo>
                      <a:lnTo>
                        <a:pt x="8" y="13"/>
                      </a:lnTo>
                      <a:lnTo>
                        <a:pt x="8" y="15"/>
                      </a:lnTo>
                      <a:lnTo>
                        <a:pt x="6" y="17"/>
                      </a:lnTo>
                      <a:lnTo>
                        <a:pt x="6" y="19"/>
                      </a:lnTo>
                      <a:lnTo>
                        <a:pt x="6" y="21"/>
                      </a:lnTo>
                      <a:lnTo>
                        <a:pt x="6" y="23"/>
                      </a:lnTo>
                      <a:close/>
                      <a:moveTo>
                        <a:pt x="35" y="42"/>
                      </a:moveTo>
                      <a:lnTo>
                        <a:pt x="35" y="34"/>
                      </a:lnTo>
                      <a:lnTo>
                        <a:pt x="33" y="36"/>
                      </a:lnTo>
                      <a:lnTo>
                        <a:pt x="33" y="36"/>
                      </a:lnTo>
                      <a:lnTo>
                        <a:pt x="33" y="38"/>
                      </a:lnTo>
                      <a:lnTo>
                        <a:pt x="31" y="38"/>
                      </a:lnTo>
                      <a:lnTo>
                        <a:pt x="31" y="40"/>
                      </a:lnTo>
                      <a:lnTo>
                        <a:pt x="31" y="40"/>
                      </a:lnTo>
                      <a:lnTo>
                        <a:pt x="29" y="42"/>
                      </a:lnTo>
                      <a:lnTo>
                        <a:pt x="29" y="42"/>
                      </a:lnTo>
                      <a:lnTo>
                        <a:pt x="27" y="42"/>
                      </a:lnTo>
                      <a:lnTo>
                        <a:pt x="27" y="42"/>
                      </a:lnTo>
                      <a:lnTo>
                        <a:pt x="25" y="44"/>
                      </a:lnTo>
                      <a:lnTo>
                        <a:pt x="25" y="44"/>
                      </a:lnTo>
                      <a:lnTo>
                        <a:pt x="23" y="44"/>
                      </a:lnTo>
                      <a:lnTo>
                        <a:pt x="21" y="44"/>
                      </a:lnTo>
                      <a:lnTo>
                        <a:pt x="21" y="44"/>
                      </a:lnTo>
                      <a:lnTo>
                        <a:pt x="19" y="44"/>
                      </a:lnTo>
                      <a:lnTo>
                        <a:pt x="17" y="44"/>
                      </a:lnTo>
                      <a:lnTo>
                        <a:pt x="16" y="44"/>
                      </a:lnTo>
                      <a:lnTo>
                        <a:pt x="14" y="44"/>
                      </a:lnTo>
                      <a:lnTo>
                        <a:pt x="12" y="42"/>
                      </a:lnTo>
                      <a:lnTo>
                        <a:pt x="10" y="42"/>
                      </a:lnTo>
                      <a:lnTo>
                        <a:pt x="8" y="40"/>
                      </a:lnTo>
                      <a:lnTo>
                        <a:pt x="6" y="40"/>
                      </a:lnTo>
                      <a:lnTo>
                        <a:pt x="6" y="38"/>
                      </a:lnTo>
                      <a:lnTo>
                        <a:pt x="4" y="36"/>
                      </a:lnTo>
                      <a:lnTo>
                        <a:pt x="2" y="34"/>
                      </a:lnTo>
                      <a:lnTo>
                        <a:pt x="2" y="32"/>
                      </a:lnTo>
                      <a:lnTo>
                        <a:pt x="0" y="30"/>
                      </a:lnTo>
                      <a:lnTo>
                        <a:pt x="0" y="28"/>
                      </a:lnTo>
                      <a:lnTo>
                        <a:pt x="0" y="27"/>
                      </a:lnTo>
                      <a:lnTo>
                        <a:pt x="0" y="25"/>
                      </a:lnTo>
                      <a:lnTo>
                        <a:pt x="0" y="23"/>
                      </a:lnTo>
                      <a:lnTo>
                        <a:pt x="0" y="19"/>
                      </a:lnTo>
                      <a:lnTo>
                        <a:pt x="0" y="17"/>
                      </a:lnTo>
                      <a:lnTo>
                        <a:pt x="0" y="15"/>
                      </a:lnTo>
                      <a:lnTo>
                        <a:pt x="0" y="13"/>
                      </a:lnTo>
                      <a:lnTo>
                        <a:pt x="2" y="11"/>
                      </a:lnTo>
                      <a:lnTo>
                        <a:pt x="2" y="9"/>
                      </a:lnTo>
                      <a:lnTo>
                        <a:pt x="4" y="7"/>
                      </a:lnTo>
                      <a:lnTo>
                        <a:pt x="6" y="5"/>
                      </a:lnTo>
                      <a:lnTo>
                        <a:pt x="6" y="4"/>
                      </a:lnTo>
                      <a:lnTo>
                        <a:pt x="8" y="4"/>
                      </a:lnTo>
                      <a:lnTo>
                        <a:pt x="10" y="2"/>
                      </a:lnTo>
                      <a:lnTo>
                        <a:pt x="12" y="2"/>
                      </a:lnTo>
                      <a:lnTo>
                        <a:pt x="14" y="0"/>
                      </a:lnTo>
                      <a:lnTo>
                        <a:pt x="16" y="0"/>
                      </a:lnTo>
                      <a:lnTo>
                        <a:pt x="17" y="0"/>
                      </a:lnTo>
                      <a:lnTo>
                        <a:pt x="19" y="0"/>
                      </a:lnTo>
                      <a:lnTo>
                        <a:pt x="19" y="0"/>
                      </a:lnTo>
                      <a:lnTo>
                        <a:pt x="21" y="0"/>
                      </a:lnTo>
                      <a:lnTo>
                        <a:pt x="23" y="0"/>
                      </a:lnTo>
                      <a:lnTo>
                        <a:pt x="23" y="0"/>
                      </a:lnTo>
                      <a:lnTo>
                        <a:pt x="25" y="0"/>
                      </a:lnTo>
                      <a:lnTo>
                        <a:pt x="25" y="0"/>
                      </a:lnTo>
                      <a:lnTo>
                        <a:pt x="27" y="2"/>
                      </a:lnTo>
                      <a:lnTo>
                        <a:pt x="29" y="2"/>
                      </a:lnTo>
                      <a:lnTo>
                        <a:pt x="29" y="2"/>
                      </a:lnTo>
                      <a:lnTo>
                        <a:pt x="29" y="4"/>
                      </a:lnTo>
                      <a:lnTo>
                        <a:pt x="31" y="4"/>
                      </a:lnTo>
                      <a:lnTo>
                        <a:pt x="31" y="4"/>
                      </a:lnTo>
                      <a:lnTo>
                        <a:pt x="33" y="5"/>
                      </a:lnTo>
                      <a:lnTo>
                        <a:pt x="33" y="5"/>
                      </a:lnTo>
                      <a:lnTo>
                        <a:pt x="33" y="7"/>
                      </a:lnTo>
                      <a:lnTo>
                        <a:pt x="35" y="9"/>
                      </a:lnTo>
                      <a:lnTo>
                        <a:pt x="35" y="2"/>
                      </a:lnTo>
                      <a:lnTo>
                        <a:pt x="41" y="2"/>
                      </a:lnTo>
                      <a:lnTo>
                        <a:pt x="41" y="42"/>
                      </a:lnTo>
                      <a:lnTo>
                        <a:pt x="35" y="42"/>
                      </a:lnTo>
                      <a:close/>
                    </a:path>
                  </a:pathLst>
                </a:custGeom>
                <a:noFill/>
                <a:ln w="9525">
                  <a:noFill/>
                  <a:round/>
                  <a:headEnd/>
                  <a:tailEnd/>
                </a:ln>
              </p:spPr>
              <p:txBody>
                <a:bodyPr/>
                <a:lstStyle/>
                <a:p>
                  <a:endParaRPr lang="pt-BR"/>
                </a:p>
              </p:txBody>
            </p:sp>
            <p:sp>
              <p:nvSpPr>
                <p:cNvPr id="17663" name="Freeform 1279"/>
                <p:cNvSpPr>
                  <a:spLocks/>
                </p:cNvSpPr>
                <p:nvPr/>
              </p:nvSpPr>
              <p:spPr bwMode="auto">
                <a:xfrm>
                  <a:off x="2095" y="28"/>
                  <a:ext cx="21" cy="38"/>
                </a:xfrm>
                <a:custGeom>
                  <a:avLst/>
                  <a:gdLst/>
                  <a:ahLst/>
                  <a:cxnLst>
                    <a:cxn ang="0">
                      <a:pos x="6" y="7"/>
                    </a:cxn>
                    <a:cxn ang="0">
                      <a:pos x="8" y="5"/>
                    </a:cxn>
                    <a:cxn ang="0">
                      <a:pos x="10" y="4"/>
                    </a:cxn>
                    <a:cxn ang="0">
                      <a:pos x="11" y="2"/>
                    </a:cxn>
                    <a:cxn ang="0">
                      <a:pos x="11" y="2"/>
                    </a:cxn>
                    <a:cxn ang="0">
                      <a:pos x="13" y="0"/>
                    </a:cxn>
                    <a:cxn ang="0">
                      <a:pos x="15" y="0"/>
                    </a:cxn>
                    <a:cxn ang="0">
                      <a:pos x="17" y="0"/>
                    </a:cxn>
                    <a:cxn ang="0">
                      <a:pos x="19" y="0"/>
                    </a:cxn>
                    <a:cxn ang="0">
                      <a:pos x="19" y="0"/>
                    </a:cxn>
                    <a:cxn ang="0">
                      <a:pos x="19" y="0"/>
                    </a:cxn>
                    <a:cxn ang="0">
                      <a:pos x="21" y="0"/>
                    </a:cxn>
                    <a:cxn ang="0">
                      <a:pos x="21" y="0"/>
                    </a:cxn>
                    <a:cxn ang="0">
                      <a:pos x="21" y="0"/>
                    </a:cxn>
                    <a:cxn ang="0">
                      <a:pos x="23" y="0"/>
                    </a:cxn>
                    <a:cxn ang="0">
                      <a:pos x="23" y="0"/>
                    </a:cxn>
                    <a:cxn ang="0">
                      <a:pos x="21" y="5"/>
                    </a:cxn>
                    <a:cxn ang="0">
                      <a:pos x="21" y="5"/>
                    </a:cxn>
                    <a:cxn ang="0">
                      <a:pos x="21" y="5"/>
                    </a:cxn>
                    <a:cxn ang="0">
                      <a:pos x="19" y="5"/>
                    </a:cxn>
                    <a:cxn ang="0">
                      <a:pos x="19" y="5"/>
                    </a:cxn>
                    <a:cxn ang="0">
                      <a:pos x="19" y="5"/>
                    </a:cxn>
                    <a:cxn ang="0">
                      <a:pos x="19" y="5"/>
                    </a:cxn>
                    <a:cxn ang="0">
                      <a:pos x="17" y="5"/>
                    </a:cxn>
                    <a:cxn ang="0">
                      <a:pos x="17" y="5"/>
                    </a:cxn>
                    <a:cxn ang="0">
                      <a:pos x="15" y="5"/>
                    </a:cxn>
                    <a:cxn ang="0">
                      <a:pos x="13" y="5"/>
                    </a:cxn>
                    <a:cxn ang="0">
                      <a:pos x="11" y="7"/>
                    </a:cxn>
                    <a:cxn ang="0">
                      <a:pos x="10" y="9"/>
                    </a:cxn>
                    <a:cxn ang="0">
                      <a:pos x="8" y="13"/>
                    </a:cxn>
                    <a:cxn ang="0">
                      <a:pos x="6" y="15"/>
                    </a:cxn>
                    <a:cxn ang="0">
                      <a:pos x="6" y="19"/>
                    </a:cxn>
                    <a:cxn ang="0">
                      <a:pos x="6" y="23"/>
                    </a:cxn>
                    <a:cxn ang="0">
                      <a:pos x="0" y="42"/>
                    </a:cxn>
                    <a:cxn ang="0">
                      <a:pos x="6" y="2"/>
                    </a:cxn>
                  </a:cxnLst>
                  <a:rect l="0" t="0" r="r" b="b"/>
                  <a:pathLst>
                    <a:path w="23" h="42">
                      <a:moveTo>
                        <a:pt x="6" y="9"/>
                      </a:moveTo>
                      <a:lnTo>
                        <a:pt x="6" y="7"/>
                      </a:lnTo>
                      <a:lnTo>
                        <a:pt x="6" y="7"/>
                      </a:lnTo>
                      <a:lnTo>
                        <a:pt x="8" y="5"/>
                      </a:lnTo>
                      <a:lnTo>
                        <a:pt x="8" y="5"/>
                      </a:lnTo>
                      <a:lnTo>
                        <a:pt x="10" y="4"/>
                      </a:lnTo>
                      <a:lnTo>
                        <a:pt x="10" y="4"/>
                      </a:lnTo>
                      <a:lnTo>
                        <a:pt x="11" y="2"/>
                      </a:lnTo>
                      <a:lnTo>
                        <a:pt x="11" y="2"/>
                      </a:lnTo>
                      <a:lnTo>
                        <a:pt x="11" y="2"/>
                      </a:lnTo>
                      <a:lnTo>
                        <a:pt x="13" y="0"/>
                      </a:lnTo>
                      <a:lnTo>
                        <a:pt x="13" y="0"/>
                      </a:lnTo>
                      <a:lnTo>
                        <a:pt x="15" y="0"/>
                      </a:lnTo>
                      <a:lnTo>
                        <a:pt x="15" y="0"/>
                      </a:lnTo>
                      <a:lnTo>
                        <a:pt x="17" y="0"/>
                      </a:lnTo>
                      <a:lnTo>
                        <a:pt x="17" y="0"/>
                      </a:lnTo>
                      <a:lnTo>
                        <a:pt x="19" y="0"/>
                      </a:lnTo>
                      <a:lnTo>
                        <a:pt x="19" y="0"/>
                      </a:lnTo>
                      <a:lnTo>
                        <a:pt x="19" y="0"/>
                      </a:lnTo>
                      <a:lnTo>
                        <a:pt x="19" y="0"/>
                      </a:lnTo>
                      <a:lnTo>
                        <a:pt x="19" y="0"/>
                      </a:lnTo>
                      <a:lnTo>
                        <a:pt x="19" y="0"/>
                      </a:lnTo>
                      <a:lnTo>
                        <a:pt x="21" y="0"/>
                      </a:lnTo>
                      <a:lnTo>
                        <a:pt x="21" y="0"/>
                      </a:lnTo>
                      <a:lnTo>
                        <a:pt x="21" y="0"/>
                      </a:lnTo>
                      <a:lnTo>
                        <a:pt x="21" y="0"/>
                      </a:lnTo>
                      <a:lnTo>
                        <a:pt x="21" y="0"/>
                      </a:lnTo>
                      <a:lnTo>
                        <a:pt x="21" y="0"/>
                      </a:lnTo>
                      <a:lnTo>
                        <a:pt x="23" y="0"/>
                      </a:lnTo>
                      <a:lnTo>
                        <a:pt x="23" y="0"/>
                      </a:lnTo>
                      <a:lnTo>
                        <a:pt x="23" y="0"/>
                      </a:lnTo>
                      <a:lnTo>
                        <a:pt x="23" y="0"/>
                      </a:lnTo>
                      <a:lnTo>
                        <a:pt x="23" y="0"/>
                      </a:lnTo>
                      <a:lnTo>
                        <a:pt x="21" y="5"/>
                      </a:lnTo>
                      <a:lnTo>
                        <a:pt x="21" y="5"/>
                      </a:lnTo>
                      <a:lnTo>
                        <a:pt x="21" y="5"/>
                      </a:lnTo>
                      <a:lnTo>
                        <a:pt x="21" y="5"/>
                      </a:lnTo>
                      <a:lnTo>
                        <a:pt x="21" y="5"/>
                      </a:lnTo>
                      <a:lnTo>
                        <a:pt x="21" y="5"/>
                      </a:lnTo>
                      <a:lnTo>
                        <a:pt x="19" y="5"/>
                      </a:lnTo>
                      <a:lnTo>
                        <a:pt x="19" y="5"/>
                      </a:lnTo>
                      <a:lnTo>
                        <a:pt x="19" y="5"/>
                      </a:lnTo>
                      <a:lnTo>
                        <a:pt x="19" y="5"/>
                      </a:lnTo>
                      <a:lnTo>
                        <a:pt x="19" y="5"/>
                      </a:lnTo>
                      <a:lnTo>
                        <a:pt x="19" y="5"/>
                      </a:lnTo>
                      <a:lnTo>
                        <a:pt x="19" y="5"/>
                      </a:lnTo>
                      <a:lnTo>
                        <a:pt x="19" y="5"/>
                      </a:lnTo>
                      <a:lnTo>
                        <a:pt x="17" y="5"/>
                      </a:lnTo>
                      <a:lnTo>
                        <a:pt x="17" y="5"/>
                      </a:lnTo>
                      <a:lnTo>
                        <a:pt x="17" y="5"/>
                      </a:lnTo>
                      <a:lnTo>
                        <a:pt x="17" y="5"/>
                      </a:lnTo>
                      <a:lnTo>
                        <a:pt x="15" y="5"/>
                      </a:lnTo>
                      <a:lnTo>
                        <a:pt x="13" y="5"/>
                      </a:lnTo>
                      <a:lnTo>
                        <a:pt x="13" y="5"/>
                      </a:lnTo>
                      <a:lnTo>
                        <a:pt x="11" y="7"/>
                      </a:lnTo>
                      <a:lnTo>
                        <a:pt x="11" y="7"/>
                      </a:lnTo>
                      <a:lnTo>
                        <a:pt x="10" y="9"/>
                      </a:lnTo>
                      <a:lnTo>
                        <a:pt x="10" y="9"/>
                      </a:lnTo>
                      <a:lnTo>
                        <a:pt x="8" y="11"/>
                      </a:lnTo>
                      <a:lnTo>
                        <a:pt x="8" y="13"/>
                      </a:lnTo>
                      <a:lnTo>
                        <a:pt x="6" y="13"/>
                      </a:lnTo>
                      <a:lnTo>
                        <a:pt x="6" y="15"/>
                      </a:lnTo>
                      <a:lnTo>
                        <a:pt x="6" y="17"/>
                      </a:lnTo>
                      <a:lnTo>
                        <a:pt x="6" y="19"/>
                      </a:lnTo>
                      <a:lnTo>
                        <a:pt x="6" y="21"/>
                      </a:lnTo>
                      <a:lnTo>
                        <a:pt x="6" y="23"/>
                      </a:lnTo>
                      <a:lnTo>
                        <a:pt x="6" y="42"/>
                      </a:lnTo>
                      <a:lnTo>
                        <a:pt x="0" y="42"/>
                      </a:lnTo>
                      <a:lnTo>
                        <a:pt x="0" y="2"/>
                      </a:lnTo>
                      <a:lnTo>
                        <a:pt x="6" y="2"/>
                      </a:lnTo>
                      <a:lnTo>
                        <a:pt x="6" y="9"/>
                      </a:lnTo>
                      <a:close/>
                    </a:path>
                  </a:pathLst>
                </a:custGeom>
                <a:noFill/>
                <a:ln w="9525">
                  <a:noFill/>
                  <a:round/>
                  <a:headEnd/>
                  <a:tailEnd/>
                </a:ln>
              </p:spPr>
              <p:txBody>
                <a:bodyPr/>
                <a:lstStyle/>
                <a:p>
                  <a:endParaRPr lang="pt-BR"/>
                </a:p>
              </p:txBody>
            </p:sp>
            <p:sp>
              <p:nvSpPr>
                <p:cNvPr id="17664" name="Freeform 1280"/>
                <p:cNvSpPr>
                  <a:spLocks noEditPoints="1"/>
                </p:cNvSpPr>
                <p:nvPr/>
              </p:nvSpPr>
              <p:spPr bwMode="auto">
                <a:xfrm>
                  <a:off x="2119" y="28"/>
                  <a:ext cx="35" cy="57"/>
                </a:xfrm>
                <a:custGeom>
                  <a:avLst/>
                  <a:gdLst/>
                  <a:ahLst/>
                  <a:cxnLst>
                    <a:cxn ang="0">
                      <a:pos x="38" y="38"/>
                    </a:cxn>
                    <a:cxn ang="0">
                      <a:pos x="38" y="46"/>
                    </a:cxn>
                    <a:cxn ang="0">
                      <a:pos x="38" y="50"/>
                    </a:cxn>
                    <a:cxn ang="0">
                      <a:pos x="38" y="53"/>
                    </a:cxn>
                    <a:cxn ang="0">
                      <a:pos x="36" y="55"/>
                    </a:cxn>
                    <a:cxn ang="0">
                      <a:pos x="33" y="59"/>
                    </a:cxn>
                    <a:cxn ang="0">
                      <a:pos x="29" y="61"/>
                    </a:cxn>
                    <a:cxn ang="0">
                      <a:pos x="23" y="63"/>
                    </a:cxn>
                    <a:cxn ang="0">
                      <a:pos x="15" y="63"/>
                    </a:cxn>
                    <a:cxn ang="0">
                      <a:pos x="9" y="61"/>
                    </a:cxn>
                    <a:cxn ang="0">
                      <a:pos x="4" y="57"/>
                    </a:cxn>
                    <a:cxn ang="0">
                      <a:pos x="2" y="53"/>
                    </a:cxn>
                    <a:cxn ang="0">
                      <a:pos x="8" y="51"/>
                    </a:cxn>
                    <a:cxn ang="0">
                      <a:pos x="9" y="53"/>
                    </a:cxn>
                    <a:cxn ang="0">
                      <a:pos x="13" y="57"/>
                    </a:cxn>
                    <a:cxn ang="0">
                      <a:pos x="17" y="57"/>
                    </a:cxn>
                    <a:cxn ang="0">
                      <a:pos x="21" y="57"/>
                    </a:cxn>
                    <a:cxn ang="0">
                      <a:pos x="25" y="57"/>
                    </a:cxn>
                    <a:cxn ang="0">
                      <a:pos x="27" y="55"/>
                    </a:cxn>
                    <a:cxn ang="0">
                      <a:pos x="31" y="55"/>
                    </a:cxn>
                    <a:cxn ang="0">
                      <a:pos x="31" y="51"/>
                    </a:cxn>
                    <a:cxn ang="0">
                      <a:pos x="33" y="51"/>
                    </a:cxn>
                    <a:cxn ang="0">
                      <a:pos x="33" y="50"/>
                    </a:cxn>
                    <a:cxn ang="0">
                      <a:pos x="33" y="46"/>
                    </a:cxn>
                    <a:cxn ang="0">
                      <a:pos x="33" y="40"/>
                    </a:cxn>
                    <a:cxn ang="0">
                      <a:pos x="31" y="38"/>
                    </a:cxn>
                    <a:cxn ang="0">
                      <a:pos x="29" y="40"/>
                    </a:cxn>
                    <a:cxn ang="0">
                      <a:pos x="25" y="44"/>
                    </a:cxn>
                    <a:cxn ang="0">
                      <a:pos x="19" y="44"/>
                    </a:cxn>
                    <a:cxn ang="0">
                      <a:pos x="11" y="44"/>
                    </a:cxn>
                    <a:cxn ang="0">
                      <a:pos x="6" y="40"/>
                    </a:cxn>
                    <a:cxn ang="0">
                      <a:pos x="2" y="32"/>
                    </a:cxn>
                    <a:cxn ang="0">
                      <a:pos x="0" y="25"/>
                    </a:cxn>
                    <a:cxn ang="0">
                      <a:pos x="0" y="15"/>
                    </a:cxn>
                    <a:cxn ang="0">
                      <a:pos x="4" y="7"/>
                    </a:cxn>
                    <a:cxn ang="0">
                      <a:pos x="9" y="2"/>
                    </a:cxn>
                    <a:cxn ang="0">
                      <a:pos x="17" y="0"/>
                    </a:cxn>
                    <a:cxn ang="0">
                      <a:pos x="23" y="0"/>
                    </a:cxn>
                    <a:cxn ang="0">
                      <a:pos x="27" y="2"/>
                    </a:cxn>
                    <a:cxn ang="0">
                      <a:pos x="31" y="4"/>
                    </a:cxn>
                    <a:cxn ang="0">
                      <a:pos x="33" y="7"/>
                    </a:cxn>
                    <a:cxn ang="0">
                      <a:pos x="19" y="5"/>
                    </a:cxn>
                    <a:cxn ang="0">
                      <a:pos x="13" y="5"/>
                    </a:cxn>
                    <a:cxn ang="0">
                      <a:pos x="9" y="9"/>
                    </a:cxn>
                    <a:cxn ang="0">
                      <a:pos x="6" y="15"/>
                    </a:cxn>
                    <a:cxn ang="0">
                      <a:pos x="6" y="23"/>
                    </a:cxn>
                    <a:cxn ang="0">
                      <a:pos x="6" y="28"/>
                    </a:cxn>
                    <a:cxn ang="0">
                      <a:pos x="9" y="34"/>
                    </a:cxn>
                    <a:cxn ang="0">
                      <a:pos x="13" y="38"/>
                    </a:cxn>
                    <a:cxn ang="0">
                      <a:pos x="19" y="38"/>
                    </a:cxn>
                    <a:cxn ang="0">
                      <a:pos x="25" y="38"/>
                    </a:cxn>
                    <a:cxn ang="0">
                      <a:pos x="29" y="34"/>
                    </a:cxn>
                    <a:cxn ang="0">
                      <a:pos x="33" y="28"/>
                    </a:cxn>
                    <a:cxn ang="0">
                      <a:pos x="33" y="21"/>
                    </a:cxn>
                    <a:cxn ang="0">
                      <a:pos x="33" y="15"/>
                    </a:cxn>
                    <a:cxn ang="0">
                      <a:pos x="29" y="9"/>
                    </a:cxn>
                    <a:cxn ang="0">
                      <a:pos x="25" y="5"/>
                    </a:cxn>
                    <a:cxn ang="0">
                      <a:pos x="19" y="5"/>
                    </a:cxn>
                  </a:cxnLst>
                  <a:rect l="0" t="0" r="r" b="b"/>
                  <a:pathLst>
                    <a:path w="38" h="63">
                      <a:moveTo>
                        <a:pt x="38" y="2"/>
                      </a:moveTo>
                      <a:lnTo>
                        <a:pt x="38" y="34"/>
                      </a:lnTo>
                      <a:lnTo>
                        <a:pt x="38" y="36"/>
                      </a:lnTo>
                      <a:lnTo>
                        <a:pt x="38" y="38"/>
                      </a:lnTo>
                      <a:lnTo>
                        <a:pt x="38" y="40"/>
                      </a:lnTo>
                      <a:lnTo>
                        <a:pt x="38" y="42"/>
                      </a:lnTo>
                      <a:lnTo>
                        <a:pt x="38" y="44"/>
                      </a:lnTo>
                      <a:lnTo>
                        <a:pt x="38" y="46"/>
                      </a:lnTo>
                      <a:lnTo>
                        <a:pt x="38" y="46"/>
                      </a:lnTo>
                      <a:lnTo>
                        <a:pt x="38" y="48"/>
                      </a:lnTo>
                      <a:lnTo>
                        <a:pt x="38" y="48"/>
                      </a:lnTo>
                      <a:lnTo>
                        <a:pt x="38" y="50"/>
                      </a:lnTo>
                      <a:lnTo>
                        <a:pt x="38" y="50"/>
                      </a:lnTo>
                      <a:lnTo>
                        <a:pt x="38" y="51"/>
                      </a:lnTo>
                      <a:lnTo>
                        <a:pt x="38" y="51"/>
                      </a:lnTo>
                      <a:lnTo>
                        <a:pt x="38" y="53"/>
                      </a:lnTo>
                      <a:lnTo>
                        <a:pt x="38" y="53"/>
                      </a:lnTo>
                      <a:lnTo>
                        <a:pt x="36" y="53"/>
                      </a:lnTo>
                      <a:lnTo>
                        <a:pt x="36" y="55"/>
                      </a:lnTo>
                      <a:lnTo>
                        <a:pt x="36" y="55"/>
                      </a:lnTo>
                      <a:lnTo>
                        <a:pt x="34" y="57"/>
                      </a:lnTo>
                      <a:lnTo>
                        <a:pt x="34" y="57"/>
                      </a:lnTo>
                      <a:lnTo>
                        <a:pt x="34" y="59"/>
                      </a:lnTo>
                      <a:lnTo>
                        <a:pt x="33" y="59"/>
                      </a:lnTo>
                      <a:lnTo>
                        <a:pt x="33" y="61"/>
                      </a:lnTo>
                      <a:lnTo>
                        <a:pt x="31" y="61"/>
                      </a:lnTo>
                      <a:lnTo>
                        <a:pt x="29" y="61"/>
                      </a:lnTo>
                      <a:lnTo>
                        <a:pt x="29" y="61"/>
                      </a:lnTo>
                      <a:lnTo>
                        <a:pt x="27" y="63"/>
                      </a:lnTo>
                      <a:lnTo>
                        <a:pt x="25" y="63"/>
                      </a:lnTo>
                      <a:lnTo>
                        <a:pt x="25" y="63"/>
                      </a:lnTo>
                      <a:lnTo>
                        <a:pt x="23" y="63"/>
                      </a:lnTo>
                      <a:lnTo>
                        <a:pt x="21" y="63"/>
                      </a:lnTo>
                      <a:lnTo>
                        <a:pt x="19" y="63"/>
                      </a:lnTo>
                      <a:lnTo>
                        <a:pt x="17" y="63"/>
                      </a:lnTo>
                      <a:lnTo>
                        <a:pt x="15" y="63"/>
                      </a:lnTo>
                      <a:lnTo>
                        <a:pt x="13" y="63"/>
                      </a:lnTo>
                      <a:lnTo>
                        <a:pt x="11" y="63"/>
                      </a:lnTo>
                      <a:lnTo>
                        <a:pt x="9" y="61"/>
                      </a:lnTo>
                      <a:lnTo>
                        <a:pt x="9" y="61"/>
                      </a:lnTo>
                      <a:lnTo>
                        <a:pt x="8" y="61"/>
                      </a:lnTo>
                      <a:lnTo>
                        <a:pt x="6" y="59"/>
                      </a:lnTo>
                      <a:lnTo>
                        <a:pt x="6" y="59"/>
                      </a:lnTo>
                      <a:lnTo>
                        <a:pt x="4" y="57"/>
                      </a:lnTo>
                      <a:lnTo>
                        <a:pt x="4" y="57"/>
                      </a:lnTo>
                      <a:lnTo>
                        <a:pt x="2" y="55"/>
                      </a:lnTo>
                      <a:lnTo>
                        <a:pt x="2" y="55"/>
                      </a:lnTo>
                      <a:lnTo>
                        <a:pt x="2" y="53"/>
                      </a:lnTo>
                      <a:lnTo>
                        <a:pt x="2" y="51"/>
                      </a:lnTo>
                      <a:lnTo>
                        <a:pt x="2" y="50"/>
                      </a:lnTo>
                      <a:lnTo>
                        <a:pt x="8" y="50"/>
                      </a:lnTo>
                      <a:lnTo>
                        <a:pt x="8" y="51"/>
                      </a:lnTo>
                      <a:lnTo>
                        <a:pt x="9" y="51"/>
                      </a:lnTo>
                      <a:lnTo>
                        <a:pt x="9" y="53"/>
                      </a:lnTo>
                      <a:lnTo>
                        <a:pt x="9" y="53"/>
                      </a:lnTo>
                      <a:lnTo>
                        <a:pt x="9" y="53"/>
                      </a:lnTo>
                      <a:lnTo>
                        <a:pt x="9" y="55"/>
                      </a:lnTo>
                      <a:lnTo>
                        <a:pt x="11" y="55"/>
                      </a:lnTo>
                      <a:lnTo>
                        <a:pt x="11" y="55"/>
                      </a:lnTo>
                      <a:lnTo>
                        <a:pt x="13" y="57"/>
                      </a:lnTo>
                      <a:lnTo>
                        <a:pt x="13" y="57"/>
                      </a:lnTo>
                      <a:lnTo>
                        <a:pt x="13" y="57"/>
                      </a:lnTo>
                      <a:lnTo>
                        <a:pt x="15" y="57"/>
                      </a:lnTo>
                      <a:lnTo>
                        <a:pt x="17" y="57"/>
                      </a:lnTo>
                      <a:lnTo>
                        <a:pt x="17" y="57"/>
                      </a:lnTo>
                      <a:lnTo>
                        <a:pt x="19" y="57"/>
                      </a:lnTo>
                      <a:lnTo>
                        <a:pt x="19" y="57"/>
                      </a:lnTo>
                      <a:lnTo>
                        <a:pt x="21" y="57"/>
                      </a:lnTo>
                      <a:lnTo>
                        <a:pt x="21" y="57"/>
                      </a:lnTo>
                      <a:lnTo>
                        <a:pt x="23" y="57"/>
                      </a:lnTo>
                      <a:lnTo>
                        <a:pt x="23" y="57"/>
                      </a:lnTo>
                      <a:lnTo>
                        <a:pt x="25" y="57"/>
                      </a:lnTo>
                      <a:lnTo>
                        <a:pt x="25" y="57"/>
                      </a:lnTo>
                      <a:lnTo>
                        <a:pt x="27" y="57"/>
                      </a:lnTo>
                      <a:lnTo>
                        <a:pt x="27" y="57"/>
                      </a:lnTo>
                      <a:lnTo>
                        <a:pt x="27" y="55"/>
                      </a:lnTo>
                      <a:lnTo>
                        <a:pt x="29" y="55"/>
                      </a:lnTo>
                      <a:lnTo>
                        <a:pt x="29" y="55"/>
                      </a:lnTo>
                      <a:lnTo>
                        <a:pt x="29" y="55"/>
                      </a:lnTo>
                      <a:lnTo>
                        <a:pt x="31" y="55"/>
                      </a:lnTo>
                      <a:lnTo>
                        <a:pt x="31" y="53"/>
                      </a:lnTo>
                      <a:lnTo>
                        <a:pt x="31" y="53"/>
                      </a:lnTo>
                      <a:lnTo>
                        <a:pt x="31" y="53"/>
                      </a:lnTo>
                      <a:lnTo>
                        <a:pt x="31" y="51"/>
                      </a:lnTo>
                      <a:lnTo>
                        <a:pt x="33" y="51"/>
                      </a:lnTo>
                      <a:lnTo>
                        <a:pt x="33" y="51"/>
                      </a:lnTo>
                      <a:lnTo>
                        <a:pt x="33" y="51"/>
                      </a:lnTo>
                      <a:lnTo>
                        <a:pt x="33" y="51"/>
                      </a:lnTo>
                      <a:lnTo>
                        <a:pt x="33" y="50"/>
                      </a:lnTo>
                      <a:lnTo>
                        <a:pt x="33" y="50"/>
                      </a:lnTo>
                      <a:lnTo>
                        <a:pt x="33" y="50"/>
                      </a:lnTo>
                      <a:lnTo>
                        <a:pt x="33" y="50"/>
                      </a:lnTo>
                      <a:lnTo>
                        <a:pt x="33" y="48"/>
                      </a:lnTo>
                      <a:lnTo>
                        <a:pt x="33" y="48"/>
                      </a:lnTo>
                      <a:lnTo>
                        <a:pt x="33" y="46"/>
                      </a:lnTo>
                      <a:lnTo>
                        <a:pt x="33" y="46"/>
                      </a:lnTo>
                      <a:lnTo>
                        <a:pt x="33" y="46"/>
                      </a:lnTo>
                      <a:lnTo>
                        <a:pt x="33" y="44"/>
                      </a:lnTo>
                      <a:lnTo>
                        <a:pt x="33" y="44"/>
                      </a:lnTo>
                      <a:lnTo>
                        <a:pt x="33" y="40"/>
                      </a:lnTo>
                      <a:lnTo>
                        <a:pt x="33" y="34"/>
                      </a:lnTo>
                      <a:lnTo>
                        <a:pt x="33" y="36"/>
                      </a:lnTo>
                      <a:lnTo>
                        <a:pt x="33" y="36"/>
                      </a:lnTo>
                      <a:lnTo>
                        <a:pt x="31" y="38"/>
                      </a:lnTo>
                      <a:lnTo>
                        <a:pt x="31" y="38"/>
                      </a:lnTo>
                      <a:lnTo>
                        <a:pt x="31" y="40"/>
                      </a:lnTo>
                      <a:lnTo>
                        <a:pt x="29" y="40"/>
                      </a:lnTo>
                      <a:lnTo>
                        <a:pt x="29" y="40"/>
                      </a:lnTo>
                      <a:lnTo>
                        <a:pt x="27" y="42"/>
                      </a:lnTo>
                      <a:lnTo>
                        <a:pt x="27" y="42"/>
                      </a:lnTo>
                      <a:lnTo>
                        <a:pt x="25" y="42"/>
                      </a:lnTo>
                      <a:lnTo>
                        <a:pt x="25" y="44"/>
                      </a:lnTo>
                      <a:lnTo>
                        <a:pt x="23" y="44"/>
                      </a:lnTo>
                      <a:lnTo>
                        <a:pt x="23" y="44"/>
                      </a:lnTo>
                      <a:lnTo>
                        <a:pt x="21" y="44"/>
                      </a:lnTo>
                      <a:lnTo>
                        <a:pt x="19" y="44"/>
                      </a:lnTo>
                      <a:lnTo>
                        <a:pt x="19" y="44"/>
                      </a:lnTo>
                      <a:lnTo>
                        <a:pt x="15" y="44"/>
                      </a:lnTo>
                      <a:lnTo>
                        <a:pt x="13" y="44"/>
                      </a:lnTo>
                      <a:lnTo>
                        <a:pt x="11" y="44"/>
                      </a:lnTo>
                      <a:lnTo>
                        <a:pt x="9" y="42"/>
                      </a:lnTo>
                      <a:lnTo>
                        <a:pt x="9" y="42"/>
                      </a:lnTo>
                      <a:lnTo>
                        <a:pt x="8" y="40"/>
                      </a:lnTo>
                      <a:lnTo>
                        <a:pt x="6" y="40"/>
                      </a:lnTo>
                      <a:lnTo>
                        <a:pt x="4" y="38"/>
                      </a:lnTo>
                      <a:lnTo>
                        <a:pt x="4" y="36"/>
                      </a:lnTo>
                      <a:lnTo>
                        <a:pt x="2" y="34"/>
                      </a:lnTo>
                      <a:lnTo>
                        <a:pt x="2" y="32"/>
                      </a:lnTo>
                      <a:lnTo>
                        <a:pt x="0" y="30"/>
                      </a:lnTo>
                      <a:lnTo>
                        <a:pt x="0" y="28"/>
                      </a:lnTo>
                      <a:lnTo>
                        <a:pt x="0" y="27"/>
                      </a:lnTo>
                      <a:lnTo>
                        <a:pt x="0" y="25"/>
                      </a:lnTo>
                      <a:lnTo>
                        <a:pt x="0" y="21"/>
                      </a:lnTo>
                      <a:lnTo>
                        <a:pt x="0" y="19"/>
                      </a:lnTo>
                      <a:lnTo>
                        <a:pt x="0" y="17"/>
                      </a:lnTo>
                      <a:lnTo>
                        <a:pt x="0" y="15"/>
                      </a:lnTo>
                      <a:lnTo>
                        <a:pt x="0" y="13"/>
                      </a:lnTo>
                      <a:lnTo>
                        <a:pt x="2" y="11"/>
                      </a:lnTo>
                      <a:lnTo>
                        <a:pt x="2" y="9"/>
                      </a:lnTo>
                      <a:lnTo>
                        <a:pt x="4" y="7"/>
                      </a:lnTo>
                      <a:lnTo>
                        <a:pt x="4" y="5"/>
                      </a:lnTo>
                      <a:lnTo>
                        <a:pt x="6" y="4"/>
                      </a:lnTo>
                      <a:lnTo>
                        <a:pt x="8" y="4"/>
                      </a:lnTo>
                      <a:lnTo>
                        <a:pt x="9" y="2"/>
                      </a:lnTo>
                      <a:lnTo>
                        <a:pt x="11" y="2"/>
                      </a:lnTo>
                      <a:lnTo>
                        <a:pt x="13" y="0"/>
                      </a:lnTo>
                      <a:lnTo>
                        <a:pt x="15" y="0"/>
                      </a:lnTo>
                      <a:lnTo>
                        <a:pt x="17" y="0"/>
                      </a:lnTo>
                      <a:lnTo>
                        <a:pt x="19" y="0"/>
                      </a:lnTo>
                      <a:lnTo>
                        <a:pt x="19" y="0"/>
                      </a:lnTo>
                      <a:lnTo>
                        <a:pt x="21" y="0"/>
                      </a:lnTo>
                      <a:lnTo>
                        <a:pt x="23" y="0"/>
                      </a:lnTo>
                      <a:lnTo>
                        <a:pt x="23" y="0"/>
                      </a:lnTo>
                      <a:lnTo>
                        <a:pt x="25" y="0"/>
                      </a:lnTo>
                      <a:lnTo>
                        <a:pt x="25" y="2"/>
                      </a:lnTo>
                      <a:lnTo>
                        <a:pt x="27" y="2"/>
                      </a:lnTo>
                      <a:lnTo>
                        <a:pt x="27" y="2"/>
                      </a:lnTo>
                      <a:lnTo>
                        <a:pt x="29" y="2"/>
                      </a:lnTo>
                      <a:lnTo>
                        <a:pt x="29" y="4"/>
                      </a:lnTo>
                      <a:lnTo>
                        <a:pt x="31" y="4"/>
                      </a:lnTo>
                      <a:lnTo>
                        <a:pt x="31" y="5"/>
                      </a:lnTo>
                      <a:lnTo>
                        <a:pt x="33" y="5"/>
                      </a:lnTo>
                      <a:lnTo>
                        <a:pt x="33" y="7"/>
                      </a:lnTo>
                      <a:lnTo>
                        <a:pt x="33" y="7"/>
                      </a:lnTo>
                      <a:lnTo>
                        <a:pt x="33" y="9"/>
                      </a:lnTo>
                      <a:lnTo>
                        <a:pt x="33" y="2"/>
                      </a:lnTo>
                      <a:lnTo>
                        <a:pt x="38" y="2"/>
                      </a:lnTo>
                      <a:close/>
                      <a:moveTo>
                        <a:pt x="19" y="5"/>
                      </a:moveTo>
                      <a:lnTo>
                        <a:pt x="17" y="5"/>
                      </a:lnTo>
                      <a:lnTo>
                        <a:pt x="15" y="5"/>
                      </a:lnTo>
                      <a:lnTo>
                        <a:pt x="15" y="5"/>
                      </a:lnTo>
                      <a:lnTo>
                        <a:pt x="13" y="5"/>
                      </a:lnTo>
                      <a:lnTo>
                        <a:pt x="11" y="5"/>
                      </a:lnTo>
                      <a:lnTo>
                        <a:pt x="11" y="7"/>
                      </a:lnTo>
                      <a:lnTo>
                        <a:pt x="9" y="7"/>
                      </a:lnTo>
                      <a:lnTo>
                        <a:pt x="9" y="9"/>
                      </a:lnTo>
                      <a:lnTo>
                        <a:pt x="8" y="11"/>
                      </a:lnTo>
                      <a:lnTo>
                        <a:pt x="8" y="11"/>
                      </a:lnTo>
                      <a:lnTo>
                        <a:pt x="8" y="13"/>
                      </a:lnTo>
                      <a:lnTo>
                        <a:pt x="6" y="15"/>
                      </a:lnTo>
                      <a:lnTo>
                        <a:pt x="6" y="17"/>
                      </a:lnTo>
                      <a:lnTo>
                        <a:pt x="6" y="19"/>
                      </a:lnTo>
                      <a:lnTo>
                        <a:pt x="6" y="19"/>
                      </a:lnTo>
                      <a:lnTo>
                        <a:pt x="6" y="23"/>
                      </a:lnTo>
                      <a:lnTo>
                        <a:pt x="6" y="25"/>
                      </a:lnTo>
                      <a:lnTo>
                        <a:pt x="6" y="25"/>
                      </a:lnTo>
                      <a:lnTo>
                        <a:pt x="6" y="27"/>
                      </a:lnTo>
                      <a:lnTo>
                        <a:pt x="6" y="28"/>
                      </a:lnTo>
                      <a:lnTo>
                        <a:pt x="8" y="30"/>
                      </a:lnTo>
                      <a:lnTo>
                        <a:pt x="8" y="32"/>
                      </a:lnTo>
                      <a:lnTo>
                        <a:pt x="8" y="32"/>
                      </a:lnTo>
                      <a:lnTo>
                        <a:pt x="9" y="34"/>
                      </a:lnTo>
                      <a:lnTo>
                        <a:pt x="9" y="36"/>
                      </a:lnTo>
                      <a:lnTo>
                        <a:pt x="11" y="36"/>
                      </a:lnTo>
                      <a:lnTo>
                        <a:pt x="11" y="36"/>
                      </a:lnTo>
                      <a:lnTo>
                        <a:pt x="13" y="38"/>
                      </a:lnTo>
                      <a:lnTo>
                        <a:pt x="15" y="38"/>
                      </a:lnTo>
                      <a:lnTo>
                        <a:pt x="15" y="38"/>
                      </a:lnTo>
                      <a:lnTo>
                        <a:pt x="17" y="38"/>
                      </a:lnTo>
                      <a:lnTo>
                        <a:pt x="19" y="38"/>
                      </a:lnTo>
                      <a:lnTo>
                        <a:pt x="21" y="38"/>
                      </a:lnTo>
                      <a:lnTo>
                        <a:pt x="21" y="38"/>
                      </a:lnTo>
                      <a:lnTo>
                        <a:pt x="23" y="38"/>
                      </a:lnTo>
                      <a:lnTo>
                        <a:pt x="25" y="38"/>
                      </a:lnTo>
                      <a:lnTo>
                        <a:pt x="27" y="36"/>
                      </a:lnTo>
                      <a:lnTo>
                        <a:pt x="27" y="36"/>
                      </a:lnTo>
                      <a:lnTo>
                        <a:pt x="29" y="34"/>
                      </a:lnTo>
                      <a:lnTo>
                        <a:pt x="29" y="34"/>
                      </a:lnTo>
                      <a:lnTo>
                        <a:pt x="31" y="32"/>
                      </a:lnTo>
                      <a:lnTo>
                        <a:pt x="31" y="32"/>
                      </a:lnTo>
                      <a:lnTo>
                        <a:pt x="33" y="30"/>
                      </a:lnTo>
                      <a:lnTo>
                        <a:pt x="33" y="28"/>
                      </a:lnTo>
                      <a:lnTo>
                        <a:pt x="33" y="27"/>
                      </a:lnTo>
                      <a:lnTo>
                        <a:pt x="33" y="25"/>
                      </a:lnTo>
                      <a:lnTo>
                        <a:pt x="33" y="23"/>
                      </a:lnTo>
                      <a:lnTo>
                        <a:pt x="33" y="21"/>
                      </a:lnTo>
                      <a:lnTo>
                        <a:pt x="33" y="19"/>
                      </a:lnTo>
                      <a:lnTo>
                        <a:pt x="33" y="17"/>
                      </a:lnTo>
                      <a:lnTo>
                        <a:pt x="33" y="15"/>
                      </a:lnTo>
                      <a:lnTo>
                        <a:pt x="33" y="15"/>
                      </a:lnTo>
                      <a:lnTo>
                        <a:pt x="33" y="13"/>
                      </a:lnTo>
                      <a:lnTo>
                        <a:pt x="31" y="11"/>
                      </a:lnTo>
                      <a:lnTo>
                        <a:pt x="31" y="9"/>
                      </a:lnTo>
                      <a:lnTo>
                        <a:pt x="29" y="9"/>
                      </a:lnTo>
                      <a:lnTo>
                        <a:pt x="29" y="7"/>
                      </a:lnTo>
                      <a:lnTo>
                        <a:pt x="27" y="7"/>
                      </a:lnTo>
                      <a:lnTo>
                        <a:pt x="27" y="5"/>
                      </a:lnTo>
                      <a:lnTo>
                        <a:pt x="25" y="5"/>
                      </a:lnTo>
                      <a:lnTo>
                        <a:pt x="23" y="5"/>
                      </a:lnTo>
                      <a:lnTo>
                        <a:pt x="23" y="5"/>
                      </a:lnTo>
                      <a:lnTo>
                        <a:pt x="21" y="5"/>
                      </a:lnTo>
                      <a:lnTo>
                        <a:pt x="19" y="5"/>
                      </a:lnTo>
                      <a:close/>
                    </a:path>
                  </a:pathLst>
                </a:custGeom>
                <a:noFill/>
                <a:ln w="9525">
                  <a:noFill/>
                  <a:round/>
                  <a:headEnd/>
                  <a:tailEnd/>
                </a:ln>
              </p:spPr>
              <p:txBody>
                <a:bodyPr/>
                <a:lstStyle/>
                <a:p>
                  <a:endParaRPr lang="pt-BR"/>
                </a:p>
              </p:txBody>
            </p:sp>
            <p:sp>
              <p:nvSpPr>
                <p:cNvPr id="17665" name="Freeform 1281"/>
                <p:cNvSpPr>
                  <a:spLocks noEditPoints="1"/>
                </p:cNvSpPr>
                <p:nvPr/>
              </p:nvSpPr>
              <p:spPr bwMode="auto">
                <a:xfrm>
                  <a:off x="2168" y="11"/>
                  <a:ext cx="8" cy="55"/>
                </a:xfrm>
                <a:custGeom>
                  <a:avLst/>
                  <a:gdLst/>
                  <a:ahLst/>
                  <a:cxnLst>
                    <a:cxn ang="0">
                      <a:pos x="0" y="3"/>
                    </a:cxn>
                    <a:cxn ang="0">
                      <a:pos x="0" y="3"/>
                    </a:cxn>
                    <a:cxn ang="0">
                      <a:pos x="0" y="1"/>
                    </a:cxn>
                    <a:cxn ang="0">
                      <a:pos x="0" y="1"/>
                    </a:cxn>
                    <a:cxn ang="0">
                      <a:pos x="2" y="0"/>
                    </a:cxn>
                    <a:cxn ang="0">
                      <a:pos x="2" y="0"/>
                    </a:cxn>
                    <a:cxn ang="0">
                      <a:pos x="2" y="0"/>
                    </a:cxn>
                    <a:cxn ang="0">
                      <a:pos x="4" y="0"/>
                    </a:cxn>
                    <a:cxn ang="0">
                      <a:pos x="4" y="0"/>
                    </a:cxn>
                    <a:cxn ang="0">
                      <a:pos x="5" y="0"/>
                    </a:cxn>
                    <a:cxn ang="0">
                      <a:pos x="5" y="0"/>
                    </a:cxn>
                    <a:cxn ang="0">
                      <a:pos x="7" y="0"/>
                    </a:cxn>
                    <a:cxn ang="0">
                      <a:pos x="7" y="1"/>
                    </a:cxn>
                    <a:cxn ang="0">
                      <a:pos x="7" y="1"/>
                    </a:cxn>
                    <a:cxn ang="0">
                      <a:pos x="7" y="3"/>
                    </a:cxn>
                    <a:cxn ang="0">
                      <a:pos x="7" y="3"/>
                    </a:cxn>
                    <a:cxn ang="0">
                      <a:pos x="7" y="3"/>
                    </a:cxn>
                    <a:cxn ang="0">
                      <a:pos x="7" y="5"/>
                    </a:cxn>
                    <a:cxn ang="0">
                      <a:pos x="7" y="5"/>
                    </a:cxn>
                    <a:cxn ang="0">
                      <a:pos x="7" y="7"/>
                    </a:cxn>
                    <a:cxn ang="0">
                      <a:pos x="7" y="7"/>
                    </a:cxn>
                    <a:cxn ang="0">
                      <a:pos x="5" y="7"/>
                    </a:cxn>
                    <a:cxn ang="0">
                      <a:pos x="5" y="7"/>
                    </a:cxn>
                    <a:cxn ang="0">
                      <a:pos x="4" y="7"/>
                    </a:cxn>
                    <a:cxn ang="0">
                      <a:pos x="4" y="7"/>
                    </a:cxn>
                    <a:cxn ang="0">
                      <a:pos x="2" y="7"/>
                    </a:cxn>
                    <a:cxn ang="0">
                      <a:pos x="2" y="7"/>
                    </a:cxn>
                    <a:cxn ang="0">
                      <a:pos x="2" y="7"/>
                    </a:cxn>
                    <a:cxn ang="0">
                      <a:pos x="0" y="7"/>
                    </a:cxn>
                    <a:cxn ang="0">
                      <a:pos x="0" y="5"/>
                    </a:cxn>
                    <a:cxn ang="0">
                      <a:pos x="0" y="5"/>
                    </a:cxn>
                    <a:cxn ang="0">
                      <a:pos x="0" y="3"/>
                    </a:cxn>
                    <a:cxn ang="0">
                      <a:pos x="2" y="61"/>
                    </a:cxn>
                    <a:cxn ang="0">
                      <a:pos x="7" y="21"/>
                    </a:cxn>
                    <a:cxn ang="0">
                      <a:pos x="2" y="61"/>
                    </a:cxn>
                  </a:cxnLst>
                  <a:rect l="0" t="0" r="r" b="b"/>
                  <a:pathLst>
                    <a:path w="9" h="61">
                      <a:moveTo>
                        <a:pt x="0" y="3"/>
                      </a:moveTo>
                      <a:lnTo>
                        <a:pt x="0" y="3"/>
                      </a:lnTo>
                      <a:lnTo>
                        <a:pt x="0" y="3"/>
                      </a:lnTo>
                      <a:lnTo>
                        <a:pt x="0" y="3"/>
                      </a:lnTo>
                      <a:lnTo>
                        <a:pt x="0" y="1"/>
                      </a:lnTo>
                      <a:lnTo>
                        <a:pt x="0" y="1"/>
                      </a:lnTo>
                      <a:lnTo>
                        <a:pt x="0" y="1"/>
                      </a:lnTo>
                      <a:lnTo>
                        <a:pt x="0" y="1"/>
                      </a:lnTo>
                      <a:lnTo>
                        <a:pt x="2" y="1"/>
                      </a:lnTo>
                      <a:lnTo>
                        <a:pt x="2" y="0"/>
                      </a:lnTo>
                      <a:lnTo>
                        <a:pt x="2" y="0"/>
                      </a:lnTo>
                      <a:lnTo>
                        <a:pt x="2" y="0"/>
                      </a:lnTo>
                      <a:lnTo>
                        <a:pt x="2" y="0"/>
                      </a:lnTo>
                      <a:lnTo>
                        <a:pt x="2" y="0"/>
                      </a:lnTo>
                      <a:lnTo>
                        <a:pt x="4" y="0"/>
                      </a:lnTo>
                      <a:lnTo>
                        <a:pt x="4" y="0"/>
                      </a:lnTo>
                      <a:lnTo>
                        <a:pt x="4" y="0"/>
                      </a:lnTo>
                      <a:lnTo>
                        <a:pt x="4" y="0"/>
                      </a:lnTo>
                      <a:lnTo>
                        <a:pt x="5" y="0"/>
                      </a:lnTo>
                      <a:lnTo>
                        <a:pt x="5" y="0"/>
                      </a:lnTo>
                      <a:lnTo>
                        <a:pt x="5" y="0"/>
                      </a:lnTo>
                      <a:lnTo>
                        <a:pt x="5" y="0"/>
                      </a:lnTo>
                      <a:lnTo>
                        <a:pt x="5" y="0"/>
                      </a:lnTo>
                      <a:lnTo>
                        <a:pt x="7" y="0"/>
                      </a:lnTo>
                      <a:lnTo>
                        <a:pt x="7" y="1"/>
                      </a:lnTo>
                      <a:lnTo>
                        <a:pt x="7" y="1"/>
                      </a:lnTo>
                      <a:lnTo>
                        <a:pt x="7" y="1"/>
                      </a:lnTo>
                      <a:lnTo>
                        <a:pt x="7" y="1"/>
                      </a:lnTo>
                      <a:lnTo>
                        <a:pt x="7" y="1"/>
                      </a:lnTo>
                      <a:lnTo>
                        <a:pt x="7" y="3"/>
                      </a:lnTo>
                      <a:lnTo>
                        <a:pt x="7" y="3"/>
                      </a:lnTo>
                      <a:lnTo>
                        <a:pt x="7" y="3"/>
                      </a:lnTo>
                      <a:lnTo>
                        <a:pt x="9" y="3"/>
                      </a:lnTo>
                      <a:lnTo>
                        <a:pt x="7" y="3"/>
                      </a:lnTo>
                      <a:lnTo>
                        <a:pt x="7" y="5"/>
                      </a:lnTo>
                      <a:lnTo>
                        <a:pt x="7" y="5"/>
                      </a:lnTo>
                      <a:lnTo>
                        <a:pt x="7" y="5"/>
                      </a:lnTo>
                      <a:lnTo>
                        <a:pt x="7" y="5"/>
                      </a:lnTo>
                      <a:lnTo>
                        <a:pt x="7" y="5"/>
                      </a:lnTo>
                      <a:lnTo>
                        <a:pt x="7" y="7"/>
                      </a:lnTo>
                      <a:lnTo>
                        <a:pt x="7" y="7"/>
                      </a:lnTo>
                      <a:lnTo>
                        <a:pt x="7" y="7"/>
                      </a:lnTo>
                      <a:lnTo>
                        <a:pt x="5" y="7"/>
                      </a:lnTo>
                      <a:lnTo>
                        <a:pt x="5" y="7"/>
                      </a:lnTo>
                      <a:lnTo>
                        <a:pt x="5" y="7"/>
                      </a:lnTo>
                      <a:lnTo>
                        <a:pt x="5" y="7"/>
                      </a:lnTo>
                      <a:lnTo>
                        <a:pt x="5" y="7"/>
                      </a:lnTo>
                      <a:lnTo>
                        <a:pt x="4" y="7"/>
                      </a:lnTo>
                      <a:lnTo>
                        <a:pt x="4" y="7"/>
                      </a:lnTo>
                      <a:lnTo>
                        <a:pt x="4" y="7"/>
                      </a:lnTo>
                      <a:lnTo>
                        <a:pt x="4" y="7"/>
                      </a:lnTo>
                      <a:lnTo>
                        <a:pt x="2" y="7"/>
                      </a:lnTo>
                      <a:lnTo>
                        <a:pt x="2" y="7"/>
                      </a:lnTo>
                      <a:lnTo>
                        <a:pt x="2" y="7"/>
                      </a:lnTo>
                      <a:lnTo>
                        <a:pt x="2" y="7"/>
                      </a:lnTo>
                      <a:lnTo>
                        <a:pt x="2" y="7"/>
                      </a:lnTo>
                      <a:lnTo>
                        <a:pt x="2" y="7"/>
                      </a:lnTo>
                      <a:lnTo>
                        <a:pt x="0" y="7"/>
                      </a:lnTo>
                      <a:lnTo>
                        <a:pt x="0" y="5"/>
                      </a:lnTo>
                      <a:lnTo>
                        <a:pt x="0" y="5"/>
                      </a:lnTo>
                      <a:lnTo>
                        <a:pt x="0" y="5"/>
                      </a:lnTo>
                      <a:lnTo>
                        <a:pt x="0" y="5"/>
                      </a:lnTo>
                      <a:lnTo>
                        <a:pt x="0" y="5"/>
                      </a:lnTo>
                      <a:lnTo>
                        <a:pt x="0" y="3"/>
                      </a:lnTo>
                      <a:lnTo>
                        <a:pt x="0" y="3"/>
                      </a:lnTo>
                      <a:close/>
                      <a:moveTo>
                        <a:pt x="2" y="61"/>
                      </a:moveTo>
                      <a:lnTo>
                        <a:pt x="2" y="21"/>
                      </a:lnTo>
                      <a:lnTo>
                        <a:pt x="7" y="21"/>
                      </a:lnTo>
                      <a:lnTo>
                        <a:pt x="7" y="61"/>
                      </a:lnTo>
                      <a:lnTo>
                        <a:pt x="2" y="61"/>
                      </a:lnTo>
                      <a:close/>
                    </a:path>
                  </a:pathLst>
                </a:custGeom>
                <a:noFill/>
                <a:ln w="9525">
                  <a:noFill/>
                  <a:round/>
                  <a:headEnd/>
                  <a:tailEnd/>
                </a:ln>
              </p:spPr>
              <p:txBody>
                <a:bodyPr/>
                <a:lstStyle/>
                <a:p>
                  <a:endParaRPr lang="pt-BR"/>
                </a:p>
              </p:txBody>
            </p:sp>
            <p:sp>
              <p:nvSpPr>
                <p:cNvPr id="17666" name="Freeform 1282"/>
                <p:cNvSpPr>
                  <a:spLocks/>
                </p:cNvSpPr>
                <p:nvPr/>
              </p:nvSpPr>
              <p:spPr bwMode="auto">
                <a:xfrm>
                  <a:off x="2189" y="28"/>
                  <a:ext cx="30" cy="38"/>
                </a:xfrm>
                <a:custGeom>
                  <a:avLst/>
                  <a:gdLst/>
                  <a:ahLst/>
                  <a:cxnLst>
                    <a:cxn ang="0">
                      <a:pos x="0" y="2"/>
                    </a:cxn>
                    <a:cxn ang="0">
                      <a:pos x="6" y="7"/>
                    </a:cxn>
                    <a:cxn ang="0">
                      <a:pos x="6" y="5"/>
                    </a:cxn>
                    <a:cxn ang="0">
                      <a:pos x="7" y="4"/>
                    </a:cxn>
                    <a:cxn ang="0">
                      <a:pos x="9" y="2"/>
                    </a:cxn>
                    <a:cxn ang="0">
                      <a:pos x="11" y="2"/>
                    </a:cxn>
                    <a:cxn ang="0">
                      <a:pos x="13" y="0"/>
                    </a:cxn>
                    <a:cxn ang="0">
                      <a:pos x="15" y="0"/>
                    </a:cxn>
                    <a:cxn ang="0">
                      <a:pos x="17" y="0"/>
                    </a:cxn>
                    <a:cxn ang="0">
                      <a:pos x="19" y="0"/>
                    </a:cxn>
                    <a:cxn ang="0">
                      <a:pos x="23" y="0"/>
                    </a:cxn>
                    <a:cxn ang="0">
                      <a:pos x="27" y="0"/>
                    </a:cxn>
                    <a:cxn ang="0">
                      <a:pos x="29" y="2"/>
                    </a:cxn>
                    <a:cxn ang="0">
                      <a:pos x="30" y="4"/>
                    </a:cxn>
                    <a:cxn ang="0">
                      <a:pos x="32" y="5"/>
                    </a:cxn>
                    <a:cxn ang="0">
                      <a:pos x="34" y="7"/>
                    </a:cxn>
                    <a:cxn ang="0">
                      <a:pos x="34" y="11"/>
                    </a:cxn>
                    <a:cxn ang="0">
                      <a:pos x="34" y="15"/>
                    </a:cxn>
                    <a:cxn ang="0">
                      <a:pos x="29" y="42"/>
                    </a:cxn>
                    <a:cxn ang="0">
                      <a:pos x="29" y="15"/>
                    </a:cxn>
                    <a:cxn ang="0">
                      <a:pos x="29" y="13"/>
                    </a:cxn>
                    <a:cxn ang="0">
                      <a:pos x="29" y="9"/>
                    </a:cxn>
                    <a:cxn ang="0">
                      <a:pos x="27" y="7"/>
                    </a:cxn>
                    <a:cxn ang="0">
                      <a:pos x="25" y="7"/>
                    </a:cxn>
                    <a:cxn ang="0">
                      <a:pos x="25" y="5"/>
                    </a:cxn>
                    <a:cxn ang="0">
                      <a:pos x="21" y="5"/>
                    </a:cxn>
                    <a:cxn ang="0">
                      <a:pos x="19" y="5"/>
                    </a:cxn>
                    <a:cxn ang="0">
                      <a:pos x="17" y="5"/>
                    </a:cxn>
                    <a:cxn ang="0">
                      <a:pos x="13" y="5"/>
                    </a:cxn>
                    <a:cxn ang="0">
                      <a:pos x="11" y="5"/>
                    </a:cxn>
                    <a:cxn ang="0">
                      <a:pos x="9" y="7"/>
                    </a:cxn>
                    <a:cxn ang="0">
                      <a:pos x="7" y="9"/>
                    </a:cxn>
                    <a:cxn ang="0">
                      <a:pos x="7" y="11"/>
                    </a:cxn>
                    <a:cxn ang="0">
                      <a:pos x="6" y="15"/>
                    </a:cxn>
                    <a:cxn ang="0">
                      <a:pos x="6" y="19"/>
                    </a:cxn>
                    <a:cxn ang="0">
                      <a:pos x="6" y="42"/>
                    </a:cxn>
                  </a:cxnLst>
                  <a:rect l="0" t="0" r="r" b="b"/>
                  <a:pathLst>
                    <a:path w="34" h="42">
                      <a:moveTo>
                        <a:pt x="0" y="42"/>
                      </a:moveTo>
                      <a:lnTo>
                        <a:pt x="0" y="2"/>
                      </a:lnTo>
                      <a:lnTo>
                        <a:pt x="6" y="2"/>
                      </a:lnTo>
                      <a:lnTo>
                        <a:pt x="6" y="7"/>
                      </a:lnTo>
                      <a:lnTo>
                        <a:pt x="6" y="5"/>
                      </a:lnTo>
                      <a:lnTo>
                        <a:pt x="6" y="5"/>
                      </a:lnTo>
                      <a:lnTo>
                        <a:pt x="7" y="5"/>
                      </a:lnTo>
                      <a:lnTo>
                        <a:pt x="7" y="4"/>
                      </a:lnTo>
                      <a:lnTo>
                        <a:pt x="9" y="4"/>
                      </a:lnTo>
                      <a:lnTo>
                        <a:pt x="9" y="2"/>
                      </a:lnTo>
                      <a:lnTo>
                        <a:pt x="11" y="2"/>
                      </a:lnTo>
                      <a:lnTo>
                        <a:pt x="11" y="2"/>
                      </a:lnTo>
                      <a:lnTo>
                        <a:pt x="11" y="2"/>
                      </a:lnTo>
                      <a:lnTo>
                        <a:pt x="13" y="0"/>
                      </a:lnTo>
                      <a:lnTo>
                        <a:pt x="13" y="0"/>
                      </a:lnTo>
                      <a:lnTo>
                        <a:pt x="15" y="0"/>
                      </a:lnTo>
                      <a:lnTo>
                        <a:pt x="17" y="0"/>
                      </a:lnTo>
                      <a:lnTo>
                        <a:pt x="17" y="0"/>
                      </a:lnTo>
                      <a:lnTo>
                        <a:pt x="19" y="0"/>
                      </a:lnTo>
                      <a:lnTo>
                        <a:pt x="19" y="0"/>
                      </a:lnTo>
                      <a:lnTo>
                        <a:pt x="21" y="0"/>
                      </a:lnTo>
                      <a:lnTo>
                        <a:pt x="23" y="0"/>
                      </a:lnTo>
                      <a:lnTo>
                        <a:pt x="25" y="0"/>
                      </a:lnTo>
                      <a:lnTo>
                        <a:pt x="27" y="0"/>
                      </a:lnTo>
                      <a:lnTo>
                        <a:pt x="27" y="2"/>
                      </a:lnTo>
                      <a:lnTo>
                        <a:pt x="29" y="2"/>
                      </a:lnTo>
                      <a:lnTo>
                        <a:pt x="30" y="2"/>
                      </a:lnTo>
                      <a:lnTo>
                        <a:pt x="30" y="4"/>
                      </a:lnTo>
                      <a:lnTo>
                        <a:pt x="32" y="4"/>
                      </a:lnTo>
                      <a:lnTo>
                        <a:pt x="32" y="5"/>
                      </a:lnTo>
                      <a:lnTo>
                        <a:pt x="32" y="7"/>
                      </a:lnTo>
                      <a:lnTo>
                        <a:pt x="34" y="7"/>
                      </a:lnTo>
                      <a:lnTo>
                        <a:pt x="34" y="9"/>
                      </a:lnTo>
                      <a:lnTo>
                        <a:pt x="34" y="11"/>
                      </a:lnTo>
                      <a:lnTo>
                        <a:pt x="34" y="13"/>
                      </a:lnTo>
                      <a:lnTo>
                        <a:pt x="34" y="15"/>
                      </a:lnTo>
                      <a:lnTo>
                        <a:pt x="34" y="42"/>
                      </a:lnTo>
                      <a:lnTo>
                        <a:pt x="29" y="42"/>
                      </a:lnTo>
                      <a:lnTo>
                        <a:pt x="29" y="17"/>
                      </a:lnTo>
                      <a:lnTo>
                        <a:pt x="29" y="15"/>
                      </a:lnTo>
                      <a:lnTo>
                        <a:pt x="29" y="13"/>
                      </a:lnTo>
                      <a:lnTo>
                        <a:pt x="29" y="13"/>
                      </a:lnTo>
                      <a:lnTo>
                        <a:pt x="29" y="11"/>
                      </a:lnTo>
                      <a:lnTo>
                        <a:pt x="29" y="9"/>
                      </a:lnTo>
                      <a:lnTo>
                        <a:pt x="27" y="9"/>
                      </a:lnTo>
                      <a:lnTo>
                        <a:pt x="27" y="7"/>
                      </a:lnTo>
                      <a:lnTo>
                        <a:pt x="27" y="7"/>
                      </a:lnTo>
                      <a:lnTo>
                        <a:pt x="25" y="7"/>
                      </a:lnTo>
                      <a:lnTo>
                        <a:pt x="25" y="5"/>
                      </a:lnTo>
                      <a:lnTo>
                        <a:pt x="25" y="5"/>
                      </a:lnTo>
                      <a:lnTo>
                        <a:pt x="23" y="5"/>
                      </a:lnTo>
                      <a:lnTo>
                        <a:pt x="21" y="5"/>
                      </a:lnTo>
                      <a:lnTo>
                        <a:pt x="21" y="5"/>
                      </a:lnTo>
                      <a:lnTo>
                        <a:pt x="19" y="5"/>
                      </a:lnTo>
                      <a:lnTo>
                        <a:pt x="19" y="4"/>
                      </a:lnTo>
                      <a:lnTo>
                        <a:pt x="17" y="5"/>
                      </a:lnTo>
                      <a:lnTo>
                        <a:pt x="15" y="5"/>
                      </a:lnTo>
                      <a:lnTo>
                        <a:pt x="13" y="5"/>
                      </a:lnTo>
                      <a:lnTo>
                        <a:pt x="13" y="5"/>
                      </a:lnTo>
                      <a:lnTo>
                        <a:pt x="11" y="5"/>
                      </a:lnTo>
                      <a:lnTo>
                        <a:pt x="9" y="7"/>
                      </a:lnTo>
                      <a:lnTo>
                        <a:pt x="9" y="7"/>
                      </a:lnTo>
                      <a:lnTo>
                        <a:pt x="9" y="9"/>
                      </a:lnTo>
                      <a:lnTo>
                        <a:pt x="7" y="9"/>
                      </a:lnTo>
                      <a:lnTo>
                        <a:pt x="7" y="11"/>
                      </a:lnTo>
                      <a:lnTo>
                        <a:pt x="7" y="11"/>
                      </a:lnTo>
                      <a:lnTo>
                        <a:pt x="6" y="13"/>
                      </a:lnTo>
                      <a:lnTo>
                        <a:pt x="6" y="15"/>
                      </a:lnTo>
                      <a:lnTo>
                        <a:pt x="6" y="17"/>
                      </a:lnTo>
                      <a:lnTo>
                        <a:pt x="6" y="19"/>
                      </a:lnTo>
                      <a:lnTo>
                        <a:pt x="6" y="21"/>
                      </a:lnTo>
                      <a:lnTo>
                        <a:pt x="6" y="42"/>
                      </a:lnTo>
                      <a:lnTo>
                        <a:pt x="0" y="42"/>
                      </a:lnTo>
                      <a:close/>
                    </a:path>
                  </a:pathLst>
                </a:custGeom>
                <a:noFill/>
                <a:ln w="9525">
                  <a:noFill/>
                  <a:round/>
                  <a:headEnd/>
                  <a:tailEnd/>
                </a:ln>
              </p:spPr>
              <p:txBody>
                <a:bodyPr/>
                <a:lstStyle/>
                <a:p>
                  <a:endParaRPr lang="pt-BR"/>
                </a:p>
              </p:txBody>
            </p:sp>
          </p:grpSp>
          <p:grpSp>
            <p:nvGrpSpPr>
              <p:cNvPr id="17690" name="Group 1306"/>
              <p:cNvGrpSpPr>
                <a:grpSpLocks/>
              </p:cNvGrpSpPr>
              <p:nvPr/>
            </p:nvGrpSpPr>
            <p:grpSpPr bwMode="auto">
              <a:xfrm>
                <a:off x="2504" y="0"/>
                <a:ext cx="140" cy="67"/>
                <a:chOff x="2413" y="0"/>
                <a:chExt cx="140" cy="67"/>
              </a:xfrm>
            </p:grpSpPr>
            <p:sp>
              <p:nvSpPr>
                <p:cNvPr id="17677" name="Freeform 1293"/>
                <p:cNvSpPr>
                  <a:spLocks/>
                </p:cNvSpPr>
                <p:nvPr/>
              </p:nvSpPr>
              <p:spPr bwMode="auto">
                <a:xfrm>
                  <a:off x="2413" y="4"/>
                  <a:ext cx="40" cy="61"/>
                </a:xfrm>
                <a:custGeom>
                  <a:avLst/>
                  <a:gdLst/>
                  <a:ahLst/>
                  <a:cxnLst>
                    <a:cxn ang="0">
                      <a:pos x="19" y="68"/>
                    </a:cxn>
                    <a:cxn ang="0">
                      <a:pos x="19" y="6"/>
                    </a:cxn>
                    <a:cxn ang="0">
                      <a:pos x="0" y="6"/>
                    </a:cxn>
                    <a:cxn ang="0">
                      <a:pos x="0" y="0"/>
                    </a:cxn>
                    <a:cxn ang="0">
                      <a:pos x="44" y="0"/>
                    </a:cxn>
                    <a:cxn ang="0">
                      <a:pos x="44" y="6"/>
                    </a:cxn>
                    <a:cxn ang="0">
                      <a:pos x="25" y="6"/>
                    </a:cxn>
                    <a:cxn ang="0">
                      <a:pos x="25" y="68"/>
                    </a:cxn>
                    <a:cxn ang="0">
                      <a:pos x="19" y="68"/>
                    </a:cxn>
                  </a:cxnLst>
                  <a:rect l="0" t="0" r="r" b="b"/>
                  <a:pathLst>
                    <a:path w="44" h="68">
                      <a:moveTo>
                        <a:pt x="19" y="68"/>
                      </a:moveTo>
                      <a:lnTo>
                        <a:pt x="19" y="6"/>
                      </a:lnTo>
                      <a:lnTo>
                        <a:pt x="0" y="6"/>
                      </a:lnTo>
                      <a:lnTo>
                        <a:pt x="0" y="0"/>
                      </a:lnTo>
                      <a:lnTo>
                        <a:pt x="44" y="0"/>
                      </a:lnTo>
                      <a:lnTo>
                        <a:pt x="44" y="6"/>
                      </a:lnTo>
                      <a:lnTo>
                        <a:pt x="25" y="6"/>
                      </a:lnTo>
                      <a:lnTo>
                        <a:pt x="25" y="68"/>
                      </a:lnTo>
                      <a:lnTo>
                        <a:pt x="19" y="68"/>
                      </a:lnTo>
                      <a:close/>
                    </a:path>
                  </a:pathLst>
                </a:custGeom>
                <a:noFill/>
                <a:ln w="9525">
                  <a:noFill/>
                  <a:round/>
                  <a:headEnd/>
                  <a:tailEnd/>
                </a:ln>
              </p:spPr>
              <p:txBody>
                <a:bodyPr/>
                <a:lstStyle/>
                <a:p>
                  <a:endParaRPr lang="pt-BR"/>
                </a:p>
              </p:txBody>
            </p:sp>
            <p:sp>
              <p:nvSpPr>
                <p:cNvPr id="17678" name="Freeform 1294"/>
                <p:cNvSpPr>
                  <a:spLocks noEditPoints="1"/>
                </p:cNvSpPr>
                <p:nvPr/>
              </p:nvSpPr>
              <p:spPr bwMode="auto">
                <a:xfrm>
                  <a:off x="2458" y="9"/>
                  <a:ext cx="8" cy="56"/>
                </a:xfrm>
                <a:custGeom>
                  <a:avLst/>
                  <a:gdLst/>
                  <a:ahLst/>
                  <a:cxnLst>
                    <a:cxn ang="0">
                      <a:pos x="0" y="4"/>
                    </a:cxn>
                    <a:cxn ang="0">
                      <a:pos x="0" y="4"/>
                    </a:cxn>
                    <a:cxn ang="0">
                      <a:pos x="0" y="4"/>
                    </a:cxn>
                    <a:cxn ang="0">
                      <a:pos x="0" y="2"/>
                    </a:cxn>
                    <a:cxn ang="0">
                      <a:pos x="2" y="2"/>
                    </a:cxn>
                    <a:cxn ang="0">
                      <a:pos x="2" y="2"/>
                    </a:cxn>
                    <a:cxn ang="0">
                      <a:pos x="4" y="0"/>
                    </a:cxn>
                    <a:cxn ang="0">
                      <a:pos x="4" y="0"/>
                    </a:cxn>
                    <a:cxn ang="0">
                      <a:pos x="6" y="0"/>
                    </a:cxn>
                    <a:cxn ang="0">
                      <a:pos x="6" y="0"/>
                    </a:cxn>
                    <a:cxn ang="0">
                      <a:pos x="6" y="2"/>
                    </a:cxn>
                    <a:cxn ang="0">
                      <a:pos x="7" y="2"/>
                    </a:cxn>
                    <a:cxn ang="0">
                      <a:pos x="7" y="2"/>
                    </a:cxn>
                    <a:cxn ang="0">
                      <a:pos x="7" y="4"/>
                    </a:cxn>
                    <a:cxn ang="0">
                      <a:pos x="9" y="4"/>
                    </a:cxn>
                    <a:cxn ang="0">
                      <a:pos x="9" y="4"/>
                    </a:cxn>
                    <a:cxn ang="0">
                      <a:pos x="9" y="6"/>
                    </a:cxn>
                    <a:cxn ang="0">
                      <a:pos x="9" y="6"/>
                    </a:cxn>
                    <a:cxn ang="0">
                      <a:pos x="7" y="8"/>
                    </a:cxn>
                    <a:cxn ang="0">
                      <a:pos x="7" y="8"/>
                    </a:cxn>
                    <a:cxn ang="0">
                      <a:pos x="7" y="8"/>
                    </a:cxn>
                    <a:cxn ang="0">
                      <a:pos x="6" y="9"/>
                    </a:cxn>
                    <a:cxn ang="0">
                      <a:pos x="6" y="9"/>
                    </a:cxn>
                    <a:cxn ang="0">
                      <a:pos x="6" y="9"/>
                    </a:cxn>
                    <a:cxn ang="0">
                      <a:pos x="4" y="9"/>
                    </a:cxn>
                    <a:cxn ang="0">
                      <a:pos x="4" y="9"/>
                    </a:cxn>
                    <a:cxn ang="0">
                      <a:pos x="2" y="9"/>
                    </a:cxn>
                    <a:cxn ang="0">
                      <a:pos x="2" y="8"/>
                    </a:cxn>
                    <a:cxn ang="0">
                      <a:pos x="0" y="8"/>
                    </a:cxn>
                    <a:cxn ang="0">
                      <a:pos x="0" y="8"/>
                    </a:cxn>
                    <a:cxn ang="0">
                      <a:pos x="0" y="6"/>
                    </a:cxn>
                    <a:cxn ang="0">
                      <a:pos x="0" y="6"/>
                    </a:cxn>
                    <a:cxn ang="0">
                      <a:pos x="2" y="62"/>
                    </a:cxn>
                    <a:cxn ang="0">
                      <a:pos x="7" y="21"/>
                    </a:cxn>
                    <a:cxn ang="0">
                      <a:pos x="2" y="62"/>
                    </a:cxn>
                  </a:cxnLst>
                  <a:rect l="0" t="0" r="r" b="b"/>
                  <a:pathLst>
                    <a:path w="9" h="62">
                      <a:moveTo>
                        <a:pt x="0" y="6"/>
                      </a:moveTo>
                      <a:lnTo>
                        <a:pt x="0" y="4"/>
                      </a:lnTo>
                      <a:lnTo>
                        <a:pt x="0" y="4"/>
                      </a:lnTo>
                      <a:lnTo>
                        <a:pt x="0" y="4"/>
                      </a:lnTo>
                      <a:lnTo>
                        <a:pt x="0" y="4"/>
                      </a:lnTo>
                      <a:lnTo>
                        <a:pt x="0" y="4"/>
                      </a:lnTo>
                      <a:lnTo>
                        <a:pt x="0" y="2"/>
                      </a:lnTo>
                      <a:lnTo>
                        <a:pt x="0" y="2"/>
                      </a:lnTo>
                      <a:lnTo>
                        <a:pt x="2" y="2"/>
                      </a:lnTo>
                      <a:lnTo>
                        <a:pt x="2" y="2"/>
                      </a:lnTo>
                      <a:lnTo>
                        <a:pt x="2" y="2"/>
                      </a:lnTo>
                      <a:lnTo>
                        <a:pt x="2" y="2"/>
                      </a:lnTo>
                      <a:lnTo>
                        <a:pt x="2" y="2"/>
                      </a:lnTo>
                      <a:lnTo>
                        <a:pt x="4" y="0"/>
                      </a:lnTo>
                      <a:lnTo>
                        <a:pt x="4" y="0"/>
                      </a:lnTo>
                      <a:lnTo>
                        <a:pt x="4" y="0"/>
                      </a:lnTo>
                      <a:lnTo>
                        <a:pt x="4" y="0"/>
                      </a:lnTo>
                      <a:lnTo>
                        <a:pt x="6" y="0"/>
                      </a:lnTo>
                      <a:lnTo>
                        <a:pt x="6" y="0"/>
                      </a:lnTo>
                      <a:lnTo>
                        <a:pt x="6" y="0"/>
                      </a:lnTo>
                      <a:lnTo>
                        <a:pt x="6" y="2"/>
                      </a:lnTo>
                      <a:lnTo>
                        <a:pt x="6" y="2"/>
                      </a:lnTo>
                      <a:lnTo>
                        <a:pt x="7" y="2"/>
                      </a:lnTo>
                      <a:lnTo>
                        <a:pt x="7" y="2"/>
                      </a:lnTo>
                      <a:lnTo>
                        <a:pt x="7" y="2"/>
                      </a:lnTo>
                      <a:lnTo>
                        <a:pt x="7" y="2"/>
                      </a:lnTo>
                      <a:lnTo>
                        <a:pt x="7" y="2"/>
                      </a:lnTo>
                      <a:lnTo>
                        <a:pt x="7" y="4"/>
                      </a:lnTo>
                      <a:lnTo>
                        <a:pt x="7" y="4"/>
                      </a:lnTo>
                      <a:lnTo>
                        <a:pt x="9" y="4"/>
                      </a:lnTo>
                      <a:lnTo>
                        <a:pt x="9" y="4"/>
                      </a:lnTo>
                      <a:lnTo>
                        <a:pt x="9" y="4"/>
                      </a:lnTo>
                      <a:lnTo>
                        <a:pt x="9" y="6"/>
                      </a:lnTo>
                      <a:lnTo>
                        <a:pt x="9" y="6"/>
                      </a:lnTo>
                      <a:lnTo>
                        <a:pt x="9" y="6"/>
                      </a:lnTo>
                      <a:lnTo>
                        <a:pt x="9" y="6"/>
                      </a:lnTo>
                      <a:lnTo>
                        <a:pt x="7" y="6"/>
                      </a:lnTo>
                      <a:lnTo>
                        <a:pt x="7" y="8"/>
                      </a:lnTo>
                      <a:lnTo>
                        <a:pt x="7" y="8"/>
                      </a:lnTo>
                      <a:lnTo>
                        <a:pt x="7" y="8"/>
                      </a:lnTo>
                      <a:lnTo>
                        <a:pt x="7" y="8"/>
                      </a:lnTo>
                      <a:lnTo>
                        <a:pt x="7" y="8"/>
                      </a:lnTo>
                      <a:lnTo>
                        <a:pt x="7" y="8"/>
                      </a:lnTo>
                      <a:lnTo>
                        <a:pt x="6" y="9"/>
                      </a:lnTo>
                      <a:lnTo>
                        <a:pt x="6" y="9"/>
                      </a:lnTo>
                      <a:lnTo>
                        <a:pt x="6" y="9"/>
                      </a:lnTo>
                      <a:lnTo>
                        <a:pt x="6" y="9"/>
                      </a:lnTo>
                      <a:lnTo>
                        <a:pt x="6" y="9"/>
                      </a:lnTo>
                      <a:lnTo>
                        <a:pt x="4" y="9"/>
                      </a:lnTo>
                      <a:lnTo>
                        <a:pt x="4" y="9"/>
                      </a:lnTo>
                      <a:lnTo>
                        <a:pt x="4" y="9"/>
                      </a:lnTo>
                      <a:lnTo>
                        <a:pt x="4" y="9"/>
                      </a:lnTo>
                      <a:lnTo>
                        <a:pt x="2" y="9"/>
                      </a:lnTo>
                      <a:lnTo>
                        <a:pt x="2" y="9"/>
                      </a:lnTo>
                      <a:lnTo>
                        <a:pt x="2" y="8"/>
                      </a:lnTo>
                      <a:lnTo>
                        <a:pt x="2" y="8"/>
                      </a:lnTo>
                      <a:lnTo>
                        <a:pt x="2" y="8"/>
                      </a:lnTo>
                      <a:lnTo>
                        <a:pt x="0" y="8"/>
                      </a:lnTo>
                      <a:lnTo>
                        <a:pt x="0" y="8"/>
                      </a:lnTo>
                      <a:lnTo>
                        <a:pt x="0" y="8"/>
                      </a:lnTo>
                      <a:lnTo>
                        <a:pt x="0" y="6"/>
                      </a:lnTo>
                      <a:lnTo>
                        <a:pt x="0" y="6"/>
                      </a:lnTo>
                      <a:lnTo>
                        <a:pt x="0" y="6"/>
                      </a:lnTo>
                      <a:lnTo>
                        <a:pt x="0" y="6"/>
                      </a:lnTo>
                      <a:lnTo>
                        <a:pt x="0" y="6"/>
                      </a:lnTo>
                      <a:close/>
                      <a:moveTo>
                        <a:pt x="2" y="62"/>
                      </a:moveTo>
                      <a:lnTo>
                        <a:pt x="2" y="21"/>
                      </a:lnTo>
                      <a:lnTo>
                        <a:pt x="7" y="21"/>
                      </a:lnTo>
                      <a:lnTo>
                        <a:pt x="7" y="62"/>
                      </a:lnTo>
                      <a:lnTo>
                        <a:pt x="2" y="62"/>
                      </a:lnTo>
                      <a:close/>
                    </a:path>
                  </a:pathLst>
                </a:custGeom>
                <a:noFill/>
                <a:ln w="9525">
                  <a:noFill/>
                  <a:round/>
                  <a:headEnd/>
                  <a:tailEnd/>
                </a:ln>
              </p:spPr>
              <p:txBody>
                <a:bodyPr/>
                <a:lstStyle/>
                <a:p>
                  <a:endParaRPr lang="pt-BR"/>
                </a:p>
              </p:txBody>
            </p:sp>
            <p:sp>
              <p:nvSpPr>
                <p:cNvPr id="17679" name="Freeform 1295"/>
                <p:cNvSpPr>
                  <a:spLocks/>
                </p:cNvSpPr>
                <p:nvPr/>
              </p:nvSpPr>
              <p:spPr bwMode="auto">
                <a:xfrm>
                  <a:off x="2473" y="13"/>
                  <a:ext cx="19" cy="52"/>
                </a:xfrm>
                <a:custGeom>
                  <a:avLst/>
                  <a:gdLst/>
                  <a:ahLst/>
                  <a:cxnLst>
                    <a:cxn ang="0">
                      <a:pos x="8" y="21"/>
                    </a:cxn>
                    <a:cxn ang="0">
                      <a:pos x="0" y="21"/>
                    </a:cxn>
                    <a:cxn ang="0">
                      <a:pos x="0" y="17"/>
                    </a:cxn>
                    <a:cxn ang="0">
                      <a:pos x="8" y="17"/>
                    </a:cxn>
                    <a:cxn ang="0">
                      <a:pos x="8" y="0"/>
                    </a:cxn>
                    <a:cxn ang="0">
                      <a:pos x="13" y="0"/>
                    </a:cxn>
                    <a:cxn ang="0">
                      <a:pos x="13" y="17"/>
                    </a:cxn>
                    <a:cxn ang="0">
                      <a:pos x="21" y="17"/>
                    </a:cxn>
                    <a:cxn ang="0">
                      <a:pos x="21" y="21"/>
                    </a:cxn>
                    <a:cxn ang="0">
                      <a:pos x="13" y="21"/>
                    </a:cxn>
                    <a:cxn ang="0">
                      <a:pos x="13" y="58"/>
                    </a:cxn>
                    <a:cxn ang="0">
                      <a:pos x="8" y="58"/>
                    </a:cxn>
                    <a:cxn ang="0">
                      <a:pos x="8" y="21"/>
                    </a:cxn>
                  </a:cxnLst>
                  <a:rect l="0" t="0" r="r" b="b"/>
                  <a:pathLst>
                    <a:path w="21" h="58">
                      <a:moveTo>
                        <a:pt x="8" y="21"/>
                      </a:moveTo>
                      <a:lnTo>
                        <a:pt x="0" y="21"/>
                      </a:lnTo>
                      <a:lnTo>
                        <a:pt x="0" y="17"/>
                      </a:lnTo>
                      <a:lnTo>
                        <a:pt x="8" y="17"/>
                      </a:lnTo>
                      <a:lnTo>
                        <a:pt x="8" y="0"/>
                      </a:lnTo>
                      <a:lnTo>
                        <a:pt x="13" y="0"/>
                      </a:lnTo>
                      <a:lnTo>
                        <a:pt x="13" y="17"/>
                      </a:lnTo>
                      <a:lnTo>
                        <a:pt x="21" y="17"/>
                      </a:lnTo>
                      <a:lnTo>
                        <a:pt x="21" y="21"/>
                      </a:lnTo>
                      <a:lnTo>
                        <a:pt x="13" y="21"/>
                      </a:lnTo>
                      <a:lnTo>
                        <a:pt x="13" y="58"/>
                      </a:lnTo>
                      <a:lnTo>
                        <a:pt x="8" y="58"/>
                      </a:lnTo>
                      <a:lnTo>
                        <a:pt x="8" y="21"/>
                      </a:lnTo>
                      <a:close/>
                    </a:path>
                  </a:pathLst>
                </a:custGeom>
                <a:noFill/>
                <a:ln w="9525">
                  <a:noFill/>
                  <a:round/>
                  <a:headEnd/>
                  <a:tailEnd/>
                </a:ln>
              </p:spPr>
              <p:txBody>
                <a:bodyPr/>
                <a:lstStyle/>
                <a:p>
                  <a:endParaRPr lang="pt-BR"/>
                </a:p>
              </p:txBody>
            </p:sp>
            <p:sp>
              <p:nvSpPr>
                <p:cNvPr id="17680" name="Rectangle 1296"/>
                <p:cNvSpPr>
                  <a:spLocks noChangeArrowheads="1"/>
                </p:cNvSpPr>
                <p:nvPr/>
              </p:nvSpPr>
              <p:spPr bwMode="auto">
                <a:xfrm>
                  <a:off x="2501" y="0"/>
                  <a:ext cx="5" cy="65"/>
                </a:xfrm>
                <a:prstGeom prst="rect">
                  <a:avLst/>
                </a:prstGeom>
                <a:noFill/>
                <a:ln w="9525">
                  <a:noFill/>
                  <a:miter lim="800000"/>
                  <a:headEnd/>
                  <a:tailEnd/>
                </a:ln>
              </p:spPr>
              <p:txBody>
                <a:bodyPr/>
                <a:lstStyle/>
                <a:p>
                  <a:endParaRPr lang="pt-BR"/>
                </a:p>
              </p:txBody>
            </p:sp>
            <p:sp>
              <p:nvSpPr>
                <p:cNvPr id="17681" name="Freeform 1297"/>
                <p:cNvSpPr>
                  <a:spLocks noEditPoints="1"/>
                </p:cNvSpPr>
                <p:nvPr/>
              </p:nvSpPr>
              <p:spPr bwMode="auto">
                <a:xfrm>
                  <a:off x="2517" y="26"/>
                  <a:ext cx="36" cy="41"/>
                </a:xfrm>
                <a:custGeom>
                  <a:avLst/>
                  <a:gdLst/>
                  <a:ahLst/>
                  <a:cxnLst>
                    <a:cxn ang="0">
                      <a:pos x="33" y="16"/>
                    </a:cxn>
                    <a:cxn ang="0">
                      <a:pos x="31" y="12"/>
                    </a:cxn>
                    <a:cxn ang="0">
                      <a:pos x="29" y="10"/>
                    </a:cxn>
                    <a:cxn ang="0">
                      <a:pos x="25" y="8"/>
                    </a:cxn>
                    <a:cxn ang="0">
                      <a:pos x="23" y="6"/>
                    </a:cxn>
                    <a:cxn ang="0">
                      <a:pos x="19" y="6"/>
                    </a:cxn>
                    <a:cxn ang="0">
                      <a:pos x="15" y="6"/>
                    </a:cxn>
                    <a:cxn ang="0">
                      <a:pos x="12" y="8"/>
                    </a:cxn>
                    <a:cxn ang="0">
                      <a:pos x="10" y="10"/>
                    </a:cxn>
                    <a:cxn ang="0">
                      <a:pos x="8" y="14"/>
                    </a:cxn>
                    <a:cxn ang="0">
                      <a:pos x="8" y="18"/>
                    </a:cxn>
                    <a:cxn ang="0">
                      <a:pos x="6" y="24"/>
                    </a:cxn>
                    <a:cxn ang="0">
                      <a:pos x="8" y="27"/>
                    </a:cxn>
                    <a:cxn ang="0">
                      <a:pos x="10" y="33"/>
                    </a:cxn>
                    <a:cxn ang="0">
                      <a:pos x="12" y="37"/>
                    </a:cxn>
                    <a:cxn ang="0">
                      <a:pos x="15" y="39"/>
                    </a:cxn>
                    <a:cxn ang="0">
                      <a:pos x="19" y="39"/>
                    </a:cxn>
                    <a:cxn ang="0">
                      <a:pos x="23" y="39"/>
                    </a:cxn>
                    <a:cxn ang="0">
                      <a:pos x="25" y="39"/>
                    </a:cxn>
                    <a:cxn ang="0">
                      <a:pos x="29" y="37"/>
                    </a:cxn>
                    <a:cxn ang="0">
                      <a:pos x="31" y="35"/>
                    </a:cxn>
                    <a:cxn ang="0">
                      <a:pos x="33" y="31"/>
                    </a:cxn>
                    <a:cxn ang="0">
                      <a:pos x="40" y="33"/>
                    </a:cxn>
                    <a:cxn ang="0">
                      <a:pos x="36" y="37"/>
                    </a:cxn>
                    <a:cxn ang="0">
                      <a:pos x="35" y="41"/>
                    </a:cxn>
                    <a:cxn ang="0">
                      <a:pos x="31" y="43"/>
                    </a:cxn>
                    <a:cxn ang="0">
                      <a:pos x="27" y="45"/>
                    </a:cxn>
                    <a:cxn ang="0">
                      <a:pos x="23" y="45"/>
                    </a:cxn>
                    <a:cxn ang="0">
                      <a:pos x="15" y="45"/>
                    </a:cxn>
                    <a:cxn ang="0">
                      <a:pos x="10" y="43"/>
                    </a:cxn>
                    <a:cxn ang="0">
                      <a:pos x="6" y="39"/>
                    </a:cxn>
                    <a:cxn ang="0">
                      <a:pos x="2" y="33"/>
                    </a:cxn>
                    <a:cxn ang="0">
                      <a:pos x="0" y="27"/>
                    </a:cxn>
                    <a:cxn ang="0">
                      <a:pos x="0" y="20"/>
                    </a:cxn>
                    <a:cxn ang="0">
                      <a:pos x="2" y="14"/>
                    </a:cxn>
                    <a:cxn ang="0">
                      <a:pos x="4" y="8"/>
                    </a:cxn>
                    <a:cxn ang="0">
                      <a:pos x="10" y="4"/>
                    </a:cxn>
                    <a:cxn ang="0">
                      <a:pos x="13" y="2"/>
                    </a:cxn>
                    <a:cxn ang="0">
                      <a:pos x="21" y="0"/>
                    </a:cxn>
                    <a:cxn ang="0">
                      <a:pos x="27" y="0"/>
                    </a:cxn>
                    <a:cxn ang="0">
                      <a:pos x="31" y="4"/>
                    </a:cxn>
                    <a:cxn ang="0">
                      <a:pos x="35" y="8"/>
                    </a:cxn>
                    <a:cxn ang="0">
                      <a:pos x="38" y="12"/>
                    </a:cxn>
                    <a:cxn ang="0">
                      <a:pos x="38" y="20"/>
                    </a:cxn>
                  </a:cxnLst>
                  <a:rect l="0" t="0" r="r" b="b"/>
                  <a:pathLst>
                    <a:path w="40" h="45">
                      <a:moveTo>
                        <a:pt x="33" y="18"/>
                      </a:moveTo>
                      <a:lnTo>
                        <a:pt x="33" y="16"/>
                      </a:lnTo>
                      <a:lnTo>
                        <a:pt x="33" y="16"/>
                      </a:lnTo>
                      <a:lnTo>
                        <a:pt x="33" y="14"/>
                      </a:lnTo>
                      <a:lnTo>
                        <a:pt x="31" y="12"/>
                      </a:lnTo>
                      <a:lnTo>
                        <a:pt x="31" y="12"/>
                      </a:lnTo>
                      <a:lnTo>
                        <a:pt x="31" y="10"/>
                      </a:lnTo>
                      <a:lnTo>
                        <a:pt x="29" y="10"/>
                      </a:lnTo>
                      <a:lnTo>
                        <a:pt x="29" y="10"/>
                      </a:lnTo>
                      <a:lnTo>
                        <a:pt x="29" y="8"/>
                      </a:lnTo>
                      <a:lnTo>
                        <a:pt x="27" y="8"/>
                      </a:lnTo>
                      <a:lnTo>
                        <a:pt x="25" y="8"/>
                      </a:lnTo>
                      <a:lnTo>
                        <a:pt x="25" y="6"/>
                      </a:lnTo>
                      <a:lnTo>
                        <a:pt x="23" y="6"/>
                      </a:lnTo>
                      <a:lnTo>
                        <a:pt x="23" y="6"/>
                      </a:lnTo>
                      <a:lnTo>
                        <a:pt x="21" y="6"/>
                      </a:lnTo>
                      <a:lnTo>
                        <a:pt x="19" y="6"/>
                      </a:lnTo>
                      <a:lnTo>
                        <a:pt x="19" y="6"/>
                      </a:lnTo>
                      <a:lnTo>
                        <a:pt x="17" y="6"/>
                      </a:lnTo>
                      <a:lnTo>
                        <a:pt x="15" y="6"/>
                      </a:lnTo>
                      <a:lnTo>
                        <a:pt x="15" y="6"/>
                      </a:lnTo>
                      <a:lnTo>
                        <a:pt x="13" y="8"/>
                      </a:lnTo>
                      <a:lnTo>
                        <a:pt x="13" y="8"/>
                      </a:lnTo>
                      <a:lnTo>
                        <a:pt x="12" y="8"/>
                      </a:lnTo>
                      <a:lnTo>
                        <a:pt x="12" y="10"/>
                      </a:lnTo>
                      <a:lnTo>
                        <a:pt x="10" y="10"/>
                      </a:lnTo>
                      <a:lnTo>
                        <a:pt x="10" y="10"/>
                      </a:lnTo>
                      <a:lnTo>
                        <a:pt x="8" y="12"/>
                      </a:lnTo>
                      <a:lnTo>
                        <a:pt x="8" y="14"/>
                      </a:lnTo>
                      <a:lnTo>
                        <a:pt x="8" y="14"/>
                      </a:lnTo>
                      <a:lnTo>
                        <a:pt x="8" y="16"/>
                      </a:lnTo>
                      <a:lnTo>
                        <a:pt x="8" y="16"/>
                      </a:lnTo>
                      <a:lnTo>
                        <a:pt x="8" y="18"/>
                      </a:lnTo>
                      <a:lnTo>
                        <a:pt x="33" y="18"/>
                      </a:lnTo>
                      <a:close/>
                      <a:moveTo>
                        <a:pt x="40" y="24"/>
                      </a:moveTo>
                      <a:lnTo>
                        <a:pt x="6" y="24"/>
                      </a:lnTo>
                      <a:lnTo>
                        <a:pt x="6" y="26"/>
                      </a:lnTo>
                      <a:lnTo>
                        <a:pt x="6" y="26"/>
                      </a:lnTo>
                      <a:lnTo>
                        <a:pt x="8" y="27"/>
                      </a:lnTo>
                      <a:lnTo>
                        <a:pt x="8" y="29"/>
                      </a:lnTo>
                      <a:lnTo>
                        <a:pt x="8" y="31"/>
                      </a:lnTo>
                      <a:lnTo>
                        <a:pt x="10" y="33"/>
                      </a:lnTo>
                      <a:lnTo>
                        <a:pt x="10" y="33"/>
                      </a:lnTo>
                      <a:lnTo>
                        <a:pt x="10" y="35"/>
                      </a:lnTo>
                      <a:lnTo>
                        <a:pt x="12" y="37"/>
                      </a:lnTo>
                      <a:lnTo>
                        <a:pt x="12" y="37"/>
                      </a:lnTo>
                      <a:lnTo>
                        <a:pt x="13" y="37"/>
                      </a:lnTo>
                      <a:lnTo>
                        <a:pt x="15" y="39"/>
                      </a:lnTo>
                      <a:lnTo>
                        <a:pt x="15" y="39"/>
                      </a:lnTo>
                      <a:lnTo>
                        <a:pt x="17" y="39"/>
                      </a:lnTo>
                      <a:lnTo>
                        <a:pt x="19" y="39"/>
                      </a:lnTo>
                      <a:lnTo>
                        <a:pt x="21" y="39"/>
                      </a:lnTo>
                      <a:lnTo>
                        <a:pt x="21" y="39"/>
                      </a:lnTo>
                      <a:lnTo>
                        <a:pt x="23" y="39"/>
                      </a:lnTo>
                      <a:lnTo>
                        <a:pt x="23" y="39"/>
                      </a:lnTo>
                      <a:lnTo>
                        <a:pt x="25" y="39"/>
                      </a:lnTo>
                      <a:lnTo>
                        <a:pt x="25" y="39"/>
                      </a:lnTo>
                      <a:lnTo>
                        <a:pt x="27" y="39"/>
                      </a:lnTo>
                      <a:lnTo>
                        <a:pt x="27" y="37"/>
                      </a:lnTo>
                      <a:lnTo>
                        <a:pt x="29" y="37"/>
                      </a:lnTo>
                      <a:lnTo>
                        <a:pt x="29" y="37"/>
                      </a:lnTo>
                      <a:lnTo>
                        <a:pt x="31" y="35"/>
                      </a:lnTo>
                      <a:lnTo>
                        <a:pt x="31" y="35"/>
                      </a:lnTo>
                      <a:lnTo>
                        <a:pt x="33" y="33"/>
                      </a:lnTo>
                      <a:lnTo>
                        <a:pt x="33" y="33"/>
                      </a:lnTo>
                      <a:lnTo>
                        <a:pt x="33" y="31"/>
                      </a:lnTo>
                      <a:lnTo>
                        <a:pt x="35" y="31"/>
                      </a:lnTo>
                      <a:lnTo>
                        <a:pt x="35" y="29"/>
                      </a:lnTo>
                      <a:lnTo>
                        <a:pt x="40" y="33"/>
                      </a:lnTo>
                      <a:lnTo>
                        <a:pt x="38" y="35"/>
                      </a:lnTo>
                      <a:lnTo>
                        <a:pt x="38" y="35"/>
                      </a:lnTo>
                      <a:lnTo>
                        <a:pt x="36" y="37"/>
                      </a:lnTo>
                      <a:lnTo>
                        <a:pt x="36" y="39"/>
                      </a:lnTo>
                      <a:lnTo>
                        <a:pt x="35" y="39"/>
                      </a:lnTo>
                      <a:lnTo>
                        <a:pt x="35" y="41"/>
                      </a:lnTo>
                      <a:lnTo>
                        <a:pt x="33" y="41"/>
                      </a:lnTo>
                      <a:lnTo>
                        <a:pt x="33" y="41"/>
                      </a:lnTo>
                      <a:lnTo>
                        <a:pt x="31" y="43"/>
                      </a:lnTo>
                      <a:lnTo>
                        <a:pt x="29" y="43"/>
                      </a:lnTo>
                      <a:lnTo>
                        <a:pt x="29" y="43"/>
                      </a:lnTo>
                      <a:lnTo>
                        <a:pt x="27" y="45"/>
                      </a:lnTo>
                      <a:lnTo>
                        <a:pt x="25" y="45"/>
                      </a:lnTo>
                      <a:lnTo>
                        <a:pt x="23" y="45"/>
                      </a:lnTo>
                      <a:lnTo>
                        <a:pt x="23" y="45"/>
                      </a:lnTo>
                      <a:lnTo>
                        <a:pt x="21" y="45"/>
                      </a:lnTo>
                      <a:lnTo>
                        <a:pt x="19" y="45"/>
                      </a:lnTo>
                      <a:lnTo>
                        <a:pt x="15" y="45"/>
                      </a:lnTo>
                      <a:lnTo>
                        <a:pt x="13" y="45"/>
                      </a:lnTo>
                      <a:lnTo>
                        <a:pt x="12" y="43"/>
                      </a:lnTo>
                      <a:lnTo>
                        <a:pt x="10" y="43"/>
                      </a:lnTo>
                      <a:lnTo>
                        <a:pt x="10" y="41"/>
                      </a:lnTo>
                      <a:lnTo>
                        <a:pt x="8" y="41"/>
                      </a:lnTo>
                      <a:lnTo>
                        <a:pt x="6" y="39"/>
                      </a:lnTo>
                      <a:lnTo>
                        <a:pt x="4" y="37"/>
                      </a:lnTo>
                      <a:lnTo>
                        <a:pt x="4" y="35"/>
                      </a:lnTo>
                      <a:lnTo>
                        <a:pt x="2" y="33"/>
                      </a:lnTo>
                      <a:lnTo>
                        <a:pt x="2" y="31"/>
                      </a:lnTo>
                      <a:lnTo>
                        <a:pt x="0" y="29"/>
                      </a:lnTo>
                      <a:lnTo>
                        <a:pt x="0" y="27"/>
                      </a:lnTo>
                      <a:lnTo>
                        <a:pt x="0" y="26"/>
                      </a:lnTo>
                      <a:lnTo>
                        <a:pt x="0" y="24"/>
                      </a:lnTo>
                      <a:lnTo>
                        <a:pt x="0" y="20"/>
                      </a:lnTo>
                      <a:lnTo>
                        <a:pt x="0" y="18"/>
                      </a:lnTo>
                      <a:lnTo>
                        <a:pt x="0" y="16"/>
                      </a:lnTo>
                      <a:lnTo>
                        <a:pt x="2" y="14"/>
                      </a:lnTo>
                      <a:lnTo>
                        <a:pt x="2" y="12"/>
                      </a:lnTo>
                      <a:lnTo>
                        <a:pt x="4" y="10"/>
                      </a:lnTo>
                      <a:lnTo>
                        <a:pt x="4" y="8"/>
                      </a:lnTo>
                      <a:lnTo>
                        <a:pt x="6" y="6"/>
                      </a:lnTo>
                      <a:lnTo>
                        <a:pt x="8" y="6"/>
                      </a:lnTo>
                      <a:lnTo>
                        <a:pt x="10" y="4"/>
                      </a:lnTo>
                      <a:lnTo>
                        <a:pt x="10" y="2"/>
                      </a:lnTo>
                      <a:lnTo>
                        <a:pt x="12" y="2"/>
                      </a:lnTo>
                      <a:lnTo>
                        <a:pt x="13" y="2"/>
                      </a:lnTo>
                      <a:lnTo>
                        <a:pt x="15" y="0"/>
                      </a:lnTo>
                      <a:lnTo>
                        <a:pt x="17" y="0"/>
                      </a:lnTo>
                      <a:lnTo>
                        <a:pt x="21" y="0"/>
                      </a:lnTo>
                      <a:lnTo>
                        <a:pt x="23" y="0"/>
                      </a:lnTo>
                      <a:lnTo>
                        <a:pt x="25" y="0"/>
                      </a:lnTo>
                      <a:lnTo>
                        <a:pt x="27" y="0"/>
                      </a:lnTo>
                      <a:lnTo>
                        <a:pt x="29" y="2"/>
                      </a:lnTo>
                      <a:lnTo>
                        <a:pt x="31" y="2"/>
                      </a:lnTo>
                      <a:lnTo>
                        <a:pt x="31" y="4"/>
                      </a:lnTo>
                      <a:lnTo>
                        <a:pt x="33" y="4"/>
                      </a:lnTo>
                      <a:lnTo>
                        <a:pt x="35" y="6"/>
                      </a:lnTo>
                      <a:lnTo>
                        <a:pt x="35" y="8"/>
                      </a:lnTo>
                      <a:lnTo>
                        <a:pt x="36" y="10"/>
                      </a:lnTo>
                      <a:lnTo>
                        <a:pt x="36" y="12"/>
                      </a:lnTo>
                      <a:lnTo>
                        <a:pt x="38" y="12"/>
                      </a:lnTo>
                      <a:lnTo>
                        <a:pt x="38" y="14"/>
                      </a:lnTo>
                      <a:lnTo>
                        <a:pt x="38" y="18"/>
                      </a:lnTo>
                      <a:lnTo>
                        <a:pt x="38" y="20"/>
                      </a:lnTo>
                      <a:lnTo>
                        <a:pt x="40" y="22"/>
                      </a:lnTo>
                      <a:lnTo>
                        <a:pt x="40" y="24"/>
                      </a:lnTo>
                      <a:close/>
                    </a:path>
                  </a:pathLst>
                </a:custGeom>
                <a:noFill/>
                <a:ln w="9525">
                  <a:noFill/>
                  <a:round/>
                  <a:headEnd/>
                  <a:tailEnd/>
                </a:ln>
              </p:spPr>
              <p:txBody>
                <a:bodyPr/>
                <a:lstStyle/>
                <a:p>
                  <a:endParaRPr lang="pt-BR"/>
                </a:p>
              </p:txBody>
            </p:sp>
          </p:grpSp>
          <p:grpSp>
            <p:nvGrpSpPr>
              <p:cNvPr id="17692" name="Group 1308"/>
              <p:cNvGrpSpPr>
                <a:grpSpLocks/>
              </p:cNvGrpSpPr>
              <p:nvPr/>
            </p:nvGrpSpPr>
            <p:grpSpPr bwMode="auto">
              <a:xfrm>
                <a:off x="2685" y="2"/>
                <a:ext cx="310" cy="83"/>
                <a:chOff x="32" y="837"/>
                <a:chExt cx="310" cy="83"/>
              </a:xfrm>
            </p:grpSpPr>
            <p:sp>
              <p:nvSpPr>
                <p:cNvPr id="17693" name="Freeform 1309"/>
                <p:cNvSpPr>
                  <a:spLocks/>
                </p:cNvSpPr>
                <p:nvPr/>
              </p:nvSpPr>
              <p:spPr bwMode="auto">
                <a:xfrm>
                  <a:off x="32" y="837"/>
                  <a:ext cx="64" cy="68"/>
                </a:xfrm>
                <a:custGeom>
                  <a:avLst/>
                  <a:gdLst/>
                  <a:ahLst/>
                  <a:cxnLst>
                    <a:cxn ang="0">
                      <a:pos x="36" y="75"/>
                    </a:cxn>
                    <a:cxn ang="0">
                      <a:pos x="11" y="19"/>
                    </a:cxn>
                    <a:cxn ang="0">
                      <a:pos x="6" y="71"/>
                    </a:cxn>
                    <a:cxn ang="0">
                      <a:pos x="0" y="71"/>
                    </a:cxn>
                    <a:cxn ang="0">
                      <a:pos x="9" y="0"/>
                    </a:cxn>
                    <a:cxn ang="0">
                      <a:pos x="36" y="61"/>
                    </a:cxn>
                    <a:cxn ang="0">
                      <a:pos x="63" y="0"/>
                    </a:cxn>
                    <a:cxn ang="0">
                      <a:pos x="71" y="71"/>
                    </a:cxn>
                    <a:cxn ang="0">
                      <a:pos x="65" y="71"/>
                    </a:cxn>
                    <a:cxn ang="0">
                      <a:pos x="59" y="19"/>
                    </a:cxn>
                    <a:cxn ang="0">
                      <a:pos x="36" y="75"/>
                    </a:cxn>
                  </a:cxnLst>
                  <a:rect l="0" t="0" r="r" b="b"/>
                  <a:pathLst>
                    <a:path w="71" h="75">
                      <a:moveTo>
                        <a:pt x="36" y="75"/>
                      </a:moveTo>
                      <a:lnTo>
                        <a:pt x="11" y="19"/>
                      </a:lnTo>
                      <a:lnTo>
                        <a:pt x="6" y="71"/>
                      </a:lnTo>
                      <a:lnTo>
                        <a:pt x="0" y="71"/>
                      </a:lnTo>
                      <a:lnTo>
                        <a:pt x="9" y="0"/>
                      </a:lnTo>
                      <a:lnTo>
                        <a:pt x="36" y="61"/>
                      </a:lnTo>
                      <a:lnTo>
                        <a:pt x="63" y="0"/>
                      </a:lnTo>
                      <a:lnTo>
                        <a:pt x="71" y="71"/>
                      </a:lnTo>
                      <a:lnTo>
                        <a:pt x="65" y="71"/>
                      </a:lnTo>
                      <a:lnTo>
                        <a:pt x="59" y="19"/>
                      </a:lnTo>
                      <a:lnTo>
                        <a:pt x="36" y="75"/>
                      </a:lnTo>
                      <a:close/>
                    </a:path>
                  </a:pathLst>
                </a:custGeom>
                <a:noFill/>
                <a:ln w="9525">
                  <a:noFill/>
                  <a:round/>
                  <a:headEnd/>
                  <a:tailEnd/>
                </a:ln>
              </p:spPr>
              <p:txBody>
                <a:bodyPr/>
                <a:lstStyle/>
                <a:p>
                  <a:endParaRPr lang="pt-BR"/>
                </a:p>
              </p:txBody>
            </p:sp>
            <p:sp>
              <p:nvSpPr>
                <p:cNvPr id="17694" name="Freeform 1310"/>
                <p:cNvSpPr>
                  <a:spLocks noEditPoints="1"/>
                </p:cNvSpPr>
                <p:nvPr/>
              </p:nvSpPr>
              <p:spPr bwMode="auto">
                <a:xfrm>
                  <a:off x="104" y="863"/>
                  <a:ext cx="37" cy="40"/>
                </a:xfrm>
                <a:custGeom>
                  <a:avLst/>
                  <a:gdLst/>
                  <a:ahLst/>
                  <a:cxnLst>
                    <a:cxn ang="0">
                      <a:pos x="33" y="15"/>
                    </a:cxn>
                    <a:cxn ang="0">
                      <a:pos x="31" y="11"/>
                    </a:cxn>
                    <a:cxn ang="0">
                      <a:pos x="29" y="7"/>
                    </a:cxn>
                    <a:cxn ang="0">
                      <a:pos x="25" y="5"/>
                    </a:cxn>
                    <a:cxn ang="0">
                      <a:pos x="24" y="5"/>
                    </a:cxn>
                    <a:cxn ang="0">
                      <a:pos x="18" y="5"/>
                    </a:cxn>
                    <a:cxn ang="0">
                      <a:pos x="16" y="5"/>
                    </a:cxn>
                    <a:cxn ang="0">
                      <a:pos x="12" y="7"/>
                    </a:cxn>
                    <a:cxn ang="0">
                      <a:pos x="10" y="9"/>
                    </a:cxn>
                    <a:cxn ang="0">
                      <a:pos x="8" y="13"/>
                    </a:cxn>
                    <a:cxn ang="0">
                      <a:pos x="6" y="17"/>
                    </a:cxn>
                    <a:cxn ang="0">
                      <a:pos x="6" y="21"/>
                    </a:cxn>
                    <a:cxn ang="0">
                      <a:pos x="8" y="27"/>
                    </a:cxn>
                    <a:cxn ang="0">
                      <a:pos x="8" y="32"/>
                    </a:cxn>
                    <a:cxn ang="0">
                      <a:pos x="12" y="36"/>
                    </a:cxn>
                    <a:cxn ang="0">
                      <a:pos x="16" y="38"/>
                    </a:cxn>
                    <a:cxn ang="0">
                      <a:pos x="20" y="38"/>
                    </a:cxn>
                    <a:cxn ang="0">
                      <a:pos x="24" y="38"/>
                    </a:cxn>
                    <a:cxn ang="0">
                      <a:pos x="25" y="38"/>
                    </a:cxn>
                    <a:cxn ang="0">
                      <a:pos x="29" y="36"/>
                    </a:cxn>
                    <a:cxn ang="0">
                      <a:pos x="31" y="34"/>
                    </a:cxn>
                    <a:cxn ang="0">
                      <a:pos x="33" y="30"/>
                    </a:cxn>
                    <a:cxn ang="0">
                      <a:pos x="41" y="32"/>
                    </a:cxn>
                    <a:cxn ang="0">
                      <a:pos x="37" y="36"/>
                    </a:cxn>
                    <a:cxn ang="0">
                      <a:pos x="35" y="40"/>
                    </a:cxn>
                    <a:cxn ang="0">
                      <a:pos x="31" y="42"/>
                    </a:cxn>
                    <a:cxn ang="0">
                      <a:pos x="27" y="44"/>
                    </a:cxn>
                    <a:cxn ang="0">
                      <a:pos x="22" y="44"/>
                    </a:cxn>
                    <a:cxn ang="0">
                      <a:pos x="16" y="44"/>
                    </a:cxn>
                    <a:cxn ang="0">
                      <a:pos x="10" y="42"/>
                    </a:cxn>
                    <a:cxn ang="0">
                      <a:pos x="6" y="38"/>
                    </a:cxn>
                    <a:cxn ang="0">
                      <a:pos x="2" y="32"/>
                    </a:cxn>
                    <a:cxn ang="0">
                      <a:pos x="0" y="27"/>
                    </a:cxn>
                    <a:cxn ang="0">
                      <a:pos x="0" y="19"/>
                    </a:cxn>
                    <a:cxn ang="0">
                      <a:pos x="2" y="13"/>
                    </a:cxn>
                    <a:cxn ang="0">
                      <a:pos x="4" y="7"/>
                    </a:cxn>
                    <a:cxn ang="0">
                      <a:pos x="8" y="4"/>
                    </a:cxn>
                    <a:cxn ang="0">
                      <a:pos x="14" y="0"/>
                    </a:cxn>
                    <a:cxn ang="0">
                      <a:pos x="20" y="0"/>
                    </a:cxn>
                    <a:cxn ang="0">
                      <a:pos x="27" y="0"/>
                    </a:cxn>
                    <a:cxn ang="0">
                      <a:pos x="31" y="2"/>
                    </a:cxn>
                    <a:cxn ang="0">
                      <a:pos x="35" y="7"/>
                    </a:cxn>
                    <a:cxn ang="0">
                      <a:pos x="39" y="11"/>
                    </a:cxn>
                    <a:cxn ang="0">
                      <a:pos x="39" y="19"/>
                    </a:cxn>
                  </a:cxnLst>
                  <a:rect l="0" t="0" r="r" b="b"/>
                  <a:pathLst>
                    <a:path w="41" h="44">
                      <a:moveTo>
                        <a:pt x="33" y="17"/>
                      </a:moveTo>
                      <a:lnTo>
                        <a:pt x="33" y="15"/>
                      </a:lnTo>
                      <a:lnTo>
                        <a:pt x="33" y="15"/>
                      </a:lnTo>
                      <a:lnTo>
                        <a:pt x="31" y="13"/>
                      </a:lnTo>
                      <a:lnTo>
                        <a:pt x="31" y="11"/>
                      </a:lnTo>
                      <a:lnTo>
                        <a:pt x="31" y="11"/>
                      </a:lnTo>
                      <a:lnTo>
                        <a:pt x="31" y="9"/>
                      </a:lnTo>
                      <a:lnTo>
                        <a:pt x="29" y="9"/>
                      </a:lnTo>
                      <a:lnTo>
                        <a:pt x="29" y="7"/>
                      </a:lnTo>
                      <a:lnTo>
                        <a:pt x="27" y="7"/>
                      </a:lnTo>
                      <a:lnTo>
                        <a:pt x="27" y="7"/>
                      </a:lnTo>
                      <a:lnTo>
                        <a:pt x="25" y="5"/>
                      </a:lnTo>
                      <a:lnTo>
                        <a:pt x="25" y="5"/>
                      </a:lnTo>
                      <a:lnTo>
                        <a:pt x="24" y="5"/>
                      </a:lnTo>
                      <a:lnTo>
                        <a:pt x="24" y="5"/>
                      </a:lnTo>
                      <a:lnTo>
                        <a:pt x="22" y="5"/>
                      </a:lnTo>
                      <a:lnTo>
                        <a:pt x="20" y="5"/>
                      </a:lnTo>
                      <a:lnTo>
                        <a:pt x="18" y="5"/>
                      </a:lnTo>
                      <a:lnTo>
                        <a:pt x="18" y="5"/>
                      </a:lnTo>
                      <a:lnTo>
                        <a:pt x="16" y="5"/>
                      </a:lnTo>
                      <a:lnTo>
                        <a:pt x="16" y="5"/>
                      </a:lnTo>
                      <a:lnTo>
                        <a:pt x="14" y="5"/>
                      </a:lnTo>
                      <a:lnTo>
                        <a:pt x="12" y="7"/>
                      </a:lnTo>
                      <a:lnTo>
                        <a:pt x="12" y="7"/>
                      </a:lnTo>
                      <a:lnTo>
                        <a:pt x="12" y="7"/>
                      </a:lnTo>
                      <a:lnTo>
                        <a:pt x="10" y="9"/>
                      </a:lnTo>
                      <a:lnTo>
                        <a:pt x="10" y="9"/>
                      </a:lnTo>
                      <a:lnTo>
                        <a:pt x="8" y="11"/>
                      </a:lnTo>
                      <a:lnTo>
                        <a:pt x="8" y="11"/>
                      </a:lnTo>
                      <a:lnTo>
                        <a:pt x="8" y="13"/>
                      </a:lnTo>
                      <a:lnTo>
                        <a:pt x="8" y="15"/>
                      </a:lnTo>
                      <a:lnTo>
                        <a:pt x="6" y="15"/>
                      </a:lnTo>
                      <a:lnTo>
                        <a:pt x="6" y="17"/>
                      </a:lnTo>
                      <a:lnTo>
                        <a:pt x="33" y="17"/>
                      </a:lnTo>
                      <a:close/>
                      <a:moveTo>
                        <a:pt x="39" y="21"/>
                      </a:moveTo>
                      <a:lnTo>
                        <a:pt x="6" y="21"/>
                      </a:lnTo>
                      <a:lnTo>
                        <a:pt x="6" y="23"/>
                      </a:lnTo>
                      <a:lnTo>
                        <a:pt x="6" y="25"/>
                      </a:lnTo>
                      <a:lnTo>
                        <a:pt x="8" y="27"/>
                      </a:lnTo>
                      <a:lnTo>
                        <a:pt x="8" y="28"/>
                      </a:lnTo>
                      <a:lnTo>
                        <a:pt x="8" y="30"/>
                      </a:lnTo>
                      <a:lnTo>
                        <a:pt x="8" y="32"/>
                      </a:lnTo>
                      <a:lnTo>
                        <a:pt x="10" y="32"/>
                      </a:lnTo>
                      <a:lnTo>
                        <a:pt x="10" y="34"/>
                      </a:lnTo>
                      <a:lnTo>
                        <a:pt x="12" y="36"/>
                      </a:lnTo>
                      <a:lnTo>
                        <a:pt x="12" y="36"/>
                      </a:lnTo>
                      <a:lnTo>
                        <a:pt x="14" y="36"/>
                      </a:lnTo>
                      <a:lnTo>
                        <a:pt x="16" y="38"/>
                      </a:lnTo>
                      <a:lnTo>
                        <a:pt x="16" y="38"/>
                      </a:lnTo>
                      <a:lnTo>
                        <a:pt x="18" y="38"/>
                      </a:lnTo>
                      <a:lnTo>
                        <a:pt x="20" y="38"/>
                      </a:lnTo>
                      <a:lnTo>
                        <a:pt x="22" y="38"/>
                      </a:lnTo>
                      <a:lnTo>
                        <a:pt x="22" y="38"/>
                      </a:lnTo>
                      <a:lnTo>
                        <a:pt x="24" y="38"/>
                      </a:lnTo>
                      <a:lnTo>
                        <a:pt x="24" y="38"/>
                      </a:lnTo>
                      <a:lnTo>
                        <a:pt x="25" y="38"/>
                      </a:lnTo>
                      <a:lnTo>
                        <a:pt x="25" y="38"/>
                      </a:lnTo>
                      <a:lnTo>
                        <a:pt x="27" y="38"/>
                      </a:lnTo>
                      <a:lnTo>
                        <a:pt x="27" y="36"/>
                      </a:lnTo>
                      <a:lnTo>
                        <a:pt x="29" y="36"/>
                      </a:lnTo>
                      <a:lnTo>
                        <a:pt x="29" y="36"/>
                      </a:lnTo>
                      <a:lnTo>
                        <a:pt x="31" y="34"/>
                      </a:lnTo>
                      <a:lnTo>
                        <a:pt x="31" y="34"/>
                      </a:lnTo>
                      <a:lnTo>
                        <a:pt x="31" y="32"/>
                      </a:lnTo>
                      <a:lnTo>
                        <a:pt x="33" y="32"/>
                      </a:lnTo>
                      <a:lnTo>
                        <a:pt x="33" y="30"/>
                      </a:lnTo>
                      <a:lnTo>
                        <a:pt x="33" y="30"/>
                      </a:lnTo>
                      <a:lnTo>
                        <a:pt x="35" y="28"/>
                      </a:lnTo>
                      <a:lnTo>
                        <a:pt x="41" y="32"/>
                      </a:lnTo>
                      <a:lnTo>
                        <a:pt x="39" y="34"/>
                      </a:lnTo>
                      <a:lnTo>
                        <a:pt x="39" y="34"/>
                      </a:lnTo>
                      <a:lnTo>
                        <a:pt x="37" y="36"/>
                      </a:lnTo>
                      <a:lnTo>
                        <a:pt x="37" y="38"/>
                      </a:lnTo>
                      <a:lnTo>
                        <a:pt x="35" y="38"/>
                      </a:lnTo>
                      <a:lnTo>
                        <a:pt x="35" y="40"/>
                      </a:lnTo>
                      <a:lnTo>
                        <a:pt x="33" y="40"/>
                      </a:lnTo>
                      <a:lnTo>
                        <a:pt x="31" y="42"/>
                      </a:lnTo>
                      <a:lnTo>
                        <a:pt x="31" y="42"/>
                      </a:lnTo>
                      <a:lnTo>
                        <a:pt x="29" y="42"/>
                      </a:lnTo>
                      <a:lnTo>
                        <a:pt x="29" y="44"/>
                      </a:lnTo>
                      <a:lnTo>
                        <a:pt x="27" y="44"/>
                      </a:lnTo>
                      <a:lnTo>
                        <a:pt x="25" y="44"/>
                      </a:lnTo>
                      <a:lnTo>
                        <a:pt x="24" y="44"/>
                      </a:lnTo>
                      <a:lnTo>
                        <a:pt x="22" y="44"/>
                      </a:lnTo>
                      <a:lnTo>
                        <a:pt x="22" y="44"/>
                      </a:lnTo>
                      <a:lnTo>
                        <a:pt x="18" y="44"/>
                      </a:lnTo>
                      <a:lnTo>
                        <a:pt x="16" y="44"/>
                      </a:lnTo>
                      <a:lnTo>
                        <a:pt x="14" y="44"/>
                      </a:lnTo>
                      <a:lnTo>
                        <a:pt x="12" y="42"/>
                      </a:lnTo>
                      <a:lnTo>
                        <a:pt x="10" y="42"/>
                      </a:lnTo>
                      <a:lnTo>
                        <a:pt x="8" y="40"/>
                      </a:lnTo>
                      <a:lnTo>
                        <a:pt x="8" y="40"/>
                      </a:lnTo>
                      <a:lnTo>
                        <a:pt x="6" y="38"/>
                      </a:lnTo>
                      <a:lnTo>
                        <a:pt x="4" y="36"/>
                      </a:lnTo>
                      <a:lnTo>
                        <a:pt x="4" y="34"/>
                      </a:lnTo>
                      <a:lnTo>
                        <a:pt x="2" y="32"/>
                      </a:lnTo>
                      <a:lnTo>
                        <a:pt x="2" y="30"/>
                      </a:lnTo>
                      <a:lnTo>
                        <a:pt x="0" y="28"/>
                      </a:lnTo>
                      <a:lnTo>
                        <a:pt x="0" y="27"/>
                      </a:lnTo>
                      <a:lnTo>
                        <a:pt x="0" y="25"/>
                      </a:lnTo>
                      <a:lnTo>
                        <a:pt x="0" y="23"/>
                      </a:lnTo>
                      <a:lnTo>
                        <a:pt x="0" y="19"/>
                      </a:lnTo>
                      <a:lnTo>
                        <a:pt x="0" y="17"/>
                      </a:lnTo>
                      <a:lnTo>
                        <a:pt x="0" y="15"/>
                      </a:lnTo>
                      <a:lnTo>
                        <a:pt x="2" y="13"/>
                      </a:lnTo>
                      <a:lnTo>
                        <a:pt x="2" y="11"/>
                      </a:lnTo>
                      <a:lnTo>
                        <a:pt x="4" y="9"/>
                      </a:lnTo>
                      <a:lnTo>
                        <a:pt x="4" y="7"/>
                      </a:lnTo>
                      <a:lnTo>
                        <a:pt x="6" y="5"/>
                      </a:lnTo>
                      <a:lnTo>
                        <a:pt x="8" y="4"/>
                      </a:lnTo>
                      <a:lnTo>
                        <a:pt x="8" y="4"/>
                      </a:lnTo>
                      <a:lnTo>
                        <a:pt x="10" y="2"/>
                      </a:lnTo>
                      <a:lnTo>
                        <a:pt x="12" y="2"/>
                      </a:lnTo>
                      <a:lnTo>
                        <a:pt x="14" y="0"/>
                      </a:lnTo>
                      <a:lnTo>
                        <a:pt x="16" y="0"/>
                      </a:lnTo>
                      <a:lnTo>
                        <a:pt x="18" y="0"/>
                      </a:lnTo>
                      <a:lnTo>
                        <a:pt x="20" y="0"/>
                      </a:lnTo>
                      <a:lnTo>
                        <a:pt x="24" y="0"/>
                      </a:lnTo>
                      <a:lnTo>
                        <a:pt x="25" y="0"/>
                      </a:lnTo>
                      <a:lnTo>
                        <a:pt x="27" y="0"/>
                      </a:lnTo>
                      <a:lnTo>
                        <a:pt x="29" y="2"/>
                      </a:lnTo>
                      <a:lnTo>
                        <a:pt x="29" y="2"/>
                      </a:lnTo>
                      <a:lnTo>
                        <a:pt x="31" y="2"/>
                      </a:lnTo>
                      <a:lnTo>
                        <a:pt x="33" y="4"/>
                      </a:lnTo>
                      <a:lnTo>
                        <a:pt x="35" y="5"/>
                      </a:lnTo>
                      <a:lnTo>
                        <a:pt x="35" y="7"/>
                      </a:lnTo>
                      <a:lnTo>
                        <a:pt x="37" y="7"/>
                      </a:lnTo>
                      <a:lnTo>
                        <a:pt x="37" y="9"/>
                      </a:lnTo>
                      <a:lnTo>
                        <a:pt x="39" y="11"/>
                      </a:lnTo>
                      <a:lnTo>
                        <a:pt x="39" y="13"/>
                      </a:lnTo>
                      <a:lnTo>
                        <a:pt x="39" y="15"/>
                      </a:lnTo>
                      <a:lnTo>
                        <a:pt x="39" y="19"/>
                      </a:lnTo>
                      <a:lnTo>
                        <a:pt x="39" y="21"/>
                      </a:lnTo>
                      <a:lnTo>
                        <a:pt x="39" y="21"/>
                      </a:lnTo>
                      <a:close/>
                    </a:path>
                  </a:pathLst>
                </a:custGeom>
                <a:noFill/>
                <a:ln w="9525">
                  <a:noFill/>
                  <a:round/>
                  <a:headEnd/>
                  <a:tailEnd/>
                </a:ln>
              </p:spPr>
              <p:txBody>
                <a:bodyPr/>
                <a:lstStyle/>
                <a:p>
                  <a:endParaRPr lang="pt-BR"/>
                </a:p>
              </p:txBody>
            </p:sp>
            <p:sp>
              <p:nvSpPr>
                <p:cNvPr id="17695" name="Freeform 1311"/>
                <p:cNvSpPr>
                  <a:spLocks/>
                </p:cNvSpPr>
                <p:nvPr/>
              </p:nvSpPr>
              <p:spPr bwMode="auto">
                <a:xfrm>
                  <a:off x="146" y="863"/>
                  <a:ext cx="27" cy="40"/>
                </a:xfrm>
                <a:custGeom>
                  <a:avLst/>
                  <a:gdLst/>
                  <a:ahLst/>
                  <a:cxnLst>
                    <a:cxn ang="0">
                      <a:pos x="5" y="34"/>
                    </a:cxn>
                    <a:cxn ang="0">
                      <a:pos x="7" y="36"/>
                    </a:cxn>
                    <a:cxn ang="0">
                      <a:pos x="11" y="38"/>
                    </a:cxn>
                    <a:cxn ang="0">
                      <a:pos x="13" y="38"/>
                    </a:cxn>
                    <a:cxn ang="0">
                      <a:pos x="17" y="38"/>
                    </a:cxn>
                    <a:cxn ang="0">
                      <a:pos x="21" y="38"/>
                    </a:cxn>
                    <a:cxn ang="0">
                      <a:pos x="23" y="36"/>
                    </a:cxn>
                    <a:cxn ang="0">
                      <a:pos x="23" y="34"/>
                    </a:cxn>
                    <a:cxn ang="0">
                      <a:pos x="23" y="30"/>
                    </a:cxn>
                    <a:cxn ang="0">
                      <a:pos x="19" y="25"/>
                    </a:cxn>
                    <a:cxn ang="0">
                      <a:pos x="15" y="23"/>
                    </a:cxn>
                    <a:cxn ang="0">
                      <a:pos x="15" y="23"/>
                    </a:cxn>
                    <a:cxn ang="0">
                      <a:pos x="11" y="23"/>
                    </a:cxn>
                    <a:cxn ang="0">
                      <a:pos x="5" y="19"/>
                    </a:cxn>
                    <a:cxn ang="0">
                      <a:pos x="3" y="17"/>
                    </a:cxn>
                    <a:cxn ang="0">
                      <a:pos x="1" y="13"/>
                    </a:cxn>
                    <a:cxn ang="0">
                      <a:pos x="1" y="9"/>
                    </a:cxn>
                    <a:cxn ang="0">
                      <a:pos x="3" y="4"/>
                    </a:cxn>
                    <a:cxn ang="0">
                      <a:pos x="7" y="2"/>
                    </a:cxn>
                    <a:cxn ang="0">
                      <a:pos x="13" y="0"/>
                    </a:cxn>
                    <a:cxn ang="0">
                      <a:pos x="17" y="0"/>
                    </a:cxn>
                    <a:cxn ang="0">
                      <a:pos x="23" y="0"/>
                    </a:cxn>
                    <a:cxn ang="0">
                      <a:pos x="26" y="4"/>
                    </a:cxn>
                    <a:cxn ang="0">
                      <a:pos x="28" y="5"/>
                    </a:cxn>
                    <a:cxn ang="0">
                      <a:pos x="25" y="9"/>
                    </a:cxn>
                    <a:cxn ang="0">
                      <a:pos x="23" y="7"/>
                    </a:cxn>
                    <a:cxn ang="0">
                      <a:pos x="21" y="5"/>
                    </a:cxn>
                    <a:cxn ang="0">
                      <a:pos x="17" y="5"/>
                    </a:cxn>
                    <a:cxn ang="0">
                      <a:pos x="15" y="5"/>
                    </a:cxn>
                    <a:cxn ang="0">
                      <a:pos x="11" y="5"/>
                    </a:cxn>
                    <a:cxn ang="0">
                      <a:pos x="9" y="7"/>
                    </a:cxn>
                    <a:cxn ang="0">
                      <a:pos x="9" y="9"/>
                    </a:cxn>
                    <a:cxn ang="0">
                      <a:pos x="7" y="11"/>
                    </a:cxn>
                    <a:cxn ang="0">
                      <a:pos x="9" y="13"/>
                    </a:cxn>
                    <a:cxn ang="0">
                      <a:pos x="11" y="15"/>
                    </a:cxn>
                    <a:cxn ang="0">
                      <a:pos x="15" y="17"/>
                    </a:cxn>
                    <a:cxn ang="0">
                      <a:pos x="19" y="19"/>
                    </a:cxn>
                    <a:cxn ang="0">
                      <a:pos x="25" y="21"/>
                    </a:cxn>
                    <a:cxn ang="0">
                      <a:pos x="28" y="25"/>
                    </a:cxn>
                    <a:cxn ang="0">
                      <a:pos x="28" y="28"/>
                    </a:cxn>
                    <a:cxn ang="0">
                      <a:pos x="30" y="32"/>
                    </a:cxn>
                    <a:cxn ang="0">
                      <a:pos x="28" y="38"/>
                    </a:cxn>
                    <a:cxn ang="0">
                      <a:pos x="25" y="42"/>
                    </a:cxn>
                    <a:cxn ang="0">
                      <a:pos x="19" y="44"/>
                    </a:cxn>
                    <a:cxn ang="0">
                      <a:pos x="13" y="44"/>
                    </a:cxn>
                    <a:cxn ang="0">
                      <a:pos x="9" y="44"/>
                    </a:cxn>
                    <a:cxn ang="0">
                      <a:pos x="5" y="42"/>
                    </a:cxn>
                    <a:cxn ang="0">
                      <a:pos x="1" y="38"/>
                    </a:cxn>
                  </a:cxnLst>
                  <a:rect l="0" t="0" r="r" b="b"/>
                  <a:pathLst>
                    <a:path w="30" h="44">
                      <a:moveTo>
                        <a:pt x="0" y="34"/>
                      </a:moveTo>
                      <a:lnTo>
                        <a:pt x="5" y="32"/>
                      </a:lnTo>
                      <a:lnTo>
                        <a:pt x="5" y="32"/>
                      </a:lnTo>
                      <a:lnTo>
                        <a:pt x="5" y="34"/>
                      </a:lnTo>
                      <a:lnTo>
                        <a:pt x="7" y="34"/>
                      </a:lnTo>
                      <a:lnTo>
                        <a:pt x="7" y="34"/>
                      </a:lnTo>
                      <a:lnTo>
                        <a:pt x="7" y="36"/>
                      </a:lnTo>
                      <a:lnTo>
                        <a:pt x="7" y="36"/>
                      </a:lnTo>
                      <a:lnTo>
                        <a:pt x="9" y="36"/>
                      </a:lnTo>
                      <a:lnTo>
                        <a:pt x="9" y="36"/>
                      </a:lnTo>
                      <a:lnTo>
                        <a:pt x="9" y="38"/>
                      </a:lnTo>
                      <a:lnTo>
                        <a:pt x="11" y="38"/>
                      </a:lnTo>
                      <a:lnTo>
                        <a:pt x="11" y="38"/>
                      </a:lnTo>
                      <a:lnTo>
                        <a:pt x="13" y="38"/>
                      </a:lnTo>
                      <a:lnTo>
                        <a:pt x="13" y="38"/>
                      </a:lnTo>
                      <a:lnTo>
                        <a:pt x="13" y="38"/>
                      </a:lnTo>
                      <a:lnTo>
                        <a:pt x="15" y="38"/>
                      </a:lnTo>
                      <a:lnTo>
                        <a:pt x="15" y="38"/>
                      </a:lnTo>
                      <a:lnTo>
                        <a:pt x="17" y="38"/>
                      </a:lnTo>
                      <a:lnTo>
                        <a:pt x="17" y="38"/>
                      </a:lnTo>
                      <a:lnTo>
                        <a:pt x="19" y="38"/>
                      </a:lnTo>
                      <a:lnTo>
                        <a:pt x="19" y="38"/>
                      </a:lnTo>
                      <a:lnTo>
                        <a:pt x="19" y="38"/>
                      </a:lnTo>
                      <a:lnTo>
                        <a:pt x="21" y="38"/>
                      </a:lnTo>
                      <a:lnTo>
                        <a:pt x="21" y="38"/>
                      </a:lnTo>
                      <a:lnTo>
                        <a:pt x="21" y="36"/>
                      </a:lnTo>
                      <a:lnTo>
                        <a:pt x="23" y="36"/>
                      </a:lnTo>
                      <a:lnTo>
                        <a:pt x="23" y="36"/>
                      </a:lnTo>
                      <a:lnTo>
                        <a:pt x="23" y="36"/>
                      </a:lnTo>
                      <a:lnTo>
                        <a:pt x="23" y="34"/>
                      </a:lnTo>
                      <a:lnTo>
                        <a:pt x="23" y="34"/>
                      </a:lnTo>
                      <a:lnTo>
                        <a:pt x="23" y="34"/>
                      </a:lnTo>
                      <a:lnTo>
                        <a:pt x="25" y="32"/>
                      </a:lnTo>
                      <a:lnTo>
                        <a:pt x="25" y="32"/>
                      </a:lnTo>
                      <a:lnTo>
                        <a:pt x="23" y="30"/>
                      </a:lnTo>
                      <a:lnTo>
                        <a:pt x="23" y="30"/>
                      </a:lnTo>
                      <a:lnTo>
                        <a:pt x="23" y="28"/>
                      </a:lnTo>
                      <a:lnTo>
                        <a:pt x="21" y="27"/>
                      </a:lnTo>
                      <a:lnTo>
                        <a:pt x="21" y="27"/>
                      </a:lnTo>
                      <a:lnTo>
                        <a:pt x="19" y="25"/>
                      </a:lnTo>
                      <a:lnTo>
                        <a:pt x="17" y="25"/>
                      </a:lnTo>
                      <a:lnTo>
                        <a:pt x="15" y="25"/>
                      </a:lnTo>
                      <a:lnTo>
                        <a:pt x="15" y="25"/>
                      </a:lnTo>
                      <a:lnTo>
                        <a:pt x="15" y="23"/>
                      </a:lnTo>
                      <a:lnTo>
                        <a:pt x="15" y="23"/>
                      </a:lnTo>
                      <a:lnTo>
                        <a:pt x="15" y="23"/>
                      </a:lnTo>
                      <a:lnTo>
                        <a:pt x="15" y="23"/>
                      </a:lnTo>
                      <a:lnTo>
                        <a:pt x="15" y="23"/>
                      </a:lnTo>
                      <a:lnTo>
                        <a:pt x="13" y="23"/>
                      </a:lnTo>
                      <a:lnTo>
                        <a:pt x="13" y="23"/>
                      </a:lnTo>
                      <a:lnTo>
                        <a:pt x="13" y="23"/>
                      </a:lnTo>
                      <a:lnTo>
                        <a:pt x="11" y="23"/>
                      </a:lnTo>
                      <a:lnTo>
                        <a:pt x="9" y="21"/>
                      </a:lnTo>
                      <a:lnTo>
                        <a:pt x="7" y="21"/>
                      </a:lnTo>
                      <a:lnTo>
                        <a:pt x="7" y="21"/>
                      </a:lnTo>
                      <a:lnTo>
                        <a:pt x="5" y="19"/>
                      </a:lnTo>
                      <a:lnTo>
                        <a:pt x="5" y="19"/>
                      </a:lnTo>
                      <a:lnTo>
                        <a:pt x="5" y="19"/>
                      </a:lnTo>
                      <a:lnTo>
                        <a:pt x="3" y="17"/>
                      </a:lnTo>
                      <a:lnTo>
                        <a:pt x="3" y="17"/>
                      </a:lnTo>
                      <a:lnTo>
                        <a:pt x="3" y="15"/>
                      </a:lnTo>
                      <a:lnTo>
                        <a:pt x="3" y="15"/>
                      </a:lnTo>
                      <a:lnTo>
                        <a:pt x="1" y="13"/>
                      </a:lnTo>
                      <a:lnTo>
                        <a:pt x="1" y="13"/>
                      </a:lnTo>
                      <a:lnTo>
                        <a:pt x="1" y="13"/>
                      </a:lnTo>
                      <a:lnTo>
                        <a:pt x="1" y="11"/>
                      </a:lnTo>
                      <a:lnTo>
                        <a:pt x="1" y="9"/>
                      </a:lnTo>
                      <a:lnTo>
                        <a:pt x="1" y="9"/>
                      </a:lnTo>
                      <a:lnTo>
                        <a:pt x="1" y="7"/>
                      </a:lnTo>
                      <a:lnTo>
                        <a:pt x="3" y="7"/>
                      </a:lnTo>
                      <a:lnTo>
                        <a:pt x="3" y="5"/>
                      </a:lnTo>
                      <a:lnTo>
                        <a:pt x="3" y="4"/>
                      </a:lnTo>
                      <a:lnTo>
                        <a:pt x="5" y="4"/>
                      </a:lnTo>
                      <a:lnTo>
                        <a:pt x="5" y="2"/>
                      </a:lnTo>
                      <a:lnTo>
                        <a:pt x="7" y="2"/>
                      </a:lnTo>
                      <a:lnTo>
                        <a:pt x="7" y="2"/>
                      </a:lnTo>
                      <a:lnTo>
                        <a:pt x="9" y="0"/>
                      </a:lnTo>
                      <a:lnTo>
                        <a:pt x="9" y="0"/>
                      </a:lnTo>
                      <a:lnTo>
                        <a:pt x="11" y="0"/>
                      </a:lnTo>
                      <a:lnTo>
                        <a:pt x="13" y="0"/>
                      </a:lnTo>
                      <a:lnTo>
                        <a:pt x="13" y="0"/>
                      </a:lnTo>
                      <a:lnTo>
                        <a:pt x="15" y="0"/>
                      </a:lnTo>
                      <a:lnTo>
                        <a:pt x="17" y="0"/>
                      </a:lnTo>
                      <a:lnTo>
                        <a:pt x="17" y="0"/>
                      </a:lnTo>
                      <a:lnTo>
                        <a:pt x="19" y="0"/>
                      </a:lnTo>
                      <a:lnTo>
                        <a:pt x="21" y="0"/>
                      </a:lnTo>
                      <a:lnTo>
                        <a:pt x="21" y="0"/>
                      </a:lnTo>
                      <a:lnTo>
                        <a:pt x="23" y="0"/>
                      </a:lnTo>
                      <a:lnTo>
                        <a:pt x="23" y="2"/>
                      </a:lnTo>
                      <a:lnTo>
                        <a:pt x="25" y="2"/>
                      </a:lnTo>
                      <a:lnTo>
                        <a:pt x="25" y="2"/>
                      </a:lnTo>
                      <a:lnTo>
                        <a:pt x="26" y="4"/>
                      </a:lnTo>
                      <a:lnTo>
                        <a:pt x="26" y="4"/>
                      </a:lnTo>
                      <a:lnTo>
                        <a:pt x="26" y="4"/>
                      </a:lnTo>
                      <a:lnTo>
                        <a:pt x="28" y="5"/>
                      </a:lnTo>
                      <a:lnTo>
                        <a:pt x="28" y="5"/>
                      </a:lnTo>
                      <a:lnTo>
                        <a:pt x="28" y="7"/>
                      </a:lnTo>
                      <a:lnTo>
                        <a:pt x="28" y="7"/>
                      </a:lnTo>
                      <a:lnTo>
                        <a:pt x="25" y="11"/>
                      </a:lnTo>
                      <a:lnTo>
                        <a:pt x="25" y="9"/>
                      </a:lnTo>
                      <a:lnTo>
                        <a:pt x="23" y="9"/>
                      </a:lnTo>
                      <a:lnTo>
                        <a:pt x="23" y="9"/>
                      </a:lnTo>
                      <a:lnTo>
                        <a:pt x="23" y="7"/>
                      </a:lnTo>
                      <a:lnTo>
                        <a:pt x="23" y="7"/>
                      </a:lnTo>
                      <a:lnTo>
                        <a:pt x="23" y="7"/>
                      </a:lnTo>
                      <a:lnTo>
                        <a:pt x="21" y="7"/>
                      </a:lnTo>
                      <a:lnTo>
                        <a:pt x="21" y="5"/>
                      </a:lnTo>
                      <a:lnTo>
                        <a:pt x="21" y="5"/>
                      </a:lnTo>
                      <a:lnTo>
                        <a:pt x="19" y="5"/>
                      </a:lnTo>
                      <a:lnTo>
                        <a:pt x="19" y="5"/>
                      </a:lnTo>
                      <a:lnTo>
                        <a:pt x="19" y="5"/>
                      </a:lnTo>
                      <a:lnTo>
                        <a:pt x="17" y="5"/>
                      </a:lnTo>
                      <a:lnTo>
                        <a:pt x="17" y="5"/>
                      </a:lnTo>
                      <a:lnTo>
                        <a:pt x="15" y="5"/>
                      </a:lnTo>
                      <a:lnTo>
                        <a:pt x="15" y="5"/>
                      </a:lnTo>
                      <a:lnTo>
                        <a:pt x="15" y="5"/>
                      </a:lnTo>
                      <a:lnTo>
                        <a:pt x="13" y="5"/>
                      </a:lnTo>
                      <a:lnTo>
                        <a:pt x="13" y="5"/>
                      </a:lnTo>
                      <a:lnTo>
                        <a:pt x="13" y="5"/>
                      </a:lnTo>
                      <a:lnTo>
                        <a:pt x="11" y="5"/>
                      </a:lnTo>
                      <a:lnTo>
                        <a:pt x="11" y="5"/>
                      </a:lnTo>
                      <a:lnTo>
                        <a:pt x="11" y="5"/>
                      </a:lnTo>
                      <a:lnTo>
                        <a:pt x="9" y="5"/>
                      </a:lnTo>
                      <a:lnTo>
                        <a:pt x="9" y="7"/>
                      </a:lnTo>
                      <a:lnTo>
                        <a:pt x="9" y="7"/>
                      </a:lnTo>
                      <a:lnTo>
                        <a:pt x="9" y="7"/>
                      </a:lnTo>
                      <a:lnTo>
                        <a:pt x="9" y="7"/>
                      </a:lnTo>
                      <a:lnTo>
                        <a:pt x="9" y="9"/>
                      </a:lnTo>
                      <a:lnTo>
                        <a:pt x="9" y="9"/>
                      </a:lnTo>
                      <a:lnTo>
                        <a:pt x="7" y="9"/>
                      </a:lnTo>
                      <a:lnTo>
                        <a:pt x="7" y="11"/>
                      </a:lnTo>
                      <a:lnTo>
                        <a:pt x="7" y="11"/>
                      </a:lnTo>
                      <a:lnTo>
                        <a:pt x="9" y="11"/>
                      </a:lnTo>
                      <a:lnTo>
                        <a:pt x="9" y="13"/>
                      </a:lnTo>
                      <a:lnTo>
                        <a:pt x="9" y="13"/>
                      </a:lnTo>
                      <a:lnTo>
                        <a:pt x="9" y="13"/>
                      </a:lnTo>
                      <a:lnTo>
                        <a:pt x="9" y="13"/>
                      </a:lnTo>
                      <a:lnTo>
                        <a:pt x="9" y="15"/>
                      </a:lnTo>
                      <a:lnTo>
                        <a:pt x="9" y="15"/>
                      </a:lnTo>
                      <a:lnTo>
                        <a:pt x="11" y="15"/>
                      </a:lnTo>
                      <a:lnTo>
                        <a:pt x="11" y="15"/>
                      </a:lnTo>
                      <a:lnTo>
                        <a:pt x="11" y="17"/>
                      </a:lnTo>
                      <a:lnTo>
                        <a:pt x="13" y="17"/>
                      </a:lnTo>
                      <a:lnTo>
                        <a:pt x="15" y="17"/>
                      </a:lnTo>
                      <a:lnTo>
                        <a:pt x="15" y="17"/>
                      </a:lnTo>
                      <a:lnTo>
                        <a:pt x="17" y="19"/>
                      </a:lnTo>
                      <a:lnTo>
                        <a:pt x="19" y="19"/>
                      </a:lnTo>
                      <a:lnTo>
                        <a:pt x="19" y="19"/>
                      </a:lnTo>
                      <a:lnTo>
                        <a:pt x="21" y="19"/>
                      </a:lnTo>
                      <a:lnTo>
                        <a:pt x="23" y="21"/>
                      </a:lnTo>
                      <a:lnTo>
                        <a:pt x="25" y="21"/>
                      </a:lnTo>
                      <a:lnTo>
                        <a:pt x="25" y="21"/>
                      </a:lnTo>
                      <a:lnTo>
                        <a:pt x="26" y="23"/>
                      </a:lnTo>
                      <a:lnTo>
                        <a:pt x="26" y="23"/>
                      </a:lnTo>
                      <a:lnTo>
                        <a:pt x="26" y="25"/>
                      </a:lnTo>
                      <a:lnTo>
                        <a:pt x="28" y="25"/>
                      </a:lnTo>
                      <a:lnTo>
                        <a:pt x="28" y="25"/>
                      </a:lnTo>
                      <a:lnTo>
                        <a:pt x="28" y="27"/>
                      </a:lnTo>
                      <a:lnTo>
                        <a:pt x="28" y="27"/>
                      </a:lnTo>
                      <a:lnTo>
                        <a:pt x="28" y="28"/>
                      </a:lnTo>
                      <a:lnTo>
                        <a:pt x="30" y="28"/>
                      </a:lnTo>
                      <a:lnTo>
                        <a:pt x="30" y="30"/>
                      </a:lnTo>
                      <a:lnTo>
                        <a:pt x="30" y="32"/>
                      </a:lnTo>
                      <a:lnTo>
                        <a:pt x="30" y="32"/>
                      </a:lnTo>
                      <a:lnTo>
                        <a:pt x="28" y="34"/>
                      </a:lnTo>
                      <a:lnTo>
                        <a:pt x="28" y="36"/>
                      </a:lnTo>
                      <a:lnTo>
                        <a:pt x="28" y="36"/>
                      </a:lnTo>
                      <a:lnTo>
                        <a:pt x="28" y="38"/>
                      </a:lnTo>
                      <a:lnTo>
                        <a:pt x="26" y="38"/>
                      </a:lnTo>
                      <a:lnTo>
                        <a:pt x="26" y="40"/>
                      </a:lnTo>
                      <a:lnTo>
                        <a:pt x="25" y="40"/>
                      </a:lnTo>
                      <a:lnTo>
                        <a:pt x="25" y="42"/>
                      </a:lnTo>
                      <a:lnTo>
                        <a:pt x="23" y="42"/>
                      </a:lnTo>
                      <a:lnTo>
                        <a:pt x="23" y="42"/>
                      </a:lnTo>
                      <a:lnTo>
                        <a:pt x="21" y="44"/>
                      </a:lnTo>
                      <a:lnTo>
                        <a:pt x="19" y="44"/>
                      </a:lnTo>
                      <a:lnTo>
                        <a:pt x="17" y="44"/>
                      </a:lnTo>
                      <a:lnTo>
                        <a:pt x="17" y="44"/>
                      </a:lnTo>
                      <a:lnTo>
                        <a:pt x="15" y="44"/>
                      </a:lnTo>
                      <a:lnTo>
                        <a:pt x="13" y="44"/>
                      </a:lnTo>
                      <a:lnTo>
                        <a:pt x="11" y="44"/>
                      </a:lnTo>
                      <a:lnTo>
                        <a:pt x="11" y="44"/>
                      </a:lnTo>
                      <a:lnTo>
                        <a:pt x="9" y="44"/>
                      </a:lnTo>
                      <a:lnTo>
                        <a:pt x="9" y="44"/>
                      </a:lnTo>
                      <a:lnTo>
                        <a:pt x="7" y="42"/>
                      </a:lnTo>
                      <a:lnTo>
                        <a:pt x="7" y="42"/>
                      </a:lnTo>
                      <a:lnTo>
                        <a:pt x="5" y="42"/>
                      </a:lnTo>
                      <a:lnTo>
                        <a:pt x="5" y="42"/>
                      </a:lnTo>
                      <a:lnTo>
                        <a:pt x="3" y="40"/>
                      </a:lnTo>
                      <a:lnTo>
                        <a:pt x="3" y="40"/>
                      </a:lnTo>
                      <a:lnTo>
                        <a:pt x="1" y="38"/>
                      </a:lnTo>
                      <a:lnTo>
                        <a:pt x="1" y="38"/>
                      </a:lnTo>
                      <a:lnTo>
                        <a:pt x="1" y="36"/>
                      </a:lnTo>
                      <a:lnTo>
                        <a:pt x="0" y="36"/>
                      </a:lnTo>
                      <a:lnTo>
                        <a:pt x="0" y="34"/>
                      </a:lnTo>
                      <a:close/>
                    </a:path>
                  </a:pathLst>
                </a:custGeom>
                <a:noFill/>
                <a:ln w="9525">
                  <a:noFill/>
                  <a:round/>
                  <a:headEnd/>
                  <a:tailEnd/>
                </a:ln>
              </p:spPr>
              <p:txBody>
                <a:bodyPr/>
                <a:lstStyle/>
                <a:p>
                  <a:endParaRPr lang="pt-BR"/>
                </a:p>
              </p:txBody>
            </p:sp>
            <p:sp>
              <p:nvSpPr>
                <p:cNvPr id="17696" name="Freeform 1312"/>
                <p:cNvSpPr>
                  <a:spLocks/>
                </p:cNvSpPr>
                <p:nvPr/>
              </p:nvSpPr>
              <p:spPr bwMode="auto">
                <a:xfrm>
                  <a:off x="179" y="863"/>
                  <a:ext cx="28" cy="40"/>
                </a:xfrm>
                <a:custGeom>
                  <a:avLst/>
                  <a:gdLst/>
                  <a:ahLst/>
                  <a:cxnLst>
                    <a:cxn ang="0">
                      <a:pos x="8" y="34"/>
                    </a:cxn>
                    <a:cxn ang="0">
                      <a:pos x="10" y="36"/>
                    </a:cxn>
                    <a:cxn ang="0">
                      <a:pos x="12" y="38"/>
                    </a:cxn>
                    <a:cxn ang="0">
                      <a:pos x="15" y="38"/>
                    </a:cxn>
                    <a:cxn ang="0">
                      <a:pos x="17" y="38"/>
                    </a:cxn>
                    <a:cxn ang="0">
                      <a:pos x="21" y="38"/>
                    </a:cxn>
                    <a:cxn ang="0">
                      <a:pos x="23" y="36"/>
                    </a:cxn>
                    <a:cxn ang="0">
                      <a:pos x="25" y="34"/>
                    </a:cxn>
                    <a:cxn ang="0">
                      <a:pos x="23" y="30"/>
                    </a:cxn>
                    <a:cxn ang="0">
                      <a:pos x="19" y="25"/>
                    </a:cxn>
                    <a:cxn ang="0">
                      <a:pos x="15" y="23"/>
                    </a:cxn>
                    <a:cxn ang="0">
                      <a:pos x="15" y="23"/>
                    </a:cxn>
                    <a:cxn ang="0">
                      <a:pos x="12" y="23"/>
                    </a:cxn>
                    <a:cxn ang="0">
                      <a:pos x="6" y="19"/>
                    </a:cxn>
                    <a:cxn ang="0">
                      <a:pos x="4" y="17"/>
                    </a:cxn>
                    <a:cxn ang="0">
                      <a:pos x="2" y="13"/>
                    </a:cxn>
                    <a:cxn ang="0">
                      <a:pos x="2" y="9"/>
                    </a:cxn>
                    <a:cxn ang="0">
                      <a:pos x="4" y="4"/>
                    </a:cxn>
                    <a:cxn ang="0">
                      <a:pos x="8" y="2"/>
                    </a:cxn>
                    <a:cxn ang="0">
                      <a:pos x="13" y="0"/>
                    </a:cxn>
                    <a:cxn ang="0">
                      <a:pos x="19" y="0"/>
                    </a:cxn>
                    <a:cxn ang="0">
                      <a:pos x="23" y="0"/>
                    </a:cxn>
                    <a:cxn ang="0">
                      <a:pos x="27" y="4"/>
                    </a:cxn>
                    <a:cxn ang="0">
                      <a:pos x="29" y="5"/>
                    </a:cxn>
                    <a:cxn ang="0">
                      <a:pos x="25" y="9"/>
                    </a:cxn>
                    <a:cxn ang="0">
                      <a:pos x="23" y="7"/>
                    </a:cxn>
                    <a:cxn ang="0">
                      <a:pos x="21" y="5"/>
                    </a:cxn>
                    <a:cxn ang="0">
                      <a:pos x="17" y="5"/>
                    </a:cxn>
                    <a:cxn ang="0">
                      <a:pos x="15" y="5"/>
                    </a:cxn>
                    <a:cxn ang="0">
                      <a:pos x="12" y="5"/>
                    </a:cxn>
                    <a:cxn ang="0">
                      <a:pos x="10" y="7"/>
                    </a:cxn>
                    <a:cxn ang="0">
                      <a:pos x="10" y="9"/>
                    </a:cxn>
                    <a:cxn ang="0">
                      <a:pos x="10" y="11"/>
                    </a:cxn>
                    <a:cxn ang="0">
                      <a:pos x="10" y="13"/>
                    </a:cxn>
                    <a:cxn ang="0">
                      <a:pos x="12" y="15"/>
                    </a:cxn>
                    <a:cxn ang="0">
                      <a:pos x="15" y="17"/>
                    </a:cxn>
                    <a:cxn ang="0">
                      <a:pos x="21" y="19"/>
                    </a:cxn>
                    <a:cxn ang="0">
                      <a:pos x="25" y="21"/>
                    </a:cxn>
                    <a:cxn ang="0">
                      <a:pos x="29" y="25"/>
                    </a:cxn>
                    <a:cxn ang="0">
                      <a:pos x="31" y="28"/>
                    </a:cxn>
                    <a:cxn ang="0">
                      <a:pos x="31" y="32"/>
                    </a:cxn>
                    <a:cxn ang="0">
                      <a:pos x="29" y="38"/>
                    </a:cxn>
                    <a:cxn ang="0">
                      <a:pos x="25" y="42"/>
                    </a:cxn>
                    <a:cxn ang="0">
                      <a:pos x="19" y="44"/>
                    </a:cxn>
                    <a:cxn ang="0">
                      <a:pos x="13" y="44"/>
                    </a:cxn>
                    <a:cxn ang="0">
                      <a:pos x="10" y="44"/>
                    </a:cxn>
                    <a:cxn ang="0">
                      <a:pos x="6" y="42"/>
                    </a:cxn>
                    <a:cxn ang="0">
                      <a:pos x="2" y="38"/>
                    </a:cxn>
                  </a:cxnLst>
                  <a:rect l="0" t="0" r="r" b="b"/>
                  <a:pathLst>
                    <a:path w="31" h="44">
                      <a:moveTo>
                        <a:pt x="0" y="34"/>
                      </a:moveTo>
                      <a:lnTo>
                        <a:pt x="6" y="32"/>
                      </a:lnTo>
                      <a:lnTo>
                        <a:pt x="6" y="32"/>
                      </a:lnTo>
                      <a:lnTo>
                        <a:pt x="8" y="34"/>
                      </a:lnTo>
                      <a:lnTo>
                        <a:pt x="8" y="34"/>
                      </a:lnTo>
                      <a:lnTo>
                        <a:pt x="8" y="34"/>
                      </a:lnTo>
                      <a:lnTo>
                        <a:pt x="8" y="36"/>
                      </a:lnTo>
                      <a:lnTo>
                        <a:pt x="10" y="36"/>
                      </a:lnTo>
                      <a:lnTo>
                        <a:pt x="10" y="36"/>
                      </a:lnTo>
                      <a:lnTo>
                        <a:pt x="10" y="36"/>
                      </a:lnTo>
                      <a:lnTo>
                        <a:pt x="12" y="38"/>
                      </a:lnTo>
                      <a:lnTo>
                        <a:pt x="12" y="38"/>
                      </a:lnTo>
                      <a:lnTo>
                        <a:pt x="12" y="38"/>
                      </a:lnTo>
                      <a:lnTo>
                        <a:pt x="13" y="38"/>
                      </a:lnTo>
                      <a:lnTo>
                        <a:pt x="13" y="38"/>
                      </a:lnTo>
                      <a:lnTo>
                        <a:pt x="15" y="38"/>
                      </a:lnTo>
                      <a:lnTo>
                        <a:pt x="15" y="38"/>
                      </a:lnTo>
                      <a:lnTo>
                        <a:pt x="15" y="38"/>
                      </a:lnTo>
                      <a:lnTo>
                        <a:pt x="17" y="38"/>
                      </a:lnTo>
                      <a:lnTo>
                        <a:pt x="17" y="38"/>
                      </a:lnTo>
                      <a:lnTo>
                        <a:pt x="19" y="38"/>
                      </a:lnTo>
                      <a:lnTo>
                        <a:pt x="19" y="38"/>
                      </a:lnTo>
                      <a:lnTo>
                        <a:pt x="21" y="38"/>
                      </a:lnTo>
                      <a:lnTo>
                        <a:pt x="21" y="38"/>
                      </a:lnTo>
                      <a:lnTo>
                        <a:pt x="21" y="38"/>
                      </a:lnTo>
                      <a:lnTo>
                        <a:pt x="21" y="36"/>
                      </a:lnTo>
                      <a:lnTo>
                        <a:pt x="23" y="36"/>
                      </a:lnTo>
                      <a:lnTo>
                        <a:pt x="23" y="36"/>
                      </a:lnTo>
                      <a:lnTo>
                        <a:pt x="23" y="36"/>
                      </a:lnTo>
                      <a:lnTo>
                        <a:pt x="23" y="34"/>
                      </a:lnTo>
                      <a:lnTo>
                        <a:pt x="23" y="34"/>
                      </a:lnTo>
                      <a:lnTo>
                        <a:pt x="25" y="34"/>
                      </a:lnTo>
                      <a:lnTo>
                        <a:pt x="25" y="32"/>
                      </a:lnTo>
                      <a:lnTo>
                        <a:pt x="25" y="32"/>
                      </a:lnTo>
                      <a:lnTo>
                        <a:pt x="25" y="30"/>
                      </a:lnTo>
                      <a:lnTo>
                        <a:pt x="23" y="30"/>
                      </a:lnTo>
                      <a:lnTo>
                        <a:pt x="23" y="28"/>
                      </a:lnTo>
                      <a:lnTo>
                        <a:pt x="21" y="27"/>
                      </a:lnTo>
                      <a:lnTo>
                        <a:pt x="21" y="27"/>
                      </a:lnTo>
                      <a:lnTo>
                        <a:pt x="19" y="25"/>
                      </a:lnTo>
                      <a:lnTo>
                        <a:pt x="17" y="25"/>
                      </a:lnTo>
                      <a:lnTo>
                        <a:pt x="15" y="25"/>
                      </a:lnTo>
                      <a:lnTo>
                        <a:pt x="15" y="25"/>
                      </a:lnTo>
                      <a:lnTo>
                        <a:pt x="15" y="23"/>
                      </a:lnTo>
                      <a:lnTo>
                        <a:pt x="15" y="23"/>
                      </a:lnTo>
                      <a:lnTo>
                        <a:pt x="15" y="23"/>
                      </a:lnTo>
                      <a:lnTo>
                        <a:pt x="15" y="23"/>
                      </a:lnTo>
                      <a:lnTo>
                        <a:pt x="15" y="23"/>
                      </a:lnTo>
                      <a:lnTo>
                        <a:pt x="15" y="23"/>
                      </a:lnTo>
                      <a:lnTo>
                        <a:pt x="13" y="23"/>
                      </a:lnTo>
                      <a:lnTo>
                        <a:pt x="13" y="23"/>
                      </a:lnTo>
                      <a:lnTo>
                        <a:pt x="12" y="23"/>
                      </a:lnTo>
                      <a:lnTo>
                        <a:pt x="10" y="21"/>
                      </a:lnTo>
                      <a:lnTo>
                        <a:pt x="10" y="21"/>
                      </a:lnTo>
                      <a:lnTo>
                        <a:pt x="8" y="21"/>
                      </a:lnTo>
                      <a:lnTo>
                        <a:pt x="6" y="19"/>
                      </a:lnTo>
                      <a:lnTo>
                        <a:pt x="6" y="19"/>
                      </a:lnTo>
                      <a:lnTo>
                        <a:pt x="6" y="19"/>
                      </a:lnTo>
                      <a:lnTo>
                        <a:pt x="4" y="17"/>
                      </a:lnTo>
                      <a:lnTo>
                        <a:pt x="4" y="17"/>
                      </a:lnTo>
                      <a:lnTo>
                        <a:pt x="4" y="15"/>
                      </a:lnTo>
                      <a:lnTo>
                        <a:pt x="4" y="15"/>
                      </a:lnTo>
                      <a:lnTo>
                        <a:pt x="2" y="13"/>
                      </a:lnTo>
                      <a:lnTo>
                        <a:pt x="2" y="13"/>
                      </a:lnTo>
                      <a:lnTo>
                        <a:pt x="2" y="13"/>
                      </a:lnTo>
                      <a:lnTo>
                        <a:pt x="2" y="11"/>
                      </a:lnTo>
                      <a:lnTo>
                        <a:pt x="2" y="9"/>
                      </a:lnTo>
                      <a:lnTo>
                        <a:pt x="2" y="9"/>
                      </a:lnTo>
                      <a:lnTo>
                        <a:pt x="4" y="7"/>
                      </a:lnTo>
                      <a:lnTo>
                        <a:pt x="4" y="7"/>
                      </a:lnTo>
                      <a:lnTo>
                        <a:pt x="4" y="5"/>
                      </a:lnTo>
                      <a:lnTo>
                        <a:pt x="4" y="4"/>
                      </a:lnTo>
                      <a:lnTo>
                        <a:pt x="6" y="4"/>
                      </a:lnTo>
                      <a:lnTo>
                        <a:pt x="6" y="2"/>
                      </a:lnTo>
                      <a:lnTo>
                        <a:pt x="8" y="2"/>
                      </a:lnTo>
                      <a:lnTo>
                        <a:pt x="8" y="2"/>
                      </a:lnTo>
                      <a:lnTo>
                        <a:pt x="10" y="0"/>
                      </a:lnTo>
                      <a:lnTo>
                        <a:pt x="10" y="0"/>
                      </a:lnTo>
                      <a:lnTo>
                        <a:pt x="12" y="0"/>
                      </a:lnTo>
                      <a:lnTo>
                        <a:pt x="13" y="0"/>
                      </a:lnTo>
                      <a:lnTo>
                        <a:pt x="15" y="0"/>
                      </a:lnTo>
                      <a:lnTo>
                        <a:pt x="15" y="0"/>
                      </a:lnTo>
                      <a:lnTo>
                        <a:pt x="17" y="0"/>
                      </a:lnTo>
                      <a:lnTo>
                        <a:pt x="19" y="0"/>
                      </a:lnTo>
                      <a:lnTo>
                        <a:pt x="19" y="0"/>
                      </a:lnTo>
                      <a:lnTo>
                        <a:pt x="21" y="0"/>
                      </a:lnTo>
                      <a:lnTo>
                        <a:pt x="21" y="0"/>
                      </a:lnTo>
                      <a:lnTo>
                        <a:pt x="23" y="0"/>
                      </a:lnTo>
                      <a:lnTo>
                        <a:pt x="23" y="2"/>
                      </a:lnTo>
                      <a:lnTo>
                        <a:pt x="25" y="2"/>
                      </a:lnTo>
                      <a:lnTo>
                        <a:pt x="25" y="2"/>
                      </a:lnTo>
                      <a:lnTo>
                        <a:pt x="27" y="4"/>
                      </a:lnTo>
                      <a:lnTo>
                        <a:pt x="27" y="4"/>
                      </a:lnTo>
                      <a:lnTo>
                        <a:pt x="27" y="4"/>
                      </a:lnTo>
                      <a:lnTo>
                        <a:pt x="29" y="5"/>
                      </a:lnTo>
                      <a:lnTo>
                        <a:pt x="29" y="5"/>
                      </a:lnTo>
                      <a:lnTo>
                        <a:pt x="29" y="7"/>
                      </a:lnTo>
                      <a:lnTo>
                        <a:pt x="31" y="7"/>
                      </a:lnTo>
                      <a:lnTo>
                        <a:pt x="25" y="11"/>
                      </a:lnTo>
                      <a:lnTo>
                        <a:pt x="25" y="9"/>
                      </a:lnTo>
                      <a:lnTo>
                        <a:pt x="23" y="9"/>
                      </a:lnTo>
                      <a:lnTo>
                        <a:pt x="23" y="9"/>
                      </a:lnTo>
                      <a:lnTo>
                        <a:pt x="23" y="7"/>
                      </a:lnTo>
                      <a:lnTo>
                        <a:pt x="23" y="7"/>
                      </a:lnTo>
                      <a:lnTo>
                        <a:pt x="23" y="7"/>
                      </a:lnTo>
                      <a:lnTo>
                        <a:pt x="21" y="7"/>
                      </a:lnTo>
                      <a:lnTo>
                        <a:pt x="21" y="5"/>
                      </a:lnTo>
                      <a:lnTo>
                        <a:pt x="21" y="5"/>
                      </a:lnTo>
                      <a:lnTo>
                        <a:pt x="19" y="5"/>
                      </a:lnTo>
                      <a:lnTo>
                        <a:pt x="19" y="5"/>
                      </a:lnTo>
                      <a:lnTo>
                        <a:pt x="19" y="5"/>
                      </a:lnTo>
                      <a:lnTo>
                        <a:pt x="17" y="5"/>
                      </a:lnTo>
                      <a:lnTo>
                        <a:pt x="17" y="5"/>
                      </a:lnTo>
                      <a:lnTo>
                        <a:pt x="17" y="5"/>
                      </a:lnTo>
                      <a:lnTo>
                        <a:pt x="15" y="5"/>
                      </a:lnTo>
                      <a:lnTo>
                        <a:pt x="15" y="5"/>
                      </a:lnTo>
                      <a:lnTo>
                        <a:pt x="13" y="5"/>
                      </a:lnTo>
                      <a:lnTo>
                        <a:pt x="13" y="5"/>
                      </a:lnTo>
                      <a:lnTo>
                        <a:pt x="13" y="5"/>
                      </a:lnTo>
                      <a:lnTo>
                        <a:pt x="12" y="5"/>
                      </a:lnTo>
                      <a:lnTo>
                        <a:pt x="12" y="5"/>
                      </a:lnTo>
                      <a:lnTo>
                        <a:pt x="12" y="5"/>
                      </a:lnTo>
                      <a:lnTo>
                        <a:pt x="12" y="5"/>
                      </a:lnTo>
                      <a:lnTo>
                        <a:pt x="10" y="7"/>
                      </a:lnTo>
                      <a:lnTo>
                        <a:pt x="10" y="7"/>
                      </a:lnTo>
                      <a:lnTo>
                        <a:pt x="10" y="7"/>
                      </a:lnTo>
                      <a:lnTo>
                        <a:pt x="10" y="7"/>
                      </a:lnTo>
                      <a:lnTo>
                        <a:pt x="10" y="9"/>
                      </a:lnTo>
                      <a:lnTo>
                        <a:pt x="10" y="9"/>
                      </a:lnTo>
                      <a:lnTo>
                        <a:pt x="10" y="9"/>
                      </a:lnTo>
                      <a:lnTo>
                        <a:pt x="10" y="11"/>
                      </a:lnTo>
                      <a:lnTo>
                        <a:pt x="10" y="11"/>
                      </a:lnTo>
                      <a:lnTo>
                        <a:pt x="10" y="11"/>
                      </a:lnTo>
                      <a:lnTo>
                        <a:pt x="10" y="13"/>
                      </a:lnTo>
                      <a:lnTo>
                        <a:pt x="10" y="13"/>
                      </a:lnTo>
                      <a:lnTo>
                        <a:pt x="10" y="13"/>
                      </a:lnTo>
                      <a:lnTo>
                        <a:pt x="10" y="13"/>
                      </a:lnTo>
                      <a:lnTo>
                        <a:pt x="10" y="15"/>
                      </a:lnTo>
                      <a:lnTo>
                        <a:pt x="12" y="15"/>
                      </a:lnTo>
                      <a:lnTo>
                        <a:pt x="12" y="15"/>
                      </a:lnTo>
                      <a:lnTo>
                        <a:pt x="12" y="15"/>
                      </a:lnTo>
                      <a:lnTo>
                        <a:pt x="13" y="17"/>
                      </a:lnTo>
                      <a:lnTo>
                        <a:pt x="13" y="17"/>
                      </a:lnTo>
                      <a:lnTo>
                        <a:pt x="15" y="17"/>
                      </a:lnTo>
                      <a:lnTo>
                        <a:pt x="15" y="17"/>
                      </a:lnTo>
                      <a:lnTo>
                        <a:pt x="17" y="19"/>
                      </a:lnTo>
                      <a:lnTo>
                        <a:pt x="19" y="19"/>
                      </a:lnTo>
                      <a:lnTo>
                        <a:pt x="21" y="19"/>
                      </a:lnTo>
                      <a:lnTo>
                        <a:pt x="21" y="19"/>
                      </a:lnTo>
                      <a:lnTo>
                        <a:pt x="23" y="21"/>
                      </a:lnTo>
                      <a:lnTo>
                        <a:pt x="25" y="21"/>
                      </a:lnTo>
                      <a:lnTo>
                        <a:pt x="25" y="21"/>
                      </a:lnTo>
                      <a:lnTo>
                        <a:pt x="27" y="23"/>
                      </a:lnTo>
                      <a:lnTo>
                        <a:pt x="27" y="23"/>
                      </a:lnTo>
                      <a:lnTo>
                        <a:pt x="27" y="25"/>
                      </a:lnTo>
                      <a:lnTo>
                        <a:pt x="29" y="25"/>
                      </a:lnTo>
                      <a:lnTo>
                        <a:pt x="29" y="25"/>
                      </a:lnTo>
                      <a:lnTo>
                        <a:pt x="29" y="27"/>
                      </a:lnTo>
                      <a:lnTo>
                        <a:pt x="29" y="27"/>
                      </a:lnTo>
                      <a:lnTo>
                        <a:pt x="31" y="28"/>
                      </a:lnTo>
                      <a:lnTo>
                        <a:pt x="31" y="28"/>
                      </a:lnTo>
                      <a:lnTo>
                        <a:pt x="31" y="30"/>
                      </a:lnTo>
                      <a:lnTo>
                        <a:pt x="31" y="32"/>
                      </a:lnTo>
                      <a:lnTo>
                        <a:pt x="31" y="32"/>
                      </a:lnTo>
                      <a:lnTo>
                        <a:pt x="31" y="34"/>
                      </a:lnTo>
                      <a:lnTo>
                        <a:pt x="29" y="36"/>
                      </a:lnTo>
                      <a:lnTo>
                        <a:pt x="29" y="36"/>
                      </a:lnTo>
                      <a:lnTo>
                        <a:pt x="29" y="38"/>
                      </a:lnTo>
                      <a:lnTo>
                        <a:pt x="29" y="38"/>
                      </a:lnTo>
                      <a:lnTo>
                        <a:pt x="27" y="40"/>
                      </a:lnTo>
                      <a:lnTo>
                        <a:pt x="27" y="40"/>
                      </a:lnTo>
                      <a:lnTo>
                        <a:pt x="25" y="42"/>
                      </a:lnTo>
                      <a:lnTo>
                        <a:pt x="23" y="42"/>
                      </a:lnTo>
                      <a:lnTo>
                        <a:pt x="23" y="42"/>
                      </a:lnTo>
                      <a:lnTo>
                        <a:pt x="21" y="44"/>
                      </a:lnTo>
                      <a:lnTo>
                        <a:pt x="19" y="44"/>
                      </a:lnTo>
                      <a:lnTo>
                        <a:pt x="19" y="44"/>
                      </a:lnTo>
                      <a:lnTo>
                        <a:pt x="17" y="44"/>
                      </a:lnTo>
                      <a:lnTo>
                        <a:pt x="15" y="44"/>
                      </a:lnTo>
                      <a:lnTo>
                        <a:pt x="13" y="44"/>
                      </a:lnTo>
                      <a:lnTo>
                        <a:pt x="13" y="44"/>
                      </a:lnTo>
                      <a:lnTo>
                        <a:pt x="12" y="44"/>
                      </a:lnTo>
                      <a:lnTo>
                        <a:pt x="10" y="44"/>
                      </a:lnTo>
                      <a:lnTo>
                        <a:pt x="10" y="44"/>
                      </a:lnTo>
                      <a:lnTo>
                        <a:pt x="8" y="42"/>
                      </a:lnTo>
                      <a:lnTo>
                        <a:pt x="8" y="42"/>
                      </a:lnTo>
                      <a:lnTo>
                        <a:pt x="6" y="42"/>
                      </a:lnTo>
                      <a:lnTo>
                        <a:pt x="6" y="42"/>
                      </a:lnTo>
                      <a:lnTo>
                        <a:pt x="4" y="40"/>
                      </a:lnTo>
                      <a:lnTo>
                        <a:pt x="4" y="40"/>
                      </a:lnTo>
                      <a:lnTo>
                        <a:pt x="2" y="38"/>
                      </a:lnTo>
                      <a:lnTo>
                        <a:pt x="2" y="38"/>
                      </a:lnTo>
                      <a:lnTo>
                        <a:pt x="2" y="36"/>
                      </a:lnTo>
                      <a:lnTo>
                        <a:pt x="0" y="36"/>
                      </a:lnTo>
                      <a:lnTo>
                        <a:pt x="0" y="34"/>
                      </a:lnTo>
                      <a:close/>
                    </a:path>
                  </a:pathLst>
                </a:custGeom>
                <a:noFill/>
                <a:ln w="9525">
                  <a:noFill/>
                  <a:round/>
                  <a:headEnd/>
                  <a:tailEnd/>
                </a:ln>
              </p:spPr>
              <p:txBody>
                <a:bodyPr/>
                <a:lstStyle/>
                <a:p>
                  <a:endParaRPr lang="pt-BR"/>
                </a:p>
              </p:txBody>
            </p:sp>
            <p:sp>
              <p:nvSpPr>
                <p:cNvPr id="17697" name="Freeform 1313"/>
                <p:cNvSpPr>
                  <a:spLocks noEditPoints="1"/>
                </p:cNvSpPr>
                <p:nvPr/>
              </p:nvSpPr>
              <p:spPr bwMode="auto">
                <a:xfrm>
                  <a:off x="213" y="863"/>
                  <a:ext cx="37" cy="40"/>
                </a:xfrm>
                <a:custGeom>
                  <a:avLst/>
                  <a:gdLst/>
                  <a:ahLst/>
                  <a:cxnLst>
                    <a:cxn ang="0">
                      <a:pos x="6" y="27"/>
                    </a:cxn>
                    <a:cxn ang="0">
                      <a:pos x="8" y="30"/>
                    </a:cxn>
                    <a:cxn ang="0">
                      <a:pos x="10" y="34"/>
                    </a:cxn>
                    <a:cxn ang="0">
                      <a:pos x="14" y="36"/>
                    </a:cxn>
                    <a:cxn ang="0">
                      <a:pos x="18" y="38"/>
                    </a:cxn>
                    <a:cxn ang="0">
                      <a:pos x="22" y="38"/>
                    </a:cxn>
                    <a:cxn ang="0">
                      <a:pos x="27" y="38"/>
                    </a:cxn>
                    <a:cxn ang="0">
                      <a:pos x="29" y="34"/>
                    </a:cxn>
                    <a:cxn ang="0">
                      <a:pos x="33" y="30"/>
                    </a:cxn>
                    <a:cxn ang="0">
                      <a:pos x="35" y="27"/>
                    </a:cxn>
                    <a:cxn ang="0">
                      <a:pos x="35" y="21"/>
                    </a:cxn>
                    <a:cxn ang="0">
                      <a:pos x="35" y="15"/>
                    </a:cxn>
                    <a:cxn ang="0">
                      <a:pos x="33" y="11"/>
                    </a:cxn>
                    <a:cxn ang="0">
                      <a:pos x="29" y="7"/>
                    </a:cxn>
                    <a:cxn ang="0">
                      <a:pos x="27" y="5"/>
                    </a:cxn>
                    <a:cxn ang="0">
                      <a:pos x="22" y="5"/>
                    </a:cxn>
                    <a:cxn ang="0">
                      <a:pos x="18" y="5"/>
                    </a:cxn>
                    <a:cxn ang="0">
                      <a:pos x="14" y="5"/>
                    </a:cxn>
                    <a:cxn ang="0">
                      <a:pos x="10" y="9"/>
                    </a:cxn>
                    <a:cxn ang="0">
                      <a:pos x="8" y="13"/>
                    </a:cxn>
                    <a:cxn ang="0">
                      <a:pos x="6" y="19"/>
                    </a:cxn>
                    <a:cxn ang="0">
                      <a:pos x="35" y="42"/>
                    </a:cxn>
                    <a:cxn ang="0">
                      <a:pos x="33" y="36"/>
                    </a:cxn>
                    <a:cxn ang="0">
                      <a:pos x="31" y="40"/>
                    </a:cxn>
                    <a:cxn ang="0">
                      <a:pos x="29" y="42"/>
                    </a:cxn>
                    <a:cxn ang="0">
                      <a:pos x="25" y="44"/>
                    </a:cxn>
                    <a:cxn ang="0">
                      <a:pos x="22" y="44"/>
                    </a:cxn>
                    <a:cxn ang="0">
                      <a:pos x="18" y="44"/>
                    </a:cxn>
                    <a:cxn ang="0">
                      <a:pos x="12" y="42"/>
                    </a:cxn>
                    <a:cxn ang="0">
                      <a:pos x="6" y="40"/>
                    </a:cxn>
                    <a:cxn ang="0">
                      <a:pos x="2" y="34"/>
                    </a:cxn>
                    <a:cxn ang="0">
                      <a:pos x="0" y="28"/>
                    </a:cxn>
                    <a:cxn ang="0">
                      <a:pos x="0" y="23"/>
                    </a:cxn>
                    <a:cxn ang="0">
                      <a:pos x="0" y="15"/>
                    </a:cxn>
                    <a:cxn ang="0">
                      <a:pos x="2" y="9"/>
                    </a:cxn>
                    <a:cxn ang="0">
                      <a:pos x="6" y="4"/>
                    </a:cxn>
                    <a:cxn ang="0">
                      <a:pos x="12" y="2"/>
                    </a:cxn>
                    <a:cxn ang="0">
                      <a:pos x="18" y="0"/>
                    </a:cxn>
                    <a:cxn ang="0">
                      <a:pos x="22" y="0"/>
                    </a:cxn>
                    <a:cxn ang="0">
                      <a:pos x="25" y="0"/>
                    </a:cxn>
                    <a:cxn ang="0">
                      <a:pos x="29" y="2"/>
                    </a:cxn>
                    <a:cxn ang="0">
                      <a:pos x="31" y="4"/>
                    </a:cxn>
                    <a:cxn ang="0">
                      <a:pos x="33" y="5"/>
                    </a:cxn>
                    <a:cxn ang="0">
                      <a:pos x="35" y="2"/>
                    </a:cxn>
                    <a:cxn ang="0">
                      <a:pos x="35" y="42"/>
                    </a:cxn>
                  </a:cxnLst>
                  <a:rect l="0" t="0" r="r" b="b"/>
                  <a:pathLst>
                    <a:path w="41" h="44">
                      <a:moveTo>
                        <a:pt x="6" y="23"/>
                      </a:moveTo>
                      <a:lnTo>
                        <a:pt x="6" y="25"/>
                      </a:lnTo>
                      <a:lnTo>
                        <a:pt x="6" y="27"/>
                      </a:lnTo>
                      <a:lnTo>
                        <a:pt x="6" y="27"/>
                      </a:lnTo>
                      <a:lnTo>
                        <a:pt x="8" y="28"/>
                      </a:lnTo>
                      <a:lnTo>
                        <a:pt x="8" y="30"/>
                      </a:lnTo>
                      <a:lnTo>
                        <a:pt x="8" y="32"/>
                      </a:lnTo>
                      <a:lnTo>
                        <a:pt x="10" y="32"/>
                      </a:lnTo>
                      <a:lnTo>
                        <a:pt x="10" y="34"/>
                      </a:lnTo>
                      <a:lnTo>
                        <a:pt x="12" y="36"/>
                      </a:lnTo>
                      <a:lnTo>
                        <a:pt x="12" y="36"/>
                      </a:lnTo>
                      <a:lnTo>
                        <a:pt x="14" y="36"/>
                      </a:lnTo>
                      <a:lnTo>
                        <a:pt x="14" y="38"/>
                      </a:lnTo>
                      <a:lnTo>
                        <a:pt x="16" y="38"/>
                      </a:lnTo>
                      <a:lnTo>
                        <a:pt x="18" y="38"/>
                      </a:lnTo>
                      <a:lnTo>
                        <a:pt x="20" y="38"/>
                      </a:lnTo>
                      <a:lnTo>
                        <a:pt x="20" y="38"/>
                      </a:lnTo>
                      <a:lnTo>
                        <a:pt x="22" y="38"/>
                      </a:lnTo>
                      <a:lnTo>
                        <a:pt x="23" y="38"/>
                      </a:lnTo>
                      <a:lnTo>
                        <a:pt x="25" y="38"/>
                      </a:lnTo>
                      <a:lnTo>
                        <a:pt x="27" y="38"/>
                      </a:lnTo>
                      <a:lnTo>
                        <a:pt x="27" y="36"/>
                      </a:lnTo>
                      <a:lnTo>
                        <a:pt x="29" y="36"/>
                      </a:lnTo>
                      <a:lnTo>
                        <a:pt x="29" y="34"/>
                      </a:lnTo>
                      <a:lnTo>
                        <a:pt x="31" y="34"/>
                      </a:lnTo>
                      <a:lnTo>
                        <a:pt x="31" y="32"/>
                      </a:lnTo>
                      <a:lnTo>
                        <a:pt x="33" y="30"/>
                      </a:lnTo>
                      <a:lnTo>
                        <a:pt x="33" y="30"/>
                      </a:lnTo>
                      <a:lnTo>
                        <a:pt x="33" y="28"/>
                      </a:lnTo>
                      <a:lnTo>
                        <a:pt x="35" y="27"/>
                      </a:lnTo>
                      <a:lnTo>
                        <a:pt x="35" y="25"/>
                      </a:lnTo>
                      <a:lnTo>
                        <a:pt x="35" y="23"/>
                      </a:lnTo>
                      <a:lnTo>
                        <a:pt x="35" y="21"/>
                      </a:lnTo>
                      <a:lnTo>
                        <a:pt x="35" y="19"/>
                      </a:lnTo>
                      <a:lnTo>
                        <a:pt x="35" y="17"/>
                      </a:lnTo>
                      <a:lnTo>
                        <a:pt x="35" y="15"/>
                      </a:lnTo>
                      <a:lnTo>
                        <a:pt x="33" y="13"/>
                      </a:lnTo>
                      <a:lnTo>
                        <a:pt x="33" y="13"/>
                      </a:lnTo>
                      <a:lnTo>
                        <a:pt x="33" y="11"/>
                      </a:lnTo>
                      <a:lnTo>
                        <a:pt x="31" y="9"/>
                      </a:lnTo>
                      <a:lnTo>
                        <a:pt x="31" y="9"/>
                      </a:lnTo>
                      <a:lnTo>
                        <a:pt x="29" y="7"/>
                      </a:lnTo>
                      <a:lnTo>
                        <a:pt x="29" y="7"/>
                      </a:lnTo>
                      <a:lnTo>
                        <a:pt x="27" y="5"/>
                      </a:lnTo>
                      <a:lnTo>
                        <a:pt x="27" y="5"/>
                      </a:lnTo>
                      <a:lnTo>
                        <a:pt x="25" y="5"/>
                      </a:lnTo>
                      <a:lnTo>
                        <a:pt x="23" y="5"/>
                      </a:lnTo>
                      <a:lnTo>
                        <a:pt x="22" y="5"/>
                      </a:lnTo>
                      <a:lnTo>
                        <a:pt x="22" y="5"/>
                      </a:lnTo>
                      <a:lnTo>
                        <a:pt x="20" y="5"/>
                      </a:lnTo>
                      <a:lnTo>
                        <a:pt x="18" y="5"/>
                      </a:lnTo>
                      <a:lnTo>
                        <a:pt x="16" y="5"/>
                      </a:lnTo>
                      <a:lnTo>
                        <a:pt x="16" y="5"/>
                      </a:lnTo>
                      <a:lnTo>
                        <a:pt x="14" y="5"/>
                      </a:lnTo>
                      <a:lnTo>
                        <a:pt x="12" y="7"/>
                      </a:lnTo>
                      <a:lnTo>
                        <a:pt x="12" y="7"/>
                      </a:lnTo>
                      <a:lnTo>
                        <a:pt x="10" y="9"/>
                      </a:lnTo>
                      <a:lnTo>
                        <a:pt x="10" y="11"/>
                      </a:lnTo>
                      <a:lnTo>
                        <a:pt x="8" y="11"/>
                      </a:lnTo>
                      <a:lnTo>
                        <a:pt x="8" y="13"/>
                      </a:lnTo>
                      <a:lnTo>
                        <a:pt x="8" y="15"/>
                      </a:lnTo>
                      <a:lnTo>
                        <a:pt x="6" y="17"/>
                      </a:lnTo>
                      <a:lnTo>
                        <a:pt x="6" y="19"/>
                      </a:lnTo>
                      <a:lnTo>
                        <a:pt x="6" y="21"/>
                      </a:lnTo>
                      <a:lnTo>
                        <a:pt x="6" y="23"/>
                      </a:lnTo>
                      <a:close/>
                      <a:moveTo>
                        <a:pt x="35" y="42"/>
                      </a:moveTo>
                      <a:lnTo>
                        <a:pt x="35" y="34"/>
                      </a:lnTo>
                      <a:lnTo>
                        <a:pt x="35" y="36"/>
                      </a:lnTo>
                      <a:lnTo>
                        <a:pt x="33" y="36"/>
                      </a:lnTo>
                      <a:lnTo>
                        <a:pt x="33" y="38"/>
                      </a:lnTo>
                      <a:lnTo>
                        <a:pt x="33" y="38"/>
                      </a:lnTo>
                      <a:lnTo>
                        <a:pt x="31" y="40"/>
                      </a:lnTo>
                      <a:lnTo>
                        <a:pt x="31" y="40"/>
                      </a:lnTo>
                      <a:lnTo>
                        <a:pt x="29" y="42"/>
                      </a:lnTo>
                      <a:lnTo>
                        <a:pt x="29" y="42"/>
                      </a:lnTo>
                      <a:lnTo>
                        <a:pt x="27" y="42"/>
                      </a:lnTo>
                      <a:lnTo>
                        <a:pt x="27" y="42"/>
                      </a:lnTo>
                      <a:lnTo>
                        <a:pt x="25" y="44"/>
                      </a:lnTo>
                      <a:lnTo>
                        <a:pt x="25" y="44"/>
                      </a:lnTo>
                      <a:lnTo>
                        <a:pt x="23" y="44"/>
                      </a:lnTo>
                      <a:lnTo>
                        <a:pt x="22" y="44"/>
                      </a:lnTo>
                      <a:lnTo>
                        <a:pt x="22" y="44"/>
                      </a:lnTo>
                      <a:lnTo>
                        <a:pt x="20" y="44"/>
                      </a:lnTo>
                      <a:lnTo>
                        <a:pt x="18" y="44"/>
                      </a:lnTo>
                      <a:lnTo>
                        <a:pt x="16" y="44"/>
                      </a:lnTo>
                      <a:lnTo>
                        <a:pt x="14" y="44"/>
                      </a:lnTo>
                      <a:lnTo>
                        <a:pt x="12" y="42"/>
                      </a:lnTo>
                      <a:lnTo>
                        <a:pt x="10" y="42"/>
                      </a:lnTo>
                      <a:lnTo>
                        <a:pt x="8" y="40"/>
                      </a:lnTo>
                      <a:lnTo>
                        <a:pt x="6" y="40"/>
                      </a:lnTo>
                      <a:lnTo>
                        <a:pt x="6" y="38"/>
                      </a:lnTo>
                      <a:lnTo>
                        <a:pt x="4" y="36"/>
                      </a:lnTo>
                      <a:lnTo>
                        <a:pt x="2" y="34"/>
                      </a:lnTo>
                      <a:lnTo>
                        <a:pt x="2" y="32"/>
                      </a:lnTo>
                      <a:lnTo>
                        <a:pt x="2" y="30"/>
                      </a:lnTo>
                      <a:lnTo>
                        <a:pt x="0" y="28"/>
                      </a:lnTo>
                      <a:lnTo>
                        <a:pt x="0" y="27"/>
                      </a:lnTo>
                      <a:lnTo>
                        <a:pt x="0" y="25"/>
                      </a:lnTo>
                      <a:lnTo>
                        <a:pt x="0" y="23"/>
                      </a:lnTo>
                      <a:lnTo>
                        <a:pt x="0" y="19"/>
                      </a:lnTo>
                      <a:lnTo>
                        <a:pt x="0" y="17"/>
                      </a:lnTo>
                      <a:lnTo>
                        <a:pt x="0" y="15"/>
                      </a:lnTo>
                      <a:lnTo>
                        <a:pt x="2" y="13"/>
                      </a:lnTo>
                      <a:lnTo>
                        <a:pt x="2" y="11"/>
                      </a:lnTo>
                      <a:lnTo>
                        <a:pt x="2" y="9"/>
                      </a:lnTo>
                      <a:lnTo>
                        <a:pt x="4" y="7"/>
                      </a:lnTo>
                      <a:lnTo>
                        <a:pt x="6" y="5"/>
                      </a:lnTo>
                      <a:lnTo>
                        <a:pt x="6" y="4"/>
                      </a:lnTo>
                      <a:lnTo>
                        <a:pt x="8" y="4"/>
                      </a:lnTo>
                      <a:lnTo>
                        <a:pt x="10" y="2"/>
                      </a:lnTo>
                      <a:lnTo>
                        <a:pt x="12" y="2"/>
                      </a:lnTo>
                      <a:lnTo>
                        <a:pt x="14" y="0"/>
                      </a:lnTo>
                      <a:lnTo>
                        <a:pt x="16" y="0"/>
                      </a:lnTo>
                      <a:lnTo>
                        <a:pt x="18" y="0"/>
                      </a:lnTo>
                      <a:lnTo>
                        <a:pt x="20" y="0"/>
                      </a:lnTo>
                      <a:lnTo>
                        <a:pt x="22" y="0"/>
                      </a:lnTo>
                      <a:lnTo>
                        <a:pt x="22" y="0"/>
                      </a:lnTo>
                      <a:lnTo>
                        <a:pt x="23" y="0"/>
                      </a:lnTo>
                      <a:lnTo>
                        <a:pt x="23" y="0"/>
                      </a:lnTo>
                      <a:lnTo>
                        <a:pt x="25" y="0"/>
                      </a:lnTo>
                      <a:lnTo>
                        <a:pt x="27" y="0"/>
                      </a:lnTo>
                      <a:lnTo>
                        <a:pt x="27" y="2"/>
                      </a:lnTo>
                      <a:lnTo>
                        <a:pt x="29" y="2"/>
                      </a:lnTo>
                      <a:lnTo>
                        <a:pt x="29" y="2"/>
                      </a:lnTo>
                      <a:lnTo>
                        <a:pt x="31" y="4"/>
                      </a:lnTo>
                      <a:lnTo>
                        <a:pt x="31" y="4"/>
                      </a:lnTo>
                      <a:lnTo>
                        <a:pt x="31" y="4"/>
                      </a:lnTo>
                      <a:lnTo>
                        <a:pt x="33" y="5"/>
                      </a:lnTo>
                      <a:lnTo>
                        <a:pt x="33" y="5"/>
                      </a:lnTo>
                      <a:lnTo>
                        <a:pt x="35" y="7"/>
                      </a:lnTo>
                      <a:lnTo>
                        <a:pt x="35" y="9"/>
                      </a:lnTo>
                      <a:lnTo>
                        <a:pt x="35" y="2"/>
                      </a:lnTo>
                      <a:lnTo>
                        <a:pt x="41" y="2"/>
                      </a:lnTo>
                      <a:lnTo>
                        <a:pt x="41" y="42"/>
                      </a:lnTo>
                      <a:lnTo>
                        <a:pt x="35" y="42"/>
                      </a:lnTo>
                      <a:close/>
                    </a:path>
                  </a:pathLst>
                </a:custGeom>
                <a:noFill/>
                <a:ln w="9525">
                  <a:noFill/>
                  <a:round/>
                  <a:headEnd/>
                  <a:tailEnd/>
                </a:ln>
              </p:spPr>
              <p:txBody>
                <a:bodyPr/>
                <a:lstStyle/>
                <a:p>
                  <a:endParaRPr lang="pt-BR"/>
                </a:p>
              </p:txBody>
            </p:sp>
            <p:sp>
              <p:nvSpPr>
                <p:cNvPr id="17698" name="Freeform 1314"/>
                <p:cNvSpPr>
                  <a:spLocks noEditPoints="1"/>
                </p:cNvSpPr>
                <p:nvPr/>
              </p:nvSpPr>
              <p:spPr bwMode="auto">
                <a:xfrm>
                  <a:off x="260" y="863"/>
                  <a:ext cx="37" cy="57"/>
                </a:xfrm>
                <a:custGeom>
                  <a:avLst/>
                  <a:gdLst/>
                  <a:ahLst/>
                  <a:cxnLst>
                    <a:cxn ang="0">
                      <a:pos x="41" y="38"/>
                    </a:cxn>
                    <a:cxn ang="0">
                      <a:pos x="41" y="46"/>
                    </a:cxn>
                    <a:cxn ang="0">
                      <a:pos x="41" y="50"/>
                    </a:cxn>
                    <a:cxn ang="0">
                      <a:pos x="39" y="53"/>
                    </a:cxn>
                    <a:cxn ang="0">
                      <a:pos x="37" y="55"/>
                    </a:cxn>
                    <a:cxn ang="0">
                      <a:pos x="35" y="59"/>
                    </a:cxn>
                    <a:cxn ang="0">
                      <a:pos x="29" y="61"/>
                    </a:cxn>
                    <a:cxn ang="0">
                      <a:pos x="23" y="63"/>
                    </a:cxn>
                    <a:cxn ang="0">
                      <a:pos x="18" y="63"/>
                    </a:cxn>
                    <a:cxn ang="0">
                      <a:pos x="10" y="61"/>
                    </a:cxn>
                    <a:cxn ang="0">
                      <a:pos x="6" y="57"/>
                    </a:cxn>
                    <a:cxn ang="0">
                      <a:pos x="2" y="53"/>
                    </a:cxn>
                    <a:cxn ang="0">
                      <a:pos x="10" y="51"/>
                    </a:cxn>
                    <a:cxn ang="0">
                      <a:pos x="12" y="53"/>
                    </a:cxn>
                    <a:cxn ang="0">
                      <a:pos x="14" y="57"/>
                    </a:cxn>
                    <a:cxn ang="0">
                      <a:pos x="18" y="57"/>
                    </a:cxn>
                    <a:cxn ang="0">
                      <a:pos x="21" y="57"/>
                    </a:cxn>
                    <a:cxn ang="0">
                      <a:pos x="25" y="57"/>
                    </a:cxn>
                    <a:cxn ang="0">
                      <a:pos x="29" y="55"/>
                    </a:cxn>
                    <a:cxn ang="0">
                      <a:pos x="31" y="55"/>
                    </a:cxn>
                    <a:cxn ang="0">
                      <a:pos x="33" y="51"/>
                    </a:cxn>
                    <a:cxn ang="0">
                      <a:pos x="33" y="51"/>
                    </a:cxn>
                    <a:cxn ang="0">
                      <a:pos x="35" y="50"/>
                    </a:cxn>
                    <a:cxn ang="0">
                      <a:pos x="35" y="46"/>
                    </a:cxn>
                    <a:cxn ang="0">
                      <a:pos x="35" y="40"/>
                    </a:cxn>
                    <a:cxn ang="0">
                      <a:pos x="33" y="38"/>
                    </a:cxn>
                    <a:cxn ang="0">
                      <a:pos x="29" y="40"/>
                    </a:cxn>
                    <a:cxn ang="0">
                      <a:pos x="25" y="44"/>
                    </a:cxn>
                    <a:cxn ang="0">
                      <a:pos x="21" y="44"/>
                    </a:cxn>
                    <a:cxn ang="0">
                      <a:pos x="14" y="44"/>
                    </a:cxn>
                    <a:cxn ang="0">
                      <a:pos x="6" y="40"/>
                    </a:cxn>
                    <a:cxn ang="0">
                      <a:pos x="2" y="32"/>
                    </a:cxn>
                    <a:cxn ang="0">
                      <a:pos x="0" y="25"/>
                    </a:cxn>
                    <a:cxn ang="0">
                      <a:pos x="0" y="15"/>
                    </a:cxn>
                    <a:cxn ang="0">
                      <a:pos x="4" y="7"/>
                    </a:cxn>
                    <a:cxn ang="0">
                      <a:pos x="10" y="2"/>
                    </a:cxn>
                    <a:cxn ang="0">
                      <a:pos x="18" y="0"/>
                    </a:cxn>
                    <a:cxn ang="0">
                      <a:pos x="23" y="0"/>
                    </a:cxn>
                    <a:cxn ang="0">
                      <a:pos x="27" y="2"/>
                    </a:cxn>
                    <a:cxn ang="0">
                      <a:pos x="31" y="4"/>
                    </a:cxn>
                    <a:cxn ang="0">
                      <a:pos x="35" y="7"/>
                    </a:cxn>
                    <a:cxn ang="0">
                      <a:pos x="21" y="5"/>
                    </a:cxn>
                    <a:cxn ang="0">
                      <a:pos x="16" y="5"/>
                    </a:cxn>
                    <a:cxn ang="0">
                      <a:pos x="10" y="9"/>
                    </a:cxn>
                    <a:cxn ang="0">
                      <a:pos x="8" y="15"/>
                    </a:cxn>
                    <a:cxn ang="0">
                      <a:pos x="6" y="23"/>
                    </a:cxn>
                    <a:cxn ang="0">
                      <a:pos x="8" y="28"/>
                    </a:cxn>
                    <a:cxn ang="0">
                      <a:pos x="10" y="34"/>
                    </a:cxn>
                    <a:cxn ang="0">
                      <a:pos x="14" y="38"/>
                    </a:cxn>
                    <a:cxn ang="0">
                      <a:pos x="19" y="38"/>
                    </a:cxn>
                    <a:cxn ang="0">
                      <a:pos x="25" y="38"/>
                    </a:cxn>
                    <a:cxn ang="0">
                      <a:pos x="31" y="34"/>
                    </a:cxn>
                    <a:cxn ang="0">
                      <a:pos x="33" y="28"/>
                    </a:cxn>
                    <a:cxn ang="0">
                      <a:pos x="35" y="21"/>
                    </a:cxn>
                    <a:cxn ang="0">
                      <a:pos x="33" y="15"/>
                    </a:cxn>
                    <a:cxn ang="0">
                      <a:pos x="31" y="9"/>
                    </a:cxn>
                    <a:cxn ang="0">
                      <a:pos x="27" y="5"/>
                    </a:cxn>
                    <a:cxn ang="0">
                      <a:pos x="21" y="5"/>
                    </a:cxn>
                  </a:cxnLst>
                  <a:rect l="0" t="0" r="r" b="b"/>
                  <a:pathLst>
                    <a:path w="41" h="63">
                      <a:moveTo>
                        <a:pt x="41" y="2"/>
                      </a:moveTo>
                      <a:lnTo>
                        <a:pt x="41" y="34"/>
                      </a:lnTo>
                      <a:lnTo>
                        <a:pt x="41" y="36"/>
                      </a:lnTo>
                      <a:lnTo>
                        <a:pt x="41" y="38"/>
                      </a:lnTo>
                      <a:lnTo>
                        <a:pt x="41" y="40"/>
                      </a:lnTo>
                      <a:lnTo>
                        <a:pt x="41" y="42"/>
                      </a:lnTo>
                      <a:lnTo>
                        <a:pt x="41" y="44"/>
                      </a:lnTo>
                      <a:lnTo>
                        <a:pt x="41" y="46"/>
                      </a:lnTo>
                      <a:lnTo>
                        <a:pt x="41" y="46"/>
                      </a:lnTo>
                      <a:lnTo>
                        <a:pt x="41" y="48"/>
                      </a:lnTo>
                      <a:lnTo>
                        <a:pt x="41" y="48"/>
                      </a:lnTo>
                      <a:lnTo>
                        <a:pt x="41" y="50"/>
                      </a:lnTo>
                      <a:lnTo>
                        <a:pt x="39" y="50"/>
                      </a:lnTo>
                      <a:lnTo>
                        <a:pt x="39" y="51"/>
                      </a:lnTo>
                      <a:lnTo>
                        <a:pt x="39" y="51"/>
                      </a:lnTo>
                      <a:lnTo>
                        <a:pt x="39" y="53"/>
                      </a:lnTo>
                      <a:lnTo>
                        <a:pt x="39" y="53"/>
                      </a:lnTo>
                      <a:lnTo>
                        <a:pt x="39" y="53"/>
                      </a:lnTo>
                      <a:lnTo>
                        <a:pt x="39" y="55"/>
                      </a:lnTo>
                      <a:lnTo>
                        <a:pt x="37" y="55"/>
                      </a:lnTo>
                      <a:lnTo>
                        <a:pt x="37" y="57"/>
                      </a:lnTo>
                      <a:lnTo>
                        <a:pt x="35" y="57"/>
                      </a:lnTo>
                      <a:lnTo>
                        <a:pt x="35" y="59"/>
                      </a:lnTo>
                      <a:lnTo>
                        <a:pt x="35" y="59"/>
                      </a:lnTo>
                      <a:lnTo>
                        <a:pt x="33" y="61"/>
                      </a:lnTo>
                      <a:lnTo>
                        <a:pt x="31" y="61"/>
                      </a:lnTo>
                      <a:lnTo>
                        <a:pt x="31" y="61"/>
                      </a:lnTo>
                      <a:lnTo>
                        <a:pt x="29" y="61"/>
                      </a:lnTo>
                      <a:lnTo>
                        <a:pt x="29" y="63"/>
                      </a:lnTo>
                      <a:lnTo>
                        <a:pt x="27" y="63"/>
                      </a:lnTo>
                      <a:lnTo>
                        <a:pt x="25" y="63"/>
                      </a:lnTo>
                      <a:lnTo>
                        <a:pt x="23" y="63"/>
                      </a:lnTo>
                      <a:lnTo>
                        <a:pt x="21" y="63"/>
                      </a:lnTo>
                      <a:lnTo>
                        <a:pt x="21" y="63"/>
                      </a:lnTo>
                      <a:lnTo>
                        <a:pt x="19" y="63"/>
                      </a:lnTo>
                      <a:lnTo>
                        <a:pt x="18" y="63"/>
                      </a:lnTo>
                      <a:lnTo>
                        <a:pt x="16" y="63"/>
                      </a:lnTo>
                      <a:lnTo>
                        <a:pt x="14" y="63"/>
                      </a:lnTo>
                      <a:lnTo>
                        <a:pt x="12" y="61"/>
                      </a:lnTo>
                      <a:lnTo>
                        <a:pt x="10" y="61"/>
                      </a:lnTo>
                      <a:lnTo>
                        <a:pt x="8" y="61"/>
                      </a:lnTo>
                      <a:lnTo>
                        <a:pt x="8" y="59"/>
                      </a:lnTo>
                      <a:lnTo>
                        <a:pt x="6" y="59"/>
                      </a:lnTo>
                      <a:lnTo>
                        <a:pt x="6" y="57"/>
                      </a:lnTo>
                      <a:lnTo>
                        <a:pt x="4" y="57"/>
                      </a:lnTo>
                      <a:lnTo>
                        <a:pt x="4" y="55"/>
                      </a:lnTo>
                      <a:lnTo>
                        <a:pt x="4" y="55"/>
                      </a:lnTo>
                      <a:lnTo>
                        <a:pt x="2" y="53"/>
                      </a:lnTo>
                      <a:lnTo>
                        <a:pt x="2" y="51"/>
                      </a:lnTo>
                      <a:lnTo>
                        <a:pt x="2" y="50"/>
                      </a:lnTo>
                      <a:lnTo>
                        <a:pt x="10" y="50"/>
                      </a:lnTo>
                      <a:lnTo>
                        <a:pt x="10" y="51"/>
                      </a:lnTo>
                      <a:lnTo>
                        <a:pt x="10" y="51"/>
                      </a:lnTo>
                      <a:lnTo>
                        <a:pt x="10" y="53"/>
                      </a:lnTo>
                      <a:lnTo>
                        <a:pt x="10" y="53"/>
                      </a:lnTo>
                      <a:lnTo>
                        <a:pt x="12" y="53"/>
                      </a:lnTo>
                      <a:lnTo>
                        <a:pt x="12" y="55"/>
                      </a:lnTo>
                      <a:lnTo>
                        <a:pt x="12" y="55"/>
                      </a:lnTo>
                      <a:lnTo>
                        <a:pt x="14" y="55"/>
                      </a:lnTo>
                      <a:lnTo>
                        <a:pt x="14" y="57"/>
                      </a:lnTo>
                      <a:lnTo>
                        <a:pt x="14" y="57"/>
                      </a:lnTo>
                      <a:lnTo>
                        <a:pt x="16" y="57"/>
                      </a:lnTo>
                      <a:lnTo>
                        <a:pt x="16" y="57"/>
                      </a:lnTo>
                      <a:lnTo>
                        <a:pt x="18" y="57"/>
                      </a:lnTo>
                      <a:lnTo>
                        <a:pt x="19" y="57"/>
                      </a:lnTo>
                      <a:lnTo>
                        <a:pt x="19" y="57"/>
                      </a:lnTo>
                      <a:lnTo>
                        <a:pt x="21" y="57"/>
                      </a:lnTo>
                      <a:lnTo>
                        <a:pt x="21" y="57"/>
                      </a:lnTo>
                      <a:lnTo>
                        <a:pt x="23" y="57"/>
                      </a:lnTo>
                      <a:lnTo>
                        <a:pt x="23" y="57"/>
                      </a:lnTo>
                      <a:lnTo>
                        <a:pt x="25" y="57"/>
                      </a:lnTo>
                      <a:lnTo>
                        <a:pt x="25" y="57"/>
                      </a:lnTo>
                      <a:lnTo>
                        <a:pt x="27" y="57"/>
                      </a:lnTo>
                      <a:lnTo>
                        <a:pt x="27" y="57"/>
                      </a:lnTo>
                      <a:lnTo>
                        <a:pt x="27" y="57"/>
                      </a:lnTo>
                      <a:lnTo>
                        <a:pt x="29" y="55"/>
                      </a:lnTo>
                      <a:lnTo>
                        <a:pt x="29" y="55"/>
                      </a:lnTo>
                      <a:lnTo>
                        <a:pt x="31" y="55"/>
                      </a:lnTo>
                      <a:lnTo>
                        <a:pt x="31" y="55"/>
                      </a:lnTo>
                      <a:lnTo>
                        <a:pt x="31" y="55"/>
                      </a:lnTo>
                      <a:lnTo>
                        <a:pt x="31" y="53"/>
                      </a:lnTo>
                      <a:lnTo>
                        <a:pt x="33" y="53"/>
                      </a:lnTo>
                      <a:lnTo>
                        <a:pt x="33" y="53"/>
                      </a:lnTo>
                      <a:lnTo>
                        <a:pt x="33" y="51"/>
                      </a:lnTo>
                      <a:lnTo>
                        <a:pt x="33" y="51"/>
                      </a:lnTo>
                      <a:lnTo>
                        <a:pt x="33" y="51"/>
                      </a:lnTo>
                      <a:lnTo>
                        <a:pt x="33" y="51"/>
                      </a:lnTo>
                      <a:lnTo>
                        <a:pt x="33" y="51"/>
                      </a:lnTo>
                      <a:lnTo>
                        <a:pt x="33" y="50"/>
                      </a:lnTo>
                      <a:lnTo>
                        <a:pt x="35" y="50"/>
                      </a:lnTo>
                      <a:lnTo>
                        <a:pt x="35" y="50"/>
                      </a:lnTo>
                      <a:lnTo>
                        <a:pt x="35" y="50"/>
                      </a:lnTo>
                      <a:lnTo>
                        <a:pt x="35" y="48"/>
                      </a:lnTo>
                      <a:lnTo>
                        <a:pt x="35" y="48"/>
                      </a:lnTo>
                      <a:lnTo>
                        <a:pt x="35" y="46"/>
                      </a:lnTo>
                      <a:lnTo>
                        <a:pt x="35" y="46"/>
                      </a:lnTo>
                      <a:lnTo>
                        <a:pt x="35" y="46"/>
                      </a:lnTo>
                      <a:lnTo>
                        <a:pt x="35" y="44"/>
                      </a:lnTo>
                      <a:lnTo>
                        <a:pt x="35" y="44"/>
                      </a:lnTo>
                      <a:lnTo>
                        <a:pt x="35" y="40"/>
                      </a:lnTo>
                      <a:lnTo>
                        <a:pt x="35" y="34"/>
                      </a:lnTo>
                      <a:lnTo>
                        <a:pt x="35" y="36"/>
                      </a:lnTo>
                      <a:lnTo>
                        <a:pt x="33" y="36"/>
                      </a:lnTo>
                      <a:lnTo>
                        <a:pt x="33" y="38"/>
                      </a:lnTo>
                      <a:lnTo>
                        <a:pt x="33" y="38"/>
                      </a:lnTo>
                      <a:lnTo>
                        <a:pt x="31" y="40"/>
                      </a:lnTo>
                      <a:lnTo>
                        <a:pt x="31" y="40"/>
                      </a:lnTo>
                      <a:lnTo>
                        <a:pt x="29" y="40"/>
                      </a:lnTo>
                      <a:lnTo>
                        <a:pt x="29" y="42"/>
                      </a:lnTo>
                      <a:lnTo>
                        <a:pt x="27" y="42"/>
                      </a:lnTo>
                      <a:lnTo>
                        <a:pt x="27" y="42"/>
                      </a:lnTo>
                      <a:lnTo>
                        <a:pt x="25" y="44"/>
                      </a:lnTo>
                      <a:lnTo>
                        <a:pt x="25" y="44"/>
                      </a:lnTo>
                      <a:lnTo>
                        <a:pt x="23" y="44"/>
                      </a:lnTo>
                      <a:lnTo>
                        <a:pt x="21" y="44"/>
                      </a:lnTo>
                      <a:lnTo>
                        <a:pt x="21" y="44"/>
                      </a:lnTo>
                      <a:lnTo>
                        <a:pt x="19" y="44"/>
                      </a:lnTo>
                      <a:lnTo>
                        <a:pt x="18" y="44"/>
                      </a:lnTo>
                      <a:lnTo>
                        <a:pt x="16" y="44"/>
                      </a:lnTo>
                      <a:lnTo>
                        <a:pt x="14" y="44"/>
                      </a:lnTo>
                      <a:lnTo>
                        <a:pt x="12" y="42"/>
                      </a:lnTo>
                      <a:lnTo>
                        <a:pt x="10" y="42"/>
                      </a:lnTo>
                      <a:lnTo>
                        <a:pt x="8" y="40"/>
                      </a:lnTo>
                      <a:lnTo>
                        <a:pt x="6" y="40"/>
                      </a:lnTo>
                      <a:lnTo>
                        <a:pt x="6" y="38"/>
                      </a:lnTo>
                      <a:lnTo>
                        <a:pt x="4" y="36"/>
                      </a:lnTo>
                      <a:lnTo>
                        <a:pt x="4" y="34"/>
                      </a:lnTo>
                      <a:lnTo>
                        <a:pt x="2" y="32"/>
                      </a:lnTo>
                      <a:lnTo>
                        <a:pt x="2" y="30"/>
                      </a:lnTo>
                      <a:lnTo>
                        <a:pt x="0" y="28"/>
                      </a:lnTo>
                      <a:lnTo>
                        <a:pt x="0" y="27"/>
                      </a:lnTo>
                      <a:lnTo>
                        <a:pt x="0" y="25"/>
                      </a:lnTo>
                      <a:lnTo>
                        <a:pt x="0" y="21"/>
                      </a:lnTo>
                      <a:lnTo>
                        <a:pt x="0" y="19"/>
                      </a:lnTo>
                      <a:lnTo>
                        <a:pt x="0" y="17"/>
                      </a:lnTo>
                      <a:lnTo>
                        <a:pt x="0" y="15"/>
                      </a:lnTo>
                      <a:lnTo>
                        <a:pt x="2" y="13"/>
                      </a:lnTo>
                      <a:lnTo>
                        <a:pt x="2" y="11"/>
                      </a:lnTo>
                      <a:lnTo>
                        <a:pt x="4" y="9"/>
                      </a:lnTo>
                      <a:lnTo>
                        <a:pt x="4" y="7"/>
                      </a:lnTo>
                      <a:lnTo>
                        <a:pt x="6" y="5"/>
                      </a:lnTo>
                      <a:lnTo>
                        <a:pt x="8" y="4"/>
                      </a:lnTo>
                      <a:lnTo>
                        <a:pt x="8" y="4"/>
                      </a:lnTo>
                      <a:lnTo>
                        <a:pt x="10" y="2"/>
                      </a:lnTo>
                      <a:lnTo>
                        <a:pt x="12" y="2"/>
                      </a:lnTo>
                      <a:lnTo>
                        <a:pt x="14" y="0"/>
                      </a:lnTo>
                      <a:lnTo>
                        <a:pt x="16" y="0"/>
                      </a:lnTo>
                      <a:lnTo>
                        <a:pt x="18" y="0"/>
                      </a:lnTo>
                      <a:lnTo>
                        <a:pt x="19" y="0"/>
                      </a:lnTo>
                      <a:lnTo>
                        <a:pt x="21" y="0"/>
                      </a:lnTo>
                      <a:lnTo>
                        <a:pt x="21" y="0"/>
                      </a:lnTo>
                      <a:lnTo>
                        <a:pt x="23" y="0"/>
                      </a:lnTo>
                      <a:lnTo>
                        <a:pt x="25" y="0"/>
                      </a:lnTo>
                      <a:lnTo>
                        <a:pt x="25" y="0"/>
                      </a:lnTo>
                      <a:lnTo>
                        <a:pt x="27" y="2"/>
                      </a:lnTo>
                      <a:lnTo>
                        <a:pt x="27" y="2"/>
                      </a:lnTo>
                      <a:lnTo>
                        <a:pt x="29" y="2"/>
                      </a:lnTo>
                      <a:lnTo>
                        <a:pt x="29" y="2"/>
                      </a:lnTo>
                      <a:lnTo>
                        <a:pt x="31" y="4"/>
                      </a:lnTo>
                      <a:lnTo>
                        <a:pt x="31" y="4"/>
                      </a:lnTo>
                      <a:lnTo>
                        <a:pt x="33" y="5"/>
                      </a:lnTo>
                      <a:lnTo>
                        <a:pt x="33" y="5"/>
                      </a:lnTo>
                      <a:lnTo>
                        <a:pt x="33" y="7"/>
                      </a:lnTo>
                      <a:lnTo>
                        <a:pt x="35" y="7"/>
                      </a:lnTo>
                      <a:lnTo>
                        <a:pt x="35" y="9"/>
                      </a:lnTo>
                      <a:lnTo>
                        <a:pt x="35" y="2"/>
                      </a:lnTo>
                      <a:lnTo>
                        <a:pt x="41" y="2"/>
                      </a:lnTo>
                      <a:close/>
                      <a:moveTo>
                        <a:pt x="21" y="5"/>
                      </a:moveTo>
                      <a:lnTo>
                        <a:pt x="19" y="5"/>
                      </a:lnTo>
                      <a:lnTo>
                        <a:pt x="18" y="5"/>
                      </a:lnTo>
                      <a:lnTo>
                        <a:pt x="16" y="5"/>
                      </a:lnTo>
                      <a:lnTo>
                        <a:pt x="16" y="5"/>
                      </a:lnTo>
                      <a:lnTo>
                        <a:pt x="14" y="5"/>
                      </a:lnTo>
                      <a:lnTo>
                        <a:pt x="12" y="7"/>
                      </a:lnTo>
                      <a:lnTo>
                        <a:pt x="12" y="7"/>
                      </a:lnTo>
                      <a:lnTo>
                        <a:pt x="10" y="9"/>
                      </a:lnTo>
                      <a:lnTo>
                        <a:pt x="10" y="11"/>
                      </a:lnTo>
                      <a:lnTo>
                        <a:pt x="8" y="11"/>
                      </a:lnTo>
                      <a:lnTo>
                        <a:pt x="8" y="13"/>
                      </a:lnTo>
                      <a:lnTo>
                        <a:pt x="8" y="15"/>
                      </a:lnTo>
                      <a:lnTo>
                        <a:pt x="8" y="17"/>
                      </a:lnTo>
                      <a:lnTo>
                        <a:pt x="6" y="19"/>
                      </a:lnTo>
                      <a:lnTo>
                        <a:pt x="6" y="19"/>
                      </a:lnTo>
                      <a:lnTo>
                        <a:pt x="6" y="23"/>
                      </a:lnTo>
                      <a:lnTo>
                        <a:pt x="6" y="25"/>
                      </a:lnTo>
                      <a:lnTo>
                        <a:pt x="6" y="25"/>
                      </a:lnTo>
                      <a:lnTo>
                        <a:pt x="8" y="27"/>
                      </a:lnTo>
                      <a:lnTo>
                        <a:pt x="8" y="28"/>
                      </a:lnTo>
                      <a:lnTo>
                        <a:pt x="8" y="30"/>
                      </a:lnTo>
                      <a:lnTo>
                        <a:pt x="8" y="32"/>
                      </a:lnTo>
                      <a:lnTo>
                        <a:pt x="10" y="32"/>
                      </a:lnTo>
                      <a:lnTo>
                        <a:pt x="10" y="34"/>
                      </a:lnTo>
                      <a:lnTo>
                        <a:pt x="12" y="36"/>
                      </a:lnTo>
                      <a:lnTo>
                        <a:pt x="12" y="36"/>
                      </a:lnTo>
                      <a:lnTo>
                        <a:pt x="14" y="36"/>
                      </a:lnTo>
                      <a:lnTo>
                        <a:pt x="14" y="38"/>
                      </a:lnTo>
                      <a:lnTo>
                        <a:pt x="16" y="38"/>
                      </a:lnTo>
                      <a:lnTo>
                        <a:pt x="18" y="38"/>
                      </a:lnTo>
                      <a:lnTo>
                        <a:pt x="18" y="38"/>
                      </a:lnTo>
                      <a:lnTo>
                        <a:pt x="19" y="38"/>
                      </a:lnTo>
                      <a:lnTo>
                        <a:pt x="21" y="38"/>
                      </a:lnTo>
                      <a:lnTo>
                        <a:pt x="23" y="38"/>
                      </a:lnTo>
                      <a:lnTo>
                        <a:pt x="25" y="38"/>
                      </a:lnTo>
                      <a:lnTo>
                        <a:pt x="25" y="38"/>
                      </a:lnTo>
                      <a:lnTo>
                        <a:pt x="27" y="36"/>
                      </a:lnTo>
                      <a:lnTo>
                        <a:pt x="29" y="36"/>
                      </a:lnTo>
                      <a:lnTo>
                        <a:pt x="29" y="34"/>
                      </a:lnTo>
                      <a:lnTo>
                        <a:pt x="31" y="34"/>
                      </a:lnTo>
                      <a:lnTo>
                        <a:pt x="31" y="32"/>
                      </a:lnTo>
                      <a:lnTo>
                        <a:pt x="33" y="32"/>
                      </a:lnTo>
                      <a:lnTo>
                        <a:pt x="33" y="30"/>
                      </a:lnTo>
                      <a:lnTo>
                        <a:pt x="33" y="28"/>
                      </a:lnTo>
                      <a:lnTo>
                        <a:pt x="35" y="27"/>
                      </a:lnTo>
                      <a:lnTo>
                        <a:pt x="35" y="25"/>
                      </a:lnTo>
                      <a:lnTo>
                        <a:pt x="35" y="23"/>
                      </a:lnTo>
                      <a:lnTo>
                        <a:pt x="35" y="21"/>
                      </a:lnTo>
                      <a:lnTo>
                        <a:pt x="35" y="19"/>
                      </a:lnTo>
                      <a:lnTo>
                        <a:pt x="35" y="17"/>
                      </a:lnTo>
                      <a:lnTo>
                        <a:pt x="35" y="15"/>
                      </a:lnTo>
                      <a:lnTo>
                        <a:pt x="33" y="15"/>
                      </a:lnTo>
                      <a:lnTo>
                        <a:pt x="33" y="13"/>
                      </a:lnTo>
                      <a:lnTo>
                        <a:pt x="33" y="11"/>
                      </a:lnTo>
                      <a:lnTo>
                        <a:pt x="31" y="9"/>
                      </a:lnTo>
                      <a:lnTo>
                        <a:pt x="31" y="9"/>
                      </a:lnTo>
                      <a:lnTo>
                        <a:pt x="29" y="7"/>
                      </a:lnTo>
                      <a:lnTo>
                        <a:pt x="29" y="7"/>
                      </a:lnTo>
                      <a:lnTo>
                        <a:pt x="27" y="5"/>
                      </a:lnTo>
                      <a:lnTo>
                        <a:pt x="27" y="5"/>
                      </a:lnTo>
                      <a:lnTo>
                        <a:pt x="25" y="5"/>
                      </a:lnTo>
                      <a:lnTo>
                        <a:pt x="23" y="5"/>
                      </a:lnTo>
                      <a:lnTo>
                        <a:pt x="21" y="5"/>
                      </a:lnTo>
                      <a:lnTo>
                        <a:pt x="21" y="5"/>
                      </a:lnTo>
                      <a:close/>
                    </a:path>
                  </a:pathLst>
                </a:custGeom>
                <a:noFill/>
                <a:ln w="9525">
                  <a:noFill/>
                  <a:round/>
                  <a:headEnd/>
                  <a:tailEnd/>
                </a:ln>
              </p:spPr>
              <p:txBody>
                <a:bodyPr/>
                <a:lstStyle/>
                <a:p>
                  <a:endParaRPr lang="pt-BR"/>
                </a:p>
              </p:txBody>
            </p:sp>
            <p:sp>
              <p:nvSpPr>
                <p:cNvPr id="17699" name="Freeform 1315"/>
                <p:cNvSpPr>
                  <a:spLocks noEditPoints="1"/>
                </p:cNvSpPr>
                <p:nvPr/>
              </p:nvSpPr>
              <p:spPr bwMode="auto">
                <a:xfrm>
                  <a:off x="306" y="863"/>
                  <a:ext cx="36" cy="40"/>
                </a:xfrm>
                <a:custGeom>
                  <a:avLst/>
                  <a:gdLst/>
                  <a:ahLst/>
                  <a:cxnLst>
                    <a:cxn ang="0">
                      <a:pos x="33" y="15"/>
                    </a:cxn>
                    <a:cxn ang="0">
                      <a:pos x="31" y="11"/>
                    </a:cxn>
                    <a:cxn ang="0">
                      <a:pos x="29" y="7"/>
                    </a:cxn>
                    <a:cxn ang="0">
                      <a:pos x="25" y="5"/>
                    </a:cxn>
                    <a:cxn ang="0">
                      <a:pos x="23" y="5"/>
                    </a:cxn>
                    <a:cxn ang="0">
                      <a:pos x="19" y="5"/>
                    </a:cxn>
                    <a:cxn ang="0">
                      <a:pos x="15" y="5"/>
                    </a:cxn>
                    <a:cxn ang="0">
                      <a:pos x="12" y="7"/>
                    </a:cxn>
                    <a:cxn ang="0">
                      <a:pos x="10" y="9"/>
                    </a:cxn>
                    <a:cxn ang="0">
                      <a:pos x="8" y="13"/>
                    </a:cxn>
                    <a:cxn ang="0">
                      <a:pos x="6" y="17"/>
                    </a:cxn>
                    <a:cxn ang="0">
                      <a:pos x="6" y="21"/>
                    </a:cxn>
                    <a:cxn ang="0">
                      <a:pos x="8" y="27"/>
                    </a:cxn>
                    <a:cxn ang="0">
                      <a:pos x="10" y="32"/>
                    </a:cxn>
                    <a:cxn ang="0">
                      <a:pos x="12" y="36"/>
                    </a:cxn>
                    <a:cxn ang="0">
                      <a:pos x="15" y="38"/>
                    </a:cxn>
                    <a:cxn ang="0">
                      <a:pos x="19" y="38"/>
                    </a:cxn>
                    <a:cxn ang="0">
                      <a:pos x="23" y="38"/>
                    </a:cxn>
                    <a:cxn ang="0">
                      <a:pos x="25" y="38"/>
                    </a:cxn>
                    <a:cxn ang="0">
                      <a:pos x="29" y="36"/>
                    </a:cxn>
                    <a:cxn ang="0">
                      <a:pos x="31" y="34"/>
                    </a:cxn>
                    <a:cxn ang="0">
                      <a:pos x="33" y="30"/>
                    </a:cxn>
                    <a:cxn ang="0">
                      <a:pos x="40" y="32"/>
                    </a:cxn>
                    <a:cxn ang="0">
                      <a:pos x="37" y="36"/>
                    </a:cxn>
                    <a:cxn ang="0">
                      <a:pos x="35" y="40"/>
                    </a:cxn>
                    <a:cxn ang="0">
                      <a:pos x="31" y="42"/>
                    </a:cxn>
                    <a:cxn ang="0">
                      <a:pos x="27" y="44"/>
                    </a:cxn>
                    <a:cxn ang="0">
                      <a:pos x="23" y="44"/>
                    </a:cxn>
                    <a:cxn ang="0">
                      <a:pos x="15" y="44"/>
                    </a:cxn>
                    <a:cxn ang="0">
                      <a:pos x="10" y="42"/>
                    </a:cxn>
                    <a:cxn ang="0">
                      <a:pos x="6" y="38"/>
                    </a:cxn>
                    <a:cxn ang="0">
                      <a:pos x="2" y="32"/>
                    </a:cxn>
                    <a:cxn ang="0">
                      <a:pos x="0" y="27"/>
                    </a:cxn>
                    <a:cxn ang="0">
                      <a:pos x="0" y="19"/>
                    </a:cxn>
                    <a:cxn ang="0">
                      <a:pos x="2" y="13"/>
                    </a:cxn>
                    <a:cxn ang="0">
                      <a:pos x="4" y="7"/>
                    </a:cxn>
                    <a:cxn ang="0">
                      <a:pos x="10" y="4"/>
                    </a:cxn>
                    <a:cxn ang="0">
                      <a:pos x="14" y="0"/>
                    </a:cxn>
                    <a:cxn ang="0">
                      <a:pos x="21" y="0"/>
                    </a:cxn>
                    <a:cxn ang="0">
                      <a:pos x="27" y="0"/>
                    </a:cxn>
                    <a:cxn ang="0">
                      <a:pos x="31" y="2"/>
                    </a:cxn>
                    <a:cxn ang="0">
                      <a:pos x="35" y="7"/>
                    </a:cxn>
                    <a:cxn ang="0">
                      <a:pos x="38" y="11"/>
                    </a:cxn>
                    <a:cxn ang="0">
                      <a:pos x="38" y="19"/>
                    </a:cxn>
                  </a:cxnLst>
                  <a:rect l="0" t="0" r="r" b="b"/>
                  <a:pathLst>
                    <a:path w="40" h="44">
                      <a:moveTo>
                        <a:pt x="33" y="17"/>
                      </a:moveTo>
                      <a:lnTo>
                        <a:pt x="33" y="15"/>
                      </a:lnTo>
                      <a:lnTo>
                        <a:pt x="33" y="15"/>
                      </a:lnTo>
                      <a:lnTo>
                        <a:pt x="33" y="13"/>
                      </a:lnTo>
                      <a:lnTo>
                        <a:pt x="31" y="11"/>
                      </a:lnTo>
                      <a:lnTo>
                        <a:pt x="31" y="11"/>
                      </a:lnTo>
                      <a:lnTo>
                        <a:pt x="31" y="9"/>
                      </a:lnTo>
                      <a:lnTo>
                        <a:pt x="29" y="9"/>
                      </a:lnTo>
                      <a:lnTo>
                        <a:pt x="29" y="7"/>
                      </a:lnTo>
                      <a:lnTo>
                        <a:pt x="27" y="7"/>
                      </a:lnTo>
                      <a:lnTo>
                        <a:pt x="27" y="7"/>
                      </a:lnTo>
                      <a:lnTo>
                        <a:pt x="25" y="5"/>
                      </a:lnTo>
                      <a:lnTo>
                        <a:pt x="25" y="5"/>
                      </a:lnTo>
                      <a:lnTo>
                        <a:pt x="23" y="5"/>
                      </a:lnTo>
                      <a:lnTo>
                        <a:pt x="23" y="5"/>
                      </a:lnTo>
                      <a:lnTo>
                        <a:pt x="21" y="5"/>
                      </a:lnTo>
                      <a:lnTo>
                        <a:pt x="19" y="5"/>
                      </a:lnTo>
                      <a:lnTo>
                        <a:pt x="19" y="5"/>
                      </a:lnTo>
                      <a:lnTo>
                        <a:pt x="17" y="5"/>
                      </a:lnTo>
                      <a:lnTo>
                        <a:pt x="15" y="5"/>
                      </a:lnTo>
                      <a:lnTo>
                        <a:pt x="15" y="5"/>
                      </a:lnTo>
                      <a:lnTo>
                        <a:pt x="14" y="5"/>
                      </a:lnTo>
                      <a:lnTo>
                        <a:pt x="14" y="7"/>
                      </a:lnTo>
                      <a:lnTo>
                        <a:pt x="12" y="7"/>
                      </a:lnTo>
                      <a:lnTo>
                        <a:pt x="12" y="7"/>
                      </a:lnTo>
                      <a:lnTo>
                        <a:pt x="10" y="9"/>
                      </a:lnTo>
                      <a:lnTo>
                        <a:pt x="10" y="9"/>
                      </a:lnTo>
                      <a:lnTo>
                        <a:pt x="8" y="11"/>
                      </a:lnTo>
                      <a:lnTo>
                        <a:pt x="8" y="11"/>
                      </a:lnTo>
                      <a:lnTo>
                        <a:pt x="8" y="13"/>
                      </a:lnTo>
                      <a:lnTo>
                        <a:pt x="8" y="15"/>
                      </a:lnTo>
                      <a:lnTo>
                        <a:pt x="8" y="15"/>
                      </a:lnTo>
                      <a:lnTo>
                        <a:pt x="6" y="17"/>
                      </a:lnTo>
                      <a:lnTo>
                        <a:pt x="33" y="17"/>
                      </a:lnTo>
                      <a:close/>
                      <a:moveTo>
                        <a:pt x="38" y="21"/>
                      </a:moveTo>
                      <a:lnTo>
                        <a:pt x="6" y="21"/>
                      </a:lnTo>
                      <a:lnTo>
                        <a:pt x="6" y="23"/>
                      </a:lnTo>
                      <a:lnTo>
                        <a:pt x="6" y="25"/>
                      </a:lnTo>
                      <a:lnTo>
                        <a:pt x="8" y="27"/>
                      </a:lnTo>
                      <a:lnTo>
                        <a:pt x="8" y="28"/>
                      </a:lnTo>
                      <a:lnTo>
                        <a:pt x="8" y="30"/>
                      </a:lnTo>
                      <a:lnTo>
                        <a:pt x="10" y="32"/>
                      </a:lnTo>
                      <a:lnTo>
                        <a:pt x="10" y="32"/>
                      </a:lnTo>
                      <a:lnTo>
                        <a:pt x="10" y="34"/>
                      </a:lnTo>
                      <a:lnTo>
                        <a:pt x="12" y="36"/>
                      </a:lnTo>
                      <a:lnTo>
                        <a:pt x="12" y="36"/>
                      </a:lnTo>
                      <a:lnTo>
                        <a:pt x="14" y="36"/>
                      </a:lnTo>
                      <a:lnTo>
                        <a:pt x="15" y="38"/>
                      </a:lnTo>
                      <a:lnTo>
                        <a:pt x="15" y="38"/>
                      </a:lnTo>
                      <a:lnTo>
                        <a:pt x="17" y="38"/>
                      </a:lnTo>
                      <a:lnTo>
                        <a:pt x="19" y="38"/>
                      </a:lnTo>
                      <a:lnTo>
                        <a:pt x="21" y="38"/>
                      </a:lnTo>
                      <a:lnTo>
                        <a:pt x="21" y="38"/>
                      </a:lnTo>
                      <a:lnTo>
                        <a:pt x="23" y="38"/>
                      </a:lnTo>
                      <a:lnTo>
                        <a:pt x="23" y="38"/>
                      </a:lnTo>
                      <a:lnTo>
                        <a:pt x="25" y="38"/>
                      </a:lnTo>
                      <a:lnTo>
                        <a:pt x="25" y="38"/>
                      </a:lnTo>
                      <a:lnTo>
                        <a:pt x="27" y="38"/>
                      </a:lnTo>
                      <a:lnTo>
                        <a:pt x="27" y="36"/>
                      </a:lnTo>
                      <a:lnTo>
                        <a:pt x="29" y="36"/>
                      </a:lnTo>
                      <a:lnTo>
                        <a:pt x="29" y="36"/>
                      </a:lnTo>
                      <a:lnTo>
                        <a:pt x="31" y="34"/>
                      </a:lnTo>
                      <a:lnTo>
                        <a:pt x="31" y="34"/>
                      </a:lnTo>
                      <a:lnTo>
                        <a:pt x="33" y="32"/>
                      </a:lnTo>
                      <a:lnTo>
                        <a:pt x="33" y="32"/>
                      </a:lnTo>
                      <a:lnTo>
                        <a:pt x="33" y="30"/>
                      </a:lnTo>
                      <a:lnTo>
                        <a:pt x="35" y="30"/>
                      </a:lnTo>
                      <a:lnTo>
                        <a:pt x="35" y="28"/>
                      </a:lnTo>
                      <a:lnTo>
                        <a:pt x="40" y="32"/>
                      </a:lnTo>
                      <a:lnTo>
                        <a:pt x="38" y="34"/>
                      </a:lnTo>
                      <a:lnTo>
                        <a:pt x="38" y="34"/>
                      </a:lnTo>
                      <a:lnTo>
                        <a:pt x="37" y="36"/>
                      </a:lnTo>
                      <a:lnTo>
                        <a:pt x="37" y="38"/>
                      </a:lnTo>
                      <a:lnTo>
                        <a:pt x="35" y="38"/>
                      </a:lnTo>
                      <a:lnTo>
                        <a:pt x="35" y="40"/>
                      </a:lnTo>
                      <a:lnTo>
                        <a:pt x="33" y="40"/>
                      </a:lnTo>
                      <a:lnTo>
                        <a:pt x="33" y="42"/>
                      </a:lnTo>
                      <a:lnTo>
                        <a:pt x="31" y="42"/>
                      </a:lnTo>
                      <a:lnTo>
                        <a:pt x="29" y="42"/>
                      </a:lnTo>
                      <a:lnTo>
                        <a:pt x="29" y="44"/>
                      </a:lnTo>
                      <a:lnTo>
                        <a:pt x="27" y="44"/>
                      </a:lnTo>
                      <a:lnTo>
                        <a:pt x="25" y="44"/>
                      </a:lnTo>
                      <a:lnTo>
                        <a:pt x="23" y="44"/>
                      </a:lnTo>
                      <a:lnTo>
                        <a:pt x="23" y="44"/>
                      </a:lnTo>
                      <a:lnTo>
                        <a:pt x="21" y="44"/>
                      </a:lnTo>
                      <a:lnTo>
                        <a:pt x="19" y="44"/>
                      </a:lnTo>
                      <a:lnTo>
                        <a:pt x="15" y="44"/>
                      </a:lnTo>
                      <a:lnTo>
                        <a:pt x="14" y="44"/>
                      </a:lnTo>
                      <a:lnTo>
                        <a:pt x="12" y="42"/>
                      </a:lnTo>
                      <a:lnTo>
                        <a:pt x="10" y="42"/>
                      </a:lnTo>
                      <a:lnTo>
                        <a:pt x="10" y="40"/>
                      </a:lnTo>
                      <a:lnTo>
                        <a:pt x="8" y="40"/>
                      </a:lnTo>
                      <a:lnTo>
                        <a:pt x="6" y="38"/>
                      </a:lnTo>
                      <a:lnTo>
                        <a:pt x="4" y="36"/>
                      </a:lnTo>
                      <a:lnTo>
                        <a:pt x="4" y="34"/>
                      </a:lnTo>
                      <a:lnTo>
                        <a:pt x="2" y="32"/>
                      </a:lnTo>
                      <a:lnTo>
                        <a:pt x="2" y="30"/>
                      </a:lnTo>
                      <a:lnTo>
                        <a:pt x="0" y="28"/>
                      </a:lnTo>
                      <a:lnTo>
                        <a:pt x="0" y="27"/>
                      </a:lnTo>
                      <a:lnTo>
                        <a:pt x="0" y="25"/>
                      </a:lnTo>
                      <a:lnTo>
                        <a:pt x="0" y="23"/>
                      </a:lnTo>
                      <a:lnTo>
                        <a:pt x="0" y="19"/>
                      </a:lnTo>
                      <a:lnTo>
                        <a:pt x="0" y="17"/>
                      </a:lnTo>
                      <a:lnTo>
                        <a:pt x="0" y="15"/>
                      </a:lnTo>
                      <a:lnTo>
                        <a:pt x="2" y="13"/>
                      </a:lnTo>
                      <a:lnTo>
                        <a:pt x="2" y="11"/>
                      </a:lnTo>
                      <a:lnTo>
                        <a:pt x="4" y="9"/>
                      </a:lnTo>
                      <a:lnTo>
                        <a:pt x="4" y="7"/>
                      </a:lnTo>
                      <a:lnTo>
                        <a:pt x="6" y="5"/>
                      </a:lnTo>
                      <a:lnTo>
                        <a:pt x="8" y="4"/>
                      </a:lnTo>
                      <a:lnTo>
                        <a:pt x="10" y="4"/>
                      </a:lnTo>
                      <a:lnTo>
                        <a:pt x="10" y="2"/>
                      </a:lnTo>
                      <a:lnTo>
                        <a:pt x="12" y="2"/>
                      </a:lnTo>
                      <a:lnTo>
                        <a:pt x="14" y="0"/>
                      </a:lnTo>
                      <a:lnTo>
                        <a:pt x="15" y="0"/>
                      </a:lnTo>
                      <a:lnTo>
                        <a:pt x="17" y="0"/>
                      </a:lnTo>
                      <a:lnTo>
                        <a:pt x="21" y="0"/>
                      </a:lnTo>
                      <a:lnTo>
                        <a:pt x="23" y="0"/>
                      </a:lnTo>
                      <a:lnTo>
                        <a:pt x="25" y="0"/>
                      </a:lnTo>
                      <a:lnTo>
                        <a:pt x="27" y="0"/>
                      </a:lnTo>
                      <a:lnTo>
                        <a:pt x="29" y="2"/>
                      </a:lnTo>
                      <a:lnTo>
                        <a:pt x="29" y="2"/>
                      </a:lnTo>
                      <a:lnTo>
                        <a:pt x="31" y="2"/>
                      </a:lnTo>
                      <a:lnTo>
                        <a:pt x="33" y="4"/>
                      </a:lnTo>
                      <a:lnTo>
                        <a:pt x="35" y="5"/>
                      </a:lnTo>
                      <a:lnTo>
                        <a:pt x="35" y="7"/>
                      </a:lnTo>
                      <a:lnTo>
                        <a:pt x="37" y="7"/>
                      </a:lnTo>
                      <a:lnTo>
                        <a:pt x="37" y="9"/>
                      </a:lnTo>
                      <a:lnTo>
                        <a:pt x="38" y="11"/>
                      </a:lnTo>
                      <a:lnTo>
                        <a:pt x="38" y="13"/>
                      </a:lnTo>
                      <a:lnTo>
                        <a:pt x="38" y="15"/>
                      </a:lnTo>
                      <a:lnTo>
                        <a:pt x="38" y="19"/>
                      </a:lnTo>
                      <a:lnTo>
                        <a:pt x="38" y="21"/>
                      </a:lnTo>
                      <a:lnTo>
                        <a:pt x="38" y="21"/>
                      </a:lnTo>
                      <a:close/>
                    </a:path>
                  </a:pathLst>
                </a:custGeom>
                <a:noFill/>
                <a:ln w="9525">
                  <a:noFill/>
                  <a:round/>
                  <a:headEnd/>
                  <a:tailEnd/>
                </a:ln>
              </p:spPr>
              <p:txBody>
                <a:bodyPr/>
                <a:lstStyle/>
                <a:p>
                  <a:endParaRPr lang="pt-BR"/>
                </a:p>
              </p:txBody>
            </p:sp>
          </p:grpSp>
        </p:grpSp>
      </p:grpSp>
      <p:sp>
        <p:nvSpPr>
          <p:cNvPr id="1040" name="Rectangle 16"/>
          <p:cNvSpPr>
            <a:spLocks noGrp="1" noChangeArrowheads="1"/>
          </p:cNvSpPr>
          <p:nvPr>
            <p:ph type="body" idx="1"/>
          </p:nvPr>
        </p:nvSpPr>
        <p:spPr bwMode="auto">
          <a:xfrm>
            <a:off x="914400" y="1816100"/>
            <a:ext cx="8229600" cy="5048250"/>
          </a:xfrm>
          <a:prstGeom prst="rect">
            <a:avLst/>
          </a:prstGeom>
          <a:noFill/>
          <a:ln w="9525">
            <a:noFill/>
            <a:miter lim="800000"/>
            <a:headEnd/>
            <a:tailEnd/>
          </a:ln>
          <a:effectLst>
            <a:outerShdw dist="17961" dir="2700000" algn="ctr" rotWithShape="0">
              <a:schemeClr val="bg2"/>
            </a:outerShdw>
          </a:effectLst>
        </p:spPr>
        <p:txBody>
          <a:bodyPr vert="horz" wrap="square" lIns="0" tIns="0" rIns="0" bIns="0" numCol="1" anchor="t" anchorCtr="0" compatLnSpc="1">
            <a:prstTxWarp prst="textNoShape">
              <a:avLst/>
            </a:prstTxWarp>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p>
        </p:txBody>
      </p:sp>
      <p:sp>
        <p:nvSpPr>
          <p:cNvPr id="1043" name="Rectangle 19"/>
          <p:cNvSpPr>
            <a:spLocks noGrp="1" noChangeArrowheads="1"/>
          </p:cNvSpPr>
          <p:nvPr>
            <p:ph type="title"/>
          </p:nvPr>
        </p:nvSpPr>
        <p:spPr bwMode="auto">
          <a:xfrm>
            <a:off x="917575" y="312738"/>
            <a:ext cx="8231188" cy="823912"/>
          </a:xfrm>
          <a:prstGeom prst="rect">
            <a:avLst/>
          </a:prstGeom>
          <a:noFill/>
          <a:ln w="9525">
            <a:noFill/>
            <a:miter lim="800000"/>
            <a:headEnd/>
            <a:tailEnd/>
          </a:ln>
          <a:effectLst>
            <a:outerShdw dist="17961" dir="2700000" algn="ctr" rotWithShape="0">
              <a:schemeClr val="bg2"/>
            </a:outerShdw>
          </a:effectLst>
        </p:spPr>
        <p:txBody>
          <a:bodyPr vert="horz" wrap="square" lIns="0" tIns="46023" rIns="0" bIns="46023" numCol="1" anchor="b" anchorCtr="0" compatLnSpc="1">
            <a:prstTxWarp prst="textNoShape">
              <a:avLst/>
            </a:prstTxWarp>
          </a:bodyPr>
          <a:lstStyle/>
          <a:p>
            <a:pPr lvl="0"/>
            <a:r>
              <a:rPr lang="pt-BR" smtClean="0"/>
              <a:t>Click to edit Master title style</a:t>
            </a:r>
          </a:p>
        </p:txBody>
      </p:sp>
      <p:sp>
        <p:nvSpPr>
          <p:cNvPr id="17553" name="Line 1169"/>
          <p:cNvSpPr>
            <a:spLocks noChangeShapeType="1"/>
          </p:cNvSpPr>
          <p:nvPr/>
        </p:nvSpPr>
        <p:spPr bwMode="auto">
          <a:xfrm>
            <a:off x="690563" y="1138238"/>
            <a:ext cx="8686800" cy="0"/>
          </a:xfrm>
          <a:prstGeom prst="line">
            <a:avLst/>
          </a:prstGeom>
          <a:noFill/>
          <a:ln w="25400">
            <a:solidFill>
              <a:srgbClr val="73868B"/>
            </a:solidFill>
            <a:round/>
            <a:headEnd type="none" w="sm" len="sm"/>
            <a:tailEnd type="none" w="sm" len="sm"/>
          </a:ln>
          <a:effectLst/>
        </p:spPr>
        <p:txBody>
          <a:bodyPr wrap="none" anchor="ctr"/>
          <a:lstStyle/>
          <a:p>
            <a:endParaRPr lang="pt-BR"/>
          </a:p>
        </p:txBody>
      </p:sp>
      <p:sp>
        <p:nvSpPr>
          <p:cNvPr id="17713" name="Rectangle 1329"/>
          <p:cNvSpPr>
            <a:spLocks noGrp="1" noChangeArrowheads="1"/>
          </p:cNvSpPr>
          <p:nvPr>
            <p:ph type="sldNum" sz="quarter" idx="4"/>
          </p:nvPr>
        </p:nvSpPr>
        <p:spPr bwMode="auto">
          <a:xfrm>
            <a:off x="0" y="7461250"/>
            <a:ext cx="2346325" cy="311150"/>
          </a:xfrm>
          <a:prstGeom prst="rect">
            <a:avLst/>
          </a:prstGeom>
          <a:noFill/>
          <a:ln w="9525">
            <a:noFill/>
            <a:miter lim="800000"/>
            <a:headEnd/>
            <a:tailEnd/>
          </a:ln>
          <a:effectLst/>
        </p:spPr>
        <p:txBody>
          <a:bodyPr vert="horz" wrap="square" lIns="91408" tIns="45704" rIns="91408" bIns="45704" numCol="1" anchor="t" anchorCtr="0" compatLnSpc="1">
            <a:prstTxWarp prst="textNoShape">
              <a:avLst/>
            </a:prstTxWarp>
          </a:bodyPr>
          <a:lstStyle>
            <a:lvl1pPr algn="l" eaLnBrk="0" hangingPunct="0">
              <a:defRPr b="0">
                <a:effectLst>
                  <a:outerShdw blurRad="38100" dist="38100" dir="2700000" algn="tl">
                    <a:srgbClr val="000000"/>
                  </a:outerShdw>
                </a:effectLst>
                <a:latin typeface="+mj-lt"/>
              </a:defRPr>
            </a:lvl1pPr>
          </a:lstStyle>
          <a:p>
            <a:fld id="{9DF7C109-3A4D-4D90-8C9D-07ECAA8F8BB0}" type="slidenum">
              <a:rPr lang="pt-BR"/>
              <a:pPr/>
              <a:t>‹nº›</a:t>
            </a:fld>
            <a:endParaRPr lang="pt-BR"/>
          </a:p>
        </p:txBody>
      </p:sp>
      <p:sp>
        <p:nvSpPr>
          <p:cNvPr id="17714" name="Rectangle 1330"/>
          <p:cNvSpPr>
            <a:spLocks noGrp="1" noChangeArrowheads="1"/>
          </p:cNvSpPr>
          <p:nvPr>
            <p:ph type="ftr" sz="quarter" idx="3"/>
          </p:nvPr>
        </p:nvSpPr>
        <p:spPr bwMode="auto">
          <a:xfrm>
            <a:off x="3429000" y="7459663"/>
            <a:ext cx="3184525" cy="312737"/>
          </a:xfrm>
          <a:prstGeom prst="rect">
            <a:avLst/>
          </a:prstGeom>
          <a:noFill/>
          <a:ln w="9525">
            <a:noFill/>
            <a:miter lim="800000"/>
            <a:headEnd/>
            <a:tailEnd/>
          </a:ln>
          <a:effectLst/>
        </p:spPr>
        <p:txBody>
          <a:bodyPr vert="horz" wrap="square" lIns="91408" tIns="45704" rIns="91408" bIns="45704" numCol="1" anchor="t" anchorCtr="0" compatLnSpc="1">
            <a:prstTxWarp prst="textNoShape">
              <a:avLst/>
            </a:prstTxWarp>
          </a:bodyPr>
          <a:lstStyle>
            <a:lvl1pPr eaLnBrk="0" hangingPunct="0">
              <a:defRPr b="0">
                <a:effectLst>
                  <a:outerShdw blurRad="38100" dist="38100" dir="2700000" algn="tl">
                    <a:srgbClr val="000000"/>
                  </a:outerShdw>
                </a:effectLst>
                <a:latin typeface="+mj-lt"/>
              </a:defRPr>
            </a:lvl1pPr>
          </a:lstStyle>
          <a:p>
            <a:endParaRPr lang="pt-B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104900" rtl="0" fontAlgn="base">
        <a:lnSpc>
          <a:spcPct val="95000"/>
        </a:lnSpc>
        <a:spcBef>
          <a:spcPct val="0"/>
        </a:spcBef>
        <a:spcAft>
          <a:spcPct val="0"/>
        </a:spcAft>
        <a:defRPr sz="2700">
          <a:solidFill>
            <a:schemeClr val="tx1"/>
          </a:solidFill>
          <a:latin typeface="+mj-lt"/>
          <a:ea typeface="+mj-ea"/>
          <a:cs typeface="+mj-cs"/>
        </a:defRPr>
      </a:lvl1pPr>
      <a:lvl2pPr algn="l" defTabSz="1104900" rtl="0" fontAlgn="base">
        <a:lnSpc>
          <a:spcPct val="95000"/>
        </a:lnSpc>
        <a:spcBef>
          <a:spcPct val="0"/>
        </a:spcBef>
        <a:spcAft>
          <a:spcPct val="0"/>
        </a:spcAft>
        <a:defRPr sz="2700">
          <a:solidFill>
            <a:schemeClr val="tx1"/>
          </a:solidFill>
          <a:latin typeface="Arial Black" pitchFamily="34" charset="0"/>
        </a:defRPr>
      </a:lvl2pPr>
      <a:lvl3pPr algn="l" defTabSz="1104900" rtl="0" fontAlgn="base">
        <a:lnSpc>
          <a:spcPct val="95000"/>
        </a:lnSpc>
        <a:spcBef>
          <a:spcPct val="0"/>
        </a:spcBef>
        <a:spcAft>
          <a:spcPct val="0"/>
        </a:spcAft>
        <a:defRPr sz="2700">
          <a:solidFill>
            <a:schemeClr val="tx1"/>
          </a:solidFill>
          <a:latin typeface="Arial Black" pitchFamily="34" charset="0"/>
        </a:defRPr>
      </a:lvl3pPr>
      <a:lvl4pPr algn="l" defTabSz="1104900" rtl="0" fontAlgn="base">
        <a:lnSpc>
          <a:spcPct val="95000"/>
        </a:lnSpc>
        <a:spcBef>
          <a:spcPct val="0"/>
        </a:spcBef>
        <a:spcAft>
          <a:spcPct val="0"/>
        </a:spcAft>
        <a:defRPr sz="2700">
          <a:solidFill>
            <a:schemeClr val="tx1"/>
          </a:solidFill>
          <a:latin typeface="Arial Black" pitchFamily="34" charset="0"/>
        </a:defRPr>
      </a:lvl4pPr>
      <a:lvl5pPr algn="l" defTabSz="1104900" rtl="0" fontAlgn="base">
        <a:lnSpc>
          <a:spcPct val="95000"/>
        </a:lnSpc>
        <a:spcBef>
          <a:spcPct val="0"/>
        </a:spcBef>
        <a:spcAft>
          <a:spcPct val="0"/>
        </a:spcAft>
        <a:defRPr sz="2700">
          <a:solidFill>
            <a:schemeClr val="tx1"/>
          </a:solidFill>
          <a:latin typeface="Arial Black" pitchFamily="34" charset="0"/>
        </a:defRPr>
      </a:lvl5pPr>
      <a:lvl6pPr marL="457200" algn="l" defTabSz="1104900" rtl="0" fontAlgn="base">
        <a:lnSpc>
          <a:spcPct val="95000"/>
        </a:lnSpc>
        <a:spcBef>
          <a:spcPct val="0"/>
        </a:spcBef>
        <a:spcAft>
          <a:spcPct val="0"/>
        </a:spcAft>
        <a:defRPr sz="2700">
          <a:solidFill>
            <a:schemeClr val="tx1"/>
          </a:solidFill>
          <a:latin typeface="Arial Black" pitchFamily="34" charset="0"/>
        </a:defRPr>
      </a:lvl6pPr>
      <a:lvl7pPr marL="914400" algn="l" defTabSz="1104900" rtl="0" fontAlgn="base">
        <a:lnSpc>
          <a:spcPct val="95000"/>
        </a:lnSpc>
        <a:spcBef>
          <a:spcPct val="0"/>
        </a:spcBef>
        <a:spcAft>
          <a:spcPct val="0"/>
        </a:spcAft>
        <a:defRPr sz="2700">
          <a:solidFill>
            <a:schemeClr val="tx1"/>
          </a:solidFill>
          <a:latin typeface="Arial Black" pitchFamily="34" charset="0"/>
        </a:defRPr>
      </a:lvl7pPr>
      <a:lvl8pPr marL="1371600" algn="l" defTabSz="1104900" rtl="0" fontAlgn="base">
        <a:lnSpc>
          <a:spcPct val="95000"/>
        </a:lnSpc>
        <a:spcBef>
          <a:spcPct val="0"/>
        </a:spcBef>
        <a:spcAft>
          <a:spcPct val="0"/>
        </a:spcAft>
        <a:defRPr sz="2700">
          <a:solidFill>
            <a:schemeClr val="tx1"/>
          </a:solidFill>
          <a:latin typeface="Arial Black" pitchFamily="34" charset="0"/>
        </a:defRPr>
      </a:lvl8pPr>
      <a:lvl9pPr marL="1828800" algn="l" defTabSz="1104900" rtl="0" fontAlgn="base">
        <a:lnSpc>
          <a:spcPct val="95000"/>
        </a:lnSpc>
        <a:spcBef>
          <a:spcPct val="0"/>
        </a:spcBef>
        <a:spcAft>
          <a:spcPct val="0"/>
        </a:spcAft>
        <a:defRPr sz="2700">
          <a:solidFill>
            <a:schemeClr val="tx1"/>
          </a:solidFill>
          <a:latin typeface="Arial Black" pitchFamily="34" charset="0"/>
        </a:defRPr>
      </a:lvl9pPr>
    </p:titleStyle>
    <p:bodyStyle>
      <a:lvl1pPr marL="347663" indent="-347663" algn="just" defTabSz="1520825" rtl="0" fontAlgn="base">
        <a:spcBef>
          <a:spcPct val="80000"/>
        </a:spcBef>
        <a:spcAft>
          <a:spcPct val="60000"/>
        </a:spcAft>
        <a:buClr>
          <a:srgbClr val="66CCFF"/>
        </a:buClr>
        <a:buSzPct val="70000"/>
        <a:buFont typeface="Wingdings" pitchFamily="2" charset="2"/>
        <a:buChar char="u"/>
        <a:defRPr sz="2000" b="1">
          <a:solidFill>
            <a:schemeClr val="tx1"/>
          </a:solidFill>
          <a:latin typeface="+mn-lt"/>
          <a:ea typeface="+mn-ea"/>
          <a:cs typeface="+mn-cs"/>
        </a:defRPr>
      </a:lvl1pPr>
      <a:lvl2pPr marL="790575" indent="-327025" algn="just" defTabSz="1520825" rtl="0" fontAlgn="base">
        <a:spcBef>
          <a:spcPct val="0"/>
        </a:spcBef>
        <a:spcAft>
          <a:spcPct val="55000"/>
        </a:spcAft>
        <a:buClr>
          <a:srgbClr val="66CCFF"/>
        </a:buClr>
        <a:buSzPct val="70000"/>
        <a:buFont typeface="Wingdings" pitchFamily="2" charset="2"/>
        <a:buChar char="l"/>
        <a:defRPr sz="2000" b="1">
          <a:solidFill>
            <a:schemeClr val="tx1"/>
          </a:solidFill>
          <a:latin typeface="+mn-lt"/>
        </a:defRPr>
      </a:lvl2pPr>
      <a:lvl3pPr marL="1254125" indent="-349250" algn="just" defTabSz="1520825" rtl="0" fontAlgn="base">
        <a:spcBef>
          <a:spcPct val="0"/>
        </a:spcBef>
        <a:spcAft>
          <a:spcPct val="55000"/>
        </a:spcAft>
        <a:buClr>
          <a:srgbClr val="66CCFF"/>
        </a:buClr>
        <a:buSzPct val="80000"/>
        <a:buFont typeface="Wingdings" pitchFamily="2" charset="2"/>
        <a:buChar char="Ø"/>
        <a:defRPr sz="2000" b="1">
          <a:solidFill>
            <a:schemeClr val="tx1"/>
          </a:solidFill>
          <a:latin typeface="+mn-lt"/>
        </a:defRPr>
      </a:lvl3pPr>
      <a:lvl4pPr marL="1708150" indent="-339725" algn="just" defTabSz="1520825" rtl="0" fontAlgn="base">
        <a:spcBef>
          <a:spcPct val="0"/>
        </a:spcBef>
        <a:spcAft>
          <a:spcPct val="55000"/>
        </a:spcAft>
        <a:buClr>
          <a:srgbClr val="66CCFF"/>
        </a:buClr>
        <a:buSzPct val="70000"/>
        <a:buFont typeface="Wingdings" pitchFamily="2" charset="2"/>
        <a:buChar char="u"/>
        <a:defRPr sz="2000" b="1">
          <a:solidFill>
            <a:schemeClr val="tx1"/>
          </a:solidFill>
          <a:latin typeface="+mn-lt"/>
        </a:defRPr>
      </a:lvl4pPr>
      <a:lvl5pPr marL="2157413" indent="-287338" algn="just" defTabSz="1520825" rtl="0" fontAlgn="base">
        <a:spcBef>
          <a:spcPct val="0"/>
        </a:spcBef>
        <a:spcAft>
          <a:spcPct val="55000"/>
        </a:spcAft>
        <a:buClr>
          <a:srgbClr val="66CCFF"/>
        </a:buClr>
        <a:buSzPct val="70000"/>
        <a:buFont typeface="Wingdings" pitchFamily="2" charset="2"/>
        <a:buChar char="l"/>
        <a:defRPr sz="2000" b="1">
          <a:solidFill>
            <a:schemeClr val="tx1"/>
          </a:solidFill>
          <a:latin typeface="+mn-lt"/>
        </a:defRPr>
      </a:lvl5pPr>
      <a:lvl6pPr marL="2614613" indent="-287338" algn="just" defTabSz="1520825" rtl="0" fontAlgn="base">
        <a:spcBef>
          <a:spcPct val="0"/>
        </a:spcBef>
        <a:spcAft>
          <a:spcPct val="55000"/>
        </a:spcAft>
        <a:buClr>
          <a:srgbClr val="66CCFF"/>
        </a:buClr>
        <a:buSzPct val="70000"/>
        <a:buFont typeface="Wingdings" pitchFamily="2" charset="2"/>
        <a:buChar char="l"/>
        <a:defRPr sz="2000" b="1">
          <a:solidFill>
            <a:schemeClr val="tx1"/>
          </a:solidFill>
          <a:latin typeface="+mn-lt"/>
        </a:defRPr>
      </a:lvl6pPr>
      <a:lvl7pPr marL="3071813" indent="-287338" algn="just" defTabSz="1520825" rtl="0" fontAlgn="base">
        <a:spcBef>
          <a:spcPct val="0"/>
        </a:spcBef>
        <a:spcAft>
          <a:spcPct val="55000"/>
        </a:spcAft>
        <a:buClr>
          <a:srgbClr val="66CCFF"/>
        </a:buClr>
        <a:buSzPct val="70000"/>
        <a:buFont typeface="Wingdings" pitchFamily="2" charset="2"/>
        <a:buChar char="l"/>
        <a:defRPr sz="2000" b="1">
          <a:solidFill>
            <a:schemeClr val="tx1"/>
          </a:solidFill>
          <a:latin typeface="+mn-lt"/>
        </a:defRPr>
      </a:lvl7pPr>
      <a:lvl8pPr marL="3529013" indent="-287338" algn="just" defTabSz="1520825" rtl="0" fontAlgn="base">
        <a:spcBef>
          <a:spcPct val="0"/>
        </a:spcBef>
        <a:spcAft>
          <a:spcPct val="55000"/>
        </a:spcAft>
        <a:buClr>
          <a:srgbClr val="66CCFF"/>
        </a:buClr>
        <a:buSzPct val="70000"/>
        <a:buFont typeface="Wingdings" pitchFamily="2" charset="2"/>
        <a:buChar char="l"/>
        <a:defRPr sz="2000" b="1">
          <a:solidFill>
            <a:schemeClr val="tx1"/>
          </a:solidFill>
          <a:latin typeface="+mn-lt"/>
        </a:defRPr>
      </a:lvl8pPr>
      <a:lvl9pPr marL="3986213" indent="-287338" algn="just" defTabSz="1520825" rtl="0" fontAlgn="base">
        <a:spcBef>
          <a:spcPct val="0"/>
        </a:spcBef>
        <a:spcAft>
          <a:spcPct val="55000"/>
        </a:spcAft>
        <a:buClr>
          <a:srgbClr val="66CCFF"/>
        </a:buClr>
        <a:buSzPct val="70000"/>
        <a:buFont typeface="Wingdings" pitchFamily="2" charset="2"/>
        <a:buChar char="l"/>
        <a:defRPr sz="2000" b="1">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7" name="Rectangle 7"/>
          <p:cNvSpPr>
            <a:spLocks noGrp="1" noChangeArrowheads="1"/>
          </p:cNvSpPr>
          <p:nvPr>
            <p:ph type="ctrTitle"/>
          </p:nvPr>
        </p:nvSpPr>
        <p:spPr>
          <a:xfrm>
            <a:off x="3048000" y="3201988"/>
            <a:ext cx="6553200" cy="608012"/>
          </a:xfrm>
        </p:spPr>
        <p:txBody>
          <a:bodyPr/>
          <a:lstStyle/>
          <a:p>
            <a:r>
              <a:rPr lang="pt-BR" sz="2600" dirty="0"/>
              <a:t>Aula </a:t>
            </a:r>
            <a:r>
              <a:rPr lang="pt-BR" sz="2600" dirty="0" smtClean="0"/>
              <a:t>09</a:t>
            </a:r>
            <a:endParaRPr lang="pt-BR" sz="2600" dirty="0"/>
          </a:p>
        </p:txBody>
      </p:sp>
      <p:sp>
        <p:nvSpPr>
          <p:cNvPr id="143373" name="Rectangle 13"/>
          <p:cNvSpPr>
            <a:spLocks noChangeArrowheads="1"/>
          </p:cNvSpPr>
          <p:nvPr/>
        </p:nvSpPr>
        <p:spPr bwMode="auto">
          <a:xfrm>
            <a:off x="2895600" y="6091238"/>
            <a:ext cx="6553200" cy="690562"/>
          </a:xfrm>
          <a:prstGeom prst="rect">
            <a:avLst/>
          </a:prstGeom>
          <a:noFill/>
          <a:ln w="9525">
            <a:noFill/>
            <a:miter lim="800000"/>
            <a:headEnd/>
            <a:tailEnd/>
          </a:ln>
          <a:effectLst>
            <a:outerShdw dist="17961" dir="2700000" algn="ctr" rotWithShape="0">
              <a:schemeClr val="bg2"/>
            </a:outerShdw>
          </a:effectLst>
        </p:spPr>
        <p:txBody>
          <a:bodyPr lIns="0" tIns="0" rIns="0" bIns="0"/>
          <a:lstStyle/>
          <a:p>
            <a:pPr algn="l" eaLnBrk="0" hangingPunct="0"/>
            <a:r>
              <a:rPr lang="pt-BR" b="0">
                <a:latin typeface="Times New Roman" pitchFamily="18" charset="0"/>
              </a:rPr>
              <a:t>Prof. Dr. Cláudio R. Lucinda</a:t>
            </a:r>
            <a:endParaRPr lang="en-US" b="0">
              <a:latin typeface="Times New Roman" pitchFamily="18" charset="0"/>
            </a:endParaRPr>
          </a:p>
        </p:txBody>
      </p:sp>
      <p:sp>
        <p:nvSpPr>
          <p:cNvPr id="143376" name="Rectangle 16"/>
          <p:cNvSpPr>
            <a:spLocks noGrp="1" noChangeArrowheads="1"/>
          </p:cNvSpPr>
          <p:nvPr>
            <p:ph type="subTitle" idx="1"/>
          </p:nvPr>
        </p:nvSpPr>
        <p:spPr>
          <a:xfrm>
            <a:off x="2895600" y="4114800"/>
            <a:ext cx="6172200" cy="1603375"/>
          </a:xfrm>
          <a:noFill/>
          <a:ln/>
        </p:spPr>
        <p:txBody>
          <a:bodyPr lIns="91408" tIns="45704" rIns="91408" bIns="45704"/>
          <a:lstStyle/>
          <a:p>
            <a:r>
              <a:rPr lang="pt-BR" dirty="0"/>
              <a:t>Bibliografia: BKM, cap. </a:t>
            </a:r>
            <a:r>
              <a:rPr lang="pt-BR" dirty="0" smtClean="0"/>
              <a:t>12</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Vieses Comportamentais</a:t>
            </a:r>
          </a:p>
        </p:txBody>
      </p:sp>
      <p:sp>
        <p:nvSpPr>
          <p:cNvPr id="277507" name="Rectangle 3"/>
          <p:cNvSpPr>
            <a:spLocks noGrp="1" noChangeArrowheads="1"/>
          </p:cNvSpPr>
          <p:nvPr>
            <p:ph type="body" idx="1"/>
          </p:nvPr>
        </p:nvSpPr>
        <p:spPr/>
        <p:txBody>
          <a:bodyPr/>
          <a:lstStyle/>
          <a:p>
            <a:r>
              <a:rPr lang="en-US"/>
              <a:t>Framing</a:t>
            </a:r>
          </a:p>
          <a:p>
            <a:r>
              <a:rPr lang="en-US"/>
              <a:t>Contabilidade Mental</a:t>
            </a:r>
          </a:p>
          <a:p>
            <a:r>
              <a:rPr lang="en-US"/>
              <a:t>Regret Avoidance</a:t>
            </a:r>
          </a:p>
          <a:p>
            <a:r>
              <a:rPr lang="en-US"/>
              <a:t>Prospect Theory</a:t>
            </a:r>
          </a:p>
          <a:p>
            <a:pPr>
              <a:buFont typeface="Wingdings" pitchFamily="2" charset="2"/>
              <a:buNone/>
            </a:pPr>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Prospect Theory</a:t>
            </a:r>
          </a:p>
        </p:txBody>
      </p:sp>
      <p:pic>
        <p:nvPicPr>
          <p:cNvPr id="279555" name="Picture 3" descr="bod30611_1201a"/>
          <p:cNvPicPr>
            <a:picLocks noChangeAspect="1" noChangeArrowheads="1"/>
          </p:cNvPicPr>
          <p:nvPr/>
        </p:nvPicPr>
        <p:blipFill>
          <a:blip r:embed="rId3" cstate="print"/>
          <a:srcRect/>
          <a:stretch>
            <a:fillRect/>
          </a:stretch>
        </p:blipFill>
        <p:spPr bwMode="auto">
          <a:xfrm>
            <a:off x="754063" y="2676525"/>
            <a:ext cx="4359275" cy="3100388"/>
          </a:xfrm>
          <a:prstGeom prst="rect">
            <a:avLst/>
          </a:prstGeom>
          <a:noFill/>
        </p:spPr>
      </p:pic>
      <p:pic>
        <p:nvPicPr>
          <p:cNvPr id="279556" name="Picture 4" descr="bod30611_1201b"/>
          <p:cNvPicPr>
            <a:picLocks noChangeAspect="1" noChangeArrowheads="1"/>
          </p:cNvPicPr>
          <p:nvPr/>
        </p:nvPicPr>
        <p:blipFill>
          <a:blip r:embed="rId4" cstate="print"/>
          <a:srcRect/>
          <a:stretch>
            <a:fillRect/>
          </a:stretch>
        </p:blipFill>
        <p:spPr bwMode="auto">
          <a:xfrm>
            <a:off x="5532438" y="2676525"/>
            <a:ext cx="4441825" cy="3127375"/>
          </a:xfrm>
          <a:prstGeom prst="rect">
            <a:avLst/>
          </a:prstGeom>
          <a:noFill/>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a:t>Avaliação das Críticas Comportamentais:</a:t>
            </a:r>
          </a:p>
        </p:txBody>
      </p:sp>
      <p:sp>
        <p:nvSpPr>
          <p:cNvPr id="287747" name="Rectangle 3"/>
          <p:cNvSpPr>
            <a:spLocks noGrp="1" noChangeArrowheads="1"/>
          </p:cNvSpPr>
          <p:nvPr>
            <p:ph type="body" idx="1"/>
          </p:nvPr>
        </p:nvSpPr>
        <p:spPr/>
        <p:txBody>
          <a:bodyPr/>
          <a:lstStyle/>
          <a:p>
            <a:r>
              <a:rPr lang="en-US"/>
              <a:t>Bolhas</a:t>
            </a:r>
          </a:p>
          <a:p>
            <a:r>
              <a:rPr lang="en-US"/>
              <a:t>Multiplicidade dos Tipos de Irracionalidade</a:t>
            </a:r>
          </a:p>
          <a:p>
            <a:r>
              <a:rPr lang="en-US"/>
              <a:t>Campo relativamente novo</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p:txBody>
          <a:bodyPr/>
          <a:lstStyle/>
          <a:p>
            <a:r>
              <a:rPr lang="pt-BR"/>
              <a:t>A “mão boa” e a “falácia do apostador”</a:t>
            </a:r>
          </a:p>
        </p:txBody>
      </p:sp>
      <p:sp>
        <p:nvSpPr>
          <p:cNvPr id="645123" name="Rectangle 3"/>
          <p:cNvSpPr>
            <a:spLocks noGrp="1" noChangeArrowheads="1"/>
          </p:cNvSpPr>
          <p:nvPr>
            <p:ph type="body" idx="1"/>
          </p:nvPr>
        </p:nvSpPr>
        <p:spPr/>
        <p:txBody>
          <a:bodyPr/>
          <a:lstStyle/>
          <a:p>
            <a:r>
              <a:rPr lang="pt-BR"/>
              <a:t>Um dos principais vieses das ações humanas em situações de incerteza é sobre a avaliação de probabilidades.</a:t>
            </a:r>
          </a:p>
          <a:p>
            <a:r>
              <a:rPr lang="pt-BR"/>
              <a:t>Existem duas formas de erros de avaliação em situações de incerteza:</a:t>
            </a:r>
          </a:p>
          <a:p>
            <a:pPr lvl="1"/>
            <a:r>
              <a:rPr lang="pt-BR"/>
              <a:t>A “mão boa”: a crença que, para eventos aleatórios, as pessoas podem ter uma incorreta expectativa que uma seqüência de resultados irá continuar.</a:t>
            </a:r>
          </a:p>
          <a:p>
            <a:pPr lvl="1"/>
            <a:r>
              <a:rPr lang="pt-BR"/>
              <a:t>A “Falácia do Apostador”: a crença que, para eventos aleatórios, seqüências de resultados ruins devam ser seguidas por seqüências de resultados bons.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r>
              <a:rPr lang="pt-BR"/>
              <a:t>Falácia do Apostador:</a:t>
            </a:r>
          </a:p>
        </p:txBody>
      </p:sp>
      <p:sp>
        <p:nvSpPr>
          <p:cNvPr id="647171" name="Rectangle 3"/>
          <p:cNvSpPr>
            <a:spLocks noGrp="1" noChangeArrowheads="1"/>
          </p:cNvSpPr>
          <p:nvPr>
            <p:ph type="body" idx="1"/>
          </p:nvPr>
        </p:nvSpPr>
        <p:spPr/>
        <p:txBody>
          <a:bodyPr/>
          <a:lstStyle/>
          <a:p>
            <a:pPr>
              <a:lnSpc>
                <a:spcPct val="80000"/>
              </a:lnSpc>
            </a:pPr>
            <a:r>
              <a:rPr lang="pt-BR" sz="2200" dirty="0"/>
              <a:t>Kahneman e </a:t>
            </a:r>
            <a:r>
              <a:rPr lang="pt-BR" sz="2200" dirty="0" err="1"/>
              <a:t>Tversky</a:t>
            </a:r>
            <a:r>
              <a:rPr lang="pt-BR" sz="2200" dirty="0"/>
              <a:t> (1972) apresentam uma explicação para a falácia do apostador em termos da “heurística da representação”:</a:t>
            </a:r>
          </a:p>
          <a:p>
            <a:pPr lvl="1">
              <a:lnSpc>
                <a:spcPct val="80000"/>
              </a:lnSpc>
            </a:pPr>
            <a:r>
              <a:rPr lang="pt-BR" dirty="0"/>
              <a:t>Heurística da representação: regras de bolso que as pessoas implicitamente usam para tornar a tomada de decisão mais fácil.</a:t>
            </a:r>
          </a:p>
          <a:p>
            <a:pPr>
              <a:lnSpc>
                <a:spcPct val="80000"/>
              </a:lnSpc>
            </a:pPr>
            <a:r>
              <a:rPr lang="pt-BR" sz="2200" dirty="0"/>
              <a:t>Eles afirmam que as pessoas esperam que as características essenciais de um processo aleatório seja representada não apenas na amostra como um todo, mas também localmente em cada uma das suas partes.</a:t>
            </a:r>
          </a:p>
          <a:p>
            <a:pPr lvl="1">
              <a:lnSpc>
                <a:spcPct val="80000"/>
              </a:lnSpc>
            </a:pPr>
            <a:r>
              <a:rPr lang="pt-BR" dirty="0"/>
              <a:t>Portanto, apesar de sua inevitabilidade estatística, longas seqüências de um mesmo resultado são consideradas como tendo pouca representatividade.</a:t>
            </a:r>
          </a:p>
          <a:p>
            <a:pPr lvl="1">
              <a:lnSpc>
                <a:spcPct val="80000"/>
              </a:lnSpc>
            </a:pPr>
            <a:r>
              <a:rPr lang="pt-BR" dirty="0" err="1"/>
              <a:t>Consequentemente</a:t>
            </a:r>
            <a:r>
              <a:rPr lang="pt-BR" dirty="0"/>
              <a:t>, os indivíduos esperam seqüências de resultados iguais menos prováveis do que realmente são.</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pt-BR"/>
              <a:t>A “mão boa”</a:t>
            </a:r>
          </a:p>
        </p:txBody>
      </p:sp>
      <p:sp>
        <p:nvSpPr>
          <p:cNvPr id="648195" name="Rectangle 3"/>
          <p:cNvSpPr>
            <a:spLocks noGrp="1" noChangeArrowheads="1"/>
          </p:cNvSpPr>
          <p:nvPr>
            <p:ph type="body" idx="1"/>
          </p:nvPr>
        </p:nvSpPr>
        <p:spPr/>
        <p:txBody>
          <a:bodyPr/>
          <a:lstStyle/>
          <a:p>
            <a:r>
              <a:rPr lang="pt-BR" sz="2200" dirty="0" err="1"/>
              <a:t>Gilovich</a:t>
            </a:r>
            <a:r>
              <a:rPr lang="pt-BR" sz="2200" dirty="0"/>
              <a:t>, </a:t>
            </a:r>
            <a:r>
              <a:rPr lang="pt-BR" sz="2200" dirty="0" err="1"/>
              <a:t>Vallone</a:t>
            </a:r>
            <a:r>
              <a:rPr lang="pt-BR" sz="2200" dirty="0"/>
              <a:t> e </a:t>
            </a:r>
            <a:r>
              <a:rPr lang="pt-BR" sz="2200" dirty="0" err="1"/>
              <a:t>Tversky</a:t>
            </a:r>
            <a:r>
              <a:rPr lang="pt-BR" sz="2200" dirty="0"/>
              <a:t> (1985) notaram que a maior parte das pessoas ligadas ao basquete acreditava que um jogador que fez cesta várias vezes tem uma maior propensão a marcar novamente.</a:t>
            </a:r>
          </a:p>
          <a:p>
            <a:r>
              <a:rPr lang="pt-BR" sz="2200" dirty="0"/>
              <a:t>No entanto, quando estes autores calculavam a dependência seqüencial entre lances sucessivos de jogadores, não parecia haver tal dependência.</a:t>
            </a:r>
          </a:p>
          <a:p>
            <a:r>
              <a:rPr lang="pt-BR" sz="2200" dirty="0"/>
              <a:t>A explicação deste fenômeno também pode ser encontrada na “heurística da representatividade”:</a:t>
            </a:r>
          </a:p>
          <a:p>
            <a:pPr lvl="1"/>
            <a:r>
              <a:rPr lang="pt-BR" dirty="0"/>
              <a:t>Longas seqüências de resultados podem levar á impressão de que o processo gerador não é verdadeiramente aleatório.</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sz="2300"/>
              <a:t>Análise Técnica e Finanças Comportamentais</a:t>
            </a:r>
          </a:p>
        </p:txBody>
      </p:sp>
      <p:sp>
        <p:nvSpPr>
          <p:cNvPr id="289795" name="Rectangle 3"/>
          <p:cNvSpPr>
            <a:spLocks noGrp="1" noChangeArrowheads="1"/>
          </p:cNvSpPr>
          <p:nvPr>
            <p:ph type="body" idx="1"/>
          </p:nvPr>
        </p:nvSpPr>
        <p:spPr/>
        <p:txBody>
          <a:bodyPr/>
          <a:lstStyle/>
          <a:p>
            <a:r>
              <a:rPr lang="en-US"/>
              <a:t>Tendências e Correlação</a:t>
            </a:r>
          </a:p>
          <a:p>
            <a:pPr lvl="1"/>
            <a:r>
              <a:rPr lang="en-US"/>
              <a:t>Teoria de Dow</a:t>
            </a:r>
          </a:p>
          <a:p>
            <a:pPr lvl="1"/>
            <a:r>
              <a:rPr lang="en-US"/>
              <a:t>Médias Móveis</a:t>
            </a:r>
          </a:p>
          <a:p>
            <a:pPr lvl="1"/>
            <a:r>
              <a:rPr lang="en-US"/>
              <a:t>Amplitude</a:t>
            </a:r>
          </a:p>
          <a:p>
            <a:r>
              <a:rPr lang="en-US"/>
              <a:t>Indicadores de Sentimento</a:t>
            </a:r>
          </a:p>
          <a:p>
            <a:pPr lvl="1"/>
            <a:r>
              <a:rPr lang="en-US"/>
              <a:t>Trin</a:t>
            </a:r>
          </a:p>
          <a:p>
            <a:pPr lvl="1"/>
            <a:r>
              <a:rPr lang="en-US"/>
              <a:t>Índice de Confiança</a:t>
            </a:r>
          </a:p>
          <a:p>
            <a:pPr lvl="1"/>
            <a:r>
              <a:rPr lang="en-US"/>
              <a:t>Razão Put/Call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pt-BR"/>
              <a:t>Objetivos da Aula</a:t>
            </a:r>
          </a:p>
        </p:txBody>
      </p:sp>
      <p:sp>
        <p:nvSpPr>
          <p:cNvPr id="199683" name="Rectangle 3"/>
          <p:cNvSpPr>
            <a:spLocks noGrp="1" noChangeArrowheads="1"/>
          </p:cNvSpPr>
          <p:nvPr>
            <p:ph type="body" idx="1"/>
          </p:nvPr>
        </p:nvSpPr>
        <p:spPr/>
        <p:txBody>
          <a:bodyPr lIns="91408" tIns="45704" rIns="91408" bIns="45704"/>
          <a:lstStyle/>
          <a:p>
            <a:r>
              <a:rPr lang="pt-BR" dirty="0" smtClean="0"/>
              <a:t>Finanças </a:t>
            </a:r>
            <a:r>
              <a:rPr lang="pt-BR" dirty="0"/>
              <a:t>Comportamentais e Análise </a:t>
            </a:r>
            <a:r>
              <a:rPr lang="pt-BR" dirty="0" smtClean="0"/>
              <a:t>Técnica</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t>Finanças Comportamentais</a:t>
            </a:r>
          </a:p>
        </p:txBody>
      </p:sp>
      <p:sp>
        <p:nvSpPr>
          <p:cNvPr id="273411" name="Rectangle 3"/>
          <p:cNvSpPr>
            <a:spLocks noGrp="1" noChangeArrowheads="1"/>
          </p:cNvSpPr>
          <p:nvPr>
            <p:ph type="body" idx="1"/>
          </p:nvPr>
        </p:nvSpPr>
        <p:spPr/>
        <p:txBody>
          <a:bodyPr/>
          <a:lstStyle/>
          <a:p>
            <a:r>
              <a:rPr lang="en-US" dirty="0" err="1"/>
              <a:t>Investidores</a:t>
            </a:r>
            <a:r>
              <a:rPr lang="en-US" dirty="0"/>
              <a:t> </a:t>
            </a:r>
            <a:r>
              <a:rPr lang="en-US" dirty="0" err="1"/>
              <a:t>não</a:t>
            </a:r>
            <a:r>
              <a:rPr lang="en-US" dirty="0"/>
              <a:t> </a:t>
            </a:r>
            <a:r>
              <a:rPr lang="en-US" dirty="0" err="1"/>
              <a:t>conseguem</a:t>
            </a:r>
            <a:r>
              <a:rPr lang="en-US" dirty="0"/>
              <a:t> </a:t>
            </a:r>
            <a:r>
              <a:rPr lang="en-US" dirty="0" err="1"/>
              <a:t>processar</a:t>
            </a:r>
            <a:r>
              <a:rPr lang="en-US" dirty="0"/>
              <a:t> a </a:t>
            </a:r>
            <a:r>
              <a:rPr lang="en-US" dirty="0" err="1"/>
              <a:t>informação</a:t>
            </a:r>
            <a:r>
              <a:rPr lang="en-US" dirty="0"/>
              <a:t> </a:t>
            </a:r>
            <a:r>
              <a:rPr lang="en-US" dirty="0" err="1"/>
              <a:t>corretamente</a:t>
            </a:r>
            <a:endParaRPr lang="en-US" dirty="0"/>
          </a:p>
          <a:p>
            <a:r>
              <a:rPr lang="en-US" dirty="0" err="1"/>
              <a:t>Os</a:t>
            </a:r>
            <a:r>
              <a:rPr lang="en-US" dirty="0"/>
              <a:t> </a:t>
            </a:r>
            <a:r>
              <a:rPr lang="en-US" dirty="0" err="1"/>
              <a:t>Investidores</a:t>
            </a:r>
            <a:r>
              <a:rPr lang="en-US" dirty="0"/>
              <a:t> </a:t>
            </a:r>
            <a:r>
              <a:rPr lang="en-US" dirty="0" err="1"/>
              <a:t>frequentemente</a:t>
            </a:r>
            <a:r>
              <a:rPr lang="en-US" dirty="0"/>
              <a:t> </a:t>
            </a:r>
            <a:r>
              <a:rPr lang="en-US" dirty="0" err="1"/>
              <a:t>fazem</a:t>
            </a:r>
            <a:r>
              <a:rPr lang="en-US" dirty="0"/>
              <a:t> </a:t>
            </a:r>
            <a:r>
              <a:rPr lang="en-US" dirty="0" err="1"/>
              <a:t>decisões</a:t>
            </a:r>
            <a:r>
              <a:rPr lang="en-US" dirty="0"/>
              <a:t> </a:t>
            </a:r>
            <a:r>
              <a:rPr lang="en-US" dirty="0" err="1"/>
              <a:t>inconsistentes</a:t>
            </a:r>
            <a:r>
              <a:rPr lang="en-US" dirty="0"/>
              <a:t> </a:t>
            </a:r>
            <a:r>
              <a:rPr lang="en-US" dirty="0" err="1"/>
              <a:t>ou</a:t>
            </a:r>
            <a:r>
              <a:rPr lang="en-US" dirty="0"/>
              <a:t> sub-</a:t>
            </a:r>
            <a:r>
              <a:rPr lang="en-US" dirty="0" err="1"/>
              <a:t>ótimas</a:t>
            </a:r>
            <a:endParaRPr lang="en-US" dirty="0"/>
          </a:p>
          <a:p>
            <a:r>
              <a:rPr lang="en-US" dirty="0" err="1"/>
              <a:t>Limites</a:t>
            </a:r>
            <a:r>
              <a:rPr lang="en-US" dirty="0"/>
              <a:t> à </a:t>
            </a:r>
            <a:r>
              <a:rPr lang="en-US" dirty="0" err="1"/>
              <a:t>Arbitragem</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pt-BR"/>
              <a:t>Os Limites da Arbitragem:</a:t>
            </a:r>
          </a:p>
        </p:txBody>
      </p:sp>
      <p:sp>
        <p:nvSpPr>
          <p:cNvPr id="379907" name="Rectangle 3"/>
          <p:cNvSpPr>
            <a:spLocks noGrp="1" noChangeArrowheads="1"/>
          </p:cNvSpPr>
          <p:nvPr>
            <p:ph type="body" idx="1"/>
          </p:nvPr>
        </p:nvSpPr>
        <p:spPr/>
        <p:txBody>
          <a:bodyPr/>
          <a:lstStyle/>
          <a:p>
            <a:r>
              <a:rPr lang="pt-BR" sz="1800"/>
              <a:t>Desajustes dos preços dos ativos são muito comuns, mas não é fácil conseguir lucros anormais destes desajustes.</a:t>
            </a:r>
          </a:p>
          <a:p>
            <a:r>
              <a:rPr lang="pt-BR" sz="1800"/>
              <a:t>Existem dois tipos de desajustes:</a:t>
            </a:r>
          </a:p>
          <a:p>
            <a:pPr lvl="1"/>
            <a:r>
              <a:rPr lang="pt-BR" sz="1800"/>
              <a:t>Os que são recorrentes e “arbitráveis”</a:t>
            </a:r>
          </a:p>
          <a:p>
            <a:pPr lvl="1"/>
            <a:r>
              <a:rPr lang="pt-BR" sz="1800"/>
              <a:t>E os que não são recorrentes e de natureza de longo prazo.</a:t>
            </a:r>
          </a:p>
          <a:p>
            <a:r>
              <a:rPr lang="pt-BR" sz="1800"/>
              <a:t>Para as primeiras, é possível ganhar dinheiro com uma razoável certeza.</a:t>
            </a:r>
          </a:p>
          <a:p>
            <a:r>
              <a:rPr lang="pt-BR" sz="1800"/>
              <a:t>Para as outras, é difícil identificar em tempo real os picos e vales até que eles passem.</a:t>
            </a:r>
          </a:p>
          <a:p>
            <a:pPr lvl="1"/>
            <a:r>
              <a:rPr lang="pt-BR" sz="1800"/>
              <a:t>Entrar cedo demais pode fazer com que você tenha perdas que eliminam o seu capital.</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pt-BR"/>
              <a:t>Os Limites da Arbitragem</a:t>
            </a:r>
          </a:p>
        </p:txBody>
      </p:sp>
      <p:sp>
        <p:nvSpPr>
          <p:cNvPr id="381955" name="Rectangle 3"/>
          <p:cNvSpPr>
            <a:spLocks noGrp="1" noChangeArrowheads="1"/>
          </p:cNvSpPr>
          <p:nvPr>
            <p:ph type="body" idx="1"/>
          </p:nvPr>
        </p:nvSpPr>
        <p:spPr/>
        <p:txBody>
          <a:bodyPr/>
          <a:lstStyle/>
          <a:p>
            <a:r>
              <a:rPr lang="pt-BR" sz="1800"/>
              <a:t>Outro problema é que, se outros parceiros estão oferecendo os fundos, as saídas de capital destes parceiros podem forçar vendas adicionais que exacerbam a ineficiência.</a:t>
            </a:r>
          </a:p>
          <a:p>
            <a:r>
              <a:rPr lang="pt-BR" sz="1800"/>
              <a:t>Sobre o primeiro tipo de desalinhamento, um dos principais tipos de investidores que se aproveita deles são os hedge funds.</a:t>
            </a:r>
          </a:p>
          <a:p>
            <a:pPr lvl="1"/>
            <a:r>
              <a:rPr lang="pt-BR" sz="1800"/>
              <a:t>No entanto, eles não são uma garantia de fazer com que todos os mercados sejam eficientes</a:t>
            </a:r>
          </a:p>
          <a:p>
            <a:r>
              <a:rPr lang="pt-BR" sz="1800"/>
              <a:t>Um exemplo deste tipo de fundo foi o LTCM. Uma das principais operações em que eles perderam dinheiro foi a arbitragem Shell/Royal Dutch.</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pt-BR"/>
              <a:t>Arbitragem Shell/Royal Dutch</a:t>
            </a:r>
          </a:p>
        </p:txBody>
      </p:sp>
      <p:sp>
        <p:nvSpPr>
          <p:cNvPr id="384003" name="Rectangle 3"/>
          <p:cNvSpPr>
            <a:spLocks noGrp="1" noChangeArrowheads="1"/>
          </p:cNvSpPr>
          <p:nvPr>
            <p:ph type="body" idx="1"/>
          </p:nvPr>
        </p:nvSpPr>
        <p:spPr/>
        <p:txBody>
          <a:bodyPr/>
          <a:lstStyle/>
          <a:p>
            <a:r>
              <a:rPr lang="pt-BR"/>
              <a:t>Em 1997, a Royal Dutch e a Shell decidiram se unir em uma base 60-40, e pagar dividendos na mesma base:</a:t>
            </a:r>
          </a:p>
          <a:p>
            <a:pPr lvl="1"/>
            <a:r>
              <a:rPr lang="pt-BR"/>
              <a:t>Ou seja, de US$ 1 de lucros distribuídos, 0,60 vão para os acionistas da Royal Dutch e 0,40 para os acionistas da Shell. </a:t>
            </a:r>
          </a:p>
          <a:p>
            <a:pPr lvl="2"/>
            <a:r>
              <a:rPr lang="pt-BR"/>
              <a:t>Até 2002, a Royal Dutch estava no S&amp;P500 e a Shell no FTSE.</a:t>
            </a:r>
          </a:p>
          <a:p>
            <a:pPr lvl="1"/>
            <a:r>
              <a:rPr lang="pt-BR"/>
              <a:t>Não havia diferença nenhuma adicional entre as ações.</a:t>
            </a:r>
          </a:p>
          <a:p>
            <a:pPr lvl="1"/>
            <a:r>
              <a:rPr lang="pt-BR"/>
              <a:t>Isso implicaria que, assim que a razão entre os preços das duas ações deveria ter esta razão.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pt-BR"/>
              <a:t>Royal-Dutch/Shell:</a:t>
            </a:r>
          </a:p>
        </p:txBody>
      </p:sp>
      <p:pic>
        <p:nvPicPr>
          <p:cNvPr id="386051" name="Picture 3"/>
          <p:cNvPicPr>
            <a:picLocks noChangeAspect="1" noChangeArrowheads="1"/>
          </p:cNvPicPr>
          <p:nvPr/>
        </p:nvPicPr>
        <p:blipFill>
          <a:blip r:embed="rId3" cstate="print"/>
          <a:srcRect/>
          <a:stretch>
            <a:fillRect/>
          </a:stretch>
        </p:blipFill>
        <p:spPr bwMode="auto">
          <a:xfrm>
            <a:off x="573088" y="1743075"/>
            <a:ext cx="8928100" cy="6029325"/>
          </a:xfrm>
          <a:prstGeom prst="rect">
            <a:avLst/>
          </a:prstGeom>
          <a:noFill/>
          <a:ln w="9525">
            <a:noFill/>
            <a:miter lim="800000"/>
            <a:headEnd/>
            <a:tailEnd/>
          </a:ln>
          <a:effec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pt-BR"/>
              <a:t>Royal-Dutch/Shell e o LTCM:</a:t>
            </a:r>
          </a:p>
        </p:txBody>
      </p:sp>
      <p:sp>
        <p:nvSpPr>
          <p:cNvPr id="388099" name="Rectangle 3"/>
          <p:cNvSpPr>
            <a:spLocks noGrp="1" noChangeArrowheads="1"/>
          </p:cNvSpPr>
          <p:nvPr>
            <p:ph type="body" idx="1"/>
          </p:nvPr>
        </p:nvSpPr>
        <p:spPr/>
        <p:txBody>
          <a:bodyPr/>
          <a:lstStyle/>
          <a:p>
            <a:r>
              <a:rPr lang="pt-BR"/>
              <a:t>Em 1998, a LTCM montou uma posição vendida na ação mais cara e comprou a ação mais barata.</a:t>
            </a:r>
          </a:p>
          <a:p>
            <a:r>
              <a:rPr lang="pt-BR"/>
              <a:t>Eles tomaram um grande prejuízo quando os preços divergiram mais dos valores teóricos durante o terceiro trimestre de 1998.</a:t>
            </a:r>
          </a:p>
          <a:p>
            <a:pPr lvl="1"/>
            <a:r>
              <a:rPr lang="pt-BR"/>
              <a:t>Para atender às necessidades de liquidez, o LTCM teve de vender as suas posições, e estas pressões fizeram com que os mercados ficassem mais ineficientes.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Crítica ao Processamento de Informações</a:t>
            </a:r>
          </a:p>
        </p:txBody>
      </p:sp>
      <p:sp>
        <p:nvSpPr>
          <p:cNvPr id="275459" name="Rectangle 3"/>
          <p:cNvSpPr>
            <a:spLocks noGrp="1" noChangeArrowheads="1"/>
          </p:cNvSpPr>
          <p:nvPr>
            <p:ph type="body" idx="1"/>
          </p:nvPr>
        </p:nvSpPr>
        <p:spPr/>
        <p:txBody>
          <a:bodyPr/>
          <a:lstStyle/>
          <a:p>
            <a:r>
              <a:rPr lang="en-US"/>
              <a:t>Erros de Previsão</a:t>
            </a:r>
          </a:p>
          <a:p>
            <a:r>
              <a:rPr lang="en-US"/>
              <a:t>Confiança Excessiva</a:t>
            </a:r>
          </a:p>
          <a:p>
            <a:r>
              <a:rPr lang="en-US"/>
              <a:t>Negligência do tamanho da amostra e representatividade</a:t>
            </a:r>
          </a:p>
        </p:txBody>
      </p:sp>
    </p:spTree>
  </p:cSld>
  <p:clrMapOvr>
    <a:masterClrMapping/>
  </p:clrMapOvr>
  <p:transition/>
</p:sld>
</file>

<file path=ppt/theme/theme1.xml><?xml version="1.0" encoding="utf-8"?>
<a:theme xmlns:a="http://schemas.openxmlformats.org/drawingml/2006/main" name="Design padrão">
  <a:themeElements>
    <a:clrScheme name="">
      <a:dk1>
        <a:srgbClr val="000000"/>
      </a:dk1>
      <a:lt1>
        <a:srgbClr val="E1E1E1"/>
      </a:lt1>
      <a:dk2>
        <a:srgbClr val="3264AF"/>
      </a:dk2>
      <a:lt2>
        <a:srgbClr val="FFE26D"/>
      </a:lt2>
      <a:accent1>
        <a:srgbClr val="66CCFF"/>
      </a:accent1>
      <a:accent2>
        <a:srgbClr val="CC6600"/>
      </a:accent2>
      <a:accent3>
        <a:srgbClr val="ADB8D4"/>
      </a:accent3>
      <a:accent4>
        <a:srgbClr val="C0C0C0"/>
      </a:accent4>
      <a:accent5>
        <a:srgbClr val="B8E2FF"/>
      </a:accent5>
      <a:accent6>
        <a:srgbClr val="B95C00"/>
      </a:accent6>
      <a:hlink>
        <a:srgbClr val="FFCC00"/>
      </a:hlink>
      <a:folHlink>
        <a:srgbClr val="6C83D6"/>
      </a:folHlink>
    </a:clrScheme>
    <a:fontScheme name="Design padrão">
      <a:majorFont>
        <a:latin typeface="Arial Black"/>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5900"/>
        </a:dk2>
        <a:lt2>
          <a:srgbClr val="E1E1E1"/>
        </a:lt2>
        <a:accent1>
          <a:srgbClr val="BEDFBE"/>
        </a:accent1>
        <a:accent2>
          <a:srgbClr val="6633E6"/>
        </a:accent2>
        <a:accent3>
          <a:srgbClr val="FFFFFF"/>
        </a:accent3>
        <a:accent4>
          <a:srgbClr val="000000"/>
        </a:accent4>
        <a:accent5>
          <a:srgbClr val="DBECDB"/>
        </a:accent5>
        <a:accent6>
          <a:srgbClr val="5C2DD0"/>
        </a:accent6>
        <a:hlink>
          <a:srgbClr val="0057F0"/>
        </a:hlink>
        <a:folHlink>
          <a:srgbClr val="00ED65"/>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5900"/>
        </a:dk2>
        <a:lt2>
          <a:srgbClr val="CCCCCC"/>
        </a:lt2>
        <a:accent1>
          <a:srgbClr val="93C993"/>
        </a:accent1>
        <a:accent2>
          <a:srgbClr val="6633E6"/>
        </a:accent2>
        <a:accent3>
          <a:srgbClr val="FFFFFF"/>
        </a:accent3>
        <a:accent4>
          <a:srgbClr val="000000"/>
        </a:accent4>
        <a:accent5>
          <a:srgbClr val="C8E1C8"/>
        </a:accent5>
        <a:accent6>
          <a:srgbClr val="5C2DD0"/>
        </a:accent6>
        <a:hlink>
          <a:srgbClr val="0057F0"/>
        </a:hlink>
        <a:folHlink>
          <a:srgbClr val="4DFF99"/>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sign padrão 5">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ign padrão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ign padrão 7">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ign padrão 8">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sign padrão 9">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2925</TotalTime>
  <Words>799</Words>
  <Application>Microsoft Office PowerPoint</Application>
  <PresentationFormat>Personalizar</PresentationFormat>
  <Paragraphs>85</Paragraphs>
  <Slides>16</Slides>
  <Notes>13</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Design padrão</vt:lpstr>
      <vt:lpstr>Aula 09</vt:lpstr>
      <vt:lpstr>Objetivos da Aula</vt:lpstr>
      <vt:lpstr>Finanças Comportamentais</vt:lpstr>
      <vt:lpstr>Os Limites da Arbitragem:</vt:lpstr>
      <vt:lpstr>Os Limites da Arbitragem</vt:lpstr>
      <vt:lpstr>Arbitragem Shell/Royal Dutch</vt:lpstr>
      <vt:lpstr>Royal-Dutch/Shell:</vt:lpstr>
      <vt:lpstr>Royal-Dutch/Shell e o LTCM:</vt:lpstr>
      <vt:lpstr>Crítica ao Processamento de Informações</vt:lpstr>
      <vt:lpstr>Vieses Comportamentais</vt:lpstr>
      <vt:lpstr>Prospect Theory</vt:lpstr>
      <vt:lpstr>Avaliação das Críticas Comportamentais:</vt:lpstr>
      <vt:lpstr>A “mão boa” e a “falácia do apostador”</vt:lpstr>
      <vt:lpstr>Falácia do Apostador:</vt:lpstr>
      <vt:lpstr>A “mão boa”</vt:lpstr>
      <vt:lpstr>Análise Técnica e Finanças Comportamentais</vt:lpstr>
    </vt:vector>
  </TitlesOfParts>
  <Company>FGV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de Apresentação de Aula - EAESP</dc:title>
  <dc:creator>Cláudio R. Lucinda</dc:creator>
  <cp:lastModifiedBy>XXXXXXXXXXXXXXXXXXXXXXX</cp:lastModifiedBy>
  <cp:revision>257</cp:revision>
  <cp:lastPrinted>1999-04-16T18:37:28Z</cp:lastPrinted>
  <dcterms:created xsi:type="dcterms:W3CDTF">1997-12-17T02:26:34Z</dcterms:created>
  <dcterms:modified xsi:type="dcterms:W3CDTF">2012-09-26T17:49:12Z</dcterms:modified>
</cp:coreProperties>
</file>