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04113" cy="46799500"/>
  <p:notesSz cx="6858000" cy="9144000"/>
  <p:defaultTextStyle>
    <a:defPPr>
      <a:defRPr lang="pt-BR"/>
    </a:defPPr>
    <a:lvl1pPr marL="0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1pPr>
    <a:lvl2pPr marL="1912879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2pPr>
    <a:lvl3pPr marL="3825758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3pPr>
    <a:lvl4pPr marL="5738637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4pPr>
    <a:lvl5pPr marL="7651516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5pPr>
    <a:lvl6pPr marL="9564395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6pPr>
    <a:lvl7pPr marL="11477274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7pPr>
    <a:lvl8pPr marL="13390154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8pPr>
    <a:lvl9pPr marL="15303033" algn="l" defTabSz="3825758" rtl="0" eaLnBrk="1" latinLnBrk="0" hangingPunct="1">
      <a:defRPr sz="753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" d="100"/>
          <a:sy n="10" d="100"/>
        </p:scale>
        <p:origin x="-2346" y="-408"/>
      </p:cViewPr>
      <p:guideLst>
        <p:guide orient="horz" pos="14740"/>
        <p:guide pos="103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809" y="7659088"/>
            <a:ext cx="27968496" cy="16293159"/>
          </a:xfrm>
        </p:spPr>
        <p:txBody>
          <a:bodyPr anchor="b"/>
          <a:lstStyle>
            <a:lvl1pPr algn="ctr">
              <a:defRPr sz="2159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014" y="24580574"/>
            <a:ext cx="24678085" cy="11299043"/>
          </a:xfrm>
        </p:spPr>
        <p:txBody>
          <a:bodyPr/>
          <a:lstStyle>
            <a:lvl1pPr marL="0" indent="0" algn="ctr">
              <a:buNone/>
              <a:defRPr sz="8636"/>
            </a:lvl1pPr>
            <a:lvl2pPr marL="1645188" indent="0" algn="ctr">
              <a:buNone/>
              <a:defRPr sz="7197"/>
            </a:lvl2pPr>
            <a:lvl3pPr marL="3290377" indent="0" algn="ctr">
              <a:buNone/>
              <a:defRPr sz="6477"/>
            </a:lvl3pPr>
            <a:lvl4pPr marL="4935565" indent="0" algn="ctr">
              <a:buNone/>
              <a:defRPr sz="5757"/>
            </a:lvl4pPr>
            <a:lvl5pPr marL="6580754" indent="0" algn="ctr">
              <a:buNone/>
              <a:defRPr sz="5757"/>
            </a:lvl5pPr>
            <a:lvl6pPr marL="8225942" indent="0" algn="ctr">
              <a:buNone/>
              <a:defRPr sz="5757"/>
            </a:lvl6pPr>
            <a:lvl7pPr marL="9871131" indent="0" algn="ctr">
              <a:buNone/>
              <a:defRPr sz="5757"/>
            </a:lvl7pPr>
            <a:lvl8pPr marL="11516319" indent="0" algn="ctr">
              <a:buNone/>
              <a:defRPr sz="5757"/>
            </a:lvl8pPr>
            <a:lvl9pPr marL="13161508" indent="0" algn="ctr">
              <a:buNone/>
              <a:defRPr sz="5757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504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202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47008" y="2491640"/>
            <a:ext cx="7094949" cy="396604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159" y="2491640"/>
            <a:ext cx="20873547" cy="396604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6016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236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022" y="11667389"/>
            <a:ext cx="28379797" cy="19467289"/>
          </a:xfrm>
        </p:spPr>
        <p:txBody>
          <a:bodyPr anchor="b"/>
          <a:lstStyle>
            <a:lvl1pPr>
              <a:defRPr sz="2159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022" y="31318846"/>
            <a:ext cx="28379797" cy="10237387"/>
          </a:xfrm>
        </p:spPr>
        <p:txBody>
          <a:bodyPr/>
          <a:lstStyle>
            <a:lvl1pPr marL="0" indent="0">
              <a:buNone/>
              <a:defRPr sz="8636">
                <a:solidFill>
                  <a:schemeClr val="tx1"/>
                </a:solidFill>
              </a:defRPr>
            </a:lvl1pPr>
            <a:lvl2pPr marL="1645188" indent="0">
              <a:buNone/>
              <a:defRPr sz="7197">
                <a:solidFill>
                  <a:schemeClr val="tx1">
                    <a:tint val="75000"/>
                  </a:schemeClr>
                </a:solidFill>
              </a:defRPr>
            </a:lvl2pPr>
            <a:lvl3pPr marL="3290377" indent="0">
              <a:buNone/>
              <a:defRPr sz="6477">
                <a:solidFill>
                  <a:schemeClr val="tx1">
                    <a:tint val="75000"/>
                  </a:schemeClr>
                </a:solidFill>
              </a:defRPr>
            </a:lvl3pPr>
            <a:lvl4pPr marL="4935565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4pPr>
            <a:lvl5pPr marL="6580754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5pPr>
            <a:lvl6pPr marL="8225942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6pPr>
            <a:lvl7pPr marL="9871131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7pPr>
            <a:lvl8pPr marL="11516319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8pPr>
            <a:lvl9pPr marL="13161508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78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158" y="12458200"/>
            <a:ext cx="13984248" cy="2969385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57707" y="12458200"/>
            <a:ext cx="13984248" cy="2969385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7862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4" y="2491650"/>
            <a:ext cx="28379797" cy="90457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447" y="11472381"/>
            <a:ext cx="13919980" cy="5622437"/>
          </a:xfrm>
        </p:spPr>
        <p:txBody>
          <a:bodyPr anchor="b"/>
          <a:lstStyle>
            <a:lvl1pPr marL="0" indent="0">
              <a:buNone/>
              <a:defRPr sz="8636" b="1"/>
            </a:lvl1pPr>
            <a:lvl2pPr marL="1645188" indent="0">
              <a:buNone/>
              <a:defRPr sz="7197" b="1"/>
            </a:lvl2pPr>
            <a:lvl3pPr marL="3290377" indent="0">
              <a:buNone/>
              <a:defRPr sz="6477" b="1"/>
            </a:lvl3pPr>
            <a:lvl4pPr marL="4935565" indent="0">
              <a:buNone/>
              <a:defRPr sz="5757" b="1"/>
            </a:lvl4pPr>
            <a:lvl5pPr marL="6580754" indent="0">
              <a:buNone/>
              <a:defRPr sz="5757" b="1"/>
            </a:lvl5pPr>
            <a:lvl6pPr marL="8225942" indent="0">
              <a:buNone/>
              <a:defRPr sz="5757" b="1"/>
            </a:lvl6pPr>
            <a:lvl7pPr marL="9871131" indent="0">
              <a:buNone/>
              <a:defRPr sz="5757" b="1"/>
            </a:lvl7pPr>
            <a:lvl8pPr marL="11516319" indent="0">
              <a:buNone/>
              <a:defRPr sz="5757" b="1"/>
            </a:lvl8pPr>
            <a:lvl9pPr marL="13161508" indent="0">
              <a:buNone/>
              <a:defRPr sz="5757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447" y="17094818"/>
            <a:ext cx="13919980" cy="251439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57709" y="11472381"/>
            <a:ext cx="13988534" cy="5622437"/>
          </a:xfrm>
        </p:spPr>
        <p:txBody>
          <a:bodyPr anchor="b"/>
          <a:lstStyle>
            <a:lvl1pPr marL="0" indent="0">
              <a:buNone/>
              <a:defRPr sz="8636" b="1"/>
            </a:lvl1pPr>
            <a:lvl2pPr marL="1645188" indent="0">
              <a:buNone/>
              <a:defRPr sz="7197" b="1"/>
            </a:lvl2pPr>
            <a:lvl3pPr marL="3290377" indent="0">
              <a:buNone/>
              <a:defRPr sz="6477" b="1"/>
            </a:lvl3pPr>
            <a:lvl4pPr marL="4935565" indent="0">
              <a:buNone/>
              <a:defRPr sz="5757" b="1"/>
            </a:lvl4pPr>
            <a:lvl5pPr marL="6580754" indent="0">
              <a:buNone/>
              <a:defRPr sz="5757" b="1"/>
            </a:lvl5pPr>
            <a:lvl6pPr marL="8225942" indent="0">
              <a:buNone/>
              <a:defRPr sz="5757" b="1"/>
            </a:lvl6pPr>
            <a:lvl7pPr marL="9871131" indent="0">
              <a:buNone/>
              <a:defRPr sz="5757" b="1"/>
            </a:lvl7pPr>
            <a:lvl8pPr marL="11516319" indent="0">
              <a:buNone/>
              <a:defRPr sz="5757" b="1"/>
            </a:lvl8pPr>
            <a:lvl9pPr marL="13161508" indent="0">
              <a:buNone/>
              <a:defRPr sz="5757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57709" y="17094818"/>
            <a:ext cx="13988534" cy="251439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080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021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435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3" y="3119967"/>
            <a:ext cx="10612433" cy="10919883"/>
          </a:xfrm>
        </p:spPr>
        <p:txBody>
          <a:bodyPr anchor="b"/>
          <a:lstStyle>
            <a:lvl1pPr>
              <a:defRPr sz="1151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8534" y="6738272"/>
            <a:ext cx="16657707" cy="33257978"/>
          </a:xfr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43" y="14039850"/>
            <a:ext cx="10612433" cy="26010559"/>
          </a:xfrm>
        </p:spPr>
        <p:txBody>
          <a:bodyPr/>
          <a:lstStyle>
            <a:lvl1pPr marL="0" indent="0">
              <a:buNone/>
              <a:defRPr sz="5757"/>
            </a:lvl1pPr>
            <a:lvl2pPr marL="1645188" indent="0">
              <a:buNone/>
              <a:defRPr sz="5038"/>
            </a:lvl2pPr>
            <a:lvl3pPr marL="3290377" indent="0">
              <a:buNone/>
              <a:defRPr sz="4318"/>
            </a:lvl3pPr>
            <a:lvl4pPr marL="4935565" indent="0">
              <a:buNone/>
              <a:defRPr sz="3598"/>
            </a:lvl4pPr>
            <a:lvl5pPr marL="6580754" indent="0">
              <a:buNone/>
              <a:defRPr sz="3598"/>
            </a:lvl5pPr>
            <a:lvl6pPr marL="8225942" indent="0">
              <a:buNone/>
              <a:defRPr sz="3598"/>
            </a:lvl6pPr>
            <a:lvl7pPr marL="9871131" indent="0">
              <a:buNone/>
              <a:defRPr sz="3598"/>
            </a:lvl7pPr>
            <a:lvl8pPr marL="11516319" indent="0">
              <a:buNone/>
              <a:defRPr sz="3598"/>
            </a:lvl8pPr>
            <a:lvl9pPr marL="13161508" indent="0">
              <a:buNone/>
              <a:defRPr sz="3598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365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3" y="3119967"/>
            <a:ext cx="10612433" cy="10919883"/>
          </a:xfrm>
        </p:spPr>
        <p:txBody>
          <a:bodyPr anchor="b"/>
          <a:lstStyle>
            <a:lvl1pPr>
              <a:defRPr sz="1151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88534" y="6738272"/>
            <a:ext cx="16657707" cy="33257978"/>
          </a:xfrm>
        </p:spPr>
        <p:txBody>
          <a:bodyPr anchor="t"/>
          <a:lstStyle>
            <a:lvl1pPr marL="0" indent="0">
              <a:buNone/>
              <a:defRPr sz="11515"/>
            </a:lvl1pPr>
            <a:lvl2pPr marL="1645188" indent="0">
              <a:buNone/>
              <a:defRPr sz="10076"/>
            </a:lvl2pPr>
            <a:lvl3pPr marL="3290377" indent="0">
              <a:buNone/>
              <a:defRPr sz="8636"/>
            </a:lvl3pPr>
            <a:lvl4pPr marL="4935565" indent="0">
              <a:buNone/>
              <a:defRPr sz="7197"/>
            </a:lvl4pPr>
            <a:lvl5pPr marL="6580754" indent="0">
              <a:buNone/>
              <a:defRPr sz="7197"/>
            </a:lvl5pPr>
            <a:lvl6pPr marL="8225942" indent="0">
              <a:buNone/>
              <a:defRPr sz="7197"/>
            </a:lvl6pPr>
            <a:lvl7pPr marL="9871131" indent="0">
              <a:buNone/>
              <a:defRPr sz="7197"/>
            </a:lvl7pPr>
            <a:lvl8pPr marL="11516319" indent="0">
              <a:buNone/>
              <a:defRPr sz="7197"/>
            </a:lvl8pPr>
            <a:lvl9pPr marL="13161508" indent="0">
              <a:buNone/>
              <a:defRPr sz="7197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43" y="14039850"/>
            <a:ext cx="10612433" cy="26010559"/>
          </a:xfrm>
        </p:spPr>
        <p:txBody>
          <a:bodyPr/>
          <a:lstStyle>
            <a:lvl1pPr marL="0" indent="0">
              <a:buNone/>
              <a:defRPr sz="5757"/>
            </a:lvl1pPr>
            <a:lvl2pPr marL="1645188" indent="0">
              <a:buNone/>
              <a:defRPr sz="5038"/>
            </a:lvl2pPr>
            <a:lvl3pPr marL="3290377" indent="0">
              <a:buNone/>
              <a:defRPr sz="4318"/>
            </a:lvl3pPr>
            <a:lvl4pPr marL="4935565" indent="0">
              <a:buNone/>
              <a:defRPr sz="3598"/>
            </a:lvl4pPr>
            <a:lvl5pPr marL="6580754" indent="0">
              <a:buNone/>
              <a:defRPr sz="3598"/>
            </a:lvl5pPr>
            <a:lvl6pPr marL="8225942" indent="0">
              <a:buNone/>
              <a:defRPr sz="3598"/>
            </a:lvl6pPr>
            <a:lvl7pPr marL="9871131" indent="0">
              <a:buNone/>
              <a:defRPr sz="3598"/>
            </a:lvl7pPr>
            <a:lvl8pPr marL="11516319" indent="0">
              <a:buNone/>
              <a:defRPr sz="3598"/>
            </a:lvl8pPr>
            <a:lvl9pPr marL="13161508" indent="0">
              <a:buNone/>
              <a:defRPr sz="3598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39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158" y="2491650"/>
            <a:ext cx="28379797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158" y="12458200"/>
            <a:ext cx="28379797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158" y="43376214"/>
            <a:ext cx="740342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9E51-5490-4E67-8F86-1CC862153294}" type="datetimeFigureOut">
              <a:rPr lang="pt-BR" smtClean="0"/>
              <a:pPr/>
              <a:t>12/12/2017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99488" y="43376214"/>
            <a:ext cx="11105138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38530" y="43376214"/>
            <a:ext cx="740342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9C6C-A3DB-4F03-B94D-C7187615A8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815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0377" rtl="0" eaLnBrk="1" latinLnBrk="0" hangingPunct="1">
        <a:lnSpc>
          <a:spcPct val="90000"/>
        </a:lnSpc>
        <a:spcBef>
          <a:spcPct val="0"/>
        </a:spcBef>
        <a:buNone/>
        <a:defRPr sz="15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594" indent="-822594" algn="l" defTabSz="3290377" rtl="0" eaLnBrk="1" latinLnBrk="0" hangingPunct="1">
        <a:lnSpc>
          <a:spcPct val="90000"/>
        </a:lnSpc>
        <a:spcBef>
          <a:spcPts val="3598"/>
        </a:spcBef>
        <a:buFont typeface="Arial" panose="020B0604020202020204" pitchFamily="34" charset="0"/>
        <a:buChar char="•"/>
        <a:defRPr sz="10076" kern="1200">
          <a:solidFill>
            <a:schemeClr val="tx1"/>
          </a:solidFill>
          <a:latin typeface="+mn-lt"/>
          <a:ea typeface="+mn-ea"/>
          <a:cs typeface="+mn-cs"/>
        </a:defRPr>
      </a:lvl1pPr>
      <a:lvl2pPr marL="2467783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2pPr>
      <a:lvl3pPr marL="4112971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8160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7403348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9048537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725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8914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102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188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377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565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754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5942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131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319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508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30"/>
            <a:ext cx="32908723" cy="46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0132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Cristiano</dc:creator>
  <cp:lastModifiedBy>SONY VAIO</cp:lastModifiedBy>
  <cp:revision>3</cp:revision>
  <dcterms:created xsi:type="dcterms:W3CDTF">2017-11-10T09:33:55Z</dcterms:created>
  <dcterms:modified xsi:type="dcterms:W3CDTF">2017-12-12T10:23:10Z</dcterms:modified>
</cp:coreProperties>
</file>