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45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0808CF-9520-4FE9-ABB6-F57489290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Museu Oceanográfico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26E8138-666A-4985-8EA3-7C392359D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Instituto de Oceanografia da Universidade de São Paulo </a:t>
            </a:r>
          </a:p>
        </p:txBody>
      </p:sp>
    </p:spTree>
    <p:extLst>
      <p:ext uri="{BB962C8B-B14F-4D97-AF65-F5344CB8AC3E}">
        <p14:creationId xmlns:p14="http://schemas.microsoft.com/office/powerpoint/2010/main" xmlns="" val="301292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DCC3DEAC-2B73-4D22-98F1-C59AE11C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28474"/>
            <a:ext cx="9613861" cy="5607715"/>
          </a:xfrm>
        </p:spPr>
        <p:txBody>
          <a:bodyPr/>
          <a:lstStyle/>
          <a:p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 unidade cultural escolhida foi o museu da Oceanografia.</a:t>
            </a:r>
          </a:p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735B59D-B2FF-44A3-93D8-FE7F8AF0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24" y="2069723"/>
            <a:ext cx="3266054" cy="43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37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34D0BC-E92D-4570-A36E-9AF357FE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701337"/>
            <a:ext cx="9613861" cy="57749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Os instrumentos que mais me chamaram a atenção foram o marégrafo de boia que serve para medir a maré no mar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F6F8319-DE08-492B-871A-163B3ED1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34" y="2049016"/>
            <a:ext cx="3320433" cy="44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71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CC244E-56CD-4B80-A946-E092D00E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923278"/>
            <a:ext cx="9613861" cy="50129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err="1"/>
              <a:t>Salinômetro</a:t>
            </a:r>
            <a:r>
              <a:rPr lang="pt-BR" sz="2800" dirty="0"/>
              <a:t> indutivo que serve para medir a quantidade de sal.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30176-15D0-403E-BDC7-7096E5AD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31" y="2125955"/>
            <a:ext cx="3332640" cy="4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2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08C5AB-6499-488C-9C91-FF1D6E0D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861134"/>
            <a:ext cx="9613861" cy="54775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Observando o fenômeno de Marés, é possível estudar o conceito da força gravitacional e da força centrifuga.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27B5BBD-E1D6-4117-8CAB-F5E9962B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01" y="2182179"/>
            <a:ext cx="3373700" cy="44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05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F574E1D-6CFF-4C43-A5ED-2CA15CEC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852256"/>
            <a:ext cx="9613861" cy="54597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Outro conceito físico que é visto, é o conceito de ondas que se propagam pelo oceano.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9446BEC-EE99-41D3-9B58-059B8B399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07" y="2105239"/>
            <a:ext cx="3418088" cy="45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9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D1636E5-42CE-42E2-B2CB-B263193D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20" y="159797"/>
            <a:ext cx="8682361" cy="65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92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05FE3A-5698-43CE-8261-DB1991F7D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Gabrielle Siqueira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A4D4D38-3DBB-488D-9BCA-A7FC0BEA0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5844" y="4385161"/>
            <a:ext cx="8144134" cy="1117687"/>
          </a:xfrm>
        </p:spPr>
        <p:txBody>
          <a:bodyPr/>
          <a:lstStyle/>
          <a:p>
            <a:pPr algn="ctr"/>
            <a:r>
              <a:rPr lang="pt-BR" dirty="0"/>
              <a:t>Nº USP: 7278591</a:t>
            </a:r>
          </a:p>
        </p:txBody>
      </p:sp>
    </p:spTree>
    <p:extLst>
      <p:ext uri="{BB962C8B-B14F-4D97-AF65-F5344CB8AC3E}">
        <p14:creationId xmlns:p14="http://schemas.microsoft.com/office/powerpoint/2010/main" xmlns="" val="400237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Projeto de aula e proposta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b="1" dirty="0" smtClean="0"/>
              <a:t>Primeira Aula: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r>
              <a:rPr lang="pt-BR" dirty="0" smtClean="0"/>
              <a:t>Serão introduzidos os conceitos de Marés e Ondas e será também falado sobre os aparelhos para medir a Maré e também a salinidade da água do mar. Será pedido para que os alunos vão ao Museu Oceanográfico para identificarem os aparelhos que medem a Maré e a salinidade.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r>
              <a:rPr lang="pt-BR" b="1" dirty="0" smtClean="0"/>
              <a:t>Segunda Aula: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r>
              <a:rPr lang="pt-BR" dirty="0" smtClean="0"/>
              <a:t>Ida até o Museu Oceanográfico para que os alunos localizem o </a:t>
            </a:r>
            <a:r>
              <a:rPr lang="pt-BR" dirty="0" err="1" smtClean="0"/>
              <a:t>maregrafo</a:t>
            </a:r>
            <a:r>
              <a:rPr lang="pt-BR" dirty="0" smtClean="0"/>
              <a:t> e o </a:t>
            </a:r>
            <a:r>
              <a:rPr lang="pt-BR" dirty="0" err="1" smtClean="0"/>
              <a:t>salinometro</a:t>
            </a:r>
            <a:r>
              <a:rPr lang="pt-BR" dirty="0" smtClean="0"/>
              <a:t> de boia além de identificarem os conceitos físicos nos banners de Maré e Ondas.</a:t>
            </a:r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Terceira aula: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Discussão sobre os aparelhos vistos no Museu Oceanográfico e sobre os conceitos físicos dos fenômenos de Maré e Ondas.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62</TotalTime>
  <Words>103</Words>
  <Application>Microsoft Office PowerPoint</Application>
  <PresentationFormat>Personalizar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Berlim</vt:lpstr>
      <vt:lpstr>Museu Oceanográfico  </vt:lpstr>
      <vt:lpstr>Slide 2</vt:lpstr>
      <vt:lpstr>Slide 3</vt:lpstr>
      <vt:lpstr>Slide 4</vt:lpstr>
      <vt:lpstr>Slide 5</vt:lpstr>
      <vt:lpstr>Slide 6</vt:lpstr>
      <vt:lpstr>Slide 7</vt:lpstr>
      <vt:lpstr>Gabrielle Siqueira</vt:lpstr>
      <vt:lpstr>Projeto de aula e proposta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 Oceanográfico</dc:title>
  <dc:creator>Heliana</dc:creator>
  <cp:lastModifiedBy>Gabrielle Siqueira</cp:lastModifiedBy>
  <cp:revision>7</cp:revision>
  <dcterms:created xsi:type="dcterms:W3CDTF">2017-09-28T03:13:28Z</dcterms:created>
  <dcterms:modified xsi:type="dcterms:W3CDTF">2017-11-02T21:10:46Z</dcterms:modified>
</cp:coreProperties>
</file>