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466491"/>
            <a:ext cx="8361229" cy="2665562"/>
          </a:xfrm>
        </p:spPr>
        <p:txBody>
          <a:bodyPr/>
          <a:lstStyle/>
          <a:p>
            <a:r>
              <a:rPr lang="pt-BR" sz="2600" b="1" cap="none" dirty="0"/>
              <a:t>Quais são as características centrais dos sistemas locais de conhecimento e </a:t>
            </a:r>
            <a:r>
              <a:rPr lang="pt-BR" sz="2600" b="1" cap="none" dirty="0" smtClean="0"/>
              <a:t>suas </a:t>
            </a:r>
            <a:r>
              <a:rPr lang="pt-BR" sz="2600" b="1" cap="none" dirty="0"/>
              <a:t>potenciais formas de interação com o conhecimento científico</a:t>
            </a:r>
            <a:r>
              <a:rPr lang="pt-BR" sz="2600" b="1" cap="none" dirty="0" smtClean="0"/>
              <a:t>?</a:t>
            </a:r>
            <a:r>
              <a:rPr lang="pt-BR" sz="2600" cap="none" dirty="0" smtClean="0"/>
              <a:t/>
            </a:r>
            <a:br>
              <a:rPr lang="pt-BR" sz="2600" cap="none" dirty="0" smtClean="0"/>
            </a:br>
            <a:r>
              <a:rPr lang="pt-BR" sz="2600" cap="none" dirty="0" smtClean="0"/>
              <a:t> </a:t>
            </a:r>
            <a:r>
              <a:rPr lang="pt-BR" sz="2600" cap="none" dirty="0"/>
              <a:t/>
            </a:r>
            <a:br>
              <a:rPr lang="pt-BR" sz="2600" cap="none" dirty="0"/>
            </a:br>
            <a:r>
              <a:rPr lang="pt-BR" sz="2600" cap="none" dirty="0"/>
              <a:t>Use O Estudo De Caso No Vale Do Ribeira (Aulas 10 E 11) Como Subsídio. Reveja o filme do ISA – Sistema Agrícola </a:t>
            </a:r>
            <a:r>
              <a:rPr lang="pt-BR" sz="2600" cap="none" dirty="0" smtClean="0"/>
              <a:t>Quilombola.</a:t>
            </a:r>
            <a:endParaRPr lang="pt-BR" sz="2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4413479"/>
            <a:ext cx="6831673" cy="1086237"/>
          </a:xfrm>
        </p:spPr>
        <p:txBody>
          <a:bodyPr/>
          <a:lstStyle/>
          <a:p>
            <a:r>
              <a:rPr lang="pt-BR" dirty="0" smtClean="0"/>
              <a:t>Pergunta Focal Aula 11 - </a:t>
            </a:r>
            <a:r>
              <a:rPr lang="pt-BR" dirty="0" err="1" smtClean="0"/>
              <a:t>Etnobiologia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549774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129</TotalTime>
  <Words>27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Quais são as características centrais dos sistemas locais de conhecimento e suas potenciais formas de interação com o conhecimento científico?   Use O Estudo De Caso No Vale Do Ribeira (Aulas 10 E 11) Como Subsídio. Reveja o filme do ISA – Sistema Agrícola Quilombola.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Quais são as características centrais dos sistemas locais de conhecimento e suas potenciais formas de interação com o conhecimento científico?  Use O Estudo De Caso No Vale Do Ribeira (Aulas 10 E 11) Como Subsídio. </dc:title>
  <dc:creator>Cristina Adams</dc:creator>
  <cp:lastModifiedBy>Cristina Adams</cp:lastModifiedBy>
  <cp:revision>2</cp:revision>
  <dcterms:created xsi:type="dcterms:W3CDTF">2017-10-26T18:29:58Z</dcterms:created>
  <dcterms:modified xsi:type="dcterms:W3CDTF">2017-10-26T20:39:33Z</dcterms:modified>
</cp:coreProperties>
</file>