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Ferraz" userId="051fad5b804348b4" providerId="LiveId" clId="{8D3612B8-1140-4405-B5AA-0806969CAD25}"/>
    <pc:docChg chg="undo custSel addSld modSld">
      <pc:chgData name="Victor Ferraz" userId="051fad5b804348b4" providerId="LiveId" clId="{8D3612B8-1140-4405-B5AA-0806969CAD25}" dt="2017-10-29T12:24:59.623" v="25"/>
      <pc:docMkLst>
        <pc:docMk/>
      </pc:docMkLst>
      <pc:sldChg chg="addSp delSp add">
        <pc:chgData name="Victor Ferraz" userId="051fad5b804348b4" providerId="LiveId" clId="{8D3612B8-1140-4405-B5AA-0806969CAD25}" dt="2017-10-29T12:09:29.211" v="2"/>
        <pc:sldMkLst>
          <pc:docMk/>
          <pc:sldMk cId="4234299378" sldId="257"/>
        </pc:sldMkLst>
        <pc:spChg chg="del">
          <ac:chgData name="Victor Ferraz" userId="051fad5b804348b4" providerId="LiveId" clId="{8D3612B8-1140-4405-B5AA-0806969CAD25}" dt="2017-10-29T12:09:26.708" v="1"/>
          <ac:spMkLst>
            <pc:docMk/>
            <pc:sldMk cId="4234299378" sldId="257"/>
            <ac:spMk id="2" creationId="{0B3FD0A5-6CE9-4368-BAA8-69EFD6667765}"/>
          </ac:spMkLst>
        </pc:spChg>
        <pc:spChg chg="del">
          <ac:chgData name="Victor Ferraz" userId="051fad5b804348b4" providerId="LiveId" clId="{8D3612B8-1140-4405-B5AA-0806969CAD25}" dt="2017-10-29T12:09:26.708" v="1"/>
          <ac:spMkLst>
            <pc:docMk/>
            <pc:sldMk cId="4234299378" sldId="257"/>
            <ac:spMk id="3" creationId="{1CD8BE71-3551-4CB6-81B5-6EB85F6827AB}"/>
          </ac:spMkLst>
        </pc:spChg>
        <pc:picChg chg="add">
          <ac:chgData name="Victor Ferraz" userId="051fad5b804348b4" providerId="LiveId" clId="{8D3612B8-1140-4405-B5AA-0806969CAD25}" dt="2017-10-29T12:09:29.211" v="2"/>
          <ac:picMkLst>
            <pc:docMk/>
            <pc:sldMk cId="4234299378" sldId="257"/>
            <ac:picMk id="4" creationId="{2FA8F38C-F46D-4B4C-9C3B-920B70E9BC6B}"/>
          </ac:picMkLst>
        </pc:picChg>
      </pc:sldChg>
      <pc:sldChg chg="addSp modSp add mod setBg">
        <pc:chgData name="Victor Ferraz" userId="051fad5b804348b4" providerId="LiveId" clId="{8D3612B8-1140-4405-B5AA-0806969CAD25}" dt="2017-10-29T12:10:06.423" v="5" actId="26606"/>
        <pc:sldMkLst>
          <pc:docMk/>
          <pc:sldMk cId="2264679146" sldId="258"/>
        </pc:sldMkLst>
        <pc:spChg chg="add">
          <ac:chgData name="Victor Ferraz" userId="051fad5b804348b4" providerId="LiveId" clId="{8D3612B8-1140-4405-B5AA-0806969CAD25}" dt="2017-10-29T12:10:06.423" v="5" actId="26606"/>
          <ac:spMkLst>
            <pc:docMk/>
            <pc:sldMk cId="2264679146" sldId="258"/>
            <ac:spMk id="7" creationId="{01D0AF59-99C3-4251-AB9A-C966C6AD4400}"/>
          </ac:spMkLst>
        </pc:spChg>
        <pc:spChg chg="add">
          <ac:chgData name="Victor Ferraz" userId="051fad5b804348b4" providerId="LiveId" clId="{8D3612B8-1140-4405-B5AA-0806969CAD25}" dt="2017-10-29T12:10:06.423" v="5" actId="26606"/>
          <ac:spMkLst>
            <pc:docMk/>
            <pc:sldMk cId="2264679146" sldId="258"/>
            <ac:spMk id="9" creationId="{1855405F-37A2-4869-9154-F8BE3BECE6C3}"/>
          </ac:spMkLst>
        </pc:spChg>
        <pc:picChg chg="add mod">
          <ac:chgData name="Victor Ferraz" userId="051fad5b804348b4" providerId="LiveId" clId="{8D3612B8-1140-4405-B5AA-0806969CAD25}" dt="2017-10-29T12:10:06.423" v="5" actId="26606"/>
          <ac:picMkLst>
            <pc:docMk/>
            <pc:sldMk cId="2264679146" sldId="258"/>
            <ac:picMk id="2" creationId="{AEC99700-9A02-4155-8D81-EBABC2E2EDE0}"/>
          </ac:picMkLst>
        </pc:picChg>
      </pc:sldChg>
      <pc:sldChg chg="addSp modSp add">
        <pc:chgData name="Victor Ferraz" userId="051fad5b804348b4" providerId="LiveId" clId="{8D3612B8-1140-4405-B5AA-0806969CAD25}" dt="2017-10-29T12:10:51.642" v="9" actId="1076"/>
        <pc:sldMkLst>
          <pc:docMk/>
          <pc:sldMk cId="212291137" sldId="259"/>
        </pc:sldMkLst>
        <pc:picChg chg="add mod">
          <ac:chgData name="Victor Ferraz" userId="051fad5b804348b4" providerId="LiveId" clId="{8D3612B8-1140-4405-B5AA-0806969CAD25}" dt="2017-10-29T12:10:51.642" v="9" actId="1076"/>
          <ac:picMkLst>
            <pc:docMk/>
            <pc:sldMk cId="212291137" sldId="259"/>
            <ac:picMk id="2" creationId="{9437C99F-52C2-4C49-B49C-EB6C30FBD5A4}"/>
          </ac:picMkLst>
        </pc:picChg>
      </pc:sldChg>
      <pc:sldChg chg="addSp add">
        <pc:chgData name="Victor Ferraz" userId="051fad5b804348b4" providerId="LiveId" clId="{8D3612B8-1140-4405-B5AA-0806969CAD25}" dt="2017-10-29T12:11:24.767" v="11"/>
        <pc:sldMkLst>
          <pc:docMk/>
          <pc:sldMk cId="59265029" sldId="260"/>
        </pc:sldMkLst>
        <pc:picChg chg="add">
          <ac:chgData name="Victor Ferraz" userId="051fad5b804348b4" providerId="LiveId" clId="{8D3612B8-1140-4405-B5AA-0806969CAD25}" dt="2017-10-29T12:11:24.767" v="11"/>
          <ac:picMkLst>
            <pc:docMk/>
            <pc:sldMk cId="59265029" sldId="260"/>
            <ac:picMk id="2" creationId="{5FFA56F0-EA13-4B51-84FB-602C1A392F6A}"/>
          </ac:picMkLst>
        </pc:picChg>
      </pc:sldChg>
      <pc:sldChg chg="addSp add">
        <pc:chgData name="Victor Ferraz" userId="051fad5b804348b4" providerId="LiveId" clId="{8D3612B8-1140-4405-B5AA-0806969CAD25}" dt="2017-10-29T12:12:07.668" v="13"/>
        <pc:sldMkLst>
          <pc:docMk/>
          <pc:sldMk cId="1075342170" sldId="261"/>
        </pc:sldMkLst>
        <pc:picChg chg="add">
          <ac:chgData name="Victor Ferraz" userId="051fad5b804348b4" providerId="LiveId" clId="{8D3612B8-1140-4405-B5AA-0806969CAD25}" dt="2017-10-29T12:12:07.668" v="13"/>
          <ac:picMkLst>
            <pc:docMk/>
            <pc:sldMk cId="1075342170" sldId="261"/>
            <ac:picMk id="2" creationId="{9FDB5FC7-B026-4408-90C5-A53F087FE685}"/>
          </ac:picMkLst>
        </pc:picChg>
      </pc:sldChg>
      <pc:sldChg chg="addSp add">
        <pc:chgData name="Victor Ferraz" userId="051fad5b804348b4" providerId="LiveId" clId="{8D3612B8-1140-4405-B5AA-0806969CAD25}" dt="2017-10-29T12:12:42.754" v="15"/>
        <pc:sldMkLst>
          <pc:docMk/>
          <pc:sldMk cId="946475928" sldId="262"/>
        </pc:sldMkLst>
        <pc:picChg chg="add">
          <ac:chgData name="Victor Ferraz" userId="051fad5b804348b4" providerId="LiveId" clId="{8D3612B8-1140-4405-B5AA-0806969CAD25}" dt="2017-10-29T12:12:42.754" v="15"/>
          <ac:picMkLst>
            <pc:docMk/>
            <pc:sldMk cId="946475928" sldId="262"/>
            <ac:picMk id="2" creationId="{977ED74B-73C6-4F20-B09E-1A2A09F907C6}"/>
          </ac:picMkLst>
        </pc:picChg>
      </pc:sldChg>
      <pc:sldChg chg="addSp add">
        <pc:chgData name="Victor Ferraz" userId="051fad5b804348b4" providerId="LiveId" clId="{8D3612B8-1140-4405-B5AA-0806969CAD25}" dt="2017-10-29T12:13:18.277" v="17"/>
        <pc:sldMkLst>
          <pc:docMk/>
          <pc:sldMk cId="356606739" sldId="263"/>
        </pc:sldMkLst>
        <pc:picChg chg="add">
          <ac:chgData name="Victor Ferraz" userId="051fad5b804348b4" providerId="LiveId" clId="{8D3612B8-1140-4405-B5AA-0806969CAD25}" dt="2017-10-29T12:13:18.277" v="17"/>
          <ac:picMkLst>
            <pc:docMk/>
            <pc:sldMk cId="356606739" sldId="263"/>
            <ac:picMk id="2" creationId="{3A7A8ED4-98F3-45F2-96B2-0CD93128A979}"/>
          </ac:picMkLst>
        </pc:picChg>
      </pc:sldChg>
      <pc:sldChg chg="addSp add">
        <pc:chgData name="Victor Ferraz" userId="051fad5b804348b4" providerId="LiveId" clId="{8D3612B8-1140-4405-B5AA-0806969CAD25}" dt="2017-10-29T12:16:37.426" v="19"/>
        <pc:sldMkLst>
          <pc:docMk/>
          <pc:sldMk cId="1086378256" sldId="264"/>
        </pc:sldMkLst>
        <pc:picChg chg="add">
          <ac:chgData name="Victor Ferraz" userId="051fad5b804348b4" providerId="LiveId" clId="{8D3612B8-1140-4405-B5AA-0806969CAD25}" dt="2017-10-29T12:16:37.426" v="19"/>
          <ac:picMkLst>
            <pc:docMk/>
            <pc:sldMk cId="1086378256" sldId="264"/>
            <ac:picMk id="2" creationId="{C65ABC77-0675-4888-B95F-6F801D59E2B1}"/>
          </ac:picMkLst>
        </pc:picChg>
      </pc:sldChg>
      <pc:sldChg chg="addSp delSp modSp add mod setBg">
        <pc:chgData name="Victor Ferraz" userId="051fad5b804348b4" providerId="LiveId" clId="{8D3612B8-1140-4405-B5AA-0806969CAD25}" dt="2017-10-29T12:17:18.913" v="23" actId="26606"/>
        <pc:sldMkLst>
          <pc:docMk/>
          <pc:sldMk cId="1188292107" sldId="265"/>
        </pc:sldMkLst>
        <pc:spChg chg="add del">
          <ac:chgData name="Victor Ferraz" userId="051fad5b804348b4" providerId="LiveId" clId="{8D3612B8-1140-4405-B5AA-0806969CAD25}" dt="2017-10-29T12:17:18.913" v="23" actId="26606"/>
          <ac:spMkLst>
            <pc:docMk/>
            <pc:sldMk cId="1188292107" sldId="265"/>
            <ac:spMk id="7" creationId="{57845966-6EFC-468A-9CC7-BAB4B95854E7}"/>
          </ac:spMkLst>
        </pc:spChg>
        <pc:spChg chg="add del">
          <ac:chgData name="Victor Ferraz" userId="051fad5b804348b4" providerId="LiveId" clId="{8D3612B8-1140-4405-B5AA-0806969CAD25}" dt="2017-10-29T12:17:18.913" v="23" actId="26606"/>
          <ac:spMkLst>
            <pc:docMk/>
            <pc:sldMk cId="1188292107" sldId="265"/>
            <ac:spMk id="11" creationId="{ADAD1991-FFD1-4E94-ABAB-7560D33008E4}"/>
          </ac:spMkLst>
        </pc:spChg>
        <pc:picChg chg="add mod">
          <ac:chgData name="Victor Ferraz" userId="051fad5b804348b4" providerId="LiveId" clId="{8D3612B8-1140-4405-B5AA-0806969CAD25}" dt="2017-10-29T12:17:18.913" v="23" actId="26606"/>
          <ac:picMkLst>
            <pc:docMk/>
            <pc:sldMk cId="1188292107" sldId="265"/>
            <ac:picMk id="2" creationId="{33169F6C-4B19-4982-A561-F4224E40FE2C}"/>
          </ac:picMkLst>
        </pc:picChg>
        <pc:picChg chg="add del">
          <ac:chgData name="Victor Ferraz" userId="051fad5b804348b4" providerId="LiveId" clId="{8D3612B8-1140-4405-B5AA-0806969CAD25}" dt="2017-10-29T12:17:18.913" v="23" actId="26606"/>
          <ac:picMkLst>
            <pc:docMk/>
            <pc:sldMk cId="1188292107" sldId="265"/>
            <ac:picMk id="9" creationId="{3D52D08B-C8B5-4AE6-A6FF-34B9A8C773F2}"/>
          </ac:picMkLst>
        </pc:picChg>
      </pc:sldChg>
      <pc:sldChg chg="addSp add">
        <pc:chgData name="Victor Ferraz" userId="051fad5b804348b4" providerId="LiveId" clId="{8D3612B8-1140-4405-B5AA-0806969CAD25}" dt="2017-10-29T12:24:59.623" v="25"/>
        <pc:sldMkLst>
          <pc:docMk/>
          <pc:sldMk cId="2718781373" sldId="266"/>
        </pc:sldMkLst>
        <pc:picChg chg="add">
          <ac:chgData name="Victor Ferraz" userId="051fad5b804348b4" providerId="LiveId" clId="{8D3612B8-1140-4405-B5AA-0806969CAD25}" dt="2017-10-29T12:24:59.623" v="25"/>
          <ac:picMkLst>
            <pc:docMk/>
            <pc:sldMk cId="2718781373" sldId="266"/>
            <ac:picMk id="2" creationId="{D21F16C2-DAA2-4763-B825-C4C0D0FBCC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786B09-29A0-49F1-B082-E2D9ECBB2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0142D7A-8E3D-4189-9CA8-3A5C2220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822FB66-D667-42C8-AD2B-E08739B5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BE7E175-4F1E-4469-AD8F-7414147B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5B67CB-3F39-44F6-9F56-A5600E0D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79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7BE38D-8AC9-4B20-A083-7BD503A3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B1C55DE-E177-4F7E-82B9-3519B72B2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A512B03-CC5C-4D83-9B52-45379E17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C81022D-02BA-412E-B7E5-D2AC59A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AEBCADF-1822-48B9-A478-0F009EC8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6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1D3560E-246B-47D8-91B3-DD8257F57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E1778DE-7814-4D73-AA16-B062EC61F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7B5F5EE-74F2-4E5C-8AB0-606EA39E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081B04-A474-4158-A862-50DFF1A4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D67CA6C-A335-456B-9921-584DC145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57362E-E454-4F5F-838F-A82981B8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FC096E0-18CB-4137-A788-BC43353A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58C8142-6952-4897-ADA9-32F825B6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75A7255-3B27-4DA0-8134-9E757C02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FB68522-D39A-4375-96FB-F11401F7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6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6D5482-15B5-4884-8ACA-AF4463F3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4C28911-50DC-4232-9D88-96E5D3FA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12015AE-5963-40D6-BFD4-D6DF7A3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5E9367-73C8-4E2D-B264-CF002FA7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5F36C5C-DC7F-45FC-A772-D85ED05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9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B7F8D4-6203-4AFF-89EE-D5229D87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FDCC1F-9CE3-4762-8099-C1917E29D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4F79096-F1EB-4424-9825-EEB4A1885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DD792F5-0B83-4E16-8359-5CCD4B4A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AA1DB29-96DE-43E8-BEB2-314A9059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336C7AB-2C42-4F61-AD97-923A9055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28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78E82C-744D-4C68-A73E-44DE24A6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7956C35-FC59-4D81-AE8E-646C4B7E1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84E6707-B139-42F1-A54F-8B63DC991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17993A5-00A6-4556-95A7-154ABBA96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19F61CD-BF87-4DA1-A9C9-86B7603C5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FB71FEF-E8ED-4092-8250-FD8F293F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6DDE89A-64A6-4745-953D-4D9081C2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FCFA525-2921-47CD-A9E9-122E72F9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86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B688DD-87B3-4CC2-858D-5149C122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5076C87-602A-4A5C-89D8-7C199D72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D9B9D37-6BCB-4595-B1BB-9DE65B7A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727F0AF-3BB3-4D94-9660-B6842A7A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42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5271A9D-7B81-4CB9-8B6F-5408435A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E45A6E5-9203-4706-8C18-C620AF23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B75BEBE-A974-4112-A378-1E5860C8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32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310B68-9AB1-4B7F-9369-1C686FAA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13155F-7D8C-4049-BD02-9836C2DF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67954D0-47D6-4EBE-BE5B-71442DB8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6B9C15F-A161-463F-B3F4-C873946D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7BDC4D5-1398-4B0D-9719-D88197AA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8890813-1A5D-4C6F-BD08-1B1BCDE7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79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6BA3EE-20CB-46B8-A4A2-39655624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587678D-2B25-41BE-B74E-2D9DF4873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5B2482F-A3B4-49E6-9803-B0BCC9868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E1EC98B-6C53-4FB8-A892-D241BF7B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27B3B00-E940-4D5E-9259-D0E1EAF7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501217-01A8-44CB-8838-4B847BED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7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40C2328-1D52-47E3-8AD1-5DE71046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B28FF41-5711-4EDA-B537-FAA5D89CA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0C95A94-084A-4187-AA93-91D75355E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8B75-D338-4C03-ABD0-9AF0F41A1AEA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49BC19C-3232-4529-AC2D-9A529EB06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F711BC7-5702-41BA-A7BE-54DAE629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FBFA-ED0E-4377-A29C-04085674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8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1ADB62-AAE0-410E-819A-727942D8E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GD11 - EPIGENÉTICA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80CA6E8-2ECD-4335-AD73-4C906C1F5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RCG0117</a:t>
            </a:r>
          </a:p>
          <a:p>
            <a:r>
              <a:rPr lang="pt-BR" dirty="0"/>
              <a:t>Outubro de 2017</a:t>
            </a:r>
          </a:p>
        </p:txBody>
      </p:sp>
    </p:spTree>
    <p:extLst>
      <p:ext uri="{BB962C8B-B14F-4D97-AF65-F5344CB8AC3E}">
        <p14:creationId xmlns:p14="http://schemas.microsoft.com/office/powerpoint/2010/main" val="155987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65ABC77-0675-4888-B95F-6F801D59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49" y="403333"/>
            <a:ext cx="6961501" cy="60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3169F6C-4B19-4982-A561-F4224E40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124" y="664333"/>
            <a:ext cx="6999751" cy="55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9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FA8F38C-F46D-4B4C-9C3B-920B70E9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999" y="0"/>
            <a:ext cx="9400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9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EC99700-9A02-4155-8D81-EBABC2E2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32" y="643467"/>
            <a:ext cx="789053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437C99F-52C2-4C49-B49C-EB6C30FB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13" y="0"/>
            <a:ext cx="8324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FFA56F0-EA13-4B51-84FB-602C1A39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494"/>
            <a:ext cx="12192000" cy="55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FDB5FC7-B026-4408-90C5-A53F087FE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00"/>
            <a:ext cx="12192000" cy="65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21F16C2-DAA2-4763-B825-C4C0D0FB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473"/>
            <a:ext cx="12192000" cy="60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77ED74B-73C6-4F20-B09E-1A2A09F9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35" y="0"/>
            <a:ext cx="742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A7A8ED4-98F3-45F2-96B2-0CD93128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194"/>
            <a:ext cx="12192000" cy="63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6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GD11 - EPIGENÉTICA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GD11 - EPIGENÉTICA</dc:title>
  <dc:creator>Victor Ferraz</dc:creator>
  <cp:lastModifiedBy>Conta da Microsoft</cp:lastModifiedBy>
  <cp:revision>1</cp:revision>
  <dcterms:created xsi:type="dcterms:W3CDTF">2017-10-29T12:06:32Z</dcterms:created>
  <dcterms:modified xsi:type="dcterms:W3CDTF">2017-10-29T23:43:29Z</dcterms:modified>
</cp:coreProperties>
</file>