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Ralew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italic.fntdata"/><Relationship Id="rId10" Type="http://schemas.openxmlformats.org/officeDocument/2006/relationships/font" Target="fonts/Raleway-bold.fntdata"/><Relationship Id="rId13" Type="http://schemas.openxmlformats.org/officeDocument/2006/relationships/font" Target="fonts/Lato-regular.fntdata"/><Relationship Id="rId12" Type="http://schemas.openxmlformats.org/officeDocument/2006/relationships/font" Target="fonts/Raleway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alew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Exercício: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Aplicação em Azure ML Studio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Enunciado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2410112" y="11385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1600"/>
              <a:t>O Instituto do Câncer de São Paulo (ICESP) necessita de um software para diagnosticar tumores em pacientes. Utilize o dataset disponibilizado para criar um webservice RESTFUL no Azure ML Studio que permita com que o médico possa enviar via POST os parâmetros do tumor e receba como resultado o tipo do mesmo (maligno e benigno). Crie uma interface a seu critério (HTML, aplicativo mobile, etc.) para que o médico possa entrar com os dados de forma amigável e obtenha o resultado.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Restrições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68750"/>
              <a:buFont typeface="Arial"/>
              <a:buNone/>
            </a:pPr>
            <a:r>
              <a:rPr lang="pt-BR" sz="1600"/>
              <a:t>Não utilize os blocos de classificação disponíveis no Azure. Desenvolva uma aplicação Python que receba do bloco do dataset as informações e processe, utilizando as bibliotecas Python sugeridas nos slides de Azure ML.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Dados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78571"/>
              <a:buFont typeface="Arial"/>
              <a:buNone/>
            </a:pPr>
            <a:r>
              <a:rPr lang="pt-BR" sz="1400"/>
              <a:t>Dataset: https://archive.ics.uci.edu/ml/machine-learning-databases/breast-cancer-wisconsin/breast-cancer-wisconsin.data</a:t>
            </a:r>
          </a:p>
          <a:p>
            <a:pPr lvl="0">
              <a:spcBef>
                <a:spcPts val="0"/>
              </a:spcBef>
              <a:buNone/>
            </a:pPr>
            <a:r>
              <a:rPr lang="pt-BR" sz="1400"/>
              <a:t>Descrição do dataset: https://archive.ics.uci.edu/ml/datasets/breast+cancer+wisconsin+%28original%29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