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5" r:id="rId6"/>
    <p:sldId id="260" r:id="rId7"/>
    <p:sldId id="266" r:id="rId8"/>
    <p:sldId id="267" r:id="rId9"/>
    <p:sldId id="261" r:id="rId10"/>
    <p:sldId id="262" r:id="rId11"/>
    <p:sldId id="269" r:id="rId12"/>
    <p:sldId id="259" r:id="rId13"/>
    <p:sldId id="264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809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3941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992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830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472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990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95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8129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820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878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243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778995-D715-4DA0-ACCC-02BFE9A0CAD0}" type="datetimeFigureOut">
              <a:rPr lang="pt-BR" smtClean="0"/>
              <a:pPr/>
              <a:t>05/09/2017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6562C9-65C5-4A62-9A7D-95B938774ED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70954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gshXcBnOV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q6brcVVh6Y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foundation.com/pt-br/news/destrui%C3%A7%C3%A3o-dos-habitats" TargetMode="External"/><Relationship Id="rId7" Type="http://schemas.openxmlformats.org/officeDocument/2006/relationships/hyperlink" Target="http://epoca.globo.com/colunas-e-blogs/blog-do-planeta/noticia/2015/12/o-que-e-o-antropoceno-epoca-em-que-os-humanos-tomam-controle-do-planeta.html" TargetMode="External"/><Relationship Id="rId2" Type="http://schemas.openxmlformats.org/officeDocument/2006/relationships/hyperlink" Target="http://www.fragmaq.com.br/blog/agroecologia-papel-desenvolvimento-rural-sustentave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studokids.com.br/habitat-caracteristicas-tipos-e-impactos-da-destruicao/" TargetMode="External"/><Relationship Id="rId5" Type="http://schemas.openxmlformats.org/officeDocument/2006/relationships/hyperlink" Target="https://www.cartacapital.com.br/sustentabilidade/qual-e-o-habitat-do-ser-humano-2944.html" TargetMode="External"/><Relationship Id="rId4" Type="http://schemas.openxmlformats.org/officeDocument/2006/relationships/hyperlink" Target="http://conceito.de/habita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HABITAT NATURAL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EGO AO ECO.</a:t>
            </a:r>
          </a:p>
          <a:p>
            <a:r>
              <a:rPr lang="pt-BR" sz="1400" dirty="0"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https://</a:t>
            </a:r>
            <a:r>
              <a:rPr lang="pt-BR" sz="1400" dirty="0" smtClean="0"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www.youtube.com/watch?v=egshXcBnOVw</a:t>
            </a:r>
            <a:endParaRPr lang="pt-BR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pt-BR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PÁLIDO PONTO AZUL, CARL SAGAN.</a:t>
            </a:r>
            <a:endParaRPr lang="pt-BR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0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A agroecologia pode ser definida como o estudo da agricultura a partir de uma perspectiva ecológica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algn="ctr"/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“Prática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agrícola que prioriza a utilização dos recursos naturais com mais consciência, respeitando e mantendo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natureza ao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longo de todo o processo produtivo — desde o cultivo até a circulação dos produtos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.”</a:t>
            </a:r>
          </a:p>
          <a:p>
            <a:pPr algn="ctr"/>
            <a:r>
              <a:rPr lang="pt-BR" i="1" dirty="0">
                <a:latin typeface="Courier New" panose="02070309020205020404" pitchFamily="49" charset="0"/>
                <a:cs typeface="Courier New" panose="02070309020205020404" pitchFamily="49" charset="0"/>
              </a:rPr>
              <a:t>Um detalhe interessante sobre a agroecologia é o entendimento de que todas as formas de vida presentes em um ciclo da agricultura têm importância. </a:t>
            </a:r>
            <a:endParaRPr lang="pt-BR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6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679" y="398079"/>
            <a:ext cx="9753600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9096703" y="5874954"/>
            <a:ext cx="2207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Recicloteca</a:t>
            </a:r>
            <a:r>
              <a:rPr lang="pt-BR" dirty="0" smtClean="0"/>
              <a:t>,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6279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30621" y="2510495"/>
            <a:ext cx="10058400" cy="1449387"/>
          </a:xfrm>
        </p:spPr>
        <p:txBody>
          <a:bodyPr>
            <a:normAutofit/>
          </a:bodyPr>
          <a:lstStyle/>
          <a:p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TIPOS </a:t>
            </a:r>
            <a:r>
              <a:rPr lang="pt-B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DE </a:t>
            </a: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HABITATS</a:t>
            </a:r>
            <a:b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pt-BR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  <a:hlinkClick r:id="rId2"/>
              </a:rPr>
              <a:t>https</a:t>
            </a:r>
            <a:r>
              <a:rPr lang="pt-BR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  <a:hlinkClick r:id="rId2"/>
              </a:rPr>
              <a:t>://</a:t>
            </a:r>
            <a:r>
              <a:rPr lang="pt-BR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  <a:hlinkClick r:id="rId2"/>
              </a:rPr>
              <a:t>www.youtube.com/watch?v=Uq6brcVVh6Y</a:t>
            </a:r>
            <a:r>
              <a:rPr lang="pt-BR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br>
              <a:rPr lang="pt-BR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pt-BR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A NATUREZA ESTÁ FALANDO – CONSERVAÇÃO AMBIENTAL</a:t>
            </a:r>
            <a:br>
              <a:rPr lang="pt-BR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pt-BR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REFERÊNCIAS BIBLIOGRÁFICAS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u="sng" dirty="0">
                <a:hlinkClick r:id="rId2"/>
              </a:rPr>
              <a:t>http://www.fragmaq.com.br/blog/agroecologia-papel-desenvolvimento-rural-sustentavel/</a:t>
            </a:r>
            <a:endParaRPr lang="pt-BR" dirty="0"/>
          </a:p>
          <a:p>
            <a:r>
              <a:rPr lang="pt-BR" u="sng" dirty="0">
                <a:hlinkClick r:id="rId3"/>
              </a:rPr>
              <a:t>http://www.isfoundation.com/pt-br/news/destrui%C3%A7%C3%A3o-dos-habitats</a:t>
            </a:r>
            <a:endParaRPr lang="pt-BR" dirty="0"/>
          </a:p>
          <a:p>
            <a:r>
              <a:rPr lang="pt-BR" u="sng" dirty="0">
                <a:hlinkClick r:id="rId4"/>
              </a:rPr>
              <a:t>http://</a:t>
            </a:r>
            <a:r>
              <a:rPr lang="pt-BR" u="sng" dirty="0" smtClean="0">
                <a:hlinkClick r:id="rId4"/>
              </a:rPr>
              <a:t>conceito.de/habitat</a:t>
            </a:r>
            <a:endParaRPr lang="pt-BR" u="sng" dirty="0" smtClean="0"/>
          </a:p>
          <a:p>
            <a:r>
              <a:rPr lang="pt-BR" dirty="0">
                <a:hlinkClick r:id="rId5"/>
              </a:rPr>
              <a:t>https://</a:t>
            </a:r>
            <a:r>
              <a:rPr lang="pt-BR" dirty="0" smtClean="0">
                <a:hlinkClick r:id="rId5"/>
              </a:rPr>
              <a:t>www.cartacapital.com.br/sustentabilidade/qual-e-o-habitat-do-ser-humano-2944.html</a:t>
            </a:r>
            <a:endParaRPr lang="pt-BR" dirty="0" smtClean="0"/>
          </a:p>
          <a:p>
            <a:r>
              <a:rPr lang="pt-BR" u="sng" dirty="0" smtClean="0">
                <a:hlinkClick r:id="rId6"/>
              </a:rPr>
              <a:t>https</a:t>
            </a:r>
            <a:r>
              <a:rPr lang="pt-BR" u="sng" dirty="0">
                <a:hlinkClick r:id="rId6"/>
              </a:rPr>
              <a:t>://www.estudokids.com.br/habitat-caracteristicas-tipos-e-impactos-da-destruicao/</a:t>
            </a:r>
            <a:endParaRPr lang="pt-BR" dirty="0"/>
          </a:p>
          <a:p>
            <a:r>
              <a:rPr lang="pt-BR" u="sng" dirty="0">
                <a:hlinkClick r:id="rId7"/>
              </a:rPr>
              <a:t>http://epoca.globo.com/colunas-e-blogs/blog-do-planeta/noticia/2015/12/o-que-e-o-antropoceno-epoca-em-que-os-humanos-tomam-controle-do-planeta.html</a:t>
            </a:r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239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CONTEXTUALIZAÇÃO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Habitat é o local ideal para que uma espécie,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todos os tipos de seres vivos,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possa se desenvolver, se alimentar e procriar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Ao longo da nossa história, as cidades e comunidades humanas foram sendo formadas levando em conta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os recursos naturais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existentes no local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O crescimento desordenado plenamente acompanhado da evolução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tecnológica e o consumo exagerado induziu, nós humanos, 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“domar” e modificar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natureza.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Uma perversa consonância entre ganância, 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ego 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e ausência de 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planejamento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foram os principais responsáveis pelo atual caos generalizado dos grandes aglomerados urbanos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4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>
                <a:latin typeface="Arial Black" panose="020B0A04020102020204" pitchFamily="34" charset="0"/>
              </a:rPr>
              <a:t>HABITAT HUMANO</a:t>
            </a:r>
            <a:endParaRPr lang="pt-BR" u="sng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6533230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Todo “habitat”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é determinado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uma combinação de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fatores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bióticos e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abióticos.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Todo ser vivo sofre influencia direta ou indireta destes fatores.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sociedades sempre buscaram se instalar em locais próximos à fontes de água.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Intensificar a influencia e analisar o meio em que está inserido, é uma estratégia de sobrevivência.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Consciência coletiva como resistência ao processo de auto extinção. </a:t>
            </a: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Resultado de imagem para Sebastião salga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75086" y="1845734"/>
            <a:ext cx="2380594" cy="357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9077783" y="5416625"/>
            <a:ext cx="3222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Bookman Old Style" panose="02050604050505020204" pitchFamily="18" charset="0"/>
              </a:rPr>
              <a:t>SEBASTIÃO SALGADO</a:t>
            </a:r>
            <a:endParaRPr lang="pt-BR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2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ANTROPOCENO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08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m para Mariana desast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2555" y="262843"/>
            <a:ext cx="9467850" cy="533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110248" y="5596128"/>
            <a:ext cx="3878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ESTADÃO, 2015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928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6604"/>
            <a:ext cx="11950262" cy="1447603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CONSCIÊNCIA COLETIVA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0535" y="1861499"/>
            <a:ext cx="11452072" cy="4239756"/>
          </a:xfrm>
        </p:spPr>
        <p:txBody>
          <a:bodyPr/>
          <a:lstStyle/>
          <a:p>
            <a:pPr algn="ctr"/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onjunto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de características e conhecimentos comuns de uma sociedade, que faz com que os indivíduos pensem e ajam de forma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minimamente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semelhante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.”</a:t>
            </a:r>
          </a:p>
          <a:p>
            <a:pPr algn="r"/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Emillié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Durkeim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(1858-1917) </a:t>
            </a:r>
          </a:p>
          <a:p>
            <a:endParaRPr lang="pt-B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Durkheim,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indivíduo, </a:t>
            </a:r>
            <a:r>
              <a:rPr lang="pt-B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 muitas de suas práticas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é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influenciado pela sociedade em que está inserido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algn="ctr"/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Mas os limites entre ambas não são muito claros, pois mesmo decisões consideradas extremamente individuais, como a de tirar a própria vida, são influenciadas pelas condições sociais.</a:t>
            </a:r>
          </a:p>
        </p:txBody>
      </p:sp>
    </p:spTree>
    <p:extLst>
      <p:ext uri="{BB962C8B-B14F-4D97-AF65-F5344CB8AC3E}">
        <p14:creationId xmlns:p14="http://schemas.microsoft.com/office/powerpoint/2010/main" xmlns="" val="8726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esultado de imagem para junho de 20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1848" y="460024"/>
            <a:ext cx="9029264" cy="486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267903" y="5328745"/>
            <a:ext cx="3752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Revista Online Mídia Informal, 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757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7132" y="286603"/>
            <a:ext cx="8478695" cy="564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166538" y="5963999"/>
            <a:ext cx="2317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Carta Capital, 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5317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0342" y="1752797"/>
            <a:ext cx="10058400" cy="239353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Arial Black" panose="020B0A04020102020204" pitchFamily="34" charset="0"/>
              </a:rPr>
              <a:t>CONSCIÊNCIA </a:t>
            </a:r>
            <a:br>
              <a:rPr lang="pt-BR" dirty="0" smtClean="0">
                <a:latin typeface="Arial Black" panose="020B0A04020102020204" pitchFamily="34" charset="0"/>
              </a:rPr>
            </a:br>
            <a:r>
              <a:rPr lang="pt-BR" dirty="0" smtClean="0">
                <a:latin typeface="Arial Black" panose="020B0A04020102020204" pitchFamily="34" charset="0"/>
              </a:rPr>
              <a:t>AMBIENTAL </a:t>
            </a:r>
            <a:br>
              <a:rPr lang="pt-BR" dirty="0" smtClean="0">
                <a:latin typeface="Arial Black" panose="020B0A04020102020204" pitchFamily="34" charset="0"/>
              </a:rPr>
            </a:br>
            <a:r>
              <a:rPr lang="pt-BR" dirty="0" smtClean="0">
                <a:latin typeface="Arial Black" panose="020B0A04020102020204" pitchFamily="34" charset="0"/>
              </a:rPr>
              <a:t>E </a:t>
            </a:r>
            <a:br>
              <a:rPr lang="pt-BR" dirty="0" smtClean="0">
                <a:latin typeface="Arial Black" panose="020B0A04020102020204" pitchFamily="34" charset="0"/>
              </a:rPr>
            </a:br>
            <a:r>
              <a:rPr lang="pt-BR" dirty="0" smtClean="0">
                <a:latin typeface="Arial Black" panose="020B0A04020102020204" pitchFamily="34" charset="0"/>
              </a:rPr>
              <a:t>AGROECOLÓGICA</a:t>
            </a:r>
            <a:endParaRPr lang="pt-B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400</Words>
  <Application>Microsoft Office PowerPoint</Application>
  <PresentationFormat>Personalizar</PresentationFormat>
  <Paragraphs>44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Retrospectiva</vt:lpstr>
      <vt:lpstr>HABITAT NATURAL</vt:lpstr>
      <vt:lpstr>CONTEXTUALIZAÇÃO</vt:lpstr>
      <vt:lpstr>HABITAT HUMANO</vt:lpstr>
      <vt:lpstr>ANTROPOCENO</vt:lpstr>
      <vt:lpstr>Slide 5</vt:lpstr>
      <vt:lpstr>CONSCIÊNCIA COLETIVA</vt:lpstr>
      <vt:lpstr>Slide 7</vt:lpstr>
      <vt:lpstr>Slide 8</vt:lpstr>
      <vt:lpstr>CONSCIÊNCIA  AMBIENTAL  E  AGROECOLÓGICA</vt:lpstr>
      <vt:lpstr>Slide 10</vt:lpstr>
      <vt:lpstr>Slide 11</vt:lpstr>
      <vt:lpstr>TIPOS DE HABITATS https://www.youtube.com/watch?v=Uq6brcVVh6Y  A NATUREZA ESTÁ FALANDO – CONSERVAÇÃO AMBIENTAL </vt:lpstr>
      <vt:lpstr>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Akil</dc:creator>
  <cp:lastModifiedBy>Silvia MG Molina</cp:lastModifiedBy>
  <cp:revision>12</cp:revision>
  <dcterms:created xsi:type="dcterms:W3CDTF">2017-08-31T18:01:28Z</dcterms:created>
  <dcterms:modified xsi:type="dcterms:W3CDTF">2017-09-05T19:09:51Z</dcterms:modified>
</cp:coreProperties>
</file>