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2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6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1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63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57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5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45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8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1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C13E-C27F-4CD2-836B-CC41D46071E8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738E-6CB1-4239-8CDB-0D2F2841F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54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7937" y="1508729"/>
            <a:ext cx="9144000" cy="2387600"/>
          </a:xfrm>
        </p:spPr>
        <p:txBody>
          <a:bodyPr/>
          <a:lstStyle/>
          <a:p>
            <a:r>
              <a:rPr lang="pt-BR" b="1" dirty="0" smtClean="0"/>
              <a:t>Apresentação Pessoal</a:t>
            </a:r>
            <a:br>
              <a:rPr lang="pt-BR" b="1" dirty="0" smtClean="0"/>
            </a:br>
            <a:r>
              <a:rPr lang="pt-BR" b="1" dirty="0" smtClean="0"/>
              <a:t>Manuela Padilha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427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61114" y="38826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De onde eu vim?</a:t>
            </a:r>
          </a:p>
          <a:p>
            <a:r>
              <a:rPr lang="pt-BR" dirty="0" smtClean="0"/>
              <a:t>Nasci em Rio Claro - SP, e cresci em São Carlos - SP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11173"/>
          <a:stretch/>
        </p:blipFill>
        <p:spPr>
          <a:xfrm>
            <a:off x="7114503" y="2002663"/>
            <a:ext cx="3810000" cy="47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5" y="114690"/>
            <a:ext cx="2892300" cy="40742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1554">
            <a:off x="6845713" y="1049519"/>
            <a:ext cx="3907141" cy="293035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576">
            <a:off x="487813" y="623195"/>
            <a:ext cx="4096346" cy="34653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8075" r="21789" b="37465"/>
          <a:stretch/>
        </p:blipFill>
        <p:spPr>
          <a:xfrm rot="448413">
            <a:off x="2575498" y="3409840"/>
            <a:ext cx="2522754" cy="312648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291">
            <a:off x="5784693" y="3927064"/>
            <a:ext cx="2666648" cy="26133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0" y="31307"/>
            <a:ext cx="202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Família...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410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1307"/>
            <a:ext cx="202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Amigos...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5135">
            <a:off x="528032" y="911179"/>
            <a:ext cx="4614929" cy="34611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21665" r="8796" b="-1"/>
          <a:stretch/>
        </p:blipFill>
        <p:spPr>
          <a:xfrm>
            <a:off x="5061492" y="354472"/>
            <a:ext cx="5782520" cy="38322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886">
            <a:off x="2743201" y="3597900"/>
            <a:ext cx="3644721" cy="33086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t="28732" r="23286" b="17558"/>
          <a:stretch/>
        </p:blipFill>
        <p:spPr>
          <a:xfrm>
            <a:off x="6932378" y="3174643"/>
            <a:ext cx="4237149" cy="3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1307"/>
            <a:ext cx="202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ESALQ...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233">
            <a:off x="3907517" y="110806"/>
            <a:ext cx="3900003" cy="29250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20845" r="13991" b="19249"/>
          <a:stretch/>
        </p:blipFill>
        <p:spPr>
          <a:xfrm rot="1319184">
            <a:off x="7670220" y="470443"/>
            <a:ext cx="4432620" cy="28798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0"/>
          <a:stretch/>
        </p:blipFill>
        <p:spPr>
          <a:xfrm>
            <a:off x="4235508" y="3304291"/>
            <a:ext cx="5049388" cy="29094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794">
            <a:off x="9055263" y="3895070"/>
            <a:ext cx="2907104" cy="27132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16144" r="18638" b="3707"/>
          <a:stretch/>
        </p:blipFill>
        <p:spPr>
          <a:xfrm>
            <a:off x="124509" y="2034862"/>
            <a:ext cx="4041586" cy="44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1308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Experiência externa...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8" y="918109"/>
            <a:ext cx="6393687" cy="55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1308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Perspectivas...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2429" y="953037"/>
            <a:ext cx="8847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Espero poder compartilhar conhecimentos adquiridos e refletir sobre os aspectos sociais, políticos e ambientais. Visto que, em nossa área de atuação são temas bastante relevantes para o crescimento profissional.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5598017" y="51406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i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“</a:t>
            </a:r>
            <a:r>
              <a:rPr lang="pt-BR" b="0" i="1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Toda ação humana, quer se torne positiva ou negativa, precisa depender de motivação.”</a:t>
            </a:r>
          </a:p>
          <a:p>
            <a:pPr algn="r"/>
            <a:r>
              <a:rPr lang="pt-BR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Dalai Lama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808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Tema do Office</vt:lpstr>
      <vt:lpstr>Apresentação Pessoal Manuela Padilha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Bibliografia Manuela Padilha</dc:title>
  <dc:creator>Manu Padilha</dc:creator>
  <cp:lastModifiedBy>Manu Padilha</cp:lastModifiedBy>
  <cp:revision>7</cp:revision>
  <dcterms:created xsi:type="dcterms:W3CDTF">2017-08-17T01:07:34Z</dcterms:created>
  <dcterms:modified xsi:type="dcterms:W3CDTF">2017-08-17T02:00:19Z</dcterms:modified>
</cp:coreProperties>
</file>